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2.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3.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26" r:id="rId1"/>
    <p:sldMasterId id="2147483827" r:id="rId2"/>
    <p:sldMasterId id="2147483828" r:id="rId3"/>
    <p:sldMasterId id="2147483829" r:id="rId4"/>
  </p:sldMasterIdLst>
  <p:notesMasterIdLst>
    <p:notesMasterId r:id="rId62"/>
  </p:notesMasterIdLst>
  <p:sldIdLst>
    <p:sldId id="256" r:id="rId5"/>
    <p:sldId id="258" r:id="rId6"/>
    <p:sldId id="311" r:id="rId7"/>
    <p:sldId id="305" r:id="rId8"/>
    <p:sldId id="306" r:id="rId9"/>
    <p:sldId id="307" r:id="rId10"/>
    <p:sldId id="308" r:id="rId11"/>
    <p:sldId id="260" r:id="rId12"/>
    <p:sldId id="261" r:id="rId13"/>
    <p:sldId id="312" r:id="rId14"/>
    <p:sldId id="309" r:id="rId15"/>
    <p:sldId id="313" r:id="rId16"/>
    <p:sldId id="315" r:id="rId17"/>
    <p:sldId id="265" r:id="rId18"/>
    <p:sldId id="316" r:id="rId19"/>
    <p:sldId id="267" r:id="rId20"/>
    <p:sldId id="317" r:id="rId21"/>
    <p:sldId id="318" r:id="rId22"/>
    <p:sldId id="319" r:id="rId23"/>
    <p:sldId id="270" r:id="rId24"/>
    <p:sldId id="271" r:id="rId25"/>
    <p:sldId id="272" r:id="rId26"/>
    <p:sldId id="273" r:id="rId27"/>
    <p:sldId id="274" r:id="rId28"/>
    <p:sldId id="280" r:id="rId29"/>
    <p:sldId id="276" r:id="rId30"/>
    <p:sldId id="277" r:id="rId31"/>
    <p:sldId id="322" r:id="rId32"/>
    <p:sldId id="323" r:id="rId33"/>
    <p:sldId id="324" r:id="rId34"/>
    <p:sldId id="325" r:id="rId35"/>
    <p:sldId id="281" r:id="rId36"/>
    <p:sldId id="282" r:id="rId37"/>
    <p:sldId id="326" r:id="rId38"/>
    <p:sldId id="284" r:id="rId39"/>
    <p:sldId id="285" r:id="rId40"/>
    <p:sldId id="286" r:id="rId41"/>
    <p:sldId id="287" r:id="rId42"/>
    <p:sldId id="288" r:id="rId43"/>
    <p:sldId id="289" r:id="rId44"/>
    <p:sldId id="290" r:id="rId45"/>
    <p:sldId id="291" r:id="rId46"/>
    <p:sldId id="327" r:id="rId47"/>
    <p:sldId id="293" r:id="rId48"/>
    <p:sldId id="294" r:id="rId49"/>
    <p:sldId id="295" r:id="rId50"/>
    <p:sldId id="296" r:id="rId51"/>
    <p:sldId id="328" r:id="rId52"/>
    <p:sldId id="329" r:id="rId53"/>
    <p:sldId id="331" r:id="rId54"/>
    <p:sldId id="332" r:id="rId55"/>
    <p:sldId id="299" r:id="rId56"/>
    <p:sldId id="333" r:id="rId57"/>
    <p:sldId id="334" r:id="rId58"/>
    <p:sldId id="302" r:id="rId59"/>
    <p:sldId id="303" r:id="rId60"/>
    <p:sldId id="304" r:id="rId61"/>
  </p:sldIdLst>
  <p:sldSz cx="9144000" cy="5143500" type="screen16x9"/>
  <p:notesSz cx="6858000" cy="9144000"/>
  <p:embeddedFontLst>
    <p:embeddedFont>
      <p:font typeface="Calibri" panose="020F0502020204030204" pitchFamily="34" charset="0"/>
      <p:regular r:id="rId63"/>
      <p:bold r:id="rId64"/>
      <p:italic r:id="rId65"/>
      <p:boldItalic r:id="rId66"/>
    </p:embeddedFont>
    <p:embeddedFont>
      <p:font typeface="Century Gothic" panose="020B0502020202020204" pitchFamily="34" charset="0"/>
      <p:regular r:id="rId67"/>
      <p:bold r:id="rId68"/>
      <p:italic r:id="rId69"/>
      <p:boldItalic r:id="rId70"/>
    </p:embeddedFont>
    <p:embeddedFont>
      <p:font typeface="Muli" panose="020B0604020202020204" charset="0"/>
      <p:regular r:id="rId71"/>
      <p:bold r:id="rId72"/>
      <p:italic r:id="rId73"/>
      <p:boldItalic r:id="rId74"/>
    </p:embeddedFont>
    <p:embeddedFont>
      <p:font typeface="Roboto" panose="020B0604020202020204" charset="0"/>
      <p:regular r:id="rId75"/>
      <p:bold r:id="rId76"/>
      <p:italic r:id="rId77"/>
      <p:boldItalic r:id="rId78"/>
    </p:embeddedFont>
  </p:embeddedFontLst>
  <p:custDataLst>
    <p:tags r:id="rId79"/>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ola Tulk" initials="" lastIdx="7" clrIdx="0"/>
  <p:cmAuthor id="1" name="Harry Armstrong" initials="" lastIdx="1" clrIdx="1"/>
  <p:cmAuthor id="2" name="Chris Gorst" initials="" lastIdx="1" clrIdx="2"/>
  <p:cmAuthor id="3" name="Melanson, Holly" initials="MH" lastIdx="1" clrIdx="3">
    <p:extLst>
      <p:ext uri="{19B8F6BF-5375-455C-9EA6-DF929625EA0E}">
        <p15:presenceInfo xmlns:p15="http://schemas.microsoft.com/office/powerpoint/2012/main" userId="S::HMELANSO@tbs-sct.gc.ca::327a8aa3-77b6-4cf3-92a6-32f4a8e11ec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52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8BE82FD-CCD3-416A-A53B-8275F884D6D3}">
  <a:tblStyle styleId="{A8BE82FD-CCD3-416A-A53B-8275F884D6D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4AA0995-D3C7-4D2C-8E04-112731FFBF2B}" styleName="Table_1">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65922" autoAdjust="0"/>
  </p:normalViewPr>
  <p:slideViewPr>
    <p:cSldViewPr snapToGrid="0">
      <p:cViewPr varScale="1">
        <p:scale>
          <a:sx n="114" d="100"/>
          <a:sy n="114" d="100"/>
        </p:scale>
        <p:origin x="366" y="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fntdata"/><Relationship Id="rId68" Type="http://schemas.openxmlformats.org/officeDocument/2006/relationships/font" Target="fonts/font6.fntdata"/><Relationship Id="rId84"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12.fntdata"/><Relationship Id="rId79" Type="http://schemas.openxmlformats.org/officeDocument/2006/relationships/tags" Target="tags/tag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0.fntdata"/><Relationship Id="rId80"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5.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4.fntdata"/><Relationship Id="rId7" Type="http://schemas.openxmlformats.org/officeDocument/2006/relationships/slide" Target="slides/slide3.xml"/><Relationship Id="rId71" Type="http://schemas.openxmlformats.org/officeDocument/2006/relationships/font" Target="fonts/font9.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9498419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thenounproject.com/prosymbols/collection/human-resource-line-icon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thenounproject.com/"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thenounproject.com/"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858044d96e_0_18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0" name="Google Shape;970;g858044d96e_0_18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Century Gothic"/>
              <a:ea typeface="Century Gothic"/>
              <a:cs typeface="Century Gothic"/>
              <a:sym typeface="Century Gothic"/>
            </a:endParaRPr>
          </a:p>
        </p:txBody>
      </p:sp>
    </p:spTree>
    <p:extLst>
      <p:ext uri="{BB962C8B-B14F-4D97-AF65-F5344CB8AC3E}">
        <p14:creationId xmlns:p14="http://schemas.microsoft.com/office/powerpoint/2010/main" val="3493971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g8739504cf9_5_4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3" name="Google Shape;1023;g8739504cf9_5_4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02902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8739504cf9_5_4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8" name="Google Shape;1188;g8739504cf9_5_4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8739504cf9_5_10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 name="Google Shape;1039;g8739504cf9_5_10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70628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863047ecf1_5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0" name="Google Shape;1210;g863047ecf1_5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Icons from Tippawan Sookruay on The Noun Project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876f9dd33f_1_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7" name="Google Shape;1057;g876f9dd33f_1_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608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g88e3dc5076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7" name="Google Shape;1227;g88e3dc5076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g88a424df6c_4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3" name="Google Shape;1233;g88a424df6c_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dirty="0">
              <a:latin typeface="Century Gothic"/>
              <a:ea typeface="Century Gothic"/>
              <a:cs typeface="Century Gothic"/>
              <a:sym typeface="Century Gothic"/>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Google Shape;1240;g888fee36d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1" name="Google Shape;1241;g888fee36d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GB" dirty="0">
                <a:solidFill>
                  <a:schemeClr val="dk1"/>
                </a:solidFill>
              </a:rPr>
              <a:t>All icons from </a:t>
            </a:r>
            <a:r>
              <a:rPr lang="en-GB" u="sng" dirty="0">
                <a:solidFill>
                  <a:schemeClr val="accent5"/>
                </a:solidFill>
                <a:hlinkClick r:id="rId3"/>
              </a:rPr>
              <a:t>https://thenounproject.com/prosymbols/collection/human-resource-line-icons/</a:t>
            </a:r>
            <a:r>
              <a:rPr lang="en-GB" dirty="0">
                <a:solidFill>
                  <a:schemeClr val="dk1"/>
                </a:solidFill>
              </a:rPr>
              <a:t>  by Pro Symbols </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g863047ecf1_7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0" name="Google Shape;1080;g863047ecf1_7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67953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g808967133f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6" name="Google Shape;1086;g808967133f_1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00"/>
              </a:spcBef>
              <a:spcAft>
                <a:spcPts val="0"/>
              </a:spcAft>
              <a:buNone/>
            </a:pPr>
            <a:endParaRPr sz="1200">
              <a:latin typeface="Century Gothic"/>
              <a:ea typeface="Century Gothic"/>
              <a:cs typeface="Century Gothic"/>
              <a:sym typeface="Century Gothic"/>
            </a:endParaRPr>
          </a:p>
        </p:txBody>
      </p:sp>
    </p:spTree>
    <p:extLst>
      <p:ext uri="{BB962C8B-B14F-4D97-AF65-F5344CB8AC3E}">
        <p14:creationId xmlns:p14="http://schemas.microsoft.com/office/powerpoint/2010/main" val="2648660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g863fc1a23d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5" name="Google Shape;985;g863fc1a23d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CRI</a:t>
            </a:r>
            <a:endParaRPr dirty="0"/>
          </a:p>
        </p:txBody>
      </p:sp>
    </p:spTree>
    <p:extLst>
      <p:ext uri="{BB962C8B-B14F-4D97-AF65-F5344CB8AC3E}">
        <p14:creationId xmlns:p14="http://schemas.microsoft.com/office/powerpoint/2010/main" val="18989495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g863047ecf1_7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1" name="Google Shape;1091;g863047ecf1_7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92130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g863047ecf1_7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7" name="Google Shape;1097;g863047ecf1_7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85057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g8739504cf9_4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3" name="Google Shape;1103;g8739504cf9_4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695631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7"/>
        <p:cNvGrpSpPr/>
        <p:nvPr/>
      </p:nvGrpSpPr>
      <p:grpSpPr>
        <a:xfrm>
          <a:off x="0" y="0"/>
          <a:ext cx="0" cy="0"/>
          <a:chOff x="0" y="0"/>
          <a:chExt cx="0" cy="0"/>
        </a:xfrm>
      </p:grpSpPr>
      <p:sp>
        <p:nvSpPr>
          <p:cNvPr id="1288" name="Google Shape;1288;g88a424df6c_4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9" name="Google Shape;1289;g88a424df6c_4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dirty="0">
              <a:latin typeface="Century Gothic"/>
              <a:ea typeface="Century Gothic"/>
              <a:cs typeface="Century Gothic"/>
              <a:sym typeface="Century Gothic"/>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863047ecf1_5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863047ecf1_5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99973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g8739504cf9_5_38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0" name="Google Shape;1120;g8739504cf9_5_38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dirty="0">
              <a:solidFill>
                <a:srgbClr val="3C4043"/>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23996355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8"/>
        <p:cNvGrpSpPr/>
        <p:nvPr/>
      </p:nvGrpSpPr>
      <p:grpSpPr>
        <a:xfrm>
          <a:off x="0" y="0"/>
          <a:ext cx="0" cy="0"/>
          <a:chOff x="0" y="0"/>
          <a:chExt cx="0" cy="0"/>
        </a:xfrm>
      </p:grpSpPr>
      <p:sp>
        <p:nvSpPr>
          <p:cNvPr id="1309" name="Google Shape;1309;g89d350f98c_0_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0" name="Google Shape;1310;g89d350f98c_0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Icons from thenounproject.com bu Larea</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Google Shape;1318;g808967133f_1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9" name="Google Shape;1319;g808967133f_1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5"/>
        <p:cNvGrpSpPr/>
        <p:nvPr/>
      </p:nvGrpSpPr>
      <p:grpSpPr>
        <a:xfrm>
          <a:off x="0" y="0"/>
          <a:ext cx="0" cy="0"/>
          <a:chOff x="0" y="0"/>
          <a:chExt cx="0" cy="0"/>
        </a:xfrm>
      </p:grpSpPr>
      <p:sp>
        <p:nvSpPr>
          <p:cNvPr id="1326" name="Google Shape;1326;g88a424df6c_4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7" name="Google Shape;1327;g88a424df6c_4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3"/>
        <p:cNvGrpSpPr/>
        <p:nvPr/>
      </p:nvGrpSpPr>
      <p:grpSpPr>
        <a:xfrm>
          <a:off x="0" y="0"/>
          <a:ext cx="0" cy="0"/>
          <a:chOff x="0" y="0"/>
          <a:chExt cx="0" cy="0"/>
        </a:xfrm>
      </p:grpSpPr>
      <p:sp>
        <p:nvSpPr>
          <p:cNvPr id="1334" name="Google Shape;1334;g88a424df6c_4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5" name="Google Shape;1335;g88a424df6c_4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a:latin typeface="Century Gothic"/>
              <a:ea typeface="Century Gothic"/>
              <a:cs typeface="Century Gothic"/>
              <a:sym typeface="Century Gothic"/>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g863fc1a23d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4" name="Google Shape;1064;g863fc1a23d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g863047ecf1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4" name="Google Shape;1144;g863047ecf1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48224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g8739504cf9_3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0" name="Google Shape;1150;g8739504cf9_3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050" dirty="0">
              <a:solidFill>
                <a:srgbClr val="3C4043"/>
              </a:solidFill>
              <a:highlight>
                <a:srgbClr val="FFFFFF"/>
              </a:highlight>
            </a:endParaRPr>
          </a:p>
        </p:txBody>
      </p:sp>
    </p:spTree>
    <p:extLst>
      <p:ext uri="{BB962C8B-B14F-4D97-AF65-F5344CB8AC3E}">
        <p14:creationId xmlns:p14="http://schemas.microsoft.com/office/powerpoint/2010/main" val="26429268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8"/>
        <p:cNvGrpSpPr/>
        <p:nvPr/>
      </p:nvGrpSpPr>
      <p:grpSpPr>
        <a:xfrm>
          <a:off x="0" y="0"/>
          <a:ext cx="0" cy="0"/>
          <a:chOff x="0" y="0"/>
          <a:chExt cx="0" cy="0"/>
        </a:xfrm>
      </p:grpSpPr>
      <p:sp>
        <p:nvSpPr>
          <p:cNvPr id="1359" name="Google Shape;1359;g8739504cf9_3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0" name="Google Shape;1360;g8739504cf9_3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solidFill>
                  <a:schemeClr val="dk1"/>
                </a:solidFill>
              </a:rPr>
              <a:t>All icons from </a:t>
            </a:r>
            <a:r>
              <a:rPr lang="en-GB" u="sng" dirty="0">
                <a:solidFill>
                  <a:schemeClr val="hlink"/>
                </a:solidFill>
                <a:hlinkClick r:id="rId3"/>
              </a:rPr>
              <a:t>https://thenounproject.com/</a:t>
            </a:r>
            <a:r>
              <a:rPr lang="en-GB" sz="1050" dirty="0">
                <a:solidFill>
                  <a:srgbClr val="3C4043"/>
                </a:solidFill>
                <a:highlight>
                  <a:srgbClr val="FFFFFF"/>
                </a:highlight>
              </a:rPr>
              <a:t>, by </a:t>
            </a:r>
            <a:r>
              <a:rPr lang="en-GB" sz="1050" dirty="0" err="1">
                <a:solidFill>
                  <a:srgbClr val="3C4043"/>
                </a:solidFill>
                <a:highlight>
                  <a:srgbClr val="FFFFFF"/>
                </a:highlight>
              </a:rPr>
              <a:t>Eucalyp</a:t>
            </a:r>
            <a:r>
              <a:rPr lang="en-GB" sz="1050" dirty="0">
                <a:solidFill>
                  <a:srgbClr val="3C4043"/>
                </a:solidFill>
                <a:highlight>
                  <a:srgbClr val="FFFFFF"/>
                </a:highlight>
              </a:rPr>
              <a:t>, </a:t>
            </a:r>
            <a:r>
              <a:rPr lang="en-GB" sz="1050" dirty="0" err="1">
                <a:solidFill>
                  <a:srgbClr val="3C4043"/>
                </a:solidFill>
                <a:highlight>
                  <a:srgbClr val="FFFFFF"/>
                </a:highlight>
              </a:rPr>
              <a:t>Andrejs</a:t>
            </a:r>
            <a:r>
              <a:rPr lang="en-GB" sz="1050" dirty="0">
                <a:solidFill>
                  <a:srgbClr val="3C4043"/>
                </a:solidFill>
                <a:highlight>
                  <a:srgbClr val="FFFFFF"/>
                </a:highlight>
              </a:rPr>
              <a:t> </a:t>
            </a:r>
            <a:r>
              <a:rPr lang="en-GB" sz="1050" dirty="0" err="1">
                <a:solidFill>
                  <a:srgbClr val="3C4043"/>
                </a:solidFill>
                <a:highlight>
                  <a:srgbClr val="FFFFFF"/>
                </a:highlight>
              </a:rPr>
              <a:t>Kirma</a:t>
            </a:r>
            <a:r>
              <a:rPr lang="en-GB" sz="1050" dirty="0">
                <a:solidFill>
                  <a:srgbClr val="3C4043"/>
                </a:solidFill>
                <a:highlight>
                  <a:srgbClr val="FFFFFF"/>
                </a:highlight>
              </a:rPr>
              <a:t> and </a:t>
            </a:r>
            <a:r>
              <a:rPr lang="en-GB" sz="1050" dirty="0" err="1">
                <a:solidFill>
                  <a:srgbClr val="3C4043"/>
                </a:solidFill>
                <a:highlight>
                  <a:srgbClr val="FFFFFF"/>
                </a:highlight>
              </a:rPr>
              <a:t>ProSymbols</a:t>
            </a:r>
            <a:endParaRPr sz="1050" dirty="0">
              <a:solidFill>
                <a:srgbClr val="3C4043"/>
              </a:solidFill>
              <a:highlight>
                <a:srgbClr val="FFFFFF"/>
              </a:highlight>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g8739504cf9_3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6" name="Google Shape;1166;g8739504cf9_3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dirty="0">
              <a:solidFill>
                <a:srgbClr val="3C4043"/>
              </a:solidFill>
              <a:highlight>
                <a:srgbClr val="FFFFFF"/>
              </a:highlight>
            </a:endParaRPr>
          </a:p>
        </p:txBody>
      </p:sp>
    </p:spTree>
    <p:extLst>
      <p:ext uri="{BB962C8B-B14F-4D97-AF65-F5344CB8AC3E}">
        <p14:creationId xmlns:p14="http://schemas.microsoft.com/office/powerpoint/2010/main" val="27048274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Google Shape;1181;g87bd0f8cdf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2" name="Google Shape;1182;g87bd0f8cdf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987437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g87bd0f8cdf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0" name="Google Shape;1200;g87bd0f8cdf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33352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Google Shape;1218;g8739504cf9_3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9" name="Google Shape;1219;g8739504cf9_3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36550" algn="l" rtl="0">
              <a:lnSpc>
                <a:spcPct val="150000"/>
              </a:lnSpc>
              <a:spcBef>
                <a:spcPts val="0"/>
              </a:spcBef>
              <a:spcAft>
                <a:spcPts val="0"/>
              </a:spcAft>
              <a:buClr>
                <a:schemeClr val="dk1"/>
              </a:buClr>
              <a:buSzPts val="1700"/>
              <a:buFont typeface="Century Gothic"/>
              <a:buChar char="●"/>
            </a:pPr>
            <a:endParaRPr sz="1700" dirty="0">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8695467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g87bd0f8cd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5" name="Google Shape;1235;g87bd0f8cd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75517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Google Shape;1253;g8739504cf9_3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4" name="Google Shape;1254;g8739504cf9_3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dirty="0">
              <a:solidFill>
                <a:srgbClr val="3C4043"/>
              </a:solidFill>
              <a:highlight>
                <a:srgbClr val="FFFFFF"/>
              </a:highlight>
            </a:endParaRPr>
          </a:p>
        </p:txBody>
      </p:sp>
    </p:spTree>
    <p:extLst>
      <p:ext uri="{BB962C8B-B14F-4D97-AF65-F5344CB8AC3E}">
        <p14:creationId xmlns:p14="http://schemas.microsoft.com/office/powerpoint/2010/main" val="38717256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g8739504cf9_3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0" name="Google Shape;1270;g8739504cf9_3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5275" algn="l" rtl="0">
              <a:spcBef>
                <a:spcPts val="0"/>
              </a:spcBef>
              <a:spcAft>
                <a:spcPts val="0"/>
              </a:spcAft>
              <a:buClr>
                <a:srgbClr val="3C4043"/>
              </a:buClr>
              <a:buSzPts val="1050"/>
              <a:buChar char="●"/>
            </a:pPr>
            <a:endParaRPr sz="1050" dirty="0">
              <a:solidFill>
                <a:srgbClr val="3C4043"/>
              </a:solidFill>
              <a:highlight>
                <a:srgbClr val="FFFFFF"/>
              </a:highlight>
            </a:endParaRPr>
          </a:p>
        </p:txBody>
      </p:sp>
    </p:spTree>
    <p:extLst>
      <p:ext uri="{BB962C8B-B14F-4D97-AF65-F5344CB8AC3E}">
        <p14:creationId xmlns:p14="http://schemas.microsoft.com/office/powerpoint/2010/main" val="3924093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In the face of unprecedented technological advances and innovation, regulators are increasingly challenged to maintain a regulatory framework that protects consumers without compromising growth and innovation.</a:t>
            </a:r>
          </a:p>
          <a:p>
            <a:endParaRPr lang="en-CA" dirty="0"/>
          </a:p>
          <a:p>
            <a:endParaRPr lang="en-CA" dirty="0"/>
          </a:p>
          <a:p>
            <a:pPr lvl="0"/>
            <a:r>
              <a:rPr lang="en-CA" dirty="0"/>
              <a:t>A 2018 Economic Strategy Tables report critiqued the Canadian regulatory system as 'not conducive to innovation', with complexities and inefficiencies that add cost, detract investment, and create barriers to Canada's competitiveness.</a:t>
            </a:r>
            <a:endParaRPr lang="en-CA" sz="1100" dirty="0"/>
          </a:p>
          <a:p>
            <a:pPr lvl="1"/>
            <a:r>
              <a:rPr lang="en-CA" dirty="0"/>
              <a:t>Prominent stakeholders from Canada's business community have echoed these sentiments, calling for a more streamlined, business-centred and pro-innovation regulatory process.</a:t>
            </a:r>
          </a:p>
          <a:p>
            <a:pPr lvl="1"/>
            <a:endParaRPr lang="en-CA" sz="1100" dirty="0"/>
          </a:p>
          <a:p>
            <a:pPr lvl="1"/>
            <a:r>
              <a:rPr lang="en-CA" sz="1100" dirty="0"/>
              <a:t>The report made a number of recommendations to this effect, including the need for greater exploration and use of innovative regulatory approaches, such as sandboxes and pilots, to help the regulatory system keep up with technology.</a:t>
            </a:r>
          </a:p>
          <a:p>
            <a:pPr lvl="1"/>
            <a:endParaRPr lang="en-CA" sz="1100" dirty="0"/>
          </a:p>
          <a:p>
            <a:pPr lvl="1"/>
            <a:r>
              <a:rPr lang="en-CA" sz="1100" dirty="0"/>
              <a:t>International uptake of </a:t>
            </a:r>
            <a:r>
              <a:rPr lang="en-CA" sz="1100" dirty="0" err="1"/>
              <a:t>reg</a:t>
            </a:r>
            <a:r>
              <a:rPr lang="en-CA" sz="1100" dirty="0"/>
              <a:t> experimentation</a:t>
            </a:r>
          </a:p>
          <a:p>
            <a:endParaRPr lang="en-CA" dirty="0"/>
          </a:p>
          <a:p>
            <a:endParaRPr lang="en-CA"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44E952A1-C4D6-4675-A78B-19D08B1D9E16}" type="slidenum">
              <a:rPr lang="en-CA" smtClean="0"/>
              <a:t>4</a:t>
            </a:fld>
            <a:endParaRPr lang="en-CA"/>
          </a:p>
        </p:txBody>
      </p:sp>
    </p:spTree>
    <p:extLst>
      <p:ext uri="{BB962C8B-B14F-4D97-AF65-F5344CB8AC3E}">
        <p14:creationId xmlns:p14="http://schemas.microsoft.com/office/powerpoint/2010/main" val="36268238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8739504cf9_3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8739504cf9_3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dirty="0">
              <a:solidFill>
                <a:srgbClr val="3C4043"/>
              </a:solidFill>
              <a:highlight>
                <a:srgbClr val="FFFFFF"/>
              </a:highlight>
            </a:endParaRPr>
          </a:p>
        </p:txBody>
      </p:sp>
    </p:spTree>
    <p:extLst>
      <p:ext uri="{BB962C8B-B14F-4D97-AF65-F5344CB8AC3E}">
        <p14:creationId xmlns:p14="http://schemas.microsoft.com/office/powerpoint/2010/main" val="21928303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g88a424df6c_4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5" name="Google Shape;1505;g88a424df6c_4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a:latin typeface="Century Gothic"/>
              <a:ea typeface="Century Gothic"/>
              <a:cs typeface="Century Gothic"/>
              <a:sym typeface="Century Gothic"/>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5"/>
        <p:cNvGrpSpPr/>
        <p:nvPr/>
      </p:nvGrpSpPr>
      <p:grpSpPr>
        <a:xfrm>
          <a:off x="0" y="0"/>
          <a:ext cx="0" cy="0"/>
          <a:chOff x="0" y="0"/>
          <a:chExt cx="0" cy="0"/>
        </a:xfrm>
      </p:grpSpPr>
      <p:sp>
        <p:nvSpPr>
          <p:cNvPr id="1306" name="Google Shape;1306;g858044d96e_0_5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7" name="Google Shape;1307;g858044d96e_0_5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974161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g863047ecf1_5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4" name="Google Shape;1314;g863047ecf1_5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95667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
        <p:cNvGrpSpPr/>
        <p:nvPr/>
      </p:nvGrpSpPr>
      <p:grpSpPr>
        <a:xfrm>
          <a:off x="0" y="0"/>
          <a:ext cx="0" cy="0"/>
          <a:chOff x="0" y="0"/>
          <a:chExt cx="0" cy="0"/>
        </a:xfrm>
      </p:grpSpPr>
      <p:sp>
        <p:nvSpPr>
          <p:cNvPr id="1320" name="Google Shape;1320;g863047ecf1_5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1" name="Google Shape;1321;g863047ecf1_5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38930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Google Shape;1327;g87bd0f8cdf_2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8" name="Google Shape;1328;g87bd0f8cdf_2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extLst>
      <p:ext uri="{BB962C8B-B14F-4D97-AF65-F5344CB8AC3E}">
        <p14:creationId xmlns:p14="http://schemas.microsoft.com/office/powerpoint/2010/main" val="27603700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9"/>
        <p:cNvGrpSpPr/>
        <p:nvPr/>
      </p:nvGrpSpPr>
      <p:grpSpPr>
        <a:xfrm>
          <a:off x="0" y="0"/>
          <a:ext cx="0" cy="0"/>
          <a:chOff x="0" y="0"/>
          <a:chExt cx="0" cy="0"/>
        </a:xfrm>
      </p:grpSpPr>
      <p:sp>
        <p:nvSpPr>
          <p:cNvPr id="1550" name="Google Shape;1550;g808967133f_1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1" name="Google Shape;1551;g808967133f_1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solidFill>
                  <a:schemeClr val="dk1"/>
                </a:solidFill>
              </a:rPr>
              <a:t>All icons from </a:t>
            </a:r>
            <a:r>
              <a:rPr lang="en-GB" u="sng" dirty="0">
                <a:solidFill>
                  <a:schemeClr val="accent5"/>
                </a:solidFill>
                <a:hlinkClick r:id="rId3"/>
              </a:rPr>
              <a:t>https://thenounproject.com/</a:t>
            </a:r>
            <a:r>
              <a:rPr lang="en-GB" sz="1050" dirty="0">
                <a:solidFill>
                  <a:srgbClr val="3C4043"/>
                </a:solidFill>
                <a:highlight>
                  <a:schemeClr val="lt1"/>
                </a:highlight>
              </a:rPr>
              <a:t>, by </a:t>
            </a:r>
            <a:r>
              <a:rPr lang="en-GB" sz="1050" dirty="0" err="1">
                <a:solidFill>
                  <a:srgbClr val="3C4043"/>
                </a:solidFill>
                <a:highlight>
                  <a:schemeClr val="lt1"/>
                </a:highlight>
              </a:rPr>
              <a:t>Wichai</a:t>
            </a:r>
            <a:r>
              <a:rPr lang="en-GB" sz="1050" dirty="0">
                <a:solidFill>
                  <a:srgbClr val="3C4043"/>
                </a:solidFill>
                <a:highlight>
                  <a:schemeClr val="lt1"/>
                </a:highlight>
              </a:rPr>
              <a:t> Wi, </a:t>
            </a:r>
            <a:r>
              <a:rPr lang="en-GB" sz="1050" dirty="0" err="1">
                <a:solidFill>
                  <a:srgbClr val="3C4043"/>
                </a:solidFill>
                <a:highlight>
                  <a:schemeClr val="lt1"/>
                </a:highlight>
              </a:rPr>
              <a:t>BomSymbols</a:t>
            </a:r>
            <a:r>
              <a:rPr lang="en-GB" sz="1050" dirty="0">
                <a:solidFill>
                  <a:srgbClr val="3C4043"/>
                </a:solidFill>
                <a:highlight>
                  <a:schemeClr val="lt1"/>
                </a:highlight>
              </a:rPr>
              <a:t> and </a:t>
            </a:r>
            <a:r>
              <a:rPr lang="en-GB" sz="1050" dirty="0" err="1">
                <a:solidFill>
                  <a:srgbClr val="3C4043"/>
                </a:solidFill>
                <a:highlight>
                  <a:schemeClr val="lt1"/>
                </a:highlight>
              </a:rPr>
              <a:t>priyanka</a:t>
            </a: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8"/>
        <p:cNvGrpSpPr/>
        <p:nvPr/>
      </p:nvGrpSpPr>
      <p:grpSpPr>
        <a:xfrm>
          <a:off x="0" y="0"/>
          <a:ext cx="0" cy="0"/>
          <a:chOff x="0" y="0"/>
          <a:chExt cx="0" cy="0"/>
        </a:xfrm>
      </p:grpSpPr>
      <p:sp>
        <p:nvSpPr>
          <p:cNvPr id="1559" name="Google Shape;1559;g858044d96e_0_5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0" name="Google Shape;1560;g858044d96e_0_5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6"/>
        <p:cNvGrpSpPr/>
        <p:nvPr/>
      </p:nvGrpSpPr>
      <p:grpSpPr>
        <a:xfrm>
          <a:off x="0" y="0"/>
          <a:ext cx="0" cy="0"/>
          <a:chOff x="0" y="0"/>
          <a:chExt cx="0" cy="0"/>
        </a:xfrm>
      </p:grpSpPr>
      <p:sp>
        <p:nvSpPr>
          <p:cNvPr id="1577" name="Google Shape;1577;g88e3dc5076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8" name="Google Shape;1578;g88e3dc5076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5"/>
        <p:cNvGrpSpPr/>
        <p:nvPr/>
      </p:nvGrpSpPr>
      <p:grpSpPr>
        <a:xfrm>
          <a:off x="0" y="0"/>
          <a:ext cx="0" cy="0"/>
          <a:chOff x="0" y="0"/>
          <a:chExt cx="0" cy="0"/>
        </a:xfrm>
      </p:grpSpPr>
      <p:sp>
        <p:nvSpPr>
          <p:cNvPr id="1356" name="Google Shape;1356;g8739504cf9_5_35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7" name="Google Shape;1357;g8739504cf9_5_35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7202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44E952A1-C4D6-4675-A78B-19D08B1D9E16}" type="slidenum">
              <a:rPr lang="en-CA" smtClean="0"/>
              <a:t>6</a:t>
            </a:fld>
            <a:endParaRPr lang="en-CA"/>
          </a:p>
        </p:txBody>
      </p:sp>
    </p:spTree>
    <p:extLst>
      <p:ext uri="{BB962C8B-B14F-4D97-AF65-F5344CB8AC3E}">
        <p14:creationId xmlns:p14="http://schemas.microsoft.com/office/powerpoint/2010/main" val="1462629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0"/>
        <p:cNvGrpSpPr/>
        <p:nvPr/>
      </p:nvGrpSpPr>
      <p:grpSpPr>
        <a:xfrm>
          <a:off x="0" y="0"/>
          <a:ext cx="0" cy="0"/>
          <a:chOff x="0" y="0"/>
          <a:chExt cx="0" cy="0"/>
        </a:xfrm>
      </p:grpSpPr>
      <p:sp>
        <p:nvSpPr>
          <p:cNvPr id="1591" name="Google Shape;1591;g88e3dc5076_4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2" name="Google Shape;1592;g88e3dc5076_4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g8739504cf9_5_46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9" name="Google Shape;1599;g8739504cf9_5_46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2"/>
        <p:cNvGrpSpPr/>
        <p:nvPr/>
      </p:nvGrpSpPr>
      <p:grpSpPr>
        <a:xfrm>
          <a:off x="0" y="0"/>
          <a:ext cx="0" cy="0"/>
          <a:chOff x="0" y="0"/>
          <a:chExt cx="0" cy="0"/>
        </a:xfrm>
      </p:grpSpPr>
      <p:sp>
        <p:nvSpPr>
          <p:cNvPr id="1373" name="Google Shape;1373;g8739504cf9_5_4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4" name="Google Shape;1374;g8739504cf9_5_42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400"/>
              </a:spcBef>
              <a:spcAft>
                <a:spcPts val="0"/>
              </a:spcAft>
              <a:buClr>
                <a:schemeClr val="dk1"/>
              </a:buClr>
              <a:buSzPts val="1200"/>
              <a:buFont typeface="Century Gothic"/>
              <a:buChar char="●"/>
            </a:pPr>
            <a:endParaRPr sz="1200" dirty="0">
              <a:latin typeface="Century Gothic"/>
              <a:ea typeface="Century Gothic"/>
              <a:cs typeface="Century Gothic"/>
              <a:sym typeface="Century Gothic"/>
            </a:endParaRPr>
          </a:p>
        </p:txBody>
      </p:sp>
    </p:spTree>
    <p:extLst>
      <p:ext uri="{BB962C8B-B14F-4D97-AF65-F5344CB8AC3E}">
        <p14:creationId xmlns:p14="http://schemas.microsoft.com/office/powerpoint/2010/main" val="24726811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2"/>
        <p:cNvGrpSpPr/>
        <p:nvPr/>
      </p:nvGrpSpPr>
      <p:grpSpPr>
        <a:xfrm>
          <a:off x="0" y="0"/>
          <a:ext cx="0" cy="0"/>
          <a:chOff x="0" y="0"/>
          <a:chExt cx="0" cy="0"/>
        </a:xfrm>
      </p:grpSpPr>
      <p:sp>
        <p:nvSpPr>
          <p:cNvPr id="1383" name="Google Shape;1383;g876f9dd33f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4" name="Google Shape;1384;g876f9dd33f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4000"/>
              </a:lnSpc>
              <a:spcBef>
                <a:spcPts val="0"/>
              </a:spcBef>
              <a:spcAft>
                <a:spcPts val="0"/>
              </a:spcAft>
              <a:buNone/>
            </a:pPr>
            <a:endParaRPr sz="1200" dirty="0">
              <a:latin typeface="Century Gothic"/>
              <a:ea typeface="Century Gothic"/>
              <a:cs typeface="Century Gothic"/>
              <a:sym typeface="Century Gothic"/>
            </a:endParaRPr>
          </a:p>
          <a:p>
            <a:pPr marL="0" lvl="0" indent="0" algn="l" rtl="0">
              <a:lnSpc>
                <a:spcPct val="114000"/>
              </a:lnSpc>
              <a:spcBef>
                <a:spcPts val="0"/>
              </a:spcBef>
              <a:spcAft>
                <a:spcPts val="0"/>
              </a:spcAft>
              <a:buNone/>
            </a:pPr>
            <a:endParaRPr sz="1200" b="1" dirty="0">
              <a:solidFill>
                <a:schemeClr val="dk1"/>
              </a:solidFill>
              <a:highlight>
                <a:schemeClr val="lt1"/>
              </a:highlight>
              <a:latin typeface="Century Gothic"/>
              <a:ea typeface="Century Gothic"/>
              <a:cs typeface="Century Gothic"/>
              <a:sym typeface="Century Gothic"/>
            </a:endParaRPr>
          </a:p>
        </p:txBody>
      </p:sp>
    </p:spTree>
    <p:extLst>
      <p:ext uri="{BB962C8B-B14F-4D97-AF65-F5344CB8AC3E}">
        <p14:creationId xmlns:p14="http://schemas.microsoft.com/office/powerpoint/2010/main" val="14187716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5"/>
        <p:cNvGrpSpPr/>
        <p:nvPr/>
      </p:nvGrpSpPr>
      <p:grpSpPr>
        <a:xfrm>
          <a:off x="0" y="0"/>
          <a:ext cx="0" cy="0"/>
          <a:chOff x="0" y="0"/>
          <a:chExt cx="0" cy="0"/>
        </a:xfrm>
      </p:grpSpPr>
      <p:sp>
        <p:nvSpPr>
          <p:cNvPr id="1396" name="Google Shape;1396;g876f9dd33f_2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7" name="Google Shape;1397;g876f9dd33f_2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1869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g858044d96e_0_5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7" name="Google Shape;997;g858044d96e_0_5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200" b="1">
                <a:solidFill>
                  <a:schemeClr val="dk1"/>
                </a:solidFill>
                <a:latin typeface="Century Gothic"/>
                <a:ea typeface="Century Gothic"/>
                <a:cs typeface="Century Gothic"/>
                <a:sym typeface="Century Gothic"/>
              </a:rPr>
              <a:t>Nesta</a:t>
            </a:r>
            <a:endParaRPr/>
          </a:p>
        </p:txBody>
      </p:sp>
    </p:spTree>
    <p:extLst>
      <p:ext uri="{BB962C8B-B14F-4D97-AF65-F5344CB8AC3E}">
        <p14:creationId xmlns:p14="http://schemas.microsoft.com/office/powerpoint/2010/main" val="3067809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858044d96e_0_5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0" name="Google Shape;1010;g858044d96e_0_5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200" b="1">
                <a:solidFill>
                  <a:schemeClr val="dk1"/>
                </a:solidFill>
                <a:latin typeface="Century Gothic"/>
                <a:ea typeface="Century Gothic"/>
                <a:cs typeface="Century Gothic"/>
                <a:sym typeface="Century Gothic"/>
              </a:rPr>
              <a:t>Nesta</a:t>
            </a:r>
            <a:endParaRPr/>
          </a:p>
        </p:txBody>
      </p:sp>
    </p:spTree>
    <p:extLst>
      <p:ext uri="{BB962C8B-B14F-4D97-AF65-F5344CB8AC3E}">
        <p14:creationId xmlns:p14="http://schemas.microsoft.com/office/powerpoint/2010/main" val="2315231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g858044d96e_0_5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5" name="Google Shape;1165;g858044d96e_0_5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dirty="0">
              <a:latin typeface="Century Gothic"/>
              <a:ea typeface="Century Gothic"/>
              <a:cs typeface="Century Gothic"/>
              <a:sym typeface="Century Gothic"/>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88e3dc507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88e3dc507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Icons from thenounproject.com bu Larea</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32.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hyperlink" Target="http://www.youtube.com/watch?v=eAGVH9gCipo" TargetMode="External"/><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27.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ullet_03">
  <p:cSld name="TITLE_1_1_1_1_1_1_1_1_1_1_1_1_1_1_1_1_1_1_1_1_1_1_1">
    <p:spTree>
      <p:nvGrpSpPr>
        <p:cNvPr id="1" name="Shape 539"/>
        <p:cNvGrpSpPr/>
        <p:nvPr/>
      </p:nvGrpSpPr>
      <p:grpSpPr>
        <a:xfrm>
          <a:off x="0" y="0"/>
          <a:ext cx="0" cy="0"/>
          <a:chOff x="0" y="0"/>
          <a:chExt cx="0" cy="0"/>
        </a:xfrm>
      </p:grpSpPr>
      <p:sp>
        <p:nvSpPr>
          <p:cNvPr id="540" name="Google Shape;540;p103"/>
          <p:cNvSpPr/>
          <p:nvPr/>
        </p:nvSpPr>
        <p:spPr>
          <a:xfrm>
            <a:off x="0" y="0"/>
            <a:ext cx="4570800" cy="5143500"/>
          </a:xfrm>
          <a:prstGeom prst="rect">
            <a:avLst/>
          </a:prstGeom>
          <a:solidFill>
            <a:srgbClr val="FF0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03"/>
          <p:cNvSpPr txBox="1">
            <a:spLocks noGrp="1"/>
          </p:cNvSpPr>
          <p:nvPr>
            <p:ph type="body" idx="1"/>
          </p:nvPr>
        </p:nvSpPr>
        <p:spPr>
          <a:xfrm>
            <a:off x="4723050" y="636400"/>
            <a:ext cx="4245600" cy="4310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542" name="Google Shape;542;p103"/>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543" name="Google Shape;543;p103"/>
          <p:cNvSpPr txBox="1">
            <a:spLocks noGrp="1"/>
          </p:cNvSpPr>
          <p:nvPr>
            <p:ph type="title"/>
          </p:nvPr>
        </p:nvSpPr>
        <p:spPr>
          <a:xfrm>
            <a:off x="205425" y="124525"/>
            <a:ext cx="4140000" cy="44526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4800">
                <a:solidFill>
                  <a:srgbClr val="FFFFFF"/>
                </a:solidFill>
                <a:latin typeface="Century Gothic"/>
                <a:ea typeface="Century Gothic"/>
                <a:cs typeface="Century Gothic"/>
                <a:sym typeface="Century Gothic"/>
              </a:defRPr>
            </a:lvl1pPr>
            <a:lvl2pPr lvl="1" rtl="0">
              <a:spcBef>
                <a:spcPts val="0"/>
              </a:spcBef>
              <a:spcAft>
                <a:spcPts val="0"/>
              </a:spcAft>
              <a:buNone/>
              <a:defRPr sz="4800">
                <a:solidFill>
                  <a:srgbClr val="FFFFFF"/>
                </a:solidFill>
              </a:defRPr>
            </a:lvl2pPr>
            <a:lvl3pPr lvl="2" rtl="0">
              <a:spcBef>
                <a:spcPts val="0"/>
              </a:spcBef>
              <a:spcAft>
                <a:spcPts val="0"/>
              </a:spcAft>
              <a:buNone/>
              <a:defRPr sz="4800">
                <a:solidFill>
                  <a:srgbClr val="FFFFFF"/>
                </a:solidFill>
              </a:defRPr>
            </a:lvl3pPr>
            <a:lvl4pPr lvl="3" rtl="0">
              <a:spcBef>
                <a:spcPts val="0"/>
              </a:spcBef>
              <a:spcAft>
                <a:spcPts val="0"/>
              </a:spcAft>
              <a:buNone/>
              <a:defRPr sz="4800">
                <a:solidFill>
                  <a:srgbClr val="FFFFFF"/>
                </a:solidFill>
              </a:defRPr>
            </a:lvl4pPr>
            <a:lvl5pPr lvl="4" rtl="0">
              <a:spcBef>
                <a:spcPts val="0"/>
              </a:spcBef>
              <a:spcAft>
                <a:spcPts val="0"/>
              </a:spcAft>
              <a:buNone/>
              <a:defRPr sz="4800">
                <a:solidFill>
                  <a:srgbClr val="FFFFFF"/>
                </a:solidFill>
              </a:defRPr>
            </a:lvl5pPr>
            <a:lvl6pPr lvl="5" rtl="0">
              <a:spcBef>
                <a:spcPts val="0"/>
              </a:spcBef>
              <a:spcAft>
                <a:spcPts val="0"/>
              </a:spcAft>
              <a:buNone/>
              <a:defRPr sz="4800">
                <a:solidFill>
                  <a:srgbClr val="FFFFFF"/>
                </a:solidFill>
              </a:defRPr>
            </a:lvl6pPr>
            <a:lvl7pPr lvl="6" rtl="0">
              <a:spcBef>
                <a:spcPts val="0"/>
              </a:spcBef>
              <a:spcAft>
                <a:spcPts val="0"/>
              </a:spcAft>
              <a:buNone/>
              <a:defRPr sz="4800">
                <a:solidFill>
                  <a:srgbClr val="FFFFFF"/>
                </a:solidFill>
              </a:defRPr>
            </a:lvl7pPr>
            <a:lvl8pPr lvl="7" rtl="0">
              <a:spcBef>
                <a:spcPts val="0"/>
              </a:spcBef>
              <a:spcAft>
                <a:spcPts val="0"/>
              </a:spcAft>
              <a:buNone/>
              <a:defRPr sz="4800">
                <a:solidFill>
                  <a:srgbClr val="FFFFFF"/>
                </a:solidFill>
              </a:defRPr>
            </a:lvl8pPr>
            <a:lvl9pPr lvl="8" rtl="0">
              <a:spcBef>
                <a:spcPts val="0"/>
              </a:spcBef>
              <a:spcAft>
                <a:spcPts val="0"/>
              </a:spcAft>
              <a:buNone/>
              <a:defRPr sz="4800">
                <a:solidFill>
                  <a:srgbClr val="FFFFFF"/>
                </a:solidFill>
              </a:defRPr>
            </a:lvl9pPr>
          </a:lstStyle>
          <a:p>
            <a:endParaRPr/>
          </a:p>
        </p:txBody>
      </p:sp>
      <p:sp>
        <p:nvSpPr>
          <p:cNvPr id="544" name="Google Shape;544;p103"/>
          <p:cNvSpPr txBox="1">
            <a:spLocks noGrp="1"/>
          </p:cNvSpPr>
          <p:nvPr>
            <p:ph type="subTitle" idx="2"/>
          </p:nvPr>
        </p:nvSpPr>
        <p:spPr>
          <a:xfrm>
            <a:off x="4723050" y="124525"/>
            <a:ext cx="42816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ullet_04">
  <p:cSld name="TITLE_1_1_1_1_1_1_1_1_1_1_1_1_1_1_1_1_1_1_1_1_1_1_1_1">
    <p:spTree>
      <p:nvGrpSpPr>
        <p:cNvPr id="1" name="Shape 545"/>
        <p:cNvGrpSpPr/>
        <p:nvPr/>
      </p:nvGrpSpPr>
      <p:grpSpPr>
        <a:xfrm>
          <a:off x="0" y="0"/>
          <a:ext cx="0" cy="0"/>
          <a:chOff x="0" y="0"/>
          <a:chExt cx="0" cy="0"/>
        </a:xfrm>
      </p:grpSpPr>
      <p:sp>
        <p:nvSpPr>
          <p:cNvPr id="546" name="Google Shape;546;p104"/>
          <p:cNvSpPr/>
          <p:nvPr/>
        </p:nvSpPr>
        <p:spPr>
          <a:xfrm>
            <a:off x="0" y="0"/>
            <a:ext cx="45708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04"/>
          <p:cNvSpPr txBox="1">
            <a:spLocks noGrp="1"/>
          </p:cNvSpPr>
          <p:nvPr>
            <p:ph type="body" idx="1"/>
          </p:nvPr>
        </p:nvSpPr>
        <p:spPr>
          <a:xfrm>
            <a:off x="4723050" y="636400"/>
            <a:ext cx="4245600" cy="4310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548" name="Google Shape;548;p104"/>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549" name="Google Shape;549;p104"/>
          <p:cNvSpPr txBox="1">
            <a:spLocks noGrp="1"/>
          </p:cNvSpPr>
          <p:nvPr>
            <p:ph type="title"/>
          </p:nvPr>
        </p:nvSpPr>
        <p:spPr>
          <a:xfrm>
            <a:off x="205425" y="124525"/>
            <a:ext cx="4140000" cy="44526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4800">
                <a:solidFill>
                  <a:srgbClr val="FFFFFF"/>
                </a:solidFill>
                <a:latin typeface="Century Gothic"/>
                <a:ea typeface="Century Gothic"/>
                <a:cs typeface="Century Gothic"/>
                <a:sym typeface="Century Gothic"/>
              </a:defRPr>
            </a:lvl1pPr>
            <a:lvl2pPr lvl="1" rtl="0">
              <a:spcBef>
                <a:spcPts val="0"/>
              </a:spcBef>
              <a:spcAft>
                <a:spcPts val="0"/>
              </a:spcAft>
              <a:buNone/>
              <a:defRPr sz="4800">
                <a:solidFill>
                  <a:srgbClr val="FFFFFF"/>
                </a:solidFill>
              </a:defRPr>
            </a:lvl2pPr>
            <a:lvl3pPr lvl="2" rtl="0">
              <a:spcBef>
                <a:spcPts val="0"/>
              </a:spcBef>
              <a:spcAft>
                <a:spcPts val="0"/>
              </a:spcAft>
              <a:buNone/>
              <a:defRPr sz="4800">
                <a:solidFill>
                  <a:srgbClr val="FFFFFF"/>
                </a:solidFill>
              </a:defRPr>
            </a:lvl3pPr>
            <a:lvl4pPr lvl="3" rtl="0">
              <a:spcBef>
                <a:spcPts val="0"/>
              </a:spcBef>
              <a:spcAft>
                <a:spcPts val="0"/>
              </a:spcAft>
              <a:buNone/>
              <a:defRPr sz="4800">
                <a:solidFill>
                  <a:srgbClr val="FFFFFF"/>
                </a:solidFill>
              </a:defRPr>
            </a:lvl4pPr>
            <a:lvl5pPr lvl="4" rtl="0">
              <a:spcBef>
                <a:spcPts val="0"/>
              </a:spcBef>
              <a:spcAft>
                <a:spcPts val="0"/>
              </a:spcAft>
              <a:buNone/>
              <a:defRPr sz="4800">
                <a:solidFill>
                  <a:srgbClr val="FFFFFF"/>
                </a:solidFill>
              </a:defRPr>
            </a:lvl5pPr>
            <a:lvl6pPr lvl="5" rtl="0">
              <a:spcBef>
                <a:spcPts val="0"/>
              </a:spcBef>
              <a:spcAft>
                <a:spcPts val="0"/>
              </a:spcAft>
              <a:buNone/>
              <a:defRPr sz="4800">
                <a:solidFill>
                  <a:srgbClr val="FFFFFF"/>
                </a:solidFill>
              </a:defRPr>
            </a:lvl6pPr>
            <a:lvl7pPr lvl="6" rtl="0">
              <a:spcBef>
                <a:spcPts val="0"/>
              </a:spcBef>
              <a:spcAft>
                <a:spcPts val="0"/>
              </a:spcAft>
              <a:buNone/>
              <a:defRPr sz="4800">
                <a:solidFill>
                  <a:srgbClr val="FFFFFF"/>
                </a:solidFill>
              </a:defRPr>
            </a:lvl7pPr>
            <a:lvl8pPr lvl="7" rtl="0">
              <a:spcBef>
                <a:spcPts val="0"/>
              </a:spcBef>
              <a:spcAft>
                <a:spcPts val="0"/>
              </a:spcAft>
              <a:buNone/>
              <a:defRPr sz="4800">
                <a:solidFill>
                  <a:srgbClr val="FFFFFF"/>
                </a:solidFill>
              </a:defRPr>
            </a:lvl8pPr>
            <a:lvl9pPr lvl="8" rtl="0">
              <a:spcBef>
                <a:spcPts val="0"/>
              </a:spcBef>
              <a:spcAft>
                <a:spcPts val="0"/>
              </a:spcAft>
              <a:buNone/>
              <a:defRPr sz="4800">
                <a:solidFill>
                  <a:srgbClr val="FFFFFF"/>
                </a:solidFill>
              </a:defRPr>
            </a:lvl9pPr>
          </a:lstStyle>
          <a:p>
            <a:endParaRPr/>
          </a:p>
        </p:txBody>
      </p:sp>
      <p:sp>
        <p:nvSpPr>
          <p:cNvPr id="550" name="Google Shape;550;p104"/>
          <p:cNvSpPr txBox="1">
            <a:spLocks noGrp="1"/>
          </p:cNvSpPr>
          <p:nvPr>
            <p:ph type="subTitle" idx="2"/>
          </p:nvPr>
        </p:nvSpPr>
        <p:spPr>
          <a:xfrm>
            <a:off x="4723050" y="124525"/>
            <a:ext cx="42816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ullet_05">
  <p:cSld name="TITLE_1_1_1_1_1_1_1_1_1_1_1_1_1_1_1_1_1_1_1_1_1_1_1_1_1">
    <p:spTree>
      <p:nvGrpSpPr>
        <p:cNvPr id="1" name="Shape 551"/>
        <p:cNvGrpSpPr/>
        <p:nvPr/>
      </p:nvGrpSpPr>
      <p:grpSpPr>
        <a:xfrm>
          <a:off x="0" y="0"/>
          <a:ext cx="0" cy="0"/>
          <a:chOff x="0" y="0"/>
          <a:chExt cx="0" cy="0"/>
        </a:xfrm>
      </p:grpSpPr>
      <p:sp>
        <p:nvSpPr>
          <p:cNvPr id="552" name="Google Shape;552;p105"/>
          <p:cNvSpPr/>
          <p:nvPr/>
        </p:nvSpPr>
        <p:spPr>
          <a:xfrm>
            <a:off x="0" y="0"/>
            <a:ext cx="4570800" cy="5143500"/>
          </a:xfrm>
          <a:prstGeom prst="rect">
            <a:avLst/>
          </a:prstGeom>
          <a:solidFill>
            <a:srgbClr val="9B00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05"/>
          <p:cNvSpPr txBox="1">
            <a:spLocks noGrp="1"/>
          </p:cNvSpPr>
          <p:nvPr>
            <p:ph type="body" idx="1"/>
          </p:nvPr>
        </p:nvSpPr>
        <p:spPr>
          <a:xfrm>
            <a:off x="4723050" y="636400"/>
            <a:ext cx="4245600" cy="4310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554" name="Google Shape;554;p105"/>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555" name="Google Shape;555;p105"/>
          <p:cNvSpPr txBox="1">
            <a:spLocks noGrp="1"/>
          </p:cNvSpPr>
          <p:nvPr>
            <p:ph type="title"/>
          </p:nvPr>
        </p:nvSpPr>
        <p:spPr>
          <a:xfrm>
            <a:off x="205425" y="124525"/>
            <a:ext cx="4140000" cy="44526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4800">
                <a:solidFill>
                  <a:srgbClr val="FFFFFF"/>
                </a:solidFill>
                <a:latin typeface="Century Gothic"/>
                <a:ea typeface="Century Gothic"/>
                <a:cs typeface="Century Gothic"/>
                <a:sym typeface="Century Gothic"/>
              </a:defRPr>
            </a:lvl1pPr>
            <a:lvl2pPr lvl="1" rtl="0">
              <a:spcBef>
                <a:spcPts val="0"/>
              </a:spcBef>
              <a:spcAft>
                <a:spcPts val="0"/>
              </a:spcAft>
              <a:buNone/>
              <a:defRPr sz="4800">
                <a:solidFill>
                  <a:srgbClr val="FFFFFF"/>
                </a:solidFill>
              </a:defRPr>
            </a:lvl2pPr>
            <a:lvl3pPr lvl="2" rtl="0">
              <a:spcBef>
                <a:spcPts val="0"/>
              </a:spcBef>
              <a:spcAft>
                <a:spcPts val="0"/>
              </a:spcAft>
              <a:buNone/>
              <a:defRPr sz="4800">
                <a:solidFill>
                  <a:srgbClr val="FFFFFF"/>
                </a:solidFill>
              </a:defRPr>
            </a:lvl3pPr>
            <a:lvl4pPr lvl="3" rtl="0">
              <a:spcBef>
                <a:spcPts val="0"/>
              </a:spcBef>
              <a:spcAft>
                <a:spcPts val="0"/>
              </a:spcAft>
              <a:buNone/>
              <a:defRPr sz="4800">
                <a:solidFill>
                  <a:srgbClr val="FFFFFF"/>
                </a:solidFill>
              </a:defRPr>
            </a:lvl4pPr>
            <a:lvl5pPr lvl="4" rtl="0">
              <a:spcBef>
                <a:spcPts val="0"/>
              </a:spcBef>
              <a:spcAft>
                <a:spcPts val="0"/>
              </a:spcAft>
              <a:buNone/>
              <a:defRPr sz="4800">
                <a:solidFill>
                  <a:srgbClr val="FFFFFF"/>
                </a:solidFill>
              </a:defRPr>
            </a:lvl5pPr>
            <a:lvl6pPr lvl="5" rtl="0">
              <a:spcBef>
                <a:spcPts val="0"/>
              </a:spcBef>
              <a:spcAft>
                <a:spcPts val="0"/>
              </a:spcAft>
              <a:buNone/>
              <a:defRPr sz="4800">
                <a:solidFill>
                  <a:srgbClr val="FFFFFF"/>
                </a:solidFill>
              </a:defRPr>
            </a:lvl6pPr>
            <a:lvl7pPr lvl="6" rtl="0">
              <a:spcBef>
                <a:spcPts val="0"/>
              </a:spcBef>
              <a:spcAft>
                <a:spcPts val="0"/>
              </a:spcAft>
              <a:buNone/>
              <a:defRPr sz="4800">
                <a:solidFill>
                  <a:srgbClr val="FFFFFF"/>
                </a:solidFill>
              </a:defRPr>
            </a:lvl7pPr>
            <a:lvl8pPr lvl="7" rtl="0">
              <a:spcBef>
                <a:spcPts val="0"/>
              </a:spcBef>
              <a:spcAft>
                <a:spcPts val="0"/>
              </a:spcAft>
              <a:buNone/>
              <a:defRPr sz="4800">
                <a:solidFill>
                  <a:srgbClr val="FFFFFF"/>
                </a:solidFill>
              </a:defRPr>
            </a:lvl8pPr>
            <a:lvl9pPr lvl="8" rtl="0">
              <a:spcBef>
                <a:spcPts val="0"/>
              </a:spcBef>
              <a:spcAft>
                <a:spcPts val="0"/>
              </a:spcAft>
              <a:buNone/>
              <a:defRPr sz="4800">
                <a:solidFill>
                  <a:srgbClr val="FFFFFF"/>
                </a:solidFill>
              </a:defRPr>
            </a:lvl9pPr>
          </a:lstStyle>
          <a:p>
            <a:endParaRPr/>
          </a:p>
        </p:txBody>
      </p:sp>
      <p:sp>
        <p:nvSpPr>
          <p:cNvPr id="556" name="Google Shape;556;p105"/>
          <p:cNvSpPr txBox="1">
            <a:spLocks noGrp="1"/>
          </p:cNvSpPr>
          <p:nvPr>
            <p:ph type="subTitle" idx="2"/>
          </p:nvPr>
        </p:nvSpPr>
        <p:spPr>
          <a:xfrm>
            <a:off x="4723050" y="124525"/>
            <a:ext cx="42816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Bullet_05 1">
  <p:cSld name="TITLE_1_1_1_1_1_1_1_1_1_1_1_1_1_1_1_1_1_1_1_1_1_1_1_1_1_1">
    <p:spTree>
      <p:nvGrpSpPr>
        <p:cNvPr id="1" name="Shape 557"/>
        <p:cNvGrpSpPr/>
        <p:nvPr/>
      </p:nvGrpSpPr>
      <p:grpSpPr>
        <a:xfrm>
          <a:off x="0" y="0"/>
          <a:ext cx="0" cy="0"/>
          <a:chOff x="0" y="0"/>
          <a:chExt cx="0" cy="0"/>
        </a:xfrm>
      </p:grpSpPr>
      <p:sp>
        <p:nvSpPr>
          <p:cNvPr id="558" name="Google Shape;558;p106"/>
          <p:cNvSpPr/>
          <p:nvPr/>
        </p:nvSpPr>
        <p:spPr>
          <a:xfrm>
            <a:off x="0" y="0"/>
            <a:ext cx="4570800" cy="5143500"/>
          </a:xfrm>
          <a:prstGeom prst="rect">
            <a:avLst/>
          </a:prstGeom>
          <a:solidFill>
            <a:srgbClr val="FFB8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06"/>
          <p:cNvSpPr txBox="1">
            <a:spLocks noGrp="1"/>
          </p:cNvSpPr>
          <p:nvPr>
            <p:ph type="body" idx="1"/>
          </p:nvPr>
        </p:nvSpPr>
        <p:spPr>
          <a:xfrm>
            <a:off x="4723050" y="636400"/>
            <a:ext cx="4245600" cy="4310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
        <p:nvSpPr>
          <p:cNvPr id="560" name="Google Shape;560;p106"/>
          <p:cNvSpPr txBox="1">
            <a:spLocks noGrp="1"/>
          </p:cNvSpPr>
          <p:nvPr>
            <p:ph type="title"/>
          </p:nvPr>
        </p:nvSpPr>
        <p:spPr>
          <a:xfrm>
            <a:off x="205425" y="124525"/>
            <a:ext cx="4140000" cy="44526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4800">
                <a:latin typeface="Century Gothic"/>
                <a:ea typeface="Century Gothic"/>
                <a:cs typeface="Century Gothic"/>
                <a:sym typeface="Century Gothic"/>
              </a:defRPr>
            </a:lvl1pPr>
            <a:lvl2pPr lvl="1" rtl="0">
              <a:spcBef>
                <a:spcPts val="0"/>
              </a:spcBef>
              <a:spcAft>
                <a:spcPts val="0"/>
              </a:spcAft>
              <a:buNone/>
              <a:defRPr sz="4800"/>
            </a:lvl2pPr>
            <a:lvl3pPr lvl="2" rtl="0">
              <a:spcBef>
                <a:spcPts val="0"/>
              </a:spcBef>
              <a:spcAft>
                <a:spcPts val="0"/>
              </a:spcAft>
              <a:buNone/>
              <a:defRPr sz="4800"/>
            </a:lvl3pPr>
            <a:lvl4pPr lvl="3" rtl="0">
              <a:spcBef>
                <a:spcPts val="0"/>
              </a:spcBef>
              <a:spcAft>
                <a:spcPts val="0"/>
              </a:spcAft>
              <a:buNone/>
              <a:defRPr sz="4800"/>
            </a:lvl4pPr>
            <a:lvl5pPr lvl="4" rtl="0">
              <a:spcBef>
                <a:spcPts val="0"/>
              </a:spcBef>
              <a:spcAft>
                <a:spcPts val="0"/>
              </a:spcAft>
              <a:buNone/>
              <a:defRPr sz="4800"/>
            </a:lvl5pPr>
            <a:lvl6pPr lvl="5" rtl="0">
              <a:spcBef>
                <a:spcPts val="0"/>
              </a:spcBef>
              <a:spcAft>
                <a:spcPts val="0"/>
              </a:spcAft>
              <a:buNone/>
              <a:defRPr sz="4800"/>
            </a:lvl6pPr>
            <a:lvl7pPr lvl="6" rtl="0">
              <a:spcBef>
                <a:spcPts val="0"/>
              </a:spcBef>
              <a:spcAft>
                <a:spcPts val="0"/>
              </a:spcAft>
              <a:buNone/>
              <a:defRPr sz="4800"/>
            </a:lvl7pPr>
            <a:lvl8pPr lvl="7" rtl="0">
              <a:spcBef>
                <a:spcPts val="0"/>
              </a:spcBef>
              <a:spcAft>
                <a:spcPts val="0"/>
              </a:spcAft>
              <a:buNone/>
              <a:defRPr sz="4800"/>
            </a:lvl8pPr>
            <a:lvl9pPr lvl="8" rtl="0">
              <a:spcBef>
                <a:spcPts val="0"/>
              </a:spcBef>
              <a:spcAft>
                <a:spcPts val="0"/>
              </a:spcAft>
              <a:buNone/>
              <a:defRPr sz="4800"/>
            </a:lvl9pPr>
          </a:lstStyle>
          <a:p>
            <a:endParaRPr/>
          </a:p>
        </p:txBody>
      </p:sp>
      <p:sp>
        <p:nvSpPr>
          <p:cNvPr id="561" name="Google Shape;561;p106"/>
          <p:cNvSpPr txBox="1">
            <a:spLocks noGrp="1"/>
          </p:cNvSpPr>
          <p:nvPr>
            <p:ph type="subTitle" idx="2"/>
          </p:nvPr>
        </p:nvSpPr>
        <p:spPr>
          <a:xfrm>
            <a:off x="4723050" y="124525"/>
            <a:ext cx="42816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pic>
        <p:nvPicPr>
          <p:cNvPr id="562" name="Google Shape;562;p106"/>
          <p:cNvPicPr preferRelativeResize="0"/>
          <p:nvPr/>
        </p:nvPicPr>
        <p:blipFill>
          <a:blip r:embed="rId2">
            <a:alphaModFix/>
          </a:blip>
          <a:stretch>
            <a:fillRect/>
          </a:stretch>
        </p:blipFill>
        <p:spPr>
          <a:xfrm>
            <a:off x="217050" y="4813975"/>
            <a:ext cx="595602" cy="160325"/>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Intro_01_Purpose">
  <p:cSld name="CUSTOM_8">
    <p:spTree>
      <p:nvGrpSpPr>
        <p:cNvPr id="1" name="Shape 563"/>
        <p:cNvGrpSpPr/>
        <p:nvPr/>
      </p:nvGrpSpPr>
      <p:grpSpPr>
        <a:xfrm>
          <a:off x="0" y="0"/>
          <a:ext cx="0" cy="0"/>
          <a:chOff x="0" y="0"/>
          <a:chExt cx="0" cy="0"/>
        </a:xfrm>
      </p:grpSpPr>
      <p:pic>
        <p:nvPicPr>
          <p:cNvPr id="564" name="Google Shape;564;p107"/>
          <p:cNvPicPr preferRelativeResize="0"/>
          <p:nvPr/>
        </p:nvPicPr>
        <p:blipFill rotWithShape="1">
          <a:blip r:embed="rId2">
            <a:alphaModFix/>
          </a:blip>
          <a:srcRect l="-1695" r="2567"/>
          <a:stretch/>
        </p:blipFill>
        <p:spPr>
          <a:xfrm>
            <a:off x="80200" y="0"/>
            <a:ext cx="9063800" cy="5143500"/>
          </a:xfrm>
          <a:prstGeom prst="rect">
            <a:avLst/>
          </a:prstGeom>
          <a:noFill/>
          <a:ln>
            <a:noFill/>
          </a:ln>
        </p:spPr>
      </p:pic>
      <p:sp>
        <p:nvSpPr>
          <p:cNvPr id="565" name="Google Shape;565;p107"/>
          <p:cNvSpPr/>
          <p:nvPr/>
        </p:nvSpPr>
        <p:spPr>
          <a:xfrm>
            <a:off x="0" y="0"/>
            <a:ext cx="5800800" cy="5143500"/>
          </a:xfrm>
          <a:prstGeom prst="rect">
            <a:avLst/>
          </a:prstGeom>
          <a:solidFill>
            <a:srgbClr val="FF5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07"/>
          <p:cNvSpPr txBox="1"/>
          <p:nvPr/>
        </p:nvSpPr>
        <p:spPr>
          <a:xfrm>
            <a:off x="358700" y="2870850"/>
            <a:ext cx="4618800" cy="1574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200" b="1">
                <a:solidFill>
                  <a:srgbClr val="FFFFFF"/>
                </a:solidFill>
                <a:latin typeface="Century Gothic"/>
                <a:ea typeface="Century Gothic"/>
                <a:cs typeface="Century Gothic"/>
                <a:sym typeface="Century Gothic"/>
              </a:rPr>
              <a:t>Nesta is an innovation foundation. For us, innovation means turning bold ideas into reality. It also means changing lives for the better. This is what keeps us awake at night and gets us out of bed in the morning.</a:t>
            </a:r>
            <a:endParaRPr sz="1200" b="1">
              <a:solidFill>
                <a:srgbClr val="FFFFFF"/>
              </a:solidFill>
              <a:latin typeface="Century Gothic"/>
              <a:ea typeface="Century Gothic"/>
              <a:cs typeface="Century Gothic"/>
              <a:sym typeface="Century Gothic"/>
            </a:endParaRPr>
          </a:p>
          <a:p>
            <a:pPr marL="0" lvl="0" indent="0" algn="l" rtl="0">
              <a:spcBef>
                <a:spcPts val="2100"/>
              </a:spcBef>
              <a:spcAft>
                <a:spcPts val="0"/>
              </a:spcAft>
              <a:buNone/>
            </a:pPr>
            <a:endParaRPr sz="1000" b="1">
              <a:solidFill>
                <a:srgbClr val="FFFFFF"/>
              </a:solidFill>
              <a:latin typeface="Century Gothic"/>
              <a:ea typeface="Century Gothic"/>
              <a:cs typeface="Century Gothic"/>
              <a:sym typeface="Century Gothic"/>
            </a:endParaRPr>
          </a:p>
        </p:txBody>
      </p:sp>
      <p:sp>
        <p:nvSpPr>
          <p:cNvPr id="567" name="Google Shape;567;p107"/>
          <p:cNvSpPr txBox="1"/>
          <p:nvPr/>
        </p:nvSpPr>
        <p:spPr>
          <a:xfrm>
            <a:off x="217050" y="145275"/>
            <a:ext cx="2211900" cy="2703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0"/>
              </a:spcAft>
              <a:buNone/>
            </a:pPr>
            <a:r>
              <a:rPr lang="en-GB" sz="800">
                <a:solidFill>
                  <a:srgbClr val="FFFFFF"/>
                </a:solidFill>
                <a:latin typeface="Century Gothic"/>
                <a:ea typeface="Century Gothic"/>
                <a:cs typeface="Century Gothic"/>
                <a:sym typeface="Century Gothic"/>
              </a:rPr>
              <a:t>About Nesta |Our purpose</a:t>
            </a:r>
            <a:endParaRPr sz="800">
              <a:solidFill>
                <a:srgbClr val="FFFFFF"/>
              </a:solidFill>
              <a:latin typeface="Century Gothic"/>
              <a:ea typeface="Century Gothic"/>
              <a:cs typeface="Century Gothic"/>
              <a:sym typeface="Century Gothic"/>
            </a:endParaRPr>
          </a:p>
          <a:p>
            <a:pPr marL="0" lvl="0" indent="0" algn="l" rtl="0">
              <a:spcBef>
                <a:spcPts val="2100"/>
              </a:spcBef>
              <a:spcAft>
                <a:spcPts val="0"/>
              </a:spcAft>
              <a:buNone/>
            </a:pPr>
            <a:endParaRPr sz="1000" b="1">
              <a:solidFill>
                <a:srgbClr val="FFFFFF"/>
              </a:solidFill>
              <a:latin typeface="Century Gothic"/>
              <a:ea typeface="Century Gothic"/>
              <a:cs typeface="Century Gothic"/>
              <a:sym typeface="Century Gothic"/>
            </a:endParaRPr>
          </a:p>
        </p:txBody>
      </p:sp>
      <p:pic>
        <p:nvPicPr>
          <p:cNvPr id="568" name="Google Shape;568;p107"/>
          <p:cNvPicPr preferRelativeResize="0"/>
          <p:nvPr/>
        </p:nvPicPr>
        <p:blipFill>
          <a:blip r:embed="rId3">
            <a:alphaModFix/>
          </a:blip>
          <a:stretch>
            <a:fillRect/>
          </a:stretch>
        </p:blipFill>
        <p:spPr>
          <a:xfrm>
            <a:off x="205425" y="4816019"/>
            <a:ext cx="595602" cy="162631"/>
          </a:xfrm>
          <a:prstGeom prst="rect">
            <a:avLst/>
          </a:prstGeom>
          <a:noFill/>
          <a:ln>
            <a:noFill/>
          </a:ln>
        </p:spPr>
      </p:pic>
      <p:sp>
        <p:nvSpPr>
          <p:cNvPr id="569" name="Google Shape;569;p107"/>
          <p:cNvSpPr txBox="1"/>
          <p:nvPr/>
        </p:nvSpPr>
        <p:spPr>
          <a:xfrm>
            <a:off x="358700" y="667200"/>
            <a:ext cx="4888200" cy="10986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0"/>
              </a:spcBef>
              <a:spcAft>
                <a:spcPts val="2100"/>
              </a:spcAft>
              <a:buNone/>
            </a:pPr>
            <a:r>
              <a:rPr lang="en-GB" sz="3200">
                <a:solidFill>
                  <a:srgbClr val="FFFFFF"/>
                </a:solidFill>
                <a:latin typeface="Century Gothic"/>
                <a:ea typeface="Century Gothic"/>
                <a:cs typeface="Century Gothic"/>
                <a:sym typeface="Century Gothic"/>
              </a:rPr>
              <a:t>We bring bold ideas to life to change the world for good.</a:t>
            </a:r>
            <a:endParaRPr sz="3200">
              <a:solidFill>
                <a:srgbClr val="FFFFFF"/>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Intro_02_FieldsOfWork">
  <p:cSld name="CUSTOM_8_1">
    <p:spTree>
      <p:nvGrpSpPr>
        <p:cNvPr id="1" name="Shape 570"/>
        <p:cNvGrpSpPr/>
        <p:nvPr/>
      </p:nvGrpSpPr>
      <p:grpSpPr>
        <a:xfrm>
          <a:off x="0" y="0"/>
          <a:ext cx="0" cy="0"/>
          <a:chOff x="0" y="0"/>
          <a:chExt cx="0" cy="0"/>
        </a:xfrm>
      </p:grpSpPr>
      <p:sp>
        <p:nvSpPr>
          <p:cNvPr id="571" name="Google Shape;571;p108"/>
          <p:cNvSpPr/>
          <p:nvPr/>
        </p:nvSpPr>
        <p:spPr>
          <a:xfrm>
            <a:off x="7250" y="0"/>
            <a:ext cx="3343200" cy="5143500"/>
          </a:xfrm>
          <a:prstGeom prst="rect">
            <a:avLst/>
          </a:prstGeom>
          <a:solidFill>
            <a:srgbClr val="FF5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2" name="Google Shape;572;p108"/>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573" name="Google Shape;573;p108"/>
          <p:cNvSpPr txBox="1"/>
          <p:nvPr/>
        </p:nvSpPr>
        <p:spPr>
          <a:xfrm>
            <a:off x="217050" y="468725"/>
            <a:ext cx="2881200" cy="1853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500" b="1">
                <a:solidFill>
                  <a:srgbClr val="FFFFFF"/>
                </a:solidFill>
                <a:latin typeface="Century Gothic"/>
                <a:ea typeface="Century Gothic"/>
                <a:cs typeface="Century Gothic"/>
                <a:sym typeface="Century Gothic"/>
              </a:rPr>
              <a:t>We work in areas where there are big challenges facing society, from the frontiers of personalised healthcare to stretched public services and a fast-changing jobs market.</a:t>
            </a:r>
            <a:endParaRPr sz="1500" b="1">
              <a:solidFill>
                <a:srgbClr val="FFFFFF"/>
              </a:solidFill>
              <a:latin typeface="Century Gothic"/>
              <a:ea typeface="Century Gothic"/>
              <a:cs typeface="Century Gothic"/>
              <a:sym typeface="Century Gothic"/>
            </a:endParaRPr>
          </a:p>
          <a:p>
            <a:pPr marL="0" lvl="0" indent="0" algn="l" rtl="0">
              <a:lnSpc>
                <a:spcPct val="140000"/>
              </a:lnSpc>
              <a:spcBef>
                <a:spcPts val="2100"/>
              </a:spcBef>
              <a:spcAft>
                <a:spcPts val="0"/>
              </a:spcAft>
              <a:buNone/>
            </a:pPr>
            <a:endParaRPr>
              <a:solidFill>
                <a:srgbClr val="FFFFFF"/>
              </a:solidFill>
              <a:latin typeface="Century Gothic"/>
              <a:ea typeface="Century Gothic"/>
              <a:cs typeface="Century Gothic"/>
              <a:sym typeface="Century Gothic"/>
            </a:endParaRPr>
          </a:p>
          <a:p>
            <a:pPr marL="0" lvl="0" indent="0" algn="l" rtl="0">
              <a:spcBef>
                <a:spcPts val="2100"/>
              </a:spcBef>
              <a:spcAft>
                <a:spcPts val="0"/>
              </a:spcAft>
              <a:buNone/>
            </a:pPr>
            <a:endParaRPr sz="1000" b="1">
              <a:solidFill>
                <a:srgbClr val="FFFFFF"/>
              </a:solidFill>
              <a:latin typeface="Century Gothic"/>
              <a:ea typeface="Century Gothic"/>
              <a:cs typeface="Century Gothic"/>
              <a:sym typeface="Century Gothic"/>
            </a:endParaRPr>
          </a:p>
        </p:txBody>
      </p:sp>
      <p:sp>
        <p:nvSpPr>
          <p:cNvPr id="574" name="Google Shape;574;p108"/>
          <p:cNvSpPr txBox="1"/>
          <p:nvPr/>
        </p:nvSpPr>
        <p:spPr>
          <a:xfrm>
            <a:off x="217050" y="145275"/>
            <a:ext cx="2211900" cy="2703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0"/>
              </a:spcAft>
              <a:buNone/>
            </a:pPr>
            <a:r>
              <a:rPr lang="en-GB" sz="800">
                <a:solidFill>
                  <a:srgbClr val="FFFFFF"/>
                </a:solidFill>
                <a:latin typeface="Century Gothic"/>
                <a:ea typeface="Century Gothic"/>
                <a:cs typeface="Century Gothic"/>
                <a:sym typeface="Century Gothic"/>
              </a:rPr>
              <a:t>About Nesta |Our fields of work</a:t>
            </a:r>
            <a:endParaRPr sz="800">
              <a:solidFill>
                <a:srgbClr val="FFFFFF"/>
              </a:solidFill>
              <a:latin typeface="Century Gothic"/>
              <a:ea typeface="Century Gothic"/>
              <a:cs typeface="Century Gothic"/>
              <a:sym typeface="Century Gothic"/>
            </a:endParaRPr>
          </a:p>
          <a:p>
            <a:pPr marL="0" lvl="0" indent="0" algn="l" rtl="0">
              <a:spcBef>
                <a:spcPts val="2100"/>
              </a:spcBef>
              <a:spcAft>
                <a:spcPts val="0"/>
              </a:spcAft>
              <a:buNone/>
            </a:pPr>
            <a:endParaRPr sz="1000" b="1">
              <a:solidFill>
                <a:srgbClr val="FFFFFF"/>
              </a:solidFill>
              <a:latin typeface="Century Gothic"/>
              <a:ea typeface="Century Gothic"/>
              <a:cs typeface="Century Gothic"/>
              <a:sym typeface="Century Gothic"/>
            </a:endParaRPr>
          </a:p>
        </p:txBody>
      </p:sp>
      <p:pic>
        <p:nvPicPr>
          <p:cNvPr id="575" name="Google Shape;575;p108"/>
          <p:cNvPicPr preferRelativeResize="0"/>
          <p:nvPr/>
        </p:nvPicPr>
        <p:blipFill rotWithShape="1">
          <a:blip r:embed="rId3">
            <a:alphaModFix/>
          </a:blip>
          <a:srcRect l="33038"/>
          <a:stretch/>
        </p:blipFill>
        <p:spPr>
          <a:xfrm>
            <a:off x="3343201" y="0"/>
            <a:ext cx="5800802" cy="5143498"/>
          </a:xfrm>
          <a:prstGeom prst="rect">
            <a:avLst/>
          </a:prstGeom>
          <a:noFill/>
          <a:ln>
            <a:noFill/>
          </a:ln>
        </p:spPr>
      </p:pic>
      <p:sp>
        <p:nvSpPr>
          <p:cNvPr id="576" name="Google Shape;576;p108"/>
          <p:cNvSpPr txBox="1"/>
          <p:nvPr/>
        </p:nvSpPr>
        <p:spPr>
          <a:xfrm>
            <a:off x="5802300" y="4708350"/>
            <a:ext cx="3199800" cy="2703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0"/>
              </a:spcAft>
              <a:buNone/>
            </a:pPr>
            <a:r>
              <a:rPr lang="en-GB" sz="800">
                <a:solidFill>
                  <a:srgbClr val="FFFFFF"/>
                </a:solidFill>
                <a:latin typeface="Century Gothic"/>
                <a:ea typeface="Century Gothic"/>
                <a:cs typeface="Century Gothic"/>
                <a:sym typeface="Century Gothic"/>
              </a:rPr>
              <a:t>Nesta investee </a:t>
            </a:r>
            <a:r>
              <a:rPr lang="en-GB" sz="800" i="1">
                <a:solidFill>
                  <a:srgbClr val="FFFFFF"/>
                </a:solidFill>
                <a:latin typeface="Century Gothic"/>
                <a:ea typeface="Century Gothic"/>
                <a:cs typeface="Century Gothic"/>
                <a:sym typeface="Century Gothic"/>
              </a:rPr>
              <a:t>Oomph! Wellness</a:t>
            </a:r>
            <a:r>
              <a:rPr lang="en-GB" sz="800">
                <a:solidFill>
                  <a:srgbClr val="FFFFFF"/>
                </a:solidFill>
                <a:latin typeface="Century Gothic"/>
                <a:ea typeface="Century Gothic"/>
                <a:cs typeface="Century Gothic"/>
                <a:sym typeface="Century Gothic"/>
              </a:rPr>
              <a:t> delivering an exercise class</a:t>
            </a:r>
            <a:br>
              <a:rPr lang="en-GB" sz="800">
                <a:solidFill>
                  <a:srgbClr val="FFFFFF"/>
                </a:solidFill>
                <a:latin typeface="Century Gothic"/>
                <a:ea typeface="Century Gothic"/>
                <a:cs typeface="Century Gothic"/>
                <a:sym typeface="Century Gothic"/>
              </a:rPr>
            </a:br>
            <a:endParaRPr sz="800">
              <a:solidFill>
                <a:srgbClr val="FFFFFF"/>
              </a:solidFill>
              <a:latin typeface="Century Gothic"/>
              <a:ea typeface="Century Gothic"/>
              <a:cs typeface="Century Gothic"/>
              <a:sym typeface="Century Gothic"/>
            </a:endParaRPr>
          </a:p>
          <a:p>
            <a:pPr marL="0" lvl="0" indent="0" algn="l" rtl="0">
              <a:spcBef>
                <a:spcPts val="2100"/>
              </a:spcBef>
              <a:spcAft>
                <a:spcPts val="0"/>
              </a:spcAft>
              <a:buNone/>
            </a:pPr>
            <a:endParaRPr sz="1000" b="1">
              <a:solidFill>
                <a:srgbClr val="FFFFFF"/>
              </a:solidFill>
              <a:latin typeface="Century Gothic"/>
              <a:ea typeface="Century Gothic"/>
              <a:cs typeface="Century Gothic"/>
              <a:sym typeface="Century Gothic"/>
            </a:endParaRPr>
          </a:p>
        </p:txBody>
      </p:sp>
      <p:pic>
        <p:nvPicPr>
          <p:cNvPr id="577" name="Google Shape;577;p108"/>
          <p:cNvPicPr preferRelativeResize="0"/>
          <p:nvPr/>
        </p:nvPicPr>
        <p:blipFill>
          <a:blip r:embed="rId4">
            <a:alphaModFix/>
          </a:blip>
          <a:stretch>
            <a:fillRect/>
          </a:stretch>
        </p:blipFill>
        <p:spPr>
          <a:xfrm>
            <a:off x="732352" y="2678925"/>
            <a:ext cx="1850600" cy="1826451"/>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Intro_03_Methods">
  <p:cSld name="CUSTOM_8_1_1">
    <p:spTree>
      <p:nvGrpSpPr>
        <p:cNvPr id="1" name="Shape 578"/>
        <p:cNvGrpSpPr/>
        <p:nvPr/>
      </p:nvGrpSpPr>
      <p:grpSpPr>
        <a:xfrm>
          <a:off x="0" y="0"/>
          <a:ext cx="0" cy="0"/>
          <a:chOff x="0" y="0"/>
          <a:chExt cx="0" cy="0"/>
        </a:xfrm>
      </p:grpSpPr>
      <p:sp>
        <p:nvSpPr>
          <p:cNvPr id="579" name="Google Shape;579;p109"/>
          <p:cNvSpPr/>
          <p:nvPr/>
        </p:nvSpPr>
        <p:spPr>
          <a:xfrm>
            <a:off x="0" y="-14500"/>
            <a:ext cx="3343200" cy="5172600"/>
          </a:xfrm>
          <a:prstGeom prst="rect">
            <a:avLst/>
          </a:prstGeom>
          <a:solidFill>
            <a:srgbClr val="3C1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80" name="Google Shape;580;p109"/>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581" name="Google Shape;581;p109"/>
          <p:cNvSpPr txBox="1"/>
          <p:nvPr/>
        </p:nvSpPr>
        <p:spPr>
          <a:xfrm>
            <a:off x="217050" y="544925"/>
            <a:ext cx="2640300" cy="1853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500" b="1">
                <a:solidFill>
                  <a:schemeClr val="lt1"/>
                </a:solidFill>
                <a:latin typeface="Century Gothic"/>
                <a:ea typeface="Century Gothic"/>
                <a:cs typeface="Century Gothic"/>
                <a:sym typeface="Century Gothic"/>
              </a:rPr>
              <a:t>We tackle challenges through our unique combination of expertise, skills and funding. </a:t>
            </a:r>
            <a:endParaRPr sz="1500" b="1">
              <a:solidFill>
                <a:schemeClr val="lt1"/>
              </a:solidFill>
              <a:latin typeface="Century Gothic"/>
              <a:ea typeface="Century Gothic"/>
              <a:cs typeface="Century Gothic"/>
              <a:sym typeface="Century Gothic"/>
            </a:endParaRPr>
          </a:p>
          <a:p>
            <a:pPr marL="0" lvl="0" indent="0" algn="l" rtl="0">
              <a:lnSpc>
                <a:spcPct val="115000"/>
              </a:lnSpc>
              <a:spcBef>
                <a:spcPts val="2100"/>
              </a:spcBef>
              <a:spcAft>
                <a:spcPts val="0"/>
              </a:spcAft>
              <a:buClr>
                <a:schemeClr val="dk1"/>
              </a:buClr>
              <a:buSzPts val="1100"/>
              <a:buFont typeface="Arial"/>
              <a:buNone/>
            </a:pPr>
            <a:r>
              <a:rPr lang="en-GB" sz="1200">
                <a:solidFill>
                  <a:schemeClr val="lt1"/>
                </a:solidFill>
                <a:latin typeface="Century Gothic"/>
                <a:ea typeface="Century Gothic"/>
                <a:cs typeface="Century Gothic"/>
                <a:sym typeface="Century Gothic"/>
              </a:rPr>
              <a:t>Our approach is practical and collaborative, driven by a rigorous use of evidence and data, emerging technology and the power of people.</a:t>
            </a:r>
            <a:endParaRPr sz="1200">
              <a:solidFill>
                <a:srgbClr val="FFFFFF"/>
              </a:solidFill>
              <a:latin typeface="Century Gothic"/>
              <a:ea typeface="Century Gothic"/>
              <a:cs typeface="Century Gothic"/>
              <a:sym typeface="Century Gothic"/>
            </a:endParaRPr>
          </a:p>
          <a:p>
            <a:pPr marL="0" lvl="0" indent="0" algn="l" rtl="0">
              <a:lnSpc>
                <a:spcPct val="140000"/>
              </a:lnSpc>
              <a:spcBef>
                <a:spcPts val="2100"/>
              </a:spcBef>
              <a:spcAft>
                <a:spcPts val="0"/>
              </a:spcAft>
              <a:buNone/>
            </a:pPr>
            <a:endParaRPr>
              <a:solidFill>
                <a:srgbClr val="FFFFFF"/>
              </a:solidFill>
              <a:latin typeface="Century Gothic"/>
              <a:ea typeface="Century Gothic"/>
              <a:cs typeface="Century Gothic"/>
              <a:sym typeface="Century Gothic"/>
            </a:endParaRPr>
          </a:p>
          <a:p>
            <a:pPr marL="0" lvl="0" indent="0" algn="l" rtl="0">
              <a:spcBef>
                <a:spcPts val="2100"/>
              </a:spcBef>
              <a:spcAft>
                <a:spcPts val="0"/>
              </a:spcAft>
              <a:buNone/>
            </a:pPr>
            <a:endParaRPr sz="1000" b="1">
              <a:solidFill>
                <a:srgbClr val="FFFFFF"/>
              </a:solidFill>
              <a:latin typeface="Century Gothic"/>
              <a:ea typeface="Century Gothic"/>
              <a:cs typeface="Century Gothic"/>
              <a:sym typeface="Century Gothic"/>
            </a:endParaRPr>
          </a:p>
        </p:txBody>
      </p:sp>
      <p:sp>
        <p:nvSpPr>
          <p:cNvPr id="582" name="Google Shape;582;p109"/>
          <p:cNvSpPr txBox="1"/>
          <p:nvPr/>
        </p:nvSpPr>
        <p:spPr>
          <a:xfrm>
            <a:off x="217050" y="145275"/>
            <a:ext cx="2211900" cy="2703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0"/>
              </a:spcAft>
              <a:buNone/>
            </a:pPr>
            <a:r>
              <a:rPr lang="en-GB" sz="800">
                <a:solidFill>
                  <a:srgbClr val="FFFFFF"/>
                </a:solidFill>
                <a:latin typeface="Century Gothic"/>
                <a:ea typeface="Century Gothic"/>
                <a:cs typeface="Century Gothic"/>
                <a:sym typeface="Century Gothic"/>
              </a:rPr>
              <a:t>About Nesta |Our fields of work</a:t>
            </a:r>
            <a:endParaRPr sz="800">
              <a:solidFill>
                <a:srgbClr val="FFFFFF"/>
              </a:solidFill>
              <a:latin typeface="Century Gothic"/>
              <a:ea typeface="Century Gothic"/>
              <a:cs typeface="Century Gothic"/>
              <a:sym typeface="Century Gothic"/>
            </a:endParaRPr>
          </a:p>
          <a:p>
            <a:pPr marL="0" lvl="0" indent="0" algn="l" rtl="0">
              <a:spcBef>
                <a:spcPts val="2100"/>
              </a:spcBef>
              <a:spcAft>
                <a:spcPts val="0"/>
              </a:spcAft>
              <a:buNone/>
            </a:pPr>
            <a:endParaRPr sz="1000" b="1">
              <a:solidFill>
                <a:srgbClr val="FFFFFF"/>
              </a:solidFill>
              <a:latin typeface="Century Gothic"/>
              <a:ea typeface="Century Gothic"/>
              <a:cs typeface="Century Gothic"/>
              <a:sym typeface="Century Gothic"/>
            </a:endParaRPr>
          </a:p>
        </p:txBody>
      </p:sp>
      <p:pic>
        <p:nvPicPr>
          <p:cNvPr id="583" name="Google Shape;583;p109"/>
          <p:cNvPicPr preferRelativeResize="0"/>
          <p:nvPr/>
        </p:nvPicPr>
        <p:blipFill rotWithShape="1">
          <a:blip r:embed="rId3">
            <a:alphaModFix/>
          </a:blip>
          <a:srcRect l="8212" t="10080" r="34559"/>
          <a:stretch/>
        </p:blipFill>
        <p:spPr>
          <a:xfrm>
            <a:off x="3343200" y="0"/>
            <a:ext cx="5852324" cy="5172475"/>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Intro_04_Methods">
  <p:cSld name="CUSTOM_8_1_1_1_1">
    <p:spTree>
      <p:nvGrpSpPr>
        <p:cNvPr id="1" name="Shape 584"/>
        <p:cNvGrpSpPr/>
        <p:nvPr/>
      </p:nvGrpSpPr>
      <p:grpSpPr>
        <a:xfrm>
          <a:off x="0" y="0"/>
          <a:ext cx="0" cy="0"/>
          <a:chOff x="0" y="0"/>
          <a:chExt cx="0" cy="0"/>
        </a:xfrm>
      </p:grpSpPr>
      <p:pic>
        <p:nvPicPr>
          <p:cNvPr id="585" name="Google Shape;585;p110"/>
          <p:cNvPicPr preferRelativeResize="0"/>
          <p:nvPr/>
        </p:nvPicPr>
        <p:blipFill>
          <a:blip r:embed="rId2">
            <a:alphaModFix/>
          </a:blip>
          <a:stretch>
            <a:fillRect/>
          </a:stretch>
        </p:blipFill>
        <p:spPr>
          <a:xfrm>
            <a:off x="0" y="0"/>
            <a:ext cx="9144001" cy="5144553"/>
          </a:xfrm>
          <a:prstGeom prst="rect">
            <a:avLst/>
          </a:prstGeom>
          <a:noFill/>
          <a:ln>
            <a:noFill/>
          </a:ln>
        </p:spPr>
      </p:pic>
      <p:sp>
        <p:nvSpPr>
          <p:cNvPr id="586" name="Google Shape;586;p110"/>
          <p:cNvSpPr txBox="1"/>
          <p:nvPr/>
        </p:nvSpPr>
        <p:spPr>
          <a:xfrm>
            <a:off x="217050" y="145275"/>
            <a:ext cx="2211900" cy="2703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0"/>
              </a:spcAft>
              <a:buNone/>
            </a:pPr>
            <a:r>
              <a:rPr lang="en-GB" sz="800">
                <a:solidFill>
                  <a:srgbClr val="FFFFFF"/>
                </a:solidFill>
                <a:latin typeface="Century Gothic"/>
                <a:ea typeface="Century Gothic"/>
                <a:cs typeface="Century Gothic"/>
                <a:sym typeface="Century Gothic"/>
              </a:rPr>
              <a:t>About Nesta |Our innovation methods</a:t>
            </a:r>
            <a:endParaRPr sz="800">
              <a:solidFill>
                <a:srgbClr val="FFFFFF"/>
              </a:solidFill>
              <a:latin typeface="Century Gothic"/>
              <a:ea typeface="Century Gothic"/>
              <a:cs typeface="Century Gothic"/>
              <a:sym typeface="Century Gothic"/>
            </a:endParaRPr>
          </a:p>
          <a:p>
            <a:pPr marL="0" lvl="0" indent="0" algn="l" rtl="0">
              <a:spcBef>
                <a:spcPts val="2100"/>
              </a:spcBef>
              <a:spcAft>
                <a:spcPts val="0"/>
              </a:spcAft>
              <a:buNone/>
            </a:pPr>
            <a:endParaRPr sz="1000" b="1">
              <a:latin typeface="Century Gothic"/>
              <a:ea typeface="Century Gothic"/>
              <a:cs typeface="Century Gothic"/>
              <a:sym typeface="Century Gothic"/>
            </a:endParaRPr>
          </a:p>
        </p:txBody>
      </p:sp>
      <p:pic>
        <p:nvPicPr>
          <p:cNvPr id="587" name="Google Shape;587;p110"/>
          <p:cNvPicPr preferRelativeResize="0"/>
          <p:nvPr/>
        </p:nvPicPr>
        <p:blipFill>
          <a:blip r:embed="rId3">
            <a:alphaModFix/>
          </a:blip>
          <a:stretch>
            <a:fillRect/>
          </a:stretch>
        </p:blipFill>
        <p:spPr>
          <a:xfrm>
            <a:off x="205425" y="4816019"/>
            <a:ext cx="595602" cy="162631"/>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Intro_05_History">
  <p:cSld name="CUSTOM_8_1_1_1_1_1">
    <p:spTree>
      <p:nvGrpSpPr>
        <p:cNvPr id="1" name="Shape 588"/>
        <p:cNvGrpSpPr/>
        <p:nvPr/>
      </p:nvGrpSpPr>
      <p:grpSpPr>
        <a:xfrm>
          <a:off x="0" y="0"/>
          <a:ext cx="0" cy="0"/>
          <a:chOff x="0" y="0"/>
          <a:chExt cx="0" cy="0"/>
        </a:xfrm>
      </p:grpSpPr>
      <p:pic>
        <p:nvPicPr>
          <p:cNvPr id="589" name="Google Shape;589;p111"/>
          <p:cNvPicPr preferRelativeResize="0"/>
          <p:nvPr/>
        </p:nvPicPr>
        <p:blipFill>
          <a:blip r:embed="rId2">
            <a:alphaModFix/>
          </a:blip>
          <a:stretch>
            <a:fillRect/>
          </a:stretch>
        </p:blipFill>
        <p:spPr>
          <a:xfrm>
            <a:off x="-2" y="0"/>
            <a:ext cx="9144003" cy="5142224"/>
          </a:xfrm>
          <a:prstGeom prst="rect">
            <a:avLst/>
          </a:prstGeom>
          <a:noFill/>
          <a:ln>
            <a:noFill/>
          </a:ln>
        </p:spPr>
      </p:pic>
      <p:sp>
        <p:nvSpPr>
          <p:cNvPr id="590" name="Google Shape;590;p111"/>
          <p:cNvSpPr txBox="1"/>
          <p:nvPr/>
        </p:nvSpPr>
        <p:spPr>
          <a:xfrm>
            <a:off x="217050" y="145275"/>
            <a:ext cx="2211900" cy="2703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0"/>
              </a:spcAft>
              <a:buNone/>
            </a:pPr>
            <a:r>
              <a:rPr lang="en-GB" sz="800">
                <a:latin typeface="Century Gothic"/>
                <a:ea typeface="Century Gothic"/>
                <a:cs typeface="Century Gothic"/>
                <a:sym typeface="Century Gothic"/>
              </a:rPr>
              <a:t>About Nesta |Our history</a:t>
            </a:r>
            <a:endParaRPr sz="800">
              <a:latin typeface="Century Gothic"/>
              <a:ea typeface="Century Gothic"/>
              <a:cs typeface="Century Gothic"/>
              <a:sym typeface="Century Gothic"/>
            </a:endParaRPr>
          </a:p>
          <a:p>
            <a:pPr marL="0" lvl="0" indent="0" algn="l" rtl="0">
              <a:spcBef>
                <a:spcPts val="2100"/>
              </a:spcBef>
              <a:spcAft>
                <a:spcPts val="0"/>
              </a:spcAft>
              <a:buNone/>
            </a:pPr>
            <a:endParaRPr sz="1000" b="1">
              <a:latin typeface="Century Gothic"/>
              <a:ea typeface="Century Gothic"/>
              <a:cs typeface="Century Gothic"/>
              <a:sym typeface="Century Gothic"/>
            </a:endParaRPr>
          </a:p>
        </p:txBody>
      </p:sp>
      <p:pic>
        <p:nvPicPr>
          <p:cNvPr id="591" name="Google Shape;591;p111"/>
          <p:cNvPicPr preferRelativeResize="0"/>
          <p:nvPr/>
        </p:nvPicPr>
        <p:blipFill>
          <a:blip r:embed="rId3">
            <a:alphaModFix/>
          </a:blip>
          <a:stretch>
            <a:fillRect/>
          </a:stretch>
        </p:blipFill>
        <p:spPr>
          <a:xfrm>
            <a:off x="217050" y="4813975"/>
            <a:ext cx="595602" cy="160325"/>
          </a:xfrm>
          <a:prstGeom prst="rect">
            <a:avLst/>
          </a:prstGeom>
          <a:noFill/>
          <a:ln>
            <a:noFill/>
          </a:ln>
        </p:spPr>
      </p:pic>
      <p:sp>
        <p:nvSpPr>
          <p:cNvPr id="592" name="Google Shape;592;p111"/>
          <p:cNvSpPr txBox="1"/>
          <p:nvPr/>
        </p:nvSpPr>
        <p:spPr>
          <a:xfrm>
            <a:off x="358700" y="770200"/>
            <a:ext cx="4619700" cy="156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500" b="1">
                <a:solidFill>
                  <a:srgbClr val="231F20"/>
                </a:solidFill>
                <a:latin typeface="Century Gothic"/>
                <a:ea typeface="Century Gothic"/>
                <a:cs typeface="Century Gothic"/>
                <a:sym typeface="Century Gothic"/>
              </a:rPr>
              <a:t>Formerly NESTA, National Endowment for Science, Technology and the Arts</a:t>
            </a:r>
            <a:r>
              <a:rPr lang="en-GB" sz="1500">
                <a:solidFill>
                  <a:srgbClr val="231F20"/>
                </a:solidFill>
                <a:latin typeface="Century Gothic"/>
                <a:ea typeface="Century Gothic"/>
                <a:cs typeface="Century Gothic"/>
                <a:sym typeface="Century Gothic"/>
              </a:rPr>
              <a:t>, we were established in 1998 with an endowment from the UK National Lottery. In 2012 we became an independent charity.</a:t>
            </a:r>
            <a:endParaRPr sz="1500">
              <a:solidFill>
                <a:srgbClr val="231F20"/>
              </a:solidFill>
              <a:latin typeface="Century Gothic"/>
              <a:ea typeface="Century Gothic"/>
              <a:cs typeface="Century Gothic"/>
              <a:sym typeface="Century Gothic"/>
            </a:endParaRPr>
          </a:p>
          <a:p>
            <a:pPr marL="0" lvl="0" indent="0" algn="l" rtl="0">
              <a:lnSpc>
                <a:spcPct val="115000"/>
              </a:lnSpc>
              <a:spcBef>
                <a:spcPts val="2100"/>
              </a:spcBef>
              <a:spcAft>
                <a:spcPts val="0"/>
              </a:spcAft>
              <a:buClr>
                <a:schemeClr val="dk1"/>
              </a:buClr>
              <a:buSzPts val="1100"/>
              <a:buFont typeface="Arial"/>
              <a:buNone/>
            </a:pPr>
            <a:endParaRPr>
              <a:solidFill>
                <a:srgbClr val="231F20"/>
              </a:solidFill>
              <a:latin typeface="Century Gothic"/>
              <a:ea typeface="Century Gothic"/>
              <a:cs typeface="Century Gothic"/>
              <a:sym typeface="Century Gothic"/>
            </a:endParaRPr>
          </a:p>
          <a:p>
            <a:pPr marL="0" lvl="0" indent="0" algn="l" rtl="0">
              <a:lnSpc>
                <a:spcPct val="140000"/>
              </a:lnSpc>
              <a:spcBef>
                <a:spcPts val="0"/>
              </a:spcBef>
              <a:spcAft>
                <a:spcPts val="0"/>
              </a:spcAft>
              <a:buNone/>
            </a:pPr>
            <a:endParaRPr sz="1800" b="1">
              <a:solidFill>
                <a:srgbClr val="231F20"/>
              </a:solidFill>
              <a:latin typeface="Century Gothic"/>
              <a:ea typeface="Century Gothic"/>
              <a:cs typeface="Century Gothic"/>
              <a:sym typeface="Century Gothic"/>
            </a:endParaRPr>
          </a:p>
          <a:p>
            <a:pPr marL="0" lvl="0" indent="0" algn="l" rtl="0">
              <a:lnSpc>
                <a:spcPct val="140000"/>
              </a:lnSpc>
              <a:spcBef>
                <a:spcPts val="2100"/>
              </a:spcBef>
              <a:spcAft>
                <a:spcPts val="0"/>
              </a:spcAft>
              <a:buNone/>
            </a:pPr>
            <a:endParaRPr>
              <a:solidFill>
                <a:srgbClr val="231F20"/>
              </a:solidFill>
              <a:latin typeface="Century Gothic"/>
              <a:ea typeface="Century Gothic"/>
              <a:cs typeface="Century Gothic"/>
              <a:sym typeface="Century Gothic"/>
            </a:endParaRPr>
          </a:p>
          <a:p>
            <a:pPr marL="0" lvl="0" indent="0" algn="l" rtl="0">
              <a:spcBef>
                <a:spcPts val="2100"/>
              </a:spcBef>
              <a:spcAft>
                <a:spcPts val="0"/>
              </a:spcAft>
              <a:buNone/>
            </a:pPr>
            <a:endParaRPr sz="1000" b="1">
              <a:latin typeface="Century Gothic"/>
              <a:ea typeface="Century Gothic"/>
              <a:cs typeface="Century Gothic"/>
              <a:sym typeface="Century Gothic"/>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Intro_06_Reach">
  <p:cSld name="CUSTOM_8_1_1_1_1_1_1">
    <p:spTree>
      <p:nvGrpSpPr>
        <p:cNvPr id="1" name="Shape 593"/>
        <p:cNvGrpSpPr/>
        <p:nvPr/>
      </p:nvGrpSpPr>
      <p:grpSpPr>
        <a:xfrm>
          <a:off x="0" y="0"/>
          <a:ext cx="0" cy="0"/>
          <a:chOff x="0" y="0"/>
          <a:chExt cx="0" cy="0"/>
        </a:xfrm>
      </p:grpSpPr>
      <p:pic>
        <p:nvPicPr>
          <p:cNvPr id="594" name="Google Shape;594;p112"/>
          <p:cNvPicPr preferRelativeResize="0"/>
          <p:nvPr/>
        </p:nvPicPr>
        <p:blipFill>
          <a:blip r:embed="rId2">
            <a:alphaModFix/>
          </a:blip>
          <a:stretch>
            <a:fillRect/>
          </a:stretch>
        </p:blipFill>
        <p:spPr>
          <a:xfrm>
            <a:off x="0" y="0"/>
            <a:ext cx="9144003" cy="5143981"/>
          </a:xfrm>
          <a:prstGeom prst="rect">
            <a:avLst/>
          </a:prstGeom>
          <a:noFill/>
          <a:ln>
            <a:noFill/>
          </a:ln>
        </p:spPr>
      </p:pic>
      <p:sp>
        <p:nvSpPr>
          <p:cNvPr id="595" name="Google Shape;595;p112"/>
          <p:cNvSpPr txBox="1"/>
          <p:nvPr/>
        </p:nvSpPr>
        <p:spPr>
          <a:xfrm>
            <a:off x="217050" y="145275"/>
            <a:ext cx="2211900" cy="2703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0"/>
              </a:spcAft>
              <a:buNone/>
            </a:pPr>
            <a:r>
              <a:rPr lang="en-GB" sz="800">
                <a:latin typeface="Century Gothic"/>
                <a:ea typeface="Century Gothic"/>
                <a:cs typeface="Century Gothic"/>
                <a:sym typeface="Century Gothic"/>
              </a:rPr>
              <a:t>About Nesta |Our international reach</a:t>
            </a:r>
            <a:endParaRPr sz="800">
              <a:latin typeface="Century Gothic"/>
              <a:ea typeface="Century Gothic"/>
              <a:cs typeface="Century Gothic"/>
              <a:sym typeface="Century Gothic"/>
            </a:endParaRPr>
          </a:p>
          <a:p>
            <a:pPr marL="0" lvl="0" indent="0" algn="l" rtl="0">
              <a:spcBef>
                <a:spcPts val="2100"/>
              </a:spcBef>
              <a:spcAft>
                <a:spcPts val="0"/>
              </a:spcAft>
              <a:buNone/>
            </a:pPr>
            <a:endParaRPr sz="1000" b="1">
              <a:latin typeface="Century Gothic"/>
              <a:ea typeface="Century Gothic"/>
              <a:cs typeface="Century Gothic"/>
              <a:sym typeface="Century Gothic"/>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Intro_07_Video">
  <p:cSld name="CUSTOM_8_1_1_1_1_1_1_1">
    <p:spTree>
      <p:nvGrpSpPr>
        <p:cNvPr id="1" name="Shape 596"/>
        <p:cNvGrpSpPr/>
        <p:nvPr/>
      </p:nvGrpSpPr>
      <p:grpSpPr>
        <a:xfrm>
          <a:off x="0" y="0"/>
          <a:ext cx="0" cy="0"/>
          <a:chOff x="0" y="0"/>
          <a:chExt cx="0" cy="0"/>
        </a:xfrm>
      </p:grpSpPr>
      <p:pic>
        <p:nvPicPr>
          <p:cNvPr id="597" name="Google Shape;597;p113" descr="Nesta is a global innovation foundation. But what does that mean?  Watch this to find out more about what Nesta does and why in 100 seconds https://www.nesta.org.uk/&#10;&#10;Follow Nesta on Twitter: https://twitter.com/nesta_uk&#10;Like Nesta on Facebook: https://www.facebook.com/nesta.uk&#10;Follow Nesta on Instagram: https://www.instagram.com/nesta_uk&#10;&#10;The video contains footage of some of the innovators-for-good we are proud to have supported:  &#10;&#10;Oomph! - An award-winning social enterprise (and Nesta investee) that helps the wellbeing of more than 530,000 older and vulnerable adults - through, for example, imaginative ‘chairobics’ exercise classes&#10;&#10;Bristol Museums, Galleries and Archives  - our £7 million Digital R&amp;D Fund for the Arts supported the development of the Hidden Museum app.  The app uses digital iBeacon technology to aid interaction with the Bristol museum displays and hidden treasures - making family visits more fun &#10;&#10;Coastal Parks and Garden Foundation, Bournemouth - our Rethinking Parks programme tested new approaches to raising income or reducing costs for public parks.  Bournemouth Borough Council created an independent local parks charity to raise donations directly from the public - allowing park users to give to the green spaces they love, and funding improvements that might not otherwise occur&#10;&#10;CoderDojo Scotland - supported by our Digital Makers Fund, CoderDojo Scotland is part of a global network that provides free coding clubs for young people. The initiative, run by volunteers and mentors, is encouraging the next generation to become active creators, rather than passive consumers, of technology." title="Introduction to Nesta">
            <a:hlinkClick r:id="rId2"/>
          </p:cNvPr>
          <p:cNvPicPr preferRelativeResize="0"/>
          <p:nvPr/>
        </p:nvPicPr>
        <p:blipFill>
          <a:blip r:embed="rId3">
            <a:alphaModFix/>
          </a:blip>
          <a:stretch>
            <a:fillRect/>
          </a:stretch>
        </p:blipFill>
        <p:spPr>
          <a:xfrm>
            <a:off x="0" y="-857250"/>
            <a:ext cx="9144000" cy="6858000"/>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slide - Blur" type="title">
  <p:cSld name="TITLE">
    <p:spTree>
      <p:nvGrpSpPr>
        <p:cNvPr id="1" name="Shape 599"/>
        <p:cNvGrpSpPr/>
        <p:nvPr/>
      </p:nvGrpSpPr>
      <p:grpSpPr>
        <a:xfrm>
          <a:off x="0" y="0"/>
          <a:ext cx="0" cy="0"/>
          <a:chOff x="0" y="0"/>
          <a:chExt cx="0" cy="0"/>
        </a:xfrm>
      </p:grpSpPr>
      <p:pic>
        <p:nvPicPr>
          <p:cNvPr id="600" name="Google Shape;600;p115" descr="Blur.jpg"/>
          <p:cNvPicPr preferRelativeResize="0"/>
          <p:nvPr/>
        </p:nvPicPr>
        <p:blipFill>
          <a:blip r:embed="rId2">
            <a:alphaModFix/>
          </a:blip>
          <a:stretch>
            <a:fillRect/>
          </a:stretch>
        </p:blipFill>
        <p:spPr>
          <a:xfrm>
            <a:off x="0" y="0"/>
            <a:ext cx="9143990" cy="5143500"/>
          </a:xfrm>
          <a:prstGeom prst="rect">
            <a:avLst/>
          </a:prstGeom>
          <a:noFill/>
          <a:ln>
            <a:noFill/>
          </a:ln>
        </p:spPr>
      </p:pic>
      <p:pic>
        <p:nvPicPr>
          <p:cNvPr id="601" name="Google Shape;601;p115"/>
          <p:cNvPicPr preferRelativeResize="0"/>
          <p:nvPr/>
        </p:nvPicPr>
        <p:blipFill>
          <a:blip r:embed="rId3">
            <a:alphaModFix/>
          </a:blip>
          <a:stretch>
            <a:fillRect/>
          </a:stretch>
        </p:blipFill>
        <p:spPr>
          <a:xfrm>
            <a:off x="362500" y="781975"/>
            <a:ext cx="1343324" cy="361600"/>
          </a:xfrm>
          <a:prstGeom prst="rect">
            <a:avLst/>
          </a:prstGeom>
          <a:noFill/>
          <a:ln>
            <a:noFill/>
          </a:ln>
        </p:spPr>
      </p:pic>
      <p:sp>
        <p:nvSpPr>
          <p:cNvPr id="602" name="Google Shape;602;p115"/>
          <p:cNvSpPr txBox="1">
            <a:spLocks noGrp="1"/>
          </p:cNvSpPr>
          <p:nvPr>
            <p:ph type="title"/>
          </p:nvPr>
        </p:nvSpPr>
        <p:spPr>
          <a:xfrm>
            <a:off x="246300" y="1281300"/>
            <a:ext cx="7148100" cy="571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3000">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03" name="Google Shape;603;p115"/>
          <p:cNvSpPr txBox="1">
            <a:spLocks noGrp="1"/>
          </p:cNvSpPr>
          <p:nvPr>
            <p:ph type="subTitle" idx="1"/>
          </p:nvPr>
        </p:nvSpPr>
        <p:spPr>
          <a:xfrm>
            <a:off x="246300" y="1852800"/>
            <a:ext cx="7148100" cy="4308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600" b="1">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04" name="Google Shape;604;p115"/>
          <p:cNvSpPr txBox="1">
            <a:spLocks noGrp="1"/>
          </p:cNvSpPr>
          <p:nvPr>
            <p:ph type="subTitle" idx="2"/>
          </p:nvPr>
        </p:nvSpPr>
        <p:spPr>
          <a:xfrm>
            <a:off x="246300" y="2446350"/>
            <a:ext cx="2373900" cy="773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slide - Sea">
  <p:cSld name="TITLE_1">
    <p:spTree>
      <p:nvGrpSpPr>
        <p:cNvPr id="1" name="Shape 605"/>
        <p:cNvGrpSpPr/>
        <p:nvPr/>
      </p:nvGrpSpPr>
      <p:grpSpPr>
        <a:xfrm>
          <a:off x="0" y="0"/>
          <a:ext cx="0" cy="0"/>
          <a:chOff x="0" y="0"/>
          <a:chExt cx="0" cy="0"/>
        </a:xfrm>
      </p:grpSpPr>
      <p:pic>
        <p:nvPicPr>
          <p:cNvPr id="606" name="Google Shape;606;p116"/>
          <p:cNvPicPr preferRelativeResize="0"/>
          <p:nvPr/>
        </p:nvPicPr>
        <p:blipFill>
          <a:blip r:embed="rId2">
            <a:alphaModFix/>
          </a:blip>
          <a:stretch>
            <a:fillRect/>
          </a:stretch>
        </p:blipFill>
        <p:spPr>
          <a:xfrm>
            <a:off x="-18962" y="-10675"/>
            <a:ext cx="9181925" cy="5164849"/>
          </a:xfrm>
          <a:prstGeom prst="rect">
            <a:avLst/>
          </a:prstGeom>
          <a:noFill/>
          <a:ln>
            <a:noFill/>
          </a:ln>
        </p:spPr>
      </p:pic>
      <p:pic>
        <p:nvPicPr>
          <p:cNvPr id="607" name="Google Shape;607;p116"/>
          <p:cNvPicPr preferRelativeResize="0"/>
          <p:nvPr/>
        </p:nvPicPr>
        <p:blipFill>
          <a:blip r:embed="rId3">
            <a:alphaModFix/>
          </a:blip>
          <a:stretch>
            <a:fillRect/>
          </a:stretch>
        </p:blipFill>
        <p:spPr>
          <a:xfrm>
            <a:off x="372875" y="792325"/>
            <a:ext cx="1343324" cy="361600"/>
          </a:xfrm>
          <a:prstGeom prst="rect">
            <a:avLst/>
          </a:prstGeom>
          <a:noFill/>
          <a:ln>
            <a:noFill/>
          </a:ln>
        </p:spPr>
      </p:pic>
      <p:sp>
        <p:nvSpPr>
          <p:cNvPr id="608" name="Google Shape;608;p116"/>
          <p:cNvSpPr txBox="1">
            <a:spLocks noGrp="1"/>
          </p:cNvSpPr>
          <p:nvPr>
            <p:ph type="title"/>
          </p:nvPr>
        </p:nvSpPr>
        <p:spPr>
          <a:xfrm>
            <a:off x="246300" y="1281300"/>
            <a:ext cx="7736700" cy="571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3000">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09" name="Google Shape;609;p116"/>
          <p:cNvSpPr txBox="1">
            <a:spLocks noGrp="1"/>
          </p:cNvSpPr>
          <p:nvPr>
            <p:ph type="subTitle" idx="1"/>
          </p:nvPr>
        </p:nvSpPr>
        <p:spPr>
          <a:xfrm>
            <a:off x="246300" y="1852800"/>
            <a:ext cx="7736700" cy="4308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600" b="1">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10" name="Google Shape;610;p116"/>
          <p:cNvSpPr txBox="1">
            <a:spLocks noGrp="1"/>
          </p:cNvSpPr>
          <p:nvPr>
            <p:ph type="subTitle" idx="2"/>
          </p:nvPr>
        </p:nvSpPr>
        <p:spPr>
          <a:xfrm>
            <a:off x="246300" y="2446350"/>
            <a:ext cx="2373900" cy="773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slide - Straw">
  <p:cSld name="TITLE_1_1">
    <p:spTree>
      <p:nvGrpSpPr>
        <p:cNvPr id="1" name="Shape 611"/>
        <p:cNvGrpSpPr/>
        <p:nvPr/>
      </p:nvGrpSpPr>
      <p:grpSpPr>
        <a:xfrm>
          <a:off x="0" y="0"/>
          <a:ext cx="0" cy="0"/>
          <a:chOff x="0" y="0"/>
          <a:chExt cx="0" cy="0"/>
        </a:xfrm>
      </p:grpSpPr>
      <p:pic>
        <p:nvPicPr>
          <p:cNvPr id="612" name="Google Shape;612;p117"/>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613" name="Google Shape;613;p117"/>
          <p:cNvPicPr preferRelativeResize="0"/>
          <p:nvPr/>
        </p:nvPicPr>
        <p:blipFill>
          <a:blip r:embed="rId3">
            <a:alphaModFix/>
          </a:blip>
          <a:stretch>
            <a:fillRect/>
          </a:stretch>
        </p:blipFill>
        <p:spPr>
          <a:xfrm>
            <a:off x="372875" y="4441625"/>
            <a:ext cx="1343324" cy="361600"/>
          </a:xfrm>
          <a:prstGeom prst="rect">
            <a:avLst/>
          </a:prstGeom>
          <a:noFill/>
          <a:ln>
            <a:noFill/>
          </a:ln>
        </p:spPr>
      </p:pic>
      <p:sp>
        <p:nvSpPr>
          <p:cNvPr id="614" name="Google Shape;614;p117"/>
          <p:cNvSpPr txBox="1">
            <a:spLocks noGrp="1"/>
          </p:cNvSpPr>
          <p:nvPr>
            <p:ph type="title"/>
          </p:nvPr>
        </p:nvSpPr>
        <p:spPr>
          <a:xfrm>
            <a:off x="194475" y="959925"/>
            <a:ext cx="7736700" cy="571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3000">
                <a:latin typeface="Century Gothic"/>
                <a:ea typeface="Century Gothic"/>
                <a:cs typeface="Century Gothic"/>
                <a:sym typeface="Century Gothic"/>
              </a:defRPr>
            </a:lvl1pPr>
            <a:lvl2pPr lvl="1" rtl="0">
              <a:lnSpc>
                <a:spcPct val="115000"/>
              </a:lnSpc>
              <a:spcBef>
                <a:spcPts val="0"/>
              </a:spcBef>
              <a:spcAft>
                <a:spcPts val="0"/>
              </a:spcAft>
              <a:buNone/>
              <a:defRPr/>
            </a:lvl2pPr>
            <a:lvl3pPr lvl="2" rtl="0">
              <a:lnSpc>
                <a:spcPct val="115000"/>
              </a:lnSpc>
              <a:spcBef>
                <a:spcPts val="0"/>
              </a:spcBef>
              <a:spcAft>
                <a:spcPts val="0"/>
              </a:spcAft>
              <a:buNone/>
              <a:defRPr/>
            </a:lvl3pPr>
            <a:lvl4pPr lvl="3" rtl="0">
              <a:lnSpc>
                <a:spcPct val="115000"/>
              </a:lnSpc>
              <a:spcBef>
                <a:spcPts val="0"/>
              </a:spcBef>
              <a:spcAft>
                <a:spcPts val="0"/>
              </a:spcAft>
              <a:buNone/>
              <a:defRPr/>
            </a:lvl4pPr>
            <a:lvl5pPr lvl="4" rtl="0">
              <a:lnSpc>
                <a:spcPct val="115000"/>
              </a:lnSpc>
              <a:spcBef>
                <a:spcPts val="0"/>
              </a:spcBef>
              <a:spcAft>
                <a:spcPts val="0"/>
              </a:spcAft>
              <a:buNone/>
              <a:defRPr/>
            </a:lvl5pPr>
            <a:lvl6pPr lvl="5" rtl="0">
              <a:lnSpc>
                <a:spcPct val="115000"/>
              </a:lnSpc>
              <a:spcBef>
                <a:spcPts val="0"/>
              </a:spcBef>
              <a:spcAft>
                <a:spcPts val="0"/>
              </a:spcAft>
              <a:buNone/>
              <a:defRPr/>
            </a:lvl6pPr>
            <a:lvl7pPr lvl="6" rtl="0">
              <a:lnSpc>
                <a:spcPct val="115000"/>
              </a:lnSpc>
              <a:spcBef>
                <a:spcPts val="0"/>
              </a:spcBef>
              <a:spcAft>
                <a:spcPts val="0"/>
              </a:spcAft>
              <a:buNone/>
              <a:defRPr/>
            </a:lvl7pPr>
            <a:lvl8pPr lvl="7" rtl="0">
              <a:lnSpc>
                <a:spcPct val="115000"/>
              </a:lnSpc>
              <a:spcBef>
                <a:spcPts val="0"/>
              </a:spcBef>
              <a:spcAft>
                <a:spcPts val="0"/>
              </a:spcAft>
              <a:buNone/>
              <a:defRPr/>
            </a:lvl8pPr>
            <a:lvl9pPr lvl="8" rtl="0">
              <a:lnSpc>
                <a:spcPct val="115000"/>
              </a:lnSpc>
              <a:spcBef>
                <a:spcPts val="0"/>
              </a:spcBef>
              <a:spcAft>
                <a:spcPts val="0"/>
              </a:spcAft>
              <a:buNone/>
              <a:defRPr/>
            </a:lvl9pPr>
          </a:lstStyle>
          <a:p>
            <a:endParaRPr/>
          </a:p>
        </p:txBody>
      </p:sp>
      <p:sp>
        <p:nvSpPr>
          <p:cNvPr id="615" name="Google Shape;615;p117"/>
          <p:cNvSpPr txBox="1">
            <a:spLocks noGrp="1"/>
          </p:cNvSpPr>
          <p:nvPr>
            <p:ph type="subTitle" idx="1"/>
          </p:nvPr>
        </p:nvSpPr>
        <p:spPr>
          <a:xfrm>
            <a:off x="194475" y="1531425"/>
            <a:ext cx="7736700" cy="4308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600" b="1">
                <a:latin typeface="Century Gothic"/>
                <a:ea typeface="Century Gothic"/>
                <a:cs typeface="Century Gothic"/>
                <a:sym typeface="Century Gothic"/>
              </a:defRPr>
            </a:lvl1pPr>
            <a:lvl2pPr lvl="1" rtl="0">
              <a:lnSpc>
                <a:spcPct val="115000"/>
              </a:lnSpc>
              <a:spcBef>
                <a:spcPts val="0"/>
              </a:spcBef>
              <a:spcAft>
                <a:spcPts val="0"/>
              </a:spcAft>
              <a:buNone/>
              <a:defRPr/>
            </a:lvl2pPr>
            <a:lvl3pPr lvl="2" rtl="0">
              <a:lnSpc>
                <a:spcPct val="115000"/>
              </a:lnSpc>
              <a:spcBef>
                <a:spcPts val="0"/>
              </a:spcBef>
              <a:spcAft>
                <a:spcPts val="0"/>
              </a:spcAft>
              <a:buNone/>
              <a:defRPr/>
            </a:lvl3pPr>
            <a:lvl4pPr lvl="3" rtl="0">
              <a:lnSpc>
                <a:spcPct val="115000"/>
              </a:lnSpc>
              <a:spcBef>
                <a:spcPts val="0"/>
              </a:spcBef>
              <a:spcAft>
                <a:spcPts val="0"/>
              </a:spcAft>
              <a:buNone/>
              <a:defRPr/>
            </a:lvl4pPr>
            <a:lvl5pPr lvl="4" rtl="0">
              <a:lnSpc>
                <a:spcPct val="115000"/>
              </a:lnSpc>
              <a:spcBef>
                <a:spcPts val="0"/>
              </a:spcBef>
              <a:spcAft>
                <a:spcPts val="0"/>
              </a:spcAft>
              <a:buNone/>
              <a:defRPr/>
            </a:lvl5pPr>
            <a:lvl6pPr lvl="5" rtl="0">
              <a:lnSpc>
                <a:spcPct val="115000"/>
              </a:lnSpc>
              <a:spcBef>
                <a:spcPts val="0"/>
              </a:spcBef>
              <a:spcAft>
                <a:spcPts val="0"/>
              </a:spcAft>
              <a:buNone/>
              <a:defRPr/>
            </a:lvl6pPr>
            <a:lvl7pPr lvl="6" rtl="0">
              <a:lnSpc>
                <a:spcPct val="115000"/>
              </a:lnSpc>
              <a:spcBef>
                <a:spcPts val="0"/>
              </a:spcBef>
              <a:spcAft>
                <a:spcPts val="0"/>
              </a:spcAft>
              <a:buNone/>
              <a:defRPr/>
            </a:lvl7pPr>
            <a:lvl8pPr lvl="7" rtl="0">
              <a:lnSpc>
                <a:spcPct val="115000"/>
              </a:lnSpc>
              <a:spcBef>
                <a:spcPts val="0"/>
              </a:spcBef>
              <a:spcAft>
                <a:spcPts val="0"/>
              </a:spcAft>
              <a:buNone/>
              <a:defRPr/>
            </a:lvl8pPr>
            <a:lvl9pPr lvl="8" rtl="0">
              <a:lnSpc>
                <a:spcPct val="115000"/>
              </a:lnSpc>
              <a:spcBef>
                <a:spcPts val="0"/>
              </a:spcBef>
              <a:spcAft>
                <a:spcPts val="0"/>
              </a:spcAft>
              <a:buNone/>
              <a:defRPr/>
            </a:lvl9pPr>
          </a:lstStyle>
          <a:p>
            <a:endParaRPr/>
          </a:p>
        </p:txBody>
      </p:sp>
      <p:sp>
        <p:nvSpPr>
          <p:cNvPr id="616" name="Google Shape;616;p117"/>
          <p:cNvSpPr txBox="1">
            <a:spLocks noGrp="1"/>
          </p:cNvSpPr>
          <p:nvPr>
            <p:ph type="subTitle" idx="2"/>
          </p:nvPr>
        </p:nvSpPr>
        <p:spPr>
          <a:xfrm>
            <a:off x="246300" y="2086625"/>
            <a:ext cx="2373900" cy="773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slide - Wood">
  <p:cSld name="TITLE_1_1_1">
    <p:spTree>
      <p:nvGrpSpPr>
        <p:cNvPr id="1" name="Shape 617"/>
        <p:cNvGrpSpPr/>
        <p:nvPr/>
      </p:nvGrpSpPr>
      <p:grpSpPr>
        <a:xfrm>
          <a:off x="0" y="0"/>
          <a:ext cx="0" cy="0"/>
          <a:chOff x="0" y="0"/>
          <a:chExt cx="0" cy="0"/>
        </a:xfrm>
      </p:grpSpPr>
      <p:pic>
        <p:nvPicPr>
          <p:cNvPr id="618" name="Google Shape;618;p118"/>
          <p:cNvPicPr preferRelativeResize="0"/>
          <p:nvPr/>
        </p:nvPicPr>
        <p:blipFill>
          <a:blip r:embed="rId2">
            <a:alphaModFix/>
          </a:blip>
          <a:stretch>
            <a:fillRect/>
          </a:stretch>
        </p:blipFill>
        <p:spPr>
          <a:xfrm>
            <a:off x="0" y="0"/>
            <a:ext cx="9143990" cy="5143500"/>
          </a:xfrm>
          <a:prstGeom prst="rect">
            <a:avLst/>
          </a:prstGeom>
          <a:noFill/>
          <a:ln>
            <a:noFill/>
          </a:ln>
        </p:spPr>
      </p:pic>
      <p:sp>
        <p:nvSpPr>
          <p:cNvPr id="619" name="Google Shape;619;p118"/>
          <p:cNvSpPr txBox="1">
            <a:spLocks noGrp="1"/>
          </p:cNvSpPr>
          <p:nvPr>
            <p:ph type="title"/>
          </p:nvPr>
        </p:nvSpPr>
        <p:spPr>
          <a:xfrm>
            <a:off x="194475" y="1022125"/>
            <a:ext cx="7736700" cy="571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3000">
                <a:solidFill>
                  <a:srgbClr val="FFFFFF"/>
                </a:solidFill>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20" name="Google Shape;620;p118"/>
          <p:cNvSpPr txBox="1">
            <a:spLocks noGrp="1"/>
          </p:cNvSpPr>
          <p:nvPr>
            <p:ph type="subTitle" idx="1"/>
          </p:nvPr>
        </p:nvSpPr>
        <p:spPr>
          <a:xfrm>
            <a:off x="194475" y="1593625"/>
            <a:ext cx="7736700" cy="4308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600" b="1">
                <a:solidFill>
                  <a:srgbClr val="FFFFFF"/>
                </a:solidFill>
                <a:latin typeface="Century Gothic"/>
                <a:ea typeface="Century Gothic"/>
                <a:cs typeface="Century Gothic"/>
                <a:sym typeface="Century Gothic"/>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621" name="Google Shape;621;p118"/>
          <p:cNvSpPr txBox="1">
            <a:spLocks noGrp="1"/>
          </p:cNvSpPr>
          <p:nvPr>
            <p:ph type="subTitle" idx="2"/>
          </p:nvPr>
        </p:nvSpPr>
        <p:spPr>
          <a:xfrm>
            <a:off x="246300" y="2086625"/>
            <a:ext cx="2373900" cy="773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solidFill>
                  <a:srgbClr val="FFFFFF"/>
                </a:solidFill>
                <a:latin typeface="Century Gothic"/>
                <a:ea typeface="Century Gothic"/>
                <a:cs typeface="Century Gothic"/>
                <a:sym typeface="Century Gothic"/>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622" name="Google Shape;622;p118"/>
          <p:cNvPicPr preferRelativeResize="0"/>
          <p:nvPr/>
        </p:nvPicPr>
        <p:blipFill>
          <a:blip r:embed="rId3">
            <a:alphaModFix/>
          </a:blip>
          <a:stretch>
            <a:fillRect/>
          </a:stretch>
        </p:blipFill>
        <p:spPr>
          <a:xfrm>
            <a:off x="323050" y="530928"/>
            <a:ext cx="1343325" cy="366797"/>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slide - Yellow">
  <p:cSld name="TITLE_1_1_1_1">
    <p:spTree>
      <p:nvGrpSpPr>
        <p:cNvPr id="1" name="Shape 623"/>
        <p:cNvGrpSpPr/>
        <p:nvPr/>
      </p:nvGrpSpPr>
      <p:grpSpPr>
        <a:xfrm>
          <a:off x="0" y="0"/>
          <a:ext cx="0" cy="0"/>
          <a:chOff x="0" y="0"/>
          <a:chExt cx="0" cy="0"/>
        </a:xfrm>
      </p:grpSpPr>
      <p:pic>
        <p:nvPicPr>
          <p:cNvPr id="624" name="Google Shape;624;p119"/>
          <p:cNvPicPr preferRelativeResize="0"/>
          <p:nvPr/>
        </p:nvPicPr>
        <p:blipFill>
          <a:blip r:embed="rId2">
            <a:alphaModFix/>
          </a:blip>
          <a:stretch>
            <a:fillRect/>
          </a:stretch>
        </p:blipFill>
        <p:spPr>
          <a:xfrm>
            <a:off x="0" y="-6"/>
            <a:ext cx="9144000" cy="5143505"/>
          </a:xfrm>
          <a:prstGeom prst="rect">
            <a:avLst/>
          </a:prstGeom>
          <a:noFill/>
          <a:ln>
            <a:noFill/>
          </a:ln>
        </p:spPr>
      </p:pic>
      <p:sp>
        <p:nvSpPr>
          <p:cNvPr id="625" name="Google Shape;625;p119"/>
          <p:cNvSpPr txBox="1">
            <a:spLocks noGrp="1"/>
          </p:cNvSpPr>
          <p:nvPr>
            <p:ph type="title"/>
          </p:nvPr>
        </p:nvSpPr>
        <p:spPr>
          <a:xfrm>
            <a:off x="194475" y="912175"/>
            <a:ext cx="8589000" cy="571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3000">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26" name="Google Shape;626;p119"/>
          <p:cNvSpPr txBox="1">
            <a:spLocks noGrp="1"/>
          </p:cNvSpPr>
          <p:nvPr>
            <p:ph type="subTitle" idx="1"/>
          </p:nvPr>
        </p:nvSpPr>
        <p:spPr>
          <a:xfrm>
            <a:off x="194475" y="1483675"/>
            <a:ext cx="8685900" cy="4308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600" b="1">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27" name="Google Shape;627;p119"/>
          <p:cNvSpPr txBox="1">
            <a:spLocks noGrp="1"/>
          </p:cNvSpPr>
          <p:nvPr>
            <p:ph type="subTitle" idx="2"/>
          </p:nvPr>
        </p:nvSpPr>
        <p:spPr>
          <a:xfrm>
            <a:off x="194475" y="1914475"/>
            <a:ext cx="2373900" cy="773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628" name="Google Shape;628;p119"/>
          <p:cNvPicPr preferRelativeResize="0"/>
          <p:nvPr/>
        </p:nvPicPr>
        <p:blipFill>
          <a:blip r:embed="rId3">
            <a:alphaModFix/>
          </a:blip>
          <a:stretch>
            <a:fillRect/>
          </a:stretch>
        </p:blipFill>
        <p:spPr>
          <a:xfrm>
            <a:off x="316625" y="440625"/>
            <a:ext cx="1343324" cy="361600"/>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slide - Orange">
  <p:cSld name="TITLE_1_1_1_1_1">
    <p:spTree>
      <p:nvGrpSpPr>
        <p:cNvPr id="1" name="Shape 629"/>
        <p:cNvGrpSpPr/>
        <p:nvPr/>
      </p:nvGrpSpPr>
      <p:grpSpPr>
        <a:xfrm>
          <a:off x="0" y="0"/>
          <a:ext cx="0" cy="0"/>
          <a:chOff x="0" y="0"/>
          <a:chExt cx="0" cy="0"/>
        </a:xfrm>
      </p:grpSpPr>
      <p:pic>
        <p:nvPicPr>
          <p:cNvPr id="630" name="Google Shape;630;p120"/>
          <p:cNvPicPr preferRelativeResize="0"/>
          <p:nvPr/>
        </p:nvPicPr>
        <p:blipFill>
          <a:blip r:embed="rId2">
            <a:alphaModFix/>
          </a:blip>
          <a:stretch>
            <a:fillRect/>
          </a:stretch>
        </p:blipFill>
        <p:spPr>
          <a:xfrm>
            <a:off x="0" y="0"/>
            <a:ext cx="9144005" cy="5143500"/>
          </a:xfrm>
          <a:prstGeom prst="rect">
            <a:avLst/>
          </a:prstGeom>
          <a:noFill/>
          <a:ln>
            <a:noFill/>
          </a:ln>
        </p:spPr>
      </p:pic>
      <p:sp>
        <p:nvSpPr>
          <p:cNvPr id="631" name="Google Shape;631;p120"/>
          <p:cNvSpPr txBox="1">
            <a:spLocks noGrp="1"/>
          </p:cNvSpPr>
          <p:nvPr>
            <p:ph type="title"/>
          </p:nvPr>
        </p:nvSpPr>
        <p:spPr>
          <a:xfrm>
            <a:off x="194475" y="988375"/>
            <a:ext cx="8589000" cy="571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3000">
                <a:solidFill>
                  <a:srgbClr val="FFFFFF"/>
                </a:solidFill>
                <a:latin typeface="Century Gothic"/>
                <a:ea typeface="Century Gothic"/>
                <a:cs typeface="Century Gothic"/>
                <a:sym typeface="Century Gothic"/>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632" name="Google Shape;632;p120"/>
          <p:cNvSpPr txBox="1">
            <a:spLocks noGrp="1"/>
          </p:cNvSpPr>
          <p:nvPr>
            <p:ph type="subTitle" idx="1"/>
          </p:nvPr>
        </p:nvSpPr>
        <p:spPr>
          <a:xfrm>
            <a:off x="194475" y="1559875"/>
            <a:ext cx="8685900" cy="430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sz="1600" b="1">
                <a:solidFill>
                  <a:srgbClr val="FFFFFF"/>
                </a:solidFill>
                <a:latin typeface="Century Gothic"/>
                <a:ea typeface="Century Gothic"/>
                <a:cs typeface="Century Gothic"/>
                <a:sym typeface="Century Gothic"/>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633" name="Google Shape;633;p120"/>
          <p:cNvSpPr txBox="1">
            <a:spLocks noGrp="1"/>
          </p:cNvSpPr>
          <p:nvPr>
            <p:ph type="subTitle" idx="2"/>
          </p:nvPr>
        </p:nvSpPr>
        <p:spPr>
          <a:xfrm>
            <a:off x="194475" y="1990675"/>
            <a:ext cx="2373900" cy="773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solidFill>
                  <a:srgbClr val="FFFFFF"/>
                </a:solidFill>
                <a:latin typeface="Century Gothic"/>
                <a:ea typeface="Century Gothic"/>
                <a:cs typeface="Century Gothic"/>
                <a:sym typeface="Century Gothic"/>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634" name="Google Shape;634;p120"/>
          <p:cNvPicPr preferRelativeResize="0"/>
          <p:nvPr/>
        </p:nvPicPr>
        <p:blipFill>
          <a:blip r:embed="rId3">
            <a:alphaModFix/>
          </a:blip>
          <a:stretch>
            <a:fillRect/>
          </a:stretch>
        </p:blipFill>
        <p:spPr>
          <a:xfrm>
            <a:off x="323050" y="545378"/>
            <a:ext cx="1343325" cy="366797"/>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slide - Grey">
  <p:cSld name="TITLE_1_1_1_1_1_1">
    <p:spTree>
      <p:nvGrpSpPr>
        <p:cNvPr id="1" name="Shape 635"/>
        <p:cNvGrpSpPr/>
        <p:nvPr/>
      </p:nvGrpSpPr>
      <p:grpSpPr>
        <a:xfrm>
          <a:off x="0" y="0"/>
          <a:ext cx="0" cy="0"/>
          <a:chOff x="0" y="0"/>
          <a:chExt cx="0" cy="0"/>
        </a:xfrm>
      </p:grpSpPr>
      <p:pic>
        <p:nvPicPr>
          <p:cNvPr id="636" name="Google Shape;636;p121"/>
          <p:cNvPicPr preferRelativeResize="0"/>
          <p:nvPr/>
        </p:nvPicPr>
        <p:blipFill>
          <a:blip r:embed="rId2">
            <a:alphaModFix/>
          </a:blip>
          <a:stretch>
            <a:fillRect/>
          </a:stretch>
        </p:blipFill>
        <p:spPr>
          <a:xfrm>
            <a:off x="0" y="0"/>
            <a:ext cx="9144000" cy="5143497"/>
          </a:xfrm>
          <a:prstGeom prst="rect">
            <a:avLst/>
          </a:prstGeom>
          <a:noFill/>
          <a:ln>
            <a:noFill/>
          </a:ln>
        </p:spPr>
      </p:pic>
      <p:sp>
        <p:nvSpPr>
          <p:cNvPr id="637" name="Google Shape;637;p121"/>
          <p:cNvSpPr txBox="1">
            <a:spLocks noGrp="1"/>
          </p:cNvSpPr>
          <p:nvPr>
            <p:ph type="title"/>
          </p:nvPr>
        </p:nvSpPr>
        <p:spPr>
          <a:xfrm>
            <a:off x="194475" y="988375"/>
            <a:ext cx="8589000" cy="571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3000">
                <a:solidFill>
                  <a:srgbClr val="FFFFFF"/>
                </a:solidFill>
                <a:latin typeface="Century Gothic"/>
                <a:ea typeface="Century Gothic"/>
                <a:cs typeface="Century Gothic"/>
                <a:sym typeface="Century Gothic"/>
              </a:defRPr>
            </a:lvl1pPr>
            <a:lvl2pPr lvl="1" rtl="0">
              <a:lnSpc>
                <a:spcPct val="115000"/>
              </a:lnSpc>
              <a:spcBef>
                <a:spcPts val="0"/>
              </a:spcBef>
              <a:spcAft>
                <a:spcPts val="0"/>
              </a:spcAft>
              <a:buNone/>
              <a:defRPr>
                <a:solidFill>
                  <a:srgbClr val="FFFFFF"/>
                </a:solidFill>
              </a:defRPr>
            </a:lvl2pPr>
            <a:lvl3pPr lvl="2" rtl="0">
              <a:lnSpc>
                <a:spcPct val="115000"/>
              </a:lnSpc>
              <a:spcBef>
                <a:spcPts val="0"/>
              </a:spcBef>
              <a:spcAft>
                <a:spcPts val="0"/>
              </a:spcAft>
              <a:buNone/>
              <a:defRPr>
                <a:solidFill>
                  <a:srgbClr val="FFFFFF"/>
                </a:solidFill>
              </a:defRPr>
            </a:lvl3pPr>
            <a:lvl4pPr lvl="3" rtl="0">
              <a:lnSpc>
                <a:spcPct val="115000"/>
              </a:lnSpc>
              <a:spcBef>
                <a:spcPts val="0"/>
              </a:spcBef>
              <a:spcAft>
                <a:spcPts val="0"/>
              </a:spcAft>
              <a:buNone/>
              <a:defRPr>
                <a:solidFill>
                  <a:srgbClr val="FFFFFF"/>
                </a:solidFill>
              </a:defRPr>
            </a:lvl4pPr>
            <a:lvl5pPr lvl="4" rtl="0">
              <a:lnSpc>
                <a:spcPct val="115000"/>
              </a:lnSpc>
              <a:spcBef>
                <a:spcPts val="0"/>
              </a:spcBef>
              <a:spcAft>
                <a:spcPts val="0"/>
              </a:spcAft>
              <a:buNone/>
              <a:defRPr>
                <a:solidFill>
                  <a:srgbClr val="FFFFFF"/>
                </a:solidFill>
              </a:defRPr>
            </a:lvl5pPr>
            <a:lvl6pPr lvl="5" rtl="0">
              <a:lnSpc>
                <a:spcPct val="115000"/>
              </a:lnSpc>
              <a:spcBef>
                <a:spcPts val="0"/>
              </a:spcBef>
              <a:spcAft>
                <a:spcPts val="0"/>
              </a:spcAft>
              <a:buNone/>
              <a:defRPr>
                <a:solidFill>
                  <a:srgbClr val="FFFFFF"/>
                </a:solidFill>
              </a:defRPr>
            </a:lvl6pPr>
            <a:lvl7pPr lvl="6" rtl="0">
              <a:lnSpc>
                <a:spcPct val="115000"/>
              </a:lnSpc>
              <a:spcBef>
                <a:spcPts val="0"/>
              </a:spcBef>
              <a:spcAft>
                <a:spcPts val="0"/>
              </a:spcAft>
              <a:buNone/>
              <a:defRPr>
                <a:solidFill>
                  <a:srgbClr val="FFFFFF"/>
                </a:solidFill>
              </a:defRPr>
            </a:lvl7pPr>
            <a:lvl8pPr lvl="7" rtl="0">
              <a:lnSpc>
                <a:spcPct val="115000"/>
              </a:lnSpc>
              <a:spcBef>
                <a:spcPts val="0"/>
              </a:spcBef>
              <a:spcAft>
                <a:spcPts val="0"/>
              </a:spcAft>
              <a:buNone/>
              <a:defRPr>
                <a:solidFill>
                  <a:srgbClr val="FFFFFF"/>
                </a:solidFill>
              </a:defRPr>
            </a:lvl8pPr>
            <a:lvl9pPr lvl="8" rtl="0">
              <a:lnSpc>
                <a:spcPct val="115000"/>
              </a:lnSpc>
              <a:spcBef>
                <a:spcPts val="0"/>
              </a:spcBef>
              <a:spcAft>
                <a:spcPts val="0"/>
              </a:spcAft>
              <a:buNone/>
              <a:defRPr>
                <a:solidFill>
                  <a:srgbClr val="FFFFFF"/>
                </a:solidFill>
              </a:defRPr>
            </a:lvl9pPr>
          </a:lstStyle>
          <a:p>
            <a:endParaRPr/>
          </a:p>
        </p:txBody>
      </p:sp>
      <p:sp>
        <p:nvSpPr>
          <p:cNvPr id="638" name="Google Shape;638;p121"/>
          <p:cNvSpPr txBox="1">
            <a:spLocks noGrp="1"/>
          </p:cNvSpPr>
          <p:nvPr>
            <p:ph type="subTitle" idx="1"/>
          </p:nvPr>
        </p:nvSpPr>
        <p:spPr>
          <a:xfrm>
            <a:off x="194475" y="1559875"/>
            <a:ext cx="8685900" cy="4308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600" b="1">
                <a:solidFill>
                  <a:srgbClr val="FFFFFF"/>
                </a:solidFill>
                <a:latin typeface="Century Gothic"/>
                <a:ea typeface="Century Gothic"/>
                <a:cs typeface="Century Gothic"/>
                <a:sym typeface="Century Gothic"/>
              </a:defRPr>
            </a:lvl1pPr>
            <a:lvl2pPr lvl="1" rtl="0">
              <a:lnSpc>
                <a:spcPct val="115000"/>
              </a:lnSpc>
              <a:spcBef>
                <a:spcPts val="0"/>
              </a:spcBef>
              <a:spcAft>
                <a:spcPts val="0"/>
              </a:spcAft>
              <a:buNone/>
              <a:defRPr>
                <a:solidFill>
                  <a:srgbClr val="FFFFFF"/>
                </a:solidFill>
              </a:defRPr>
            </a:lvl2pPr>
            <a:lvl3pPr lvl="2" rtl="0">
              <a:lnSpc>
                <a:spcPct val="115000"/>
              </a:lnSpc>
              <a:spcBef>
                <a:spcPts val="0"/>
              </a:spcBef>
              <a:spcAft>
                <a:spcPts val="0"/>
              </a:spcAft>
              <a:buNone/>
              <a:defRPr>
                <a:solidFill>
                  <a:srgbClr val="FFFFFF"/>
                </a:solidFill>
              </a:defRPr>
            </a:lvl3pPr>
            <a:lvl4pPr lvl="3" rtl="0">
              <a:lnSpc>
                <a:spcPct val="115000"/>
              </a:lnSpc>
              <a:spcBef>
                <a:spcPts val="0"/>
              </a:spcBef>
              <a:spcAft>
                <a:spcPts val="0"/>
              </a:spcAft>
              <a:buNone/>
              <a:defRPr>
                <a:solidFill>
                  <a:srgbClr val="FFFFFF"/>
                </a:solidFill>
              </a:defRPr>
            </a:lvl4pPr>
            <a:lvl5pPr lvl="4" rtl="0">
              <a:lnSpc>
                <a:spcPct val="115000"/>
              </a:lnSpc>
              <a:spcBef>
                <a:spcPts val="0"/>
              </a:spcBef>
              <a:spcAft>
                <a:spcPts val="0"/>
              </a:spcAft>
              <a:buNone/>
              <a:defRPr>
                <a:solidFill>
                  <a:srgbClr val="FFFFFF"/>
                </a:solidFill>
              </a:defRPr>
            </a:lvl5pPr>
            <a:lvl6pPr lvl="5" rtl="0">
              <a:lnSpc>
                <a:spcPct val="115000"/>
              </a:lnSpc>
              <a:spcBef>
                <a:spcPts val="0"/>
              </a:spcBef>
              <a:spcAft>
                <a:spcPts val="0"/>
              </a:spcAft>
              <a:buNone/>
              <a:defRPr>
                <a:solidFill>
                  <a:srgbClr val="FFFFFF"/>
                </a:solidFill>
              </a:defRPr>
            </a:lvl6pPr>
            <a:lvl7pPr lvl="6" rtl="0">
              <a:lnSpc>
                <a:spcPct val="115000"/>
              </a:lnSpc>
              <a:spcBef>
                <a:spcPts val="0"/>
              </a:spcBef>
              <a:spcAft>
                <a:spcPts val="0"/>
              </a:spcAft>
              <a:buNone/>
              <a:defRPr>
                <a:solidFill>
                  <a:srgbClr val="FFFFFF"/>
                </a:solidFill>
              </a:defRPr>
            </a:lvl7pPr>
            <a:lvl8pPr lvl="7" rtl="0">
              <a:lnSpc>
                <a:spcPct val="115000"/>
              </a:lnSpc>
              <a:spcBef>
                <a:spcPts val="0"/>
              </a:spcBef>
              <a:spcAft>
                <a:spcPts val="0"/>
              </a:spcAft>
              <a:buNone/>
              <a:defRPr>
                <a:solidFill>
                  <a:srgbClr val="FFFFFF"/>
                </a:solidFill>
              </a:defRPr>
            </a:lvl8pPr>
            <a:lvl9pPr lvl="8" rtl="0">
              <a:lnSpc>
                <a:spcPct val="115000"/>
              </a:lnSpc>
              <a:spcBef>
                <a:spcPts val="0"/>
              </a:spcBef>
              <a:spcAft>
                <a:spcPts val="0"/>
              </a:spcAft>
              <a:buNone/>
              <a:defRPr>
                <a:solidFill>
                  <a:srgbClr val="FFFFFF"/>
                </a:solidFill>
              </a:defRPr>
            </a:lvl9pPr>
          </a:lstStyle>
          <a:p>
            <a:endParaRPr/>
          </a:p>
        </p:txBody>
      </p:sp>
      <p:sp>
        <p:nvSpPr>
          <p:cNvPr id="639" name="Google Shape;639;p121"/>
          <p:cNvSpPr txBox="1">
            <a:spLocks noGrp="1"/>
          </p:cNvSpPr>
          <p:nvPr>
            <p:ph type="subTitle" idx="2"/>
          </p:nvPr>
        </p:nvSpPr>
        <p:spPr>
          <a:xfrm>
            <a:off x="194475" y="1914475"/>
            <a:ext cx="2373900" cy="773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solidFill>
                  <a:srgbClr val="FFFFFF"/>
                </a:solidFill>
                <a:latin typeface="Century Gothic"/>
                <a:ea typeface="Century Gothic"/>
                <a:cs typeface="Century Gothic"/>
                <a:sym typeface="Century Gothic"/>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640" name="Google Shape;640;p121"/>
          <p:cNvPicPr preferRelativeResize="0"/>
          <p:nvPr/>
        </p:nvPicPr>
        <p:blipFill>
          <a:blip r:embed="rId3">
            <a:alphaModFix/>
          </a:blip>
          <a:stretch>
            <a:fillRect/>
          </a:stretch>
        </p:blipFill>
        <p:spPr>
          <a:xfrm>
            <a:off x="323050" y="530928"/>
            <a:ext cx="1343325" cy="366797"/>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slide - Plain">
  <p:cSld name="TITLE_1_1_1_1_1_1_1">
    <p:spTree>
      <p:nvGrpSpPr>
        <p:cNvPr id="1" name="Shape 641"/>
        <p:cNvGrpSpPr/>
        <p:nvPr/>
      </p:nvGrpSpPr>
      <p:grpSpPr>
        <a:xfrm>
          <a:off x="0" y="0"/>
          <a:ext cx="0" cy="0"/>
          <a:chOff x="0" y="0"/>
          <a:chExt cx="0" cy="0"/>
        </a:xfrm>
      </p:grpSpPr>
      <p:sp>
        <p:nvSpPr>
          <p:cNvPr id="642" name="Google Shape;642;p122"/>
          <p:cNvSpPr txBox="1">
            <a:spLocks noGrp="1"/>
          </p:cNvSpPr>
          <p:nvPr>
            <p:ph type="title"/>
          </p:nvPr>
        </p:nvSpPr>
        <p:spPr>
          <a:xfrm>
            <a:off x="185925" y="1998525"/>
            <a:ext cx="8589000" cy="571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3000">
                <a:latin typeface="Century Gothic"/>
                <a:ea typeface="Century Gothic"/>
                <a:cs typeface="Century Gothic"/>
                <a:sym typeface="Century Gothic"/>
              </a:defRPr>
            </a:lvl1pPr>
            <a:lvl2pPr lvl="1" rtl="0">
              <a:lnSpc>
                <a:spcPct val="115000"/>
              </a:lnSpc>
              <a:spcBef>
                <a:spcPts val="0"/>
              </a:spcBef>
              <a:spcAft>
                <a:spcPts val="0"/>
              </a:spcAft>
              <a:buNone/>
              <a:defRPr/>
            </a:lvl2pPr>
            <a:lvl3pPr lvl="2" rtl="0">
              <a:lnSpc>
                <a:spcPct val="115000"/>
              </a:lnSpc>
              <a:spcBef>
                <a:spcPts val="0"/>
              </a:spcBef>
              <a:spcAft>
                <a:spcPts val="0"/>
              </a:spcAft>
              <a:buNone/>
              <a:defRPr/>
            </a:lvl3pPr>
            <a:lvl4pPr lvl="3" rtl="0">
              <a:lnSpc>
                <a:spcPct val="115000"/>
              </a:lnSpc>
              <a:spcBef>
                <a:spcPts val="0"/>
              </a:spcBef>
              <a:spcAft>
                <a:spcPts val="0"/>
              </a:spcAft>
              <a:buNone/>
              <a:defRPr/>
            </a:lvl4pPr>
            <a:lvl5pPr lvl="4" rtl="0">
              <a:lnSpc>
                <a:spcPct val="115000"/>
              </a:lnSpc>
              <a:spcBef>
                <a:spcPts val="0"/>
              </a:spcBef>
              <a:spcAft>
                <a:spcPts val="0"/>
              </a:spcAft>
              <a:buNone/>
              <a:defRPr/>
            </a:lvl5pPr>
            <a:lvl6pPr lvl="5" rtl="0">
              <a:lnSpc>
                <a:spcPct val="115000"/>
              </a:lnSpc>
              <a:spcBef>
                <a:spcPts val="0"/>
              </a:spcBef>
              <a:spcAft>
                <a:spcPts val="0"/>
              </a:spcAft>
              <a:buNone/>
              <a:defRPr/>
            </a:lvl6pPr>
            <a:lvl7pPr lvl="6" rtl="0">
              <a:lnSpc>
                <a:spcPct val="115000"/>
              </a:lnSpc>
              <a:spcBef>
                <a:spcPts val="0"/>
              </a:spcBef>
              <a:spcAft>
                <a:spcPts val="0"/>
              </a:spcAft>
              <a:buNone/>
              <a:defRPr/>
            </a:lvl7pPr>
            <a:lvl8pPr lvl="7" rtl="0">
              <a:lnSpc>
                <a:spcPct val="115000"/>
              </a:lnSpc>
              <a:spcBef>
                <a:spcPts val="0"/>
              </a:spcBef>
              <a:spcAft>
                <a:spcPts val="0"/>
              </a:spcAft>
              <a:buNone/>
              <a:defRPr/>
            </a:lvl8pPr>
            <a:lvl9pPr lvl="8" rtl="0">
              <a:lnSpc>
                <a:spcPct val="115000"/>
              </a:lnSpc>
              <a:spcBef>
                <a:spcPts val="0"/>
              </a:spcBef>
              <a:spcAft>
                <a:spcPts val="0"/>
              </a:spcAft>
              <a:buNone/>
              <a:defRPr/>
            </a:lvl9pPr>
          </a:lstStyle>
          <a:p>
            <a:endParaRPr/>
          </a:p>
        </p:txBody>
      </p:sp>
      <p:sp>
        <p:nvSpPr>
          <p:cNvPr id="643" name="Google Shape;643;p122"/>
          <p:cNvSpPr txBox="1">
            <a:spLocks noGrp="1"/>
          </p:cNvSpPr>
          <p:nvPr>
            <p:ph type="subTitle" idx="1"/>
          </p:nvPr>
        </p:nvSpPr>
        <p:spPr>
          <a:xfrm>
            <a:off x="185925" y="2570025"/>
            <a:ext cx="8685900" cy="4308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600" b="1">
                <a:latin typeface="Century Gothic"/>
                <a:ea typeface="Century Gothic"/>
                <a:cs typeface="Century Gothic"/>
                <a:sym typeface="Century Gothic"/>
              </a:defRPr>
            </a:lvl1pPr>
            <a:lvl2pPr lvl="1" rtl="0">
              <a:lnSpc>
                <a:spcPct val="115000"/>
              </a:lnSpc>
              <a:spcBef>
                <a:spcPts val="0"/>
              </a:spcBef>
              <a:spcAft>
                <a:spcPts val="0"/>
              </a:spcAft>
              <a:buNone/>
              <a:defRPr/>
            </a:lvl2pPr>
            <a:lvl3pPr lvl="2" rtl="0">
              <a:lnSpc>
                <a:spcPct val="115000"/>
              </a:lnSpc>
              <a:spcBef>
                <a:spcPts val="0"/>
              </a:spcBef>
              <a:spcAft>
                <a:spcPts val="0"/>
              </a:spcAft>
              <a:buNone/>
              <a:defRPr/>
            </a:lvl3pPr>
            <a:lvl4pPr lvl="3" rtl="0">
              <a:lnSpc>
                <a:spcPct val="115000"/>
              </a:lnSpc>
              <a:spcBef>
                <a:spcPts val="0"/>
              </a:spcBef>
              <a:spcAft>
                <a:spcPts val="0"/>
              </a:spcAft>
              <a:buNone/>
              <a:defRPr/>
            </a:lvl4pPr>
            <a:lvl5pPr lvl="4" rtl="0">
              <a:lnSpc>
                <a:spcPct val="115000"/>
              </a:lnSpc>
              <a:spcBef>
                <a:spcPts val="0"/>
              </a:spcBef>
              <a:spcAft>
                <a:spcPts val="0"/>
              </a:spcAft>
              <a:buNone/>
              <a:defRPr/>
            </a:lvl5pPr>
            <a:lvl6pPr lvl="5" rtl="0">
              <a:lnSpc>
                <a:spcPct val="115000"/>
              </a:lnSpc>
              <a:spcBef>
                <a:spcPts val="0"/>
              </a:spcBef>
              <a:spcAft>
                <a:spcPts val="0"/>
              </a:spcAft>
              <a:buNone/>
              <a:defRPr/>
            </a:lvl6pPr>
            <a:lvl7pPr lvl="6" rtl="0">
              <a:lnSpc>
                <a:spcPct val="115000"/>
              </a:lnSpc>
              <a:spcBef>
                <a:spcPts val="0"/>
              </a:spcBef>
              <a:spcAft>
                <a:spcPts val="0"/>
              </a:spcAft>
              <a:buNone/>
              <a:defRPr/>
            </a:lvl7pPr>
            <a:lvl8pPr lvl="7" rtl="0">
              <a:lnSpc>
                <a:spcPct val="115000"/>
              </a:lnSpc>
              <a:spcBef>
                <a:spcPts val="0"/>
              </a:spcBef>
              <a:spcAft>
                <a:spcPts val="0"/>
              </a:spcAft>
              <a:buNone/>
              <a:defRPr/>
            </a:lvl8pPr>
            <a:lvl9pPr lvl="8" rtl="0">
              <a:lnSpc>
                <a:spcPct val="115000"/>
              </a:lnSpc>
              <a:spcBef>
                <a:spcPts val="0"/>
              </a:spcBef>
              <a:spcAft>
                <a:spcPts val="0"/>
              </a:spcAft>
              <a:buNone/>
              <a:defRPr/>
            </a:lvl9pPr>
          </a:lstStyle>
          <a:p>
            <a:endParaRPr/>
          </a:p>
        </p:txBody>
      </p:sp>
      <p:sp>
        <p:nvSpPr>
          <p:cNvPr id="644" name="Google Shape;644;p122"/>
          <p:cNvSpPr txBox="1">
            <a:spLocks noGrp="1"/>
          </p:cNvSpPr>
          <p:nvPr>
            <p:ph type="subTitle" idx="2"/>
          </p:nvPr>
        </p:nvSpPr>
        <p:spPr>
          <a:xfrm>
            <a:off x="185925" y="3000825"/>
            <a:ext cx="2373900" cy="773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latin typeface="Century Gothic"/>
                <a:ea typeface="Century Gothic"/>
                <a:cs typeface="Century Gothic"/>
                <a:sym typeface="Century Gothic"/>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645" name="Google Shape;645;p122"/>
          <p:cNvPicPr preferRelativeResize="0"/>
          <p:nvPr/>
        </p:nvPicPr>
        <p:blipFill>
          <a:blip r:embed="rId2">
            <a:alphaModFix/>
          </a:blip>
          <a:stretch>
            <a:fillRect/>
          </a:stretch>
        </p:blipFill>
        <p:spPr>
          <a:xfrm>
            <a:off x="351400" y="314625"/>
            <a:ext cx="1154124" cy="1547025"/>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slide - Partnership logos">
  <p:cSld name="TITLE_1_1_1_1_1_1_1_1">
    <p:spTree>
      <p:nvGrpSpPr>
        <p:cNvPr id="1" name="Shape 646"/>
        <p:cNvGrpSpPr/>
        <p:nvPr/>
      </p:nvGrpSpPr>
      <p:grpSpPr>
        <a:xfrm>
          <a:off x="0" y="0"/>
          <a:ext cx="0" cy="0"/>
          <a:chOff x="0" y="0"/>
          <a:chExt cx="0" cy="0"/>
        </a:xfrm>
      </p:grpSpPr>
      <p:sp>
        <p:nvSpPr>
          <p:cNvPr id="647" name="Google Shape;647;p123"/>
          <p:cNvSpPr txBox="1">
            <a:spLocks noGrp="1"/>
          </p:cNvSpPr>
          <p:nvPr>
            <p:ph type="title"/>
          </p:nvPr>
        </p:nvSpPr>
        <p:spPr>
          <a:xfrm>
            <a:off x="229050" y="484500"/>
            <a:ext cx="8589000" cy="571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3000">
                <a:latin typeface="Century Gothic"/>
                <a:ea typeface="Century Gothic"/>
                <a:cs typeface="Century Gothic"/>
                <a:sym typeface="Century Gothic"/>
              </a:defRPr>
            </a:lvl1pPr>
            <a:lvl2pPr lvl="1" rtl="0">
              <a:lnSpc>
                <a:spcPct val="115000"/>
              </a:lnSpc>
              <a:spcBef>
                <a:spcPts val="0"/>
              </a:spcBef>
              <a:spcAft>
                <a:spcPts val="0"/>
              </a:spcAft>
              <a:buNone/>
              <a:defRPr/>
            </a:lvl2pPr>
            <a:lvl3pPr lvl="2" rtl="0">
              <a:lnSpc>
                <a:spcPct val="115000"/>
              </a:lnSpc>
              <a:spcBef>
                <a:spcPts val="0"/>
              </a:spcBef>
              <a:spcAft>
                <a:spcPts val="0"/>
              </a:spcAft>
              <a:buNone/>
              <a:defRPr/>
            </a:lvl3pPr>
            <a:lvl4pPr lvl="3" rtl="0">
              <a:lnSpc>
                <a:spcPct val="115000"/>
              </a:lnSpc>
              <a:spcBef>
                <a:spcPts val="0"/>
              </a:spcBef>
              <a:spcAft>
                <a:spcPts val="0"/>
              </a:spcAft>
              <a:buNone/>
              <a:defRPr/>
            </a:lvl4pPr>
            <a:lvl5pPr lvl="4" rtl="0">
              <a:lnSpc>
                <a:spcPct val="115000"/>
              </a:lnSpc>
              <a:spcBef>
                <a:spcPts val="0"/>
              </a:spcBef>
              <a:spcAft>
                <a:spcPts val="0"/>
              </a:spcAft>
              <a:buNone/>
              <a:defRPr/>
            </a:lvl5pPr>
            <a:lvl6pPr lvl="5" rtl="0">
              <a:lnSpc>
                <a:spcPct val="115000"/>
              </a:lnSpc>
              <a:spcBef>
                <a:spcPts val="0"/>
              </a:spcBef>
              <a:spcAft>
                <a:spcPts val="0"/>
              </a:spcAft>
              <a:buNone/>
              <a:defRPr/>
            </a:lvl6pPr>
            <a:lvl7pPr lvl="6" rtl="0">
              <a:lnSpc>
                <a:spcPct val="115000"/>
              </a:lnSpc>
              <a:spcBef>
                <a:spcPts val="0"/>
              </a:spcBef>
              <a:spcAft>
                <a:spcPts val="0"/>
              </a:spcAft>
              <a:buNone/>
              <a:defRPr/>
            </a:lvl7pPr>
            <a:lvl8pPr lvl="7" rtl="0">
              <a:lnSpc>
                <a:spcPct val="115000"/>
              </a:lnSpc>
              <a:spcBef>
                <a:spcPts val="0"/>
              </a:spcBef>
              <a:spcAft>
                <a:spcPts val="0"/>
              </a:spcAft>
              <a:buNone/>
              <a:defRPr/>
            </a:lvl8pPr>
            <a:lvl9pPr lvl="8" rtl="0">
              <a:lnSpc>
                <a:spcPct val="115000"/>
              </a:lnSpc>
              <a:spcBef>
                <a:spcPts val="0"/>
              </a:spcBef>
              <a:spcAft>
                <a:spcPts val="0"/>
              </a:spcAft>
              <a:buNone/>
              <a:defRPr/>
            </a:lvl9pPr>
          </a:lstStyle>
          <a:p>
            <a:endParaRPr/>
          </a:p>
        </p:txBody>
      </p:sp>
      <p:sp>
        <p:nvSpPr>
          <p:cNvPr id="648" name="Google Shape;648;p123"/>
          <p:cNvSpPr txBox="1">
            <a:spLocks noGrp="1"/>
          </p:cNvSpPr>
          <p:nvPr>
            <p:ph type="subTitle" idx="1"/>
          </p:nvPr>
        </p:nvSpPr>
        <p:spPr>
          <a:xfrm>
            <a:off x="229050" y="1056000"/>
            <a:ext cx="8685900" cy="4308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600" b="1">
                <a:latin typeface="Century Gothic"/>
                <a:ea typeface="Century Gothic"/>
                <a:cs typeface="Century Gothic"/>
                <a:sym typeface="Century Gothic"/>
              </a:defRPr>
            </a:lvl1pPr>
            <a:lvl2pPr lvl="1" rtl="0">
              <a:lnSpc>
                <a:spcPct val="115000"/>
              </a:lnSpc>
              <a:spcBef>
                <a:spcPts val="0"/>
              </a:spcBef>
              <a:spcAft>
                <a:spcPts val="0"/>
              </a:spcAft>
              <a:buNone/>
              <a:defRPr/>
            </a:lvl2pPr>
            <a:lvl3pPr lvl="2" rtl="0">
              <a:lnSpc>
                <a:spcPct val="115000"/>
              </a:lnSpc>
              <a:spcBef>
                <a:spcPts val="0"/>
              </a:spcBef>
              <a:spcAft>
                <a:spcPts val="0"/>
              </a:spcAft>
              <a:buNone/>
              <a:defRPr/>
            </a:lvl3pPr>
            <a:lvl4pPr lvl="3" rtl="0">
              <a:lnSpc>
                <a:spcPct val="115000"/>
              </a:lnSpc>
              <a:spcBef>
                <a:spcPts val="0"/>
              </a:spcBef>
              <a:spcAft>
                <a:spcPts val="0"/>
              </a:spcAft>
              <a:buNone/>
              <a:defRPr/>
            </a:lvl4pPr>
            <a:lvl5pPr lvl="4" rtl="0">
              <a:lnSpc>
                <a:spcPct val="115000"/>
              </a:lnSpc>
              <a:spcBef>
                <a:spcPts val="0"/>
              </a:spcBef>
              <a:spcAft>
                <a:spcPts val="0"/>
              </a:spcAft>
              <a:buNone/>
              <a:defRPr/>
            </a:lvl5pPr>
            <a:lvl6pPr lvl="5" rtl="0">
              <a:lnSpc>
                <a:spcPct val="115000"/>
              </a:lnSpc>
              <a:spcBef>
                <a:spcPts val="0"/>
              </a:spcBef>
              <a:spcAft>
                <a:spcPts val="0"/>
              </a:spcAft>
              <a:buNone/>
              <a:defRPr/>
            </a:lvl6pPr>
            <a:lvl7pPr lvl="6" rtl="0">
              <a:lnSpc>
                <a:spcPct val="115000"/>
              </a:lnSpc>
              <a:spcBef>
                <a:spcPts val="0"/>
              </a:spcBef>
              <a:spcAft>
                <a:spcPts val="0"/>
              </a:spcAft>
              <a:buNone/>
              <a:defRPr/>
            </a:lvl7pPr>
            <a:lvl8pPr lvl="7" rtl="0">
              <a:lnSpc>
                <a:spcPct val="115000"/>
              </a:lnSpc>
              <a:spcBef>
                <a:spcPts val="0"/>
              </a:spcBef>
              <a:spcAft>
                <a:spcPts val="0"/>
              </a:spcAft>
              <a:buNone/>
              <a:defRPr/>
            </a:lvl8pPr>
            <a:lvl9pPr lvl="8" rtl="0">
              <a:lnSpc>
                <a:spcPct val="115000"/>
              </a:lnSpc>
              <a:spcBef>
                <a:spcPts val="0"/>
              </a:spcBef>
              <a:spcAft>
                <a:spcPts val="0"/>
              </a:spcAft>
              <a:buNone/>
              <a:defRPr/>
            </a:lvl9pPr>
          </a:lstStyle>
          <a:p>
            <a:endParaRPr/>
          </a:p>
        </p:txBody>
      </p:sp>
      <p:sp>
        <p:nvSpPr>
          <p:cNvPr id="649" name="Google Shape;649;p123"/>
          <p:cNvSpPr txBox="1">
            <a:spLocks noGrp="1"/>
          </p:cNvSpPr>
          <p:nvPr>
            <p:ph type="subTitle" idx="2"/>
          </p:nvPr>
        </p:nvSpPr>
        <p:spPr>
          <a:xfrm>
            <a:off x="229050" y="1486800"/>
            <a:ext cx="2373900" cy="773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latin typeface="Century Gothic"/>
                <a:ea typeface="Century Gothic"/>
                <a:cs typeface="Century Gothic"/>
                <a:sym typeface="Century Gothic"/>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650" name="Google Shape;650;p123"/>
          <p:cNvPicPr preferRelativeResize="0"/>
          <p:nvPr/>
        </p:nvPicPr>
        <p:blipFill>
          <a:blip r:embed="rId2">
            <a:alphaModFix/>
          </a:blip>
          <a:stretch>
            <a:fillRect/>
          </a:stretch>
        </p:blipFill>
        <p:spPr>
          <a:xfrm>
            <a:off x="306350" y="4305475"/>
            <a:ext cx="1404512" cy="5715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 Blur" type="title">
  <p:cSld name="TITLE">
    <p:spTree>
      <p:nvGrpSpPr>
        <p:cNvPr id="1" name="Shape 51"/>
        <p:cNvGrpSpPr/>
        <p:nvPr/>
      </p:nvGrpSpPr>
      <p:grpSpPr>
        <a:xfrm>
          <a:off x="0" y="0"/>
          <a:ext cx="0" cy="0"/>
          <a:chOff x="0" y="0"/>
          <a:chExt cx="0" cy="0"/>
        </a:xfrm>
      </p:grpSpPr>
      <p:pic>
        <p:nvPicPr>
          <p:cNvPr id="52" name="Google Shape;52;p14" descr="Blur.jpg"/>
          <p:cNvPicPr preferRelativeResize="0"/>
          <p:nvPr/>
        </p:nvPicPr>
        <p:blipFill>
          <a:blip r:embed="rId2">
            <a:alphaModFix/>
          </a:blip>
          <a:stretch>
            <a:fillRect/>
          </a:stretch>
        </p:blipFill>
        <p:spPr>
          <a:xfrm>
            <a:off x="0" y="0"/>
            <a:ext cx="9143990" cy="5143500"/>
          </a:xfrm>
          <a:prstGeom prst="rect">
            <a:avLst/>
          </a:prstGeom>
          <a:noFill/>
          <a:ln>
            <a:noFill/>
          </a:ln>
        </p:spPr>
      </p:pic>
      <p:pic>
        <p:nvPicPr>
          <p:cNvPr id="53" name="Google Shape;53;p14"/>
          <p:cNvPicPr preferRelativeResize="0"/>
          <p:nvPr/>
        </p:nvPicPr>
        <p:blipFill>
          <a:blip r:embed="rId3">
            <a:alphaModFix/>
          </a:blip>
          <a:stretch>
            <a:fillRect/>
          </a:stretch>
        </p:blipFill>
        <p:spPr>
          <a:xfrm>
            <a:off x="362500" y="781975"/>
            <a:ext cx="1343324" cy="361600"/>
          </a:xfrm>
          <a:prstGeom prst="rect">
            <a:avLst/>
          </a:prstGeom>
          <a:noFill/>
          <a:ln>
            <a:noFill/>
          </a:ln>
        </p:spPr>
      </p:pic>
      <p:sp>
        <p:nvSpPr>
          <p:cNvPr id="54" name="Google Shape;54;p14"/>
          <p:cNvSpPr txBox="1">
            <a:spLocks noGrp="1"/>
          </p:cNvSpPr>
          <p:nvPr>
            <p:ph type="title"/>
          </p:nvPr>
        </p:nvSpPr>
        <p:spPr>
          <a:xfrm>
            <a:off x="246300" y="1281300"/>
            <a:ext cx="7148100" cy="571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3000">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55" name="Google Shape;55;p14"/>
          <p:cNvSpPr txBox="1">
            <a:spLocks noGrp="1"/>
          </p:cNvSpPr>
          <p:nvPr>
            <p:ph type="subTitle" idx="1"/>
          </p:nvPr>
        </p:nvSpPr>
        <p:spPr>
          <a:xfrm>
            <a:off x="246300" y="1852800"/>
            <a:ext cx="7148100" cy="4308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600" b="1">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56" name="Google Shape;56;p14"/>
          <p:cNvSpPr txBox="1">
            <a:spLocks noGrp="1"/>
          </p:cNvSpPr>
          <p:nvPr>
            <p:ph type="subTitle" idx="2"/>
          </p:nvPr>
        </p:nvSpPr>
        <p:spPr>
          <a:xfrm>
            <a:off x="246300" y="2446350"/>
            <a:ext cx="2373900" cy="773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Introduction + Contents Yellow">
  <p:cSld name="TITLE_1_1_1_1_1_1_1_1_1">
    <p:spTree>
      <p:nvGrpSpPr>
        <p:cNvPr id="1" name="Shape 651"/>
        <p:cNvGrpSpPr/>
        <p:nvPr/>
      </p:nvGrpSpPr>
      <p:grpSpPr>
        <a:xfrm>
          <a:off x="0" y="0"/>
          <a:ext cx="0" cy="0"/>
          <a:chOff x="0" y="0"/>
          <a:chExt cx="0" cy="0"/>
        </a:xfrm>
      </p:grpSpPr>
      <p:sp>
        <p:nvSpPr>
          <p:cNvPr id="652" name="Google Shape;652;p124"/>
          <p:cNvSpPr/>
          <p:nvPr/>
        </p:nvSpPr>
        <p:spPr>
          <a:xfrm>
            <a:off x="-7125" y="0"/>
            <a:ext cx="4550700" cy="5143500"/>
          </a:xfrm>
          <a:prstGeom prst="rect">
            <a:avLst/>
          </a:prstGeom>
          <a:solidFill>
            <a:srgbClr val="FFB8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24"/>
          <p:cNvSpPr txBox="1">
            <a:spLocks noGrp="1"/>
          </p:cNvSpPr>
          <p:nvPr>
            <p:ph type="subTitle" idx="1"/>
          </p:nvPr>
        </p:nvSpPr>
        <p:spPr>
          <a:xfrm>
            <a:off x="117850" y="89825"/>
            <a:ext cx="4313100" cy="430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pic>
        <p:nvPicPr>
          <p:cNvPr id="654" name="Google Shape;654;p124"/>
          <p:cNvPicPr preferRelativeResize="0"/>
          <p:nvPr/>
        </p:nvPicPr>
        <p:blipFill>
          <a:blip r:embed="rId2">
            <a:alphaModFix/>
          </a:blip>
          <a:stretch>
            <a:fillRect/>
          </a:stretch>
        </p:blipFill>
        <p:spPr>
          <a:xfrm>
            <a:off x="217050" y="4813975"/>
            <a:ext cx="595602" cy="160325"/>
          </a:xfrm>
          <a:prstGeom prst="rect">
            <a:avLst/>
          </a:prstGeom>
          <a:noFill/>
          <a:ln>
            <a:noFill/>
          </a:ln>
        </p:spPr>
      </p:pic>
      <p:sp>
        <p:nvSpPr>
          <p:cNvPr id="655" name="Google Shape;655;p124"/>
          <p:cNvSpPr txBox="1">
            <a:spLocks noGrp="1"/>
          </p:cNvSpPr>
          <p:nvPr>
            <p:ph type="subTitle" idx="2"/>
          </p:nvPr>
        </p:nvSpPr>
        <p:spPr>
          <a:xfrm>
            <a:off x="4690425" y="89825"/>
            <a:ext cx="4313100" cy="430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56" name="Google Shape;656;p124"/>
          <p:cNvSpPr txBox="1">
            <a:spLocks noGrp="1"/>
          </p:cNvSpPr>
          <p:nvPr>
            <p:ph type="body" idx="3"/>
          </p:nvPr>
        </p:nvSpPr>
        <p:spPr>
          <a:xfrm>
            <a:off x="117850" y="640200"/>
            <a:ext cx="4125600" cy="4054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
        <p:nvSpPr>
          <p:cNvPr id="657" name="Google Shape;657;p124"/>
          <p:cNvSpPr txBox="1">
            <a:spLocks noGrp="1"/>
          </p:cNvSpPr>
          <p:nvPr>
            <p:ph type="body" idx="4"/>
          </p:nvPr>
        </p:nvSpPr>
        <p:spPr>
          <a:xfrm>
            <a:off x="4690425" y="640200"/>
            <a:ext cx="4125600" cy="4054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Introduction + Contents Orange">
  <p:cSld name="TITLE_1_1_1_1_1_1_1_1_1_1">
    <p:spTree>
      <p:nvGrpSpPr>
        <p:cNvPr id="1" name="Shape 658"/>
        <p:cNvGrpSpPr/>
        <p:nvPr/>
      </p:nvGrpSpPr>
      <p:grpSpPr>
        <a:xfrm>
          <a:off x="0" y="0"/>
          <a:ext cx="0" cy="0"/>
          <a:chOff x="0" y="0"/>
          <a:chExt cx="0" cy="0"/>
        </a:xfrm>
      </p:grpSpPr>
      <p:sp>
        <p:nvSpPr>
          <p:cNvPr id="659" name="Google Shape;659;p125"/>
          <p:cNvSpPr/>
          <p:nvPr/>
        </p:nvSpPr>
        <p:spPr>
          <a:xfrm>
            <a:off x="4593300" y="0"/>
            <a:ext cx="4550700" cy="5143500"/>
          </a:xfrm>
          <a:prstGeom prst="rect">
            <a:avLst/>
          </a:prstGeom>
          <a:solidFill>
            <a:srgbClr val="FF5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25"/>
          <p:cNvSpPr txBox="1">
            <a:spLocks noGrp="1"/>
          </p:cNvSpPr>
          <p:nvPr>
            <p:ph type="subTitle" idx="1"/>
          </p:nvPr>
        </p:nvSpPr>
        <p:spPr>
          <a:xfrm>
            <a:off x="117850" y="89825"/>
            <a:ext cx="4313100" cy="430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pic>
        <p:nvPicPr>
          <p:cNvPr id="661" name="Google Shape;661;p125"/>
          <p:cNvPicPr preferRelativeResize="0"/>
          <p:nvPr/>
        </p:nvPicPr>
        <p:blipFill>
          <a:blip r:embed="rId2">
            <a:alphaModFix/>
          </a:blip>
          <a:stretch>
            <a:fillRect/>
          </a:stretch>
        </p:blipFill>
        <p:spPr>
          <a:xfrm>
            <a:off x="217050" y="4813975"/>
            <a:ext cx="595602" cy="160325"/>
          </a:xfrm>
          <a:prstGeom prst="rect">
            <a:avLst/>
          </a:prstGeom>
          <a:noFill/>
          <a:ln>
            <a:noFill/>
          </a:ln>
        </p:spPr>
      </p:pic>
      <p:sp>
        <p:nvSpPr>
          <p:cNvPr id="662" name="Google Shape;662;p125"/>
          <p:cNvSpPr txBox="1">
            <a:spLocks noGrp="1"/>
          </p:cNvSpPr>
          <p:nvPr>
            <p:ph type="subTitle" idx="2"/>
          </p:nvPr>
        </p:nvSpPr>
        <p:spPr>
          <a:xfrm>
            <a:off x="4690425" y="89825"/>
            <a:ext cx="4313100" cy="430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63" name="Google Shape;663;p125"/>
          <p:cNvSpPr txBox="1">
            <a:spLocks noGrp="1"/>
          </p:cNvSpPr>
          <p:nvPr>
            <p:ph type="body" idx="3"/>
          </p:nvPr>
        </p:nvSpPr>
        <p:spPr>
          <a:xfrm>
            <a:off x="205425" y="640950"/>
            <a:ext cx="4125600" cy="4054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
        <p:nvSpPr>
          <p:cNvPr id="664" name="Google Shape;664;p125"/>
          <p:cNvSpPr txBox="1">
            <a:spLocks noGrp="1"/>
          </p:cNvSpPr>
          <p:nvPr>
            <p:ph type="body" idx="4"/>
          </p:nvPr>
        </p:nvSpPr>
        <p:spPr>
          <a:xfrm>
            <a:off x="4742300" y="640950"/>
            <a:ext cx="4125600" cy="4054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1pPr>
            <a:lvl2pPr marL="914400" lvl="1"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2pPr>
            <a:lvl3pPr marL="1371600" lvl="2"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3pPr>
            <a:lvl4pPr marL="1828800" lvl="3"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4pPr>
            <a:lvl5pPr marL="2286000" lvl="4"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5pPr>
            <a:lvl6pPr marL="2743200" lvl="5"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6pPr>
            <a:lvl7pPr marL="3200400" lvl="6"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7pPr>
            <a:lvl8pPr marL="3657600" lvl="7"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8pPr>
            <a:lvl9pPr marL="4114800" lvl="8"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Contents Yellow">
  <p:cSld name="TITLE_1_1_1_1_1_1_1_1_1_1_1_1">
    <p:spTree>
      <p:nvGrpSpPr>
        <p:cNvPr id="1" name="Shape 670"/>
        <p:cNvGrpSpPr/>
        <p:nvPr/>
      </p:nvGrpSpPr>
      <p:grpSpPr>
        <a:xfrm>
          <a:off x="0" y="0"/>
          <a:ext cx="0" cy="0"/>
          <a:chOff x="0" y="0"/>
          <a:chExt cx="0" cy="0"/>
        </a:xfrm>
      </p:grpSpPr>
      <p:sp>
        <p:nvSpPr>
          <p:cNvPr id="671" name="Google Shape;671;p127"/>
          <p:cNvSpPr/>
          <p:nvPr/>
        </p:nvSpPr>
        <p:spPr>
          <a:xfrm>
            <a:off x="0" y="0"/>
            <a:ext cx="9144000" cy="5143500"/>
          </a:xfrm>
          <a:prstGeom prst="rect">
            <a:avLst/>
          </a:prstGeom>
          <a:solidFill>
            <a:srgbClr val="FFB8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27"/>
          <p:cNvSpPr txBox="1">
            <a:spLocks noGrp="1"/>
          </p:cNvSpPr>
          <p:nvPr>
            <p:ph type="subTitle" idx="1"/>
          </p:nvPr>
        </p:nvSpPr>
        <p:spPr>
          <a:xfrm>
            <a:off x="117850" y="89825"/>
            <a:ext cx="8838600" cy="430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673" name="Google Shape;673;p127"/>
          <p:cNvSpPr txBox="1">
            <a:spLocks noGrp="1"/>
          </p:cNvSpPr>
          <p:nvPr>
            <p:ph type="body" idx="2"/>
          </p:nvPr>
        </p:nvSpPr>
        <p:spPr>
          <a:xfrm>
            <a:off x="117850" y="640200"/>
            <a:ext cx="8769000" cy="4054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674" name="Google Shape;674;p127"/>
          <p:cNvPicPr preferRelativeResize="0"/>
          <p:nvPr/>
        </p:nvPicPr>
        <p:blipFill>
          <a:blip r:embed="rId2">
            <a:alphaModFix/>
          </a:blip>
          <a:stretch>
            <a:fillRect/>
          </a:stretch>
        </p:blipFill>
        <p:spPr>
          <a:xfrm>
            <a:off x="217050" y="4813975"/>
            <a:ext cx="595602" cy="160325"/>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Navigation Grey">
  <p:cSld name="TITLE_1_1_1_1_1_1_1_1_1_1_1_1_1">
    <p:spTree>
      <p:nvGrpSpPr>
        <p:cNvPr id="1" name="Shape 675"/>
        <p:cNvGrpSpPr/>
        <p:nvPr/>
      </p:nvGrpSpPr>
      <p:grpSpPr>
        <a:xfrm>
          <a:off x="0" y="0"/>
          <a:ext cx="0" cy="0"/>
          <a:chOff x="0" y="0"/>
          <a:chExt cx="0" cy="0"/>
        </a:xfrm>
      </p:grpSpPr>
      <p:sp>
        <p:nvSpPr>
          <p:cNvPr id="676" name="Google Shape;676;p128"/>
          <p:cNvSpPr/>
          <p:nvPr/>
        </p:nvSpPr>
        <p:spPr>
          <a:xfrm>
            <a:off x="0" y="0"/>
            <a:ext cx="2321700" cy="5143500"/>
          </a:xfrm>
          <a:prstGeom prst="rect">
            <a:avLst/>
          </a:prstGeom>
          <a:solidFill>
            <a:srgbClr val="A594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28"/>
          <p:cNvSpPr txBox="1">
            <a:spLocks noGrp="1"/>
          </p:cNvSpPr>
          <p:nvPr>
            <p:ph type="subTitle" idx="1"/>
          </p:nvPr>
        </p:nvSpPr>
        <p:spPr>
          <a:xfrm>
            <a:off x="2404450" y="89800"/>
            <a:ext cx="52668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pic>
        <p:nvPicPr>
          <p:cNvPr id="678" name="Google Shape;678;p128"/>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679" name="Google Shape;679;p128"/>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000">
                <a:solidFill>
                  <a:srgbClr val="FFFFFF"/>
                </a:solidFill>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680" name="Google Shape;680;p128"/>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Navigation Black">
  <p:cSld name="TITLE_1_1_1_1_1_1_1_1_1_1_1_1_1_1">
    <p:spTree>
      <p:nvGrpSpPr>
        <p:cNvPr id="1" name="Shape 681"/>
        <p:cNvGrpSpPr/>
        <p:nvPr/>
      </p:nvGrpSpPr>
      <p:grpSpPr>
        <a:xfrm>
          <a:off x="0" y="0"/>
          <a:ext cx="0" cy="0"/>
          <a:chOff x="0" y="0"/>
          <a:chExt cx="0" cy="0"/>
        </a:xfrm>
      </p:grpSpPr>
      <p:sp>
        <p:nvSpPr>
          <p:cNvPr id="682" name="Google Shape;682;p129"/>
          <p:cNvSpPr/>
          <p:nvPr/>
        </p:nvSpPr>
        <p:spPr>
          <a:xfrm>
            <a:off x="0" y="0"/>
            <a:ext cx="23217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29"/>
          <p:cNvSpPr txBox="1">
            <a:spLocks noGrp="1"/>
          </p:cNvSpPr>
          <p:nvPr>
            <p:ph type="subTitle" idx="1"/>
          </p:nvPr>
        </p:nvSpPr>
        <p:spPr>
          <a:xfrm>
            <a:off x="2404450" y="89800"/>
            <a:ext cx="52668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pic>
        <p:nvPicPr>
          <p:cNvPr id="684" name="Google Shape;684;p129"/>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685" name="Google Shape;685;p129"/>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000">
                <a:solidFill>
                  <a:srgbClr val="FFFFFF"/>
                </a:solidFill>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686" name="Google Shape;686;p129"/>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Navigation Orange">
  <p:cSld name="TITLE_1_1_1_1_1_1_1_1_1_1_1_1_1_1_1">
    <p:spTree>
      <p:nvGrpSpPr>
        <p:cNvPr id="1" name="Shape 687"/>
        <p:cNvGrpSpPr/>
        <p:nvPr/>
      </p:nvGrpSpPr>
      <p:grpSpPr>
        <a:xfrm>
          <a:off x="0" y="0"/>
          <a:ext cx="0" cy="0"/>
          <a:chOff x="0" y="0"/>
          <a:chExt cx="0" cy="0"/>
        </a:xfrm>
      </p:grpSpPr>
      <p:sp>
        <p:nvSpPr>
          <p:cNvPr id="688" name="Google Shape;688;p130"/>
          <p:cNvSpPr/>
          <p:nvPr/>
        </p:nvSpPr>
        <p:spPr>
          <a:xfrm>
            <a:off x="0" y="0"/>
            <a:ext cx="2321700" cy="5143500"/>
          </a:xfrm>
          <a:prstGeom prst="rect">
            <a:avLst/>
          </a:prstGeom>
          <a:solidFill>
            <a:srgbClr val="FF5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0"/>
          <p:cNvSpPr txBox="1">
            <a:spLocks noGrp="1"/>
          </p:cNvSpPr>
          <p:nvPr>
            <p:ph type="subTitle" idx="1"/>
          </p:nvPr>
        </p:nvSpPr>
        <p:spPr>
          <a:xfrm>
            <a:off x="2404450" y="89800"/>
            <a:ext cx="52668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pic>
        <p:nvPicPr>
          <p:cNvPr id="690" name="Google Shape;690;p130"/>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691" name="Google Shape;691;p130"/>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000">
                <a:solidFill>
                  <a:srgbClr val="FFFFFF"/>
                </a:solidFill>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692" name="Google Shape;692;p130"/>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Navigation Purple">
  <p:cSld name="TITLE_1_1_1_1_1_1_1_1_1_1_1_1_1_1_1_1">
    <p:spTree>
      <p:nvGrpSpPr>
        <p:cNvPr id="1" name="Shape 693"/>
        <p:cNvGrpSpPr/>
        <p:nvPr/>
      </p:nvGrpSpPr>
      <p:grpSpPr>
        <a:xfrm>
          <a:off x="0" y="0"/>
          <a:ext cx="0" cy="0"/>
          <a:chOff x="0" y="0"/>
          <a:chExt cx="0" cy="0"/>
        </a:xfrm>
      </p:grpSpPr>
      <p:sp>
        <p:nvSpPr>
          <p:cNvPr id="694" name="Google Shape;694;p131"/>
          <p:cNvSpPr/>
          <p:nvPr/>
        </p:nvSpPr>
        <p:spPr>
          <a:xfrm>
            <a:off x="0" y="0"/>
            <a:ext cx="2321700" cy="5143500"/>
          </a:xfrm>
          <a:prstGeom prst="rect">
            <a:avLst/>
          </a:prstGeom>
          <a:solidFill>
            <a:srgbClr val="9B00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1"/>
          <p:cNvSpPr txBox="1">
            <a:spLocks noGrp="1"/>
          </p:cNvSpPr>
          <p:nvPr>
            <p:ph type="subTitle" idx="1"/>
          </p:nvPr>
        </p:nvSpPr>
        <p:spPr>
          <a:xfrm>
            <a:off x="2404450" y="89800"/>
            <a:ext cx="52668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pic>
        <p:nvPicPr>
          <p:cNvPr id="696" name="Google Shape;696;p131"/>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697" name="Google Shape;697;p131"/>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000">
                <a:solidFill>
                  <a:srgbClr val="FFFFFF"/>
                </a:solidFill>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698" name="Google Shape;698;p131"/>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Navigation Red">
  <p:cSld name="TITLE_1_1_1_1_1_1_1_1_1_1_1_1_1_1_1_1_1">
    <p:spTree>
      <p:nvGrpSpPr>
        <p:cNvPr id="1" name="Shape 699"/>
        <p:cNvGrpSpPr/>
        <p:nvPr/>
      </p:nvGrpSpPr>
      <p:grpSpPr>
        <a:xfrm>
          <a:off x="0" y="0"/>
          <a:ext cx="0" cy="0"/>
          <a:chOff x="0" y="0"/>
          <a:chExt cx="0" cy="0"/>
        </a:xfrm>
      </p:grpSpPr>
      <p:sp>
        <p:nvSpPr>
          <p:cNvPr id="700" name="Google Shape;700;p132"/>
          <p:cNvSpPr/>
          <p:nvPr/>
        </p:nvSpPr>
        <p:spPr>
          <a:xfrm>
            <a:off x="0" y="0"/>
            <a:ext cx="2321700" cy="5143500"/>
          </a:xfrm>
          <a:prstGeom prst="rect">
            <a:avLst/>
          </a:prstGeom>
          <a:solidFill>
            <a:srgbClr val="FF0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2"/>
          <p:cNvSpPr txBox="1">
            <a:spLocks noGrp="1"/>
          </p:cNvSpPr>
          <p:nvPr>
            <p:ph type="subTitle" idx="1"/>
          </p:nvPr>
        </p:nvSpPr>
        <p:spPr>
          <a:xfrm>
            <a:off x="2404450" y="89800"/>
            <a:ext cx="52668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pic>
        <p:nvPicPr>
          <p:cNvPr id="702" name="Google Shape;702;p132"/>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703" name="Google Shape;703;p132"/>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000">
                <a:solidFill>
                  <a:srgbClr val="FFFFFF"/>
                </a:solidFill>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704" name="Google Shape;704;p132"/>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Navigation Yellow">
  <p:cSld name="TITLE_1_1_1_1_1_1_1_1_1_1_1_1_1_1_1_1_1_1">
    <p:spTree>
      <p:nvGrpSpPr>
        <p:cNvPr id="1" name="Shape 705"/>
        <p:cNvGrpSpPr/>
        <p:nvPr/>
      </p:nvGrpSpPr>
      <p:grpSpPr>
        <a:xfrm>
          <a:off x="0" y="0"/>
          <a:ext cx="0" cy="0"/>
          <a:chOff x="0" y="0"/>
          <a:chExt cx="0" cy="0"/>
        </a:xfrm>
      </p:grpSpPr>
      <p:sp>
        <p:nvSpPr>
          <p:cNvPr id="706" name="Google Shape;706;p133"/>
          <p:cNvSpPr/>
          <p:nvPr/>
        </p:nvSpPr>
        <p:spPr>
          <a:xfrm>
            <a:off x="0" y="0"/>
            <a:ext cx="2321700" cy="5143500"/>
          </a:xfrm>
          <a:prstGeom prst="rect">
            <a:avLst/>
          </a:prstGeom>
          <a:solidFill>
            <a:srgbClr val="FFB8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33"/>
          <p:cNvSpPr txBox="1">
            <a:spLocks noGrp="1"/>
          </p:cNvSpPr>
          <p:nvPr>
            <p:ph type="subTitle" idx="1"/>
          </p:nvPr>
        </p:nvSpPr>
        <p:spPr>
          <a:xfrm>
            <a:off x="2404450" y="89800"/>
            <a:ext cx="52668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708" name="Google Shape;708;p133"/>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000">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709" name="Google Shape;709;p133"/>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710" name="Google Shape;710;p133"/>
          <p:cNvPicPr preferRelativeResize="0"/>
          <p:nvPr/>
        </p:nvPicPr>
        <p:blipFill>
          <a:blip r:embed="rId2">
            <a:alphaModFix/>
          </a:blip>
          <a:stretch>
            <a:fillRect/>
          </a:stretch>
        </p:blipFill>
        <p:spPr>
          <a:xfrm>
            <a:off x="217050" y="4813975"/>
            <a:ext cx="595602" cy="160325"/>
          </a:xfrm>
          <a:prstGeom prst="rect">
            <a:avLst/>
          </a:prstGeom>
          <a:noFill/>
          <a:ln>
            <a:noFill/>
          </a:ln>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Simple text layout">
  <p:cSld name="TITLE_1_1_1_1_1_1_1_1_1_1_1_1_1_1_1_1_1_1_1">
    <p:spTree>
      <p:nvGrpSpPr>
        <p:cNvPr id="1" name="Shape 711"/>
        <p:cNvGrpSpPr/>
        <p:nvPr/>
      </p:nvGrpSpPr>
      <p:grpSpPr>
        <a:xfrm>
          <a:off x="0" y="0"/>
          <a:ext cx="0" cy="0"/>
          <a:chOff x="0" y="0"/>
          <a:chExt cx="0" cy="0"/>
        </a:xfrm>
      </p:grpSpPr>
      <p:sp>
        <p:nvSpPr>
          <p:cNvPr id="712" name="Google Shape;712;p134"/>
          <p:cNvSpPr txBox="1">
            <a:spLocks noGrp="1"/>
          </p:cNvSpPr>
          <p:nvPr>
            <p:ph type="subTitle" idx="1"/>
          </p:nvPr>
        </p:nvSpPr>
        <p:spPr>
          <a:xfrm>
            <a:off x="137350" y="89800"/>
            <a:ext cx="87444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713" name="Google Shape;713;p134"/>
          <p:cNvSpPr txBox="1">
            <a:spLocks noGrp="1"/>
          </p:cNvSpPr>
          <p:nvPr>
            <p:ph type="body" idx="2"/>
          </p:nvPr>
        </p:nvSpPr>
        <p:spPr>
          <a:xfrm>
            <a:off x="137350" y="622050"/>
            <a:ext cx="87444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714" name="Google Shape;714;p134"/>
          <p:cNvPicPr preferRelativeResize="0"/>
          <p:nvPr/>
        </p:nvPicPr>
        <p:blipFill>
          <a:blip r:embed="rId2">
            <a:alphaModFix/>
          </a:blip>
          <a:stretch>
            <a:fillRect/>
          </a:stretch>
        </p:blipFill>
        <p:spPr>
          <a:xfrm>
            <a:off x="217050" y="4813975"/>
            <a:ext cx="595602" cy="160325"/>
          </a:xfrm>
          <a:prstGeom prst="rect">
            <a:avLst/>
          </a:prstGeom>
          <a:noFill/>
          <a:ln>
            <a:noFill/>
          </a:ln>
        </p:spPr>
      </p:pic>
      <p:cxnSp>
        <p:nvCxnSpPr>
          <p:cNvPr id="715" name="Google Shape;715;p134"/>
          <p:cNvCxnSpPr/>
          <p:nvPr/>
        </p:nvCxnSpPr>
        <p:spPr>
          <a:xfrm>
            <a:off x="217050" y="452112"/>
            <a:ext cx="8664600" cy="0"/>
          </a:xfrm>
          <a:prstGeom prst="straightConnector1">
            <a:avLst/>
          </a:prstGeom>
          <a:noFill/>
          <a:ln w="9525" cap="flat" cmpd="sng">
            <a:solidFill>
              <a:srgbClr val="A59482"/>
            </a:solidFill>
            <a:prstDash val="solid"/>
            <a:round/>
            <a:headEnd type="none" w="med" len="med"/>
            <a:tailEnd type="none" w="med" len="med"/>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 Sea">
  <p:cSld name="TITLE_1">
    <p:spTree>
      <p:nvGrpSpPr>
        <p:cNvPr id="1" name="Shape 57"/>
        <p:cNvGrpSpPr/>
        <p:nvPr/>
      </p:nvGrpSpPr>
      <p:grpSpPr>
        <a:xfrm>
          <a:off x="0" y="0"/>
          <a:ext cx="0" cy="0"/>
          <a:chOff x="0" y="0"/>
          <a:chExt cx="0" cy="0"/>
        </a:xfrm>
      </p:grpSpPr>
      <p:pic>
        <p:nvPicPr>
          <p:cNvPr id="58" name="Google Shape;58;p15"/>
          <p:cNvPicPr preferRelativeResize="0"/>
          <p:nvPr/>
        </p:nvPicPr>
        <p:blipFill>
          <a:blip r:embed="rId2">
            <a:alphaModFix/>
          </a:blip>
          <a:stretch>
            <a:fillRect/>
          </a:stretch>
        </p:blipFill>
        <p:spPr>
          <a:xfrm>
            <a:off x="-18962" y="-10675"/>
            <a:ext cx="9181925" cy="5164849"/>
          </a:xfrm>
          <a:prstGeom prst="rect">
            <a:avLst/>
          </a:prstGeom>
          <a:noFill/>
          <a:ln>
            <a:noFill/>
          </a:ln>
        </p:spPr>
      </p:pic>
      <p:pic>
        <p:nvPicPr>
          <p:cNvPr id="59" name="Google Shape;59;p15"/>
          <p:cNvPicPr preferRelativeResize="0"/>
          <p:nvPr/>
        </p:nvPicPr>
        <p:blipFill>
          <a:blip r:embed="rId3">
            <a:alphaModFix/>
          </a:blip>
          <a:stretch>
            <a:fillRect/>
          </a:stretch>
        </p:blipFill>
        <p:spPr>
          <a:xfrm>
            <a:off x="372875" y="792325"/>
            <a:ext cx="1343324" cy="361600"/>
          </a:xfrm>
          <a:prstGeom prst="rect">
            <a:avLst/>
          </a:prstGeom>
          <a:noFill/>
          <a:ln>
            <a:noFill/>
          </a:ln>
        </p:spPr>
      </p:pic>
      <p:sp>
        <p:nvSpPr>
          <p:cNvPr id="60" name="Google Shape;60;p15"/>
          <p:cNvSpPr txBox="1">
            <a:spLocks noGrp="1"/>
          </p:cNvSpPr>
          <p:nvPr>
            <p:ph type="title"/>
          </p:nvPr>
        </p:nvSpPr>
        <p:spPr>
          <a:xfrm>
            <a:off x="246300" y="1281300"/>
            <a:ext cx="7736700" cy="571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3000">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1" name="Google Shape;61;p15"/>
          <p:cNvSpPr txBox="1">
            <a:spLocks noGrp="1"/>
          </p:cNvSpPr>
          <p:nvPr>
            <p:ph type="subTitle" idx="1"/>
          </p:nvPr>
        </p:nvSpPr>
        <p:spPr>
          <a:xfrm>
            <a:off x="246300" y="1852800"/>
            <a:ext cx="7736700" cy="4308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600" b="1">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2" name="Google Shape;62;p15"/>
          <p:cNvSpPr txBox="1">
            <a:spLocks noGrp="1"/>
          </p:cNvSpPr>
          <p:nvPr>
            <p:ph type="subTitle" idx="2"/>
          </p:nvPr>
        </p:nvSpPr>
        <p:spPr>
          <a:xfrm>
            <a:off x="246300" y="2446350"/>
            <a:ext cx="2373900" cy="773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ext double column">
  <p:cSld name="TITLE_1_1_1_1_1_1_1_1_1_1_1_1_1_1_1_1_1_1_1_1">
    <p:spTree>
      <p:nvGrpSpPr>
        <p:cNvPr id="1" name="Shape 716"/>
        <p:cNvGrpSpPr/>
        <p:nvPr/>
      </p:nvGrpSpPr>
      <p:grpSpPr>
        <a:xfrm>
          <a:off x="0" y="0"/>
          <a:ext cx="0" cy="0"/>
          <a:chOff x="0" y="0"/>
          <a:chExt cx="0" cy="0"/>
        </a:xfrm>
      </p:grpSpPr>
      <p:sp>
        <p:nvSpPr>
          <p:cNvPr id="717" name="Google Shape;717;p135"/>
          <p:cNvSpPr txBox="1">
            <a:spLocks noGrp="1"/>
          </p:cNvSpPr>
          <p:nvPr>
            <p:ph type="subTitle" idx="1"/>
          </p:nvPr>
        </p:nvSpPr>
        <p:spPr>
          <a:xfrm>
            <a:off x="137350" y="89800"/>
            <a:ext cx="87444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718" name="Google Shape;718;p135"/>
          <p:cNvSpPr txBox="1">
            <a:spLocks noGrp="1"/>
          </p:cNvSpPr>
          <p:nvPr>
            <p:ph type="body" idx="2"/>
          </p:nvPr>
        </p:nvSpPr>
        <p:spPr>
          <a:xfrm>
            <a:off x="137350" y="622050"/>
            <a:ext cx="42456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719" name="Google Shape;719;p135"/>
          <p:cNvPicPr preferRelativeResize="0"/>
          <p:nvPr/>
        </p:nvPicPr>
        <p:blipFill>
          <a:blip r:embed="rId2">
            <a:alphaModFix/>
          </a:blip>
          <a:stretch>
            <a:fillRect/>
          </a:stretch>
        </p:blipFill>
        <p:spPr>
          <a:xfrm>
            <a:off x="217050" y="4813975"/>
            <a:ext cx="595602" cy="160325"/>
          </a:xfrm>
          <a:prstGeom prst="rect">
            <a:avLst/>
          </a:prstGeom>
          <a:noFill/>
          <a:ln>
            <a:noFill/>
          </a:ln>
        </p:spPr>
      </p:pic>
      <p:cxnSp>
        <p:nvCxnSpPr>
          <p:cNvPr id="720" name="Google Shape;720;p135"/>
          <p:cNvCxnSpPr/>
          <p:nvPr/>
        </p:nvCxnSpPr>
        <p:spPr>
          <a:xfrm>
            <a:off x="217050" y="452112"/>
            <a:ext cx="8664600" cy="0"/>
          </a:xfrm>
          <a:prstGeom prst="straightConnector1">
            <a:avLst/>
          </a:prstGeom>
          <a:noFill/>
          <a:ln w="9525" cap="flat" cmpd="sng">
            <a:solidFill>
              <a:srgbClr val="A59482"/>
            </a:solidFill>
            <a:prstDash val="solid"/>
            <a:round/>
            <a:headEnd type="none" w="med" len="med"/>
            <a:tailEnd type="none" w="med" len="med"/>
          </a:ln>
        </p:spPr>
      </p:cxnSp>
      <p:sp>
        <p:nvSpPr>
          <p:cNvPr id="721" name="Google Shape;721;p135"/>
          <p:cNvSpPr txBox="1">
            <a:spLocks noGrp="1"/>
          </p:cNvSpPr>
          <p:nvPr>
            <p:ph type="body" idx="3"/>
          </p:nvPr>
        </p:nvSpPr>
        <p:spPr>
          <a:xfrm>
            <a:off x="4636050" y="622050"/>
            <a:ext cx="42456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Bullet list Grey">
  <p:cSld name="TITLE_1_1_1_1_1_1_1_1_1_1_1_1_1_1_1_1_1_1_1_1_1">
    <p:spTree>
      <p:nvGrpSpPr>
        <p:cNvPr id="1" name="Shape 722"/>
        <p:cNvGrpSpPr/>
        <p:nvPr/>
      </p:nvGrpSpPr>
      <p:grpSpPr>
        <a:xfrm>
          <a:off x="0" y="0"/>
          <a:ext cx="0" cy="0"/>
          <a:chOff x="0" y="0"/>
          <a:chExt cx="0" cy="0"/>
        </a:xfrm>
      </p:grpSpPr>
      <p:sp>
        <p:nvSpPr>
          <p:cNvPr id="723" name="Google Shape;723;p136"/>
          <p:cNvSpPr/>
          <p:nvPr/>
        </p:nvSpPr>
        <p:spPr>
          <a:xfrm>
            <a:off x="4761000" y="0"/>
            <a:ext cx="4383000" cy="5143500"/>
          </a:xfrm>
          <a:prstGeom prst="rect">
            <a:avLst/>
          </a:prstGeom>
          <a:solidFill>
            <a:srgbClr val="A594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36"/>
          <p:cNvSpPr txBox="1">
            <a:spLocks noGrp="1"/>
          </p:cNvSpPr>
          <p:nvPr>
            <p:ph type="body" idx="1"/>
          </p:nvPr>
        </p:nvSpPr>
        <p:spPr>
          <a:xfrm>
            <a:off x="137350" y="291475"/>
            <a:ext cx="4245600" cy="44211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725" name="Google Shape;725;p136"/>
          <p:cNvPicPr preferRelativeResize="0"/>
          <p:nvPr/>
        </p:nvPicPr>
        <p:blipFill>
          <a:blip r:embed="rId2">
            <a:alphaModFix/>
          </a:blip>
          <a:stretch>
            <a:fillRect/>
          </a:stretch>
        </p:blipFill>
        <p:spPr>
          <a:xfrm>
            <a:off x="217050" y="4813975"/>
            <a:ext cx="595602" cy="160325"/>
          </a:xfrm>
          <a:prstGeom prst="rect">
            <a:avLst/>
          </a:prstGeom>
          <a:noFill/>
          <a:ln>
            <a:noFill/>
          </a:ln>
        </p:spPr>
      </p:pic>
      <p:sp>
        <p:nvSpPr>
          <p:cNvPr id="726" name="Google Shape;726;p136"/>
          <p:cNvSpPr txBox="1">
            <a:spLocks noGrp="1"/>
          </p:cNvSpPr>
          <p:nvPr>
            <p:ph type="body" idx="2"/>
          </p:nvPr>
        </p:nvSpPr>
        <p:spPr>
          <a:xfrm>
            <a:off x="4898400" y="245350"/>
            <a:ext cx="4099200" cy="4467300"/>
          </a:xfrm>
          <a:prstGeom prst="rect">
            <a:avLst/>
          </a:prstGeom>
          <a:noFill/>
          <a:ln>
            <a:noFill/>
          </a:ln>
        </p:spPr>
        <p:txBody>
          <a:bodyPr spcFirstLastPara="1" wrap="square" lIns="91425" tIns="91425" rIns="91425" bIns="91425" anchor="t" anchorCtr="0">
            <a:noAutofit/>
          </a:bodyPr>
          <a:lstStyle>
            <a:lvl1pPr marL="457200" lvl="0"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1pPr>
            <a:lvl2pPr marL="914400" lvl="1"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2pPr>
            <a:lvl3pPr marL="1371600" lvl="2"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3pPr>
            <a:lvl4pPr marL="1828800" lvl="3"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4pPr>
            <a:lvl5pPr marL="2286000" lvl="4"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5pPr>
            <a:lvl6pPr marL="2743200" lvl="5"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6pPr>
            <a:lvl7pPr marL="3200400" lvl="6"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7pPr>
            <a:lvl8pPr marL="3657600" lvl="7"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8pPr>
            <a:lvl9pPr marL="4114800" lvl="8"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Bullet list Purple">
  <p:cSld name="TITLE_1_1_1_1_1_1_1_1_1_1_1_1_1_1_1_1_1_1_1_1_1_2">
    <p:spTree>
      <p:nvGrpSpPr>
        <p:cNvPr id="1" name="Shape 727"/>
        <p:cNvGrpSpPr/>
        <p:nvPr/>
      </p:nvGrpSpPr>
      <p:grpSpPr>
        <a:xfrm>
          <a:off x="0" y="0"/>
          <a:ext cx="0" cy="0"/>
          <a:chOff x="0" y="0"/>
          <a:chExt cx="0" cy="0"/>
        </a:xfrm>
      </p:grpSpPr>
      <p:sp>
        <p:nvSpPr>
          <p:cNvPr id="728" name="Google Shape;728;p137"/>
          <p:cNvSpPr/>
          <p:nvPr/>
        </p:nvSpPr>
        <p:spPr>
          <a:xfrm>
            <a:off x="4761000" y="0"/>
            <a:ext cx="4383000" cy="5143500"/>
          </a:xfrm>
          <a:prstGeom prst="rect">
            <a:avLst/>
          </a:prstGeom>
          <a:solidFill>
            <a:srgbClr val="9B00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37"/>
          <p:cNvSpPr txBox="1">
            <a:spLocks noGrp="1"/>
          </p:cNvSpPr>
          <p:nvPr>
            <p:ph type="body" idx="1"/>
          </p:nvPr>
        </p:nvSpPr>
        <p:spPr>
          <a:xfrm>
            <a:off x="137350" y="291475"/>
            <a:ext cx="4245600" cy="44211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730" name="Google Shape;730;p137"/>
          <p:cNvPicPr preferRelativeResize="0"/>
          <p:nvPr/>
        </p:nvPicPr>
        <p:blipFill>
          <a:blip r:embed="rId2">
            <a:alphaModFix/>
          </a:blip>
          <a:stretch>
            <a:fillRect/>
          </a:stretch>
        </p:blipFill>
        <p:spPr>
          <a:xfrm>
            <a:off x="217050" y="4813975"/>
            <a:ext cx="595602" cy="160325"/>
          </a:xfrm>
          <a:prstGeom prst="rect">
            <a:avLst/>
          </a:prstGeom>
          <a:noFill/>
          <a:ln>
            <a:noFill/>
          </a:ln>
        </p:spPr>
      </p:pic>
      <p:sp>
        <p:nvSpPr>
          <p:cNvPr id="731" name="Google Shape;731;p137"/>
          <p:cNvSpPr txBox="1">
            <a:spLocks noGrp="1"/>
          </p:cNvSpPr>
          <p:nvPr>
            <p:ph type="body" idx="2"/>
          </p:nvPr>
        </p:nvSpPr>
        <p:spPr>
          <a:xfrm>
            <a:off x="4898400" y="245350"/>
            <a:ext cx="4099200" cy="4467300"/>
          </a:xfrm>
          <a:prstGeom prst="rect">
            <a:avLst/>
          </a:prstGeom>
          <a:noFill/>
          <a:ln>
            <a:noFill/>
          </a:ln>
        </p:spPr>
        <p:txBody>
          <a:bodyPr spcFirstLastPara="1" wrap="square" lIns="91425" tIns="91425" rIns="91425" bIns="91425" anchor="t" anchorCtr="0">
            <a:noAutofit/>
          </a:bodyPr>
          <a:lstStyle>
            <a:lvl1pPr marL="457200" lvl="0"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1pPr>
            <a:lvl2pPr marL="914400" lvl="1"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2pPr>
            <a:lvl3pPr marL="1371600" lvl="2"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3pPr>
            <a:lvl4pPr marL="1828800" lvl="3"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4pPr>
            <a:lvl5pPr marL="2286000" lvl="4"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5pPr>
            <a:lvl6pPr marL="2743200" lvl="5"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6pPr>
            <a:lvl7pPr marL="3200400" lvl="6"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7pPr>
            <a:lvl8pPr marL="3657600" lvl="7"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8pPr>
            <a:lvl9pPr marL="4114800" lvl="8"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Bullet list Red">
  <p:cSld name="TITLE_1_1_1_1_1_1_1_1_1_1_1_1_1_1_1_1_1_1_1_1_1_1">
    <p:spTree>
      <p:nvGrpSpPr>
        <p:cNvPr id="1" name="Shape 732"/>
        <p:cNvGrpSpPr/>
        <p:nvPr/>
      </p:nvGrpSpPr>
      <p:grpSpPr>
        <a:xfrm>
          <a:off x="0" y="0"/>
          <a:ext cx="0" cy="0"/>
          <a:chOff x="0" y="0"/>
          <a:chExt cx="0" cy="0"/>
        </a:xfrm>
      </p:grpSpPr>
      <p:sp>
        <p:nvSpPr>
          <p:cNvPr id="733" name="Google Shape;733;p138"/>
          <p:cNvSpPr/>
          <p:nvPr/>
        </p:nvSpPr>
        <p:spPr>
          <a:xfrm>
            <a:off x="0" y="0"/>
            <a:ext cx="4346700" cy="5143500"/>
          </a:xfrm>
          <a:prstGeom prst="rect">
            <a:avLst/>
          </a:prstGeom>
          <a:solidFill>
            <a:srgbClr val="FF0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38"/>
          <p:cNvSpPr txBox="1">
            <a:spLocks noGrp="1"/>
          </p:cNvSpPr>
          <p:nvPr>
            <p:ph type="body" idx="1"/>
          </p:nvPr>
        </p:nvSpPr>
        <p:spPr>
          <a:xfrm>
            <a:off x="4723050" y="291475"/>
            <a:ext cx="4245600" cy="44211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
        <p:nvSpPr>
          <p:cNvPr id="735" name="Google Shape;735;p138"/>
          <p:cNvSpPr txBox="1">
            <a:spLocks noGrp="1"/>
          </p:cNvSpPr>
          <p:nvPr>
            <p:ph type="body" idx="2"/>
          </p:nvPr>
        </p:nvSpPr>
        <p:spPr>
          <a:xfrm>
            <a:off x="205425" y="175550"/>
            <a:ext cx="4017600" cy="4479000"/>
          </a:xfrm>
          <a:prstGeom prst="rect">
            <a:avLst/>
          </a:prstGeom>
          <a:noFill/>
          <a:ln>
            <a:noFill/>
          </a:ln>
        </p:spPr>
        <p:txBody>
          <a:bodyPr spcFirstLastPara="1" wrap="square" lIns="91425" tIns="91425" rIns="91425" bIns="91425" anchor="t" anchorCtr="0">
            <a:noAutofit/>
          </a:bodyPr>
          <a:lstStyle>
            <a:lvl1pPr marL="457200" lvl="0"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1pPr>
            <a:lvl2pPr marL="914400" lvl="1"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2pPr>
            <a:lvl3pPr marL="1371600" lvl="2"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3pPr>
            <a:lvl4pPr marL="1828800" lvl="3"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4pPr>
            <a:lvl5pPr marL="2286000" lvl="4"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5pPr>
            <a:lvl6pPr marL="2743200" lvl="5"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6pPr>
            <a:lvl7pPr marL="3200400" lvl="6"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7pPr>
            <a:lvl8pPr marL="3657600" lvl="7"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8pPr>
            <a:lvl9pPr marL="4114800" lvl="8"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9pPr>
          </a:lstStyle>
          <a:p>
            <a:endParaRPr/>
          </a:p>
        </p:txBody>
      </p:sp>
      <p:pic>
        <p:nvPicPr>
          <p:cNvPr id="736" name="Google Shape;736;p138"/>
          <p:cNvPicPr preferRelativeResize="0"/>
          <p:nvPr/>
        </p:nvPicPr>
        <p:blipFill>
          <a:blip r:embed="rId2">
            <a:alphaModFix/>
          </a:blip>
          <a:stretch>
            <a:fillRect/>
          </a:stretch>
        </p:blipFill>
        <p:spPr>
          <a:xfrm>
            <a:off x="205425" y="4816019"/>
            <a:ext cx="595602" cy="162631"/>
          </a:xfrm>
          <a:prstGeom prst="rect">
            <a:avLst/>
          </a:prstGeom>
          <a:noFill/>
          <a:ln>
            <a:noFill/>
          </a:ln>
        </p:spPr>
      </p:pic>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Bullet list Orange">
  <p:cSld name="TITLE_1_1_1_1_1_1_1_1_1_1_1_1_1_1_1_1_1_1_1_1_1_1_1">
    <p:spTree>
      <p:nvGrpSpPr>
        <p:cNvPr id="1" name="Shape 737"/>
        <p:cNvGrpSpPr/>
        <p:nvPr/>
      </p:nvGrpSpPr>
      <p:grpSpPr>
        <a:xfrm>
          <a:off x="0" y="0"/>
          <a:ext cx="0" cy="0"/>
          <a:chOff x="0" y="0"/>
          <a:chExt cx="0" cy="0"/>
        </a:xfrm>
      </p:grpSpPr>
      <p:sp>
        <p:nvSpPr>
          <p:cNvPr id="738" name="Google Shape;738;p139"/>
          <p:cNvSpPr/>
          <p:nvPr/>
        </p:nvSpPr>
        <p:spPr>
          <a:xfrm>
            <a:off x="0" y="0"/>
            <a:ext cx="4346700" cy="5143500"/>
          </a:xfrm>
          <a:prstGeom prst="rect">
            <a:avLst/>
          </a:prstGeom>
          <a:solidFill>
            <a:srgbClr val="FF5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39"/>
          <p:cNvSpPr txBox="1">
            <a:spLocks noGrp="1"/>
          </p:cNvSpPr>
          <p:nvPr>
            <p:ph type="body" idx="1"/>
          </p:nvPr>
        </p:nvSpPr>
        <p:spPr>
          <a:xfrm>
            <a:off x="4723050" y="291475"/>
            <a:ext cx="4245600" cy="44211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
        <p:nvSpPr>
          <p:cNvPr id="740" name="Google Shape;740;p139"/>
          <p:cNvSpPr txBox="1">
            <a:spLocks noGrp="1"/>
          </p:cNvSpPr>
          <p:nvPr>
            <p:ph type="body" idx="2"/>
          </p:nvPr>
        </p:nvSpPr>
        <p:spPr>
          <a:xfrm>
            <a:off x="205425" y="175550"/>
            <a:ext cx="4017600" cy="4479000"/>
          </a:xfrm>
          <a:prstGeom prst="rect">
            <a:avLst/>
          </a:prstGeom>
          <a:noFill/>
          <a:ln>
            <a:noFill/>
          </a:ln>
        </p:spPr>
        <p:txBody>
          <a:bodyPr spcFirstLastPara="1" wrap="square" lIns="91425" tIns="91425" rIns="91425" bIns="91425" anchor="t" anchorCtr="0">
            <a:noAutofit/>
          </a:bodyPr>
          <a:lstStyle>
            <a:lvl1pPr marL="457200" lvl="0"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1pPr>
            <a:lvl2pPr marL="914400" lvl="1"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2pPr>
            <a:lvl3pPr marL="1371600" lvl="2"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3pPr>
            <a:lvl4pPr marL="1828800" lvl="3"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4pPr>
            <a:lvl5pPr marL="2286000" lvl="4"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5pPr>
            <a:lvl6pPr marL="2743200" lvl="5"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6pPr>
            <a:lvl7pPr marL="3200400" lvl="6"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7pPr>
            <a:lvl8pPr marL="3657600" lvl="7"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8pPr>
            <a:lvl9pPr marL="4114800" lvl="8"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9pPr>
          </a:lstStyle>
          <a:p>
            <a:endParaRPr/>
          </a:p>
        </p:txBody>
      </p:sp>
      <p:pic>
        <p:nvPicPr>
          <p:cNvPr id="741" name="Google Shape;741;p139"/>
          <p:cNvPicPr preferRelativeResize="0"/>
          <p:nvPr/>
        </p:nvPicPr>
        <p:blipFill>
          <a:blip r:embed="rId2">
            <a:alphaModFix/>
          </a:blip>
          <a:stretch>
            <a:fillRect/>
          </a:stretch>
        </p:blipFill>
        <p:spPr>
          <a:xfrm>
            <a:off x="205425" y="4816019"/>
            <a:ext cx="595602" cy="162631"/>
          </a:xfrm>
          <a:prstGeom prst="rect">
            <a:avLst/>
          </a:prstGeom>
          <a:noFill/>
          <a:ln>
            <a:noFill/>
          </a:ln>
        </p:spPr>
      </p:pic>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ext + Small Image / Video / Chart">
  <p:cSld name="CUSTOM">
    <p:spTree>
      <p:nvGrpSpPr>
        <p:cNvPr id="1" name="Shape 742"/>
        <p:cNvGrpSpPr/>
        <p:nvPr/>
      </p:nvGrpSpPr>
      <p:grpSpPr>
        <a:xfrm>
          <a:off x="0" y="0"/>
          <a:ext cx="0" cy="0"/>
          <a:chOff x="0" y="0"/>
          <a:chExt cx="0" cy="0"/>
        </a:xfrm>
      </p:grpSpPr>
      <p:pic>
        <p:nvPicPr>
          <p:cNvPr id="743" name="Google Shape;743;p140"/>
          <p:cNvPicPr preferRelativeResize="0"/>
          <p:nvPr/>
        </p:nvPicPr>
        <p:blipFill>
          <a:blip r:embed="rId2">
            <a:alphaModFix/>
          </a:blip>
          <a:stretch>
            <a:fillRect/>
          </a:stretch>
        </p:blipFill>
        <p:spPr>
          <a:xfrm>
            <a:off x="217050" y="4813975"/>
            <a:ext cx="595602" cy="160325"/>
          </a:xfrm>
          <a:prstGeom prst="rect">
            <a:avLst/>
          </a:prstGeom>
          <a:noFill/>
          <a:ln>
            <a:noFill/>
          </a:ln>
        </p:spPr>
      </p:pic>
      <p:sp>
        <p:nvSpPr>
          <p:cNvPr id="744" name="Google Shape;744;p140"/>
          <p:cNvSpPr txBox="1">
            <a:spLocks noGrp="1"/>
          </p:cNvSpPr>
          <p:nvPr>
            <p:ph type="subTitle" idx="1"/>
          </p:nvPr>
        </p:nvSpPr>
        <p:spPr>
          <a:xfrm>
            <a:off x="117850" y="89825"/>
            <a:ext cx="8836200" cy="339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745" name="Google Shape;745;p140"/>
          <p:cNvSpPr txBox="1">
            <a:spLocks noGrp="1"/>
          </p:cNvSpPr>
          <p:nvPr>
            <p:ph type="body" idx="2"/>
          </p:nvPr>
        </p:nvSpPr>
        <p:spPr>
          <a:xfrm>
            <a:off x="137350" y="622050"/>
            <a:ext cx="53466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
        <p:nvSpPr>
          <p:cNvPr id="746" name="Google Shape;746;p140"/>
          <p:cNvSpPr txBox="1">
            <a:spLocks noGrp="1"/>
          </p:cNvSpPr>
          <p:nvPr>
            <p:ph type="subTitle" idx="3"/>
          </p:nvPr>
        </p:nvSpPr>
        <p:spPr>
          <a:xfrm>
            <a:off x="5592600" y="4431450"/>
            <a:ext cx="3158700" cy="281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000">
                <a:latin typeface="Century Gothic"/>
                <a:ea typeface="Century Gothic"/>
                <a:cs typeface="Century Gothic"/>
                <a:sym typeface="Century Gothic"/>
              </a:defRPr>
            </a:lvl1pPr>
            <a:lvl2pPr lvl="1" rtl="0">
              <a:spcBef>
                <a:spcPts val="0"/>
              </a:spcBef>
              <a:spcAft>
                <a:spcPts val="0"/>
              </a:spcAft>
              <a:buNone/>
              <a:defRPr sz="1000"/>
            </a:lvl2pPr>
            <a:lvl3pPr lvl="2" rtl="0">
              <a:spcBef>
                <a:spcPts val="0"/>
              </a:spcBef>
              <a:spcAft>
                <a:spcPts val="0"/>
              </a:spcAft>
              <a:buNone/>
              <a:defRPr sz="1000"/>
            </a:lvl3pPr>
            <a:lvl4pPr lvl="3" rtl="0">
              <a:spcBef>
                <a:spcPts val="0"/>
              </a:spcBef>
              <a:spcAft>
                <a:spcPts val="0"/>
              </a:spcAft>
              <a:buNone/>
              <a:defRPr sz="1000"/>
            </a:lvl4pPr>
            <a:lvl5pPr lvl="4" rtl="0">
              <a:spcBef>
                <a:spcPts val="0"/>
              </a:spcBef>
              <a:spcAft>
                <a:spcPts val="0"/>
              </a:spcAft>
              <a:buNone/>
              <a:defRPr sz="1000"/>
            </a:lvl5pPr>
            <a:lvl6pPr lvl="5" rtl="0">
              <a:spcBef>
                <a:spcPts val="0"/>
              </a:spcBef>
              <a:spcAft>
                <a:spcPts val="0"/>
              </a:spcAft>
              <a:buNone/>
              <a:defRPr sz="1000"/>
            </a:lvl6pPr>
            <a:lvl7pPr lvl="6" rtl="0">
              <a:spcBef>
                <a:spcPts val="0"/>
              </a:spcBef>
              <a:spcAft>
                <a:spcPts val="0"/>
              </a:spcAft>
              <a:buNone/>
              <a:defRPr sz="1000"/>
            </a:lvl7pPr>
            <a:lvl8pPr lvl="7" rtl="0">
              <a:spcBef>
                <a:spcPts val="0"/>
              </a:spcBef>
              <a:spcAft>
                <a:spcPts val="0"/>
              </a:spcAft>
              <a:buNone/>
              <a:defRPr sz="1000"/>
            </a:lvl8pPr>
            <a:lvl9pPr lvl="8" rtl="0">
              <a:spcBef>
                <a:spcPts val="0"/>
              </a:spcBef>
              <a:spcAft>
                <a:spcPts val="0"/>
              </a:spcAft>
              <a:buNone/>
              <a:defRPr sz="1000"/>
            </a:lvl9pPr>
          </a:lstStyle>
          <a:p>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Large Image + Text">
  <p:cSld name="CUSTOM_1">
    <p:spTree>
      <p:nvGrpSpPr>
        <p:cNvPr id="1" name="Shape 747"/>
        <p:cNvGrpSpPr/>
        <p:nvPr/>
      </p:nvGrpSpPr>
      <p:grpSpPr>
        <a:xfrm>
          <a:off x="0" y="0"/>
          <a:ext cx="0" cy="0"/>
          <a:chOff x="0" y="0"/>
          <a:chExt cx="0" cy="0"/>
        </a:xfrm>
      </p:grpSpPr>
      <p:pic>
        <p:nvPicPr>
          <p:cNvPr id="748" name="Google Shape;748;p141"/>
          <p:cNvPicPr preferRelativeResize="0"/>
          <p:nvPr/>
        </p:nvPicPr>
        <p:blipFill>
          <a:blip r:embed="rId2">
            <a:alphaModFix/>
          </a:blip>
          <a:stretch>
            <a:fillRect/>
          </a:stretch>
        </p:blipFill>
        <p:spPr>
          <a:xfrm>
            <a:off x="217050" y="4813975"/>
            <a:ext cx="595602" cy="160325"/>
          </a:xfrm>
          <a:prstGeom prst="rect">
            <a:avLst/>
          </a:prstGeom>
          <a:noFill/>
          <a:ln>
            <a:noFill/>
          </a:ln>
        </p:spPr>
      </p:pic>
      <p:sp>
        <p:nvSpPr>
          <p:cNvPr id="749" name="Google Shape;749;p141"/>
          <p:cNvSpPr txBox="1">
            <a:spLocks noGrp="1"/>
          </p:cNvSpPr>
          <p:nvPr>
            <p:ph type="subTitle" idx="1"/>
          </p:nvPr>
        </p:nvSpPr>
        <p:spPr>
          <a:xfrm>
            <a:off x="117850" y="89825"/>
            <a:ext cx="2975700" cy="339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750" name="Google Shape;750;p141"/>
          <p:cNvSpPr txBox="1">
            <a:spLocks noGrp="1"/>
          </p:cNvSpPr>
          <p:nvPr>
            <p:ph type="body" idx="2"/>
          </p:nvPr>
        </p:nvSpPr>
        <p:spPr>
          <a:xfrm>
            <a:off x="137350" y="622050"/>
            <a:ext cx="2869200" cy="2806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
        <p:nvSpPr>
          <p:cNvPr id="751" name="Google Shape;751;p141"/>
          <p:cNvSpPr txBox="1">
            <a:spLocks noGrp="1"/>
          </p:cNvSpPr>
          <p:nvPr>
            <p:ph type="subTitle" idx="3"/>
          </p:nvPr>
        </p:nvSpPr>
        <p:spPr>
          <a:xfrm>
            <a:off x="137350" y="3428250"/>
            <a:ext cx="3158700" cy="281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000">
                <a:latin typeface="Century Gothic"/>
                <a:ea typeface="Century Gothic"/>
                <a:cs typeface="Century Gothic"/>
                <a:sym typeface="Century Gothic"/>
              </a:defRPr>
            </a:lvl1pPr>
            <a:lvl2pPr lvl="1" rtl="0">
              <a:spcBef>
                <a:spcPts val="0"/>
              </a:spcBef>
              <a:spcAft>
                <a:spcPts val="0"/>
              </a:spcAft>
              <a:buNone/>
              <a:defRPr sz="1000"/>
            </a:lvl2pPr>
            <a:lvl3pPr lvl="2" rtl="0">
              <a:spcBef>
                <a:spcPts val="0"/>
              </a:spcBef>
              <a:spcAft>
                <a:spcPts val="0"/>
              </a:spcAft>
              <a:buNone/>
              <a:defRPr sz="1000"/>
            </a:lvl3pPr>
            <a:lvl4pPr lvl="3" rtl="0">
              <a:spcBef>
                <a:spcPts val="0"/>
              </a:spcBef>
              <a:spcAft>
                <a:spcPts val="0"/>
              </a:spcAft>
              <a:buNone/>
              <a:defRPr sz="1000"/>
            </a:lvl4pPr>
            <a:lvl5pPr lvl="4" rtl="0">
              <a:spcBef>
                <a:spcPts val="0"/>
              </a:spcBef>
              <a:spcAft>
                <a:spcPts val="0"/>
              </a:spcAft>
              <a:buNone/>
              <a:defRPr sz="1000"/>
            </a:lvl5pPr>
            <a:lvl6pPr lvl="5" rtl="0">
              <a:spcBef>
                <a:spcPts val="0"/>
              </a:spcBef>
              <a:spcAft>
                <a:spcPts val="0"/>
              </a:spcAft>
              <a:buNone/>
              <a:defRPr sz="1000"/>
            </a:lvl6pPr>
            <a:lvl7pPr lvl="6" rtl="0">
              <a:spcBef>
                <a:spcPts val="0"/>
              </a:spcBef>
              <a:spcAft>
                <a:spcPts val="0"/>
              </a:spcAft>
              <a:buNone/>
              <a:defRPr sz="1000"/>
            </a:lvl7pPr>
            <a:lvl8pPr lvl="7" rtl="0">
              <a:spcBef>
                <a:spcPts val="0"/>
              </a:spcBef>
              <a:spcAft>
                <a:spcPts val="0"/>
              </a:spcAft>
              <a:buNone/>
              <a:defRPr sz="1000"/>
            </a:lvl8pPr>
            <a:lvl9pPr lvl="8" rtl="0">
              <a:spcBef>
                <a:spcPts val="0"/>
              </a:spcBef>
              <a:spcAft>
                <a:spcPts val="0"/>
              </a:spcAft>
              <a:buNone/>
              <a:defRPr sz="1000"/>
            </a:lvl9pPr>
          </a:lstStyle>
          <a:p>
            <a:endParaRPr/>
          </a:p>
        </p:txBody>
      </p:sp>
      <p:cxnSp>
        <p:nvCxnSpPr>
          <p:cNvPr id="752" name="Google Shape;752;p141"/>
          <p:cNvCxnSpPr/>
          <p:nvPr/>
        </p:nvCxnSpPr>
        <p:spPr>
          <a:xfrm>
            <a:off x="3165850" y="1700"/>
            <a:ext cx="0" cy="5165400"/>
          </a:xfrm>
          <a:prstGeom prst="straightConnector1">
            <a:avLst/>
          </a:prstGeom>
          <a:noFill/>
          <a:ln w="9525" cap="flat" cmpd="sng">
            <a:solidFill>
              <a:srgbClr val="D9D9D9"/>
            </a:solidFill>
            <a:prstDash val="solid"/>
            <a:round/>
            <a:headEnd type="none" w="med" len="med"/>
            <a:tailEnd type="none" w="med" len="med"/>
          </a:ln>
        </p:spPr>
      </p:cxn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Image + Grey Layout">
  <p:cSld name="CUSTOM_2">
    <p:spTree>
      <p:nvGrpSpPr>
        <p:cNvPr id="1" name="Shape 753"/>
        <p:cNvGrpSpPr/>
        <p:nvPr/>
      </p:nvGrpSpPr>
      <p:grpSpPr>
        <a:xfrm>
          <a:off x="0" y="0"/>
          <a:ext cx="0" cy="0"/>
          <a:chOff x="0" y="0"/>
          <a:chExt cx="0" cy="0"/>
        </a:xfrm>
      </p:grpSpPr>
      <p:sp>
        <p:nvSpPr>
          <p:cNvPr id="754" name="Google Shape;754;p142"/>
          <p:cNvSpPr/>
          <p:nvPr/>
        </p:nvSpPr>
        <p:spPr>
          <a:xfrm>
            <a:off x="0" y="0"/>
            <a:ext cx="4383000" cy="5143500"/>
          </a:xfrm>
          <a:prstGeom prst="rect">
            <a:avLst/>
          </a:prstGeom>
          <a:solidFill>
            <a:srgbClr val="A594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5" name="Google Shape;755;p142"/>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756" name="Google Shape;756;p142"/>
          <p:cNvSpPr txBox="1">
            <a:spLocks noGrp="1"/>
          </p:cNvSpPr>
          <p:nvPr>
            <p:ph type="subTitle" idx="1"/>
          </p:nvPr>
        </p:nvSpPr>
        <p:spPr>
          <a:xfrm>
            <a:off x="111850" y="96925"/>
            <a:ext cx="407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b="1">
                <a:solidFill>
                  <a:srgbClr val="FFFFFF"/>
                </a:solidFill>
              </a:defRPr>
            </a:lvl2pPr>
            <a:lvl3pPr lvl="2" rtl="0">
              <a:spcBef>
                <a:spcPts val="0"/>
              </a:spcBef>
              <a:spcAft>
                <a:spcPts val="0"/>
              </a:spcAft>
              <a:buNone/>
              <a:defRPr b="1">
                <a:solidFill>
                  <a:srgbClr val="FFFFFF"/>
                </a:solidFill>
              </a:defRPr>
            </a:lvl3pPr>
            <a:lvl4pPr lvl="3" rtl="0">
              <a:spcBef>
                <a:spcPts val="0"/>
              </a:spcBef>
              <a:spcAft>
                <a:spcPts val="0"/>
              </a:spcAft>
              <a:buNone/>
              <a:defRPr b="1">
                <a:solidFill>
                  <a:srgbClr val="FFFFFF"/>
                </a:solidFill>
              </a:defRPr>
            </a:lvl4pPr>
            <a:lvl5pPr lvl="4" rtl="0">
              <a:spcBef>
                <a:spcPts val="0"/>
              </a:spcBef>
              <a:spcAft>
                <a:spcPts val="0"/>
              </a:spcAft>
              <a:buNone/>
              <a:defRPr b="1">
                <a:solidFill>
                  <a:srgbClr val="FFFFFF"/>
                </a:solidFill>
              </a:defRPr>
            </a:lvl5pPr>
            <a:lvl6pPr lvl="5" rtl="0">
              <a:spcBef>
                <a:spcPts val="0"/>
              </a:spcBef>
              <a:spcAft>
                <a:spcPts val="0"/>
              </a:spcAft>
              <a:buNone/>
              <a:defRPr b="1">
                <a:solidFill>
                  <a:srgbClr val="FFFFFF"/>
                </a:solidFill>
              </a:defRPr>
            </a:lvl6pPr>
            <a:lvl7pPr lvl="6" rtl="0">
              <a:spcBef>
                <a:spcPts val="0"/>
              </a:spcBef>
              <a:spcAft>
                <a:spcPts val="0"/>
              </a:spcAft>
              <a:buNone/>
              <a:defRPr b="1">
                <a:solidFill>
                  <a:srgbClr val="FFFFFF"/>
                </a:solidFill>
              </a:defRPr>
            </a:lvl7pPr>
            <a:lvl8pPr lvl="7" rtl="0">
              <a:spcBef>
                <a:spcPts val="0"/>
              </a:spcBef>
              <a:spcAft>
                <a:spcPts val="0"/>
              </a:spcAft>
              <a:buNone/>
              <a:defRPr b="1">
                <a:solidFill>
                  <a:srgbClr val="FFFFFF"/>
                </a:solidFill>
              </a:defRPr>
            </a:lvl8pPr>
            <a:lvl9pPr lvl="8" rtl="0">
              <a:spcBef>
                <a:spcPts val="0"/>
              </a:spcBef>
              <a:spcAft>
                <a:spcPts val="0"/>
              </a:spcAft>
              <a:buNone/>
              <a:defRPr b="1">
                <a:solidFill>
                  <a:srgbClr val="FFFFFF"/>
                </a:solidFill>
              </a:defRPr>
            </a:lvl9pPr>
          </a:lstStyle>
          <a:p>
            <a:endParaRPr/>
          </a:p>
        </p:txBody>
      </p:sp>
      <p:sp>
        <p:nvSpPr>
          <p:cNvPr id="757" name="Google Shape;757;p142"/>
          <p:cNvSpPr txBox="1">
            <a:spLocks noGrp="1"/>
          </p:cNvSpPr>
          <p:nvPr>
            <p:ph type="body" idx="2"/>
          </p:nvPr>
        </p:nvSpPr>
        <p:spPr>
          <a:xfrm>
            <a:off x="86250" y="622050"/>
            <a:ext cx="4028100" cy="2161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1pPr>
            <a:lvl2pPr marL="914400" lvl="1"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2pPr>
            <a:lvl3pPr marL="1371600" lvl="2"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3pPr>
            <a:lvl4pPr marL="1828800" lvl="3"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4pPr>
            <a:lvl5pPr marL="2286000" lvl="4"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5pPr>
            <a:lvl6pPr marL="2743200" lvl="5"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6pPr>
            <a:lvl7pPr marL="3200400" lvl="6"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7pPr>
            <a:lvl8pPr marL="3657600" lvl="7"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8pPr>
            <a:lvl9pPr marL="4114800" lvl="8"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9pPr>
          </a:lstStyle>
          <a:p>
            <a:endParaRPr/>
          </a:p>
        </p:txBody>
      </p:sp>
      <p:sp>
        <p:nvSpPr>
          <p:cNvPr id="758" name="Google Shape;758;p142"/>
          <p:cNvSpPr txBox="1">
            <a:spLocks noGrp="1"/>
          </p:cNvSpPr>
          <p:nvPr>
            <p:ph type="subTitle" idx="3"/>
          </p:nvPr>
        </p:nvSpPr>
        <p:spPr>
          <a:xfrm>
            <a:off x="86250" y="2783550"/>
            <a:ext cx="4079100" cy="281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000">
                <a:solidFill>
                  <a:srgbClr val="FFFFFF"/>
                </a:solidFill>
                <a:latin typeface="Century Gothic"/>
                <a:ea typeface="Century Gothic"/>
                <a:cs typeface="Century Gothic"/>
                <a:sym typeface="Century Gothic"/>
              </a:defRPr>
            </a:lvl1pPr>
            <a:lvl2pPr lvl="1" rtl="0">
              <a:spcBef>
                <a:spcPts val="0"/>
              </a:spcBef>
              <a:spcAft>
                <a:spcPts val="0"/>
              </a:spcAft>
              <a:buNone/>
              <a:defRPr sz="1000"/>
            </a:lvl2pPr>
            <a:lvl3pPr lvl="2" rtl="0">
              <a:spcBef>
                <a:spcPts val="0"/>
              </a:spcBef>
              <a:spcAft>
                <a:spcPts val="0"/>
              </a:spcAft>
              <a:buNone/>
              <a:defRPr sz="1000"/>
            </a:lvl3pPr>
            <a:lvl4pPr lvl="3" rtl="0">
              <a:spcBef>
                <a:spcPts val="0"/>
              </a:spcBef>
              <a:spcAft>
                <a:spcPts val="0"/>
              </a:spcAft>
              <a:buNone/>
              <a:defRPr sz="1000"/>
            </a:lvl4pPr>
            <a:lvl5pPr lvl="4" rtl="0">
              <a:spcBef>
                <a:spcPts val="0"/>
              </a:spcBef>
              <a:spcAft>
                <a:spcPts val="0"/>
              </a:spcAft>
              <a:buNone/>
              <a:defRPr sz="1000"/>
            </a:lvl5pPr>
            <a:lvl6pPr lvl="5" rtl="0">
              <a:spcBef>
                <a:spcPts val="0"/>
              </a:spcBef>
              <a:spcAft>
                <a:spcPts val="0"/>
              </a:spcAft>
              <a:buNone/>
              <a:defRPr sz="1000"/>
            </a:lvl6pPr>
            <a:lvl7pPr lvl="6" rtl="0">
              <a:spcBef>
                <a:spcPts val="0"/>
              </a:spcBef>
              <a:spcAft>
                <a:spcPts val="0"/>
              </a:spcAft>
              <a:buNone/>
              <a:defRPr sz="1000"/>
            </a:lvl7pPr>
            <a:lvl8pPr lvl="7" rtl="0">
              <a:spcBef>
                <a:spcPts val="0"/>
              </a:spcBef>
              <a:spcAft>
                <a:spcPts val="0"/>
              </a:spcAft>
              <a:buNone/>
              <a:defRPr sz="1000"/>
            </a:lvl8pPr>
            <a:lvl9pPr lvl="8" rtl="0">
              <a:spcBef>
                <a:spcPts val="0"/>
              </a:spcBef>
              <a:spcAft>
                <a:spcPts val="0"/>
              </a:spcAft>
              <a:buNone/>
              <a:defRPr sz="1000"/>
            </a:lvl9pPr>
          </a:lstStyle>
          <a:p>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Image + Yellow Layout">
  <p:cSld name="CUSTOM_2_2">
    <p:spTree>
      <p:nvGrpSpPr>
        <p:cNvPr id="1" name="Shape 759"/>
        <p:cNvGrpSpPr/>
        <p:nvPr/>
      </p:nvGrpSpPr>
      <p:grpSpPr>
        <a:xfrm>
          <a:off x="0" y="0"/>
          <a:ext cx="0" cy="0"/>
          <a:chOff x="0" y="0"/>
          <a:chExt cx="0" cy="0"/>
        </a:xfrm>
      </p:grpSpPr>
      <p:sp>
        <p:nvSpPr>
          <p:cNvPr id="760" name="Google Shape;760;p143"/>
          <p:cNvSpPr/>
          <p:nvPr/>
        </p:nvSpPr>
        <p:spPr>
          <a:xfrm>
            <a:off x="0" y="0"/>
            <a:ext cx="4383000" cy="5143500"/>
          </a:xfrm>
          <a:prstGeom prst="rect">
            <a:avLst/>
          </a:prstGeom>
          <a:solidFill>
            <a:srgbClr val="FFB8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43"/>
          <p:cNvSpPr txBox="1">
            <a:spLocks noGrp="1"/>
          </p:cNvSpPr>
          <p:nvPr>
            <p:ph type="subTitle" idx="1"/>
          </p:nvPr>
        </p:nvSpPr>
        <p:spPr>
          <a:xfrm>
            <a:off x="111850" y="96925"/>
            <a:ext cx="407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762" name="Google Shape;762;p143"/>
          <p:cNvSpPr txBox="1">
            <a:spLocks noGrp="1"/>
          </p:cNvSpPr>
          <p:nvPr>
            <p:ph type="body" idx="2"/>
          </p:nvPr>
        </p:nvSpPr>
        <p:spPr>
          <a:xfrm>
            <a:off x="86250" y="622050"/>
            <a:ext cx="4028100" cy="2161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
        <p:nvSpPr>
          <p:cNvPr id="763" name="Google Shape;763;p143"/>
          <p:cNvSpPr txBox="1">
            <a:spLocks noGrp="1"/>
          </p:cNvSpPr>
          <p:nvPr>
            <p:ph type="subTitle" idx="3"/>
          </p:nvPr>
        </p:nvSpPr>
        <p:spPr>
          <a:xfrm>
            <a:off x="86250" y="2783550"/>
            <a:ext cx="4079100" cy="281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000">
                <a:latin typeface="Century Gothic"/>
                <a:ea typeface="Century Gothic"/>
                <a:cs typeface="Century Gothic"/>
                <a:sym typeface="Century Gothic"/>
              </a:defRPr>
            </a:lvl1pPr>
            <a:lvl2pPr lvl="1" rtl="0">
              <a:spcBef>
                <a:spcPts val="0"/>
              </a:spcBef>
              <a:spcAft>
                <a:spcPts val="0"/>
              </a:spcAft>
              <a:buNone/>
              <a:defRPr sz="1000"/>
            </a:lvl2pPr>
            <a:lvl3pPr lvl="2" rtl="0">
              <a:spcBef>
                <a:spcPts val="0"/>
              </a:spcBef>
              <a:spcAft>
                <a:spcPts val="0"/>
              </a:spcAft>
              <a:buNone/>
              <a:defRPr sz="1000"/>
            </a:lvl3pPr>
            <a:lvl4pPr lvl="3" rtl="0">
              <a:spcBef>
                <a:spcPts val="0"/>
              </a:spcBef>
              <a:spcAft>
                <a:spcPts val="0"/>
              </a:spcAft>
              <a:buNone/>
              <a:defRPr sz="1000"/>
            </a:lvl4pPr>
            <a:lvl5pPr lvl="4" rtl="0">
              <a:spcBef>
                <a:spcPts val="0"/>
              </a:spcBef>
              <a:spcAft>
                <a:spcPts val="0"/>
              </a:spcAft>
              <a:buNone/>
              <a:defRPr sz="1000"/>
            </a:lvl5pPr>
            <a:lvl6pPr lvl="5" rtl="0">
              <a:spcBef>
                <a:spcPts val="0"/>
              </a:spcBef>
              <a:spcAft>
                <a:spcPts val="0"/>
              </a:spcAft>
              <a:buNone/>
              <a:defRPr sz="1000"/>
            </a:lvl6pPr>
            <a:lvl7pPr lvl="6" rtl="0">
              <a:spcBef>
                <a:spcPts val="0"/>
              </a:spcBef>
              <a:spcAft>
                <a:spcPts val="0"/>
              </a:spcAft>
              <a:buNone/>
              <a:defRPr sz="1000"/>
            </a:lvl7pPr>
            <a:lvl8pPr lvl="7" rtl="0">
              <a:spcBef>
                <a:spcPts val="0"/>
              </a:spcBef>
              <a:spcAft>
                <a:spcPts val="0"/>
              </a:spcAft>
              <a:buNone/>
              <a:defRPr sz="1000"/>
            </a:lvl8pPr>
            <a:lvl9pPr lvl="8" rtl="0">
              <a:spcBef>
                <a:spcPts val="0"/>
              </a:spcBef>
              <a:spcAft>
                <a:spcPts val="0"/>
              </a:spcAft>
              <a:buNone/>
              <a:defRPr sz="1000"/>
            </a:lvl9pPr>
          </a:lstStyle>
          <a:p>
            <a:endParaRPr/>
          </a:p>
        </p:txBody>
      </p:sp>
      <p:pic>
        <p:nvPicPr>
          <p:cNvPr id="764" name="Google Shape;764;p143"/>
          <p:cNvPicPr preferRelativeResize="0"/>
          <p:nvPr/>
        </p:nvPicPr>
        <p:blipFill>
          <a:blip r:embed="rId2">
            <a:alphaModFix/>
          </a:blip>
          <a:stretch>
            <a:fillRect/>
          </a:stretch>
        </p:blipFill>
        <p:spPr>
          <a:xfrm>
            <a:off x="217050" y="4813975"/>
            <a:ext cx="595602" cy="160325"/>
          </a:xfrm>
          <a:prstGeom prst="rect">
            <a:avLst/>
          </a:prstGeom>
          <a:noFill/>
          <a:ln>
            <a:noFill/>
          </a:ln>
        </p:spPr>
      </p:pic>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Image + Purple Layout">
  <p:cSld name="CUSTOM_2_1">
    <p:spTree>
      <p:nvGrpSpPr>
        <p:cNvPr id="1" name="Shape 765"/>
        <p:cNvGrpSpPr/>
        <p:nvPr/>
      </p:nvGrpSpPr>
      <p:grpSpPr>
        <a:xfrm>
          <a:off x="0" y="0"/>
          <a:ext cx="0" cy="0"/>
          <a:chOff x="0" y="0"/>
          <a:chExt cx="0" cy="0"/>
        </a:xfrm>
      </p:grpSpPr>
      <p:sp>
        <p:nvSpPr>
          <p:cNvPr id="766" name="Google Shape;766;p144"/>
          <p:cNvSpPr/>
          <p:nvPr/>
        </p:nvSpPr>
        <p:spPr>
          <a:xfrm>
            <a:off x="4761000" y="0"/>
            <a:ext cx="4383000" cy="5143500"/>
          </a:xfrm>
          <a:prstGeom prst="rect">
            <a:avLst/>
          </a:prstGeom>
          <a:solidFill>
            <a:srgbClr val="9B00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67" name="Google Shape;767;p144"/>
          <p:cNvPicPr preferRelativeResize="0"/>
          <p:nvPr/>
        </p:nvPicPr>
        <p:blipFill>
          <a:blip r:embed="rId2">
            <a:alphaModFix/>
          </a:blip>
          <a:stretch>
            <a:fillRect/>
          </a:stretch>
        </p:blipFill>
        <p:spPr>
          <a:xfrm>
            <a:off x="4966425" y="4816019"/>
            <a:ext cx="595602" cy="162631"/>
          </a:xfrm>
          <a:prstGeom prst="rect">
            <a:avLst/>
          </a:prstGeom>
          <a:noFill/>
          <a:ln>
            <a:noFill/>
          </a:ln>
        </p:spPr>
      </p:pic>
      <p:sp>
        <p:nvSpPr>
          <p:cNvPr id="768" name="Google Shape;768;p144"/>
          <p:cNvSpPr txBox="1">
            <a:spLocks noGrp="1"/>
          </p:cNvSpPr>
          <p:nvPr>
            <p:ph type="subTitle" idx="1"/>
          </p:nvPr>
        </p:nvSpPr>
        <p:spPr>
          <a:xfrm>
            <a:off x="4847250" y="89800"/>
            <a:ext cx="407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b="1">
                <a:solidFill>
                  <a:srgbClr val="FFFFFF"/>
                </a:solidFill>
              </a:defRPr>
            </a:lvl2pPr>
            <a:lvl3pPr lvl="2" rtl="0">
              <a:spcBef>
                <a:spcPts val="0"/>
              </a:spcBef>
              <a:spcAft>
                <a:spcPts val="0"/>
              </a:spcAft>
              <a:buNone/>
              <a:defRPr b="1">
                <a:solidFill>
                  <a:srgbClr val="FFFFFF"/>
                </a:solidFill>
              </a:defRPr>
            </a:lvl3pPr>
            <a:lvl4pPr lvl="3" rtl="0">
              <a:spcBef>
                <a:spcPts val="0"/>
              </a:spcBef>
              <a:spcAft>
                <a:spcPts val="0"/>
              </a:spcAft>
              <a:buNone/>
              <a:defRPr b="1">
                <a:solidFill>
                  <a:srgbClr val="FFFFFF"/>
                </a:solidFill>
              </a:defRPr>
            </a:lvl4pPr>
            <a:lvl5pPr lvl="4" rtl="0">
              <a:spcBef>
                <a:spcPts val="0"/>
              </a:spcBef>
              <a:spcAft>
                <a:spcPts val="0"/>
              </a:spcAft>
              <a:buNone/>
              <a:defRPr b="1">
                <a:solidFill>
                  <a:srgbClr val="FFFFFF"/>
                </a:solidFill>
              </a:defRPr>
            </a:lvl5pPr>
            <a:lvl6pPr lvl="5" rtl="0">
              <a:spcBef>
                <a:spcPts val="0"/>
              </a:spcBef>
              <a:spcAft>
                <a:spcPts val="0"/>
              </a:spcAft>
              <a:buNone/>
              <a:defRPr b="1">
                <a:solidFill>
                  <a:srgbClr val="FFFFFF"/>
                </a:solidFill>
              </a:defRPr>
            </a:lvl6pPr>
            <a:lvl7pPr lvl="6" rtl="0">
              <a:spcBef>
                <a:spcPts val="0"/>
              </a:spcBef>
              <a:spcAft>
                <a:spcPts val="0"/>
              </a:spcAft>
              <a:buNone/>
              <a:defRPr b="1">
                <a:solidFill>
                  <a:srgbClr val="FFFFFF"/>
                </a:solidFill>
              </a:defRPr>
            </a:lvl7pPr>
            <a:lvl8pPr lvl="7" rtl="0">
              <a:spcBef>
                <a:spcPts val="0"/>
              </a:spcBef>
              <a:spcAft>
                <a:spcPts val="0"/>
              </a:spcAft>
              <a:buNone/>
              <a:defRPr b="1">
                <a:solidFill>
                  <a:srgbClr val="FFFFFF"/>
                </a:solidFill>
              </a:defRPr>
            </a:lvl8pPr>
            <a:lvl9pPr lvl="8" rtl="0">
              <a:spcBef>
                <a:spcPts val="0"/>
              </a:spcBef>
              <a:spcAft>
                <a:spcPts val="0"/>
              </a:spcAft>
              <a:buNone/>
              <a:defRPr b="1">
                <a:solidFill>
                  <a:srgbClr val="FFFFFF"/>
                </a:solidFill>
              </a:defRPr>
            </a:lvl9pPr>
          </a:lstStyle>
          <a:p>
            <a:endParaRPr/>
          </a:p>
        </p:txBody>
      </p:sp>
      <p:sp>
        <p:nvSpPr>
          <p:cNvPr id="769" name="Google Shape;769;p144"/>
          <p:cNvSpPr txBox="1">
            <a:spLocks noGrp="1"/>
          </p:cNvSpPr>
          <p:nvPr>
            <p:ph type="body" idx="2"/>
          </p:nvPr>
        </p:nvSpPr>
        <p:spPr>
          <a:xfrm>
            <a:off x="4898350" y="622050"/>
            <a:ext cx="4028100" cy="2161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1pPr>
            <a:lvl2pPr marL="914400" lvl="1"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2pPr>
            <a:lvl3pPr marL="1371600" lvl="2"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3pPr>
            <a:lvl4pPr marL="1828800" lvl="3"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4pPr>
            <a:lvl5pPr marL="2286000" lvl="4"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5pPr>
            <a:lvl6pPr marL="2743200" lvl="5"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6pPr>
            <a:lvl7pPr marL="3200400" lvl="6"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7pPr>
            <a:lvl8pPr marL="3657600" lvl="7"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8pPr>
            <a:lvl9pPr marL="4114800" lvl="8"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9pPr>
          </a:lstStyle>
          <a:p>
            <a:endParaRPr/>
          </a:p>
        </p:txBody>
      </p:sp>
      <p:sp>
        <p:nvSpPr>
          <p:cNvPr id="770" name="Google Shape;770;p144"/>
          <p:cNvSpPr txBox="1">
            <a:spLocks noGrp="1"/>
          </p:cNvSpPr>
          <p:nvPr>
            <p:ph type="subTitle" idx="3"/>
          </p:nvPr>
        </p:nvSpPr>
        <p:spPr>
          <a:xfrm>
            <a:off x="4847250" y="2783550"/>
            <a:ext cx="4079100" cy="281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000">
                <a:solidFill>
                  <a:srgbClr val="FFFFFF"/>
                </a:solidFill>
                <a:latin typeface="Century Gothic"/>
                <a:ea typeface="Century Gothic"/>
                <a:cs typeface="Century Gothic"/>
                <a:sym typeface="Century Gothic"/>
              </a:defRPr>
            </a:lvl1pPr>
            <a:lvl2pPr lvl="1" rtl="0">
              <a:spcBef>
                <a:spcPts val="0"/>
              </a:spcBef>
              <a:spcAft>
                <a:spcPts val="0"/>
              </a:spcAft>
              <a:buNone/>
              <a:defRPr sz="1000"/>
            </a:lvl2pPr>
            <a:lvl3pPr lvl="2" rtl="0">
              <a:spcBef>
                <a:spcPts val="0"/>
              </a:spcBef>
              <a:spcAft>
                <a:spcPts val="0"/>
              </a:spcAft>
              <a:buNone/>
              <a:defRPr sz="1000"/>
            </a:lvl3pPr>
            <a:lvl4pPr lvl="3" rtl="0">
              <a:spcBef>
                <a:spcPts val="0"/>
              </a:spcBef>
              <a:spcAft>
                <a:spcPts val="0"/>
              </a:spcAft>
              <a:buNone/>
              <a:defRPr sz="1000"/>
            </a:lvl4pPr>
            <a:lvl5pPr lvl="4" rtl="0">
              <a:spcBef>
                <a:spcPts val="0"/>
              </a:spcBef>
              <a:spcAft>
                <a:spcPts val="0"/>
              </a:spcAft>
              <a:buNone/>
              <a:defRPr sz="1000"/>
            </a:lvl5pPr>
            <a:lvl6pPr lvl="5" rtl="0">
              <a:spcBef>
                <a:spcPts val="0"/>
              </a:spcBef>
              <a:spcAft>
                <a:spcPts val="0"/>
              </a:spcAft>
              <a:buNone/>
              <a:defRPr sz="1000"/>
            </a:lvl6pPr>
            <a:lvl7pPr lvl="6" rtl="0">
              <a:spcBef>
                <a:spcPts val="0"/>
              </a:spcBef>
              <a:spcAft>
                <a:spcPts val="0"/>
              </a:spcAft>
              <a:buNone/>
              <a:defRPr sz="1000"/>
            </a:lvl7pPr>
            <a:lvl8pPr lvl="7" rtl="0">
              <a:spcBef>
                <a:spcPts val="0"/>
              </a:spcBef>
              <a:spcAft>
                <a:spcPts val="0"/>
              </a:spcAft>
              <a:buNone/>
              <a:defRPr sz="1000"/>
            </a:lvl8pPr>
            <a:lvl9pPr lvl="8" rtl="0">
              <a:spcBef>
                <a:spcPts val="0"/>
              </a:spcBef>
              <a:spcAft>
                <a:spcPts val="0"/>
              </a:spcAft>
              <a:buNone/>
              <a:defRPr sz="10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 Straw">
  <p:cSld name="TITLE_1_1">
    <p:spTree>
      <p:nvGrpSpPr>
        <p:cNvPr id="1" name="Shape 63"/>
        <p:cNvGrpSpPr/>
        <p:nvPr/>
      </p:nvGrpSpPr>
      <p:grpSpPr>
        <a:xfrm>
          <a:off x="0" y="0"/>
          <a:ext cx="0" cy="0"/>
          <a:chOff x="0" y="0"/>
          <a:chExt cx="0" cy="0"/>
        </a:xfrm>
      </p:grpSpPr>
      <p:pic>
        <p:nvPicPr>
          <p:cNvPr id="64" name="Google Shape;64;p16"/>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65" name="Google Shape;65;p16"/>
          <p:cNvPicPr preferRelativeResize="0"/>
          <p:nvPr/>
        </p:nvPicPr>
        <p:blipFill>
          <a:blip r:embed="rId3">
            <a:alphaModFix/>
          </a:blip>
          <a:stretch>
            <a:fillRect/>
          </a:stretch>
        </p:blipFill>
        <p:spPr>
          <a:xfrm>
            <a:off x="372875" y="4441625"/>
            <a:ext cx="1343324" cy="361600"/>
          </a:xfrm>
          <a:prstGeom prst="rect">
            <a:avLst/>
          </a:prstGeom>
          <a:noFill/>
          <a:ln>
            <a:noFill/>
          </a:ln>
        </p:spPr>
      </p:pic>
      <p:sp>
        <p:nvSpPr>
          <p:cNvPr id="66" name="Google Shape;66;p16"/>
          <p:cNvSpPr txBox="1">
            <a:spLocks noGrp="1"/>
          </p:cNvSpPr>
          <p:nvPr>
            <p:ph type="title"/>
          </p:nvPr>
        </p:nvSpPr>
        <p:spPr>
          <a:xfrm>
            <a:off x="194475" y="959925"/>
            <a:ext cx="7736700" cy="571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3000">
                <a:latin typeface="Century Gothic"/>
                <a:ea typeface="Century Gothic"/>
                <a:cs typeface="Century Gothic"/>
                <a:sym typeface="Century Gothic"/>
              </a:defRPr>
            </a:lvl1pPr>
            <a:lvl2pPr lvl="1" rtl="0">
              <a:lnSpc>
                <a:spcPct val="115000"/>
              </a:lnSpc>
              <a:spcBef>
                <a:spcPts val="0"/>
              </a:spcBef>
              <a:spcAft>
                <a:spcPts val="0"/>
              </a:spcAft>
              <a:buNone/>
              <a:defRPr/>
            </a:lvl2pPr>
            <a:lvl3pPr lvl="2" rtl="0">
              <a:lnSpc>
                <a:spcPct val="115000"/>
              </a:lnSpc>
              <a:spcBef>
                <a:spcPts val="0"/>
              </a:spcBef>
              <a:spcAft>
                <a:spcPts val="0"/>
              </a:spcAft>
              <a:buNone/>
              <a:defRPr/>
            </a:lvl3pPr>
            <a:lvl4pPr lvl="3" rtl="0">
              <a:lnSpc>
                <a:spcPct val="115000"/>
              </a:lnSpc>
              <a:spcBef>
                <a:spcPts val="0"/>
              </a:spcBef>
              <a:spcAft>
                <a:spcPts val="0"/>
              </a:spcAft>
              <a:buNone/>
              <a:defRPr/>
            </a:lvl4pPr>
            <a:lvl5pPr lvl="4" rtl="0">
              <a:lnSpc>
                <a:spcPct val="115000"/>
              </a:lnSpc>
              <a:spcBef>
                <a:spcPts val="0"/>
              </a:spcBef>
              <a:spcAft>
                <a:spcPts val="0"/>
              </a:spcAft>
              <a:buNone/>
              <a:defRPr/>
            </a:lvl5pPr>
            <a:lvl6pPr lvl="5" rtl="0">
              <a:lnSpc>
                <a:spcPct val="115000"/>
              </a:lnSpc>
              <a:spcBef>
                <a:spcPts val="0"/>
              </a:spcBef>
              <a:spcAft>
                <a:spcPts val="0"/>
              </a:spcAft>
              <a:buNone/>
              <a:defRPr/>
            </a:lvl6pPr>
            <a:lvl7pPr lvl="6" rtl="0">
              <a:lnSpc>
                <a:spcPct val="115000"/>
              </a:lnSpc>
              <a:spcBef>
                <a:spcPts val="0"/>
              </a:spcBef>
              <a:spcAft>
                <a:spcPts val="0"/>
              </a:spcAft>
              <a:buNone/>
              <a:defRPr/>
            </a:lvl7pPr>
            <a:lvl8pPr lvl="7" rtl="0">
              <a:lnSpc>
                <a:spcPct val="115000"/>
              </a:lnSpc>
              <a:spcBef>
                <a:spcPts val="0"/>
              </a:spcBef>
              <a:spcAft>
                <a:spcPts val="0"/>
              </a:spcAft>
              <a:buNone/>
              <a:defRPr/>
            </a:lvl8pPr>
            <a:lvl9pPr lvl="8" rtl="0">
              <a:lnSpc>
                <a:spcPct val="115000"/>
              </a:lnSpc>
              <a:spcBef>
                <a:spcPts val="0"/>
              </a:spcBef>
              <a:spcAft>
                <a:spcPts val="0"/>
              </a:spcAft>
              <a:buNone/>
              <a:defRPr/>
            </a:lvl9pPr>
          </a:lstStyle>
          <a:p>
            <a:endParaRPr/>
          </a:p>
        </p:txBody>
      </p:sp>
      <p:sp>
        <p:nvSpPr>
          <p:cNvPr id="67" name="Google Shape;67;p16"/>
          <p:cNvSpPr txBox="1">
            <a:spLocks noGrp="1"/>
          </p:cNvSpPr>
          <p:nvPr>
            <p:ph type="subTitle" idx="1"/>
          </p:nvPr>
        </p:nvSpPr>
        <p:spPr>
          <a:xfrm>
            <a:off x="194475" y="1531425"/>
            <a:ext cx="7736700" cy="4308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600" b="1">
                <a:latin typeface="Century Gothic"/>
                <a:ea typeface="Century Gothic"/>
                <a:cs typeface="Century Gothic"/>
                <a:sym typeface="Century Gothic"/>
              </a:defRPr>
            </a:lvl1pPr>
            <a:lvl2pPr lvl="1" rtl="0">
              <a:lnSpc>
                <a:spcPct val="115000"/>
              </a:lnSpc>
              <a:spcBef>
                <a:spcPts val="0"/>
              </a:spcBef>
              <a:spcAft>
                <a:spcPts val="0"/>
              </a:spcAft>
              <a:buNone/>
              <a:defRPr/>
            </a:lvl2pPr>
            <a:lvl3pPr lvl="2" rtl="0">
              <a:lnSpc>
                <a:spcPct val="115000"/>
              </a:lnSpc>
              <a:spcBef>
                <a:spcPts val="0"/>
              </a:spcBef>
              <a:spcAft>
                <a:spcPts val="0"/>
              </a:spcAft>
              <a:buNone/>
              <a:defRPr/>
            </a:lvl3pPr>
            <a:lvl4pPr lvl="3" rtl="0">
              <a:lnSpc>
                <a:spcPct val="115000"/>
              </a:lnSpc>
              <a:spcBef>
                <a:spcPts val="0"/>
              </a:spcBef>
              <a:spcAft>
                <a:spcPts val="0"/>
              </a:spcAft>
              <a:buNone/>
              <a:defRPr/>
            </a:lvl4pPr>
            <a:lvl5pPr lvl="4" rtl="0">
              <a:lnSpc>
                <a:spcPct val="115000"/>
              </a:lnSpc>
              <a:spcBef>
                <a:spcPts val="0"/>
              </a:spcBef>
              <a:spcAft>
                <a:spcPts val="0"/>
              </a:spcAft>
              <a:buNone/>
              <a:defRPr/>
            </a:lvl5pPr>
            <a:lvl6pPr lvl="5" rtl="0">
              <a:lnSpc>
                <a:spcPct val="115000"/>
              </a:lnSpc>
              <a:spcBef>
                <a:spcPts val="0"/>
              </a:spcBef>
              <a:spcAft>
                <a:spcPts val="0"/>
              </a:spcAft>
              <a:buNone/>
              <a:defRPr/>
            </a:lvl6pPr>
            <a:lvl7pPr lvl="6" rtl="0">
              <a:lnSpc>
                <a:spcPct val="115000"/>
              </a:lnSpc>
              <a:spcBef>
                <a:spcPts val="0"/>
              </a:spcBef>
              <a:spcAft>
                <a:spcPts val="0"/>
              </a:spcAft>
              <a:buNone/>
              <a:defRPr/>
            </a:lvl7pPr>
            <a:lvl8pPr lvl="7" rtl="0">
              <a:lnSpc>
                <a:spcPct val="115000"/>
              </a:lnSpc>
              <a:spcBef>
                <a:spcPts val="0"/>
              </a:spcBef>
              <a:spcAft>
                <a:spcPts val="0"/>
              </a:spcAft>
              <a:buNone/>
              <a:defRPr/>
            </a:lvl8pPr>
            <a:lvl9pPr lvl="8" rtl="0">
              <a:lnSpc>
                <a:spcPct val="115000"/>
              </a:lnSpc>
              <a:spcBef>
                <a:spcPts val="0"/>
              </a:spcBef>
              <a:spcAft>
                <a:spcPts val="0"/>
              </a:spcAft>
              <a:buNone/>
              <a:defRPr/>
            </a:lvl9pPr>
          </a:lstStyle>
          <a:p>
            <a:endParaRPr/>
          </a:p>
        </p:txBody>
      </p:sp>
      <p:sp>
        <p:nvSpPr>
          <p:cNvPr id="68" name="Google Shape;68;p16"/>
          <p:cNvSpPr txBox="1">
            <a:spLocks noGrp="1"/>
          </p:cNvSpPr>
          <p:nvPr>
            <p:ph type="subTitle" idx="2"/>
          </p:nvPr>
        </p:nvSpPr>
        <p:spPr>
          <a:xfrm>
            <a:off x="246300" y="2086625"/>
            <a:ext cx="2373900" cy="773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Image + Orange Layout">
  <p:cSld name="CUSTOM_2_1_1">
    <p:spTree>
      <p:nvGrpSpPr>
        <p:cNvPr id="1" name="Shape 771"/>
        <p:cNvGrpSpPr/>
        <p:nvPr/>
      </p:nvGrpSpPr>
      <p:grpSpPr>
        <a:xfrm>
          <a:off x="0" y="0"/>
          <a:ext cx="0" cy="0"/>
          <a:chOff x="0" y="0"/>
          <a:chExt cx="0" cy="0"/>
        </a:xfrm>
      </p:grpSpPr>
      <p:sp>
        <p:nvSpPr>
          <p:cNvPr id="772" name="Google Shape;772;p145"/>
          <p:cNvSpPr/>
          <p:nvPr/>
        </p:nvSpPr>
        <p:spPr>
          <a:xfrm>
            <a:off x="4761000" y="0"/>
            <a:ext cx="4383000" cy="5143500"/>
          </a:xfrm>
          <a:prstGeom prst="rect">
            <a:avLst/>
          </a:prstGeom>
          <a:solidFill>
            <a:srgbClr val="FF5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73" name="Google Shape;773;p145"/>
          <p:cNvPicPr preferRelativeResize="0"/>
          <p:nvPr/>
        </p:nvPicPr>
        <p:blipFill>
          <a:blip r:embed="rId2">
            <a:alphaModFix/>
          </a:blip>
          <a:stretch>
            <a:fillRect/>
          </a:stretch>
        </p:blipFill>
        <p:spPr>
          <a:xfrm>
            <a:off x="4966425" y="4816019"/>
            <a:ext cx="595602" cy="162631"/>
          </a:xfrm>
          <a:prstGeom prst="rect">
            <a:avLst/>
          </a:prstGeom>
          <a:noFill/>
          <a:ln>
            <a:noFill/>
          </a:ln>
        </p:spPr>
      </p:pic>
      <p:sp>
        <p:nvSpPr>
          <p:cNvPr id="774" name="Google Shape;774;p145"/>
          <p:cNvSpPr txBox="1">
            <a:spLocks noGrp="1"/>
          </p:cNvSpPr>
          <p:nvPr>
            <p:ph type="subTitle" idx="1"/>
          </p:nvPr>
        </p:nvSpPr>
        <p:spPr>
          <a:xfrm>
            <a:off x="4847250" y="89800"/>
            <a:ext cx="407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b="1">
                <a:solidFill>
                  <a:srgbClr val="FFFFFF"/>
                </a:solidFill>
              </a:defRPr>
            </a:lvl2pPr>
            <a:lvl3pPr lvl="2" rtl="0">
              <a:spcBef>
                <a:spcPts val="0"/>
              </a:spcBef>
              <a:spcAft>
                <a:spcPts val="0"/>
              </a:spcAft>
              <a:buNone/>
              <a:defRPr b="1">
                <a:solidFill>
                  <a:srgbClr val="FFFFFF"/>
                </a:solidFill>
              </a:defRPr>
            </a:lvl3pPr>
            <a:lvl4pPr lvl="3" rtl="0">
              <a:spcBef>
                <a:spcPts val="0"/>
              </a:spcBef>
              <a:spcAft>
                <a:spcPts val="0"/>
              </a:spcAft>
              <a:buNone/>
              <a:defRPr b="1">
                <a:solidFill>
                  <a:srgbClr val="FFFFFF"/>
                </a:solidFill>
              </a:defRPr>
            </a:lvl4pPr>
            <a:lvl5pPr lvl="4" rtl="0">
              <a:spcBef>
                <a:spcPts val="0"/>
              </a:spcBef>
              <a:spcAft>
                <a:spcPts val="0"/>
              </a:spcAft>
              <a:buNone/>
              <a:defRPr b="1">
                <a:solidFill>
                  <a:srgbClr val="FFFFFF"/>
                </a:solidFill>
              </a:defRPr>
            </a:lvl5pPr>
            <a:lvl6pPr lvl="5" rtl="0">
              <a:spcBef>
                <a:spcPts val="0"/>
              </a:spcBef>
              <a:spcAft>
                <a:spcPts val="0"/>
              </a:spcAft>
              <a:buNone/>
              <a:defRPr b="1">
                <a:solidFill>
                  <a:srgbClr val="FFFFFF"/>
                </a:solidFill>
              </a:defRPr>
            </a:lvl6pPr>
            <a:lvl7pPr lvl="6" rtl="0">
              <a:spcBef>
                <a:spcPts val="0"/>
              </a:spcBef>
              <a:spcAft>
                <a:spcPts val="0"/>
              </a:spcAft>
              <a:buNone/>
              <a:defRPr b="1">
                <a:solidFill>
                  <a:srgbClr val="FFFFFF"/>
                </a:solidFill>
              </a:defRPr>
            </a:lvl7pPr>
            <a:lvl8pPr lvl="7" rtl="0">
              <a:spcBef>
                <a:spcPts val="0"/>
              </a:spcBef>
              <a:spcAft>
                <a:spcPts val="0"/>
              </a:spcAft>
              <a:buNone/>
              <a:defRPr b="1">
                <a:solidFill>
                  <a:srgbClr val="FFFFFF"/>
                </a:solidFill>
              </a:defRPr>
            </a:lvl8pPr>
            <a:lvl9pPr lvl="8" rtl="0">
              <a:spcBef>
                <a:spcPts val="0"/>
              </a:spcBef>
              <a:spcAft>
                <a:spcPts val="0"/>
              </a:spcAft>
              <a:buNone/>
              <a:defRPr b="1">
                <a:solidFill>
                  <a:srgbClr val="FFFFFF"/>
                </a:solidFill>
              </a:defRPr>
            </a:lvl9pPr>
          </a:lstStyle>
          <a:p>
            <a:endParaRPr/>
          </a:p>
        </p:txBody>
      </p:sp>
      <p:sp>
        <p:nvSpPr>
          <p:cNvPr id="775" name="Google Shape;775;p145"/>
          <p:cNvSpPr txBox="1">
            <a:spLocks noGrp="1"/>
          </p:cNvSpPr>
          <p:nvPr>
            <p:ph type="body" idx="2"/>
          </p:nvPr>
        </p:nvSpPr>
        <p:spPr>
          <a:xfrm>
            <a:off x="4898350" y="622050"/>
            <a:ext cx="4028100" cy="2161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1pPr>
            <a:lvl2pPr marL="914400" lvl="1"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2pPr>
            <a:lvl3pPr marL="1371600" lvl="2"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3pPr>
            <a:lvl4pPr marL="1828800" lvl="3"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4pPr>
            <a:lvl5pPr marL="2286000" lvl="4"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5pPr>
            <a:lvl6pPr marL="2743200" lvl="5"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6pPr>
            <a:lvl7pPr marL="3200400" lvl="6"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7pPr>
            <a:lvl8pPr marL="3657600" lvl="7"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8pPr>
            <a:lvl9pPr marL="4114800" lvl="8"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9pPr>
          </a:lstStyle>
          <a:p>
            <a:endParaRPr/>
          </a:p>
        </p:txBody>
      </p:sp>
      <p:sp>
        <p:nvSpPr>
          <p:cNvPr id="776" name="Google Shape;776;p145"/>
          <p:cNvSpPr txBox="1">
            <a:spLocks noGrp="1"/>
          </p:cNvSpPr>
          <p:nvPr>
            <p:ph type="subTitle" idx="3"/>
          </p:nvPr>
        </p:nvSpPr>
        <p:spPr>
          <a:xfrm>
            <a:off x="4847250" y="2783550"/>
            <a:ext cx="4079100" cy="281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000">
                <a:solidFill>
                  <a:srgbClr val="FFFFFF"/>
                </a:solidFill>
                <a:latin typeface="Century Gothic"/>
                <a:ea typeface="Century Gothic"/>
                <a:cs typeface="Century Gothic"/>
                <a:sym typeface="Century Gothic"/>
              </a:defRPr>
            </a:lvl1pPr>
            <a:lvl2pPr lvl="1" rtl="0">
              <a:spcBef>
                <a:spcPts val="0"/>
              </a:spcBef>
              <a:spcAft>
                <a:spcPts val="0"/>
              </a:spcAft>
              <a:buNone/>
              <a:defRPr sz="1000"/>
            </a:lvl2pPr>
            <a:lvl3pPr lvl="2" rtl="0">
              <a:spcBef>
                <a:spcPts val="0"/>
              </a:spcBef>
              <a:spcAft>
                <a:spcPts val="0"/>
              </a:spcAft>
              <a:buNone/>
              <a:defRPr sz="1000"/>
            </a:lvl3pPr>
            <a:lvl4pPr lvl="3" rtl="0">
              <a:spcBef>
                <a:spcPts val="0"/>
              </a:spcBef>
              <a:spcAft>
                <a:spcPts val="0"/>
              </a:spcAft>
              <a:buNone/>
              <a:defRPr sz="1000"/>
            </a:lvl4pPr>
            <a:lvl5pPr lvl="4" rtl="0">
              <a:spcBef>
                <a:spcPts val="0"/>
              </a:spcBef>
              <a:spcAft>
                <a:spcPts val="0"/>
              </a:spcAft>
              <a:buNone/>
              <a:defRPr sz="1000"/>
            </a:lvl5pPr>
            <a:lvl6pPr lvl="5" rtl="0">
              <a:spcBef>
                <a:spcPts val="0"/>
              </a:spcBef>
              <a:spcAft>
                <a:spcPts val="0"/>
              </a:spcAft>
              <a:buNone/>
              <a:defRPr sz="1000"/>
            </a:lvl6pPr>
            <a:lvl7pPr lvl="6" rtl="0">
              <a:spcBef>
                <a:spcPts val="0"/>
              </a:spcBef>
              <a:spcAft>
                <a:spcPts val="0"/>
              </a:spcAft>
              <a:buNone/>
              <a:defRPr sz="1000"/>
            </a:lvl7pPr>
            <a:lvl8pPr lvl="7" rtl="0">
              <a:spcBef>
                <a:spcPts val="0"/>
              </a:spcBef>
              <a:spcAft>
                <a:spcPts val="0"/>
              </a:spcAft>
              <a:buNone/>
              <a:defRPr sz="1000"/>
            </a:lvl8pPr>
            <a:lvl9pPr lvl="8" rtl="0">
              <a:spcBef>
                <a:spcPts val="0"/>
              </a:spcBef>
              <a:spcAft>
                <a:spcPts val="0"/>
              </a:spcAft>
              <a:buNone/>
              <a:defRPr sz="1000"/>
            </a:lvl9pPr>
          </a:lstStyle>
          <a:p>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Full page Image / Video">
  <p:cSld name="CUSTOM_3">
    <p:spTree>
      <p:nvGrpSpPr>
        <p:cNvPr id="1" name="Shape 777"/>
        <p:cNvGrpSpPr/>
        <p:nvPr/>
      </p:nvGrpSpPr>
      <p:grpSpPr>
        <a:xfrm>
          <a:off x="0" y="0"/>
          <a:ext cx="0" cy="0"/>
          <a:chOff x="0" y="0"/>
          <a:chExt cx="0" cy="0"/>
        </a:xfrm>
      </p:grpSpPr>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Double image">
  <p:cSld name="CUSTOM_4">
    <p:spTree>
      <p:nvGrpSpPr>
        <p:cNvPr id="1" name="Shape 778"/>
        <p:cNvGrpSpPr/>
        <p:nvPr/>
      </p:nvGrpSpPr>
      <p:grpSpPr>
        <a:xfrm>
          <a:off x="0" y="0"/>
          <a:ext cx="0" cy="0"/>
          <a:chOff x="0" y="0"/>
          <a:chExt cx="0" cy="0"/>
        </a:xfrm>
      </p:grpSpPr>
      <p:pic>
        <p:nvPicPr>
          <p:cNvPr id="779" name="Google Shape;779;p147"/>
          <p:cNvPicPr preferRelativeResize="0"/>
          <p:nvPr/>
        </p:nvPicPr>
        <p:blipFill>
          <a:blip r:embed="rId2">
            <a:alphaModFix/>
          </a:blip>
          <a:stretch>
            <a:fillRect/>
          </a:stretch>
        </p:blipFill>
        <p:spPr>
          <a:xfrm>
            <a:off x="217050" y="4813975"/>
            <a:ext cx="595602" cy="160325"/>
          </a:xfrm>
          <a:prstGeom prst="rect">
            <a:avLst/>
          </a:prstGeom>
          <a:noFill/>
          <a:ln>
            <a:noFill/>
          </a:ln>
        </p:spPr>
      </p:pic>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able / Chart / Graph">
  <p:cSld name="CUSTOM_6">
    <p:spTree>
      <p:nvGrpSpPr>
        <p:cNvPr id="1" name="Shape 780"/>
        <p:cNvGrpSpPr/>
        <p:nvPr/>
      </p:nvGrpSpPr>
      <p:grpSpPr>
        <a:xfrm>
          <a:off x="0" y="0"/>
          <a:ext cx="0" cy="0"/>
          <a:chOff x="0" y="0"/>
          <a:chExt cx="0" cy="0"/>
        </a:xfrm>
      </p:grpSpPr>
      <p:pic>
        <p:nvPicPr>
          <p:cNvPr id="781" name="Google Shape;781;p148"/>
          <p:cNvPicPr preferRelativeResize="0"/>
          <p:nvPr/>
        </p:nvPicPr>
        <p:blipFill>
          <a:blip r:embed="rId2">
            <a:alphaModFix/>
          </a:blip>
          <a:stretch>
            <a:fillRect/>
          </a:stretch>
        </p:blipFill>
        <p:spPr>
          <a:xfrm>
            <a:off x="217050" y="4813975"/>
            <a:ext cx="595602" cy="160325"/>
          </a:xfrm>
          <a:prstGeom prst="rect">
            <a:avLst/>
          </a:prstGeom>
          <a:noFill/>
          <a:ln>
            <a:noFill/>
          </a:ln>
        </p:spPr>
      </p:pic>
      <p:sp>
        <p:nvSpPr>
          <p:cNvPr id="782" name="Google Shape;782;p148"/>
          <p:cNvSpPr txBox="1">
            <a:spLocks noGrp="1"/>
          </p:cNvSpPr>
          <p:nvPr>
            <p:ph type="subTitle" idx="1"/>
          </p:nvPr>
        </p:nvSpPr>
        <p:spPr>
          <a:xfrm>
            <a:off x="117850" y="89825"/>
            <a:ext cx="8836200" cy="339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Divider Orange">
  <p:cSld name="CUSTOM_5_1">
    <p:spTree>
      <p:nvGrpSpPr>
        <p:cNvPr id="1" name="Shape 788"/>
        <p:cNvGrpSpPr/>
        <p:nvPr/>
      </p:nvGrpSpPr>
      <p:grpSpPr>
        <a:xfrm>
          <a:off x="0" y="0"/>
          <a:ext cx="0" cy="0"/>
          <a:chOff x="0" y="0"/>
          <a:chExt cx="0" cy="0"/>
        </a:xfrm>
      </p:grpSpPr>
      <p:sp>
        <p:nvSpPr>
          <p:cNvPr id="789" name="Google Shape;789;p150"/>
          <p:cNvSpPr/>
          <p:nvPr/>
        </p:nvSpPr>
        <p:spPr>
          <a:xfrm>
            <a:off x="0" y="0"/>
            <a:ext cx="9144000" cy="5143500"/>
          </a:xfrm>
          <a:prstGeom prst="rect">
            <a:avLst/>
          </a:prstGeom>
          <a:solidFill>
            <a:srgbClr val="FF5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90" name="Google Shape;790;p150"/>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791" name="Google Shape;791;p150"/>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b="1">
                <a:solidFill>
                  <a:srgbClr val="FFFFFF"/>
                </a:solidFill>
              </a:defRPr>
            </a:lvl2pPr>
            <a:lvl3pPr lvl="2" rtl="0">
              <a:spcBef>
                <a:spcPts val="0"/>
              </a:spcBef>
              <a:spcAft>
                <a:spcPts val="0"/>
              </a:spcAft>
              <a:buNone/>
              <a:defRPr b="1">
                <a:solidFill>
                  <a:srgbClr val="FFFFFF"/>
                </a:solidFill>
              </a:defRPr>
            </a:lvl3pPr>
            <a:lvl4pPr lvl="3" rtl="0">
              <a:spcBef>
                <a:spcPts val="0"/>
              </a:spcBef>
              <a:spcAft>
                <a:spcPts val="0"/>
              </a:spcAft>
              <a:buNone/>
              <a:defRPr b="1">
                <a:solidFill>
                  <a:srgbClr val="FFFFFF"/>
                </a:solidFill>
              </a:defRPr>
            </a:lvl4pPr>
            <a:lvl5pPr lvl="4" rtl="0">
              <a:spcBef>
                <a:spcPts val="0"/>
              </a:spcBef>
              <a:spcAft>
                <a:spcPts val="0"/>
              </a:spcAft>
              <a:buNone/>
              <a:defRPr b="1">
                <a:solidFill>
                  <a:srgbClr val="FFFFFF"/>
                </a:solidFill>
              </a:defRPr>
            </a:lvl5pPr>
            <a:lvl6pPr lvl="5" rtl="0">
              <a:spcBef>
                <a:spcPts val="0"/>
              </a:spcBef>
              <a:spcAft>
                <a:spcPts val="0"/>
              </a:spcAft>
              <a:buNone/>
              <a:defRPr b="1">
                <a:solidFill>
                  <a:srgbClr val="FFFFFF"/>
                </a:solidFill>
              </a:defRPr>
            </a:lvl6pPr>
            <a:lvl7pPr lvl="6" rtl="0">
              <a:spcBef>
                <a:spcPts val="0"/>
              </a:spcBef>
              <a:spcAft>
                <a:spcPts val="0"/>
              </a:spcAft>
              <a:buNone/>
              <a:defRPr b="1">
                <a:solidFill>
                  <a:srgbClr val="FFFFFF"/>
                </a:solidFill>
              </a:defRPr>
            </a:lvl7pPr>
            <a:lvl8pPr lvl="7" rtl="0">
              <a:spcBef>
                <a:spcPts val="0"/>
              </a:spcBef>
              <a:spcAft>
                <a:spcPts val="0"/>
              </a:spcAft>
              <a:buNone/>
              <a:defRPr b="1">
                <a:solidFill>
                  <a:srgbClr val="FFFFFF"/>
                </a:solidFill>
              </a:defRPr>
            </a:lvl8pPr>
            <a:lvl9pPr lvl="8" rtl="0">
              <a:spcBef>
                <a:spcPts val="0"/>
              </a:spcBef>
              <a:spcAft>
                <a:spcPts val="0"/>
              </a:spcAft>
              <a:buNone/>
              <a:defRPr b="1">
                <a:solidFill>
                  <a:srgbClr val="FFFFFF"/>
                </a:solidFill>
              </a:defRPr>
            </a:lvl9pPr>
          </a:lstStyle>
          <a:p>
            <a:endParaRPr/>
          </a:p>
        </p:txBody>
      </p:sp>
      <p:sp>
        <p:nvSpPr>
          <p:cNvPr id="792" name="Google Shape;792;p150"/>
          <p:cNvSpPr txBox="1">
            <a:spLocks noGrp="1"/>
          </p:cNvSpPr>
          <p:nvPr>
            <p:ph type="body" idx="2"/>
          </p:nvPr>
        </p:nvSpPr>
        <p:spPr>
          <a:xfrm>
            <a:off x="137350" y="622050"/>
            <a:ext cx="8758800" cy="4059600"/>
          </a:xfrm>
          <a:prstGeom prst="rect">
            <a:avLst/>
          </a:prstGeom>
          <a:noFill/>
          <a:ln>
            <a:noFill/>
          </a:ln>
        </p:spPr>
        <p:txBody>
          <a:bodyPr spcFirstLastPara="1" wrap="square" lIns="91425" tIns="91425" rIns="91425" bIns="91425" anchor="t" anchorCtr="0">
            <a:noAutofit/>
          </a:bodyPr>
          <a:lstStyle>
            <a:lvl1pPr marL="457200" lvl="0"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1pPr>
            <a:lvl2pPr marL="914400" lvl="1"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2pPr>
            <a:lvl3pPr marL="1371600" lvl="2"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3pPr>
            <a:lvl4pPr marL="1828800" lvl="3"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4pPr>
            <a:lvl5pPr marL="2286000" lvl="4"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5pPr>
            <a:lvl6pPr marL="2743200" lvl="5"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6pPr>
            <a:lvl7pPr marL="3200400" lvl="6"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7pPr>
            <a:lvl8pPr marL="3657600" lvl="7"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8pPr>
            <a:lvl9pPr marL="4114800" lvl="8"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Divider Red">
  <p:cSld name="CUSTOM_5_1_1">
    <p:spTree>
      <p:nvGrpSpPr>
        <p:cNvPr id="1" name="Shape 793"/>
        <p:cNvGrpSpPr/>
        <p:nvPr/>
      </p:nvGrpSpPr>
      <p:grpSpPr>
        <a:xfrm>
          <a:off x="0" y="0"/>
          <a:ext cx="0" cy="0"/>
          <a:chOff x="0" y="0"/>
          <a:chExt cx="0" cy="0"/>
        </a:xfrm>
      </p:grpSpPr>
      <p:sp>
        <p:nvSpPr>
          <p:cNvPr id="794" name="Google Shape;794;p151"/>
          <p:cNvSpPr/>
          <p:nvPr/>
        </p:nvSpPr>
        <p:spPr>
          <a:xfrm>
            <a:off x="0" y="0"/>
            <a:ext cx="9144000" cy="5143500"/>
          </a:xfrm>
          <a:prstGeom prst="rect">
            <a:avLst/>
          </a:prstGeom>
          <a:solidFill>
            <a:srgbClr val="FF0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95" name="Google Shape;795;p151"/>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796" name="Google Shape;796;p151"/>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b="1">
                <a:solidFill>
                  <a:srgbClr val="FFFFFF"/>
                </a:solidFill>
              </a:defRPr>
            </a:lvl2pPr>
            <a:lvl3pPr lvl="2" rtl="0">
              <a:spcBef>
                <a:spcPts val="0"/>
              </a:spcBef>
              <a:spcAft>
                <a:spcPts val="0"/>
              </a:spcAft>
              <a:buNone/>
              <a:defRPr b="1">
                <a:solidFill>
                  <a:srgbClr val="FFFFFF"/>
                </a:solidFill>
              </a:defRPr>
            </a:lvl3pPr>
            <a:lvl4pPr lvl="3" rtl="0">
              <a:spcBef>
                <a:spcPts val="0"/>
              </a:spcBef>
              <a:spcAft>
                <a:spcPts val="0"/>
              </a:spcAft>
              <a:buNone/>
              <a:defRPr b="1">
                <a:solidFill>
                  <a:srgbClr val="FFFFFF"/>
                </a:solidFill>
              </a:defRPr>
            </a:lvl4pPr>
            <a:lvl5pPr lvl="4" rtl="0">
              <a:spcBef>
                <a:spcPts val="0"/>
              </a:spcBef>
              <a:spcAft>
                <a:spcPts val="0"/>
              </a:spcAft>
              <a:buNone/>
              <a:defRPr b="1">
                <a:solidFill>
                  <a:srgbClr val="FFFFFF"/>
                </a:solidFill>
              </a:defRPr>
            </a:lvl5pPr>
            <a:lvl6pPr lvl="5" rtl="0">
              <a:spcBef>
                <a:spcPts val="0"/>
              </a:spcBef>
              <a:spcAft>
                <a:spcPts val="0"/>
              </a:spcAft>
              <a:buNone/>
              <a:defRPr b="1">
                <a:solidFill>
                  <a:srgbClr val="FFFFFF"/>
                </a:solidFill>
              </a:defRPr>
            </a:lvl6pPr>
            <a:lvl7pPr lvl="6" rtl="0">
              <a:spcBef>
                <a:spcPts val="0"/>
              </a:spcBef>
              <a:spcAft>
                <a:spcPts val="0"/>
              </a:spcAft>
              <a:buNone/>
              <a:defRPr b="1">
                <a:solidFill>
                  <a:srgbClr val="FFFFFF"/>
                </a:solidFill>
              </a:defRPr>
            </a:lvl7pPr>
            <a:lvl8pPr lvl="7" rtl="0">
              <a:spcBef>
                <a:spcPts val="0"/>
              </a:spcBef>
              <a:spcAft>
                <a:spcPts val="0"/>
              </a:spcAft>
              <a:buNone/>
              <a:defRPr b="1">
                <a:solidFill>
                  <a:srgbClr val="FFFFFF"/>
                </a:solidFill>
              </a:defRPr>
            </a:lvl8pPr>
            <a:lvl9pPr lvl="8" rtl="0">
              <a:spcBef>
                <a:spcPts val="0"/>
              </a:spcBef>
              <a:spcAft>
                <a:spcPts val="0"/>
              </a:spcAft>
              <a:buNone/>
              <a:defRPr b="1">
                <a:solidFill>
                  <a:srgbClr val="FFFFFF"/>
                </a:solidFill>
              </a:defRPr>
            </a:lvl9pPr>
          </a:lstStyle>
          <a:p>
            <a:endParaRPr/>
          </a:p>
        </p:txBody>
      </p:sp>
      <p:sp>
        <p:nvSpPr>
          <p:cNvPr id="797" name="Google Shape;797;p151"/>
          <p:cNvSpPr txBox="1">
            <a:spLocks noGrp="1"/>
          </p:cNvSpPr>
          <p:nvPr>
            <p:ph type="body" idx="2"/>
          </p:nvPr>
        </p:nvSpPr>
        <p:spPr>
          <a:xfrm>
            <a:off x="137350" y="622050"/>
            <a:ext cx="8758800" cy="4059600"/>
          </a:xfrm>
          <a:prstGeom prst="rect">
            <a:avLst/>
          </a:prstGeom>
          <a:noFill/>
          <a:ln>
            <a:noFill/>
          </a:ln>
        </p:spPr>
        <p:txBody>
          <a:bodyPr spcFirstLastPara="1" wrap="square" lIns="91425" tIns="91425" rIns="91425" bIns="91425" anchor="t" anchorCtr="0">
            <a:noAutofit/>
          </a:bodyPr>
          <a:lstStyle>
            <a:lvl1pPr marL="457200" lvl="0"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1pPr>
            <a:lvl2pPr marL="914400" lvl="1"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2pPr>
            <a:lvl3pPr marL="1371600" lvl="2"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3pPr>
            <a:lvl4pPr marL="1828800" lvl="3"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4pPr>
            <a:lvl5pPr marL="2286000" lvl="4"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5pPr>
            <a:lvl6pPr marL="2743200" lvl="5"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6pPr>
            <a:lvl7pPr marL="3200400" lvl="6"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7pPr>
            <a:lvl8pPr marL="3657600" lvl="7"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8pPr>
            <a:lvl9pPr marL="4114800" lvl="8"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Divider Black">
  <p:cSld name="CUSTOM_5_1_1_1">
    <p:spTree>
      <p:nvGrpSpPr>
        <p:cNvPr id="1" name="Shape 798"/>
        <p:cNvGrpSpPr/>
        <p:nvPr/>
      </p:nvGrpSpPr>
      <p:grpSpPr>
        <a:xfrm>
          <a:off x="0" y="0"/>
          <a:ext cx="0" cy="0"/>
          <a:chOff x="0" y="0"/>
          <a:chExt cx="0" cy="0"/>
        </a:xfrm>
      </p:grpSpPr>
      <p:sp>
        <p:nvSpPr>
          <p:cNvPr id="799" name="Google Shape;799;p152"/>
          <p:cNvSpPr/>
          <p:nvPr/>
        </p:nvSpPr>
        <p:spPr>
          <a:xfrm>
            <a:off x="0" y="0"/>
            <a:ext cx="914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0" name="Google Shape;800;p152"/>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801" name="Google Shape;801;p152"/>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b="1">
                <a:solidFill>
                  <a:srgbClr val="FFFFFF"/>
                </a:solidFill>
              </a:defRPr>
            </a:lvl2pPr>
            <a:lvl3pPr lvl="2" rtl="0">
              <a:spcBef>
                <a:spcPts val="0"/>
              </a:spcBef>
              <a:spcAft>
                <a:spcPts val="0"/>
              </a:spcAft>
              <a:buNone/>
              <a:defRPr b="1">
                <a:solidFill>
                  <a:srgbClr val="FFFFFF"/>
                </a:solidFill>
              </a:defRPr>
            </a:lvl3pPr>
            <a:lvl4pPr lvl="3" rtl="0">
              <a:spcBef>
                <a:spcPts val="0"/>
              </a:spcBef>
              <a:spcAft>
                <a:spcPts val="0"/>
              </a:spcAft>
              <a:buNone/>
              <a:defRPr b="1">
                <a:solidFill>
                  <a:srgbClr val="FFFFFF"/>
                </a:solidFill>
              </a:defRPr>
            </a:lvl4pPr>
            <a:lvl5pPr lvl="4" rtl="0">
              <a:spcBef>
                <a:spcPts val="0"/>
              </a:spcBef>
              <a:spcAft>
                <a:spcPts val="0"/>
              </a:spcAft>
              <a:buNone/>
              <a:defRPr b="1">
                <a:solidFill>
                  <a:srgbClr val="FFFFFF"/>
                </a:solidFill>
              </a:defRPr>
            </a:lvl5pPr>
            <a:lvl6pPr lvl="5" rtl="0">
              <a:spcBef>
                <a:spcPts val="0"/>
              </a:spcBef>
              <a:spcAft>
                <a:spcPts val="0"/>
              </a:spcAft>
              <a:buNone/>
              <a:defRPr b="1">
                <a:solidFill>
                  <a:srgbClr val="FFFFFF"/>
                </a:solidFill>
              </a:defRPr>
            </a:lvl6pPr>
            <a:lvl7pPr lvl="6" rtl="0">
              <a:spcBef>
                <a:spcPts val="0"/>
              </a:spcBef>
              <a:spcAft>
                <a:spcPts val="0"/>
              </a:spcAft>
              <a:buNone/>
              <a:defRPr b="1">
                <a:solidFill>
                  <a:srgbClr val="FFFFFF"/>
                </a:solidFill>
              </a:defRPr>
            </a:lvl7pPr>
            <a:lvl8pPr lvl="7" rtl="0">
              <a:spcBef>
                <a:spcPts val="0"/>
              </a:spcBef>
              <a:spcAft>
                <a:spcPts val="0"/>
              </a:spcAft>
              <a:buNone/>
              <a:defRPr b="1">
                <a:solidFill>
                  <a:srgbClr val="FFFFFF"/>
                </a:solidFill>
              </a:defRPr>
            </a:lvl8pPr>
            <a:lvl9pPr lvl="8" rtl="0">
              <a:spcBef>
                <a:spcPts val="0"/>
              </a:spcBef>
              <a:spcAft>
                <a:spcPts val="0"/>
              </a:spcAft>
              <a:buNone/>
              <a:defRPr b="1">
                <a:solidFill>
                  <a:srgbClr val="FFFFFF"/>
                </a:solidFill>
              </a:defRPr>
            </a:lvl9pPr>
          </a:lstStyle>
          <a:p>
            <a:endParaRPr/>
          </a:p>
        </p:txBody>
      </p:sp>
      <p:sp>
        <p:nvSpPr>
          <p:cNvPr id="802" name="Google Shape;802;p152"/>
          <p:cNvSpPr txBox="1">
            <a:spLocks noGrp="1"/>
          </p:cNvSpPr>
          <p:nvPr>
            <p:ph type="body" idx="2"/>
          </p:nvPr>
        </p:nvSpPr>
        <p:spPr>
          <a:xfrm>
            <a:off x="137350" y="622050"/>
            <a:ext cx="8758800" cy="4059600"/>
          </a:xfrm>
          <a:prstGeom prst="rect">
            <a:avLst/>
          </a:prstGeom>
          <a:noFill/>
          <a:ln>
            <a:noFill/>
          </a:ln>
        </p:spPr>
        <p:txBody>
          <a:bodyPr spcFirstLastPara="1" wrap="square" lIns="91425" tIns="91425" rIns="91425" bIns="91425" anchor="t" anchorCtr="0">
            <a:noAutofit/>
          </a:bodyPr>
          <a:lstStyle>
            <a:lvl1pPr marL="457200" lvl="0"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1pPr>
            <a:lvl2pPr marL="914400" lvl="1"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2pPr>
            <a:lvl3pPr marL="1371600" lvl="2"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3pPr>
            <a:lvl4pPr marL="1828800" lvl="3"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4pPr>
            <a:lvl5pPr marL="2286000" lvl="4"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5pPr>
            <a:lvl6pPr marL="2743200" lvl="5"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6pPr>
            <a:lvl7pPr marL="3200400" lvl="6"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7pPr>
            <a:lvl8pPr marL="3657600" lvl="7"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8pPr>
            <a:lvl9pPr marL="4114800" lvl="8"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Divider Purple">
  <p:cSld name="CUSTOM_5_1_1_1_1">
    <p:spTree>
      <p:nvGrpSpPr>
        <p:cNvPr id="1" name="Shape 803"/>
        <p:cNvGrpSpPr/>
        <p:nvPr/>
      </p:nvGrpSpPr>
      <p:grpSpPr>
        <a:xfrm>
          <a:off x="0" y="0"/>
          <a:ext cx="0" cy="0"/>
          <a:chOff x="0" y="0"/>
          <a:chExt cx="0" cy="0"/>
        </a:xfrm>
      </p:grpSpPr>
      <p:sp>
        <p:nvSpPr>
          <p:cNvPr id="804" name="Google Shape;804;p153"/>
          <p:cNvSpPr/>
          <p:nvPr/>
        </p:nvSpPr>
        <p:spPr>
          <a:xfrm>
            <a:off x="0" y="0"/>
            <a:ext cx="9144000" cy="5143500"/>
          </a:xfrm>
          <a:prstGeom prst="rect">
            <a:avLst/>
          </a:prstGeom>
          <a:solidFill>
            <a:srgbClr val="9B00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5" name="Google Shape;805;p153"/>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806" name="Google Shape;806;p153"/>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b="1">
                <a:solidFill>
                  <a:srgbClr val="FFFFFF"/>
                </a:solidFill>
              </a:defRPr>
            </a:lvl2pPr>
            <a:lvl3pPr lvl="2" rtl="0">
              <a:spcBef>
                <a:spcPts val="0"/>
              </a:spcBef>
              <a:spcAft>
                <a:spcPts val="0"/>
              </a:spcAft>
              <a:buNone/>
              <a:defRPr b="1">
                <a:solidFill>
                  <a:srgbClr val="FFFFFF"/>
                </a:solidFill>
              </a:defRPr>
            </a:lvl3pPr>
            <a:lvl4pPr lvl="3" rtl="0">
              <a:spcBef>
                <a:spcPts val="0"/>
              </a:spcBef>
              <a:spcAft>
                <a:spcPts val="0"/>
              </a:spcAft>
              <a:buNone/>
              <a:defRPr b="1">
                <a:solidFill>
                  <a:srgbClr val="FFFFFF"/>
                </a:solidFill>
              </a:defRPr>
            </a:lvl4pPr>
            <a:lvl5pPr lvl="4" rtl="0">
              <a:spcBef>
                <a:spcPts val="0"/>
              </a:spcBef>
              <a:spcAft>
                <a:spcPts val="0"/>
              </a:spcAft>
              <a:buNone/>
              <a:defRPr b="1">
                <a:solidFill>
                  <a:srgbClr val="FFFFFF"/>
                </a:solidFill>
              </a:defRPr>
            </a:lvl5pPr>
            <a:lvl6pPr lvl="5" rtl="0">
              <a:spcBef>
                <a:spcPts val="0"/>
              </a:spcBef>
              <a:spcAft>
                <a:spcPts val="0"/>
              </a:spcAft>
              <a:buNone/>
              <a:defRPr b="1">
                <a:solidFill>
                  <a:srgbClr val="FFFFFF"/>
                </a:solidFill>
              </a:defRPr>
            </a:lvl6pPr>
            <a:lvl7pPr lvl="6" rtl="0">
              <a:spcBef>
                <a:spcPts val="0"/>
              </a:spcBef>
              <a:spcAft>
                <a:spcPts val="0"/>
              </a:spcAft>
              <a:buNone/>
              <a:defRPr b="1">
                <a:solidFill>
                  <a:srgbClr val="FFFFFF"/>
                </a:solidFill>
              </a:defRPr>
            </a:lvl7pPr>
            <a:lvl8pPr lvl="7" rtl="0">
              <a:spcBef>
                <a:spcPts val="0"/>
              </a:spcBef>
              <a:spcAft>
                <a:spcPts val="0"/>
              </a:spcAft>
              <a:buNone/>
              <a:defRPr b="1">
                <a:solidFill>
                  <a:srgbClr val="FFFFFF"/>
                </a:solidFill>
              </a:defRPr>
            </a:lvl8pPr>
            <a:lvl9pPr lvl="8" rtl="0">
              <a:spcBef>
                <a:spcPts val="0"/>
              </a:spcBef>
              <a:spcAft>
                <a:spcPts val="0"/>
              </a:spcAft>
              <a:buNone/>
              <a:defRPr b="1">
                <a:solidFill>
                  <a:srgbClr val="FFFFFF"/>
                </a:solidFill>
              </a:defRPr>
            </a:lvl9pPr>
          </a:lstStyle>
          <a:p>
            <a:endParaRPr/>
          </a:p>
        </p:txBody>
      </p:sp>
      <p:sp>
        <p:nvSpPr>
          <p:cNvPr id="807" name="Google Shape;807;p153"/>
          <p:cNvSpPr txBox="1">
            <a:spLocks noGrp="1"/>
          </p:cNvSpPr>
          <p:nvPr>
            <p:ph type="body" idx="2"/>
          </p:nvPr>
        </p:nvSpPr>
        <p:spPr>
          <a:xfrm>
            <a:off x="137350" y="622050"/>
            <a:ext cx="8758800" cy="4059600"/>
          </a:xfrm>
          <a:prstGeom prst="rect">
            <a:avLst/>
          </a:prstGeom>
          <a:noFill/>
          <a:ln>
            <a:noFill/>
          </a:ln>
        </p:spPr>
        <p:txBody>
          <a:bodyPr spcFirstLastPara="1" wrap="square" lIns="91425" tIns="91425" rIns="91425" bIns="91425" anchor="t" anchorCtr="0">
            <a:noAutofit/>
          </a:bodyPr>
          <a:lstStyle>
            <a:lvl1pPr marL="457200" lvl="0"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1pPr>
            <a:lvl2pPr marL="914400" lvl="1"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2pPr>
            <a:lvl3pPr marL="1371600" lvl="2"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3pPr>
            <a:lvl4pPr marL="1828800" lvl="3"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4pPr>
            <a:lvl5pPr marL="2286000" lvl="4"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5pPr>
            <a:lvl6pPr marL="2743200" lvl="5"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6pPr>
            <a:lvl7pPr marL="3200400" lvl="6"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7pPr>
            <a:lvl8pPr marL="3657600" lvl="7"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8pPr>
            <a:lvl9pPr marL="4114800" lvl="8"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Divider Yellow">
  <p:cSld name="CUSTOM_5_1_1_1_1_1">
    <p:spTree>
      <p:nvGrpSpPr>
        <p:cNvPr id="1" name="Shape 808"/>
        <p:cNvGrpSpPr/>
        <p:nvPr/>
      </p:nvGrpSpPr>
      <p:grpSpPr>
        <a:xfrm>
          <a:off x="0" y="0"/>
          <a:ext cx="0" cy="0"/>
          <a:chOff x="0" y="0"/>
          <a:chExt cx="0" cy="0"/>
        </a:xfrm>
      </p:grpSpPr>
      <p:sp>
        <p:nvSpPr>
          <p:cNvPr id="809" name="Google Shape;809;p154"/>
          <p:cNvSpPr/>
          <p:nvPr/>
        </p:nvSpPr>
        <p:spPr>
          <a:xfrm>
            <a:off x="0" y="0"/>
            <a:ext cx="9144000" cy="5143500"/>
          </a:xfrm>
          <a:prstGeom prst="rect">
            <a:avLst/>
          </a:prstGeom>
          <a:solidFill>
            <a:srgbClr val="FFB8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54"/>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811" name="Google Shape;811;p154"/>
          <p:cNvSpPr txBox="1">
            <a:spLocks noGrp="1"/>
          </p:cNvSpPr>
          <p:nvPr>
            <p:ph type="body" idx="2"/>
          </p:nvPr>
        </p:nvSpPr>
        <p:spPr>
          <a:xfrm>
            <a:off x="137350" y="548850"/>
            <a:ext cx="8758800" cy="4045800"/>
          </a:xfrm>
          <a:prstGeom prst="rect">
            <a:avLst/>
          </a:prstGeom>
          <a:noFill/>
          <a:ln>
            <a:noFill/>
          </a:ln>
        </p:spPr>
        <p:txBody>
          <a:bodyPr spcFirstLastPara="1" wrap="square" lIns="91425" tIns="91425" rIns="91425" bIns="91425" anchor="t" anchorCtr="0">
            <a:noAutofit/>
          </a:bodyPr>
          <a:lstStyle>
            <a:lvl1pPr marL="457200" lvl="0" indent="-533400" rtl="0">
              <a:lnSpc>
                <a:spcPct val="100000"/>
              </a:lnSpc>
              <a:spcBef>
                <a:spcPts val="0"/>
              </a:spcBef>
              <a:spcAft>
                <a:spcPts val="0"/>
              </a:spcAft>
              <a:buSzPts val="4800"/>
              <a:buFont typeface="Century Gothic"/>
              <a:buChar char="●"/>
              <a:defRPr sz="4800">
                <a:latin typeface="Century Gothic"/>
                <a:ea typeface="Century Gothic"/>
                <a:cs typeface="Century Gothic"/>
                <a:sym typeface="Century Gothic"/>
              </a:defRPr>
            </a:lvl1pPr>
            <a:lvl2pPr marL="914400" lvl="1" indent="-533400" rtl="0">
              <a:lnSpc>
                <a:spcPct val="100000"/>
              </a:lnSpc>
              <a:spcBef>
                <a:spcPts val="0"/>
              </a:spcBef>
              <a:spcAft>
                <a:spcPts val="0"/>
              </a:spcAft>
              <a:buSzPts val="4800"/>
              <a:buFont typeface="Century Gothic"/>
              <a:buChar char="○"/>
              <a:defRPr sz="4800">
                <a:latin typeface="Century Gothic"/>
                <a:ea typeface="Century Gothic"/>
                <a:cs typeface="Century Gothic"/>
                <a:sym typeface="Century Gothic"/>
              </a:defRPr>
            </a:lvl2pPr>
            <a:lvl3pPr marL="1371600" lvl="2" indent="-533400" rtl="0">
              <a:lnSpc>
                <a:spcPct val="100000"/>
              </a:lnSpc>
              <a:spcBef>
                <a:spcPts val="0"/>
              </a:spcBef>
              <a:spcAft>
                <a:spcPts val="0"/>
              </a:spcAft>
              <a:buSzPts val="4800"/>
              <a:buFont typeface="Century Gothic"/>
              <a:buChar char="■"/>
              <a:defRPr sz="4800">
                <a:latin typeface="Century Gothic"/>
                <a:ea typeface="Century Gothic"/>
                <a:cs typeface="Century Gothic"/>
                <a:sym typeface="Century Gothic"/>
              </a:defRPr>
            </a:lvl3pPr>
            <a:lvl4pPr marL="1828800" lvl="3" indent="-533400" rtl="0">
              <a:lnSpc>
                <a:spcPct val="100000"/>
              </a:lnSpc>
              <a:spcBef>
                <a:spcPts val="0"/>
              </a:spcBef>
              <a:spcAft>
                <a:spcPts val="0"/>
              </a:spcAft>
              <a:buSzPts val="4800"/>
              <a:buFont typeface="Century Gothic"/>
              <a:buChar char="●"/>
              <a:defRPr sz="4800">
                <a:latin typeface="Century Gothic"/>
                <a:ea typeface="Century Gothic"/>
                <a:cs typeface="Century Gothic"/>
                <a:sym typeface="Century Gothic"/>
              </a:defRPr>
            </a:lvl4pPr>
            <a:lvl5pPr marL="2286000" lvl="4" indent="-533400" rtl="0">
              <a:lnSpc>
                <a:spcPct val="100000"/>
              </a:lnSpc>
              <a:spcBef>
                <a:spcPts val="0"/>
              </a:spcBef>
              <a:spcAft>
                <a:spcPts val="0"/>
              </a:spcAft>
              <a:buSzPts val="4800"/>
              <a:buFont typeface="Century Gothic"/>
              <a:buChar char="○"/>
              <a:defRPr sz="4800">
                <a:latin typeface="Century Gothic"/>
                <a:ea typeface="Century Gothic"/>
                <a:cs typeface="Century Gothic"/>
                <a:sym typeface="Century Gothic"/>
              </a:defRPr>
            </a:lvl5pPr>
            <a:lvl6pPr marL="2743200" lvl="5" indent="-533400" rtl="0">
              <a:lnSpc>
                <a:spcPct val="100000"/>
              </a:lnSpc>
              <a:spcBef>
                <a:spcPts val="0"/>
              </a:spcBef>
              <a:spcAft>
                <a:spcPts val="0"/>
              </a:spcAft>
              <a:buSzPts val="4800"/>
              <a:buFont typeface="Century Gothic"/>
              <a:buChar char="■"/>
              <a:defRPr sz="4800">
                <a:latin typeface="Century Gothic"/>
                <a:ea typeface="Century Gothic"/>
                <a:cs typeface="Century Gothic"/>
                <a:sym typeface="Century Gothic"/>
              </a:defRPr>
            </a:lvl6pPr>
            <a:lvl7pPr marL="3200400" lvl="6" indent="-533400" rtl="0">
              <a:lnSpc>
                <a:spcPct val="100000"/>
              </a:lnSpc>
              <a:spcBef>
                <a:spcPts val="0"/>
              </a:spcBef>
              <a:spcAft>
                <a:spcPts val="0"/>
              </a:spcAft>
              <a:buSzPts val="4800"/>
              <a:buFont typeface="Century Gothic"/>
              <a:buChar char="●"/>
              <a:defRPr sz="4800">
                <a:latin typeface="Century Gothic"/>
                <a:ea typeface="Century Gothic"/>
                <a:cs typeface="Century Gothic"/>
                <a:sym typeface="Century Gothic"/>
              </a:defRPr>
            </a:lvl7pPr>
            <a:lvl8pPr marL="3657600" lvl="7" indent="-533400" rtl="0">
              <a:lnSpc>
                <a:spcPct val="100000"/>
              </a:lnSpc>
              <a:spcBef>
                <a:spcPts val="0"/>
              </a:spcBef>
              <a:spcAft>
                <a:spcPts val="0"/>
              </a:spcAft>
              <a:buSzPts val="4800"/>
              <a:buFont typeface="Century Gothic"/>
              <a:buChar char="○"/>
              <a:defRPr sz="4800">
                <a:latin typeface="Century Gothic"/>
                <a:ea typeface="Century Gothic"/>
                <a:cs typeface="Century Gothic"/>
                <a:sym typeface="Century Gothic"/>
              </a:defRPr>
            </a:lvl8pPr>
            <a:lvl9pPr marL="4114800" lvl="8" indent="-533400" rtl="0">
              <a:lnSpc>
                <a:spcPct val="100000"/>
              </a:lnSpc>
              <a:spcBef>
                <a:spcPts val="0"/>
              </a:spcBef>
              <a:spcAft>
                <a:spcPts val="0"/>
              </a:spcAft>
              <a:buSzPts val="4800"/>
              <a:buFont typeface="Century Gothic"/>
              <a:buChar char="■"/>
              <a:defRPr sz="4800">
                <a:latin typeface="Century Gothic"/>
                <a:ea typeface="Century Gothic"/>
                <a:cs typeface="Century Gothic"/>
                <a:sym typeface="Century Gothic"/>
              </a:defRPr>
            </a:lvl9pPr>
          </a:lstStyle>
          <a:p>
            <a:endParaRPr/>
          </a:p>
        </p:txBody>
      </p:sp>
      <p:pic>
        <p:nvPicPr>
          <p:cNvPr id="812" name="Google Shape;812;p154"/>
          <p:cNvPicPr preferRelativeResize="0"/>
          <p:nvPr/>
        </p:nvPicPr>
        <p:blipFill>
          <a:blip r:embed="rId2">
            <a:alphaModFix/>
          </a:blip>
          <a:stretch>
            <a:fillRect/>
          </a:stretch>
        </p:blipFill>
        <p:spPr>
          <a:xfrm>
            <a:off x="217050" y="4813975"/>
            <a:ext cx="595602" cy="160325"/>
          </a:xfrm>
          <a:prstGeom prst="rect">
            <a:avLst/>
          </a:prstGeom>
          <a:noFill/>
          <a:ln>
            <a:noFill/>
          </a:ln>
        </p:spPr>
      </p:pic>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End Slide - Blur">
  <p:cSld name="CUSTOM_7">
    <p:spTree>
      <p:nvGrpSpPr>
        <p:cNvPr id="1" name="Shape 813"/>
        <p:cNvGrpSpPr/>
        <p:nvPr/>
      </p:nvGrpSpPr>
      <p:grpSpPr>
        <a:xfrm>
          <a:off x="0" y="0"/>
          <a:ext cx="0" cy="0"/>
          <a:chOff x="0" y="0"/>
          <a:chExt cx="0" cy="0"/>
        </a:xfrm>
      </p:grpSpPr>
      <p:pic>
        <p:nvPicPr>
          <p:cNvPr id="814" name="Google Shape;814;p155" descr="Blur.jpg"/>
          <p:cNvPicPr preferRelativeResize="0"/>
          <p:nvPr/>
        </p:nvPicPr>
        <p:blipFill>
          <a:blip r:embed="rId2">
            <a:alphaModFix/>
          </a:blip>
          <a:stretch>
            <a:fillRect/>
          </a:stretch>
        </p:blipFill>
        <p:spPr>
          <a:xfrm>
            <a:off x="0" y="0"/>
            <a:ext cx="9143990" cy="5143500"/>
          </a:xfrm>
          <a:prstGeom prst="rect">
            <a:avLst/>
          </a:prstGeom>
          <a:noFill/>
          <a:ln>
            <a:noFill/>
          </a:ln>
        </p:spPr>
      </p:pic>
      <p:pic>
        <p:nvPicPr>
          <p:cNvPr id="815" name="Google Shape;815;p155"/>
          <p:cNvPicPr preferRelativeResize="0"/>
          <p:nvPr/>
        </p:nvPicPr>
        <p:blipFill>
          <a:blip r:embed="rId3">
            <a:alphaModFix/>
          </a:blip>
          <a:stretch>
            <a:fillRect/>
          </a:stretch>
        </p:blipFill>
        <p:spPr>
          <a:xfrm>
            <a:off x="347900" y="781975"/>
            <a:ext cx="1343324" cy="361600"/>
          </a:xfrm>
          <a:prstGeom prst="rect">
            <a:avLst/>
          </a:prstGeom>
          <a:noFill/>
          <a:ln>
            <a:noFill/>
          </a:ln>
        </p:spPr>
      </p:pic>
      <p:sp>
        <p:nvSpPr>
          <p:cNvPr id="816" name="Google Shape;816;p155"/>
          <p:cNvSpPr txBox="1">
            <a:spLocks noGrp="1"/>
          </p:cNvSpPr>
          <p:nvPr>
            <p:ph type="subTitle" idx="1"/>
          </p:nvPr>
        </p:nvSpPr>
        <p:spPr>
          <a:xfrm>
            <a:off x="246300" y="2227775"/>
            <a:ext cx="3767400" cy="115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00">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17" name="Google Shape;817;p155"/>
          <p:cNvSpPr txBox="1"/>
          <p:nvPr/>
        </p:nvSpPr>
        <p:spPr>
          <a:xfrm>
            <a:off x="246300" y="1176625"/>
            <a:ext cx="2269800" cy="3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latin typeface="Century Gothic"/>
                <a:ea typeface="Century Gothic"/>
                <a:cs typeface="Century Gothic"/>
                <a:sym typeface="Century Gothic"/>
              </a:rPr>
              <a:t>nesta.org.uk</a:t>
            </a:r>
            <a:endParaRPr sz="1800">
              <a:latin typeface="Century Gothic"/>
              <a:ea typeface="Century Gothic"/>
              <a:cs typeface="Century Gothic"/>
              <a:sym typeface="Century Gothic"/>
            </a:endParaRPr>
          </a:p>
        </p:txBody>
      </p:sp>
      <p:pic>
        <p:nvPicPr>
          <p:cNvPr id="818" name="Google Shape;818;p155"/>
          <p:cNvPicPr preferRelativeResize="0"/>
          <p:nvPr/>
        </p:nvPicPr>
        <p:blipFill>
          <a:blip r:embed="rId4">
            <a:alphaModFix/>
          </a:blip>
          <a:stretch>
            <a:fillRect/>
          </a:stretch>
        </p:blipFill>
        <p:spPr>
          <a:xfrm>
            <a:off x="347900" y="1993450"/>
            <a:ext cx="228650" cy="190550"/>
          </a:xfrm>
          <a:prstGeom prst="rect">
            <a:avLst/>
          </a:prstGeom>
          <a:noFill/>
          <a:ln>
            <a:noFill/>
          </a:ln>
        </p:spPr>
      </p:pic>
      <p:sp>
        <p:nvSpPr>
          <p:cNvPr id="819" name="Google Shape;819;p155"/>
          <p:cNvSpPr txBox="1"/>
          <p:nvPr/>
        </p:nvSpPr>
        <p:spPr>
          <a:xfrm>
            <a:off x="576550" y="1866275"/>
            <a:ext cx="2269800" cy="3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latin typeface="Century Gothic"/>
                <a:ea typeface="Century Gothic"/>
                <a:cs typeface="Century Gothic"/>
                <a:sym typeface="Century Gothic"/>
              </a:rPr>
              <a:t>@nesta_uk</a:t>
            </a:r>
            <a:endParaRPr sz="1800">
              <a:latin typeface="Century Gothic"/>
              <a:ea typeface="Century Gothic"/>
              <a:cs typeface="Century Gothic"/>
              <a:sym typeface="Century Gothic"/>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 Wood">
  <p:cSld name="TITLE_1_1_1">
    <p:spTree>
      <p:nvGrpSpPr>
        <p:cNvPr id="1" name="Shape 69"/>
        <p:cNvGrpSpPr/>
        <p:nvPr/>
      </p:nvGrpSpPr>
      <p:grpSpPr>
        <a:xfrm>
          <a:off x="0" y="0"/>
          <a:ext cx="0" cy="0"/>
          <a:chOff x="0" y="0"/>
          <a:chExt cx="0" cy="0"/>
        </a:xfrm>
      </p:grpSpPr>
      <p:pic>
        <p:nvPicPr>
          <p:cNvPr id="70" name="Google Shape;70;p17"/>
          <p:cNvPicPr preferRelativeResize="0"/>
          <p:nvPr/>
        </p:nvPicPr>
        <p:blipFill>
          <a:blip r:embed="rId2">
            <a:alphaModFix/>
          </a:blip>
          <a:stretch>
            <a:fillRect/>
          </a:stretch>
        </p:blipFill>
        <p:spPr>
          <a:xfrm>
            <a:off x="0" y="0"/>
            <a:ext cx="9143990" cy="5143500"/>
          </a:xfrm>
          <a:prstGeom prst="rect">
            <a:avLst/>
          </a:prstGeom>
          <a:noFill/>
          <a:ln>
            <a:noFill/>
          </a:ln>
        </p:spPr>
      </p:pic>
      <p:sp>
        <p:nvSpPr>
          <p:cNvPr id="71" name="Google Shape;71;p17"/>
          <p:cNvSpPr txBox="1">
            <a:spLocks noGrp="1"/>
          </p:cNvSpPr>
          <p:nvPr>
            <p:ph type="title"/>
          </p:nvPr>
        </p:nvSpPr>
        <p:spPr>
          <a:xfrm>
            <a:off x="194475" y="1022125"/>
            <a:ext cx="7736700" cy="571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3000">
                <a:solidFill>
                  <a:srgbClr val="FFFFFF"/>
                </a:solidFill>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72" name="Google Shape;72;p17"/>
          <p:cNvSpPr txBox="1">
            <a:spLocks noGrp="1"/>
          </p:cNvSpPr>
          <p:nvPr>
            <p:ph type="subTitle" idx="1"/>
          </p:nvPr>
        </p:nvSpPr>
        <p:spPr>
          <a:xfrm>
            <a:off x="194475" y="1593625"/>
            <a:ext cx="7736700" cy="4308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600" b="1">
                <a:solidFill>
                  <a:srgbClr val="FFFFFF"/>
                </a:solidFill>
                <a:latin typeface="Century Gothic"/>
                <a:ea typeface="Century Gothic"/>
                <a:cs typeface="Century Gothic"/>
                <a:sym typeface="Century Gothic"/>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73" name="Google Shape;73;p17"/>
          <p:cNvSpPr txBox="1">
            <a:spLocks noGrp="1"/>
          </p:cNvSpPr>
          <p:nvPr>
            <p:ph type="subTitle" idx="2"/>
          </p:nvPr>
        </p:nvSpPr>
        <p:spPr>
          <a:xfrm>
            <a:off x="246300" y="2086625"/>
            <a:ext cx="2373900" cy="773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solidFill>
                  <a:srgbClr val="FFFFFF"/>
                </a:solidFill>
                <a:latin typeface="Century Gothic"/>
                <a:ea typeface="Century Gothic"/>
                <a:cs typeface="Century Gothic"/>
                <a:sym typeface="Century Gothic"/>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74" name="Google Shape;74;p17"/>
          <p:cNvPicPr preferRelativeResize="0"/>
          <p:nvPr/>
        </p:nvPicPr>
        <p:blipFill>
          <a:blip r:embed="rId3">
            <a:alphaModFix/>
          </a:blip>
          <a:stretch>
            <a:fillRect/>
          </a:stretch>
        </p:blipFill>
        <p:spPr>
          <a:xfrm>
            <a:off x="323050" y="530928"/>
            <a:ext cx="1343325" cy="366797"/>
          </a:xfrm>
          <a:prstGeom prst="rect">
            <a:avLst/>
          </a:prstGeom>
          <a:noFill/>
          <a:ln>
            <a:noFill/>
          </a:ln>
        </p:spPr>
      </p:pic>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End Slide - Sea">
  <p:cSld name="CUSTOM_7_1">
    <p:spTree>
      <p:nvGrpSpPr>
        <p:cNvPr id="1" name="Shape 820"/>
        <p:cNvGrpSpPr/>
        <p:nvPr/>
      </p:nvGrpSpPr>
      <p:grpSpPr>
        <a:xfrm>
          <a:off x="0" y="0"/>
          <a:ext cx="0" cy="0"/>
          <a:chOff x="0" y="0"/>
          <a:chExt cx="0" cy="0"/>
        </a:xfrm>
      </p:grpSpPr>
      <p:pic>
        <p:nvPicPr>
          <p:cNvPr id="821" name="Google Shape;821;p156"/>
          <p:cNvPicPr preferRelativeResize="0"/>
          <p:nvPr/>
        </p:nvPicPr>
        <p:blipFill>
          <a:blip r:embed="rId2">
            <a:alphaModFix/>
          </a:blip>
          <a:stretch>
            <a:fillRect/>
          </a:stretch>
        </p:blipFill>
        <p:spPr>
          <a:xfrm>
            <a:off x="-18962" y="-10675"/>
            <a:ext cx="9181925" cy="5164849"/>
          </a:xfrm>
          <a:prstGeom prst="rect">
            <a:avLst/>
          </a:prstGeom>
          <a:noFill/>
          <a:ln>
            <a:noFill/>
          </a:ln>
        </p:spPr>
      </p:pic>
      <p:pic>
        <p:nvPicPr>
          <p:cNvPr id="822" name="Google Shape;822;p156"/>
          <p:cNvPicPr preferRelativeResize="0"/>
          <p:nvPr/>
        </p:nvPicPr>
        <p:blipFill>
          <a:blip r:embed="rId3">
            <a:alphaModFix/>
          </a:blip>
          <a:stretch>
            <a:fillRect/>
          </a:stretch>
        </p:blipFill>
        <p:spPr>
          <a:xfrm>
            <a:off x="347900" y="781975"/>
            <a:ext cx="1343324" cy="361600"/>
          </a:xfrm>
          <a:prstGeom prst="rect">
            <a:avLst/>
          </a:prstGeom>
          <a:noFill/>
          <a:ln>
            <a:noFill/>
          </a:ln>
        </p:spPr>
      </p:pic>
      <p:sp>
        <p:nvSpPr>
          <p:cNvPr id="823" name="Google Shape;823;p156"/>
          <p:cNvSpPr txBox="1">
            <a:spLocks noGrp="1"/>
          </p:cNvSpPr>
          <p:nvPr>
            <p:ph type="subTitle" idx="1"/>
          </p:nvPr>
        </p:nvSpPr>
        <p:spPr>
          <a:xfrm>
            <a:off x="246300" y="2227775"/>
            <a:ext cx="3767400" cy="115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00">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24" name="Google Shape;824;p156"/>
          <p:cNvSpPr txBox="1"/>
          <p:nvPr/>
        </p:nvSpPr>
        <p:spPr>
          <a:xfrm>
            <a:off x="246300" y="1176625"/>
            <a:ext cx="2269800" cy="3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latin typeface="Century Gothic"/>
                <a:ea typeface="Century Gothic"/>
                <a:cs typeface="Century Gothic"/>
                <a:sym typeface="Century Gothic"/>
              </a:rPr>
              <a:t>nesta.org.uk</a:t>
            </a:r>
            <a:endParaRPr sz="1800">
              <a:latin typeface="Century Gothic"/>
              <a:ea typeface="Century Gothic"/>
              <a:cs typeface="Century Gothic"/>
              <a:sym typeface="Century Gothic"/>
            </a:endParaRPr>
          </a:p>
        </p:txBody>
      </p:sp>
      <p:pic>
        <p:nvPicPr>
          <p:cNvPr id="825" name="Google Shape;825;p156"/>
          <p:cNvPicPr preferRelativeResize="0"/>
          <p:nvPr/>
        </p:nvPicPr>
        <p:blipFill>
          <a:blip r:embed="rId4">
            <a:alphaModFix/>
          </a:blip>
          <a:stretch>
            <a:fillRect/>
          </a:stretch>
        </p:blipFill>
        <p:spPr>
          <a:xfrm>
            <a:off x="347900" y="1993450"/>
            <a:ext cx="228650" cy="190550"/>
          </a:xfrm>
          <a:prstGeom prst="rect">
            <a:avLst/>
          </a:prstGeom>
          <a:noFill/>
          <a:ln>
            <a:noFill/>
          </a:ln>
        </p:spPr>
      </p:pic>
      <p:sp>
        <p:nvSpPr>
          <p:cNvPr id="826" name="Google Shape;826;p156"/>
          <p:cNvSpPr txBox="1"/>
          <p:nvPr/>
        </p:nvSpPr>
        <p:spPr>
          <a:xfrm>
            <a:off x="576550" y="1866275"/>
            <a:ext cx="2269800" cy="3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latin typeface="Century Gothic"/>
                <a:ea typeface="Century Gothic"/>
                <a:cs typeface="Century Gothic"/>
                <a:sym typeface="Century Gothic"/>
              </a:rPr>
              <a:t>@nesta_uk</a:t>
            </a:r>
            <a:endParaRPr sz="1800">
              <a:latin typeface="Century Gothic"/>
              <a:ea typeface="Century Gothic"/>
              <a:cs typeface="Century Gothic"/>
              <a:sym typeface="Century Gothic"/>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End Slide - Straw">
  <p:cSld name="CUSTOM_7_1_1">
    <p:spTree>
      <p:nvGrpSpPr>
        <p:cNvPr id="1" name="Shape 827"/>
        <p:cNvGrpSpPr/>
        <p:nvPr/>
      </p:nvGrpSpPr>
      <p:grpSpPr>
        <a:xfrm>
          <a:off x="0" y="0"/>
          <a:ext cx="0" cy="0"/>
          <a:chOff x="0" y="0"/>
          <a:chExt cx="0" cy="0"/>
        </a:xfrm>
      </p:grpSpPr>
      <p:pic>
        <p:nvPicPr>
          <p:cNvPr id="828" name="Google Shape;828;p157"/>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829" name="Google Shape;829;p157"/>
          <p:cNvPicPr preferRelativeResize="0"/>
          <p:nvPr/>
        </p:nvPicPr>
        <p:blipFill>
          <a:blip r:embed="rId3">
            <a:alphaModFix/>
          </a:blip>
          <a:stretch>
            <a:fillRect/>
          </a:stretch>
        </p:blipFill>
        <p:spPr>
          <a:xfrm>
            <a:off x="347900" y="781975"/>
            <a:ext cx="1343324" cy="361600"/>
          </a:xfrm>
          <a:prstGeom prst="rect">
            <a:avLst/>
          </a:prstGeom>
          <a:noFill/>
          <a:ln>
            <a:noFill/>
          </a:ln>
        </p:spPr>
      </p:pic>
      <p:sp>
        <p:nvSpPr>
          <p:cNvPr id="830" name="Google Shape;830;p157"/>
          <p:cNvSpPr txBox="1">
            <a:spLocks noGrp="1"/>
          </p:cNvSpPr>
          <p:nvPr>
            <p:ph type="subTitle" idx="1"/>
          </p:nvPr>
        </p:nvSpPr>
        <p:spPr>
          <a:xfrm>
            <a:off x="246300" y="2227775"/>
            <a:ext cx="3767400" cy="115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00">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31" name="Google Shape;831;p157"/>
          <p:cNvSpPr txBox="1"/>
          <p:nvPr/>
        </p:nvSpPr>
        <p:spPr>
          <a:xfrm>
            <a:off x="246300" y="1176625"/>
            <a:ext cx="2269800" cy="3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latin typeface="Century Gothic"/>
                <a:ea typeface="Century Gothic"/>
                <a:cs typeface="Century Gothic"/>
                <a:sym typeface="Century Gothic"/>
              </a:rPr>
              <a:t>nesta.org.uk</a:t>
            </a:r>
            <a:endParaRPr sz="1800">
              <a:latin typeface="Century Gothic"/>
              <a:ea typeface="Century Gothic"/>
              <a:cs typeface="Century Gothic"/>
              <a:sym typeface="Century Gothic"/>
            </a:endParaRPr>
          </a:p>
        </p:txBody>
      </p:sp>
      <p:pic>
        <p:nvPicPr>
          <p:cNvPr id="832" name="Google Shape;832;p157"/>
          <p:cNvPicPr preferRelativeResize="0"/>
          <p:nvPr/>
        </p:nvPicPr>
        <p:blipFill>
          <a:blip r:embed="rId4">
            <a:alphaModFix/>
          </a:blip>
          <a:stretch>
            <a:fillRect/>
          </a:stretch>
        </p:blipFill>
        <p:spPr>
          <a:xfrm>
            <a:off x="347900" y="1993450"/>
            <a:ext cx="228650" cy="190550"/>
          </a:xfrm>
          <a:prstGeom prst="rect">
            <a:avLst/>
          </a:prstGeom>
          <a:noFill/>
          <a:ln>
            <a:noFill/>
          </a:ln>
        </p:spPr>
      </p:pic>
      <p:sp>
        <p:nvSpPr>
          <p:cNvPr id="833" name="Google Shape;833;p157"/>
          <p:cNvSpPr txBox="1"/>
          <p:nvPr/>
        </p:nvSpPr>
        <p:spPr>
          <a:xfrm>
            <a:off x="576550" y="1866275"/>
            <a:ext cx="2269800" cy="3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latin typeface="Century Gothic"/>
                <a:ea typeface="Century Gothic"/>
                <a:cs typeface="Century Gothic"/>
                <a:sym typeface="Century Gothic"/>
              </a:rPr>
              <a:t>@nesta_uk</a:t>
            </a:r>
            <a:endParaRPr sz="1800">
              <a:latin typeface="Century Gothic"/>
              <a:ea typeface="Century Gothic"/>
              <a:cs typeface="Century Gothic"/>
              <a:sym typeface="Century Gothic"/>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End Slide - Wood">
  <p:cSld name="CUSTOM_7_1_1_1">
    <p:spTree>
      <p:nvGrpSpPr>
        <p:cNvPr id="1" name="Shape 834"/>
        <p:cNvGrpSpPr/>
        <p:nvPr/>
      </p:nvGrpSpPr>
      <p:grpSpPr>
        <a:xfrm>
          <a:off x="0" y="0"/>
          <a:ext cx="0" cy="0"/>
          <a:chOff x="0" y="0"/>
          <a:chExt cx="0" cy="0"/>
        </a:xfrm>
      </p:grpSpPr>
      <p:pic>
        <p:nvPicPr>
          <p:cNvPr id="835" name="Google Shape;835;p158"/>
          <p:cNvPicPr preferRelativeResize="0"/>
          <p:nvPr/>
        </p:nvPicPr>
        <p:blipFill>
          <a:blip r:embed="rId2">
            <a:alphaModFix/>
          </a:blip>
          <a:stretch>
            <a:fillRect/>
          </a:stretch>
        </p:blipFill>
        <p:spPr>
          <a:xfrm>
            <a:off x="0" y="0"/>
            <a:ext cx="9143990" cy="5143500"/>
          </a:xfrm>
          <a:prstGeom prst="rect">
            <a:avLst/>
          </a:prstGeom>
          <a:noFill/>
          <a:ln>
            <a:noFill/>
          </a:ln>
        </p:spPr>
      </p:pic>
      <p:pic>
        <p:nvPicPr>
          <p:cNvPr id="836" name="Google Shape;836;p158"/>
          <p:cNvPicPr preferRelativeResize="0"/>
          <p:nvPr/>
        </p:nvPicPr>
        <p:blipFill>
          <a:blip r:embed="rId3">
            <a:alphaModFix/>
          </a:blip>
          <a:stretch>
            <a:fillRect/>
          </a:stretch>
        </p:blipFill>
        <p:spPr>
          <a:xfrm>
            <a:off x="347900" y="776778"/>
            <a:ext cx="1343325" cy="366797"/>
          </a:xfrm>
          <a:prstGeom prst="rect">
            <a:avLst/>
          </a:prstGeom>
          <a:noFill/>
          <a:ln>
            <a:noFill/>
          </a:ln>
        </p:spPr>
      </p:pic>
      <p:sp>
        <p:nvSpPr>
          <p:cNvPr id="837" name="Google Shape;837;p158"/>
          <p:cNvSpPr txBox="1">
            <a:spLocks noGrp="1"/>
          </p:cNvSpPr>
          <p:nvPr>
            <p:ph type="subTitle" idx="1"/>
          </p:nvPr>
        </p:nvSpPr>
        <p:spPr>
          <a:xfrm>
            <a:off x="246300" y="2227775"/>
            <a:ext cx="3767400" cy="115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00">
                <a:solidFill>
                  <a:srgbClr val="FFFFFF"/>
                </a:solidFill>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38" name="Google Shape;838;p158"/>
          <p:cNvSpPr txBox="1"/>
          <p:nvPr/>
        </p:nvSpPr>
        <p:spPr>
          <a:xfrm>
            <a:off x="246300" y="1176625"/>
            <a:ext cx="2269800" cy="3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rgbClr val="FFFFFF"/>
                </a:solidFill>
                <a:latin typeface="Century Gothic"/>
                <a:ea typeface="Century Gothic"/>
                <a:cs typeface="Century Gothic"/>
                <a:sym typeface="Century Gothic"/>
              </a:rPr>
              <a:t>nesta.org.uk</a:t>
            </a:r>
            <a:endParaRPr sz="1800">
              <a:solidFill>
                <a:srgbClr val="FFFFFF"/>
              </a:solidFill>
              <a:latin typeface="Century Gothic"/>
              <a:ea typeface="Century Gothic"/>
              <a:cs typeface="Century Gothic"/>
              <a:sym typeface="Century Gothic"/>
            </a:endParaRPr>
          </a:p>
        </p:txBody>
      </p:sp>
      <p:sp>
        <p:nvSpPr>
          <p:cNvPr id="839" name="Google Shape;839;p158"/>
          <p:cNvSpPr txBox="1"/>
          <p:nvPr/>
        </p:nvSpPr>
        <p:spPr>
          <a:xfrm>
            <a:off x="576550" y="1866275"/>
            <a:ext cx="2269800" cy="3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rgbClr val="FFFFFF"/>
                </a:solidFill>
                <a:latin typeface="Century Gothic"/>
                <a:ea typeface="Century Gothic"/>
                <a:cs typeface="Century Gothic"/>
                <a:sym typeface="Century Gothic"/>
              </a:rPr>
              <a:t>@nesta_uk</a:t>
            </a:r>
            <a:endParaRPr sz="1800">
              <a:solidFill>
                <a:srgbClr val="FFFFFF"/>
              </a:solidFill>
              <a:latin typeface="Century Gothic"/>
              <a:ea typeface="Century Gothic"/>
              <a:cs typeface="Century Gothic"/>
              <a:sym typeface="Century Gothic"/>
            </a:endParaRPr>
          </a:p>
        </p:txBody>
      </p:sp>
      <p:pic>
        <p:nvPicPr>
          <p:cNvPr id="840" name="Google Shape;840;p158"/>
          <p:cNvPicPr preferRelativeResize="0"/>
          <p:nvPr/>
        </p:nvPicPr>
        <p:blipFill>
          <a:blip r:embed="rId4">
            <a:alphaModFix/>
          </a:blip>
          <a:stretch>
            <a:fillRect/>
          </a:stretch>
        </p:blipFill>
        <p:spPr>
          <a:xfrm>
            <a:off x="347900" y="1997383"/>
            <a:ext cx="228650" cy="190542"/>
          </a:xfrm>
          <a:prstGeom prst="rect">
            <a:avLst/>
          </a:prstGeom>
          <a:noFill/>
          <a:ln>
            <a:noFill/>
          </a:ln>
        </p:spPr>
      </p:pic>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End Slide - Plain">
  <p:cSld name="CUSTOM_8">
    <p:spTree>
      <p:nvGrpSpPr>
        <p:cNvPr id="1" name="Shape 841"/>
        <p:cNvGrpSpPr/>
        <p:nvPr/>
      </p:nvGrpSpPr>
      <p:grpSpPr>
        <a:xfrm>
          <a:off x="0" y="0"/>
          <a:ext cx="0" cy="0"/>
          <a:chOff x="0" y="0"/>
          <a:chExt cx="0" cy="0"/>
        </a:xfrm>
      </p:grpSpPr>
      <p:pic>
        <p:nvPicPr>
          <p:cNvPr id="842" name="Google Shape;842;p159"/>
          <p:cNvPicPr preferRelativeResize="0"/>
          <p:nvPr/>
        </p:nvPicPr>
        <p:blipFill>
          <a:blip r:embed="rId2">
            <a:alphaModFix/>
          </a:blip>
          <a:stretch>
            <a:fillRect/>
          </a:stretch>
        </p:blipFill>
        <p:spPr>
          <a:xfrm>
            <a:off x="0" y="0"/>
            <a:ext cx="9144000" cy="5143505"/>
          </a:xfrm>
          <a:prstGeom prst="rect">
            <a:avLst/>
          </a:prstGeom>
          <a:noFill/>
          <a:ln>
            <a:noFill/>
          </a:ln>
        </p:spPr>
      </p:pic>
      <p:pic>
        <p:nvPicPr>
          <p:cNvPr id="843" name="Google Shape;843;p159"/>
          <p:cNvPicPr preferRelativeResize="0"/>
          <p:nvPr/>
        </p:nvPicPr>
        <p:blipFill>
          <a:blip r:embed="rId3">
            <a:alphaModFix/>
          </a:blip>
          <a:stretch>
            <a:fillRect/>
          </a:stretch>
        </p:blipFill>
        <p:spPr>
          <a:xfrm>
            <a:off x="347900" y="781975"/>
            <a:ext cx="1343324" cy="361600"/>
          </a:xfrm>
          <a:prstGeom prst="rect">
            <a:avLst/>
          </a:prstGeom>
          <a:noFill/>
          <a:ln>
            <a:noFill/>
          </a:ln>
        </p:spPr>
      </p:pic>
      <p:sp>
        <p:nvSpPr>
          <p:cNvPr id="844" name="Google Shape;844;p159"/>
          <p:cNvSpPr txBox="1">
            <a:spLocks noGrp="1"/>
          </p:cNvSpPr>
          <p:nvPr>
            <p:ph type="subTitle" idx="1"/>
          </p:nvPr>
        </p:nvSpPr>
        <p:spPr>
          <a:xfrm>
            <a:off x="246300" y="2227775"/>
            <a:ext cx="3767400" cy="115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00">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45" name="Google Shape;845;p159"/>
          <p:cNvSpPr txBox="1"/>
          <p:nvPr/>
        </p:nvSpPr>
        <p:spPr>
          <a:xfrm>
            <a:off x="246300" y="1176625"/>
            <a:ext cx="2269800" cy="3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latin typeface="Century Gothic"/>
                <a:ea typeface="Century Gothic"/>
                <a:cs typeface="Century Gothic"/>
                <a:sym typeface="Century Gothic"/>
              </a:rPr>
              <a:t>nesta.org.uk</a:t>
            </a:r>
            <a:endParaRPr sz="1800">
              <a:latin typeface="Century Gothic"/>
              <a:ea typeface="Century Gothic"/>
              <a:cs typeface="Century Gothic"/>
              <a:sym typeface="Century Gothic"/>
            </a:endParaRPr>
          </a:p>
        </p:txBody>
      </p:sp>
      <p:pic>
        <p:nvPicPr>
          <p:cNvPr id="846" name="Google Shape;846;p159"/>
          <p:cNvPicPr preferRelativeResize="0"/>
          <p:nvPr/>
        </p:nvPicPr>
        <p:blipFill>
          <a:blip r:embed="rId4">
            <a:alphaModFix/>
          </a:blip>
          <a:stretch>
            <a:fillRect/>
          </a:stretch>
        </p:blipFill>
        <p:spPr>
          <a:xfrm>
            <a:off x="347900" y="1993450"/>
            <a:ext cx="228650" cy="190550"/>
          </a:xfrm>
          <a:prstGeom prst="rect">
            <a:avLst/>
          </a:prstGeom>
          <a:noFill/>
          <a:ln>
            <a:noFill/>
          </a:ln>
        </p:spPr>
      </p:pic>
      <p:sp>
        <p:nvSpPr>
          <p:cNvPr id="847" name="Google Shape;847;p159"/>
          <p:cNvSpPr txBox="1"/>
          <p:nvPr/>
        </p:nvSpPr>
        <p:spPr>
          <a:xfrm>
            <a:off x="576550" y="1866275"/>
            <a:ext cx="2269800" cy="3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latin typeface="Century Gothic"/>
                <a:ea typeface="Century Gothic"/>
                <a:cs typeface="Century Gothic"/>
                <a:sym typeface="Century Gothic"/>
              </a:rPr>
              <a:t>@nesta_uk</a:t>
            </a:r>
            <a:endParaRPr sz="1800">
              <a:latin typeface="Century Gothic"/>
              <a:ea typeface="Century Gothic"/>
              <a:cs typeface="Century Gothic"/>
              <a:sym typeface="Century Gothic"/>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slide 1">
  <p:cSld name="TITLE_1_2">
    <p:spTree>
      <p:nvGrpSpPr>
        <p:cNvPr id="1" name="Shape 848"/>
        <p:cNvGrpSpPr/>
        <p:nvPr/>
      </p:nvGrpSpPr>
      <p:grpSpPr>
        <a:xfrm>
          <a:off x="0" y="0"/>
          <a:ext cx="0" cy="0"/>
          <a:chOff x="0" y="0"/>
          <a:chExt cx="0" cy="0"/>
        </a:xfrm>
      </p:grpSpPr>
      <p:pic>
        <p:nvPicPr>
          <p:cNvPr id="849" name="Google Shape;849;p160"/>
          <p:cNvPicPr preferRelativeResize="0"/>
          <p:nvPr/>
        </p:nvPicPr>
        <p:blipFill rotWithShape="1">
          <a:blip r:embed="rId2">
            <a:alphaModFix/>
          </a:blip>
          <a:srcRect/>
          <a:stretch/>
        </p:blipFill>
        <p:spPr>
          <a:xfrm>
            <a:off x="0" y="0"/>
            <a:ext cx="9070848" cy="5138357"/>
          </a:xfrm>
          <a:prstGeom prst="rect">
            <a:avLst/>
          </a:prstGeom>
          <a:noFill/>
          <a:ln>
            <a:noFill/>
          </a:ln>
        </p:spPr>
      </p:pic>
      <p:sp>
        <p:nvSpPr>
          <p:cNvPr id="850" name="Google Shape;850;p160"/>
          <p:cNvSpPr txBox="1">
            <a:spLocks noGrp="1"/>
          </p:cNvSpPr>
          <p:nvPr>
            <p:ph type="title"/>
          </p:nvPr>
        </p:nvSpPr>
        <p:spPr>
          <a:xfrm>
            <a:off x="427000" y="1742100"/>
            <a:ext cx="8032200" cy="572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2800"/>
              <a:buFont typeface="Muli"/>
              <a:buNone/>
              <a:defRPr sz="3000" b="0" i="0" u="none" strike="noStrike" cap="none">
                <a:solidFill>
                  <a:srgbClr val="000000"/>
                </a:solidFill>
                <a:latin typeface="Muli"/>
                <a:ea typeface="Muli"/>
                <a:cs typeface="Muli"/>
                <a:sym typeface="Muli"/>
              </a:defRPr>
            </a:lvl1pPr>
            <a:lvl2pPr marR="0" lvl="1"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9pPr>
          </a:lstStyle>
          <a:p>
            <a:endParaRPr/>
          </a:p>
        </p:txBody>
      </p:sp>
      <p:sp>
        <p:nvSpPr>
          <p:cNvPr id="851" name="Google Shape;851;p160"/>
          <p:cNvSpPr txBox="1">
            <a:spLocks noGrp="1"/>
          </p:cNvSpPr>
          <p:nvPr>
            <p:ph type="subTitle" idx="1"/>
          </p:nvPr>
        </p:nvSpPr>
        <p:spPr>
          <a:xfrm>
            <a:off x="418900" y="2426850"/>
            <a:ext cx="8048400" cy="579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800"/>
              <a:buFont typeface="Muli"/>
              <a:buNone/>
              <a:defRPr sz="1800" b="0" i="0" u="none" strike="noStrike" cap="none">
                <a:solidFill>
                  <a:srgbClr val="000000"/>
                </a:solidFill>
                <a:latin typeface="Muli"/>
                <a:ea typeface="Muli"/>
                <a:cs typeface="Muli"/>
                <a:sym typeface="Mul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852" name="Google Shape;852;p160"/>
          <p:cNvPicPr preferRelativeResize="0"/>
          <p:nvPr/>
        </p:nvPicPr>
        <p:blipFill rotWithShape="1">
          <a:blip r:embed="rId3">
            <a:alphaModFix/>
          </a:blip>
          <a:srcRect/>
          <a:stretch/>
        </p:blipFill>
        <p:spPr>
          <a:xfrm>
            <a:off x="249050" y="4763438"/>
            <a:ext cx="715810" cy="192795"/>
          </a:xfrm>
          <a:prstGeom prst="rect">
            <a:avLst/>
          </a:prstGeom>
          <a:noFill/>
          <a:ln>
            <a:noFill/>
          </a:ln>
        </p:spPr>
      </p:pic>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53"/>
        <p:cNvGrpSpPr/>
        <p:nvPr/>
      </p:nvGrpSpPr>
      <p:grpSpPr>
        <a:xfrm>
          <a:off x="0" y="0"/>
          <a:ext cx="0" cy="0"/>
          <a:chOff x="0" y="0"/>
          <a:chExt cx="0" cy="0"/>
        </a:xfrm>
      </p:grpSpPr>
      <p:sp>
        <p:nvSpPr>
          <p:cNvPr id="854" name="Google Shape;854;p161">
            <a:hlinkClick r:id="" action="ppaction://noaction"/>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61">
            <a:hlinkClick r:id="" action="ppaction://noaction"/>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61">
            <a:hlinkClick r:id="" action="ppaction://noaction"/>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61">
            <a:hlinkClick r:id="" action="ppaction://noaction"/>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8" name="Google Shape;858;p161"/>
          <p:cNvGrpSpPr/>
          <p:nvPr/>
        </p:nvGrpSpPr>
        <p:grpSpPr>
          <a:xfrm>
            <a:off x="0" y="381001"/>
            <a:ext cx="1037850" cy="1016287"/>
            <a:chOff x="0" y="381001"/>
            <a:chExt cx="1037850" cy="1016287"/>
          </a:xfrm>
        </p:grpSpPr>
        <p:sp>
          <p:nvSpPr>
            <p:cNvPr id="859" name="Google Shape;859;p161"/>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61"/>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1" name="Google Shape;861;p161"/>
          <p:cNvSpPr txBox="1">
            <a:spLocks noGrp="1"/>
          </p:cNvSpPr>
          <p:nvPr>
            <p:ph type="title"/>
          </p:nvPr>
        </p:nvSpPr>
        <p:spPr>
          <a:xfrm>
            <a:off x="1297500" y="393750"/>
            <a:ext cx="7038900" cy="9141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Char char="●"/>
              <a:defRPr sz="2400"/>
            </a:lvl1pPr>
            <a:lvl2pPr lvl="1" rtl="0">
              <a:spcBef>
                <a:spcPts val="0"/>
              </a:spcBef>
              <a:spcAft>
                <a:spcPts val="0"/>
              </a:spcAft>
              <a:buSzPts val="2400"/>
              <a:buChar char="○"/>
              <a:defRPr sz="2400"/>
            </a:lvl2pPr>
            <a:lvl3pPr lvl="2" rtl="0">
              <a:spcBef>
                <a:spcPts val="0"/>
              </a:spcBef>
              <a:spcAft>
                <a:spcPts val="0"/>
              </a:spcAft>
              <a:buSzPts val="2400"/>
              <a:buChar char="■"/>
              <a:defRPr sz="2400"/>
            </a:lvl3pPr>
            <a:lvl4pPr lvl="3" rtl="0">
              <a:spcBef>
                <a:spcPts val="0"/>
              </a:spcBef>
              <a:spcAft>
                <a:spcPts val="0"/>
              </a:spcAft>
              <a:buSzPts val="2400"/>
              <a:buChar char="●"/>
              <a:defRPr sz="2400"/>
            </a:lvl4pPr>
            <a:lvl5pPr lvl="4" rtl="0">
              <a:spcBef>
                <a:spcPts val="0"/>
              </a:spcBef>
              <a:spcAft>
                <a:spcPts val="0"/>
              </a:spcAft>
              <a:buSzPts val="2400"/>
              <a:buChar char="○"/>
              <a:defRPr sz="2400"/>
            </a:lvl5pPr>
            <a:lvl6pPr lvl="5" rtl="0">
              <a:spcBef>
                <a:spcPts val="0"/>
              </a:spcBef>
              <a:spcAft>
                <a:spcPts val="0"/>
              </a:spcAft>
              <a:buSzPts val="2400"/>
              <a:buChar char="■"/>
              <a:defRPr sz="2400"/>
            </a:lvl6pPr>
            <a:lvl7pPr lvl="6" rtl="0">
              <a:spcBef>
                <a:spcPts val="0"/>
              </a:spcBef>
              <a:spcAft>
                <a:spcPts val="0"/>
              </a:spcAft>
              <a:buSzPts val="2400"/>
              <a:buChar char="●"/>
              <a:defRPr sz="2400"/>
            </a:lvl7pPr>
            <a:lvl8pPr lvl="7" rtl="0">
              <a:spcBef>
                <a:spcPts val="0"/>
              </a:spcBef>
              <a:spcAft>
                <a:spcPts val="0"/>
              </a:spcAft>
              <a:buSzPts val="2400"/>
              <a:buChar char="○"/>
              <a:defRPr sz="2400"/>
            </a:lvl8pPr>
            <a:lvl9pPr lvl="8" rtl="0">
              <a:spcBef>
                <a:spcPts val="0"/>
              </a:spcBef>
              <a:spcAft>
                <a:spcPts val="0"/>
              </a:spcAft>
              <a:buSzPts val="2400"/>
              <a:buChar char="■"/>
              <a:defRPr sz="2400"/>
            </a:lvl9pPr>
          </a:lstStyle>
          <a:p>
            <a:endParaRPr/>
          </a:p>
        </p:txBody>
      </p:sp>
      <p:sp>
        <p:nvSpPr>
          <p:cNvPr id="862" name="Google Shape;862;p161"/>
          <p:cNvSpPr txBox="1">
            <a:spLocks noGrp="1"/>
          </p:cNvSpPr>
          <p:nvPr>
            <p:ph type="body" idx="1"/>
          </p:nvPr>
        </p:nvSpPr>
        <p:spPr>
          <a:xfrm>
            <a:off x="1297500" y="1567550"/>
            <a:ext cx="7038900" cy="29112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863" name="Google Shape;863;p1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Chart + Text">
  <p:cSld name="Chart + Text">
    <p:spTree>
      <p:nvGrpSpPr>
        <p:cNvPr id="1" name="Shape 864"/>
        <p:cNvGrpSpPr/>
        <p:nvPr/>
      </p:nvGrpSpPr>
      <p:grpSpPr>
        <a:xfrm>
          <a:off x="0" y="0"/>
          <a:ext cx="0" cy="0"/>
          <a:chOff x="0" y="0"/>
          <a:chExt cx="0" cy="0"/>
        </a:xfrm>
      </p:grpSpPr>
      <p:sp>
        <p:nvSpPr>
          <p:cNvPr id="865" name="Google Shape;865;p162"/>
          <p:cNvSpPr>
            <a:spLocks noGrp="1"/>
          </p:cNvSpPr>
          <p:nvPr>
            <p:ph type="chart" idx="2"/>
          </p:nvPr>
        </p:nvSpPr>
        <p:spPr>
          <a:xfrm>
            <a:off x="4918526" y="854439"/>
            <a:ext cx="3773700" cy="34914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866" name="Google Shape;866;p162"/>
          <p:cNvSpPr txBox="1">
            <a:spLocks noGrp="1"/>
          </p:cNvSpPr>
          <p:nvPr>
            <p:ph type="body" idx="1"/>
          </p:nvPr>
        </p:nvSpPr>
        <p:spPr>
          <a:xfrm>
            <a:off x="168715" y="854439"/>
            <a:ext cx="4403400" cy="3491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chemeClr val="accent6"/>
              </a:buClr>
              <a:buSzPts val="1600"/>
              <a:buFont typeface="Arial"/>
              <a:buNone/>
              <a:defRPr sz="1600" b="0" i="0" u="none" strike="noStrike" cap="none">
                <a:solidFill>
                  <a:schemeClr val="accent6"/>
                </a:solidFill>
                <a:latin typeface="Century Gothic"/>
                <a:ea typeface="Century Gothic"/>
                <a:cs typeface="Century Gothic"/>
                <a:sym typeface="Century Gothic"/>
              </a:defRPr>
            </a:lvl1pPr>
            <a:lvl2pPr marL="914400" marR="0" lvl="1"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2pPr>
            <a:lvl3pPr marL="1371600" marR="0" lvl="2"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867" name="Google Shape;867;p162"/>
          <p:cNvSpPr txBox="1">
            <a:spLocks noGrp="1"/>
          </p:cNvSpPr>
          <p:nvPr>
            <p:ph type="body" idx="3"/>
          </p:nvPr>
        </p:nvSpPr>
        <p:spPr>
          <a:xfrm>
            <a:off x="168715" y="167374"/>
            <a:ext cx="8665200" cy="309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accent6"/>
              </a:buClr>
              <a:buSzPts val="1400"/>
              <a:buFont typeface="Arial"/>
              <a:buNone/>
              <a:defRPr sz="1400" b="1" i="0" u="none" strike="noStrike" cap="none">
                <a:solidFill>
                  <a:schemeClr val="accent6"/>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868" name="Google Shape;868;p162"/>
          <p:cNvSpPr txBox="1">
            <a:spLocks noGrp="1"/>
          </p:cNvSpPr>
          <p:nvPr>
            <p:ph type="body" idx="4"/>
          </p:nvPr>
        </p:nvSpPr>
        <p:spPr>
          <a:xfrm>
            <a:off x="168715" y="4345858"/>
            <a:ext cx="4403400" cy="236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180"/>
              </a:spcBef>
              <a:spcAft>
                <a:spcPts val="0"/>
              </a:spcAft>
              <a:buClr>
                <a:schemeClr val="accent6"/>
              </a:buClr>
              <a:buSzPts val="900"/>
              <a:buFont typeface="Century Gothic"/>
              <a:buNone/>
              <a:defRPr sz="900" b="0" i="0" u="none" strike="noStrike" cap="none">
                <a:solidFill>
                  <a:schemeClr val="accent6"/>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pic>
        <p:nvPicPr>
          <p:cNvPr id="869" name="Google Shape;869;p162" descr="C:\Users\ZPoulter\Google Drive\Documents\Desktop\Nesta_Black_Wordmark_Logo_RGB.png"/>
          <p:cNvPicPr preferRelativeResize="0"/>
          <p:nvPr/>
        </p:nvPicPr>
        <p:blipFill rotWithShape="1">
          <a:blip r:embed="rId2">
            <a:alphaModFix/>
          </a:blip>
          <a:srcRect/>
          <a:stretch/>
        </p:blipFill>
        <p:spPr>
          <a:xfrm>
            <a:off x="277007" y="4762385"/>
            <a:ext cx="637393" cy="171669"/>
          </a:xfrm>
          <a:prstGeom prst="rect">
            <a:avLst/>
          </a:prstGeom>
          <a:noFill/>
          <a:ln>
            <a:noFill/>
          </a:ln>
        </p:spPr>
      </p:pic>
      <p:sp>
        <p:nvSpPr>
          <p:cNvPr id="870" name="Google Shape;870;p16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Intro slide_1">
  <p:cSld name="Intro slide_1">
    <p:bg>
      <p:bgPr>
        <a:solidFill>
          <a:srgbClr val="E41F18"/>
        </a:solidFill>
        <a:effectLst/>
      </p:bgPr>
    </p:bg>
    <p:spTree>
      <p:nvGrpSpPr>
        <p:cNvPr id="1" name="Shape 871"/>
        <p:cNvGrpSpPr/>
        <p:nvPr/>
      </p:nvGrpSpPr>
      <p:grpSpPr>
        <a:xfrm>
          <a:off x="0" y="0"/>
          <a:ext cx="0" cy="0"/>
          <a:chOff x="0" y="0"/>
          <a:chExt cx="0" cy="0"/>
        </a:xfrm>
      </p:grpSpPr>
      <p:pic>
        <p:nvPicPr>
          <p:cNvPr id="872" name="Google Shape;872;p163"/>
          <p:cNvPicPr preferRelativeResize="0"/>
          <p:nvPr/>
        </p:nvPicPr>
        <p:blipFill rotWithShape="1">
          <a:blip r:embed="rId2">
            <a:alphaModFix/>
          </a:blip>
          <a:srcRect/>
          <a:stretch/>
        </p:blipFill>
        <p:spPr>
          <a:xfrm>
            <a:off x="7778" y="0"/>
            <a:ext cx="9139266" cy="5145023"/>
          </a:xfrm>
          <a:prstGeom prst="rect">
            <a:avLst/>
          </a:prstGeom>
          <a:noFill/>
          <a:ln>
            <a:noFill/>
          </a:ln>
        </p:spPr>
      </p:pic>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Final_Title_1">
  <p:cSld name="Final_Title_1">
    <p:bg>
      <p:bgPr>
        <a:solidFill>
          <a:schemeClr val="lt1">
            <a:alpha val="0"/>
          </a:schemeClr>
        </a:solidFill>
        <a:effectLst/>
      </p:bgPr>
    </p:bg>
    <p:spTree>
      <p:nvGrpSpPr>
        <p:cNvPr id="1" name="Shape 873"/>
        <p:cNvGrpSpPr/>
        <p:nvPr/>
      </p:nvGrpSpPr>
      <p:grpSpPr>
        <a:xfrm>
          <a:off x="0" y="0"/>
          <a:ext cx="0" cy="0"/>
          <a:chOff x="0" y="0"/>
          <a:chExt cx="0" cy="0"/>
        </a:xfrm>
      </p:grpSpPr>
      <p:pic>
        <p:nvPicPr>
          <p:cNvPr id="874" name="Google Shape;874;p164"/>
          <p:cNvPicPr preferRelativeResize="0"/>
          <p:nvPr/>
        </p:nvPicPr>
        <p:blipFill rotWithShape="1">
          <a:blip r:embed="rId2">
            <a:alphaModFix/>
          </a:blip>
          <a:srcRect/>
          <a:stretch/>
        </p:blipFill>
        <p:spPr>
          <a:xfrm>
            <a:off x="4735" y="0"/>
            <a:ext cx="9139266" cy="5145023"/>
          </a:xfrm>
          <a:prstGeom prst="rect">
            <a:avLst/>
          </a:prstGeom>
          <a:noFill/>
          <a:ln>
            <a:noFill/>
          </a:ln>
        </p:spPr>
      </p:pic>
      <p:sp>
        <p:nvSpPr>
          <p:cNvPr id="875" name="Google Shape;875;p164"/>
          <p:cNvSpPr txBox="1">
            <a:spLocks noGrp="1"/>
          </p:cNvSpPr>
          <p:nvPr>
            <p:ph type="title"/>
          </p:nvPr>
        </p:nvSpPr>
        <p:spPr>
          <a:xfrm>
            <a:off x="2303463" y="1910239"/>
            <a:ext cx="4537200" cy="11310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chemeClr val="lt1"/>
              </a:buClr>
              <a:buSzPts val="2000"/>
              <a:buFont typeface="Century Gothic"/>
              <a:buNone/>
              <a:defRPr sz="2000" b="0" i="0" u="none" strike="noStrike" cap="none">
                <a:solidFill>
                  <a:schemeClr val="lt1"/>
                </a:solidFill>
                <a:latin typeface="Century Gothic"/>
                <a:ea typeface="Century Gothic"/>
                <a:cs typeface="Century Gothic"/>
                <a:sym typeface="Century Gothic"/>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876" name="Google Shape;876;p164"/>
          <p:cNvPicPr preferRelativeResize="0"/>
          <p:nvPr/>
        </p:nvPicPr>
        <p:blipFill rotWithShape="1">
          <a:blip r:embed="rId3">
            <a:alphaModFix/>
          </a:blip>
          <a:srcRect/>
          <a:stretch/>
        </p:blipFill>
        <p:spPr>
          <a:xfrm>
            <a:off x="3564927" y="358750"/>
            <a:ext cx="2014149" cy="998103"/>
          </a:xfrm>
          <a:prstGeom prst="rect">
            <a:avLst/>
          </a:prstGeom>
          <a:noFill/>
          <a:ln>
            <a:noFill/>
          </a:ln>
        </p:spPr>
      </p:pic>
      <p:sp>
        <p:nvSpPr>
          <p:cNvPr id="877" name="Google Shape;877;p164"/>
          <p:cNvSpPr txBox="1">
            <a:spLocks noGrp="1"/>
          </p:cNvSpPr>
          <p:nvPr>
            <p:ph type="body" idx="1"/>
          </p:nvPr>
        </p:nvSpPr>
        <p:spPr>
          <a:xfrm>
            <a:off x="2303463" y="3210691"/>
            <a:ext cx="4537200" cy="11496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Content_Image_Full_2">
  <p:cSld name="Content_Image_Full_2">
    <p:spTree>
      <p:nvGrpSpPr>
        <p:cNvPr id="1" name="Shape 878"/>
        <p:cNvGrpSpPr/>
        <p:nvPr/>
      </p:nvGrpSpPr>
      <p:grpSpPr>
        <a:xfrm>
          <a:off x="0" y="0"/>
          <a:ext cx="0" cy="0"/>
          <a:chOff x="0" y="0"/>
          <a:chExt cx="0" cy="0"/>
        </a:xfrm>
      </p:grpSpPr>
      <p:sp>
        <p:nvSpPr>
          <p:cNvPr id="879" name="Google Shape;879;p165"/>
          <p:cNvSpPr>
            <a:spLocks noGrp="1"/>
          </p:cNvSpPr>
          <p:nvPr>
            <p:ph type="pic" idx="2"/>
          </p:nvPr>
        </p:nvSpPr>
        <p:spPr>
          <a:xfrm>
            <a:off x="4571999" y="4396"/>
            <a:ext cx="4572000" cy="5143500"/>
          </a:xfrm>
          <a:prstGeom prst="rect">
            <a:avLst/>
          </a:prstGeom>
          <a:noFill/>
          <a:ln>
            <a:noFill/>
          </a:ln>
        </p:spPr>
        <p:txBody>
          <a:bodyPr spcFirstLastPara="1" wrap="square" lIns="91425" tIns="91425" rIns="91425" bIns="91425" anchor="t" anchorCtr="0">
            <a:noAutofit/>
          </a:bodyPr>
          <a:lstStyle>
            <a:lvl1pPr marR="0" lvl="0" algn="l" rtl="0">
              <a:spcBef>
                <a:spcPts val="28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80" name="Google Shape;880;p165"/>
          <p:cNvSpPr/>
          <p:nvPr/>
        </p:nvSpPr>
        <p:spPr>
          <a:xfrm>
            <a:off x="-1" y="0"/>
            <a:ext cx="4572000" cy="5143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881" name="Google Shape;881;p165"/>
          <p:cNvPicPr preferRelativeResize="0"/>
          <p:nvPr/>
        </p:nvPicPr>
        <p:blipFill rotWithShape="1">
          <a:blip r:embed="rId2">
            <a:alphaModFix/>
          </a:blip>
          <a:srcRect/>
          <a:stretch/>
        </p:blipFill>
        <p:spPr>
          <a:xfrm>
            <a:off x="652015" y="4408488"/>
            <a:ext cx="997844" cy="494477"/>
          </a:xfrm>
          <a:prstGeom prst="rect">
            <a:avLst/>
          </a:prstGeom>
          <a:noFill/>
          <a:ln>
            <a:noFill/>
          </a:ln>
        </p:spPr>
      </p:pic>
      <p:sp>
        <p:nvSpPr>
          <p:cNvPr id="882" name="Google Shape;882;p165"/>
          <p:cNvSpPr txBox="1">
            <a:spLocks noGrp="1"/>
          </p:cNvSpPr>
          <p:nvPr>
            <p:ph type="body" idx="1"/>
          </p:nvPr>
        </p:nvSpPr>
        <p:spPr>
          <a:xfrm>
            <a:off x="358775" y="861236"/>
            <a:ext cx="4120200" cy="3389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83" name="Google Shape;883;p165"/>
          <p:cNvSpPr txBox="1">
            <a:spLocks noGrp="1"/>
          </p:cNvSpPr>
          <p:nvPr>
            <p:ph type="body" idx="3"/>
          </p:nvPr>
        </p:nvSpPr>
        <p:spPr>
          <a:xfrm>
            <a:off x="358775" y="181187"/>
            <a:ext cx="4120200" cy="6801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360"/>
              </a:spcBef>
              <a:spcAft>
                <a:spcPts val="0"/>
              </a:spcAft>
              <a:buClr>
                <a:schemeClr val="lt1"/>
              </a:buClr>
              <a:buSzPts val="1800"/>
              <a:buFont typeface="Arial"/>
              <a:buNone/>
              <a:defRPr sz="18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 Yellow">
  <p:cSld name="TITLE_1_1_1_1">
    <p:spTree>
      <p:nvGrpSpPr>
        <p:cNvPr id="1" name="Shape 75"/>
        <p:cNvGrpSpPr/>
        <p:nvPr/>
      </p:nvGrpSpPr>
      <p:grpSpPr>
        <a:xfrm>
          <a:off x="0" y="0"/>
          <a:ext cx="0" cy="0"/>
          <a:chOff x="0" y="0"/>
          <a:chExt cx="0" cy="0"/>
        </a:xfrm>
      </p:grpSpPr>
      <p:pic>
        <p:nvPicPr>
          <p:cNvPr id="76" name="Google Shape;76;p18"/>
          <p:cNvPicPr preferRelativeResize="0"/>
          <p:nvPr/>
        </p:nvPicPr>
        <p:blipFill>
          <a:blip r:embed="rId2">
            <a:alphaModFix/>
          </a:blip>
          <a:stretch>
            <a:fillRect/>
          </a:stretch>
        </p:blipFill>
        <p:spPr>
          <a:xfrm>
            <a:off x="0" y="-6"/>
            <a:ext cx="9144000" cy="5143505"/>
          </a:xfrm>
          <a:prstGeom prst="rect">
            <a:avLst/>
          </a:prstGeom>
          <a:noFill/>
          <a:ln>
            <a:noFill/>
          </a:ln>
        </p:spPr>
      </p:pic>
      <p:sp>
        <p:nvSpPr>
          <p:cNvPr id="77" name="Google Shape;77;p18"/>
          <p:cNvSpPr txBox="1">
            <a:spLocks noGrp="1"/>
          </p:cNvSpPr>
          <p:nvPr>
            <p:ph type="title"/>
          </p:nvPr>
        </p:nvSpPr>
        <p:spPr>
          <a:xfrm>
            <a:off x="194475" y="912175"/>
            <a:ext cx="8589000" cy="571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3000">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78" name="Google Shape;78;p18"/>
          <p:cNvSpPr txBox="1">
            <a:spLocks noGrp="1"/>
          </p:cNvSpPr>
          <p:nvPr>
            <p:ph type="subTitle" idx="1"/>
          </p:nvPr>
        </p:nvSpPr>
        <p:spPr>
          <a:xfrm>
            <a:off x="194475" y="1483675"/>
            <a:ext cx="8685900" cy="4308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600" b="1">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79" name="Google Shape;79;p18"/>
          <p:cNvSpPr txBox="1">
            <a:spLocks noGrp="1"/>
          </p:cNvSpPr>
          <p:nvPr>
            <p:ph type="subTitle" idx="2"/>
          </p:nvPr>
        </p:nvSpPr>
        <p:spPr>
          <a:xfrm>
            <a:off x="194475" y="1914475"/>
            <a:ext cx="2373900" cy="773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80" name="Google Shape;80;p18"/>
          <p:cNvPicPr preferRelativeResize="0"/>
          <p:nvPr/>
        </p:nvPicPr>
        <p:blipFill>
          <a:blip r:embed="rId3">
            <a:alphaModFix/>
          </a:blip>
          <a:stretch>
            <a:fillRect/>
          </a:stretch>
        </p:blipFill>
        <p:spPr>
          <a:xfrm>
            <a:off x="316625" y="440625"/>
            <a:ext cx="1343324" cy="361600"/>
          </a:xfrm>
          <a:prstGeom prst="rect">
            <a:avLst/>
          </a:prstGeom>
          <a:noFill/>
          <a:ln>
            <a:noFill/>
          </a:ln>
        </p:spPr>
      </p:pic>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Content_Hightlight_3">
  <p:cSld name="Content_Hightlight_3">
    <p:spTree>
      <p:nvGrpSpPr>
        <p:cNvPr id="1" name="Shape 884"/>
        <p:cNvGrpSpPr/>
        <p:nvPr/>
      </p:nvGrpSpPr>
      <p:grpSpPr>
        <a:xfrm>
          <a:off x="0" y="0"/>
          <a:ext cx="0" cy="0"/>
          <a:chOff x="0" y="0"/>
          <a:chExt cx="0" cy="0"/>
        </a:xfrm>
      </p:grpSpPr>
      <p:sp>
        <p:nvSpPr>
          <p:cNvPr id="885" name="Google Shape;885;p166"/>
          <p:cNvSpPr/>
          <p:nvPr/>
        </p:nvSpPr>
        <p:spPr>
          <a:xfrm>
            <a:off x="0" y="0"/>
            <a:ext cx="9144000" cy="51435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886" name="Google Shape;886;p166"/>
          <p:cNvPicPr preferRelativeResize="0"/>
          <p:nvPr/>
        </p:nvPicPr>
        <p:blipFill rotWithShape="1">
          <a:blip r:embed="rId2">
            <a:alphaModFix/>
          </a:blip>
          <a:srcRect/>
          <a:stretch/>
        </p:blipFill>
        <p:spPr>
          <a:xfrm>
            <a:off x="652015" y="4408488"/>
            <a:ext cx="997844" cy="494477"/>
          </a:xfrm>
          <a:prstGeom prst="rect">
            <a:avLst/>
          </a:prstGeom>
          <a:noFill/>
          <a:ln>
            <a:noFill/>
          </a:ln>
        </p:spPr>
      </p:pic>
      <p:sp>
        <p:nvSpPr>
          <p:cNvPr id="887" name="Google Shape;887;p166"/>
          <p:cNvSpPr txBox="1">
            <a:spLocks noGrp="1"/>
          </p:cNvSpPr>
          <p:nvPr>
            <p:ph type="body" idx="1"/>
          </p:nvPr>
        </p:nvSpPr>
        <p:spPr>
          <a:xfrm>
            <a:off x="324465" y="610897"/>
            <a:ext cx="7316700" cy="3361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560"/>
              </a:spcBef>
              <a:spcAft>
                <a:spcPts val="0"/>
              </a:spcAft>
              <a:buClr>
                <a:schemeClr val="lt1"/>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88" name="Google Shape;888;p166"/>
          <p:cNvSpPr txBox="1">
            <a:spLocks noGrp="1"/>
          </p:cNvSpPr>
          <p:nvPr>
            <p:ph type="body" idx="2"/>
          </p:nvPr>
        </p:nvSpPr>
        <p:spPr>
          <a:xfrm>
            <a:off x="324465" y="174134"/>
            <a:ext cx="7316700" cy="262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Blank_Logo_Black">
  <p:cSld name="Blank_Logo_Black">
    <p:spTree>
      <p:nvGrpSpPr>
        <p:cNvPr id="1" name="Shape 889"/>
        <p:cNvGrpSpPr/>
        <p:nvPr/>
      </p:nvGrpSpPr>
      <p:grpSpPr>
        <a:xfrm>
          <a:off x="0" y="0"/>
          <a:ext cx="0" cy="0"/>
          <a:chOff x="0" y="0"/>
          <a:chExt cx="0" cy="0"/>
        </a:xfrm>
      </p:grpSpPr>
      <p:pic>
        <p:nvPicPr>
          <p:cNvPr id="890" name="Google Shape;890;p167"/>
          <p:cNvPicPr preferRelativeResize="0"/>
          <p:nvPr/>
        </p:nvPicPr>
        <p:blipFill rotWithShape="1">
          <a:blip r:embed="rId2">
            <a:alphaModFix/>
          </a:blip>
          <a:srcRect/>
          <a:stretch/>
        </p:blipFill>
        <p:spPr>
          <a:xfrm>
            <a:off x="652015" y="4408488"/>
            <a:ext cx="997844" cy="494477"/>
          </a:xfrm>
          <a:prstGeom prst="rect">
            <a:avLst/>
          </a:prstGeom>
          <a:noFill/>
          <a:ln>
            <a:noFill/>
          </a:ln>
        </p:spPr>
      </p:pic>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Navigation_Image_1">
  <p:cSld name="Navigation_Image_1">
    <p:spTree>
      <p:nvGrpSpPr>
        <p:cNvPr id="1" name="Shape 893"/>
        <p:cNvGrpSpPr/>
        <p:nvPr/>
      </p:nvGrpSpPr>
      <p:grpSpPr>
        <a:xfrm>
          <a:off x="0" y="0"/>
          <a:ext cx="0" cy="0"/>
          <a:chOff x="0" y="0"/>
          <a:chExt cx="0" cy="0"/>
        </a:xfrm>
      </p:grpSpPr>
      <p:sp>
        <p:nvSpPr>
          <p:cNvPr id="894" name="Google Shape;894;p169"/>
          <p:cNvSpPr/>
          <p:nvPr/>
        </p:nvSpPr>
        <p:spPr>
          <a:xfrm>
            <a:off x="-1" y="0"/>
            <a:ext cx="23034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2"/>
              </a:solidFill>
              <a:latin typeface="Calibri"/>
              <a:ea typeface="Calibri"/>
              <a:cs typeface="Calibri"/>
              <a:sym typeface="Calibri"/>
            </a:endParaRPr>
          </a:p>
        </p:txBody>
      </p:sp>
      <p:sp>
        <p:nvSpPr>
          <p:cNvPr id="895" name="Google Shape;895;p169"/>
          <p:cNvSpPr>
            <a:spLocks noGrp="1"/>
          </p:cNvSpPr>
          <p:nvPr>
            <p:ph type="pic" idx="2"/>
          </p:nvPr>
        </p:nvSpPr>
        <p:spPr>
          <a:xfrm>
            <a:off x="2303460" y="475598"/>
            <a:ext cx="6840600" cy="4131600"/>
          </a:xfrm>
          <a:prstGeom prst="rect">
            <a:avLst/>
          </a:prstGeom>
          <a:noFill/>
          <a:ln>
            <a:noFill/>
          </a:ln>
        </p:spPr>
        <p:txBody>
          <a:bodyPr spcFirstLastPara="1" wrap="square" lIns="91425" tIns="91425" rIns="91425" bIns="91425" anchor="t" anchorCtr="0">
            <a:noAutofit/>
          </a:bodyPr>
          <a:lstStyle>
            <a:lvl1pPr marR="0" lvl="0" algn="l" rtl="0">
              <a:spcBef>
                <a:spcPts val="24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896" name="Google Shape;896;p169"/>
          <p:cNvPicPr preferRelativeResize="0"/>
          <p:nvPr/>
        </p:nvPicPr>
        <p:blipFill rotWithShape="1">
          <a:blip r:embed="rId2">
            <a:alphaModFix/>
          </a:blip>
          <a:srcRect/>
          <a:stretch/>
        </p:blipFill>
        <p:spPr>
          <a:xfrm>
            <a:off x="652015" y="4408488"/>
            <a:ext cx="997844" cy="494477"/>
          </a:xfrm>
          <a:prstGeom prst="rect">
            <a:avLst/>
          </a:prstGeom>
          <a:noFill/>
          <a:ln>
            <a:noFill/>
          </a:ln>
        </p:spPr>
      </p:pic>
      <p:sp>
        <p:nvSpPr>
          <p:cNvPr id="897" name="Google Shape;897;p169"/>
          <p:cNvSpPr txBox="1">
            <a:spLocks noGrp="1"/>
          </p:cNvSpPr>
          <p:nvPr>
            <p:ph type="body" idx="1"/>
          </p:nvPr>
        </p:nvSpPr>
        <p:spPr>
          <a:xfrm>
            <a:off x="170710" y="164853"/>
            <a:ext cx="1976100" cy="4003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60"/>
              </a:spcBef>
              <a:spcAft>
                <a:spcPts val="0"/>
              </a:spcAft>
              <a:buClr>
                <a:schemeClr val="lt1"/>
              </a:buClr>
              <a:buSzPts val="1800"/>
              <a:buFont typeface="Arial"/>
              <a:buNone/>
              <a:defRPr sz="18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Chart_Content">
  <p:cSld name="Chart_Content">
    <p:spTree>
      <p:nvGrpSpPr>
        <p:cNvPr id="1" name="Shape 898"/>
        <p:cNvGrpSpPr/>
        <p:nvPr/>
      </p:nvGrpSpPr>
      <p:grpSpPr>
        <a:xfrm>
          <a:off x="0" y="0"/>
          <a:ext cx="0" cy="0"/>
          <a:chOff x="0" y="0"/>
          <a:chExt cx="0" cy="0"/>
        </a:xfrm>
      </p:grpSpPr>
      <p:sp>
        <p:nvSpPr>
          <p:cNvPr id="899" name="Google Shape;899;p170"/>
          <p:cNvSpPr>
            <a:spLocks noGrp="1"/>
          </p:cNvSpPr>
          <p:nvPr>
            <p:ph type="chart" idx="2"/>
          </p:nvPr>
        </p:nvSpPr>
        <p:spPr>
          <a:xfrm>
            <a:off x="4918526" y="603779"/>
            <a:ext cx="3773700" cy="3221100"/>
          </a:xfrm>
          <a:prstGeom prst="rect">
            <a:avLst/>
          </a:prstGeom>
          <a:noFill/>
          <a:ln>
            <a:noFill/>
          </a:ln>
        </p:spPr>
        <p:txBody>
          <a:bodyPr spcFirstLastPara="1" wrap="square" lIns="91425" tIns="91425" rIns="91425" bIns="91425" anchor="t" anchorCtr="0">
            <a:noAutofit/>
          </a:bodyPr>
          <a:lstStyle>
            <a:lvl1pPr marR="0" lvl="0" algn="ctr" rtl="0">
              <a:spcBef>
                <a:spcPts val="32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00" name="Google Shape;900;p170"/>
          <p:cNvSpPr txBox="1">
            <a:spLocks noGrp="1"/>
          </p:cNvSpPr>
          <p:nvPr>
            <p:ph type="body" idx="1"/>
          </p:nvPr>
        </p:nvSpPr>
        <p:spPr>
          <a:xfrm>
            <a:off x="168715" y="603779"/>
            <a:ext cx="4403400" cy="32211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L="914400" marR="0" lvl="1"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2pPr>
            <a:lvl3pPr marL="1371600" marR="0" lvl="2"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L="1828800" marR="0" lvl="3"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01" name="Google Shape;901;p170"/>
          <p:cNvSpPr txBox="1">
            <a:spLocks noGrp="1"/>
          </p:cNvSpPr>
          <p:nvPr>
            <p:ph type="body" idx="3"/>
          </p:nvPr>
        </p:nvSpPr>
        <p:spPr>
          <a:xfrm>
            <a:off x="168715" y="3824749"/>
            <a:ext cx="4403400" cy="236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180"/>
              </a:spcBef>
              <a:spcAft>
                <a:spcPts val="0"/>
              </a:spcAft>
              <a:buClr>
                <a:schemeClr val="dk1"/>
              </a:buClr>
              <a:buSzPts val="900"/>
              <a:buFont typeface="Calibri"/>
              <a:buNone/>
              <a:defRPr sz="900" b="0" i="0" u="none" strike="noStrike" cap="none">
                <a:solidFill>
                  <a:schemeClr val="dk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02" name="Google Shape;902;p170"/>
          <p:cNvSpPr txBox="1">
            <a:spLocks noGrp="1"/>
          </p:cNvSpPr>
          <p:nvPr>
            <p:ph type="body" idx="4"/>
          </p:nvPr>
        </p:nvSpPr>
        <p:spPr>
          <a:xfrm>
            <a:off x="358775" y="174134"/>
            <a:ext cx="8333400" cy="262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903" name="Google Shape;903;p170"/>
          <p:cNvPicPr preferRelativeResize="0"/>
          <p:nvPr/>
        </p:nvPicPr>
        <p:blipFill rotWithShape="1">
          <a:blip r:embed="rId2">
            <a:alphaModFix/>
          </a:blip>
          <a:srcRect/>
          <a:stretch/>
        </p:blipFill>
        <p:spPr>
          <a:xfrm>
            <a:off x="652015" y="4408488"/>
            <a:ext cx="997844" cy="494477"/>
          </a:xfrm>
          <a:prstGeom prst="rect">
            <a:avLst/>
          </a:prstGeom>
          <a:noFill/>
          <a:ln>
            <a:noFill/>
          </a:ln>
        </p:spPr>
      </p:pic>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Content_Hightlight_2">
  <p:cSld name="Content_Hightlight_2">
    <p:spTree>
      <p:nvGrpSpPr>
        <p:cNvPr id="1" name="Shape 904"/>
        <p:cNvGrpSpPr/>
        <p:nvPr/>
      </p:nvGrpSpPr>
      <p:grpSpPr>
        <a:xfrm>
          <a:off x="0" y="0"/>
          <a:ext cx="0" cy="0"/>
          <a:chOff x="0" y="0"/>
          <a:chExt cx="0" cy="0"/>
        </a:xfrm>
      </p:grpSpPr>
      <p:sp>
        <p:nvSpPr>
          <p:cNvPr id="905" name="Google Shape;905;p171"/>
          <p:cNvSpPr/>
          <p:nvPr/>
        </p:nvSpPr>
        <p:spPr>
          <a:xfrm>
            <a:off x="0" y="0"/>
            <a:ext cx="9144000" cy="5143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906" name="Google Shape;906;p171"/>
          <p:cNvPicPr preferRelativeResize="0"/>
          <p:nvPr/>
        </p:nvPicPr>
        <p:blipFill rotWithShape="1">
          <a:blip r:embed="rId2">
            <a:alphaModFix/>
          </a:blip>
          <a:srcRect/>
          <a:stretch/>
        </p:blipFill>
        <p:spPr>
          <a:xfrm>
            <a:off x="652015" y="4408488"/>
            <a:ext cx="997844" cy="494477"/>
          </a:xfrm>
          <a:prstGeom prst="rect">
            <a:avLst/>
          </a:prstGeom>
          <a:noFill/>
          <a:ln>
            <a:noFill/>
          </a:ln>
        </p:spPr>
      </p:pic>
      <p:sp>
        <p:nvSpPr>
          <p:cNvPr id="907" name="Google Shape;907;p171"/>
          <p:cNvSpPr txBox="1">
            <a:spLocks noGrp="1"/>
          </p:cNvSpPr>
          <p:nvPr>
            <p:ph type="body" idx="1"/>
          </p:nvPr>
        </p:nvSpPr>
        <p:spPr>
          <a:xfrm>
            <a:off x="324465" y="610897"/>
            <a:ext cx="7316700" cy="3361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560"/>
              </a:spcBef>
              <a:spcAft>
                <a:spcPts val="0"/>
              </a:spcAft>
              <a:buClr>
                <a:schemeClr val="lt1"/>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08" name="Google Shape;908;p171"/>
          <p:cNvSpPr txBox="1">
            <a:spLocks noGrp="1"/>
          </p:cNvSpPr>
          <p:nvPr>
            <p:ph type="body" idx="2"/>
          </p:nvPr>
        </p:nvSpPr>
        <p:spPr>
          <a:xfrm>
            <a:off x="324465" y="174134"/>
            <a:ext cx="7316700" cy="262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Navigation_Content_2">
  <p:cSld name="Navigation_Content_2">
    <p:spTree>
      <p:nvGrpSpPr>
        <p:cNvPr id="1" name="Shape 909"/>
        <p:cNvGrpSpPr/>
        <p:nvPr/>
      </p:nvGrpSpPr>
      <p:grpSpPr>
        <a:xfrm>
          <a:off x="0" y="0"/>
          <a:ext cx="0" cy="0"/>
          <a:chOff x="0" y="0"/>
          <a:chExt cx="0" cy="0"/>
        </a:xfrm>
      </p:grpSpPr>
      <p:sp>
        <p:nvSpPr>
          <p:cNvPr id="910" name="Google Shape;910;p172"/>
          <p:cNvSpPr/>
          <p:nvPr/>
        </p:nvSpPr>
        <p:spPr>
          <a:xfrm>
            <a:off x="-1" y="0"/>
            <a:ext cx="2303400" cy="5143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2"/>
              </a:solidFill>
              <a:latin typeface="Calibri"/>
              <a:ea typeface="Calibri"/>
              <a:cs typeface="Calibri"/>
              <a:sym typeface="Calibri"/>
            </a:endParaRPr>
          </a:p>
        </p:txBody>
      </p:sp>
      <p:sp>
        <p:nvSpPr>
          <p:cNvPr id="911" name="Google Shape;911;p172"/>
          <p:cNvSpPr txBox="1">
            <a:spLocks noGrp="1"/>
          </p:cNvSpPr>
          <p:nvPr>
            <p:ph type="body" idx="1"/>
          </p:nvPr>
        </p:nvSpPr>
        <p:spPr>
          <a:xfrm>
            <a:off x="2303463" y="685983"/>
            <a:ext cx="6481800" cy="621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36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12" name="Google Shape;912;p172"/>
          <p:cNvSpPr txBox="1">
            <a:spLocks noGrp="1"/>
          </p:cNvSpPr>
          <p:nvPr>
            <p:ph type="body" idx="2"/>
          </p:nvPr>
        </p:nvSpPr>
        <p:spPr>
          <a:xfrm>
            <a:off x="2303463" y="181187"/>
            <a:ext cx="6481800" cy="2910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36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13" name="Google Shape;913;p172"/>
          <p:cNvSpPr txBox="1">
            <a:spLocks noGrp="1"/>
          </p:cNvSpPr>
          <p:nvPr>
            <p:ph type="body" idx="3"/>
          </p:nvPr>
        </p:nvSpPr>
        <p:spPr>
          <a:xfrm>
            <a:off x="3370520" y="1380514"/>
            <a:ext cx="5414700" cy="35301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L="914400" marR="0" lvl="1"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2pPr>
            <a:lvl3pPr marL="1371600" marR="0" lvl="2"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L="1828800" marR="0" lvl="3"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914" name="Google Shape;914;p172"/>
          <p:cNvPicPr preferRelativeResize="0"/>
          <p:nvPr/>
        </p:nvPicPr>
        <p:blipFill rotWithShape="1">
          <a:blip r:embed="rId2">
            <a:alphaModFix/>
          </a:blip>
          <a:srcRect/>
          <a:stretch/>
        </p:blipFill>
        <p:spPr>
          <a:xfrm>
            <a:off x="652015" y="4408488"/>
            <a:ext cx="997844" cy="494477"/>
          </a:xfrm>
          <a:prstGeom prst="rect">
            <a:avLst/>
          </a:prstGeom>
          <a:noFill/>
          <a:ln>
            <a:noFill/>
          </a:ln>
        </p:spPr>
      </p:pic>
      <p:sp>
        <p:nvSpPr>
          <p:cNvPr id="915" name="Google Shape;915;p172"/>
          <p:cNvSpPr txBox="1">
            <a:spLocks noGrp="1"/>
          </p:cNvSpPr>
          <p:nvPr>
            <p:ph type="body" idx="4"/>
          </p:nvPr>
        </p:nvSpPr>
        <p:spPr>
          <a:xfrm>
            <a:off x="170710" y="164853"/>
            <a:ext cx="1976100" cy="4003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60"/>
              </a:spcBef>
              <a:spcAft>
                <a:spcPts val="0"/>
              </a:spcAft>
              <a:buClr>
                <a:schemeClr val="lt1"/>
              </a:buClr>
              <a:buSzPts val="1800"/>
              <a:buFont typeface="Arial"/>
              <a:buNone/>
              <a:defRPr sz="18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Navigation_Content_1">
  <p:cSld name="Navigation_Content_1">
    <p:spTree>
      <p:nvGrpSpPr>
        <p:cNvPr id="1" name="Shape 916"/>
        <p:cNvGrpSpPr/>
        <p:nvPr/>
      </p:nvGrpSpPr>
      <p:grpSpPr>
        <a:xfrm>
          <a:off x="0" y="0"/>
          <a:ext cx="0" cy="0"/>
          <a:chOff x="0" y="0"/>
          <a:chExt cx="0" cy="0"/>
        </a:xfrm>
      </p:grpSpPr>
      <p:sp>
        <p:nvSpPr>
          <p:cNvPr id="917" name="Google Shape;917;p173"/>
          <p:cNvSpPr/>
          <p:nvPr/>
        </p:nvSpPr>
        <p:spPr>
          <a:xfrm>
            <a:off x="-1" y="0"/>
            <a:ext cx="23034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2"/>
              </a:solidFill>
              <a:latin typeface="Calibri"/>
              <a:ea typeface="Calibri"/>
              <a:cs typeface="Calibri"/>
              <a:sym typeface="Calibri"/>
            </a:endParaRPr>
          </a:p>
        </p:txBody>
      </p:sp>
      <p:sp>
        <p:nvSpPr>
          <p:cNvPr id="918" name="Google Shape;918;p173"/>
          <p:cNvSpPr txBox="1">
            <a:spLocks noGrp="1"/>
          </p:cNvSpPr>
          <p:nvPr>
            <p:ph type="body" idx="1"/>
          </p:nvPr>
        </p:nvSpPr>
        <p:spPr>
          <a:xfrm>
            <a:off x="2303463" y="728318"/>
            <a:ext cx="6481800" cy="621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32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19" name="Google Shape;919;p173"/>
          <p:cNvSpPr txBox="1">
            <a:spLocks noGrp="1"/>
          </p:cNvSpPr>
          <p:nvPr>
            <p:ph type="body" idx="2"/>
          </p:nvPr>
        </p:nvSpPr>
        <p:spPr>
          <a:xfrm>
            <a:off x="2303463" y="181187"/>
            <a:ext cx="6481800" cy="5049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36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20" name="Google Shape;920;p173"/>
          <p:cNvSpPr txBox="1">
            <a:spLocks noGrp="1"/>
          </p:cNvSpPr>
          <p:nvPr>
            <p:ph type="body" idx="3"/>
          </p:nvPr>
        </p:nvSpPr>
        <p:spPr>
          <a:xfrm>
            <a:off x="2301876" y="1380514"/>
            <a:ext cx="6483300" cy="35301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L="914400" marR="0" lvl="1"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2pPr>
            <a:lvl3pPr marL="1371600" marR="0" lvl="2"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L="1828800" marR="0" lvl="3"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921" name="Google Shape;921;p173"/>
          <p:cNvPicPr preferRelativeResize="0"/>
          <p:nvPr/>
        </p:nvPicPr>
        <p:blipFill rotWithShape="1">
          <a:blip r:embed="rId2">
            <a:alphaModFix/>
          </a:blip>
          <a:srcRect/>
          <a:stretch/>
        </p:blipFill>
        <p:spPr>
          <a:xfrm>
            <a:off x="652015" y="4408488"/>
            <a:ext cx="997844" cy="494477"/>
          </a:xfrm>
          <a:prstGeom prst="rect">
            <a:avLst/>
          </a:prstGeom>
          <a:noFill/>
          <a:ln>
            <a:noFill/>
          </a:ln>
        </p:spPr>
      </p:pic>
      <p:sp>
        <p:nvSpPr>
          <p:cNvPr id="922" name="Google Shape;922;p173"/>
          <p:cNvSpPr txBox="1">
            <a:spLocks noGrp="1"/>
          </p:cNvSpPr>
          <p:nvPr>
            <p:ph type="body" idx="4"/>
          </p:nvPr>
        </p:nvSpPr>
        <p:spPr>
          <a:xfrm>
            <a:off x="170710" y="164853"/>
            <a:ext cx="1976100" cy="4003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60"/>
              </a:spcBef>
              <a:spcAft>
                <a:spcPts val="0"/>
              </a:spcAft>
              <a:buClr>
                <a:schemeClr val="lt1"/>
              </a:buClr>
              <a:buSzPts val="1800"/>
              <a:buFont typeface="Arial"/>
              <a:buNone/>
              <a:defRPr sz="18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Content_Left_2">
  <p:cSld name="Content_Left_2">
    <p:spTree>
      <p:nvGrpSpPr>
        <p:cNvPr id="1" name="Shape 923"/>
        <p:cNvGrpSpPr/>
        <p:nvPr/>
      </p:nvGrpSpPr>
      <p:grpSpPr>
        <a:xfrm>
          <a:off x="0" y="0"/>
          <a:ext cx="0" cy="0"/>
          <a:chOff x="0" y="0"/>
          <a:chExt cx="0" cy="0"/>
        </a:xfrm>
      </p:grpSpPr>
      <p:sp>
        <p:nvSpPr>
          <p:cNvPr id="924" name="Google Shape;924;p174"/>
          <p:cNvSpPr txBox="1">
            <a:spLocks noGrp="1"/>
          </p:cNvSpPr>
          <p:nvPr>
            <p:ph type="body" idx="1"/>
          </p:nvPr>
        </p:nvSpPr>
        <p:spPr>
          <a:xfrm>
            <a:off x="358775" y="181187"/>
            <a:ext cx="3926100" cy="6801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36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25" name="Google Shape;925;p174"/>
          <p:cNvSpPr txBox="1">
            <a:spLocks noGrp="1"/>
          </p:cNvSpPr>
          <p:nvPr>
            <p:ph type="body" idx="2"/>
          </p:nvPr>
        </p:nvSpPr>
        <p:spPr>
          <a:xfrm>
            <a:off x="358775" y="861237"/>
            <a:ext cx="3926100" cy="32856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L="914400" marR="0" lvl="1"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2pPr>
            <a:lvl3pPr marL="1371600" marR="0" lvl="2"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L="1828800" marR="0" lvl="3"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26" name="Google Shape;926;p174"/>
          <p:cNvSpPr/>
          <p:nvPr/>
        </p:nvSpPr>
        <p:spPr>
          <a:xfrm>
            <a:off x="4572000" y="0"/>
            <a:ext cx="4572000" cy="5143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27" name="Google Shape;927;p174"/>
          <p:cNvSpPr txBox="1">
            <a:spLocks noGrp="1"/>
          </p:cNvSpPr>
          <p:nvPr>
            <p:ph type="body" idx="3"/>
          </p:nvPr>
        </p:nvSpPr>
        <p:spPr>
          <a:xfrm>
            <a:off x="4930778" y="181187"/>
            <a:ext cx="3926100" cy="6801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360"/>
              </a:spcBef>
              <a:spcAft>
                <a:spcPts val="0"/>
              </a:spcAft>
              <a:buClr>
                <a:schemeClr val="lt1"/>
              </a:buClr>
              <a:buSzPts val="1800"/>
              <a:buFont typeface="Arial"/>
              <a:buNone/>
              <a:defRPr sz="18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28" name="Google Shape;928;p174"/>
          <p:cNvSpPr txBox="1">
            <a:spLocks noGrp="1"/>
          </p:cNvSpPr>
          <p:nvPr>
            <p:ph type="body" idx="4"/>
          </p:nvPr>
        </p:nvSpPr>
        <p:spPr>
          <a:xfrm>
            <a:off x="4930778" y="861237"/>
            <a:ext cx="3926100" cy="32856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317500" algn="l" rtl="0">
              <a:spcBef>
                <a:spcPts val="280"/>
              </a:spcBef>
              <a:spcAft>
                <a:spcPts val="0"/>
              </a:spcAft>
              <a:buClr>
                <a:schemeClr val="lt1"/>
              </a:buClr>
              <a:buSzPts val="1400"/>
              <a:buFont typeface="Arial"/>
              <a:buChar char="–"/>
              <a:defRPr sz="1400" b="0" i="0" u="none" strike="noStrike" cap="none">
                <a:solidFill>
                  <a:schemeClr val="lt1"/>
                </a:solidFill>
                <a:latin typeface="Century Gothic"/>
                <a:ea typeface="Century Gothic"/>
                <a:cs typeface="Century Gothic"/>
                <a:sym typeface="Century Gothic"/>
              </a:defRPr>
            </a:lvl2pPr>
            <a:lvl3pPr marL="1371600" marR="0" lvl="2" indent="-317500" algn="l" rtl="0">
              <a:spcBef>
                <a:spcPts val="280"/>
              </a:spcBef>
              <a:spcAft>
                <a:spcPts val="0"/>
              </a:spcAft>
              <a:buClr>
                <a:schemeClr val="lt1"/>
              </a:buClr>
              <a:buSzPts val="1400"/>
              <a:buFont typeface="Arial"/>
              <a:buChar char="•"/>
              <a:defRPr sz="1400" b="0" i="0" u="none" strike="noStrike" cap="none">
                <a:solidFill>
                  <a:schemeClr val="lt1"/>
                </a:solidFill>
                <a:latin typeface="Century Gothic"/>
                <a:ea typeface="Century Gothic"/>
                <a:cs typeface="Century Gothic"/>
                <a:sym typeface="Century Gothic"/>
              </a:defRPr>
            </a:lvl3pPr>
            <a:lvl4pPr marL="1828800" marR="0" lvl="3" indent="-317500" algn="l" rtl="0">
              <a:spcBef>
                <a:spcPts val="280"/>
              </a:spcBef>
              <a:spcAft>
                <a:spcPts val="0"/>
              </a:spcAft>
              <a:buClr>
                <a:schemeClr val="lt1"/>
              </a:buClr>
              <a:buSzPts val="1400"/>
              <a:buFont typeface="Arial"/>
              <a:buChar char="–"/>
              <a:defRPr sz="1400" b="0" i="0" u="none" strike="noStrike" cap="none">
                <a:solidFill>
                  <a:schemeClr val="lt1"/>
                </a:solidFill>
                <a:latin typeface="Century Gothic"/>
                <a:ea typeface="Century Gothic"/>
                <a:cs typeface="Century Gothic"/>
                <a:sym typeface="Century Gothic"/>
              </a:defRPr>
            </a:lvl4pPr>
            <a:lvl5pPr marL="2286000" marR="0" lvl="4" indent="-317500" algn="l" rtl="0">
              <a:spcBef>
                <a:spcPts val="280"/>
              </a:spcBef>
              <a:spcAft>
                <a:spcPts val="0"/>
              </a:spcAft>
              <a:buClr>
                <a:schemeClr val="lt1"/>
              </a:buClr>
              <a:buSzPts val="1400"/>
              <a:buFont typeface="Arial"/>
              <a:buChar char="»"/>
              <a:defRPr sz="1400" b="0" i="0" u="none" strike="noStrike" cap="none">
                <a:solidFill>
                  <a:schemeClr val="lt1"/>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929" name="Google Shape;929;p174"/>
          <p:cNvPicPr preferRelativeResize="0"/>
          <p:nvPr/>
        </p:nvPicPr>
        <p:blipFill rotWithShape="1">
          <a:blip r:embed="rId2">
            <a:alphaModFix/>
          </a:blip>
          <a:srcRect/>
          <a:stretch/>
        </p:blipFill>
        <p:spPr>
          <a:xfrm>
            <a:off x="652015" y="4408488"/>
            <a:ext cx="997844" cy="494477"/>
          </a:xfrm>
          <a:prstGeom prst="rect">
            <a:avLst/>
          </a:prstGeom>
          <a:noFill/>
          <a:ln>
            <a:noFill/>
          </a:ln>
        </p:spPr>
      </p:pic>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Content_Hightlight_1">
  <p:cSld name="Content_Hightlight_1">
    <p:spTree>
      <p:nvGrpSpPr>
        <p:cNvPr id="1" name="Shape 930"/>
        <p:cNvGrpSpPr/>
        <p:nvPr/>
      </p:nvGrpSpPr>
      <p:grpSpPr>
        <a:xfrm>
          <a:off x="0" y="0"/>
          <a:ext cx="0" cy="0"/>
          <a:chOff x="0" y="0"/>
          <a:chExt cx="0" cy="0"/>
        </a:xfrm>
      </p:grpSpPr>
      <p:sp>
        <p:nvSpPr>
          <p:cNvPr id="931" name="Google Shape;931;p175"/>
          <p:cNvSpPr/>
          <p:nvPr/>
        </p:nvSpPr>
        <p:spPr>
          <a:xfrm>
            <a:off x="0" y="0"/>
            <a:ext cx="91440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32" name="Google Shape;932;p175"/>
          <p:cNvSpPr txBox="1">
            <a:spLocks noGrp="1"/>
          </p:cNvSpPr>
          <p:nvPr>
            <p:ph type="body" idx="1"/>
          </p:nvPr>
        </p:nvSpPr>
        <p:spPr>
          <a:xfrm>
            <a:off x="324465" y="610897"/>
            <a:ext cx="7316700" cy="3361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560"/>
              </a:spcBef>
              <a:spcAft>
                <a:spcPts val="0"/>
              </a:spcAft>
              <a:buClr>
                <a:schemeClr val="lt1"/>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33" name="Google Shape;933;p175"/>
          <p:cNvSpPr txBox="1">
            <a:spLocks noGrp="1"/>
          </p:cNvSpPr>
          <p:nvPr>
            <p:ph type="body" idx="2"/>
          </p:nvPr>
        </p:nvSpPr>
        <p:spPr>
          <a:xfrm>
            <a:off x="324465" y="174134"/>
            <a:ext cx="7316700" cy="262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934" name="Google Shape;934;p175"/>
          <p:cNvPicPr preferRelativeResize="0"/>
          <p:nvPr/>
        </p:nvPicPr>
        <p:blipFill rotWithShape="1">
          <a:blip r:embed="rId2">
            <a:alphaModFix/>
          </a:blip>
          <a:srcRect/>
          <a:stretch/>
        </p:blipFill>
        <p:spPr>
          <a:xfrm>
            <a:off x="652015" y="4408488"/>
            <a:ext cx="997844" cy="494477"/>
          </a:xfrm>
          <a:prstGeom prst="rect">
            <a:avLst/>
          </a:prstGeom>
          <a:noFill/>
          <a:ln>
            <a:noFill/>
          </a:ln>
        </p:spPr>
      </p:pic>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Intro_Title_3">
  <p:cSld name="Intro_Title_3">
    <p:bg>
      <p:bgPr>
        <a:solidFill>
          <a:schemeClr val="lt1">
            <a:alpha val="0"/>
          </a:schemeClr>
        </a:solidFill>
        <a:effectLst/>
      </p:bgPr>
    </p:bg>
    <p:spTree>
      <p:nvGrpSpPr>
        <p:cNvPr id="1" name="Shape 935"/>
        <p:cNvGrpSpPr/>
        <p:nvPr/>
      </p:nvGrpSpPr>
      <p:grpSpPr>
        <a:xfrm>
          <a:off x="0" y="0"/>
          <a:ext cx="0" cy="0"/>
          <a:chOff x="0" y="0"/>
          <a:chExt cx="0" cy="0"/>
        </a:xfrm>
      </p:grpSpPr>
      <p:pic>
        <p:nvPicPr>
          <p:cNvPr id="936" name="Google Shape;936;p176"/>
          <p:cNvPicPr preferRelativeResize="0"/>
          <p:nvPr/>
        </p:nvPicPr>
        <p:blipFill rotWithShape="1">
          <a:blip r:embed="rId2">
            <a:alphaModFix/>
          </a:blip>
          <a:srcRect/>
          <a:stretch/>
        </p:blipFill>
        <p:spPr>
          <a:xfrm>
            <a:off x="4736" y="0"/>
            <a:ext cx="9139263" cy="5145021"/>
          </a:xfrm>
          <a:prstGeom prst="rect">
            <a:avLst/>
          </a:prstGeom>
          <a:noFill/>
          <a:ln>
            <a:noFill/>
          </a:ln>
        </p:spPr>
      </p:pic>
      <p:sp>
        <p:nvSpPr>
          <p:cNvPr id="937" name="Google Shape;937;p176"/>
          <p:cNvSpPr txBox="1">
            <a:spLocks noGrp="1"/>
          </p:cNvSpPr>
          <p:nvPr>
            <p:ph type="title"/>
          </p:nvPr>
        </p:nvSpPr>
        <p:spPr>
          <a:xfrm>
            <a:off x="2303463" y="1910239"/>
            <a:ext cx="4537200" cy="11310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chemeClr val="lt1"/>
              </a:buClr>
              <a:buSzPts val="2000"/>
              <a:buFont typeface="Century Gothic"/>
              <a:buNone/>
              <a:defRPr sz="2000" b="0" i="0" u="none" strike="noStrike" cap="none">
                <a:solidFill>
                  <a:schemeClr val="lt1"/>
                </a:solidFill>
                <a:latin typeface="Century Gothic"/>
                <a:ea typeface="Century Gothic"/>
                <a:cs typeface="Century Gothic"/>
                <a:sym typeface="Century Gothic"/>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938" name="Google Shape;938;p176"/>
          <p:cNvPicPr preferRelativeResize="0"/>
          <p:nvPr/>
        </p:nvPicPr>
        <p:blipFill rotWithShape="1">
          <a:blip r:embed="rId3">
            <a:alphaModFix/>
          </a:blip>
          <a:srcRect/>
          <a:stretch/>
        </p:blipFill>
        <p:spPr>
          <a:xfrm>
            <a:off x="3564927" y="358750"/>
            <a:ext cx="2014149" cy="998103"/>
          </a:xfrm>
          <a:prstGeom prst="rect">
            <a:avLst/>
          </a:prstGeom>
          <a:noFill/>
          <a:ln>
            <a:noFill/>
          </a:ln>
        </p:spPr>
      </p:pic>
      <p:sp>
        <p:nvSpPr>
          <p:cNvPr id="939" name="Google Shape;939;p176"/>
          <p:cNvSpPr txBox="1">
            <a:spLocks noGrp="1"/>
          </p:cNvSpPr>
          <p:nvPr>
            <p:ph type="body" idx="1"/>
          </p:nvPr>
        </p:nvSpPr>
        <p:spPr>
          <a:xfrm>
            <a:off x="2303463" y="3210691"/>
            <a:ext cx="4537200" cy="6027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 Orange">
  <p:cSld name="TITLE_1_1_1_1_1">
    <p:spTree>
      <p:nvGrpSpPr>
        <p:cNvPr id="1" name="Shape 81"/>
        <p:cNvGrpSpPr/>
        <p:nvPr/>
      </p:nvGrpSpPr>
      <p:grpSpPr>
        <a:xfrm>
          <a:off x="0" y="0"/>
          <a:ext cx="0" cy="0"/>
          <a:chOff x="0" y="0"/>
          <a:chExt cx="0" cy="0"/>
        </a:xfrm>
      </p:grpSpPr>
      <p:pic>
        <p:nvPicPr>
          <p:cNvPr id="82" name="Google Shape;82;p19"/>
          <p:cNvPicPr preferRelativeResize="0"/>
          <p:nvPr/>
        </p:nvPicPr>
        <p:blipFill>
          <a:blip r:embed="rId2">
            <a:alphaModFix/>
          </a:blip>
          <a:stretch>
            <a:fillRect/>
          </a:stretch>
        </p:blipFill>
        <p:spPr>
          <a:xfrm>
            <a:off x="0" y="0"/>
            <a:ext cx="9144005" cy="5143500"/>
          </a:xfrm>
          <a:prstGeom prst="rect">
            <a:avLst/>
          </a:prstGeom>
          <a:noFill/>
          <a:ln>
            <a:noFill/>
          </a:ln>
        </p:spPr>
      </p:pic>
      <p:sp>
        <p:nvSpPr>
          <p:cNvPr id="83" name="Google Shape;83;p19"/>
          <p:cNvSpPr txBox="1">
            <a:spLocks noGrp="1"/>
          </p:cNvSpPr>
          <p:nvPr>
            <p:ph type="title"/>
          </p:nvPr>
        </p:nvSpPr>
        <p:spPr>
          <a:xfrm>
            <a:off x="194475" y="988375"/>
            <a:ext cx="8589000" cy="571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3000">
                <a:solidFill>
                  <a:srgbClr val="FFFFFF"/>
                </a:solidFill>
                <a:latin typeface="Century Gothic"/>
                <a:ea typeface="Century Gothic"/>
                <a:cs typeface="Century Gothic"/>
                <a:sym typeface="Century Gothic"/>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84" name="Google Shape;84;p19"/>
          <p:cNvSpPr txBox="1">
            <a:spLocks noGrp="1"/>
          </p:cNvSpPr>
          <p:nvPr>
            <p:ph type="subTitle" idx="1"/>
          </p:nvPr>
        </p:nvSpPr>
        <p:spPr>
          <a:xfrm>
            <a:off x="194475" y="1559875"/>
            <a:ext cx="8685900" cy="430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sz="1600" b="1">
                <a:solidFill>
                  <a:srgbClr val="FFFFFF"/>
                </a:solidFill>
                <a:latin typeface="Century Gothic"/>
                <a:ea typeface="Century Gothic"/>
                <a:cs typeface="Century Gothic"/>
                <a:sym typeface="Century Gothic"/>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85" name="Google Shape;85;p19"/>
          <p:cNvSpPr txBox="1">
            <a:spLocks noGrp="1"/>
          </p:cNvSpPr>
          <p:nvPr>
            <p:ph type="subTitle" idx="2"/>
          </p:nvPr>
        </p:nvSpPr>
        <p:spPr>
          <a:xfrm>
            <a:off x="194475" y="1990675"/>
            <a:ext cx="2373900" cy="773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solidFill>
                  <a:srgbClr val="FFFFFF"/>
                </a:solidFill>
                <a:latin typeface="Century Gothic"/>
                <a:ea typeface="Century Gothic"/>
                <a:cs typeface="Century Gothic"/>
                <a:sym typeface="Century Gothic"/>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86" name="Google Shape;86;p19"/>
          <p:cNvPicPr preferRelativeResize="0"/>
          <p:nvPr/>
        </p:nvPicPr>
        <p:blipFill>
          <a:blip r:embed="rId3">
            <a:alphaModFix/>
          </a:blip>
          <a:stretch>
            <a:fillRect/>
          </a:stretch>
        </p:blipFill>
        <p:spPr>
          <a:xfrm>
            <a:off x="323050" y="545378"/>
            <a:ext cx="1343325" cy="366797"/>
          </a:xfrm>
          <a:prstGeom prst="rect">
            <a:avLst/>
          </a:prstGeom>
          <a:noFill/>
          <a:ln>
            <a:noFill/>
          </a:ln>
        </p:spPr>
      </p:pic>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Final_Title_2">
  <p:cSld name="Final_Title_2">
    <p:bg>
      <p:bgPr>
        <a:solidFill>
          <a:schemeClr val="lt1">
            <a:alpha val="0"/>
          </a:schemeClr>
        </a:solidFill>
        <a:effectLst/>
      </p:bgPr>
    </p:bg>
    <p:spTree>
      <p:nvGrpSpPr>
        <p:cNvPr id="1" name="Shape 940"/>
        <p:cNvGrpSpPr/>
        <p:nvPr/>
      </p:nvGrpSpPr>
      <p:grpSpPr>
        <a:xfrm>
          <a:off x="0" y="0"/>
          <a:ext cx="0" cy="0"/>
          <a:chOff x="0" y="0"/>
          <a:chExt cx="0" cy="0"/>
        </a:xfrm>
      </p:grpSpPr>
      <p:pic>
        <p:nvPicPr>
          <p:cNvPr id="941" name="Google Shape;941;p177"/>
          <p:cNvPicPr preferRelativeResize="0"/>
          <p:nvPr/>
        </p:nvPicPr>
        <p:blipFill rotWithShape="1">
          <a:blip r:embed="rId2">
            <a:alphaModFix/>
          </a:blip>
          <a:srcRect/>
          <a:stretch/>
        </p:blipFill>
        <p:spPr>
          <a:xfrm>
            <a:off x="4735" y="0"/>
            <a:ext cx="9139266" cy="5145021"/>
          </a:xfrm>
          <a:prstGeom prst="rect">
            <a:avLst/>
          </a:prstGeom>
          <a:noFill/>
          <a:ln>
            <a:noFill/>
          </a:ln>
        </p:spPr>
      </p:pic>
      <p:sp>
        <p:nvSpPr>
          <p:cNvPr id="942" name="Google Shape;942;p177"/>
          <p:cNvSpPr txBox="1">
            <a:spLocks noGrp="1"/>
          </p:cNvSpPr>
          <p:nvPr>
            <p:ph type="title"/>
          </p:nvPr>
        </p:nvSpPr>
        <p:spPr>
          <a:xfrm>
            <a:off x="2303463" y="1910239"/>
            <a:ext cx="4537200" cy="11310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chemeClr val="lt1"/>
              </a:buClr>
              <a:buSzPts val="2000"/>
              <a:buFont typeface="Century Gothic"/>
              <a:buNone/>
              <a:defRPr sz="2000" b="0" i="0" u="none" strike="noStrike" cap="none">
                <a:solidFill>
                  <a:schemeClr val="lt1"/>
                </a:solidFill>
                <a:latin typeface="Century Gothic"/>
                <a:ea typeface="Century Gothic"/>
                <a:cs typeface="Century Gothic"/>
                <a:sym typeface="Century Gothic"/>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943" name="Google Shape;943;p177"/>
          <p:cNvPicPr preferRelativeResize="0"/>
          <p:nvPr/>
        </p:nvPicPr>
        <p:blipFill rotWithShape="1">
          <a:blip r:embed="rId3">
            <a:alphaModFix/>
          </a:blip>
          <a:srcRect/>
          <a:stretch/>
        </p:blipFill>
        <p:spPr>
          <a:xfrm>
            <a:off x="3564927" y="358750"/>
            <a:ext cx="2014149" cy="998103"/>
          </a:xfrm>
          <a:prstGeom prst="rect">
            <a:avLst/>
          </a:prstGeom>
          <a:noFill/>
          <a:ln>
            <a:noFill/>
          </a:ln>
        </p:spPr>
      </p:pic>
      <p:sp>
        <p:nvSpPr>
          <p:cNvPr id="944" name="Google Shape;944;p177"/>
          <p:cNvSpPr txBox="1">
            <a:spLocks noGrp="1"/>
          </p:cNvSpPr>
          <p:nvPr>
            <p:ph type="body" idx="1"/>
          </p:nvPr>
        </p:nvSpPr>
        <p:spPr>
          <a:xfrm>
            <a:off x="2303463" y="3210691"/>
            <a:ext cx="4537200" cy="11496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ext">
  <p:cSld name="TITLE_1_1_1_1_1_1_1_1_1_2">
    <p:spTree>
      <p:nvGrpSpPr>
        <p:cNvPr id="1" name="Shape 945"/>
        <p:cNvGrpSpPr/>
        <p:nvPr/>
      </p:nvGrpSpPr>
      <p:grpSpPr>
        <a:xfrm>
          <a:off x="0" y="0"/>
          <a:ext cx="0" cy="0"/>
          <a:chOff x="0" y="0"/>
          <a:chExt cx="0" cy="0"/>
        </a:xfrm>
      </p:grpSpPr>
      <p:sp>
        <p:nvSpPr>
          <p:cNvPr id="946" name="Google Shape;946;p178"/>
          <p:cNvSpPr txBox="1">
            <a:spLocks noGrp="1"/>
          </p:cNvSpPr>
          <p:nvPr>
            <p:ph type="subTitle" idx="1"/>
          </p:nvPr>
        </p:nvSpPr>
        <p:spPr>
          <a:xfrm>
            <a:off x="137350" y="89800"/>
            <a:ext cx="87444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947" name="Google Shape;947;p178"/>
          <p:cNvSpPr txBox="1">
            <a:spLocks noGrp="1"/>
          </p:cNvSpPr>
          <p:nvPr>
            <p:ph type="body" idx="2"/>
          </p:nvPr>
        </p:nvSpPr>
        <p:spPr>
          <a:xfrm>
            <a:off x="137350" y="622050"/>
            <a:ext cx="87444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948" name="Google Shape;948;p178"/>
          <p:cNvPicPr preferRelativeResize="0"/>
          <p:nvPr/>
        </p:nvPicPr>
        <p:blipFill>
          <a:blip r:embed="rId2">
            <a:alphaModFix/>
          </a:blip>
          <a:stretch>
            <a:fillRect/>
          </a:stretch>
        </p:blipFill>
        <p:spPr>
          <a:xfrm>
            <a:off x="217050" y="4813975"/>
            <a:ext cx="595602" cy="160325"/>
          </a:xfrm>
          <a:prstGeom prst="rect">
            <a:avLst/>
          </a:prstGeom>
          <a:noFill/>
          <a:ln>
            <a:noFill/>
          </a:ln>
        </p:spPr>
      </p:pic>
      <p:cxnSp>
        <p:nvCxnSpPr>
          <p:cNvPr id="949" name="Google Shape;949;p178"/>
          <p:cNvCxnSpPr/>
          <p:nvPr/>
        </p:nvCxnSpPr>
        <p:spPr>
          <a:xfrm>
            <a:off x="217050" y="452112"/>
            <a:ext cx="8664600" cy="0"/>
          </a:xfrm>
          <a:prstGeom prst="straightConnector1">
            <a:avLst/>
          </a:prstGeom>
          <a:noFill/>
          <a:ln w="9525" cap="flat" cmpd="sng">
            <a:solidFill>
              <a:srgbClr val="A59482"/>
            </a:solidFill>
            <a:prstDash val="solid"/>
            <a:round/>
            <a:headEnd type="none" w="med" len="med"/>
            <a:tailEnd type="none" w="med" len="med"/>
          </a:ln>
        </p:spPr>
      </p:cxn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Text 1">
  <p:cSld name="TITLE_1_1_1_1_1_1_1_1_1_3">
    <p:spTree>
      <p:nvGrpSpPr>
        <p:cNvPr id="1" name="Shape 950"/>
        <p:cNvGrpSpPr/>
        <p:nvPr/>
      </p:nvGrpSpPr>
      <p:grpSpPr>
        <a:xfrm>
          <a:off x="0" y="0"/>
          <a:ext cx="0" cy="0"/>
          <a:chOff x="0" y="0"/>
          <a:chExt cx="0" cy="0"/>
        </a:xfrm>
      </p:grpSpPr>
      <p:sp>
        <p:nvSpPr>
          <p:cNvPr id="951" name="Google Shape;951;p179"/>
          <p:cNvSpPr txBox="1">
            <a:spLocks noGrp="1"/>
          </p:cNvSpPr>
          <p:nvPr>
            <p:ph type="subTitle" idx="1"/>
          </p:nvPr>
        </p:nvSpPr>
        <p:spPr>
          <a:xfrm>
            <a:off x="137350" y="89800"/>
            <a:ext cx="87444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952" name="Google Shape;952;p179"/>
          <p:cNvSpPr txBox="1">
            <a:spLocks noGrp="1"/>
          </p:cNvSpPr>
          <p:nvPr>
            <p:ph type="body" idx="2"/>
          </p:nvPr>
        </p:nvSpPr>
        <p:spPr>
          <a:xfrm>
            <a:off x="137350" y="622050"/>
            <a:ext cx="87444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953" name="Google Shape;953;p179"/>
          <p:cNvPicPr preferRelativeResize="0"/>
          <p:nvPr/>
        </p:nvPicPr>
        <p:blipFill>
          <a:blip r:embed="rId2">
            <a:alphaModFix/>
          </a:blip>
          <a:stretch>
            <a:fillRect/>
          </a:stretch>
        </p:blipFill>
        <p:spPr>
          <a:xfrm>
            <a:off x="217050" y="4813975"/>
            <a:ext cx="595602" cy="160325"/>
          </a:xfrm>
          <a:prstGeom prst="rect">
            <a:avLst/>
          </a:prstGeom>
          <a:noFill/>
          <a:ln>
            <a:noFill/>
          </a:ln>
        </p:spPr>
      </p:pic>
      <p:cxnSp>
        <p:nvCxnSpPr>
          <p:cNvPr id="954" name="Google Shape;954;p179"/>
          <p:cNvCxnSpPr/>
          <p:nvPr/>
        </p:nvCxnSpPr>
        <p:spPr>
          <a:xfrm>
            <a:off x="217050" y="452112"/>
            <a:ext cx="8664600" cy="0"/>
          </a:xfrm>
          <a:prstGeom prst="straightConnector1">
            <a:avLst/>
          </a:prstGeom>
          <a:noFill/>
          <a:ln w="9525" cap="flat" cmpd="sng">
            <a:solidFill>
              <a:srgbClr val="A59482"/>
            </a:solidFill>
            <a:prstDash val="solid"/>
            <a:round/>
            <a:headEnd type="none" w="med" len="med"/>
            <a:tailEnd type="none" w="med" len="med"/>
          </a:ln>
        </p:spPr>
      </p:cxn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Text 2">
  <p:cSld name="TITLE_1_1_1_1_1_1_1_1_1_4">
    <p:spTree>
      <p:nvGrpSpPr>
        <p:cNvPr id="1" name="Shape 961"/>
        <p:cNvGrpSpPr/>
        <p:nvPr/>
      </p:nvGrpSpPr>
      <p:grpSpPr>
        <a:xfrm>
          <a:off x="0" y="0"/>
          <a:ext cx="0" cy="0"/>
          <a:chOff x="0" y="0"/>
          <a:chExt cx="0" cy="0"/>
        </a:xfrm>
      </p:grpSpPr>
      <p:sp>
        <p:nvSpPr>
          <p:cNvPr id="962" name="Google Shape;962;p181"/>
          <p:cNvSpPr txBox="1">
            <a:spLocks noGrp="1"/>
          </p:cNvSpPr>
          <p:nvPr>
            <p:ph type="subTitle" idx="1"/>
          </p:nvPr>
        </p:nvSpPr>
        <p:spPr>
          <a:xfrm>
            <a:off x="137350" y="89800"/>
            <a:ext cx="87444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963" name="Google Shape;963;p181"/>
          <p:cNvSpPr txBox="1">
            <a:spLocks noGrp="1"/>
          </p:cNvSpPr>
          <p:nvPr>
            <p:ph type="body" idx="2"/>
          </p:nvPr>
        </p:nvSpPr>
        <p:spPr>
          <a:xfrm>
            <a:off x="137350" y="622050"/>
            <a:ext cx="87444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964" name="Google Shape;964;p181"/>
          <p:cNvPicPr preferRelativeResize="0"/>
          <p:nvPr/>
        </p:nvPicPr>
        <p:blipFill>
          <a:blip r:embed="rId2">
            <a:alphaModFix/>
          </a:blip>
          <a:stretch>
            <a:fillRect/>
          </a:stretch>
        </p:blipFill>
        <p:spPr>
          <a:xfrm>
            <a:off x="217050" y="4813975"/>
            <a:ext cx="595602" cy="160325"/>
          </a:xfrm>
          <a:prstGeom prst="rect">
            <a:avLst/>
          </a:prstGeom>
          <a:noFill/>
          <a:ln>
            <a:noFill/>
          </a:ln>
        </p:spPr>
      </p:pic>
      <p:cxnSp>
        <p:nvCxnSpPr>
          <p:cNvPr id="965" name="Google Shape;965;p181"/>
          <p:cNvCxnSpPr/>
          <p:nvPr/>
        </p:nvCxnSpPr>
        <p:spPr>
          <a:xfrm>
            <a:off x="217050" y="452112"/>
            <a:ext cx="8664600" cy="0"/>
          </a:xfrm>
          <a:prstGeom prst="straightConnector1">
            <a:avLst/>
          </a:prstGeom>
          <a:noFill/>
          <a:ln w="9525" cap="flat" cmpd="sng">
            <a:solidFill>
              <a:srgbClr val="A59482"/>
            </a:solidFill>
            <a:prstDash val="solid"/>
            <a:round/>
            <a:headEnd type="none" w="med" len="med"/>
            <a:tailEnd type="none" w="med" len="med"/>
          </a:ln>
        </p:spPr>
      </p:cxn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Plain">
  <p:cSld name="CUSTOM_4_1">
    <p:spTree>
      <p:nvGrpSpPr>
        <p:cNvPr id="1" name="Shape 966"/>
        <p:cNvGrpSpPr/>
        <p:nvPr/>
      </p:nvGrpSpPr>
      <p:grpSpPr>
        <a:xfrm>
          <a:off x="0" y="0"/>
          <a:ext cx="0" cy="0"/>
          <a:chOff x="0" y="0"/>
          <a:chExt cx="0" cy="0"/>
        </a:xfrm>
      </p:grpSpPr>
      <p:pic>
        <p:nvPicPr>
          <p:cNvPr id="967" name="Google Shape;967;p182"/>
          <p:cNvPicPr preferRelativeResize="0"/>
          <p:nvPr/>
        </p:nvPicPr>
        <p:blipFill>
          <a:blip r:embed="rId2">
            <a:alphaModFix/>
          </a:blip>
          <a:stretch>
            <a:fillRect/>
          </a:stretch>
        </p:blipFill>
        <p:spPr>
          <a:xfrm>
            <a:off x="217050" y="4813975"/>
            <a:ext cx="595602" cy="160325"/>
          </a:xfrm>
          <a:prstGeom prst="rect">
            <a:avLst/>
          </a:prstGeom>
          <a:noFill/>
          <a:ln>
            <a:noFill/>
          </a:ln>
        </p:spPr>
      </p:pic>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Divider Grey">
  <p:cSld name="Divider Grey">
    <p:spTree>
      <p:nvGrpSpPr>
        <p:cNvPr id="1" name="Shape 783"/>
        <p:cNvGrpSpPr/>
        <p:nvPr/>
      </p:nvGrpSpPr>
      <p:grpSpPr>
        <a:xfrm>
          <a:off x="0" y="0"/>
          <a:ext cx="0" cy="0"/>
          <a:chOff x="0" y="0"/>
          <a:chExt cx="0" cy="0"/>
        </a:xfrm>
      </p:grpSpPr>
      <p:sp>
        <p:nvSpPr>
          <p:cNvPr id="784" name="Google Shape;784;p149"/>
          <p:cNvSpPr/>
          <p:nvPr/>
        </p:nvSpPr>
        <p:spPr>
          <a:xfrm>
            <a:off x="0" y="0"/>
            <a:ext cx="9144000" cy="5143500"/>
          </a:xfrm>
          <a:prstGeom prst="rect">
            <a:avLst/>
          </a:prstGeom>
          <a:solidFill>
            <a:srgbClr val="A594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85" name="Google Shape;785;p149"/>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786" name="Google Shape;786;p149"/>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b="1">
                <a:solidFill>
                  <a:srgbClr val="FFFFFF"/>
                </a:solidFill>
              </a:defRPr>
            </a:lvl2pPr>
            <a:lvl3pPr lvl="2" rtl="0">
              <a:spcBef>
                <a:spcPts val="0"/>
              </a:spcBef>
              <a:spcAft>
                <a:spcPts val="0"/>
              </a:spcAft>
              <a:buNone/>
              <a:defRPr b="1">
                <a:solidFill>
                  <a:srgbClr val="FFFFFF"/>
                </a:solidFill>
              </a:defRPr>
            </a:lvl3pPr>
            <a:lvl4pPr lvl="3" rtl="0">
              <a:spcBef>
                <a:spcPts val="0"/>
              </a:spcBef>
              <a:spcAft>
                <a:spcPts val="0"/>
              </a:spcAft>
              <a:buNone/>
              <a:defRPr b="1">
                <a:solidFill>
                  <a:srgbClr val="FFFFFF"/>
                </a:solidFill>
              </a:defRPr>
            </a:lvl4pPr>
            <a:lvl5pPr lvl="4" rtl="0">
              <a:spcBef>
                <a:spcPts val="0"/>
              </a:spcBef>
              <a:spcAft>
                <a:spcPts val="0"/>
              </a:spcAft>
              <a:buNone/>
              <a:defRPr b="1">
                <a:solidFill>
                  <a:srgbClr val="FFFFFF"/>
                </a:solidFill>
              </a:defRPr>
            </a:lvl5pPr>
            <a:lvl6pPr lvl="5" rtl="0">
              <a:spcBef>
                <a:spcPts val="0"/>
              </a:spcBef>
              <a:spcAft>
                <a:spcPts val="0"/>
              </a:spcAft>
              <a:buNone/>
              <a:defRPr b="1">
                <a:solidFill>
                  <a:srgbClr val="FFFFFF"/>
                </a:solidFill>
              </a:defRPr>
            </a:lvl6pPr>
            <a:lvl7pPr lvl="6" rtl="0">
              <a:spcBef>
                <a:spcPts val="0"/>
              </a:spcBef>
              <a:spcAft>
                <a:spcPts val="0"/>
              </a:spcAft>
              <a:buNone/>
              <a:defRPr b="1">
                <a:solidFill>
                  <a:srgbClr val="FFFFFF"/>
                </a:solidFill>
              </a:defRPr>
            </a:lvl7pPr>
            <a:lvl8pPr lvl="7" rtl="0">
              <a:spcBef>
                <a:spcPts val="0"/>
              </a:spcBef>
              <a:spcAft>
                <a:spcPts val="0"/>
              </a:spcAft>
              <a:buNone/>
              <a:defRPr b="1">
                <a:solidFill>
                  <a:srgbClr val="FFFFFF"/>
                </a:solidFill>
              </a:defRPr>
            </a:lvl8pPr>
            <a:lvl9pPr lvl="8" rtl="0">
              <a:spcBef>
                <a:spcPts val="0"/>
              </a:spcBef>
              <a:spcAft>
                <a:spcPts val="0"/>
              </a:spcAft>
              <a:buNone/>
              <a:defRPr b="1">
                <a:solidFill>
                  <a:srgbClr val="FFFFFF"/>
                </a:solidFill>
              </a:defRPr>
            </a:lvl9pPr>
          </a:lstStyle>
          <a:p>
            <a:endParaRPr/>
          </a:p>
        </p:txBody>
      </p:sp>
      <p:sp>
        <p:nvSpPr>
          <p:cNvPr id="787" name="Google Shape;787;p149"/>
          <p:cNvSpPr txBox="1">
            <a:spLocks noGrp="1"/>
          </p:cNvSpPr>
          <p:nvPr>
            <p:ph type="body" idx="2"/>
          </p:nvPr>
        </p:nvSpPr>
        <p:spPr>
          <a:xfrm>
            <a:off x="137350" y="622050"/>
            <a:ext cx="8758800" cy="4059600"/>
          </a:xfrm>
          <a:prstGeom prst="rect">
            <a:avLst/>
          </a:prstGeom>
          <a:noFill/>
          <a:ln>
            <a:noFill/>
          </a:ln>
        </p:spPr>
        <p:txBody>
          <a:bodyPr spcFirstLastPara="1" wrap="square" lIns="91425" tIns="91425" rIns="91425" bIns="91425" anchor="t" anchorCtr="0">
            <a:noAutofit/>
          </a:bodyPr>
          <a:lstStyle>
            <a:lvl1pPr marL="457200" lvl="0"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1pPr>
            <a:lvl2pPr marL="914400" lvl="1"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2pPr>
            <a:lvl3pPr marL="1371600" lvl="2"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3pPr>
            <a:lvl4pPr marL="1828800" lvl="3"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4pPr>
            <a:lvl5pPr marL="2286000" lvl="4"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5pPr>
            <a:lvl6pPr marL="2743200" lvl="5"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6pPr>
            <a:lvl7pPr marL="3200400" lvl="6"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7pPr>
            <a:lvl8pPr marL="3657600" lvl="7"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8pPr>
            <a:lvl9pPr marL="4114800" lvl="8"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328595092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Content plain 1">
  <p:cSld name="Content plain 1">
    <p:bg>
      <p:bgPr>
        <a:solidFill>
          <a:schemeClr val="lt1"/>
        </a:solidFill>
        <a:effectLst/>
      </p:bgPr>
    </p:bg>
    <p:spTree>
      <p:nvGrpSpPr>
        <p:cNvPr id="1" name="Shape 409"/>
        <p:cNvGrpSpPr/>
        <p:nvPr/>
      </p:nvGrpSpPr>
      <p:grpSpPr>
        <a:xfrm>
          <a:off x="0" y="0"/>
          <a:ext cx="0" cy="0"/>
          <a:chOff x="0" y="0"/>
          <a:chExt cx="0" cy="0"/>
        </a:xfrm>
      </p:grpSpPr>
      <p:sp>
        <p:nvSpPr>
          <p:cNvPr id="410" name="Google Shape;410;p79"/>
          <p:cNvSpPr txBox="1">
            <a:spLocks noGrp="1"/>
          </p:cNvSpPr>
          <p:nvPr>
            <p:ph type="body" idx="1"/>
          </p:nvPr>
        </p:nvSpPr>
        <p:spPr>
          <a:xfrm>
            <a:off x="107950" y="627063"/>
            <a:ext cx="8712300" cy="4068900"/>
          </a:xfrm>
          <a:prstGeom prst="rect">
            <a:avLst/>
          </a:prstGeom>
          <a:noFill/>
          <a:ln>
            <a:noFill/>
          </a:ln>
        </p:spPr>
        <p:txBody>
          <a:bodyPr spcFirstLastPara="1" wrap="square" lIns="91425" tIns="45700" rIns="91425" bIns="45700" anchor="t" anchorCtr="0">
            <a:noAutofit/>
          </a:bodyPr>
          <a:lstStyle>
            <a:lvl1pPr marL="457200" marR="0" lvl="0" indent="-330200" algn="l" rtl="0">
              <a:lnSpc>
                <a:spcPct val="100000"/>
              </a:lnSpc>
              <a:spcBef>
                <a:spcPts val="0"/>
              </a:spcBef>
              <a:spcAft>
                <a:spcPts val="0"/>
              </a:spcAft>
              <a:buClr>
                <a:srgbClr val="000000"/>
              </a:buClr>
              <a:buSzPts val="1600"/>
              <a:buFont typeface="Century Gothic"/>
              <a:buChar char="•"/>
              <a:defRPr sz="1600" i="0" u="none" strike="noStrike" cap="none">
                <a:solidFill>
                  <a:srgbClr val="000000"/>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SzPts val="1600"/>
              <a:buFont typeface="Century Gothic"/>
              <a:buNone/>
              <a:defRPr sz="1600" i="0" u="none" strike="noStrike" cap="none">
                <a:solidFill>
                  <a:srgbClr val="000000"/>
                </a:solidFill>
                <a:latin typeface="Century Gothic"/>
                <a:ea typeface="Century Gothic"/>
                <a:cs typeface="Century Gothic"/>
                <a:sym typeface="Century Gothic"/>
              </a:defRPr>
            </a:lvl2pPr>
            <a:lvl3pPr marL="1371600" marR="0" lvl="2" indent="-228600" algn="l" rtl="0">
              <a:lnSpc>
                <a:spcPct val="100000"/>
              </a:lnSpc>
              <a:spcBef>
                <a:spcPts val="0"/>
              </a:spcBef>
              <a:spcAft>
                <a:spcPts val="0"/>
              </a:spcAft>
              <a:buSzPts val="1600"/>
              <a:buFont typeface="Century Gothic"/>
              <a:buNone/>
              <a:defRPr sz="1600" i="0" u="none" strike="noStrike" cap="none">
                <a:solidFill>
                  <a:srgbClr val="000000"/>
                </a:solidFill>
                <a:latin typeface="Century Gothic"/>
                <a:ea typeface="Century Gothic"/>
                <a:cs typeface="Century Gothic"/>
                <a:sym typeface="Century Gothic"/>
              </a:defRPr>
            </a:lvl3pPr>
            <a:lvl4pPr marL="1828800" marR="0" lvl="3" indent="-228600" algn="l" rtl="0">
              <a:lnSpc>
                <a:spcPct val="100000"/>
              </a:lnSpc>
              <a:spcBef>
                <a:spcPts val="0"/>
              </a:spcBef>
              <a:spcAft>
                <a:spcPts val="0"/>
              </a:spcAft>
              <a:buSzPts val="1600"/>
              <a:buFont typeface="Century Gothic"/>
              <a:buNone/>
              <a:defRPr sz="1600" i="0" u="none" strike="noStrike" cap="none">
                <a:solidFill>
                  <a:srgbClr val="000000"/>
                </a:solidFill>
                <a:latin typeface="Century Gothic"/>
                <a:ea typeface="Century Gothic"/>
                <a:cs typeface="Century Gothic"/>
                <a:sym typeface="Century Gothic"/>
              </a:defRPr>
            </a:lvl4pPr>
            <a:lvl5pPr marL="2286000" marR="0" lvl="4" indent="-228600" algn="l" rtl="0">
              <a:lnSpc>
                <a:spcPct val="100000"/>
              </a:lnSpc>
              <a:spcBef>
                <a:spcPts val="0"/>
              </a:spcBef>
              <a:spcAft>
                <a:spcPts val="0"/>
              </a:spcAft>
              <a:buSzPts val="1600"/>
              <a:buFont typeface="Century Gothic"/>
              <a:buNone/>
              <a:defRPr sz="1600" i="0" u="none" strike="noStrike" cap="none">
                <a:solidFill>
                  <a:srgbClr val="000000"/>
                </a:solidFill>
                <a:latin typeface="Century Gothic"/>
                <a:ea typeface="Century Gothic"/>
                <a:cs typeface="Century Gothic"/>
                <a:sym typeface="Century Gothic"/>
              </a:defRPr>
            </a:lvl5pPr>
            <a:lvl6pPr marL="2743200" marR="0" lvl="5" indent="-228600" algn="l" rtl="0">
              <a:lnSpc>
                <a:spcPct val="100000"/>
              </a:lnSpc>
              <a:spcBef>
                <a:spcPts val="0"/>
              </a:spcBef>
              <a:spcAft>
                <a:spcPts val="0"/>
              </a:spcAft>
              <a:buSzPts val="1600"/>
              <a:buFont typeface="Century Gothic"/>
              <a:buNone/>
              <a:defRPr sz="1600" i="0" u="none" strike="noStrike" cap="none">
                <a:solidFill>
                  <a:srgbClr val="000000"/>
                </a:solidFill>
                <a:latin typeface="Century Gothic"/>
                <a:ea typeface="Century Gothic"/>
                <a:cs typeface="Century Gothic"/>
                <a:sym typeface="Century Gothic"/>
              </a:defRPr>
            </a:lvl6pPr>
            <a:lvl7pPr marL="3200400" marR="0" lvl="6" indent="-228600" algn="l" rtl="0">
              <a:lnSpc>
                <a:spcPct val="100000"/>
              </a:lnSpc>
              <a:spcBef>
                <a:spcPts val="0"/>
              </a:spcBef>
              <a:spcAft>
                <a:spcPts val="0"/>
              </a:spcAft>
              <a:buSzPts val="1600"/>
              <a:buFont typeface="Century Gothic"/>
              <a:buNone/>
              <a:defRPr sz="1600" i="0" u="none" strike="noStrike" cap="none">
                <a:solidFill>
                  <a:srgbClr val="000000"/>
                </a:solidFill>
                <a:latin typeface="Century Gothic"/>
                <a:ea typeface="Century Gothic"/>
                <a:cs typeface="Century Gothic"/>
                <a:sym typeface="Century Gothic"/>
              </a:defRPr>
            </a:lvl7pPr>
            <a:lvl8pPr marL="3657600" marR="0" lvl="7" indent="-228600" algn="l" rtl="0">
              <a:lnSpc>
                <a:spcPct val="100000"/>
              </a:lnSpc>
              <a:spcBef>
                <a:spcPts val="0"/>
              </a:spcBef>
              <a:spcAft>
                <a:spcPts val="0"/>
              </a:spcAft>
              <a:buSzPts val="1600"/>
              <a:buFont typeface="Century Gothic"/>
              <a:buNone/>
              <a:defRPr sz="1600" i="0" u="none" strike="noStrike" cap="none">
                <a:solidFill>
                  <a:srgbClr val="000000"/>
                </a:solidFill>
                <a:latin typeface="Century Gothic"/>
                <a:ea typeface="Century Gothic"/>
                <a:cs typeface="Century Gothic"/>
                <a:sym typeface="Century Gothic"/>
              </a:defRPr>
            </a:lvl8pPr>
            <a:lvl9pPr marL="4114800" marR="0" lvl="8" indent="-228600" algn="l" rtl="0">
              <a:lnSpc>
                <a:spcPct val="100000"/>
              </a:lnSpc>
              <a:spcBef>
                <a:spcPts val="0"/>
              </a:spcBef>
              <a:spcAft>
                <a:spcPts val="0"/>
              </a:spcAft>
              <a:buSzPts val="1600"/>
              <a:buFont typeface="Century Gothic"/>
              <a:buNone/>
              <a:defRPr sz="1600" i="0" u="none" strike="noStrike" cap="none">
                <a:solidFill>
                  <a:srgbClr val="000000"/>
                </a:solidFill>
                <a:latin typeface="Century Gothic"/>
                <a:ea typeface="Century Gothic"/>
                <a:cs typeface="Century Gothic"/>
                <a:sym typeface="Century Gothic"/>
              </a:defRPr>
            </a:lvl9pPr>
          </a:lstStyle>
          <a:p>
            <a:endParaRPr/>
          </a:p>
        </p:txBody>
      </p:sp>
      <p:sp>
        <p:nvSpPr>
          <p:cNvPr id="411" name="Google Shape;411;p79"/>
          <p:cNvSpPr txBox="1">
            <a:spLocks noGrp="1"/>
          </p:cNvSpPr>
          <p:nvPr>
            <p:ph type="title"/>
          </p:nvPr>
        </p:nvSpPr>
        <p:spPr>
          <a:xfrm>
            <a:off x="107949" y="87313"/>
            <a:ext cx="8712300" cy="4317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2400"/>
              <a:buNone/>
              <a:defRPr sz="2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SzPts val="2400"/>
              <a:buNone/>
              <a:defRPr sz="2400" b="1" i="0" u="none" strike="noStrike" cap="none">
                <a:solidFill>
                  <a:srgbClr val="000000"/>
                </a:solidFill>
              </a:defRPr>
            </a:lvl2pPr>
            <a:lvl3pPr marR="0" lvl="2" algn="l" rtl="0">
              <a:lnSpc>
                <a:spcPct val="100000"/>
              </a:lnSpc>
              <a:spcBef>
                <a:spcPts val="0"/>
              </a:spcBef>
              <a:spcAft>
                <a:spcPts val="0"/>
              </a:spcAft>
              <a:buSzPts val="2400"/>
              <a:buNone/>
              <a:defRPr sz="2400" b="1" i="0" u="none" strike="noStrike" cap="none">
                <a:solidFill>
                  <a:srgbClr val="000000"/>
                </a:solidFill>
              </a:defRPr>
            </a:lvl3pPr>
            <a:lvl4pPr marR="0" lvl="3" algn="l" rtl="0">
              <a:lnSpc>
                <a:spcPct val="100000"/>
              </a:lnSpc>
              <a:spcBef>
                <a:spcPts val="0"/>
              </a:spcBef>
              <a:spcAft>
                <a:spcPts val="0"/>
              </a:spcAft>
              <a:buSzPts val="2400"/>
              <a:buNone/>
              <a:defRPr sz="2400" b="1" i="0" u="none" strike="noStrike" cap="none">
                <a:solidFill>
                  <a:srgbClr val="000000"/>
                </a:solidFill>
              </a:defRPr>
            </a:lvl4pPr>
            <a:lvl5pPr marR="0" lvl="4" algn="l" rtl="0">
              <a:lnSpc>
                <a:spcPct val="100000"/>
              </a:lnSpc>
              <a:spcBef>
                <a:spcPts val="0"/>
              </a:spcBef>
              <a:spcAft>
                <a:spcPts val="0"/>
              </a:spcAft>
              <a:buSzPts val="2400"/>
              <a:buNone/>
              <a:defRPr sz="2400" b="1" i="0" u="none" strike="noStrike" cap="none">
                <a:solidFill>
                  <a:srgbClr val="000000"/>
                </a:solidFill>
              </a:defRPr>
            </a:lvl5pPr>
            <a:lvl6pPr marR="0" lvl="5" algn="l" rtl="0">
              <a:lnSpc>
                <a:spcPct val="100000"/>
              </a:lnSpc>
              <a:spcBef>
                <a:spcPts val="0"/>
              </a:spcBef>
              <a:spcAft>
                <a:spcPts val="0"/>
              </a:spcAft>
              <a:buSzPts val="2400"/>
              <a:buNone/>
              <a:defRPr sz="2400" b="1" i="0" u="none" strike="noStrike" cap="none">
                <a:solidFill>
                  <a:srgbClr val="000000"/>
                </a:solidFill>
              </a:defRPr>
            </a:lvl6pPr>
            <a:lvl7pPr marR="0" lvl="6" algn="l" rtl="0">
              <a:lnSpc>
                <a:spcPct val="100000"/>
              </a:lnSpc>
              <a:spcBef>
                <a:spcPts val="0"/>
              </a:spcBef>
              <a:spcAft>
                <a:spcPts val="0"/>
              </a:spcAft>
              <a:buSzPts val="2400"/>
              <a:buNone/>
              <a:defRPr sz="2400" b="1" i="0" u="none" strike="noStrike" cap="none">
                <a:solidFill>
                  <a:srgbClr val="000000"/>
                </a:solidFill>
              </a:defRPr>
            </a:lvl7pPr>
            <a:lvl8pPr marR="0" lvl="7" algn="l" rtl="0">
              <a:lnSpc>
                <a:spcPct val="100000"/>
              </a:lnSpc>
              <a:spcBef>
                <a:spcPts val="0"/>
              </a:spcBef>
              <a:spcAft>
                <a:spcPts val="0"/>
              </a:spcAft>
              <a:buSzPts val="2400"/>
              <a:buNone/>
              <a:defRPr sz="2400" b="1" i="0" u="none" strike="noStrike" cap="none">
                <a:solidFill>
                  <a:srgbClr val="000000"/>
                </a:solidFill>
              </a:defRPr>
            </a:lvl8pPr>
            <a:lvl9pPr marR="0" lvl="8" algn="l" rtl="0">
              <a:lnSpc>
                <a:spcPct val="100000"/>
              </a:lnSpc>
              <a:spcBef>
                <a:spcPts val="0"/>
              </a:spcBef>
              <a:spcAft>
                <a:spcPts val="0"/>
              </a:spcAft>
              <a:buSzPts val="2400"/>
              <a:buNone/>
              <a:defRPr sz="2400" b="1" i="0" u="none" strike="noStrike" cap="none">
                <a:solidFill>
                  <a:srgbClr val="000000"/>
                </a:solidFill>
              </a:defRPr>
            </a:lvl9pPr>
          </a:lstStyle>
          <a:p>
            <a:endParaRPr/>
          </a:p>
        </p:txBody>
      </p:sp>
      <p:sp>
        <p:nvSpPr>
          <p:cNvPr id="412" name="Google Shape;412;p79"/>
          <p:cNvSpPr txBox="1">
            <a:spLocks noGrp="1"/>
          </p:cNvSpPr>
          <p:nvPr>
            <p:ph type="sldNum" idx="12"/>
          </p:nvPr>
        </p:nvSpPr>
        <p:spPr>
          <a:xfrm>
            <a:off x="8556784" y="4749851"/>
            <a:ext cx="548700" cy="3936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i="0" u="none" strike="noStrike" cap="none">
                <a:solidFill>
                  <a:srgbClr val="000000"/>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400"/>
              <a:buFont typeface="Arial"/>
              <a:buNone/>
              <a:defRPr sz="1400" i="0" u="none" strike="noStrike" cap="none">
                <a:solidFill>
                  <a:srgbClr val="000000"/>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400"/>
              <a:buFont typeface="Arial"/>
              <a:buNone/>
              <a:defRPr sz="1400" i="0" u="none" strike="noStrike" cap="none">
                <a:solidFill>
                  <a:srgbClr val="000000"/>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400"/>
              <a:buFont typeface="Arial"/>
              <a:buNone/>
              <a:defRPr sz="1400" i="0" u="none" strike="noStrike" cap="none">
                <a:solidFill>
                  <a:srgbClr val="000000"/>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400"/>
              <a:buFont typeface="Arial"/>
              <a:buNone/>
              <a:defRPr sz="1400" i="0" u="none" strike="noStrike" cap="none">
                <a:solidFill>
                  <a:srgbClr val="000000"/>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400"/>
              <a:buFont typeface="Arial"/>
              <a:buNone/>
              <a:defRPr sz="1400" i="0" u="none" strike="noStrike" cap="none">
                <a:solidFill>
                  <a:srgbClr val="000000"/>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400"/>
              <a:buFont typeface="Arial"/>
              <a:buNone/>
              <a:defRPr sz="1400" i="0" u="none" strike="noStrike" cap="none">
                <a:solidFill>
                  <a:srgbClr val="000000"/>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400"/>
              <a:buFont typeface="Arial"/>
              <a:buNone/>
              <a:defRPr sz="1400" i="0" u="none" strike="noStrike" cap="none">
                <a:solidFill>
                  <a:srgbClr val="000000"/>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400"/>
              <a:buFont typeface="Arial"/>
              <a:buNone/>
              <a:defRPr sz="1400" i="0" u="none" strike="noStrike" cap="none">
                <a:solidFill>
                  <a:srgbClr val="000000"/>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GB"/>
              <a:t>‹#›</a:t>
            </a:fld>
            <a:endParaRPr/>
          </a:p>
        </p:txBody>
      </p:sp>
      <p:pic>
        <p:nvPicPr>
          <p:cNvPr id="413" name="Google Shape;413;p79"/>
          <p:cNvPicPr preferRelativeResize="0"/>
          <p:nvPr/>
        </p:nvPicPr>
        <p:blipFill>
          <a:blip r:embed="rId2">
            <a:alphaModFix/>
          </a:blip>
          <a:stretch>
            <a:fillRect/>
          </a:stretch>
        </p:blipFill>
        <p:spPr>
          <a:xfrm>
            <a:off x="107950" y="4760225"/>
            <a:ext cx="1684437" cy="268600"/>
          </a:xfrm>
          <a:prstGeom prst="rect">
            <a:avLst/>
          </a:prstGeom>
          <a:noFill/>
          <a:ln>
            <a:noFill/>
          </a:ln>
        </p:spPr>
      </p:pic>
    </p:spTree>
    <p:extLst>
      <p:ext uri="{BB962C8B-B14F-4D97-AF65-F5344CB8AC3E}">
        <p14:creationId xmlns:p14="http://schemas.microsoft.com/office/powerpoint/2010/main" val="2041089437"/>
      </p:ext>
    </p:extLst>
  </p:cSld>
  <p:clrMapOvr>
    <a:masterClrMapping/>
  </p:clrMapOvr>
  <p:extLst>
    <p:ext uri="{DCECCB84-F9BA-43D5-87BE-67443E8EF086}">
      <p15:sldGuideLst xmlns:p15="http://schemas.microsoft.com/office/powerpoint/2012/main">
        <p15:guide id="1" orient="horz" pos="1620">
          <p15:clr>
            <a:srgbClr val="FBAE40"/>
          </p15:clr>
        </p15:guide>
        <p15:guide id="2" pos="2857">
          <p15:clr>
            <a:srgbClr val="FBAE40"/>
          </p15:clr>
        </p15:guide>
        <p15:guide id="3" orient="horz" pos="55">
          <p15:clr>
            <a:srgbClr val="FBAE40"/>
          </p15:clr>
        </p15:guide>
        <p15:guide id="4" orient="horz" pos="327">
          <p15:clr>
            <a:srgbClr val="FBAE40"/>
          </p15:clr>
        </p15:guide>
        <p15:guide id="5" orient="horz" pos="395">
          <p15:clr>
            <a:srgbClr val="FBAE40"/>
          </p15:clr>
        </p15:guide>
        <p15:guide id="6" orient="horz" pos="2958">
          <p15:clr>
            <a:srgbClr val="FBAE40"/>
          </p15:clr>
        </p15:guide>
        <p15:guide id="7" pos="68">
          <p15:clr>
            <a:srgbClr val="FBAE40"/>
          </p15:clr>
        </p15:guide>
        <p15:guide id="8" pos="2676">
          <p15:clr>
            <a:srgbClr val="FBAE40"/>
          </p15:clr>
        </p15:guide>
        <p15:guide id="9" pos="5556">
          <p15:clr>
            <a:srgbClr val="FBAE40"/>
          </p15:clr>
        </p15:guide>
        <p15:guide id="10" pos="2948">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CD450-3AF8-40F4-A9EF-DBAAA14E5724}"/>
              </a:ext>
            </a:extLst>
          </p:cNvPr>
          <p:cNvSpPr>
            <a:spLocks noGrp="1"/>
          </p:cNvSpPr>
          <p:nvPr>
            <p:ph type="title"/>
          </p:nvPr>
        </p:nvSpPr>
        <p:spPr>
          <a:xfrm>
            <a:off x="628650" y="273844"/>
            <a:ext cx="7886700" cy="994172"/>
          </a:xfrm>
          <a:prstGeom prst="rect">
            <a:avLst/>
          </a:prstGeom>
        </p:spPr>
        <p:txBody>
          <a:bodyPr lIns="68580" tIns="34290" rIns="68580" bIns="34290"/>
          <a:lstStyle/>
          <a:p>
            <a:r>
              <a:rPr lang="en-US"/>
              <a:t>Click to edit Master title style</a:t>
            </a:r>
            <a:endParaRPr lang="fr-CA"/>
          </a:p>
        </p:txBody>
      </p:sp>
      <p:sp>
        <p:nvSpPr>
          <p:cNvPr id="3" name="Content Placeholder 2">
            <a:extLst>
              <a:ext uri="{FF2B5EF4-FFF2-40B4-BE49-F238E27FC236}">
                <a16:creationId xmlns:a16="http://schemas.microsoft.com/office/drawing/2014/main" id="{49997915-3F90-49B8-A783-61DDEC11288B}"/>
              </a:ext>
            </a:extLst>
          </p:cNvPr>
          <p:cNvSpPr>
            <a:spLocks noGrp="1"/>
          </p:cNvSpPr>
          <p:nvPr>
            <p:ph idx="1"/>
          </p:nvPr>
        </p:nvSpPr>
        <p:spPr>
          <a:xfrm>
            <a:off x="628650" y="1369219"/>
            <a:ext cx="7886700" cy="3263504"/>
          </a:xfrm>
          <a:prstGeom prst="rect">
            <a:avLst/>
          </a:prstGeom>
        </p:spPr>
        <p:txBody>
          <a:bodyPr lIns="68580" tIns="34290" rIns="68580" bIns="342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a:extLst>
              <a:ext uri="{FF2B5EF4-FFF2-40B4-BE49-F238E27FC236}">
                <a16:creationId xmlns:a16="http://schemas.microsoft.com/office/drawing/2014/main" id="{0E79F885-4FFE-4720-94DD-90EF199E4F8E}"/>
              </a:ext>
            </a:extLst>
          </p:cNvPr>
          <p:cNvSpPr>
            <a:spLocks noGrp="1"/>
          </p:cNvSpPr>
          <p:nvPr>
            <p:ph type="dt" sz="half" idx="10"/>
          </p:nvPr>
        </p:nvSpPr>
        <p:spPr>
          <a:xfrm>
            <a:off x="628650" y="4767263"/>
            <a:ext cx="2057400" cy="273844"/>
          </a:xfrm>
          <a:prstGeom prst="rect">
            <a:avLst/>
          </a:prstGeom>
        </p:spPr>
        <p:txBody>
          <a:bodyPr lIns="68580" tIns="34290" rIns="68580" bIns="34290"/>
          <a:lstStyle/>
          <a:p>
            <a:fld id="{F7820B7F-C48D-49A3-86FE-A852DE10B413}" type="datetimeFigureOut">
              <a:rPr lang="fr-CA" smtClean="0"/>
              <a:t>2020-11-04</a:t>
            </a:fld>
            <a:endParaRPr lang="fr-CA"/>
          </a:p>
        </p:txBody>
      </p:sp>
      <p:sp>
        <p:nvSpPr>
          <p:cNvPr id="5" name="Footer Placeholder 4">
            <a:extLst>
              <a:ext uri="{FF2B5EF4-FFF2-40B4-BE49-F238E27FC236}">
                <a16:creationId xmlns:a16="http://schemas.microsoft.com/office/drawing/2014/main" id="{17F70F5E-2231-4E7B-B634-15A4EB1CE675}"/>
              </a:ext>
            </a:extLst>
          </p:cNvPr>
          <p:cNvSpPr>
            <a:spLocks noGrp="1"/>
          </p:cNvSpPr>
          <p:nvPr>
            <p:ph type="ftr" sz="quarter" idx="11"/>
          </p:nvPr>
        </p:nvSpPr>
        <p:spPr>
          <a:xfrm>
            <a:off x="3028950" y="4767263"/>
            <a:ext cx="3086100" cy="273844"/>
          </a:xfrm>
          <a:prstGeom prst="rect">
            <a:avLst/>
          </a:prstGeom>
        </p:spPr>
        <p:txBody>
          <a:bodyPr lIns="68580" tIns="34290" rIns="68580" bIns="34290"/>
          <a:lstStyle/>
          <a:p>
            <a:endParaRPr lang="fr-CA"/>
          </a:p>
        </p:txBody>
      </p:sp>
      <p:sp>
        <p:nvSpPr>
          <p:cNvPr id="6" name="Slide Number Placeholder 5">
            <a:extLst>
              <a:ext uri="{FF2B5EF4-FFF2-40B4-BE49-F238E27FC236}">
                <a16:creationId xmlns:a16="http://schemas.microsoft.com/office/drawing/2014/main" id="{43B18DF4-7C5C-4AFD-8C71-93E9D4A00515}"/>
              </a:ext>
            </a:extLst>
          </p:cNvPr>
          <p:cNvSpPr>
            <a:spLocks noGrp="1"/>
          </p:cNvSpPr>
          <p:nvPr>
            <p:ph type="sldNum" sz="quarter" idx="12"/>
          </p:nvPr>
        </p:nvSpPr>
        <p:spPr>
          <a:xfrm>
            <a:off x="6457950" y="4767263"/>
            <a:ext cx="2057400" cy="273844"/>
          </a:xfrm>
          <a:prstGeom prst="rect">
            <a:avLst/>
          </a:prstGeom>
        </p:spPr>
        <p:txBody>
          <a:bodyPr lIns="68580" tIns="34290" rIns="68580" bIns="34290"/>
          <a:lstStyle/>
          <a:p>
            <a:fld id="{0A327779-9D93-4752-987C-8B140BEDD899}" type="slidenum">
              <a:rPr lang="fr-CA" smtClean="0"/>
              <a:t>‹#›</a:t>
            </a:fld>
            <a:endParaRPr lang="fr-CA"/>
          </a:p>
        </p:txBody>
      </p:sp>
    </p:spTree>
    <p:extLst>
      <p:ext uri="{BB962C8B-B14F-4D97-AF65-F5344CB8AC3E}">
        <p14:creationId xmlns:p14="http://schemas.microsoft.com/office/powerpoint/2010/main" val="399628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 Grey">
  <p:cSld name="TITLE_1_1_1_1_1_1">
    <p:spTree>
      <p:nvGrpSpPr>
        <p:cNvPr id="1" name="Shape 87"/>
        <p:cNvGrpSpPr/>
        <p:nvPr/>
      </p:nvGrpSpPr>
      <p:grpSpPr>
        <a:xfrm>
          <a:off x="0" y="0"/>
          <a:ext cx="0" cy="0"/>
          <a:chOff x="0" y="0"/>
          <a:chExt cx="0" cy="0"/>
        </a:xfrm>
      </p:grpSpPr>
      <p:pic>
        <p:nvPicPr>
          <p:cNvPr id="88" name="Google Shape;88;p20"/>
          <p:cNvPicPr preferRelativeResize="0"/>
          <p:nvPr/>
        </p:nvPicPr>
        <p:blipFill>
          <a:blip r:embed="rId2">
            <a:alphaModFix/>
          </a:blip>
          <a:stretch>
            <a:fillRect/>
          </a:stretch>
        </p:blipFill>
        <p:spPr>
          <a:xfrm>
            <a:off x="0" y="0"/>
            <a:ext cx="9144000" cy="5143497"/>
          </a:xfrm>
          <a:prstGeom prst="rect">
            <a:avLst/>
          </a:prstGeom>
          <a:noFill/>
          <a:ln>
            <a:noFill/>
          </a:ln>
        </p:spPr>
      </p:pic>
      <p:sp>
        <p:nvSpPr>
          <p:cNvPr id="89" name="Google Shape;89;p20"/>
          <p:cNvSpPr txBox="1">
            <a:spLocks noGrp="1"/>
          </p:cNvSpPr>
          <p:nvPr>
            <p:ph type="title"/>
          </p:nvPr>
        </p:nvSpPr>
        <p:spPr>
          <a:xfrm>
            <a:off x="194475" y="988375"/>
            <a:ext cx="8589000" cy="571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3000">
                <a:solidFill>
                  <a:srgbClr val="FFFFFF"/>
                </a:solidFill>
                <a:latin typeface="Century Gothic"/>
                <a:ea typeface="Century Gothic"/>
                <a:cs typeface="Century Gothic"/>
                <a:sym typeface="Century Gothic"/>
              </a:defRPr>
            </a:lvl1pPr>
            <a:lvl2pPr lvl="1" rtl="0">
              <a:lnSpc>
                <a:spcPct val="115000"/>
              </a:lnSpc>
              <a:spcBef>
                <a:spcPts val="0"/>
              </a:spcBef>
              <a:spcAft>
                <a:spcPts val="0"/>
              </a:spcAft>
              <a:buNone/>
              <a:defRPr>
                <a:solidFill>
                  <a:srgbClr val="FFFFFF"/>
                </a:solidFill>
              </a:defRPr>
            </a:lvl2pPr>
            <a:lvl3pPr lvl="2" rtl="0">
              <a:lnSpc>
                <a:spcPct val="115000"/>
              </a:lnSpc>
              <a:spcBef>
                <a:spcPts val="0"/>
              </a:spcBef>
              <a:spcAft>
                <a:spcPts val="0"/>
              </a:spcAft>
              <a:buNone/>
              <a:defRPr>
                <a:solidFill>
                  <a:srgbClr val="FFFFFF"/>
                </a:solidFill>
              </a:defRPr>
            </a:lvl3pPr>
            <a:lvl4pPr lvl="3" rtl="0">
              <a:lnSpc>
                <a:spcPct val="115000"/>
              </a:lnSpc>
              <a:spcBef>
                <a:spcPts val="0"/>
              </a:spcBef>
              <a:spcAft>
                <a:spcPts val="0"/>
              </a:spcAft>
              <a:buNone/>
              <a:defRPr>
                <a:solidFill>
                  <a:srgbClr val="FFFFFF"/>
                </a:solidFill>
              </a:defRPr>
            </a:lvl4pPr>
            <a:lvl5pPr lvl="4" rtl="0">
              <a:lnSpc>
                <a:spcPct val="115000"/>
              </a:lnSpc>
              <a:spcBef>
                <a:spcPts val="0"/>
              </a:spcBef>
              <a:spcAft>
                <a:spcPts val="0"/>
              </a:spcAft>
              <a:buNone/>
              <a:defRPr>
                <a:solidFill>
                  <a:srgbClr val="FFFFFF"/>
                </a:solidFill>
              </a:defRPr>
            </a:lvl5pPr>
            <a:lvl6pPr lvl="5" rtl="0">
              <a:lnSpc>
                <a:spcPct val="115000"/>
              </a:lnSpc>
              <a:spcBef>
                <a:spcPts val="0"/>
              </a:spcBef>
              <a:spcAft>
                <a:spcPts val="0"/>
              </a:spcAft>
              <a:buNone/>
              <a:defRPr>
                <a:solidFill>
                  <a:srgbClr val="FFFFFF"/>
                </a:solidFill>
              </a:defRPr>
            </a:lvl6pPr>
            <a:lvl7pPr lvl="6" rtl="0">
              <a:lnSpc>
                <a:spcPct val="115000"/>
              </a:lnSpc>
              <a:spcBef>
                <a:spcPts val="0"/>
              </a:spcBef>
              <a:spcAft>
                <a:spcPts val="0"/>
              </a:spcAft>
              <a:buNone/>
              <a:defRPr>
                <a:solidFill>
                  <a:srgbClr val="FFFFFF"/>
                </a:solidFill>
              </a:defRPr>
            </a:lvl7pPr>
            <a:lvl8pPr lvl="7" rtl="0">
              <a:lnSpc>
                <a:spcPct val="115000"/>
              </a:lnSpc>
              <a:spcBef>
                <a:spcPts val="0"/>
              </a:spcBef>
              <a:spcAft>
                <a:spcPts val="0"/>
              </a:spcAft>
              <a:buNone/>
              <a:defRPr>
                <a:solidFill>
                  <a:srgbClr val="FFFFFF"/>
                </a:solidFill>
              </a:defRPr>
            </a:lvl8pPr>
            <a:lvl9pPr lvl="8" rtl="0">
              <a:lnSpc>
                <a:spcPct val="115000"/>
              </a:lnSpc>
              <a:spcBef>
                <a:spcPts val="0"/>
              </a:spcBef>
              <a:spcAft>
                <a:spcPts val="0"/>
              </a:spcAft>
              <a:buNone/>
              <a:defRPr>
                <a:solidFill>
                  <a:srgbClr val="FFFFFF"/>
                </a:solidFill>
              </a:defRPr>
            </a:lvl9pPr>
          </a:lstStyle>
          <a:p>
            <a:endParaRPr/>
          </a:p>
        </p:txBody>
      </p:sp>
      <p:sp>
        <p:nvSpPr>
          <p:cNvPr id="90" name="Google Shape;90;p20"/>
          <p:cNvSpPr txBox="1">
            <a:spLocks noGrp="1"/>
          </p:cNvSpPr>
          <p:nvPr>
            <p:ph type="subTitle" idx="1"/>
          </p:nvPr>
        </p:nvSpPr>
        <p:spPr>
          <a:xfrm>
            <a:off x="194475" y="1559875"/>
            <a:ext cx="8685900" cy="4308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600" b="1">
                <a:solidFill>
                  <a:srgbClr val="FFFFFF"/>
                </a:solidFill>
                <a:latin typeface="Century Gothic"/>
                <a:ea typeface="Century Gothic"/>
                <a:cs typeface="Century Gothic"/>
                <a:sym typeface="Century Gothic"/>
              </a:defRPr>
            </a:lvl1pPr>
            <a:lvl2pPr lvl="1" rtl="0">
              <a:lnSpc>
                <a:spcPct val="115000"/>
              </a:lnSpc>
              <a:spcBef>
                <a:spcPts val="0"/>
              </a:spcBef>
              <a:spcAft>
                <a:spcPts val="0"/>
              </a:spcAft>
              <a:buNone/>
              <a:defRPr>
                <a:solidFill>
                  <a:srgbClr val="FFFFFF"/>
                </a:solidFill>
              </a:defRPr>
            </a:lvl2pPr>
            <a:lvl3pPr lvl="2" rtl="0">
              <a:lnSpc>
                <a:spcPct val="115000"/>
              </a:lnSpc>
              <a:spcBef>
                <a:spcPts val="0"/>
              </a:spcBef>
              <a:spcAft>
                <a:spcPts val="0"/>
              </a:spcAft>
              <a:buNone/>
              <a:defRPr>
                <a:solidFill>
                  <a:srgbClr val="FFFFFF"/>
                </a:solidFill>
              </a:defRPr>
            </a:lvl3pPr>
            <a:lvl4pPr lvl="3" rtl="0">
              <a:lnSpc>
                <a:spcPct val="115000"/>
              </a:lnSpc>
              <a:spcBef>
                <a:spcPts val="0"/>
              </a:spcBef>
              <a:spcAft>
                <a:spcPts val="0"/>
              </a:spcAft>
              <a:buNone/>
              <a:defRPr>
                <a:solidFill>
                  <a:srgbClr val="FFFFFF"/>
                </a:solidFill>
              </a:defRPr>
            </a:lvl4pPr>
            <a:lvl5pPr lvl="4" rtl="0">
              <a:lnSpc>
                <a:spcPct val="115000"/>
              </a:lnSpc>
              <a:spcBef>
                <a:spcPts val="0"/>
              </a:spcBef>
              <a:spcAft>
                <a:spcPts val="0"/>
              </a:spcAft>
              <a:buNone/>
              <a:defRPr>
                <a:solidFill>
                  <a:srgbClr val="FFFFFF"/>
                </a:solidFill>
              </a:defRPr>
            </a:lvl5pPr>
            <a:lvl6pPr lvl="5" rtl="0">
              <a:lnSpc>
                <a:spcPct val="115000"/>
              </a:lnSpc>
              <a:spcBef>
                <a:spcPts val="0"/>
              </a:spcBef>
              <a:spcAft>
                <a:spcPts val="0"/>
              </a:spcAft>
              <a:buNone/>
              <a:defRPr>
                <a:solidFill>
                  <a:srgbClr val="FFFFFF"/>
                </a:solidFill>
              </a:defRPr>
            </a:lvl6pPr>
            <a:lvl7pPr lvl="6" rtl="0">
              <a:lnSpc>
                <a:spcPct val="115000"/>
              </a:lnSpc>
              <a:spcBef>
                <a:spcPts val="0"/>
              </a:spcBef>
              <a:spcAft>
                <a:spcPts val="0"/>
              </a:spcAft>
              <a:buNone/>
              <a:defRPr>
                <a:solidFill>
                  <a:srgbClr val="FFFFFF"/>
                </a:solidFill>
              </a:defRPr>
            </a:lvl7pPr>
            <a:lvl8pPr lvl="7" rtl="0">
              <a:lnSpc>
                <a:spcPct val="115000"/>
              </a:lnSpc>
              <a:spcBef>
                <a:spcPts val="0"/>
              </a:spcBef>
              <a:spcAft>
                <a:spcPts val="0"/>
              </a:spcAft>
              <a:buNone/>
              <a:defRPr>
                <a:solidFill>
                  <a:srgbClr val="FFFFFF"/>
                </a:solidFill>
              </a:defRPr>
            </a:lvl8pPr>
            <a:lvl9pPr lvl="8" rtl="0">
              <a:lnSpc>
                <a:spcPct val="115000"/>
              </a:lnSpc>
              <a:spcBef>
                <a:spcPts val="0"/>
              </a:spcBef>
              <a:spcAft>
                <a:spcPts val="0"/>
              </a:spcAft>
              <a:buNone/>
              <a:defRPr>
                <a:solidFill>
                  <a:srgbClr val="FFFFFF"/>
                </a:solidFill>
              </a:defRPr>
            </a:lvl9pPr>
          </a:lstStyle>
          <a:p>
            <a:endParaRPr/>
          </a:p>
        </p:txBody>
      </p:sp>
      <p:sp>
        <p:nvSpPr>
          <p:cNvPr id="91" name="Google Shape;91;p20"/>
          <p:cNvSpPr txBox="1">
            <a:spLocks noGrp="1"/>
          </p:cNvSpPr>
          <p:nvPr>
            <p:ph type="subTitle" idx="2"/>
          </p:nvPr>
        </p:nvSpPr>
        <p:spPr>
          <a:xfrm>
            <a:off x="194475" y="1914475"/>
            <a:ext cx="2373900" cy="773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solidFill>
                  <a:srgbClr val="FFFFFF"/>
                </a:solidFill>
                <a:latin typeface="Century Gothic"/>
                <a:ea typeface="Century Gothic"/>
                <a:cs typeface="Century Gothic"/>
                <a:sym typeface="Century Gothic"/>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92" name="Google Shape;92;p20"/>
          <p:cNvPicPr preferRelativeResize="0"/>
          <p:nvPr/>
        </p:nvPicPr>
        <p:blipFill>
          <a:blip r:embed="rId3">
            <a:alphaModFix/>
          </a:blip>
          <a:stretch>
            <a:fillRect/>
          </a:stretch>
        </p:blipFill>
        <p:spPr>
          <a:xfrm>
            <a:off x="323050" y="530928"/>
            <a:ext cx="1343325" cy="366797"/>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 Plain">
  <p:cSld name="TITLE_1_1_1_1_1_1_1">
    <p:spTree>
      <p:nvGrpSpPr>
        <p:cNvPr id="1" name="Shape 93"/>
        <p:cNvGrpSpPr/>
        <p:nvPr/>
      </p:nvGrpSpPr>
      <p:grpSpPr>
        <a:xfrm>
          <a:off x="0" y="0"/>
          <a:ext cx="0" cy="0"/>
          <a:chOff x="0" y="0"/>
          <a:chExt cx="0" cy="0"/>
        </a:xfrm>
      </p:grpSpPr>
      <p:sp>
        <p:nvSpPr>
          <p:cNvPr id="94" name="Google Shape;94;p21"/>
          <p:cNvSpPr txBox="1">
            <a:spLocks noGrp="1"/>
          </p:cNvSpPr>
          <p:nvPr>
            <p:ph type="title"/>
          </p:nvPr>
        </p:nvSpPr>
        <p:spPr>
          <a:xfrm>
            <a:off x="185925" y="1998525"/>
            <a:ext cx="8589000" cy="571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3000">
                <a:latin typeface="Century Gothic"/>
                <a:ea typeface="Century Gothic"/>
                <a:cs typeface="Century Gothic"/>
                <a:sym typeface="Century Gothic"/>
              </a:defRPr>
            </a:lvl1pPr>
            <a:lvl2pPr lvl="1" rtl="0">
              <a:lnSpc>
                <a:spcPct val="115000"/>
              </a:lnSpc>
              <a:spcBef>
                <a:spcPts val="0"/>
              </a:spcBef>
              <a:spcAft>
                <a:spcPts val="0"/>
              </a:spcAft>
              <a:buNone/>
              <a:defRPr/>
            </a:lvl2pPr>
            <a:lvl3pPr lvl="2" rtl="0">
              <a:lnSpc>
                <a:spcPct val="115000"/>
              </a:lnSpc>
              <a:spcBef>
                <a:spcPts val="0"/>
              </a:spcBef>
              <a:spcAft>
                <a:spcPts val="0"/>
              </a:spcAft>
              <a:buNone/>
              <a:defRPr/>
            </a:lvl3pPr>
            <a:lvl4pPr lvl="3" rtl="0">
              <a:lnSpc>
                <a:spcPct val="115000"/>
              </a:lnSpc>
              <a:spcBef>
                <a:spcPts val="0"/>
              </a:spcBef>
              <a:spcAft>
                <a:spcPts val="0"/>
              </a:spcAft>
              <a:buNone/>
              <a:defRPr/>
            </a:lvl4pPr>
            <a:lvl5pPr lvl="4" rtl="0">
              <a:lnSpc>
                <a:spcPct val="115000"/>
              </a:lnSpc>
              <a:spcBef>
                <a:spcPts val="0"/>
              </a:spcBef>
              <a:spcAft>
                <a:spcPts val="0"/>
              </a:spcAft>
              <a:buNone/>
              <a:defRPr/>
            </a:lvl5pPr>
            <a:lvl6pPr lvl="5" rtl="0">
              <a:lnSpc>
                <a:spcPct val="115000"/>
              </a:lnSpc>
              <a:spcBef>
                <a:spcPts val="0"/>
              </a:spcBef>
              <a:spcAft>
                <a:spcPts val="0"/>
              </a:spcAft>
              <a:buNone/>
              <a:defRPr/>
            </a:lvl6pPr>
            <a:lvl7pPr lvl="6" rtl="0">
              <a:lnSpc>
                <a:spcPct val="115000"/>
              </a:lnSpc>
              <a:spcBef>
                <a:spcPts val="0"/>
              </a:spcBef>
              <a:spcAft>
                <a:spcPts val="0"/>
              </a:spcAft>
              <a:buNone/>
              <a:defRPr/>
            </a:lvl7pPr>
            <a:lvl8pPr lvl="7" rtl="0">
              <a:lnSpc>
                <a:spcPct val="115000"/>
              </a:lnSpc>
              <a:spcBef>
                <a:spcPts val="0"/>
              </a:spcBef>
              <a:spcAft>
                <a:spcPts val="0"/>
              </a:spcAft>
              <a:buNone/>
              <a:defRPr/>
            </a:lvl8pPr>
            <a:lvl9pPr lvl="8" rtl="0">
              <a:lnSpc>
                <a:spcPct val="115000"/>
              </a:lnSpc>
              <a:spcBef>
                <a:spcPts val="0"/>
              </a:spcBef>
              <a:spcAft>
                <a:spcPts val="0"/>
              </a:spcAft>
              <a:buNone/>
              <a:defRPr/>
            </a:lvl9pPr>
          </a:lstStyle>
          <a:p>
            <a:endParaRPr/>
          </a:p>
        </p:txBody>
      </p:sp>
      <p:sp>
        <p:nvSpPr>
          <p:cNvPr id="95" name="Google Shape;95;p21"/>
          <p:cNvSpPr txBox="1">
            <a:spLocks noGrp="1"/>
          </p:cNvSpPr>
          <p:nvPr>
            <p:ph type="subTitle" idx="1"/>
          </p:nvPr>
        </p:nvSpPr>
        <p:spPr>
          <a:xfrm>
            <a:off x="185925" y="2570025"/>
            <a:ext cx="8685900" cy="4308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600" b="1">
                <a:latin typeface="Century Gothic"/>
                <a:ea typeface="Century Gothic"/>
                <a:cs typeface="Century Gothic"/>
                <a:sym typeface="Century Gothic"/>
              </a:defRPr>
            </a:lvl1pPr>
            <a:lvl2pPr lvl="1" rtl="0">
              <a:lnSpc>
                <a:spcPct val="115000"/>
              </a:lnSpc>
              <a:spcBef>
                <a:spcPts val="0"/>
              </a:spcBef>
              <a:spcAft>
                <a:spcPts val="0"/>
              </a:spcAft>
              <a:buNone/>
              <a:defRPr/>
            </a:lvl2pPr>
            <a:lvl3pPr lvl="2" rtl="0">
              <a:lnSpc>
                <a:spcPct val="115000"/>
              </a:lnSpc>
              <a:spcBef>
                <a:spcPts val="0"/>
              </a:spcBef>
              <a:spcAft>
                <a:spcPts val="0"/>
              </a:spcAft>
              <a:buNone/>
              <a:defRPr/>
            </a:lvl3pPr>
            <a:lvl4pPr lvl="3" rtl="0">
              <a:lnSpc>
                <a:spcPct val="115000"/>
              </a:lnSpc>
              <a:spcBef>
                <a:spcPts val="0"/>
              </a:spcBef>
              <a:spcAft>
                <a:spcPts val="0"/>
              </a:spcAft>
              <a:buNone/>
              <a:defRPr/>
            </a:lvl4pPr>
            <a:lvl5pPr lvl="4" rtl="0">
              <a:lnSpc>
                <a:spcPct val="115000"/>
              </a:lnSpc>
              <a:spcBef>
                <a:spcPts val="0"/>
              </a:spcBef>
              <a:spcAft>
                <a:spcPts val="0"/>
              </a:spcAft>
              <a:buNone/>
              <a:defRPr/>
            </a:lvl5pPr>
            <a:lvl6pPr lvl="5" rtl="0">
              <a:lnSpc>
                <a:spcPct val="115000"/>
              </a:lnSpc>
              <a:spcBef>
                <a:spcPts val="0"/>
              </a:spcBef>
              <a:spcAft>
                <a:spcPts val="0"/>
              </a:spcAft>
              <a:buNone/>
              <a:defRPr/>
            </a:lvl6pPr>
            <a:lvl7pPr lvl="6" rtl="0">
              <a:lnSpc>
                <a:spcPct val="115000"/>
              </a:lnSpc>
              <a:spcBef>
                <a:spcPts val="0"/>
              </a:spcBef>
              <a:spcAft>
                <a:spcPts val="0"/>
              </a:spcAft>
              <a:buNone/>
              <a:defRPr/>
            </a:lvl7pPr>
            <a:lvl8pPr lvl="7" rtl="0">
              <a:lnSpc>
                <a:spcPct val="115000"/>
              </a:lnSpc>
              <a:spcBef>
                <a:spcPts val="0"/>
              </a:spcBef>
              <a:spcAft>
                <a:spcPts val="0"/>
              </a:spcAft>
              <a:buNone/>
              <a:defRPr/>
            </a:lvl8pPr>
            <a:lvl9pPr lvl="8" rtl="0">
              <a:lnSpc>
                <a:spcPct val="115000"/>
              </a:lnSpc>
              <a:spcBef>
                <a:spcPts val="0"/>
              </a:spcBef>
              <a:spcAft>
                <a:spcPts val="0"/>
              </a:spcAft>
              <a:buNone/>
              <a:defRPr/>
            </a:lvl9pPr>
          </a:lstStyle>
          <a:p>
            <a:endParaRPr/>
          </a:p>
        </p:txBody>
      </p:sp>
      <p:sp>
        <p:nvSpPr>
          <p:cNvPr id="96" name="Google Shape;96;p21"/>
          <p:cNvSpPr txBox="1">
            <a:spLocks noGrp="1"/>
          </p:cNvSpPr>
          <p:nvPr>
            <p:ph type="subTitle" idx="2"/>
          </p:nvPr>
        </p:nvSpPr>
        <p:spPr>
          <a:xfrm>
            <a:off x="185925" y="3000825"/>
            <a:ext cx="2373900" cy="773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latin typeface="Century Gothic"/>
                <a:ea typeface="Century Gothic"/>
                <a:cs typeface="Century Gothic"/>
                <a:sym typeface="Century Gothic"/>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97" name="Google Shape;97;p21"/>
          <p:cNvPicPr preferRelativeResize="0"/>
          <p:nvPr/>
        </p:nvPicPr>
        <p:blipFill>
          <a:blip r:embed="rId2">
            <a:alphaModFix/>
          </a:blip>
          <a:stretch>
            <a:fillRect/>
          </a:stretch>
        </p:blipFill>
        <p:spPr>
          <a:xfrm>
            <a:off x="351400" y="314625"/>
            <a:ext cx="1154124" cy="15470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 Partnership logos">
  <p:cSld name="TITLE_1_1_1_1_1_1_1_1">
    <p:spTree>
      <p:nvGrpSpPr>
        <p:cNvPr id="1" name="Shape 98"/>
        <p:cNvGrpSpPr/>
        <p:nvPr/>
      </p:nvGrpSpPr>
      <p:grpSpPr>
        <a:xfrm>
          <a:off x="0" y="0"/>
          <a:ext cx="0" cy="0"/>
          <a:chOff x="0" y="0"/>
          <a:chExt cx="0" cy="0"/>
        </a:xfrm>
      </p:grpSpPr>
      <p:sp>
        <p:nvSpPr>
          <p:cNvPr id="99" name="Google Shape;99;p22"/>
          <p:cNvSpPr txBox="1">
            <a:spLocks noGrp="1"/>
          </p:cNvSpPr>
          <p:nvPr>
            <p:ph type="title"/>
          </p:nvPr>
        </p:nvSpPr>
        <p:spPr>
          <a:xfrm>
            <a:off x="229050" y="484500"/>
            <a:ext cx="8589000" cy="571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3000">
                <a:latin typeface="Century Gothic"/>
                <a:ea typeface="Century Gothic"/>
                <a:cs typeface="Century Gothic"/>
                <a:sym typeface="Century Gothic"/>
              </a:defRPr>
            </a:lvl1pPr>
            <a:lvl2pPr lvl="1" rtl="0">
              <a:lnSpc>
                <a:spcPct val="115000"/>
              </a:lnSpc>
              <a:spcBef>
                <a:spcPts val="0"/>
              </a:spcBef>
              <a:spcAft>
                <a:spcPts val="0"/>
              </a:spcAft>
              <a:buNone/>
              <a:defRPr/>
            </a:lvl2pPr>
            <a:lvl3pPr lvl="2" rtl="0">
              <a:lnSpc>
                <a:spcPct val="115000"/>
              </a:lnSpc>
              <a:spcBef>
                <a:spcPts val="0"/>
              </a:spcBef>
              <a:spcAft>
                <a:spcPts val="0"/>
              </a:spcAft>
              <a:buNone/>
              <a:defRPr/>
            </a:lvl3pPr>
            <a:lvl4pPr lvl="3" rtl="0">
              <a:lnSpc>
                <a:spcPct val="115000"/>
              </a:lnSpc>
              <a:spcBef>
                <a:spcPts val="0"/>
              </a:spcBef>
              <a:spcAft>
                <a:spcPts val="0"/>
              </a:spcAft>
              <a:buNone/>
              <a:defRPr/>
            </a:lvl4pPr>
            <a:lvl5pPr lvl="4" rtl="0">
              <a:lnSpc>
                <a:spcPct val="115000"/>
              </a:lnSpc>
              <a:spcBef>
                <a:spcPts val="0"/>
              </a:spcBef>
              <a:spcAft>
                <a:spcPts val="0"/>
              </a:spcAft>
              <a:buNone/>
              <a:defRPr/>
            </a:lvl5pPr>
            <a:lvl6pPr lvl="5" rtl="0">
              <a:lnSpc>
                <a:spcPct val="115000"/>
              </a:lnSpc>
              <a:spcBef>
                <a:spcPts val="0"/>
              </a:spcBef>
              <a:spcAft>
                <a:spcPts val="0"/>
              </a:spcAft>
              <a:buNone/>
              <a:defRPr/>
            </a:lvl6pPr>
            <a:lvl7pPr lvl="6" rtl="0">
              <a:lnSpc>
                <a:spcPct val="115000"/>
              </a:lnSpc>
              <a:spcBef>
                <a:spcPts val="0"/>
              </a:spcBef>
              <a:spcAft>
                <a:spcPts val="0"/>
              </a:spcAft>
              <a:buNone/>
              <a:defRPr/>
            </a:lvl7pPr>
            <a:lvl8pPr lvl="7" rtl="0">
              <a:lnSpc>
                <a:spcPct val="115000"/>
              </a:lnSpc>
              <a:spcBef>
                <a:spcPts val="0"/>
              </a:spcBef>
              <a:spcAft>
                <a:spcPts val="0"/>
              </a:spcAft>
              <a:buNone/>
              <a:defRPr/>
            </a:lvl8pPr>
            <a:lvl9pPr lvl="8" rtl="0">
              <a:lnSpc>
                <a:spcPct val="115000"/>
              </a:lnSpc>
              <a:spcBef>
                <a:spcPts val="0"/>
              </a:spcBef>
              <a:spcAft>
                <a:spcPts val="0"/>
              </a:spcAft>
              <a:buNone/>
              <a:defRPr/>
            </a:lvl9pPr>
          </a:lstStyle>
          <a:p>
            <a:endParaRPr/>
          </a:p>
        </p:txBody>
      </p:sp>
      <p:sp>
        <p:nvSpPr>
          <p:cNvPr id="100" name="Google Shape;100;p22"/>
          <p:cNvSpPr txBox="1">
            <a:spLocks noGrp="1"/>
          </p:cNvSpPr>
          <p:nvPr>
            <p:ph type="subTitle" idx="1"/>
          </p:nvPr>
        </p:nvSpPr>
        <p:spPr>
          <a:xfrm>
            <a:off x="229050" y="1056000"/>
            <a:ext cx="8685900" cy="4308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600" b="1">
                <a:latin typeface="Century Gothic"/>
                <a:ea typeface="Century Gothic"/>
                <a:cs typeface="Century Gothic"/>
                <a:sym typeface="Century Gothic"/>
              </a:defRPr>
            </a:lvl1pPr>
            <a:lvl2pPr lvl="1" rtl="0">
              <a:lnSpc>
                <a:spcPct val="115000"/>
              </a:lnSpc>
              <a:spcBef>
                <a:spcPts val="0"/>
              </a:spcBef>
              <a:spcAft>
                <a:spcPts val="0"/>
              </a:spcAft>
              <a:buNone/>
              <a:defRPr/>
            </a:lvl2pPr>
            <a:lvl3pPr lvl="2" rtl="0">
              <a:lnSpc>
                <a:spcPct val="115000"/>
              </a:lnSpc>
              <a:spcBef>
                <a:spcPts val="0"/>
              </a:spcBef>
              <a:spcAft>
                <a:spcPts val="0"/>
              </a:spcAft>
              <a:buNone/>
              <a:defRPr/>
            </a:lvl3pPr>
            <a:lvl4pPr lvl="3" rtl="0">
              <a:lnSpc>
                <a:spcPct val="115000"/>
              </a:lnSpc>
              <a:spcBef>
                <a:spcPts val="0"/>
              </a:spcBef>
              <a:spcAft>
                <a:spcPts val="0"/>
              </a:spcAft>
              <a:buNone/>
              <a:defRPr/>
            </a:lvl4pPr>
            <a:lvl5pPr lvl="4" rtl="0">
              <a:lnSpc>
                <a:spcPct val="115000"/>
              </a:lnSpc>
              <a:spcBef>
                <a:spcPts val="0"/>
              </a:spcBef>
              <a:spcAft>
                <a:spcPts val="0"/>
              </a:spcAft>
              <a:buNone/>
              <a:defRPr/>
            </a:lvl5pPr>
            <a:lvl6pPr lvl="5" rtl="0">
              <a:lnSpc>
                <a:spcPct val="115000"/>
              </a:lnSpc>
              <a:spcBef>
                <a:spcPts val="0"/>
              </a:spcBef>
              <a:spcAft>
                <a:spcPts val="0"/>
              </a:spcAft>
              <a:buNone/>
              <a:defRPr/>
            </a:lvl6pPr>
            <a:lvl7pPr lvl="6" rtl="0">
              <a:lnSpc>
                <a:spcPct val="115000"/>
              </a:lnSpc>
              <a:spcBef>
                <a:spcPts val="0"/>
              </a:spcBef>
              <a:spcAft>
                <a:spcPts val="0"/>
              </a:spcAft>
              <a:buNone/>
              <a:defRPr/>
            </a:lvl7pPr>
            <a:lvl8pPr lvl="7" rtl="0">
              <a:lnSpc>
                <a:spcPct val="115000"/>
              </a:lnSpc>
              <a:spcBef>
                <a:spcPts val="0"/>
              </a:spcBef>
              <a:spcAft>
                <a:spcPts val="0"/>
              </a:spcAft>
              <a:buNone/>
              <a:defRPr/>
            </a:lvl8pPr>
            <a:lvl9pPr lvl="8" rtl="0">
              <a:lnSpc>
                <a:spcPct val="115000"/>
              </a:lnSpc>
              <a:spcBef>
                <a:spcPts val="0"/>
              </a:spcBef>
              <a:spcAft>
                <a:spcPts val="0"/>
              </a:spcAft>
              <a:buNone/>
              <a:defRPr/>
            </a:lvl9pPr>
          </a:lstStyle>
          <a:p>
            <a:endParaRPr/>
          </a:p>
        </p:txBody>
      </p:sp>
      <p:sp>
        <p:nvSpPr>
          <p:cNvPr id="101" name="Google Shape;101;p22"/>
          <p:cNvSpPr txBox="1">
            <a:spLocks noGrp="1"/>
          </p:cNvSpPr>
          <p:nvPr>
            <p:ph type="subTitle" idx="2"/>
          </p:nvPr>
        </p:nvSpPr>
        <p:spPr>
          <a:xfrm>
            <a:off x="229050" y="1486800"/>
            <a:ext cx="2373900" cy="773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latin typeface="Century Gothic"/>
                <a:ea typeface="Century Gothic"/>
                <a:cs typeface="Century Gothic"/>
                <a:sym typeface="Century Gothic"/>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102" name="Google Shape;102;p22"/>
          <p:cNvPicPr preferRelativeResize="0"/>
          <p:nvPr/>
        </p:nvPicPr>
        <p:blipFill>
          <a:blip r:embed="rId2">
            <a:alphaModFix/>
          </a:blip>
          <a:stretch>
            <a:fillRect/>
          </a:stretch>
        </p:blipFill>
        <p:spPr>
          <a:xfrm>
            <a:off x="306350" y="4305475"/>
            <a:ext cx="1404512" cy="5715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Introduction + Contents Yellow">
  <p:cSld name="TITLE_1_1_1_1_1_1_1_1_1">
    <p:spTree>
      <p:nvGrpSpPr>
        <p:cNvPr id="1" name="Shape 103"/>
        <p:cNvGrpSpPr/>
        <p:nvPr/>
      </p:nvGrpSpPr>
      <p:grpSpPr>
        <a:xfrm>
          <a:off x="0" y="0"/>
          <a:ext cx="0" cy="0"/>
          <a:chOff x="0" y="0"/>
          <a:chExt cx="0" cy="0"/>
        </a:xfrm>
      </p:grpSpPr>
      <p:sp>
        <p:nvSpPr>
          <p:cNvPr id="104" name="Google Shape;104;p23"/>
          <p:cNvSpPr/>
          <p:nvPr/>
        </p:nvSpPr>
        <p:spPr>
          <a:xfrm>
            <a:off x="-7125" y="0"/>
            <a:ext cx="4550700" cy="5143500"/>
          </a:xfrm>
          <a:prstGeom prst="rect">
            <a:avLst/>
          </a:prstGeom>
          <a:solidFill>
            <a:srgbClr val="FFB8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3"/>
          <p:cNvSpPr txBox="1">
            <a:spLocks noGrp="1"/>
          </p:cNvSpPr>
          <p:nvPr>
            <p:ph type="subTitle" idx="1"/>
          </p:nvPr>
        </p:nvSpPr>
        <p:spPr>
          <a:xfrm>
            <a:off x="117850" y="89825"/>
            <a:ext cx="4313100" cy="430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pic>
        <p:nvPicPr>
          <p:cNvPr id="106" name="Google Shape;106;p23"/>
          <p:cNvPicPr preferRelativeResize="0"/>
          <p:nvPr/>
        </p:nvPicPr>
        <p:blipFill>
          <a:blip r:embed="rId2">
            <a:alphaModFix/>
          </a:blip>
          <a:stretch>
            <a:fillRect/>
          </a:stretch>
        </p:blipFill>
        <p:spPr>
          <a:xfrm>
            <a:off x="217050" y="4813975"/>
            <a:ext cx="595602" cy="160325"/>
          </a:xfrm>
          <a:prstGeom prst="rect">
            <a:avLst/>
          </a:prstGeom>
          <a:noFill/>
          <a:ln>
            <a:noFill/>
          </a:ln>
        </p:spPr>
      </p:pic>
      <p:sp>
        <p:nvSpPr>
          <p:cNvPr id="107" name="Google Shape;107;p23"/>
          <p:cNvSpPr txBox="1">
            <a:spLocks noGrp="1"/>
          </p:cNvSpPr>
          <p:nvPr>
            <p:ph type="subTitle" idx="2"/>
          </p:nvPr>
        </p:nvSpPr>
        <p:spPr>
          <a:xfrm>
            <a:off x="4690425" y="89825"/>
            <a:ext cx="4313100" cy="430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08" name="Google Shape;108;p23"/>
          <p:cNvSpPr txBox="1">
            <a:spLocks noGrp="1"/>
          </p:cNvSpPr>
          <p:nvPr>
            <p:ph type="body" idx="3"/>
          </p:nvPr>
        </p:nvSpPr>
        <p:spPr>
          <a:xfrm>
            <a:off x="117850" y="640200"/>
            <a:ext cx="4125600" cy="4054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
        <p:nvSpPr>
          <p:cNvPr id="109" name="Google Shape;109;p23"/>
          <p:cNvSpPr txBox="1">
            <a:spLocks noGrp="1"/>
          </p:cNvSpPr>
          <p:nvPr>
            <p:ph type="body" idx="4"/>
          </p:nvPr>
        </p:nvSpPr>
        <p:spPr>
          <a:xfrm>
            <a:off x="4690425" y="640200"/>
            <a:ext cx="4125600" cy="4054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Introduction + Contents Orange">
  <p:cSld name="TITLE_1_1_1_1_1_1_1_1_1_1">
    <p:spTree>
      <p:nvGrpSpPr>
        <p:cNvPr id="1" name="Shape 110"/>
        <p:cNvGrpSpPr/>
        <p:nvPr/>
      </p:nvGrpSpPr>
      <p:grpSpPr>
        <a:xfrm>
          <a:off x="0" y="0"/>
          <a:ext cx="0" cy="0"/>
          <a:chOff x="0" y="0"/>
          <a:chExt cx="0" cy="0"/>
        </a:xfrm>
      </p:grpSpPr>
      <p:sp>
        <p:nvSpPr>
          <p:cNvPr id="111" name="Google Shape;111;p24"/>
          <p:cNvSpPr/>
          <p:nvPr/>
        </p:nvSpPr>
        <p:spPr>
          <a:xfrm>
            <a:off x="4593300" y="0"/>
            <a:ext cx="4550700" cy="5143500"/>
          </a:xfrm>
          <a:prstGeom prst="rect">
            <a:avLst/>
          </a:prstGeom>
          <a:solidFill>
            <a:srgbClr val="FF5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4"/>
          <p:cNvSpPr txBox="1">
            <a:spLocks noGrp="1"/>
          </p:cNvSpPr>
          <p:nvPr>
            <p:ph type="subTitle" idx="1"/>
          </p:nvPr>
        </p:nvSpPr>
        <p:spPr>
          <a:xfrm>
            <a:off x="117850" y="89825"/>
            <a:ext cx="4313100" cy="430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pic>
        <p:nvPicPr>
          <p:cNvPr id="113" name="Google Shape;113;p24"/>
          <p:cNvPicPr preferRelativeResize="0"/>
          <p:nvPr/>
        </p:nvPicPr>
        <p:blipFill>
          <a:blip r:embed="rId2">
            <a:alphaModFix/>
          </a:blip>
          <a:stretch>
            <a:fillRect/>
          </a:stretch>
        </p:blipFill>
        <p:spPr>
          <a:xfrm>
            <a:off x="217050" y="4813975"/>
            <a:ext cx="595602" cy="160325"/>
          </a:xfrm>
          <a:prstGeom prst="rect">
            <a:avLst/>
          </a:prstGeom>
          <a:noFill/>
          <a:ln>
            <a:noFill/>
          </a:ln>
        </p:spPr>
      </p:pic>
      <p:sp>
        <p:nvSpPr>
          <p:cNvPr id="114" name="Google Shape;114;p24"/>
          <p:cNvSpPr txBox="1">
            <a:spLocks noGrp="1"/>
          </p:cNvSpPr>
          <p:nvPr>
            <p:ph type="subTitle" idx="2"/>
          </p:nvPr>
        </p:nvSpPr>
        <p:spPr>
          <a:xfrm>
            <a:off x="4690425" y="89825"/>
            <a:ext cx="4313100" cy="430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15" name="Google Shape;115;p24"/>
          <p:cNvSpPr txBox="1">
            <a:spLocks noGrp="1"/>
          </p:cNvSpPr>
          <p:nvPr>
            <p:ph type="body" idx="3"/>
          </p:nvPr>
        </p:nvSpPr>
        <p:spPr>
          <a:xfrm>
            <a:off x="205425" y="640950"/>
            <a:ext cx="4125600" cy="4054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
        <p:nvSpPr>
          <p:cNvPr id="116" name="Google Shape;116;p24"/>
          <p:cNvSpPr txBox="1">
            <a:spLocks noGrp="1"/>
          </p:cNvSpPr>
          <p:nvPr>
            <p:ph type="body" idx="4"/>
          </p:nvPr>
        </p:nvSpPr>
        <p:spPr>
          <a:xfrm>
            <a:off x="4742300" y="640950"/>
            <a:ext cx="4125600" cy="4054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1pPr>
            <a:lvl2pPr marL="914400" lvl="1"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2pPr>
            <a:lvl3pPr marL="1371600" lvl="2"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3pPr>
            <a:lvl4pPr marL="1828800" lvl="3"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4pPr>
            <a:lvl5pPr marL="2286000" lvl="4"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5pPr>
            <a:lvl6pPr marL="2743200" lvl="5"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6pPr>
            <a:lvl7pPr marL="3200400" lvl="6"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7pPr>
            <a:lvl8pPr marL="3657600" lvl="7"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8pPr>
            <a:lvl9pPr marL="4114800" lvl="8"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s Grey">
  <p:cSld name="TITLE_1_1_1_1_1_1_1_1_1_1_1">
    <p:spTree>
      <p:nvGrpSpPr>
        <p:cNvPr id="1" name="Shape 117"/>
        <p:cNvGrpSpPr/>
        <p:nvPr/>
      </p:nvGrpSpPr>
      <p:grpSpPr>
        <a:xfrm>
          <a:off x="0" y="0"/>
          <a:ext cx="0" cy="0"/>
          <a:chOff x="0" y="0"/>
          <a:chExt cx="0" cy="0"/>
        </a:xfrm>
      </p:grpSpPr>
      <p:sp>
        <p:nvSpPr>
          <p:cNvPr id="118" name="Google Shape;118;p25"/>
          <p:cNvSpPr/>
          <p:nvPr/>
        </p:nvSpPr>
        <p:spPr>
          <a:xfrm>
            <a:off x="0" y="0"/>
            <a:ext cx="9144000" cy="5143500"/>
          </a:xfrm>
          <a:prstGeom prst="rect">
            <a:avLst/>
          </a:prstGeom>
          <a:solidFill>
            <a:srgbClr val="A594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5"/>
          <p:cNvSpPr txBox="1">
            <a:spLocks noGrp="1"/>
          </p:cNvSpPr>
          <p:nvPr>
            <p:ph type="subTitle" idx="1"/>
          </p:nvPr>
        </p:nvSpPr>
        <p:spPr>
          <a:xfrm>
            <a:off x="117850" y="89825"/>
            <a:ext cx="8838600" cy="430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20" name="Google Shape;120;p25"/>
          <p:cNvSpPr txBox="1">
            <a:spLocks noGrp="1"/>
          </p:cNvSpPr>
          <p:nvPr>
            <p:ph type="body" idx="2"/>
          </p:nvPr>
        </p:nvSpPr>
        <p:spPr>
          <a:xfrm>
            <a:off x="117850" y="641225"/>
            <a:ext cx="8646000" cy="4054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1pPr>
            <a:lvl2pPr marL="914400" lvl="1"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2pPr>
            <a:lvl3pPr marL="1371600" lvl="2"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3pPr>
            <a:lvl4pPr marL="1828800" lvl="3"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4pPr>
            <a:lvl5pPr marL="2286000" lvl="4"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5pPr>
            <a:lvl6pPr marL="2743200" lvl="5"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6pPr>
            <a:lvl7pPr marL="3200400" lvl="6"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7pPr>
            <a:lvl8pPr marL="3657600" lvl="7"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8pPr>
            <a:lvl9pPr marL="4114800" lvl="8"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9pPr>
          </a:lstStyle>
          <a:p>
            <a:endParaRPr/>
          </a:p>
        </p:txBody>
      </p:sp>
      <p:pic>
        <p:nvPicPr>
          <p:cNvPr id="121" name="Google Shape;121;p25"/>
          <p:cNvPicPr preferRelativeResize="0"/>
          <p:nvPr/>
        </p:nvPicPr>
        <p:blipFill>
          <a:blip r:embed="rId2">
            <a:alphaModFix/>
          </a:blip>
          <a:stretch>
            <a:fillRect/>
          </a:stretch>
        </p:blipFill>
        <p:spPr>
          <a:xfrm>
            <a:off x="205425" y="4816019"/>
            <a:ext cx="595602" cy="162631"/>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s Yellow">
  <p:cSld name="TITLE_1_1_1_1_1_1_1_1_1_1_1_1">
    <p:spTree>
      <p:nvGrpSpPr>
        <p:cNvPr id="1" name="Shape 122"/>
        <p:cNvGrpSpPr/>
        <p:nvPr/>
      </p:nvGrpSpPr>
      <p:grpSpPr>
        <a:xfrm>
          <a:off x="0" y="0"/>
          <a:ext cx="0" cy="0"/>
          <a:chOff x="0" y="0"/>
          <a:chExt cx="0" cy="0"/>
        </a:xfrm>
      </p:grpSpPr>
      <p:sp>
        <p:nvSpPr>
          <p:cNvPr id="123" name="Google Shape;123;p26"/>
          <p:cNvSpPr/>
          <p:nvPr/>
        </p:nvSpPr>
        <p:spPr>
          <a:xfrm>
            <a:off x="0" y="0"/>
            <a:ext cx="9144000" cy="5143500"/>
          </a:xfrm>
          <a:prstGeom prst="rect">
            <a:avLst/>
          </a:prstGeom>
          <a:solidFill>
            <a:srgbClr val="FFB8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6"/>
          <p:cNvSpPr txBox="1">
            <a:spLocks noGrp="1"/>
          </p:cNvSpPr>
          <p:nvPr>
            <p:ph type="subTitle" idx="1"/>
          </p:nvPr>
        </p:nvSpPr>
        <p:spPr>
          <a:xfrm>
            <a:off x="117850" y="89825"/>
            <a:ext cx="8838600" cy="430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25" name="Google Shape;125;p26"/>
          <p:cNvSpPr txBox="1">
            <a:spLocks noGrp="1"/>
          </p:cNvSpPr>
          <p:nvPr>
            <p:ph type="body" idx="2"/>
          </p:nvPr>
        </p:nvSpPr>
        <p:spPr>
          <a:xfrm>
            <a:off x="117850" y="640200"/>
            <a:ext cx="8769000" cy="4054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126" name="Google Shape;126;p26"/>
          <p:cNvPicPr preferRelativeResize="0"/>
          <p:nvPr/>
        </p:nvPicPr>
        <p:blipFill>
          <a:blip r:embed="rId2">
            <a:alphaModFix/>
          </a:blip>
          <a:stretch>
            <a:fillRect/>
          </a:stretch>
        </p:blipFill>
        <p:spPr>
          <a:xfrm>
            <a:off x="217050" y="4813975"/>
            <a:ext cx="595602" cy="16032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avigation Grey">
  <p:cSld name="TITLE_1_1_1_1_1_1_1_1_1_1_1_1_1">
    <p:spTree>
      <p:nvGrpSpPr>
        <p:cNvPr id="1" name="Shape 127"/>
        <p:cNvGrpSpPr/>
        <p:nvPr/>
      </p:nvGrpSpPr>
      <p:grpSpPr>
        <a:xfrm>
          <a:off x="0" y="0"/>
          <a:ext cx="0" cy="0"/>
          <a:chOff x="0" y="0"/>
          <a:chExt cx="0" cy="0"/>
        </a:xfrm>
      </p:grpSpPr>
      <p:sp>
        <p:nvSpPr>
          <p:cNvPr id="128" name="Google Shape;128;p27"/>
          <p:cNvSpPr/>
          <p:nvPr/>
        </p:nvSpPr>
        <p:spPr>
          <a:xfrm>
            <a:off x="0" y="0"/>
            <a:ext cx="2321700" cy="5143500"/>
          </a:xfrm>
          <a:prstGeom prst="rect">
            <a:avLst/>
          </a:prstGeom>
          <a:solidFill>
            <a:srgbClr val="A594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7"/>
          <p:cNvSpPr txBox="1">
            <a:spLocks noGrp="1"/>
          </p:cNvSpPr>
          <p:nvPr>
            <p:ph type="subTitle" idx="1"/>
          </p:nvPr>
        </p:nvSpPr>
        <p:spPr>
          <a:xfrm>
            <a:off x="2404450" y="89800"/>
            <a:ext cx="52668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pic>
        <p:nvPicPr>
          <p:cNvPr id="130" name="Google Shape;130;p27"/>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131" name="Google Shape;131;p27"/>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000">
                <a:solidFill>
                  <a:srgbClr val="FFFFFF"/>
                </a:solidFill>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32" name="Google Shape;132;p27"/>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avigation Black">
  <p:cSld name="TITLE_1_1_1_1_1_1_1_1_1_1_1_1_1_1">
    <p:spTree>
      <p:nvGrpSpPr>
        <p:cNvPr id="1" name="Shape 133"/>
        <p:cNvGrpSpPr/>
        <p:nvPr/>
      </p:nvGrpSpPr>
      <p:grpSpPr>
        <a:xfrm>
          <a:off x="0" y="0"/>
          <a:ext cx="0" cy="0"/>
          <a:chOff x="0" y="0"/>
          <a:chExt cx="0" cy="0"/>
        </a:xfrm>
      </p:grpSpPr>
      <p:sp>
        <p:nvSpPr>
          <p:cNvPr id="134" name="Google Shape;134;p28"/>
          <p:cNvSpPr/>
          <p:nvPr/>
        </p:nvSpPr>
        <p:spPr>
          <a:xfrm>
            <a:off x="0" y="0"/>
            <a:ext cx="23217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8"/>
          <p:cNvSpPr txBox="1">
            <a:spLocks noGrp="1"/>
          </p:cNvSpPr>
          <p:nvPr>
            <p:ph type="subTitle" idx="1"/>
          </p:nvPr>
        </p:nvSpPr>
        <p:spPr>
          <a:xfrm>
            <a:off x="2404450" y="89800"/>
            <a:ext cx="52668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pic>
        <p:nvPicPr>
          <p:cNvPr id="136" name="Google Shape;136;p28"/>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137" name="Google Shape;137;p28"/>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000">
                <a:solidFill>
                  <a:srgbClr val="FFFFFF"/>
                </a:solidFill>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38" name="Google Shape;138;p28"/>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avigation Orange">
  <p:cSld name="TITLE_1_1_1_1_1_1_1_1_1_1_1_1_1_1_1">
    <p:spTree>
      <p:nvGrpSpPr>
        <p:cNvPr id="1" name="Shape 139"/>
        <p:cNvGrpSpPr/>
        <p:nvPr/>
      </p:nvGrpSpPr>
      <p:grpSpPr>
        <a:xfrm>
          <a:off x="0" y="0"/>
          <a:ext cx="0" cy="0"/>
          <a:chOff x="0" y="0"/>
          <a:chExt cx="0" cy="0"/>
        </a:xfrm>
      </p:grpSpPr>
      <p:sp>
        <p:nvSpPr>
          <p:cNvPr id="140" name="Google Shape;140;p29"/>
          <p:cNvSpPr/>
          <p:nvPr/>
        </p:nvSpPr>
        <p:spPr>
          <a:xfrm>
            <a:off x="0" y="0"/>
            <a:ext cx="2321700" cy="5143500"/>
          </a:xfrm>
          <a:prstGeom prst="rect">
            <a:avLst/>
          </a:prstGeom>
          <a:solidFill>
            <a:srgbClr val="FF5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9"/>
          <p:cNvSpPr txBox="1">
            <a:spLocks noGrp="1"/>
          </p:cNvSpPr>
          <p:nvPr>
            <p:ph type="subTitle" idx="1"/>
          </p:nvPr>
        </p:nvSpPr>
        <p:spPr>
          <a:xfrm>
            <a:off x="2404450" y="89800"/>
            <a:ext cx="52668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pic>
        <p:nvPicPr>
          <p:cNvPr id="142" name="Google Shape;142;p29"/>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143" name="Google Shape;143;p29"/>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000">
                <a:solidFill>
                  <a:srgbClr val="FFFFFF"/>
                </a:solidFill>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44" name="Google Shape;144;p29"/>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avigation Red">
  <p:cSld name="TITLE_1_1_1_1_1_1_1_1_1_1_1_1_1_1_1_1_1">
    <p:spTree>
      <p:nvGrpSpPr>
        <p:cNvPr id="1" name="Shape 151"/>
        <p:cNvGrpSpPr/>
        <p:nvPr/>
      </p:nvGrpSpPr>
      <p:grpSpPr>
        <a:xfrm>
          <a:off x="0" y="0"/>
          <a:ext cx="0" cy="0"/>
          <a:chOff x="0" y="0"/>
          <a:chExt cx="0" cy="0"/>
        </a:xfrm>
      </p:grpSpPr>
      <p:sp>
        <p:nvSpPr>
          <p:cNvPr id="152" name="Google Shape;152;p31"/>
          <p:cNvSpPr/>
          <p:nvPr/>
        </p:nvSpPr>
        <p:spPr>
          <a:xfrm>
            <a:off x="0" y="0"/>
            <a:ext cx="2321700" cy="5143500"/>
          </a:xfrm>
          <a:prstGeom prst="rect">
            <a:avLst/>
          </a:prstGeom>
          <a:solidFill>
            <a:srgbClr val="FF0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1"/>
          <p:cNvSpPr txBox="1">
            <a:spLocks noGrp="1"/>
          </p:cNvSpPr>
          <p:nvPr>
            <p:ph type="subTitle" idx="1"/>
          </p:nvPr>
        </p:nvSpPr>
        <p:spPr>
          <a:xfrm>
            <a:off x="2404450" y="89800"/>
            <a:ext cx="52668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pic>
        <p:nvPicPr>
          <p:cNvPr id="154" name="Google Shape;154;p31"/>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155" name="Google Shape;155;p31"/>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000">
                <a:solidFill>
                  <a:srgbClr val="FFFFFF"/>
                </a:solidFill>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56" name="Google Shape;156;p31"/>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avigation Yellow">
  <p:cSld name="TITLE_1_1_1_1_1_1_1_1_1_1_1_1_1_1_1_1_1_1">
    <p:spTree>
      <p:nvGrpSpPr>
        <p:cNvPr id="1" name="Shape 157"/>
        <p:cNvGrpSpPr/>
        <p:nvPr/>
      </p:nvGrpSpPr>
      <p:grpSpPr>
        <a:xfrm>
          <a:off x="0" y="0"/>
          <a:ext cx="0" cy="0"/>
          <a:chOff x="0" y="0"/>
          <a:chExt cx="0" cy="0"/>
        </a:xfrm>
      </p:grpSpPr>
      <p:sp>
        <p:nvSpPr>
          <p:cNvPr id="158" name="Google Shape;158;p32"/>
          <p:cNvSpPr/>
          <p:nvPr/>
        </p:nvSpPr>
        <p:spPr>
          <a:xfrm>
            <a:off x="0" y="0"/>
            <a:ext cx="2321700" cy="5143500"/>
          </a:xfrm>
          <a:prstGeom prst="rect">
            <a:avLst/>
          </a:prstGeom>
          <a:solidFill>
            <a:srgbClr val="FFB8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2"/>
          <p:cNvSpPr txBox="1">
            <a:spLocks noGrp="1"/>
          </p:cNvSpPr>
          <p:nvPr>
            <p:ph type="subTitle" idx="1"/>
          </p:nvPr>
        </p:nvSpPr>
        <p:spPr>
          <a:xfrm>
            <a:off x="2404450" y="89800"/>
            <a:ext cx="52668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60" name="Google Shape;160;p32"/>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000">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61" name="Google Shape;161;p32"/>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162" name="Google Shape;162;p32"/>
          <p:cNvPicPr preferRelativeResize="0"/>
          <p:nvPr/>
        </p:nvPicPr>
        <p:blipFill>
          <a:blip r:embed="rId2">
            <a:alphaModFix/>
          </a:blip>
          <a:stretch>
            <a:fillRect/>
          </a:stretch>
        </p:blipFill>
        <p:spPr>
          <a:xfrm>
            <a:off x="217050" y="4813975"/>
            <a:ext cx="595602" cy="16032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imple text layout">
  <p:cSld name="TITLE_1_1_1_1_1_1_1_1_1_1_1_1_1_1_1_1_1_1_1">
    <p:spTree>
      <p:nvGrpSpPr>
        <p:cNvPr id="1" name="Shape 163"/>
        <p:cNvGrpSpPr/>
        <p:nvPr/>
      </p:nvGrpSpPr>
      <p:grpSpPr>
        <a:xfrm>
          <a:off x="0" y="0"/>
          <a:ext cx="0" cy="0"/>
          <a:chOff x="0" y="0"/>
          <a:chExt cx="0" cy="0"/>
        </a:xfrm>
      </p:grpSpPr>
      <p:sp>
        <p:nvSpPr>
          <p:cNvPr id="164" name="Google Shape;164;p33"/>
          <p:cNvSpPr txBox="1">
            <a:spLocks noGrp="1"/>
          </p:cNvSpPr>
          <p:nvPr>
            <p:ph type="subTitle" idx="1"/>
          </p:nvPr>
        </p:nvSpPr>
        <p:spPr>
          <a:xfrm>
            <a:off x="137350" y="89800"/>
            <a:ext cx="87444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65" name="Google Shape;165;p33"/>
          <p:cNvSpPr txBox="1">
            <a:spLocks noGrp="1"/>
          </p:cNvSpPr>
          <p:nvPr>
            <p:ph type="body" idx="2"/>
          </p:nvPr>
        </p:nvSpPr>
        <p:spPr>
          <a:xfrm>
            <a:off x="137350" y="622050"/>
            <a:ext cx="87444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166" name="Google Shape;166;p33"/>
          <p:cNvPicPr preferRelativeResize="0"/>
          <p:nvPr/>
        </p:nvPicPr>
        <p:blipFill>
          <a:blip r:embed="rId2">
            <a:alphaModFix/>
          </a:blip>
          <a:stretch>
            <a:fillRect/>
          </a:stretch>
        </p:blipFill>
        <p:spPr>
          <a:xfrm>
            <a:off x="217050" y="4813975"/>
            <a:ext cx="595602" cy="160325"/>
          </a:xfrm>
          <a:prstGeom prst="rect">
            <a:avLst/>
          </a:prstGeom>
          <a:noFill/>
          <a:ln>
            <a:noFill/>
          </a:ln>
        </p:spPr>
      </p:pic>
      <p:cxnSp>
        <p:nvCxnSpPr>
          <p:cNvPr id="167" name="Google Shape;167;p33"/>
          <p:cNvCxnSpPr/>
          <p:nvPr/>
        </p:nvCxnSpPr>
        <p:spPr>
          <a:xfrm>
            <a:off x="217050" y="452112"/>
            <a:ext cx="8664600" cy="0"/>
          </a:xfrm>
          <a:prstGeom prst="straightConnector1">
            <a:avLst/>
          </a:prstGeom>
          <a:noFill/>
          <a:ln w="9525" cap="flat" cmpd="sng">
            <a:solidFill>
              <a:srgbClr val="A59482"/>
            </a:solidFill>
            <a:prstDash val="solid"/>
            <a:round/>
            <a:headEnd type="none" w="med" len="med"/>
            <a:tailEnd type="none" w="med" len="med"/>
          </a:ln>
        </p:spPr>
      </p:cxn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ext double column">
  <p:cSld name="TITLE_1_1_1_1_1_1_1_1_1_1_1_1_1_1_1_1_1_1_1_1">
    <p:spTree>
      <p:nvGrpSpPr>
        <p:cNvPr id="1" name="Shape 168"/>
        <p:cNvGrpSpPr/>
        <p:nvPr/>
      </p:nvGrpSpPr>
      <p:grpSpPr>
        <a:xfrm>
          <a:off x="0" y="0"/>
          <a:ext cx="0" cy="0"/>
          <a:chOff x="0" y="0"/>
          <a:chExt cx="0" cy="0"/>
        </a:xfrm>
      </p:grpSpPr>
      <p:sp>
        <p:nvSpPr>
          <p:cNvPr id="169" name="Google Shape;169;p34"/>
          <p:cNvSpPr txBox="1">
            <a:spLocks noGrp="1"/>
          </p:cNvSpPr>
          <p:nvPr>
            <p:ph type="subTitle" idx="1"/>
          </p:nvPr>
        </p:nvSpPr>
        <p:spPr>
          <a:xfrm>
            <a:off x="137350" y="89800"/>
            <a:ext cx="87444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70" name="Google Shape;170;p34"/>
          <p:cNvSpPr txBox="1">
            <a:spLocks noGrp="1"/>
          </p:cNvSpPr>
          <p:nvPr>
            <p:ph type="body" idx="2"/>
          </p:nvPr>
        </p:nvSpPr>
        <p:spPr>
          <a:xfrm>
            <a:off x="137350" y="622050"/>
            <a:ext cx="42456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171" name="Google Shape;171;p34"/>
          <p:cNvPicPr preferRelativeResize="0"/>
          <p:nvPr/>
        </p:nvPicPr>
        <p:blipFill>
          <a:blip r:embed="rId2">
            <a:alphaModFix/>
          </a:blip>
          <a:stretch>
            <a:fillRect/>
          </a:stretch>
        </p:blipFill>
        <p:spPr>
          <a:xfrm>
            <a:off x="217050" y="4813975"/>
            <a:ext cx="595602" cy="160325"/>
          </a:xfrm>
          <a:prstGeom prst="rect">
            <a:avLst/>
          </a:prstGeom>
          <a:noFill/>
          <a:ln>
            <a:noFill/>
          </a:ln>
        </p:spPr>
      </p:pic>
      <p:cxnSp>
        <p:nvCxnSpPr>
          <p:cNvPr id="172" name="Google Shape;172;p34"/>
          <p:cNvCxnSpPr/>
          <p:nvPr/>
        </p:nvCxnSpPr>
        <p:spPr>
          <a:xfrm>
            <a:off x="217050" y="452112"/>
            <a:ext cx="8664600" cy="0"/>
          </a:xfrm>
          <a:prstGeom prst="straightConnector1">
            <a:avLst/>
          </a:prstGeom>
          <a:noFill/>
          <a:ln w="9525" cap="flat" cmpd="sng">
            <a:solidFill>
              <a:srgbClr val="A59482"/>
            </a:solidFill>
            <a:prstDash val="solid"/>
            <a:round/>
            <a:headEnd type="none" w="med" len="med"/>
            <a:tailEnd type="none" w="med" len="med"/>
          </a:ln>
        </p:spPr>
      </p:cxnSp>
      <p:sp>
        <p:nvSpPr>
          <p:cNvPr id="173" name="Google Shape;173;p34"/>
          <p:cNvSpPr txBox="1">
            <a:spLocks noGrp="1"/>
          </p:cNvSpPr>
          <p:nvPr>
            <p:ph type="body" idx="3"/>
          </p:nvPr>
        </p:nvSpPr>
        <p:spPr>
          <a:xfrm>
            <a:off x="4636050" y="622050"/>
            <a:ext cx="42456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ullet list Grey">
  <p:cSld name="TITLE_1_1_1_1_1_1_1_1_1_1_1_1_1_1_1_1_1_1_1_1_1">
    <p:spTree>
      <p:nvGrpSpPr>
        <p:cNvPr id="1" name="Shape 174"/>
        <p:cNvGrpSpPr/>
        <p:nvPr/>
      </p:nvGrpSpPr>
      <p:grpSpPr>
        <a:xfrm>
          <a:off x="0" y="0"/>
          <a:ext cx="0" cy="0"/>
          <a:chOff x="0" y="0"/>
          <a:chExt cx="0" cy="0"/>
        </a:xfrm>
      </p:grpSpPr>
      <p:sp>
        <p:nvSpPr>
          <p:cNvPr id="175" name="Google Shape;175;p35"/>
          <p:cNvSpPr/>
          <p:nvPr/>
        </p:nvSpPr>
        <p:spPr>
          <a:xfrm>
            <a:off x="4761000" y="0"/>
            <a:ext cx="4383000" cy="5143500"/>
          </a:xfrm>
          <a:prstGeom prst="rect">
            <a:avLst/>
          </a:prstGeom>
          <a:solidFill>
            <a:srgbClr val="A594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5"/>
          <p:cNvSpPr txBox="1">
            <a:spLocks noGrp="1"/>
          </p:cNvSpPr>
          <p:nvPr>
            <p:ph type="body" idx="1"/>
          </p:nvPr>
        </p:nvSpPr>
        <p:spPr>
          <a:xfrm>
            <a:off x="137350" y="291475"/>
            <a:ext cx="4245600" cy="44211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177" name="Google Shape;177;p35"/>
          <p:cNvPicPr preferRelativeResize="0"/>
          <p:nvPr/>
        </p:nvPicPr>
        <p:blipFill>
          <a:blip r:embed="rId2">
            <a:alphaModFix/>
          </a:blip>
          <a:stretch>
            <a:fillRect/>
          </a:stretch>
        </p:blipFill>
        <p:spPr>
          <a:xfrm>
            <a:off x="217050" y="4813975"/>
            <a:ext cx="595602" cy="160325"/>
          </a:xfrm>
          <a:prstGeom prst="rect">
            <a:avLst/>
          </a:prstGeom>
          <a:noFill/>
          <a:ln>
            <a:noFill/>
          </a:ln>
        </p:spPr>
      </p:pic>
      <p:sp>
        <p:nvSpPr>
          <p:cNvPr id="178" name="Google Shape;178;p35"/>
          <p:cNvSpPr txBox="1">
            <a:spLocks noGrp="1"/>
          </p:cNvSpPr>
          <p:nvPr>
            <p:ph type="body" idx="2"/>
          </p:nvPr>
        </p:nvSpPr>
        <p:spPr>
          <a:xfrm>
            <a:off x="4898400" y="245350"/>
            <a:ext cx="4099200" cy="4467300"/>
          </a:xfrm>
          <a:prstGeom prst="rect">
            <a:avLst/>
          </a:prstGeom>
          <a:noFill/>
          <a:ln>
            <a:noFill/>
          </a:ln>
        </p:spPr>
        <p:txBody>
          <a:bodyPr spcFirstLastPara="1" wrap="square" lIns="91425" tIns="91425" rIns="91425" bIns="91425" anchor="t" anchorCtr="0">
            <a:noAutofit/>
          </a:bodyPr>
          <a:lstStyle>
            <a:lvl1pPr marL="457200" lvl="0"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1pPr>
            <a:lvl2pPr marL="914400" lvl="1"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2pPr>
            <a:lvl3pPr marL="1371600" lvl="2"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3pPr>
            <a:lvl4pPr marL="1828800" lvl="3"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4pPr>
            <a:lvl5pPr marL="2286000" lvl="4"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5pPr>
            <a:lvl6pPr marL="2743200" lvl="5"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6pPr>
            <a:lvl7pPr marL="3200400" lvl="6"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7pPr>
            <a:lvl8pPr marL="3657600" lvl="7"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8pPr>
            <a:lvl9pPr marL="4114800" lvl="8"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ullet list Purple">
  <p:cSld name="TITLE_1_1_1_1_1_1_1_1_1_1_1_1_1_1_1_1_1_1_1_1_1_2">
    <p:spTree>
      <p:nvGrpSpPr>
        <p:cNvPr id="1" name="Shape 179"/>
        <p:cNvGrpSpPr/>
        <p:nvPr/>
      </p:nvGrpSpPr>
      <p:grpSpPr>
        <a:xfrm>
          <a:off x="0" y="0"/>
          <a:ext cx="0" cy="0"/>
          <a:chOff x="0" y="0"/>
          <a:chExt cx="0" cy="0"/>
        </a:xfrm>
      </p:grpSpPr>
      <p:sp>
        <p:nvSpPr>
          <p:cNvPr id="180" name="Google Shape;180;p36"/>
          <p:cNvSpPr/>
          <p:nvPr/>
        </p:nvSpPr>
        <p:spPr>
          <a:xfrm>
            <a:off x="4761000" y="0"/>
            <a:ext cx="4383000" cy="5143500"/>
          </a:xfrm>
          <a:prstGeom prst="rect">
            <a:avLst/>
          </a:prstGeom>
          <a:solidFill>
            <a:srgbClr val="9B00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6"/>
          <p:cNvSpPr txBox="1">
            <a:spLocks noGrp="1"/>
          </p:cNvSpPr>
          <p:nvPr>
            <p:ph type="body" idx="1"/>
          </p:nvPr>
        </p:nvSpPr>
        <p:spPr>
          <a:xfrm>
            <a:off x="137350" y="291475"/>
            <a:ext cx="4245600" cy="44211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182" name="Google Shape;182;p36"/>
          <p:cNvPicPr preferRelativeResize="0"/>
          <p:nvPr/>
        </p:nvPicPr>
        <p:blipFill>
          <a:blip r:embed="rId2">
            <a:alphaModFix/>
          </a:blip>
          <a:stretch>
            <a:fillRect/>
          </a:stretch>
        </p:blipFill>
        <p:spPr>
          <a:xfrm>
            <a:off x="217050" y="4813975"/>
            <a:ext cx="595602" cy="160325"/>
          </a:xfrm>
          <a:prstGeom prst="rect">
            <a:avLst/>
          </a:prstGeom>
          <a:noFill/>
          <a:ln>
            <a:noFill/>
          </a:ln>
        </p:spPr>
      </p:pic>
      <p:sp>
        <p:nvSpPr>
          <p:cNvPr id="183" name="Google Shape;183;p36"/>
          <p:cNvSpPr txBox="1">
            <a:spLocks noGrp="1"/>
          </p:cNvSpPr>
          <p:nvPr>
            <p:ph type="body" idx="2"/>
          </p:nvPr>
        </p:nvSpPr>
        <p:spPr>
          <a:xfrm>
            <a:off x="4898400" y="245350"/>
            <a:ext cx="4099200" cy="4467300"/>
          </a:xfrm>
          <a:prstGeom prst="rect">
            <a:avLst/>
          </a:prstGeom>
          <a:noFill/>
          <a:ln>
            <a:noFill/>
          </a:ln>
        </p:spPr>
        <p:txBody>
          <a:bodyPr spcFirstLastPara="1" wrap="square" lIns="91425" tIns="91425" rIns="91425" bIns="91425" anchor="t" anchorCtr="0">
            <a:noAutofit/>
          </a:bodyPr>
          <a:lstStyle>
            <a:lvl1pPr marL="457200" lvl="0"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1pPr>
            <a:lvl2pPr marL="914400" lvl="1"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2pPr>
            <a:lvl3pPr marL="1371600" lvl="2"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3pPr>
            <a:lvl4pPr marL="1828800" lvl="3"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4pPr>
            <a:lvl5pPr marL="2286000" lvl="4"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5pPr>
            <a:lvl6pPr marL="2743200" lvl="5"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6pPr>
            <a:lvl7pPr marL="3200400" lvl="6"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7pPr>
            <a:lvl8pPr marL="3657600" lvl="7"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8pPr>
            <a:lvl9pPr marL="4114800" lvl="8"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ullet list Red">
  <p:cSld name="TITLE_1_1_1_1_1_1_1_1_1_1_1_1_1_1_1_1_1_1_1_1_1_1">
    <p:spTree>
      <p:nvGrpSpPr>
        <p:cNvPr id="1" name="Shape 184"/>
        <p:cNvGrpSpPr/>
        <p:nvPr/>
      </p:nvGrpSpPr>
      <p:grpSpPr>
        <a:xfrm>
          <a:off x="0" y="0"/>
          <a:ext cx="0" cy="0"/>
          <a:chOff x="0" y="0"/>
          <a:chExt cx="0" cy="0"/>
        </a:xfrm>
      </p:grpSpPr>
      <p:sp>
        <p:nvSpPr>
          <p:cNvPr id="185" name="Google Shape;185;p37"/>
          <p:cNvSpPr/>
          <p:nvPr/>
        </p:nvSpPr>
        <p:spPr>
          <a:xfrm>
            <a:off x="0" y="0"/>
            <a:ext cx="4346700" cy="5143500"/>
          </a:xfrm>
          <a:prstGeom prst="rect">
            <a:avLst/>
          </a:prstGeom>
          <a:solidFill>
            <a:srgbClr val="FF0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7"/>
          <p:cNvSpPr txBox="1">
            <a:spLocks noGrp="1"/>
          </p:cNvSpPr>
          <p:nvPr>
            <p:ph type="body" idx="1"/>
          </p:nvPr>
        </p:nvSpPr>
        <p:spPr>
          <a:xfrm>
            <a:off x="4723050" y="291475"/>
            <a:ext cx="4245600" cy="44211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
        <p:nvSpPr>
          <p:cNvPr id="187" name="Google Shape;187;p37"/>
          <p:cNvSpPr txBox="1">
            <a:spLocks noGrp="1"/>
          </p:cNvSpPr>
          <p:nvPr>
            <p:ph type="body" idx="2"/>
          </p:nvPr>
        </p:nvSpPr>
        <p:spPr>
          <a:xfrm>
            <a:off x="205425" y="175550"/>
            <a:ext cx="4017600" cy="4479000"/>
          </a:xfrm>
          <a:prstGeom prst="rect">
            <a:avLst/>
          </a:prstGeom>
          <a:noFill/>
          <a:ln>
            <a:noFill/>
          </a:ln>
        </p:spPr>
        <p:txBody>
          <a:bodyPr spcFirstLastPara="1" wrap="square" lIns="91425" tIns="91425" rIns="91425" bIns="91425" anchor="t" anchorCtr="0">
            <a:noAutofit/>
          </a:bodyPr>
          <a:lstStyle>
            <a:lvl1pPr marL="457200" lvl="0"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1pPr>
            <a:lvl2pPr marL="914400" lvl="1"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2pPr>
            <a:lvl3pPr marL="1371600" lvl="2"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3pPr>
            <a:lvl4pPr marL="1828800" lvl="3"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4pPr>
            <a:lvl5pPr marL="2286000" lvl="4"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5pPr>
            <a:lvl6pPr marL="2743200" lvl="5"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6pPr>
            <a:lvl7pPr marL="3200400" lvl="6"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7pPr>
            <a:lvl8pPr marL="3657600" lvl="7"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8pPr>
            <a:lvl9pPr marL="4114800" lvl="8"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9pPr>
          </a:lstStyle>
          <a:p>
            <a:endParaRPr/>
          </a:p>
        </p:txBody>
      </p:sp>
      <p:pic>
        <p:nvPicPr>
          <p:cNvPr id="188" name="Google Shape;188;p37"/>
          <p:cNvPicPr preferRelativeResize="0"/>
          <p:nvPr/>
        </p:nvPicPr>
        <p:blipFill>
          <a:blip r:embed="rId2">
            <a:alphaModFix/>
          </a:blip>
          <a:stretch>
            <a:fillRect/>
          </a:stretch>
        </p:blipFill>
        <p:spPr>
          <a:xfrm>
            <a:off x="205425" y="4816019"/>
            <a:ext cx="595602" cy="162631"/>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ullet list Orange">
  <p:cSld name="TITLE_1_1_1_1_1_1_1_1_1_1_1_1_1_1_1_1_1_1_1_1_1_1_1">
    <p:spTree>
      <p:nvGrpSpPr>
        <p:cNvPr id="1" name="Shape 189"/>
        <p:cNvGrpSpPr/>
        <p:nvPr/>
      </p:nvGrpSpPr>
      <p:grpSpPr>
        <a:xfrm>
          <a:off x="0" y="0"/>
          <a:ext cx="0" cy="0"/>
          <a:chOff x="0" y="0"/>
          <a:chExt cx="0" cy="0"/>
        </a:xfrm>
      </p:grpSpPr>
      <p:sp>
        <p:nvSpPr>
          <p:cNvPr id="190" name="Google Shape;190;p38"/>
          <p:cNvSpPr/>
          <p:nvPr/>
        </p:nvSpPr>
        <p:spPr>
          <a:xfrm>
            <a:off x="0" y="0"/>
            <a:ext cx="4346700" cy="5143500"/>
          </a:xfrm>
          <a:prstGeom prst="rect">
            <a:avLst/>
          </a:prstGeom>
          <a:solidFill>
            <a:srgbClr val="FF5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8"/>
          <p:cNvSpPr txBox="1">
            <a:spLocks noGrp="1"/>
          </p:cNvSpPr>
          <p:nvPr>
            <p:ph type="body" idx="1"/>
          </p:nvPr>
        </p:nvSpPr>
        <p:spPr>
          <a:xfrm>
            <a:off x="4723050" y="291475"/>
            <a:ext cx="4245600" cy="44211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
        <p:nvSpPr>
          <p:cNvPr id="192" name="Google Shape;192;p38"/>
          <p:cNvSpPr txBox="1">
            <a:spLocks noGrp="1"/>
          </p:cNvSpPr>
          <p:nvPr>
            <p:ph type="body" idx="2"/>
          </p:nvPr>
        </p:nvSpPr>
        <p:spPr>
          <a:xfrm>
            <a:off x="205425" y="175550"/>
            <a:ext cx="4017600" cy="4479000"/>
          </a:xfrm>
          <a:prstGeom prst="rect">
            <a:avLst/>
          </a:prstGeom>
          <a:noFill/>
          <a:ln>
            <a:noFill/>
          </a:ln>
        </p:spPr>
        <p:txBody>
          <a:bodyPr spcFirstLastPara="1" wrap="square" lIns="91425" tIns="91425" rIns="91425" bIns="91425" anchor="t" anchorCtr="0">
            <a:noAutofit/>
          </a:bodyPr>
          <a:lstStyle>
            <a:lvl1pPr marL="457200" lvl="0"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1pPr>
            <a:lvl2pPr marL="914400" lvl="1"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2pPr>
            <a:lvl3pPr marL="1371600" lvl="2"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3pPr>
            <a:lvl4pPr marL="1828800" lvl="3"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4pPr>
            <a:lvl5pPr marL="2286000" lvl="4"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5pPr>
            <a:lvl6pPr marL="2743200" lvl="5"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6pPr>
            <a:lvl7pPr marL="3200400" lvl="6"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7pPr>
            <a:lvl8pPr marL="3657600" lvl="7"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8pPr>
            <a:lvl9pPr marL="4114800" lvl="8"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9pPr>
          </a:lstStyle>
          <a:p>
            <a:endParaRPr/>
          </a:p>
        </p:txBody>
      </p:sp>
      <p:pic>
        <p:nvPicPr>
          <p:cNvPr id="193" name="Google Shape;193;p38"/>
          <p:cNvPicPr preferRelativeResize="0"/>
          <p:nvPr/>
        </p:nvPicPr>
        <p:blipFill>
          <a:blip r:embed="rId2">
            <a:alphaModFix/>
          </a:blip>
          <a:stretch>
            <a:fillRect/>
          </a:stretch>
        </p:blipFill>
        <p:spPr>
          <a:xfrm>
            <a:off x="205425" y="4816019"/>
            <a:ext cx="595602" cy="162631"/>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ext + Small Image / Video / Chart">
  <p:cSld name="CUSTOM">
    <p:spTree>
      <p:nvGrpSpPr>
        <p:cNvPr id="1" name="Shape 194"/>
        <p:cNvGrpSpPr/>
        <p:nvPr/>
      </p:nvGrpSpPr>
      <p:grpSpPr>
        <a:xfrm>
          <a:off x="0" y="0"/>
          <a:ext cx="0" cy="0"/>
          <a:chOff x="0" y="0"/>
          <a:chExt cx="0" cy="0"/>
        </a:xfrm>
      </p:grpSpPr>
      <p:pic>
        <p:nvPicPr>
          <p:cNvPr id="195" name="Google Shape;195;p39"/>
          <p:cNvPicPr preferRelativeResize="0"/>
          <p:nvPr/>
        </p:nvPicPr>
        <p:blipFill>
          <a:blip r:embed="rId2">
            <a:alphaModFix/>
          </a:blip>
          <a:stretch>
            <a:fillRect/>
          </a:stretch>
        </p:blipFill>
        <p:spPr>
          <a:xfrm>
            <a:off x="217050" y="4813975"/>
            <a:ext cx="595602" cy="160325"/>
          </a:xfrm>
          <a:prstGeom prst="rect">
            <a:avLst/>
          </a:prstGeom>
          <a:noFill/>
          <a:ln>
            <a:noFill/>
          </a:ln>
        </p:spPr>
      </p:pic>
      <p:sp>
        <p:nvSpPr>
          <p:cNvPr id="196" name="Google Shape;196;p39"/>
          <p:cNvSpPr txBox="1">
            <a:spLocks noGrp="1"/>
          </p:cNvSpPr>
          <p:nvPr>
            <p:ph type="subTitle" idx="1"/>
          </p:nvPr>
        </p:nvSpPr>
        <p:spPr>
          <a:xfrm>
            <a:off x="117850" y="89825"/>
            <a:ext cx="8836200" cy="339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97" name="Google Shape;197;p39"/>
          <p:cNvSpPr txBox="1">
            <a:spLocks noGrp="1"/>
          </p:cNvSpPr>
          <p:nvPr>
            <p:ph type="body" idx="2"/>
          </p:nvPr>
        </p:nvSpPr>
        <p:spPr>
          <a:xfrm>
            <a:off x="137350" y="622050"/>
            <a:ext cx="53466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
        <p:nvSpPr>
          <p:cNvPr id="198" name="Google Shape;198;p39"/>
          <p:cNvSpPr txBox="1">
            <a:spLocks noGrp="1"/>
          </p:cNvSpPr>
          <p:nvPr>
            <p:ph type="subTitle" idx="3"/>
          </p:nvPr>
        </p:nvSpPr>
        <p:spPr>
          <a:xfrm>
            <a:off x="5592600" y="4431450"/>
            <a:ext cx="3158700" cy="281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000">
                <a:latin typeface="Century Gothic"/>
                <a:ea typeface="Century Gothic"/>
                <a:cs typeface="Century Gothic"/>
                <a:sym typeface="Century Gothic"/>
              </a:defRPr>
            </a:lvl1pPr>
            <a:lvl2pPr lvl="1" rtl="0">
              <a:spcBef>
                <a:spcPts val="0"/>
              </a:spcBef>
              <a:spcAft>
                <a:spcPts val="0"/>
              </a:spcAft>
              <a:buNone/>
              <a:defRPr sz="1000"/>
            </a:lvl2pPr>
            <a:lvl3pPr lvl="2" rtl="0">
              <a:spcBef>
                <a:spcPts val="0"/>
              </a:spcBef>
              <a:spcAft>
                <a:spcPts val="0"/>
              </a:spcAft>
              <a:buNone/>
              <a:defRPr sz="1000"/>
            </a:lvl3pPr>
            <a:lvl4pPr lvl="3" rtl="0">
              <a:spcBef>
                <a:spcPts val="0"/>
              </a:spcBef>
              <a:spcAft>
                <a:spcPts val="0"/>
              </a:spcAft>
              <a:buNone/>
              <a:defRPr sz="1000"/>
            </a:lvl4pPr>
            <a:lvl5pPr lvl="4" rtl="0">
              <a:spcBef>
                <a:spcPts val="0"/>
              </a:spcBef>
              <a:spcAft>
                <a:spcPts val="0"/>
              </a:spcAft>
              <a:buNone/>
              <a:defRPr sz="1000"/>
            </a:lvl5pPr>
            <a:lvl6pPr lvl="5" rtl="0">
              <a:spcBef>
                <a:spcPts val="0"/>
              </a:spcBef>
              <a:spcAft>
                <a:spcPts val="0"/>
              </a:spcAft>
              <a:buNone/>
              <a:defRPr sz="1000"/>
            </a:lvl6pPr>
            <a:lvl7pPr lvl="6" rtl="0">
              <a:spcBef>
                <a:spcPts val="0"/>
              </a:spcBef>
              <a:spcAft>
                <a:spcPts val="0"/>
              </a:spcAft>
              <a:buNone/>
              <a:defRPr sz="1000"/>
            </a:lvl7pPr>
            <a:lvl8pPr lvl="7" rtl="0">
              <a:spcBef>
                <a:spcPts val="0"/>
              </a:spcBef>
              <a:spcAft>
                <a:spcPts val="0"/>
              </a:spcAft>
              <a:buNone/>
              <a:defRPr sz="1000"/>
            </a:lvl8pPr>
            <a:lvl9pPr lvl="8" rtl="0">
              <a:spcBef>
                <a:spcPts val="0"/>
              </a:spcBef>
              <a:spcAft>
                <a:spcPts val="0"/>
              </a:spcAft>
              <a:buNone/>
              <a:defRPr sz="1000"/>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Large Image + Text">
  <p:cSld name="CUSTOM_1">
    <p:spTree>
      <p:nvGrpSpPr>
        <p:cNvPr id="1" name="Shape 199"/>
        <p:cNvGrpSpPr/>
        <p:nvPr/>
      </p:nvGrpSpPr>
      <p:grpSpPr>
        <a:xfrm>
          <a:off x="0" y="0"/>
          <a:ext cx="0" cy="0"/>
          <a:chOff x="0" y="0"/>
          <a:chExt cx="0" cy="0"/>
        </a:xfrm>
      </p:grpSpPr>
      <p:pic>
        <p:nvPicPr>
          <p:cNvPr id="200" name="Google Shape;200;p40"/>
          <p:cNvPicPr preferRelativeResize="0"/>
          <p:nvPr/>
        </p:nvPicPr>
        <p:blipFill>
          <a:blip r:embed="rId2">
            <a:alphaModFix/>
          </a:blip>
          <a:stretch>
            <a:fillRect/>
          </a:stretch>
        </p:blipFill>
        <p:spPr>
          <a:xfrm>
            <a:off x="217050" y="4813975"/>
            <a:ext cx="595602" cy="160325"/>
          </a:xfrm>
          <a:prstGeom prst="rect">
            <a:avLst/>
          </a:prstGeom>
          <a:noFill/>
          <a:ln>
            <a:noFill/>
          </a:ln>
        </p:spPr>
      </p:pic>
      <p:sp>
        <p:nvSpPr>
          <p:cNvPr id="201" name="Google Shape;201;p40"/>
          <p:cNvSpPr txBox="1">
            <a:spLocks noGrp="1"/>
          </p:cNvSpPr>
          <p:nvPr>
            <p:ph type="subTitle" idx="1"/>
          </p:nvPr>
        </p:nvSpPr>
        <p:spPr>
          <a:xfrm>
            <a:off x="117850" y="89825"/>
            <a:ext cx="2975700" cy="339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202" name="Google Shape;202;p40"/>
          <p:cNvSpPr txBox="1">
            <a:spLocks noGrp="1"/>
          </p:cNvSpPr>
          <p:nvPr>
            <p:ph type="body" idx="2"/>
          </p:nvPr>
        </p:nvSpPr>
        <p:spPr>
          <a:xfrm>
            <a:off x="137350" y="622050"/>
            <a:ext cx="2869200" cy="2806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
        <p:nvSpPr>
          <p:cNvPr id="203" name="Google Shape;203;p40"/>
          <p:cNvSpPr txBox="1">
            <a:spLocks noGrp="1"/>
          </p:cNvSpPr>
          <p:nvPr>
            <p:ph type="subTitle" idx="3"/>
          </p:nvPr>
        </p:nvSpPr>
        <p:spPr>
          <a:xfrm>
            <a:off x="137350" y="3428250"/>
            <a:ext cx="3158700" cy="281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000">
                <a:latin typeface="Century Gothic"/>
                <a:ea typeface="Century Gothic"/>
                <a:cs typeface="Century Gothic"/>
                <a:sym typeface="Century Gothic"/>
              </a:defRPr>
            </a:lvl1pPr>
            <a:lvl2pPr lvl="1" rtl="0">
              <a:spcBef>
                <a:spcPts val="0"/>
              </a:spcBef>
              <a:spcAft>
                <a:spcPts val="0"/>
              </a:spcAft>
              <a:buNone/>
              <a:defRPr sz="1000"/>
            </a:lvl2pPr>
            <a:lvl3pPr lvl="2" rtl="0">
              <a:spcBef>
                <a:spcPts val="0"/>
              </a:spcBef>
              <a:spcAft>
                <a:spcPts val="0"/>
              </a:spcAft>
              <a:buNone/>
              <a:defRPr sz="1000"/>
            </a:lvl3pPr>
            <a:lvl4pPr lvl="3" rtl="0">
              <a:spcBef>
                <a:spcPts val="0"/>
              </a:spcBef>
              <a:spcAft>
                <a:spcPts val="0"/>
              </a:spcAft>
              <a:buNone/>
              <a:defRPr sz="1000"/>
            </a:lvl4pPr>
            <a:lvl5pPr lvl="4" rtl="0">
              <a:spcBef>
                <a:spcPts val="0"/>
              </a:spcBef>
              <a:spcAft>
                <a:spcPts val="0"/>
              </a:spcAft>
              <a:buNone/>
              <a:defRPr sz="1000"/>
            </a:lvl5pPr>
            <a:lvl6pPr lvl="5" rtl="0">
              <a:spcBef>
                <a:spcPts val="0"/>
              </a:spcBef>
              <a:spcAft>
                <a:spcPts val="0"/>
              </a:spcAft>
              <a:buNone/>
              <a:defRPr sz="1000"/>
            </a:lvl6pPr>
            <a:lvl7pPr lvl="6" rtl="0">
              <a:spcBef>
                <a:spcPts val="0"/>
              </a:spcBef>
              <a:spcAft>
                <a:spcPts val="0"/>
              </a:spcAft>
              <a:buNone/>
              <a:defRPr sz="1000"/>
            </a:lvl7pPr>
            <a:lvl8pPr lvl="7" rtl="0">
              <a:spcBef>
                <a:spcPts val="0"/>
              </a:spcBef>
              <a:spcAft>
                <a:spcPts val="0"/>
              </a:spcAft>
              <a:buNone/>
              <a:defRPr sz="1000"/>
            </a:lvl8pPr>
            <a:lvl9pPr lvl="8" rtl="0">
              <a:spcBef>
                <a:spcPts val="0"/>
              </a:spcBef>
              <a:spcAft>
                <a:spcPts val="0"/>
              </a:spcAft>
              <a:buNone/>
              <a:defRPr sz="1000"/>
            </a:lvl9pPr>
          </a:lstStyle>
          <a:p>
            <a:endParaRPr/>
          </a:p>
        </p:txBody>
      </p:sp>
      <p:cxnSp>
        <p:nvCxnSpPr>
          <p:cNvPr id="204" name="Google Shape;204;p40"/>
          <p:cNvCxnSpPr/>
          <p:nvPr/>
        </p:nvCxnSpPr>
        <p:spPr>
          <a:xfrm>
            <a:off x="3165850" y="1700"/>
            <a:ext cx="0" cy="5165400"/>
          </a:xfrm>
          <a:prstGeom prst="straightConnector1">
            <a:avLst/>
          </a:prstGeom>
          <a:noFill/>
          <a:ln w="9525" cap="flat" cmpd="sng">
            <a:solidFill>
              <a:srgbClr val="D9D9D9"/>
            </a:solidFill>
            <a:prstDash val="solid"/>
            <a:round/>
            <a:headEnd type="none" w="med" len="med"/>
            <a:tailEnd type="none" w="med" len="med"/>
          </a:ln>
        </p:spPr>
      </p:cxn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Image + Grey Layout">
  <p:cSld name="CUSTOM_2">
    <p:spTree>
      <p:nvGrpSpPr>
        <p:cNvPr id="1" name="Shape 205"/>
        <p:cNvGrpSpPr/>
        <p:nvPr/>
      </p:nvGrpSpPr>
      <p:grpSpPr>
        <a:xfrm>
          <a:off x="0" y="0"/>
          <a:ext cx="0" cy="0"/>
          <a:chOff x="0" y="0"/>
          <a:chExt cx="0" cy="0"/>
        </a:xfrm>
      </p:grpSpPr>
      <p:sp>
        <p:nvSpPr>
          <p:cNvPr id="206" name="Google Shape;206;p41"/>
          <p:cNvSpPr/>
          <p:nvPr/>
        </p:nvSpPr>
        <p:spPr>
          <a:xfrm>
            <a:off x="0" y="0"/>
            <a:ext cx="4383000" cy="5143500"/>
          </a:xfrm>
          <a:prstGeom prst="rect">
            <a:avLst/>
          </a:prstGeom>
          <a:solidFill>
            <a:srgbClr val="A594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7" name="Google Shape;207;p41"/>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208" name="Google Shape;208;p41"/>
          <p:cNvSpPr txBox="1">
            <a:spLocks noGrp="1"/>
          </p:cNvSpPr>
          <p:nvPr>
            <p:ph type="subTitle" idx="1"/>
          </p:nvPr>
        </p:nvSpPr>
        <p:spPr>
          <a:xfrm>
            <a:off x="111850" y="96925"/>
            <a:ext cx="407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b="1">
                <a:solidFill>
                  <a:srgbClr val="FFFFFF"/>
                </a:solidFill>
              </a:defRPr>
            </a:lvl2pPr>
            <a:lvl3pPr lvl="2" rtl="0">
              <a:spcBef>
                <a:spcPts val="0"/>
              </a:spcBef>
              <a:spcAft>
                <a:spcPts val="0"/>
              </a:spcAft>
              <a:buNone/>
              <a:defRPr b="1">
                <a:solidFill>
                  <a:srgbClr val="FFFFFF"/>
                </a:solidFill>
              </a:defRPr>
            </a:lvl3pPr>
            <a:lvl4pPr lvl="3" rtl="0">
              <a:spcBef>
                <a:spcPts val="0"/>
              </a:spcBef>
              <a:spcAft>
                <a:spcPts val="0"/>
              </a:spcAft>
              <a:buNone/>
              <a:defRPr b="1">
                <a:solidFill>
                  <a:srgbClr val="FFFFFF"/>
                </a:solidFill>
              </a:defRPr>
            </a:lvl4pPr>
            <a:lvl5pPr lvl="4" rtl="0">
              <a:spcBef>
                <a:spcPts val="0"/>
              </a:spcBef>
              <a:spcAft>
                <a:spcPts val="0"/>
              </a:spcAft>
              <a:buNone/>
              <a:defRPr b="1">
                <a:solidFill>
                  <a:srgbClr val="FFFFFF"/>
                </a:solidFill>
              </a:defRPr>
            </a:lvl5pPr>
            <a:lvl6pPr lvl="5" rtl="0">
              <a:spcBef>
                <a:spcPts val="0"/>
              </a:spcBef>
              <a:spcAft>
                <a:spcPts val="0"/>
              </a:spcAft>
              <a:buNone/>
              <a:defRPr b="1">
                <a:solidFill>
                  <a:srgbClr val="FFFFFF"/>
                </a:solidFill>
              </a:defRPr>
            </a:lvl6pPr>
            <a:lvl7pPr lvl="6" rtl="0">
              <a:spcBef>
                <a:spcPts val="0"/>
              </a:spcBef>
              <a:spcAft>
                <a:spcPts val="0"/>
              </a:spcAft>
              <a:buNone/>
              <a:defRPr b="1">
                <a:solidFill>
                  <a:srgbClr val="FFFFFF"/>
                </a:solidFill>
              </a:defRPr>
            </a:lvl7pPr>
            <a:lvl8pPr lvl="7" rtl="0">
              <a:spcBef>
                <a:spcPts val="0"/>
              </a:spcBef>
              <a:spcAft>
                <a:spcPts val="0"/>
              </a:spcAft>
              <a:buNone/>
              <a:defRPr b="1">
                <a:solidFill>
                  <a:srgbClr val="FFFFFF"/>
                </a:solidFill>
              </a:defRPr>
            </a:lvl8pPr>
            <a:lvl9pPr lvl="8" rtl="0">
              <a:spcBef>
                <a:spcPts val="0"/>
              </a:spcBef>
              <a:spcAft>
                <a:spcPts val="0"/>
              </a:spcAft>
              <a:buNone/>
              <a:defRPr b="1">
                <a:solidFill>
                  <a:srgbClr val="FFFFFF"/>
                </a:solidFill>
              </a:defRPr>
            </a:lvl9pPr>
          </a:lstStyle>
          <a:p>
            <a:endParaRPr/>
          </a:p>
        </p:txBody>
      </p:sp>
      <p:sp>
        <p:nvSpPr>
          <p:cNvPr id="209" name="Google Shape;209;p41"/>
          <p:cNvSpPr txBox="1">
            <a:spLocks noGrp="1"/>
          </p:cNvSpPr>
          <p:nvPr>
            <p:ph type="body" idx="2"/>
          </p:nvPr>
        </p:nvSpPr>
        <p:spPr>
          <a:xfrm>
            <a:off x="86250" y="622050"/>
            <a:ext cx="4028100" cy="2161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1pPr>
            <a:lvl2pPr marL="914400" lvl="1"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2pPr>
            <a:lvl3pPr marL="1371600" lvl="2"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3pPr>
            <a:lvl4pPr marL="1828800" lvl="3"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4pPr>
            <a:lvl5pPr marL="2286000" lvl="4"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5pPr>
            <a:lvl6pPr marL="2743200" lvl="5"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6pPr>
            <a:lvl7pPr marL="3200400" lvl="6"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7pPr>
            <a:lvl8pPr marL="3657600" lvl="7"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8pPr>
            <a:lvl9pPr marL="4114800" lvl="8"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9pPr>
          </a:lstStyle>
          <a:p>
            <a:endParaRPr/>
          </a:p>
        </p:txBody>
      </p:sp>
      <p:sp>
        <p:nvSpPr>
          <p:cNvPr id="210" name="Google Shape;210;p41"/>
          <p:cNvSpPr txBox="1">
            <a:spLocks noGrp="1"/>
          </p:cNvSpPr>
          <p:nvPr>
            <p:ph type="subTitle" idx="3"/>
          </p:nvPr>
        </p:nvSpPr>
        <p:spPr>
          <a:xfrm>
            <a:off x="86250" y="2783550"/>
            <a:ext cx="4079100" cy="281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000">
                <a:solidFill>
                  <a:srgbClr val="FFFFFF"/>
                </a:solidFill>
                <a:latin typeface="Century Gothic"/>
                <a:ea typeface="Century Gothic"/>
                <a:cs typeface="Century Gothic"/>
                <a:sym typeface="Century Gothic"/>
              </a:defRPr>
            </a:lvl1pPr>
            <a:lvl2pPr lvl="1" rtl="0">
              <a:spcBef>
                <a:spcPts val="0"/>
              </a:spcBef>
              <a:spcAft>
                <a:spcPts val="0"/>
              </a:spcAft>
              <a:buNone/>
              <a:defRPr sz="1000"/>
            </a:lvl2pPr>
            <a:lvl3pPr lvl="2" rtl="0">
              <a:spcBef>
                <a:spcPts val="0"/>
              </a:spcBef>
              <a:spcAft>
                <a:spcPts val="0"/>
              </a:spcAft>
              <a:buNone/>
              <a:defRPr sz="1000"/>
            </a:lvl3pPr>
            <a:lvl4pPr lvl="3" rtl="0">
              <a:spcBef>
                <a:spcPts val="0"/>
              </a:spcBef>
              <a:spcAft>
                <a:spcPts val="0"/>
              </a:spcAft>
              <a:buNone/>
              <a:defRPr sz="1000"/>
            </a:lvl4pPr>
            <a:lvl5pPr lvl="4" rtl="0">
              <a:spcBef>
                <a:spcPts val="0"/>
              </a:spcBef>
              <a:spcAft>
                <a:spcPts val="0"/>
              </a:spcAft>
              <a:buNone/>
              <a:defRPr sz="1000"/>
            </a:lvl5pPr>
            <a:lvl6pPr lvl="5" rtl="0">
              <a:spcBef>
                <a:spcPts val="0"/>
              </a:spcBef>
              <a:spcAft>
                <a:spcPts val="0"/>
              </a:spcAft>
              <a:buNone/>
              <a:defRPr sz="1000"/>
            </a:lvl6pPr>
            <a:lvl7pPr lvl="6" rtl="0">
              <a:spcBef>
                <a:spcPts val="0"/>
              </a:spcBef>
              <a:spcAft>
                <a:spcPts val="0"/>
              </a:spcAft>
              <a:buNone/>
              <a:defRPr sz="1000"/>
            </a:lvl7pPr>
            <a:lvl8pPr lvl="7" rtl="0">
              <a:spcBef>
                <a:spcPts val="0"/>
              </a:spcBef>
              <a:spcAft>
                <a:spcPts val="0"/>
              </a:spcAft>
              <a:buNone/>
              <a:defRPr sz="1000"/>
            </a:lvl8pPr>
            <a:lvl9pPr lvl="8" rtl="0">
              <a:spcBef>
                <a:spcPts val="0"/>
              </a:spcBef>
              <a:spcAft>
                <a:spcPts val="0"/>
              </a:spcAft>
              <a:buNone/>
              <a:defRPr sz="1000"/>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Image + Yellow Layout">
  <p:cSld name="CUSTOM_2_2">
    <p:spTree>
      <p:nvGrpSpPr>
        <p:cNvPr id="1" name="Shape 211"/>
        <p:cNvGrpSpPr/>
        <p:nvPr/>
      </p:nvGrpSpPr>
      <p:grpSpPr>
        <a:xfrm>
          <a:off x="0" y="0"/>
          <a:ext cx="0" cy="0"/>
          <a:chOff x="0" y="0"/>
          <a:chExt cx="0" cy="0"/>
        </a:xfrm>
      </p:grpSpPr>
      <p:sp>
        <p:nvSpPr>
          <p:cNvPr id="212" name="Google Shape;212;p42"/>
          <p:cNvSpPr/>
          <p:nvPr/>
        </p:nvSpPr>
        <p:spPr>
          <a:xfrm>
            <a:off x="0" y="0"/>
            <a:ext cx="4383000" cy="5143500"/>
          </a:xfrm>
          <a:prstGeom prst="rect">
            <a:avLst/>
          </a:prstGeom>
          <a:solidFill>
            <a:srgbClr val="FFB8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2"/>
          <p:cNvSpPr txBox="1">
            <a:spLocks noGrp="1"/>
          </p:cNvSpPr>
          <p:nvPr>
            <p:ph type="subTitle" idx="1"/>
          </p:nvPr>
        </p:nvSpPr>
        <p:spPr>
          <a:xfrm>
            <a:off x="111850" y="96925"/>
            <a:ext cx="407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214" name="Google Shape;214;p42"/>
          <p:cNvSpPr txBox="1">
            <a:spLocks noGrp="1"/>
          </p:cNvSpPr>
          <p:nvPr>
            <p:ph type="body" idx="2"/>
          </p:nvPr>
        </p:nvSpPr>
        <p:spPr>
          <a:xfrm>
            <a:off x="86250" y="622050"/>
            <a:ext cx="4028100" cy="2161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
        <p:nvSpPr>
          <p:cNvPr id="215" name="Google Shape;215;p42"/>
          <p:cNvSpPr txBox="1">
            <a:spLocks noGrp="1"/>
          </p:cNvSpPr>
          <p:nvPr>
            <p:ph type="subTitle" idx="3"/>
          </p:nvPr>
        </p:nvSpPr>
        <p:spPr>
          <a:xfrm>
            <a:off x="86250" y="2783550"/>
            <a:ext cx="4079100" cy="281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000">
                <a:latin typeface="Century Gothic"/>
                <a:ea typeface="Century Gothic"/>
                <a:cs typeface="Century Gothic"/>
                <a:sym typeface="Century Gothic"/>
              </a:defRPr>
            </a:lvl1pPr>
            <a:lvl2pPr lvl="1" rtl="0">
              <a:spcBef>
                <a:spcPts val="0"/>
              </a:spcBef>
              <a:spcAft>
                <a:spcPts val="0"/>
              </a:spcAft>
              <a:buNone/>
              <a:defRPr sz="1000"/>
            </a:lvl2pPr>
            <a:lvl3pPr lvl="2" rtl="0">
              <a:spcBef>
                <a:spcPts val="0"/>
              </a:spcBef>
              <a:spcAft>
                <a:spcPts val="0"/>
              </a:spcAft>
              <a:buNone/>
              <a:defRPr sz="1000"/>
            </a:lvl3pPr>
            <a:lvl4pPr lvl="3" rtl="0">
              <a:spcBef>
                <a:spcPts val="0"/>
              </a:spcBef>
              <a:spcAft>
                <a:spcPts val="0"/>
              </a:spcAft>
              <a:buNone/>
              <a:defRPr sz="1000"/>
            </a:lvl4pPr>
            <a:lvl5pPr lvl="4" rtl="0">
              <a:spcBef>
                <a:spcPts val="0"/>
              </a:spcBef>
              <a:spcAft>
                <a:spcPts val="0"/>
              </a:spcAft>
              <a:buNone/>
              <a:defRPr sz="1000"/>
            </a:lvl5pPr>
            <a:lvl6pPr lvl="5" rtl="0">
              <a:spcBef>
                <a:spcPts val="0"/>
              </a:spcBef>
              <a:spcAft>
                <a:spcPts val="0"/>
              </a:spcAft>
              <a:buNone/>
              <a:defRPr sz="1000"/>
            </a:lvl6pPr>
            <a:lvl7pPr lvl="6" rtl="0">
              <a:spcBef>
                <a:spcPts val="0"/>
              </a:spcBef>
              <a:spcAft>
                <a:spcPts val="0"/>
              </a:spcAft>
              <a:buNone/>
              <a:defRPr sz="1000"/>
            </a:lvl7pPr>
            <a:lvl8pPr lvl="7" rtl="0">
              <a:spcBef>
                <a:spcPts val="0"/>
              </a:spcBef>
              <a:spcAft>
                <a:spcPts val="0"/>
              </a:spcAft>
              <a:buNone/>
              <a:defRPr sz="1000"/>
            </a:lvl8pPr>
            <a:lvl9pPr lvl="8" rtl="0">
              <a:spcBef>
                <a:spcPts val="0"/>
              </a:spcBef>
              <a:spcAft>
                <a:spcPts val="0"/>
              </a:spcAft>
              <a:buNone/>
              <a:defRPr sz="1000"/>
            </a:lvl9pPr>
          </a:lstStyle>
          <a:p>
            <a:endParaRPr/>
          </a:p>
        </p:txBody>
      </p:sp>
      <p:pic>
        <p:nvPicPr>
          <p:cNvPr id="216" name="Google Shape;216;p42"/>
          <p:cNvPicPr preferRelativeResize="0"/>
          <p:nvPr/>
        </p:nvPicPr>
        <p:blipFill>
          <a:blip r:embed="rId2">
            <a:alphaModFix/>
          </a:blip>
          <a:stretch>
            <a:fillRect/>
          </a:stretch>
        </p:blipFill>
        <p:spPr>
          <a:xfrm>
            <a:off x="217050" y="4813975"/>
            <a:ext cx="595602" cy="1603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Image + Purple Layout">
  <p:cSld name="CUSTOM_2_1">
    <p:spTree>
      <p:nvGrpSpPr>
        <p:cNvPr id="1" name="Shape 217"/>
        <p:cNvGrpSpPr/>
        <p:nvPr/>
      </p:nvGrpSpPr>
      <p:grpSpPr>
        <a:xfrm>
          <a:off x="0" y="0"/>
          <a:ext cx="0" cy="0"/>
          <a:chOff x="0" y="0"/>
          <a:chExt cx="0" cy="0"/>
        </a:xfrm>
      </p:grpSpPr>
      <p:sp>
        <p:nvSpPr>
          <p:cNvPr id="218" name="Google Shape;218;p43"/>
          <p:cNvSpPr/>
          <p:nvPr/>
        </p:nvSpPr>
        <p:spPr>
          <a:xfrm>
            <a:off x="4761000" y="0"/>
            <a:ext cx="4383000" cy="5143500"/>
          </a:xfrm>
          <a:prstGeom prst="rect">
            <a:avLst/>
          </a:prstGeom>
          <a:solidFill>
            <a:srgbClr val="9B00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9" name="Google Shape;219;p43"/>
          <p:cNvPicPr preferRelativeResize="0"/>
          <p:nvPr/>
        </p:nvPicPr>
        <p:blipFill>
          <a:blip r:embed="rId2">
            <a:alphaModFix/>
          </a:blip>
          <a:stretch>
            <a:fillRect/>
          </a:stretch>
        </p:blipFill>
        <p:spPr>
          <a:xfrm>
            <a:off x="4966425" y="4816019"/>
            <a:ext cx="595602" cy="162631"/>
          </a:xfrm>
          <a:prstGeom prst="rect">
            <a:avLst/>
          </a:prstGeom>
          <a:noFill/>
          <a:ln>
            <a:noFill/>
          </a:ln>
        </p:spPr>
      </p:pic>
      <p:sp>
        <p:nvSpPr>
          <p:cNvPr id="220" name="Google Shape;220;p43"/>
          <p:cNvSpPr txBox="1">
            <a:spLocks noGrp="1"/>
          </p:cNvSpPr>
          <p:nvPr>
            <p:ph type="subTitle" idx="1"/>
          </p:nvPr>
        </p:nvSpPr>
        <p:spPr>
          <a:xfrm>
            <a:off x="4847250" y="89800"/>
            <a:ext cx="407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b="1">
                <a:solidFill>
                  <a:srgbClr val="FFFFFF"/>
                </a:solidFill>
              </a:defRPr>
            </a:lvl2pPr>
            <a:lvl3pPr lvl="2" rtl="0">
              <a:spcBef>
                <a:spcPts val="0"/>
              </a:spcBef>
              <a:spcAft>
                <a:spcPts val="0"/>
              </a:spcAft>
              <a:buNone/>
              <a:defRPr b="1">
                <a:solidFill>
                  <a:srgbClr val="FFFFFF"/>
                </a:solidFill>
              </a:defRPr>
            </a:lvl3pPr>
            <a:lvl4pPr lvl="3" rtl="0">
              <a:spcBef>
                <a:spcPts val="0"/>
              </a:spcBef>
              <a:spcAft>
                <a:spcPts val="0"/>
              </a:spcAft>
              <a:buNone/>
              <a:defRPr b="1">
                <a:solidFill>
                  <a:srgbClr val="FFFFFF"/>
                </a:solidFill>
              </a:defRPr>
            </a:lvl4pPr>
            <a:lvl5pPr lvl="4" rtl="0">
              <a:spcBef>
                <a:spcPts val="0"/>
              </a:spcBef>
              <a:spcAft>
                <a:spcPts val="0"/>
              </a:spcAft>
              <a:buNone/>
              <a:defRPr b="1">
                <a:solidFill>
                  <a:srgbClr val="FFFFFF"/>
                </a:solidFill>
              </a:defRPr>
            </a:lvl5pPr>
            <a:lvl6pPr lvl="5" rtl="0">
              <a:spcBef>
                <a:spcPts val="0"/>
              </a:spcBef>
              <a:spcAft>
                <a:spcPts val="0"/>
              </a:spcAft>
              <a:buNone/>
              <a:defRPr b="1">
                <a:solidFill>
                  <a:srgbClr val="FFFFFF"/>
                </a:solidFill>
              </a:defRPr>
            </a:lvl6pPr>
            <a:lvl7pPr lvl="6" rtl="0">
              <a:spcBef>
                <a:spcPts val="0"/>
              </a:spcBef>
              <a:spcAft>
                <a:spcPts val="0"/>
              </a:spcAft>
              <a:buNone/>
              <a:defRPr b="1">
                <a:solidFill>
                  <a:srgbClr val="FFFFFF"/>
                </a:solidFill>
              </a:defRPr>
            </a:lvl7pPr>
            <a:lvl8pPr lvl="7" rtl="0">
              <a:spcBef>
                <a:spcPts val="0"/>
              </a:spcBef>
              <a:spcAft>
                <a:spcPts val="0"/>
              </a:spcAft>
              <a:buNone/>
              <a:defRPr b="1">
                <a:solidFill>
                  <a:srgbClr val="FFFFFF"/>
                </a:solidFill>
              </a:defRPr>
            </a:lvl8pPr>
            <a:lvl9pPr lvl="8" rtl="0">
              <a:spcBef>
                <a:spcPts val="0"/>
              </a:spcBef>
              <a:spcAft>
                <a:spcPts val="0"/>
              </a:spcAft>
              <a:buNone/>
              <a:defRPr b="1">
                <a:solidFill>
                  <a:srgbClr val="FFFFFF"/>
                </a:solidFill>
              </a:defRPr>
            </a:lvl9pPr>
          </a:lstStyle>
          <a:p>
            <a:endParaRPr/>
          </a:p>
        </p:txBody>
      </p:sp>
      <p:sp>
        <p:nvSpPr>
          <p:cNvPr id="221" name="Google Shape;221;p43"/>
          <p:cNvSpPr txBox="1">
            <a:spLocks noGrp="1"/>
          </p:cNvSpPr>
          <p:nvPr>
            <p:ph type="body" idx="2"/>
          </p:nvPr>
        </p:nvSpPr>
        <p:spPr>
          <a:xfrm>
            <a:off x="4898350" y="622050"/>
            <a:ext cx="4028100" cy="2161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1pPr>
            <a:lvl2pPr marL="914400" lvl="1"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2pPr>
            <a:lvl3pPr marL="1371600" lvl="2"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3pPr>
            <a:lvl4pPr marL="1828800" lvl="3"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4pPr>
            <a:lvl5pPr marL="2286000" lvl="4"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5pPr>
            <a:lvl6pPr marL="2743200" lvl="5"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6pPr>
            <a:lvl7pPr marL="3200400" lvl="6"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7pPr>
            <a:lvl8pPr marL="3657600" lvl="7"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8pPr>
            <a:lvl9pPr marL="4114800" lvl="8"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9pPr>
          </a:lstStyle>
          <a:p>
            <a:endParaRPr/>
          </a:p>
        </p:txBody>
      </p:sp>
      <p:sp>
        <p:nvSpPr>
          <p:cNvPr id="222" name="Google Shape;222;p43"/>
          <p:cNvSpPr txBox="1">
            <a:spLocks noGrp="1"/>
          </p:cNvSpPr>
          <p:nvPr>
            <p:ph type="subTitle" idx="3"/>
          </p:nvPr>
        </p:nvSpPr>
        <p:spPr>
          <a:xfrm>
            <a:off x="4847250" y="2783550"/>
            <a:ext cx="4079100" cy="281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000">
                <a:solidFill>
                  <a:srgbClr val="FFFFFF"/>
                </a:solidFill>
                <a:latin typeface="Century Gothic"/>
                <a:ea typeface="Century Gothic"/>
                <a:cs typeface="Century Gothic"/>
                <a:sym typeface="Century Gothic"/>
              </a:defRPr>
            </a:lvl1pPr>
            <a:lvl2pPr lvl="1" rtl="0">
              <a:spcBef>
                <a:spcPts val="0"/>
              </a:spcBef>
              <a:spcAft>
                <a:spcPts val="0"/>
              </a:spcAft>
              <a:buNone/>
              <a:defRPr sz="1000"/>
            </a:lvl2pPr>
            <a:lvl3pPr lvl="2" rtl="0">
              <a:spcBef>
                <a:spcPts val="0"/>
              </a:spcBef>
              <a:spcAft>
                <a:spcPts val="0"/>
              </a:spcAft>
              <a:buNone/>
              <a:defRPr sz="1000"/>
            </a:lvl3pPr>
            <a:lvl4pPr lvl="3" rtl="0">
              <a:spcBef>
                <a:spcPts val="0"/>
              </a:spcBef>
              <a:spcAft>
                <a:spcPts val="0"/>
              </a:spcAft>
              <a:buNone/>
              <a:defRPr sz="1000"/>
            </a:lvl4pPr>
            <a:lvl5pPr lvl="4" rtl="0">
              <a:spcBef>
                <a:spcPts val="0"/>
              </a:spcBef>
              <a:spcAft>
                <a:spcPts val="0"/>
              </a:spcAft>
              <a:buNone/>
              <a:defRPr sz="1000"/>
            </a:lvl5pPr>
            <a:lvl6pPr lvl="5" rtl="0">
              <a:spcBef>
                <a:spcPts val="0"/>
              </a:spcBef>
              <a:spcAft>
                <a:spcPts val="0"/>
              </a:spcAft>
              <a:buNone/>
              <a:defRPr sz="1000"/>
            </a:lvl6pPr>
            <a:lvl7pPr lvl="6" rtl="0">
              <a:spcBef>
                <a:spcPts val="0"/>
              </a:spcBef>
              <a:spcAft>
                <a:spcPts val="0"/>
              </a:spcAft>
              <a:buNone/>
              <a:defRPr sz="1000"/>
            </a:lvl7pPr>
            <a:lvl8pPr lvl="7" rtl="0">
              <a:spcBef>
                <a:spcPts val="0"/>
              </a:spcBef>
              <a:spcAft>
                <a:spcPts val="0"/>
              </a:spcAft>
              <a:buNone/>
              <a:defRPr sz="1000"/>
            </a:lvl8pPr>
            <a:lvl9pPr lvl="8" rtl="0">
              <a:spcBef>
                <a:spcPts val="0"/>
              </a:spcBef>
              <a:spcAft>
                <a:spcPts val="0"/>
              </a:spcAft>
              <a:buNone/>
              <a:defRPr sz="1000"/>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Image + Orange Layout">
  <p:cSld name="CUSTOM_2_1_1">
    <p:spTree>
      <p:nvGrpSpPr>
        <p:cNvPr id="1" name="Shape 223"/>
        <p:cNvGrpSpPr/>
        <p:nvPr/>
      </p:nvGrpSpPr>
      <p:grpSpPr>
        <a:xfrm>
          <a:off x="0" y="0"/>
          <a:ext cx="0" cy="0"/>
          <a:chOff x="0" y="0"/>
          <a:chExt cx="0" cy="0"/>
        </a:xfrm>
      </p:grpSpPr>
      <p:sp>
        <p:nvSpPr>
          <p:cNvPr id="224" name="Google Shape;224;p44"/>
          <p:cNvSpPr/>
          <p:nvPr/>
        </p:nvSpPr>
        <p:spPr>
          <a:xfrm>
            <a:off x="4761000" y="0"/>
            <a:ext cx="4383000" cy="5143500"/>
          </a:xfrm>
          <a:prstGeom prst="rect">
            <a:avLst/>
          </a:prstGeom>
          <a:solidFill>
            <a:srgbClr val="FF5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5" name="Google Shape;225;p44"/>
          <p:cNvPicPr preferRelativeResize="0"/>
          <p:nvPr/>
        </p:nvPicPr>
        <p:blipFill>
          <a:blip r:embed="rId2">
            <a:alphaModFix/>
          </a:blip>
          <a:stretch>
            <a:fillRect/>
          </a:stretch>
        </p:blipFill>
        <p:spPr>
          <a:xfrm>
            <a:off x="4966425" y="4816019"/>
            <a:ext cx="595602" cy="162631"/>
          </a:xfrm>
          <a:prstGeom prst="rect">
            <a:avLst/>
          </a:prstGeom>
          <a:noFill/>
          <a:ln>
            <a:noFill/>
          </a:ln>
        </p:spPr>
      </p:pic>
      <p:sp>
        <p:nvSpPr>
          <p:cNvPr id="226" name="Google Shape;226;p44"/>
          <p:cNvSpPr txBox="1">
            <a:spLocks noGrp="1"/>
          </p:cNvSpPr>
          <p:nvPr>
            <p:ph type="subTitle" idx="1"/>
          </p:nvPr>
        </p:nvSpPr>
        <p:spPr>
          <a:xfrm>
            <a:off x="4847250" y="89800"/>
            <a:ext cx="407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b="1">
                <a:solidFill>
                  <a:srgbClr val="FFFFFF"/>
                </a:solidFill>
              </a:defRPr>
            </a:lvl2pPr>
            <a:lvl3pPr lvl="2" rtl="0">
              <a:spcBef>
                <a:spcPts val="0"/>
              </a:spcBef>
              <a:spcAft>
                <a:spcPts val="0"/>
              </a:spcAft>
              <a:buNone/>
              <a:defRPr b="1">
                <a:solidFill>
                  <a:srgbClr val="FFFFFF"/>
                </a:solidFill>
              </a:defRPr>
            </a:lvl3pPr>
            <a:lvl4pPr lvl="3" rtl="0">
              <a:spcBef>
                <a:spcPts val="0"/>
              </a:spcBef>
              <a:spcAft>
                <a:spcPts val="0"/>
              </a:spcAft>
              <a:buNone/>
              <a:defRPr b="1">
                <a:solidFill>
                  <a:srgbClr val="FFFFFF"/>
                </a:solidFill>
              </a:defRPr>
            </a:lvl4pPr>
            <a:lvl5pPr lvl="4" rtl="0">
              <a:spcBef>
                <a:spcPts val="0"/>
              </a:spcBef>
              <a:spcAft>
                <a:spcPts val="0"/>
              </a:spcAft>
              <a:buNone/>
              <a:defRPr b="1">
                <a:solidFill>
                  <a:srgbClr val="FFFFFF"/>
                </a:solidFill>
              </a:defRPr>
            </a:lvl5pPr>
            <a:lvl6pPr lvl="5" rtl="0">
              <a:spcBef>
                <a:spcPts val="0"/>
              </a:spcBef>
              <a:spcAft>
                <a:spcPts val="0"/>
              </a:spcAft>
              <a:buNone/>
              <a:defRPr b="1">
                <a:solidFill>
                  <a:srgbClr val="FFFFFF"/>
                </a:solidFill>
              </a:defRPr>
            </a:lvl6pPr>
            <a:lvl7pPr lvl="6" rtl="0">
              <a:spcBef>
                <a:spcPts val="0"/>
              </a:spcBef>
              <a:spcAft>
                <a:spcPts val="0"/>
              </a:spcAft>
              <a:buNone/>
              <a:defRPr b="1">
                <a:solidFill>
                  <a:srgbClr val="FFFFFF"/>
                </a:solidFill>
              </a:defRPr>
            </a:lvl7pPr>
            <a:lvl8pPr lvl="7" rtl="0">
              <a:spcBef>
                <a:spcPts val="0"/>
              </a:spcBef>
              <a:spcAft>
                <a:spcPts val="0"/>
              </a:spcAft>
              <a:buNone/>
              <a:defRPr b="1">
                <a:solidFill>
                  <a:srgbClr val="FFFFFF"/>
                </a:solidFill>
              </a:defRPr>
            </a:lvl8pPr>
            <a:lvl9pPr lvl="8" rtl="0">
              <a:spcBef>
                <a:spcPts val="0"/>
              </a:spcBef>
              <a:spcAft>
                <a:spcPts val="0"/>
              </a:spcAft>
              <a:buNone/>
              <a:defRPr b="1">
                <a:solidFill>
                  <a:srgbClr val="FFFFFF"/>
                </a:solidFill>
              </a:defRPr>
            </a:lvl9pPr>
          </a:lstStyle>
          <a:p>
            <a:endParaRPr/>
          </a:p>
        </p:txBody>
      </p:sp>
      <p:sp>
        <p:nvSpPr>
          <p:cNvPr id="227" name="Google Shape;227;p44"/>
          <p:cNvSpPr txBox="1">
            <a:spLocks noGrp="1"/>
          </p:cNvSpPr>
          <p:nvPr>
            <p:ph type="body" idx="2"/>
          </p:nvPr>
        </p:nvSpPr>
        <p:spPr>
          <a:xfrm>
            <a:off x="4898350" y="622050"/>
            <a:ext cx="4028100" cy="2161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1pPr>
            <a:lvl2pPr marL="914400" lvl="1"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2pPr>
            <a:lvl3pPr marL="1371600" lvl="2"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3pPr>
            <a:lvl4pPr marL="1828800" lvl="3"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4pPr>
            <a:lvl5pPr marL="2286000" lvl="4"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5pPr>
            <a:lvl6pPr marL="2743200" lvl="5"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6pPr>
            <a:lvl7pPr marL="3200400" lvl="6"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7pPr>
            <a:lvl8pPr marL="3657600" lvl="7"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8pPr>
            <a:lvl9pPr marL="4114800" lvl="8"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9pPr>
          </a:lstStyle>
          <a:p>
            <a:endParaRPr/>
          </a:p>
        </p:txBody>
      </p:sp>
      <p:sp>
        <p:nvSpPr>
          <p:cNvPr id="228" name="Google Shape;228;p44"/>
          <p:cNvSpPr txBox="1">
            <a:spLocks noGrp="1"/>
          </p:cNvSpPr>
          <p:nvPr>
            <p:ph type="subTitle" idx="3"/>
          </p:nvPr>
        </p:nvSpPr>
        <p:spPr>
          <a:xfrm>
            <a:off x="4847250" y="2783550"/>
            <a:ext cx="4079100" cy="281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000">
                <a:solidFill>
                  <a:srgbClr val="FFFFFF"/>
                </a:solidFill>
                <a:latin typeface="Century Gothic"/>
                <a:ea typeface="Century Gothic"/>
                <a:cs typeface="Century Gothic"/>
                <a:sym typeface="Century Gothic"/>
              </a:defRPr>
            </a:lvl1pPr>
            <a:lvl2pPr lvl="1" rtl="0">
              <a:spcBef>
                <a:spcPts val="0"/>
              </a:spcBef>
              <a:spcAft>
                <a:spcPts val="0"/>
              </a:spcAft>
              <a:buNone/>
              <a:defRPr sz="1000"/>
            </a:lvl2pPr>
            <a:lvl3pPr lvl="2" rtl="0">
              <a:spcBef>
                <a:spcPts val="0"/>
              </a:spcBef>
              <a:spcAft>
                <a:spcPts val="0"/>
              </a:spcAft>
              <a:buNone/>
              <a:defRPr sz="1000"/>
            </a:lvl3pPr>
            <a:lvl4pPr lvl="3" rtl="0">
              <a:spcBef>
                <a:spcPts val="0"/>
              </a:spcBef>
              <a:spcAft>
                <a:spcPts val="0"/>
              </a:spcAft>
              <a:buNone/>
              <a:defRPr sz="1000"/>
            </a:lvl4pPr>
            <a:lvl5pPr lvl="4" rtl="0">
              <a:spcBef>
                <a:spcPts val="0"/>
              </a:spcBef>
              <a:spcAft>
                <a:spcPts val="0"/>
              </a:spcAft>
              <a:buNone/>
              <a:defRPr sz="1000"/>
            </a:lvl5pPr>
            <a:lvl6pPr lvl="5" rtl="0">
              <a:spcBef>
                <a:spcPts val="0"/>
              </a:spcBef>
              <a:spcAft>
                <a:spcPts val="0"/>
              </a:spcAft>
              <a:buNone/>
              <a:defRPr sz="1000"/>
            </a:lvl6pPr>
            <a:lvl7pPr lvl="6" rtl="0">
              <a:spcBef>
                <a:spcPts val="0"/>
              </a:spcBef>
              <a:spcAft>
                <a:spcPts val="0"/>
              </a:spcAft>
              <a:buNone/>
              <a:defRPr sz="1000"/>
            </a:lvl7pPr>
            <a:lvl8pPr lvl="7" rtl="0">
              <a:spcBef>
                <a:spcPts val="0"/>
              </a:spcBef>
              <a:spcAft>
                <a:spcPts val="0"/>
              </a:spcAft>
              <a:buNone/>
              <a:defRPr sz="1000"/>
            </a:lvl8pPr>
            <a:lvl9pPr lvl="8" rtl="0">
              <a:spcBef>
                <a:spcPts val="0"/>
              </a:spcBef>
              <a:spcAft>
                <a:spcPts val="0"/>
              </a:spcAft>
              <a:buNone/>
              <a:defRPr sz="1000"/>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Full page Image / Video">
  <p:cSld name="CUSTOM_3">
    <p:spTree>
      <p:nvGrpSpPr>
        <p:cNvPr id="1" name="Shape 229"/>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Double image">
  <p:cSld name="CUSTOM_4">
    <p:spTree>
      <p:nvGrpSpPr>
        <p:cNvPr id="1" name="Shape 230"/>
        <p:cNvGrpSpPr/>
        <p:nvPr/>
      </p:nvGrpSpPr>
      <p:grpSpPr>
        <a:xfrm>
          <a:off x="0" y="0"/>
          <a:ext cx="0" cy="0"/>
          <a:chOff x="0" y="0"/>
          <a:chExt cx="0" cy="0"/>
        </a:xfrm>
      </p:grpSpPr>
      <p:pic>
        <p:nvPicPr>
          <p:cNvPr id="231" name="Google Shape;231;p46"/>
          <p:cNvPicPr preferRelativeResize="0"/>
          <p:nvPr/>
        </p:nvPicPr>
        <p:blipFill>
          <a:blip r:embed="rId2">
            <a:alphaModFix/>
          </a:blip>
          <a:stretch>
            <a:fillRect/>
          </a:stretch>
        </p:blipFill>
        <p:spPr>
          <a:xfrm>
            <a:off x="217050" y="4813975"/>
            <a:ext cx="595602" cy="160325"/>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able / Chart / Graph">
  <p:cSld name="CUSTOM_6">
    <p:spTree>
      <p:nvGrpSpPr>
        <p:cNvPr id="1" name="Shape 232"/>
        <p:cNvGrpSpPr/>
        <p:nvPr/>
      </p:nvGrpSpPr>
      <p:grpSpPr>
        <a:xfrm>
          <a:off x="0" y="0"/>
          <a:ext cx="0" cy="0"/>
          <a:chOff x="0" y="0"/>
          <a:chExt cx="0" cy="0"/>
        </a:xfrm>
      </p:grpSpPr>
      <p:pic>
        <p:nvPicPr>
          <p:cNvPr id="233" name="Google Shape;233;p47"/>
          <p:cNvPicPr preferRelativeResize="0"/>
          <p:nvPr/>
        </p:nvPicPr>
        <p:blipFill>
          <a:blip r:embed="rId2">
            <a:alphaModFix/>
          </a:blip>
          <a:stretch>
            <a:fillRect/>
          </a:stretch>
        </p:blipFill>
        <p:spPr>
          <a:xfrm>
            <a:off x="217050" y="4813975"/>
            <a:ext cx="595602" cy="160325"/>
          </a:xfrm>
          <a:prstGeom prst="rect">
            <a:avLst/>
          </a:prstGeom>
          <a:noFill/>
          <a:ln>
            <a:noFill/>
          </a:ln>
        </p:spPr>
      </p:pic>
      <p:sp>
        <p:nvSpPr>
          <p:cNvPr id="234" name="Google Shape;234;p47"/>
          <p:cNvSpPr txBox="1">
            <a:spLocks noGrp="1"/>
          </p:cNvSpPr>
          <p:nvPr>
            <p:ph type="subTitle" idx="1"/>
          </p:nvPr>
        </p:nvSpPr>
        <p:spPr>
          <a:xfrm>
            <a:off x="117850" y="89825"/>
            <a:ext cx="8836200" cy="339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Divider Grey">
  <p:cSld name="CUSTOM_5">
    <p:spTree>
      <p:nvGrpSpPr>
        <p:cNvPr id="1" name="Shape 235"/>
        <p:cNvGrpSpPr/>
        <p:nvPr/>
      </p:nvGrpSpPr>
      <p:grpSpPr>
        <a:xfrm>
          <a:off x="0" y="0"/>
          <a:ext cx="0" cy="0"/>
          <a:chOff x="0" y="0"/>
          <a:chExt cx="0" cy="0"/>
        </a:xfrm>
      </p:grpSpPr>
      <p:sp>
        <p:nvSpPr>
          <p:cNvPr id="236" name="Google Shape;236;p48"/>
          <p:cNvSpPr/>
          <p:nvPr/>
        </p:nvSpPr>
        <p:spPr>
          <a:xfrm>
            <a:off x="0" y="0"/>
            <a:ext cx="9144000" cy="5143500"/>
          </a:xfrm>
          <a:prstGeom prst="rect">
            <a:avLst/>
          </a:prstGeom>
          <a:solidFill>
            <a:srgbClr val="A594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7" name="Google Shape;237;p48"/>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238" name="Google Shape;238;p48"/>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b="1">
                <a:solidFill>
                  <a:srgbClr val="FFFFFF"/>
                </a:solidFill>
              </a:defRPr>
            </a:lvl2pPr>
            <a:lvl3pPr lvl="2" rtl="0">
              <a:spcBef>
                <a:spcPts val="0"/>
              </a:spcBef>
              <a:spcAft>
                <a:spcPts val="0"/>
              </a:spcAft>
              <a:buNone/>
              <a:defRPr b="1">
                <a:solidFill>
                  <a:srgbClr val="FFFFFF"/>
                </a:solidFill>
              </a:defRPr>
            </a:lvl3pPr>
            <a:lvl4pPr lvl="3" rtl="0">
              <a:spcBef>
                <a:spcPts val="0"/>
              </a:spcBef>
              <a:spcAft>
                <a:spcPts val="0"/>
              </a:spcAft>
              <a:buNone/>
              <a:defRPr b="1">
                <a:solidFill>
                  <a:srgbClr val="FFFFFF"/>
                </a:solidFill>
              </a:defRPr>
            </a:lvl4pPr>
            <a:lvl5pPr lvl="4" rtl="0">
              <a:spcBef>
                <a:spcPts val="0"/>
              </a:spcBef>
              <a:spcAft>
                <a:spcPts val="0"/>
              </a:spcAft>
              <a:buNone/>
              <a:defRPr b="1">
                <a:solidFill>
                  <a:srgbClr val="FFFFFF"/>
                </a:solidFill>
              </a:defRPr>
            </a:lvl5pPr>
            <a:lvl6pPr lvl="5" rtl="0">
              <a:spcBef>
                <a:spcPts val="0"/>
              </a:spcBef>
              <a:spcAft>
                <a:spcPts val="0"/>
              </a:spcAft>
              <a:buNone/>
              <a:defRPr b="1">
                <a:solidFill>
                  <a:srgbClr val="FFFFFF"/>
                </a:solidFill>
              </a:defRPr>
            </a:lvl6pPr>
            <a:lvl7pPr lvl="6" rtl="0">
              <a:spcBef>
                <a:spcPts val="0"/>
              </a:spcBef>
              <a:spcAft>
                <a:spcPts val="0"/>
              </a:spcAft>
              <a:buNone/>
              <a:defRPr b="1">
                <a:solidFill>
                  <a:srgbClr val="FFFFFF"/>
                </a:solidFill>
              </a:defRPr>
            </a:lvl7pPr>
            <a:lvl8pPr lvl="7" rtl="0">
              <a:spcBef>
                <a:spcPts val="0"/>
              </a:spcBef>
              <a:spcAft>
                <a:spcPts val="0"/>
              </a:spcAft>
              <a:buNone/>
              <a:defRPr b="1">
                <a:solidFill>
                  <a:srgbClr val="FFFFFF"/>
                </a:solidFill>
              </a:defRPr>
            </a:lvl8pPr>
            <a:lvl9pPr lvl="8" rtl="0">
              <a:spcBef>
                <a:spcPts val="0"/>
              </a:spcBef>
              <a:spcAft>
                <a:spcPts val="0"/>
              </a:spcAft>
              <a:buNone/>
              <a:defRPr b="1">
                <a:solidFill>
                  <a:srgbClr val="FFFFFF"/>
                </a:solidFill>
              </a:defRPr>
            </a:lvl9pPr>
          </a:lstStyle>
          <a:p>
            <a:endParaRPr/>
          </a:p>
        </p:txBody>
      </p:sp>
      <p:sp>
        <p:nvSpPr>
          <p:cNvPr id="239" name="Google Shape;239;p48"/>
          <p:cNvSpPr txBox="1">
            <a:spLocks noGrp="1"/>
          </p:cNvSpPr>
          <p:nvPr>
            <p:ph type="body" idx="2"/>
          </p:nvPr>
        </p:nvSpPr>
        <p:spPr>
          <a:xfrm>
            <a:off x="137350" y="622050"/>
            <a:ext cx="8758800" cy="4059600"/>
          </a:xfrm>
          <a:prstGeom prst="rect">
            <a:avLst/>
          </a:prstGeom>
          <a:noFill/>
          <a:ln>
            <a:noFill/>
          </a:ln>
        </p:spPr>
        <p:txBody>
          <a:bodyPr spcFirstLastPara="1" wrap="square" lIns="91425" tIns="91425" rIns="91425" bIns="91425" anchor="t" anchorCtr="0">
            <a:noAutofit/>
          </a:bodyPr>
          <a:lstStyle>
            <a:lvl1pPr marL="457200" lvl="0"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1pPr>
            <a:lvl2pPr marL="914400" lvl="1"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2pPr>
            <a:lvl3pPr marL="1371600" lvl="2"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3pPr>
            <a:lvl4pPr marL="1828800" lvl="3"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4pPr>
            <a:lvl5pPr marL="2286000" lvl="4"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5pPr>
            <a:lvl6pPr marL="2743200" lvl="5"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6pPr>
            <a:lvl7pPr marL="3200400" lvl="6"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7pPr>
            <a:lvl8pPr marL="3657600" lvl="7"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8pPr>
            <a:lvl9pPr marL="4114800" lvl="8"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Divider Orange">
  <p:cSld name="CUSTOM_5_1">
    <p:spTree>
      <p:nvGrpSpPr>
        <p:cNvPr id="1" name="Shape 240"/>
        <p:cNvGrpSpPr/>
        <p:nvPr/>
      </p:nvGrpSpPr>
      <p:grpSpPr>
        <a:xfrm>
          <a:off x="0" y="0"/>
          <a:ext cx="0" cy="0"/>
          <a:chOff x="0" y="0"/>
          <a:chExt cx="0" cy="0"/>
        </a:xfrm>
      </p:grpSpPr>
      <p:sp>
        <p:nvSpPr>
          <p:cNvPr id="241" name="Google Shape;241;p49"/>
          <p:cNvSpPr/>
          <p:nvPr/>
        </p:nvSpPr>
        <p:spPr>
          <a:xfrm>
            <a:off x="0" y="0"/>
            <a:ext cx="9144000" cy="5143500"/>
          </a:xfrm>
          <a:prstGeom prst="rect">
            <a:avLst/>
          </a:prstGeom>
          <a:solidFill>
            <a:srgbClr val="FF5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2" name="Google Shape;242;p49"/>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243" name="Google Shape;243;p49"/>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b="1">
                <a:solidFill>
                  <a:srgbClr val="FFFFFF"/>
                </a:solidFill>
              </a:defRPr>
            </a:lvl2pPr>
            <a:lvl3pPr lvl="2" rtl="0">
              <a:spcBef>
                <a:spcPts val="0"/>
              </a:spcBef>
              <a:spcAft>
                <a:spcPts val="0"/>
              </a:spcAft>
              <a:buNone/>
              <a:defRPr b="1">
                <a:solidFill>
                  <a:srgbClr val="FFFFFF"/>
                </a:solidFill>
              </a:defRPr>
            </a:lvl3pPr>
            <a:lvl4pPr lvl="3" rtl="0">
              <a:spcBef>
                <a:spcPts val="0"/>
              </a:spcBef>
              <a:spcAft>
                <a:spcPts val="0"/>
              </a:spcAft>
              <a:buNone/>
              <a:defRPr b="1">
                <a:solidFill>
                  <a:srgbClr val="FFFFFF"/>
                </a:solidFill>
              </a:defRPr>
            </a:lvl4pPr>
            <a:lvl5pPr lvl="4" rtl="0">
              <a:spcBef>
                <a:spcPts val="0"/>
              </a:spcBef>
              <a:spcAft>
                <a:spcPts val="0"/>
              </a:spcAft>
              <a:buNone/>
              <a:defRPr b="1">
                <a:solidFill>
                  <a:srgbClr val="FFFFFF"/>
                </a:solidFill>
              </a:defRPr>
            </a:lvl5pPr>
            <a:lvl6pPr lvl="5" rtl="0">
              <a:spcBef>
                <a:spcPts val="0"/>
              </a:spcBef>
              <a:spcAft>
                <a:spcPts val="0"/>
              </a:spcAft>
              <a:buNone/>
              <a:defRPr b="1">
                <a:solidFill>
                  <a:srgbClr val="FFFFFF"/>
                </a:solidFill>
              </a:defRPr>
            </a:lvl6pPr>
            <a:lvl7pPr lvl="6" rtl="0">
              <a:spcBef>
                <a:spcPts val="0"/>
              </a:spcBef>
              <a:spcAft>
                <a:spcPts val="0"/>
              </a:spcAft>
              <a:buNone/>
              <a:defRPr b="1">
                <a:solidFill>
                  <a:srgbClr val="FFFFFF"/>
                </a:solidFill>
              </a:defRPr>
            </a:lvl7pPr>
            <a:lvl8pPr lvl="7" rtl="0">
              <a:spcBef>
                <a:spcPts val="0"/>
              </a:spcBef>
              <a:spcAft>
                <a:spcPts val="0"/>
              </a:spcAft>
              <a:buNone/>
              <a:defRPr b="1">
                <a:solidFill>
                  <a:srgbClr val="FFFFFF"/>
                </a:solidFill>
              </a:defRPr>
            </a:lvl8pPr>
            <a:lvl9pPr lvl="8" rtl="0">
              <a:spcBef>
                <a:spcPts val="0"/>
              </a:spcBef>
              <a:spcAft>
                <a:spcPts val="0"/>
              </a:spcAft>
              <a:buNone/>
              <a:defRPr b="1">
                <a:solidFill>
                  <a:srgbClr val="FFFFFF"/>
                </a:solidFill>
              </a:defRPr>
            </a:lvl9pPr>
          </a:lstStyle>
          <a:p>
            <a:endParaRPr/>
          </a:p>
        </p:txBody>
      </p:sp>
      <p:sp>
        <p:nvSpPr>
          <p:cNvPr id="244" name="Google Shape;244;p49"/>
          <p:cNvSpPr txBox="1">
            <a:spLocks noGrp="1"/>
          </p:cNvSpPr>
          <p:nvPr>
            <p:ph type="body" idx="2"/>
          </p:nvPr>
        </p:nvSpPr>
        <p:spPr>
          <a:xfrm>
            <a:off x="137350" y="622050"/>
            <a:ext cx="8758800" cy="4059600"/>
          </a:xfrm>
          <a:prstGeom prst="rect">
            <a:avLst/>
          </a:prstGeom>
          <a:noFill/>
          <a:ln>
            <a:noFill/>
          </a:ln>
        </p:spPr>
        <p:txBody>
          <a:bodyPr spcFirstLastPara="1" wrap="square" lIns="91425" tIns="91425" rIns="91425" bIns="91425" anchor="t" anchorCtr="0">
            <a:noAutofit/>
          </a:bodyPr>
          <a:lstStyle>
            <a:lvl1pPr marL="457200" lvl="0"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1pPr>
            <a:lvl2pPr marL="914400" lvl="1"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2pPr>
            <a:lvl3pPr marL="1371600" lvl="2"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3pPr>
            <a:lvl4pPr marL="1828800" lvl="3"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4pPr>
            <a:lvl5pPr marL="2286000" lvl="4"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5pPr>
            <a:lvl6pPr marL="2743200" lvl="5"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6pPr>
            <a:lvl7pPr marL="3200400" lvl="6"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7pPr>
            <a:lvl8pPr marL="3657600" lvl="7"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8pPr>
            <a:lvl9pPr marL="4114800" lvl="8"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Divider Red">
  <p:cSld name="CUSTOM_5_1_1">
    <p:spTree>
      <p:nvGrpSpPr>
        <p:cNvPr id="1" name="Shape 245"/>
        <p:cNvGrpSpPr/>
        <p:nvPr/>
      </p:nvGrpSpPr>
      <p:grpSpPr>
        <a:xfrm>
          <a:off x="0" y="0"/>
          <a:ext cx="0" cy="0"/>
          <a:chOff x="0" y="0"/>
          <a:chExt cx="0" cy="0"/>
        </a:xfrm>
      </p:grpSpPr>
      <p:sp>
        <p:nvSpPr>
          <p:cNvPr id="246" name="Google Shape;246;p50"/>
          <p:cNvSpPr/>
          <p:nvPr/>
        </p:nvSpPr>
        <p:spPr>
          <a:xfrm>
            <a:off x="0" y="0"/>
            <a:ext cx="9144000" cy="5143500"/>
          </a:xfrm>
          <a:prstGeom prst="rect">
            <a:avLst/>
          </a:prstGeom>
          <a:solidFill>
            <a:srgbClr val="FF0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7" name="Google Shape;247;p50"/>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248" name="Google Shape;248;p50"/>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b="1">
                <a:solidFill>
                  <a:srgbClr val="FFFFFF"/>
                </a:solidFill>
              </a:defRPr>
            </a:lvl2pPr>
            <a:lvl3pPr lvl="2" rtl="0">
              <a:spcBef>
                <a:spcPts val="0"/>
              </a:spcBef>
              <a:spcAft>
                <a:spcPts val="0"/>
              </a:spcAft>
              <a:buNone/>
              <a:defRPr b="1">
                <a:solidFill>
                  <a:srgbClr val="FFFFFF"/>
                </a:solidFill>
              </a:defRPr>
            </a:lvl3pPr>
            <a:lvl4pPr lvl="3" rtl="0">
              <a:spcBef>
                <a:spcPts val="0"/>
              </a:spcBef>
              <a:spcAft>
                <a:spcPts val="0"/>
              </a:spcAft>
              <a:buNone/>
              <a:defRPr b="1">
                <a:solidFill>
                  <a:srgbClr val="FFFFFF"/>
                </a:solidFill>
              </a:defRPr>
            </a:lvl4pPr>
            <a:lvl5pPr lvl="4" rtl="0">
              <a:spcBef>
                <a:spcPts val="0"/>
              </a:spcBef>
              <a:spcAft>
                <a:spcPts val="0"/>
              </a:spcAft>
              <a:buNone/>
              <a:defRPr b="1">
                <a:solidFill>
                  <a:srgbClr val="FFFFFF"/>
                </a:solidFill>
              </a:defRPr>
            </a:lvl5pPr>
            <a:lvl6pPr lvl="5" rtl="0">
              <a:spcBef>
                <a:spcPts val="0"/>
              </a:spcBef>
              <a:spcAft>
                <a:spcPts val="0"/>
              </a:spcAft>
              <a:buNone/>
              <a:defRPr b="1">
                <a:solidFill>
                  <a:srgbClr val="FFFFFF"/>
                </a:solidFill>
              </a:defRPr>
            </a:lvl6pPr>
            <a:lvl7pPr lvl="6" rtl="0">
              <a:spcBef>
                <a:spcPts val="0"/>
              </a:spcBef>
              <a:spcAft>
                <a:spcPts val="0"/>
              </a:spcAft>
              <a:buNone/>
              <a:defRPr b="1">
                <a:solidFill>
                  <a:srgbClr val="FFFFFF"/>
                </a:solidFill>
              </a:defRPr>
            </a:lvl7pPr>
            <a:lvl8pPr lvl="7" rtl="0">
              <a:spcBef>
                <a:spcPts val="0"/>
              </a:spcBef>
              <a:spcAft>
                <a:spcPts val="0"/>
              </a:spcAft>
              <a:buNone/>
              <a:defRPr b="1">
                <a:solidFill>
                  <a:srgbClr val="FFFFFF"/>
                </a:solidFill>
              </a:defRPr>
            </a:lvl8pPr>
            <a:lvl9pPr lvl="8" rtl="0">
              <a:spcBef>
                <a:spcPts val="0"/>
              </a:spcBef>
              <a:spcAft>
                <a:spcPts val="0"/>
              </a:spcAft>
              <a:buNone/>
              <a:defRPr b="1">
                <a:solidFill>
                  <a:srgbClr val="FFFFFF"/>
                </a:solidFill>
              </a:defRPr>
            </a:lvl9pPr>
          </a:lstStyle>
          <a:p>
            <a:endParaRPr/>
          </a:p>
        </p:txBody>
      </p:sp>
      <p:sp>
        <p:nvSpPr>
          <p:cNvPr id="249" name="Google Shape;249;p50"/>
          <p:cNvSpPr txBox="1">
            <a:spLocks noGrp="1"/>
          </p:cNvSpPr>
          <p:nvPr>
            <p:ph type="body" idx="2"/>
          </p:nvPr>
        </p:nvSpPr>
        <p:spPr>
          <a:xfrm>
            <a:off x="137350" y="622050"/>
            <a:ext cx="8758800" cy="4059600"/>
          </a:xfrm>
          <a:prstGeom prst="rect">
            <a:avLst/>
          </a:prstGeom>
          <a:noFill/>
          <a:ln>
            <a:noFill/>
          </a:ln>
        </p:spPr>
        <p:txBody>
          <a:bodyPr spcFirstLastPara="1" wrap="square" lIns="91425" tIns="91425" rIns="91425" bIns="91425" anchor="t" anchorCtr="0">
            <a:noAutofit/>
          </a:bodyPr>
          <a:lstStyle>
            <a:lvl1pPr marL="457200" lvl="0"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1pPr>
            <a:lvl2pPr marL="914400" lvl="1"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2pPr>
            <a:lvl3pPr marL="1371600" lvl="2"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3pPr>
            <a:lvl4pPr marL="1828800" lvl="3"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4pPr>
            <a:lvl5pPr marL="2286000" lvl="4"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5pPr>
            <a:lvl6pPr marL="2743200" lvl="5"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6pPr>
            <a:lvl7pPr marL="3200400" lvl="6"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7pPr>
            <a:lvl8pPr marL="3657600" lvl="7"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8pPr>
            <a:lvl9pPr marL="4114800" lvl="8"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Divider Black">
  <p:cSld name="CUSTOM_5_1_1_1">
    <p:spTree>
      <p:nvGrpSpPr>
        <p:cNvPr id="1" name="Shape 250"/>
        <p:cNvGrpSpPr/>
        <p:nvPr/>
      </p:nvGrpSpPr>
      <p:grpSpPr>
        <a:xfrm>
          <a:off x="0" y="0"/>
          <a:ext cx="0" cy="0"/>
          <a:chOff x="0" y="0"/>
          <a:chExt cx="0" cy="0"/>
        </a:xfrm>
      </p:grpSpPr>
      <p:sp>
        <p:nvSpPr>
          <p:cNvPr id="251" name="Google Shape;251;p51"/>
          <p:cNvSpPr/>
          <p:nvPr/>
        </p:nvSpPr>
        <p:spPr>
          <a:xfrm>
            <a:off x="0" y="0"/>
            <a:ext cx="914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2" name="Google Shape;252;p51"/>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253" name="Google Shape;253;p51"/>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b="1">
                <a:solidFill>
                  <a:srgbClr val="FFFFFF"/>
                </a:solidFill>
              </a:defRPr>
            </a:lvl2pPr>
            <a:lvl3pPr lvl="2" rtl="0">
              <a:spcBef>
                <a:spcPts val="0"/>
              </a:spcBef>
              <a:spcAft>
                <a:spcPts val="0"/>
              </a:spcAft>
              <a:buNone/>
              <a:defRPr b="1">
                <a:solidFill>
                  <a:srgbClr val="FFFFFF"/>
                </a:solidFill>
              </a:defRPr>
            </a:lvl3pPr>
            <a:lvl4pPr lvl="3" rtl="0">
              <a:spcBef>
                <a:spcPts val="0"/>
              </a:spcBef>
              <a:spcAft>
                <a:spcPts val="0"/>
              </a:spcAft>
              <a:buNone/>
              <a:defRPr b="1">
                <a:solidFill>
                  <a:srgbClr val="FFFFFF"/>
                </a:solidFill>
              </a:defRPr>
            </a:lvl4pPr>
            <a:lvl5pPr lvl="4" rtl="0">
              <a:spcBef>
                <a:spcPts val="0"/>
              </a:spcBef>
              <a:spcAft>
                <a:spcPts val="0"/>
              </a:spcAft>
              <a:buNone/>
              <a:defRPr b="1">
                <a:solidFill>
                  <a:srgbClr val="FFFFFF"/>
                </a:solidFill>
              </a:defRPr>
            </a:lvl5pPr>
            <a:lvl6pPr lvl="5" rtl="0">
              <a:spcBef>
                <a:spcPts val="0"/>
              </a:spcBef>
              <a:spcAft>
                <a:spcPts val="0"/>
              </a:spcAft>
              <a:buNone/>
              <a:defRPr b="1">
                <a:solidFill>
                  <a:srgbClr val="FFFFFF"/>
                </a:solidFill>
              </a:defRPr>
            </a:lvl6pPr>
            <a:lvl7pPr lvl="6" rtl="0">
              <a:spcBef>
                <a:spcPts val="0"/>
              </a:spcBef>
              <a:spcAft>
                <a:spcPts val="0"/>
              </a:spcAft>
              <a:buNone/>
              <a:defRPr b="1">
                <a:solidFill>
                  <a:srgbClr val="FFFFFF"/>
                </a:solidFill>
              </a:defRPr>
            </a:lvl7pPr>
            <a:lvl8pPr lvl="7" rtl="0">
              <a:spcBef>
                <a:spcPts val="0"/>
              </a:spcBef>
              <a:spcAft>
                <a:spcPts val="0"/>
              </a:spcAft>
              <a:buNone/>
              <a:defRPr b="1">
                <a:solidFill>
                  <a:srgbClr val="FFFFFF"/>
                </a:solidFill>
              </a:defRPr>
            </a:lvl8pPr>
            <a:lvl9pPr lvl="8" rtl="0">
              <a:spcBef>
                <a:spcPts val="0"/>
              </a:spcBef>
              <a:spcAft>
                <a:spcPts val="0"/>
              </a:spcAft>
              <a:buNone/>
              <a:defRPr b="1">
                <a:solidFill>
                  <a:srgbClr val="FFFFFF"/>
                </a:solidFill>
              </a:defRPr>
            </a:lvl9pPr>
          </a:lstStyle>
          <a:p>
            <a:endParaRPr/>
          </a:p>
        </p:txBody>
      </p:sp>
      <p:sp>
        <p:nvSpPr>
          <p:cNvPr id="254" name="Google Shape;254;p51"/>
          <p:cNvSpPr txBox="1">
            <a:spLocks noGrp="1"/>
          </p:cNvSpPr>
          <p:nvPr>
            <p:ph type="body" idx="2"/>
          </p:nvPr>
        </p:nvSpPr>
        <p:spPr>
          <a:xfrm>
            <a:off x="137350" y="622050"/>
            <a:ext cx="8758800" cy="4059600"/>
          </a:xfrm>
          <a:prstGeom prst="rect">
            <a:avLst/>
          </a:prstGeom>
          <a:noFill/>
          <a:ln>
            <a:noFill/>
          </a:ln>
        </p:spPr>
        <p:txBody>
          <a:bodyPr spcFirstLastPara="1" wrap="square" lIns="91425" tIns="91425" rIns="91425" bIns="91425" anchor="t" anchorCtr="0">
            <a:noAutofit/>
          </a:bodyPr>
          <a:lstStyle>
            <a:lvl1pPr marL="457200" lvl="0"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1pPr>
            <a:lvl2pPr marL="914400" lvl="1"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2pPr>
            <a:lvl3pPr marL="1371600" lvl="2"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3pPr>
            <a:lvl4pPr marL="1828800" lvl="3"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4pPr>
            <a:lvl5pPr marL="2286000" lvl="4"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5pPr>
            <a:lvl6pPr marL="2743200" lvl="5"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6pPr>
            <a:lvl7pPr marL="3200400" lvl="6"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7pPr>
            <a:lvl8pPr marL="3657600" lvl="7"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8pPr>
            <a:lvl9pPr marL="4114800" lvl="8"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Divider Purple">
  <p:cSld name="CUSTOM_5_1_1_1_1">
    <p:spTree>
      <p:nvGrpSpPr>
        <p:cNvPr id="1" name="Shape 255"/>
        <p:cNvGrpSpPr/>
        <p:nvPr/>
      </p:nvGrpSpPr>
      <p:grpSpPr>
        <a:xfrm>
          <a:off x="0" y="0"/>
          <a:ext cx="0" cy="0"/>
          <a:chOff x="0" y="0"/>
          <a:chExt cx="0" cy="0"/>
        </a:xfrm>
      </p:grpSpPr>
      <p:sp>
        <p:nvSpPr>
          <p:cNvPr id="256" name="Google Shape;256;p52"/>
          <p:cNvSpPr/>
          <p:nvPr/>
        </p:nvSpPr>
        <p:spPr>
          <a:xfrm>
            <a:off x="0" y="0"/>
            <a:ext cx="9144000" cy="5143500"/>
          </a:xfrm>
          <a:prstGeom prst="rect">
            <a:avLst/>
          </a:prstGeom>
          <a:solidFill>
            <a:srgbClr val="9B00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7" name="Google Shape;257;p52"/>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258" name="Google Shape;258;p52"/>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b="1">
                <a:solidFill>
                  <a:srgbClr val="FFFFFF"/>
                </a:solidFill>
              </a:defRPr>
            </a:lvl2pPr>
            <a:lvl3pPr lvl="2" rtl="0">
              <a:spcBef>
                <a:spcPts val="0"/>
              </a:spcBef>
              <a:spcAft>
                <a:spcPts val="0"/>
              </a:spcAft>
              <a:buNone/>
              <a:defRPr b="1">
                <a:solidFill>
                  <a:srgbClr val="FFFFFF"/>
                </a:solidFill>
              </a:defRPr>
            </a:lvl3pPr>
            <a:lvl4pPr lvl="3" rtl="0">
              <a:spcBef>
                <a:spcPts val="0"/>
              </a:spcBef>
              <a:spcAft>
                <a:spcPts val="0"/>
              </a:spcAft>
              <a:buNone/>
              <a:defRPr b="1">
                <a:solidFill>
                  <a:srgbClr val="FFFFFF"/>
                </a:solidFill>
              </a:defRPr>
            </a:lvl4pPr>
            <a:lvl5pPr lvl="4" rtl="0">
              <a:spcBef>
                <a:spcPts val="0"/>
              </a:spcBef>
              <a:spcAft>
                <a:spcPts val="0"/>
              </a:spcAft>
              <a:buNone/>
              <a:defRPr b="1">
                <a:solidFill>
                  <a:srgbClr val="FFFFFF"/>
                </a:solidFill>
              </a:defRPr>
            </a:lvl5pPr>
            <a:lvl6pPr lvl="5" rtl="0">
              <a:spcBef>
                <a:spcPts val="0"/>
              </a:spcBef>
              <a:spcAft>
                <a:spcPts val="0"/>
              </a:spcAft>
              <a:buNone/>
              <a:defRPr b="1">
                <a:solidFill>
                  <a:srgbClr val="FFFFFF"/>
                </a:solidFill>
              </a:defRPr>
            </a:lvl6pPr>
            <a:lvl7pPr lvl="6" rtl="0">
              <a:spcBef>
                <a:spcPts val="0"/>
              </a:spcBef>
              <a:spcAft>
                <a:spcPts val="0"/>
              </a:spcAft>
              <a:buNone/>
              <a:defRPr b="1">
                <a:solidFill>
                  <a:srgbClr val="FFFFFF"/>
                </a:solidFill>
              </a:defRPr>
            </a:lvl7pPr>
            <a:lvl8pPr lvl="7" rtl="0">
              <a:spcBef>
                <a:spcPts val="0"/>
              </a:spcBef>
              <a:spcAft>
                <a:spcPts val="0"/>
              </a:spcAft>
              <a:buNone/>
              <a:defRPr b="1">
                <a:solidFill>
                  <a:srgbClr val="FFFFFF"/>
                </a:solidFill>
              </a:defRPr>
            </a:lvl8pPr>
            <a:lvl9pPr lvl="8" rtl="0">
              <a:spcBef>
                <a:spcPts val="0"/>
              </a:spcBef>
              <a:spcAft>
                <a:spcPts val="0"/>
              </a:spcAft>
              <a:buNone/>
              <a:defRPr b="1">
                <a:solidFill>
                  <a:srgbClr val="FFFFFF"/>
                </a:solidFill>
              </a:defRPr>
            </a:lvl9pPr>
          </a:lstStyle>
          <a:p>
            <a:endParaRPr/>
          </a:p>
        </p:txBody>
      </p:sp>
      <p:sp>
        <p:nvSpPr>
          <p:cNvPr id="259" name="Google Shape;259;p52"/>
          <p:cNvSpPr txBox="1">
            <a:spLocks noGrp="1"/>
          </p:cNvSpPr>
          <p:nvPr>
            <p:ph type="body" idx="2"/>
          </p:nvPr>
        </p:nvSpPr>
        <p:spPr>
          <a:xfrm>
            <a:off x="137350" y="622050"/>
            <a:ext cx="8758800" cy="4059600"/>
          </a:xfrm>
          <a:prstGeom prst="rect">
            <a:avLst/>
          </a:prstGeom>
          <a:noFill/>
          <a:ln>
            <a:noFill/>
          </a:ln>
        </p:spPr>
        <p:txBody>
          <a:bodyPr spcFirstLastPara="1" wrap="square" lIns="91425" tIns="91425" rIns="91425" bIns="91425" anchor="t" anchorCtr="0">
            <a:noAutofit/>
          </a:bodyPr>
          <a:lstStyle>
            <a:lvl1pPr marL="457200" lvl="0"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1pPr>
            <a:lvl2pPr marL="914400" lvl="1"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2pPr>
            <a:lvl3pPr marL="1371600" lvl="2"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3pPr>
            <a:lvl4pPr marL="1828800" lvl="3"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4pPr>
            <a:lvl5pPr marL="2286000" lvl="4"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5pPr>
            <a:lvl6pPr marL="2743200" lvl="5"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6pPr>
            <a:lvl7pPr marL="3200400" lvl="6"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7pPr>
            <a:lvl8pPr marL="3657600" lvl="7"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8pPr>
            <a:lvl9pPr marL="4114800" lvl="8"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Divider Yellow">
  <p:cSld name="CUSTOM_5_1_1_1_1_1">
    <p:spTree>
      <p:nvGrpSpPr>
        <p:cNvPr id="1" name="Shape 260"/>
        <p:cNvGrpSpPr/>
        <p:nvPr/>
      </p:nvGrpSpPr>
      <p:grpSpPr>
        <a:xfrm>
          <a:off x="0" y="0"/>
          <a:ext cx="0" cy="0"/>
          <a:chOff x="0" y="0"/>
          <a:chExt cx="0" cy="0"/>
        </a:xfrm>
      </p:grpSpPr>
      <p:sp>
        <p:nvSpPr>
          <p:cNvPr id="261" name="Google Shape;261;p53"/>
          <p:cNvSpPr/>
          <p:nvPr/>
        </p:nvSpPr>
        <p:spPr>
          <a:xfrm>
            <a:off x="0" y="0"/>
            <a:ext cx="9144000" cy="5143500"/>
          </a:xfrm>
          <a:prstGeom prst="rect">
            <a:avLst/>
          </a:prstGeom>
          <a:solidFill>
            <a:srgbClr val="FFB8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53"/>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263" name="Google Shape;263;p53"/>
          <p:cNvSpPr txBox="1">
            <a:spLocks noGrp="1"/>
          </p:cNvSpPr>
          <p:nvPr>
            <p:ph type="body" idx="2"/>
          </p:nvPr>
        </p:nvSpPr>
        <p:spPr>
          <a:xfrm>
            <a:off x="137350" y="548850"/>
            <a:ext cx="8758800" cy="4045800"/>
          </a:xfrm>
          <a:prstGeom prst="rect">
            <a:avLst/>
          </a:prstGeom>
          <a:noFill/>
          <a:ln>
            <a:noFill/>
          </a:ln>
        </p:spPr>
        <p:txBody>
          <a:bodyPr spcFirstLastPara="1" wrap="square" lIns="91425" tIns="91425" rIns="91425" bIns="91425" anchor="t" anchorCtr="0">
            <a:noAutofit/>
          </a:bodyPr>
          <a:lstStyle>
            <a:lvl1pPr marL="457200" lvl="0" indent="-533400" rtl="0">
              <a:lnSpc>
                <a:spcPct val="100000"/>
              </a:lnSpc>
              <a:spcBef>
                <a:spcPts val="0"/>
              </a:spcBef>
              <a:spcAft>
                <a:spcPts val="0"/>
              </a:spcAft>
              <a:buSzPts val="4800"/>
              <a:buFont typeface="Century Gothic"/>
              <a:buChar char="●"/>
              <a:defRPr sz="4800">
                <a:latin typeface="Century Gothic"/>
                <a:ea typeface="Century Gothic"/>
                <a:cs typeface="Century Gothic"/>
                <a:sym typeface="Century Gothic"/>
              </a:defRPr>
            </a:lvl1pPr>
            <a:lvl2pPr marL="914400" lvl="1" indent="-533400" rtl="0">
              <a:lnSpc>
                <a:spcPct val="100000"/>
              </a:lnSpc>
              <a:spcBef>
                <a:spcPts val="0"/>
              </a:spcBef>
              <a:spcAft>
                <a:spcPts val="0"/>
              </a:spcAft>
              <a:buSzPts val="4800"/>
              <a:buFont typeface="Century Gothic"/>
              <a:buChar char="○"/>
              <a:defRPr sz="4800">
                <a:latin typeface="Century Gothic"/>
                <a:ea typeface="Century Gothic"/>
                <a:cs typeface="Century Gothic"/>
                <a:sym typeface="Century Gothic"/>
              </a:defRPr>
            </a:lvl2pPr>
            <a:lvl3pPr marL="1371600" lvl="2" indent="-533400" rtl="0">
              <a:lnSpc>
                <a:spcPct val="100000"/>
              </a:lnSpc>
              <a:spcBef>
                <a:spcPts val="0"/>
              </a:spcBef>
              <a:spcAft>
                <a:spcPts val="0"/>
              </a:spcAft>
              <a:buSzPts val="4800"/>
              <a:buFont typeface="Century Gothic"/>
              <a:buChar char="■"/>
              <a:defRPr sz="4800">
                <a:latin typeface="Century Gothic"/>
                <a:ea typeface="Century Gothic"/>
                <a:cs typeface="Century Gothic"/>
                <a:sym typeface="Century Gothic"/>
              </a:defRPr>
            </a:lvl3pPr>
            <a:lvl4pPr marL="1828800" lvl="3" indent="-533400" rtl="0">
              <a:lnSpc>
                <a:spcPct val="100000"/>
              </a:lnSpc>
              <a:spcBef>
                <a:spcPts val="0"/>
              </a:spcBef>
              <a:spcAft>
                <a:spcPts val="0"/>
              </a:spcAft>
              <a:buSzPts val="4800"/>
              <a:buFont typeface="Century Gothic"/>
              <a:buChar char="●"/>
              <a:defRPr sz="4800">
                <a:latin typeface="Century Gothic"/>
                <a:ea typeface="Century Gothic"/>
                <a:cs typeface="Century Gothic"/>
                <a:sym typeface="Century Gothic"/>
              </a:defRPr>
            </a:lvl4pPr>
            <a:lvl5pPr marL="2286000" lvl="4" indent="-533400" rtl="0">
              <a:lnSpc>
                <a:spcPct val="100000"/>
              </a:lnSpc>
              <a:spcBef>
                <a:spcPts val="0"/>
              </a:spcBef>
              <a:spcAft>
                <a:spcPts val="0"/>
              </a:spcAft>
              <a:buSzPts val="4800"/>
              <a:buFont typeface="Century Gothic"/>
              <a:buChar char="○"/>
              <a:defRPr sz="4800">
                <a:latin typeface="Century Gothic"/>
                <a:ea typeface="Century Gothic"/>
                <a:cs typeface="Century Gothic"/>
                <a:sym typeface="Century Gothic"/>
              </a:defRPr>
            </a:lvl5pPr>
            <a:lvl6pPr marL="2743200" lvl="5" indent="-533400" rtl="0">
              <a:lnSpc>
                <a:spcPct val="100000"/>
              </a:lnSpc>
              <a:spcBef>
                <a:spcPts val="0"/>
              </a:spcBef>
              <a:spcAft>
                <a:spcPts val="0"/>
              </a:spcAft>
              <a:buSzPts val="4800"/>
              <a:buFont typeface="Century Gothic"/>
              <a:buChar char="■"/>
              <a:defRPr sz="4800">
                <a:latin typeface="Century Gothic"/>
                <a:ea typeface="Century Gothic"/>
                <a:cs typeface="Century Gothic"/>
                <a:sym typeface="Century Gothic"/>
              </a:defRPr>
            </a:lvl6pPr>
            <a:lvl7pPr marL="3200400" lvl="6" indent="-533400" rtl="0">
              <a:lnSpc>
                <a:spcPct val="100000"/>
              </a:lnSpc>
              <a:spcBef>
                <a:spcPts val="0"/>
              </a:spcBef>
              <a:spcAft>
                <a:spcPts val="0"/>
              </a:spcAft>
              <a:buSzPts val="4800"/>
              <a:buFont typeface="Century Gothic"/>
              <a:buChar char="●"/>
              <a:defRPr sz="4800">
                <a:latin typeface="Century Gothic"/>
                <a:ea typeface="Century Gothic"/>
                <a:cs typeface="Century Gothic"/>
                <a:sym typeface="Century Gothic"/>
              </a:defRPr>
            </a:lvl7pPr>
            <a:lvl8pPr marL="3657600" lvl="7" indent="-533400" rtl="0">
              <a:lnSpc>
                <a:spcPct val="100000"/>
              </a:lnSpc>
              <a:spcBef>
                <a:spcPts val="0"/>
              </a:spcBef>
              <a:spcAft>
                <a:spcPts val="0"/>
              </a:spcAft>
              <a:buSzPts val="4800"/>
              <a:buFont typeface="Century Gothic"/>
              <a:buChar char="○"/>
              <a:defRPr sz="4800">
                <a:latin typeface="Century Gothic"/>
                <a:ea typeface="Century Gothic"/>
                <a:cs typeface="Century Gothic"/>
                <a:sym typeface="Century Gothic"/>
              </a:defRPr>
            </a:lvl8pPr>
            <a:lvl9pPr marL="4114800" lvl="8" indent="-533400" rtl="0">
              <a:lnSpc>
                <a:spcPct val="100000"/>
              </a:lnSpc>
              <a:spcBef>
                <a:spcPts val="0"/>
              </a:spcBef>
              <a:spcAft>
                <a:spcPts val="0"/>
              </a:spcAft>
              <a:buSzPts val="4800"/>
              <a:buFont typeface="Century Gothic"/>
              <a:buChar char="■"/>
              <a:defRPr sz="4800">
                <a:latin typeface="Century Gothic"/>
                <a:ea typeface="Century Gothic"/>
                <a:cs typeface="Century Gothic"/>
                <a:sym typeface="Century Gothic"/>
              </a:defRPr>
            </a:lvl9pPr>
          </a:lstStyle>
          <a:p>
            <a:endParaRPr/>
          </a:p>
        </p:txBody>
      </p:sp>
      <p:pic>
        <p:nvPicPr>
          <p:cNvPr id="264" name="Google Shape;264;p53"/>
          <p:cNvPicPr preferRelativeResize="0"/>
          <p:nvPr/>
        </p:nvPicPr>
        <p:blipFill>
          <a:blip r:embed="rId2">
            <a:alphaModFix/>
          </a:blip>
          <a:stretch>
            <a:fillRect/>
          </a:stretch>
        </p:blipFill>
        <p:spPr>
          <a:xfrm>
            <a:off x="217050" y="4813975"/>
            <a:ext cx="595602" cy="160325"/>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End Slide - Blur">
  <p:cSld name="CUSTOM_7">
    <p:spTree>
      <p:nvGrpSpPr>
        <p:cNvPr id="1" name="Shape 265"/>
        <p:cNvGrpSpPr/>
        <p:nvPr/>
      </p:nvGrpSpPr>
      <p:grpSpPr>
        <a:xfrm>
          <a:off x="0" y="0"/>
          <a:ext cx="0" cy="0"/>
          <a:chOff x="0" y="0"/>
          <a:chExt cx="0" cy="0"/>
        </a:xfrm>
      </p:grpSpPr>
      <p:pic>
        <p:nvPicPr>
          <p:cNvPr id="266" name="Google Shape;266;p54" descr="Blur.jpg"/>
          <p:cNvPicPr preferRelativeResize="0"/>
          <p:nvPr/>
        </p:nvPicPr>
        <p:blipFill>
          <a:blip r:embed="rId2">
            <a:alphaModFix/>
          </a:blip>
          <a:stretch>
            <a:fillRect/>
          </a:stretch>
        </p:blipFill>
        <p:spPr>
          <a:xfrm>
            <a:off x="0" y="0"/>
            <a:ext cx="9143990" cy="5143500"/>
          </a:xfrm>
          <a:prstGeom prst="rect">
            <a:avLst/>
          </a:prstGeom>
          <a:noFill/>
          <a:ln>
            <a:noFill/>
          </a:ln>
        </p:spPr>
      </p:pic>
      <p:pic>
        <p:nvPicPr>
          <p:cNvPr id="267" name="Google Shape;267;p54"/>
          <p:cNvPicPr preferRelativeResize="0"/>
          <p:nvPr/>
        </p:nvPicPr>
        <p:blipFill>
          <a:blip r:embed="rId3">
            <a:alphaModFix/>
          </a:blip>
          <a:stretch>
            <a:fillRect/>
          </a:stretch>
        </p:blipFill>
        <p:spPr>
          <a:xfrm>
            <a:off x="347900" y="781975"/>
            <a:ext cx="1343324" cy="361600"/>
          </a:xfrm>
          <a:prstGeom prst="rect">
            <a:avLst/>
          </a:prstGeom>
          <a:noFill/>
          <a:ln>
            <a:noFill/>
          </a:ln>
        </p:spPr>
      </p:pic>
      <p:sp>
        <p:nvSpPr>
          <p:cNvPr id="268" name="Google Shape;268;p54"/>
          <p:cNvSpPr txBox="1">
            <a:spLocks noGrp="1"/>
          </p:cNvSpPr>
          <p:nvPr>
            <p:ph type="subTitle" idx="1"/>
          </p:nvPr>
        </p:nvSpPr>
        <p:spPr>
          <a:xfrm>
            <a:off x="246300" y="2227775"/>
            <a:ext cx="3767400" cy="115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00">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69" name="Google Shape;269;p54"/>
          <p:cNvSpPr txBox="1"/>
          <p:nvPr/>
        </p:nvSpPr>
        <p:spPr>
          <a:xfrm>
            <a:off x="246300" y="1176625"/>
            <a:ext cx="2269800" cy="3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latin typeface="Century Gothic"/>
                <a:ea typeface="Century Gothic"/>
                <a:cs typeface="Century Gothic"/>
                <a:sym typeface="Century Gothic"/>
              </a:rPr>
              <a:t>nesta.org.uk</a:t>
            </a:r>
            <a:endParaRPr sz="1800">
              <a:latin typeface="Century Gothic"/>
              <a:ea typeface="Century Gothic"/>
              <a:cs typeface="Century Gothic"/>
              <a:sym typeface="Century Gothic"/>
            </a:endParaRPr>
          </a:p>
        </p:txBody>
      </p:sp>
      <p:pic>
        <p:nvPicPr>
          <p:cNvPr id="270" name="Google Shape;270;p54"/>
          <p:cNvPicPr preferRelativeResize="0"/>
          <p:nvPr/>
        </p:nvPicPr>
        <p:blipFill>
          <a:blip r:embed="rId4">
            <a:alphaModFix/>
          </a:blip>
          <a:stretch>
            <a:fillRect/>
          </a:stretch>
        </p:blipFill>
        <p:spPr>
          <a:xfrm>
            <a:off x="347900" y="1993450"/>
            <a:ext cx="228650" cy="190550"/>
          </a:xfrm>
          <a:prstGeom prst="rect">
            <a:avLst/>
          </a:prstGeom>
          <a:noFill/>
          <a:ln>
            <a:noFill/>
          </a:ln>
        </p:spPr>
      </p:pic>
      <p:sp>
        <p:nvSpPr>
          <p:cNvPr id="271" name="Google Shape;271;p54"/>
          <p:cNvSpPr txBox="1"/>
          <p:nvPr/>
        </p:nvSpPr>
        <p:spPr>
          <a:xfrm>
            <a:off x="576550" y="1866275"/>
            <a:ext cx="2269800" cy="3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latin typeface="Century Gothic"/>
                <a:ea typeface="Century Gothic"/>
                <a:cs typeface="Century Gothic"/>
                <a:sym typeface="Century Gothic"/>
              </a:rPr>
              <a:t>@nesta_uk</a:t>
            </a:r>
            <a:endParaRPr sz="1800">
              <a:latin typeface="Century Gothic"/>
              <a:ea typeface="Century Gothic"/>
              <a:cs typeface="Century Gothic"/>
              <a:sym typeface="Century Gothic"/>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End Slide - Sea">
  <p:cSld name="CUSTOM_7_1">
    <p:spTree>
      <p:nvGrpSpPr>
        <p:cNvPr id="1" name="Shape 272"/>
        <p:cNvGrpSpPr/>
        <p:nvPr/>
      </p:nvGrpSpPr>
      <p:grpSpPr>
        <a:xfrm>
          <a:off x="0" y="0"/>
          <a:ext cx="0" cy="0"/>
          <a:chOff x="0" y="0"/>
          <a:chExt cx="0" cy="0"/>
        </a:xfrm>
      </p:grpSpPr>
      <p:pic>
        <p:nvPicPr>
          <p:cNvPr id="273" name="Google Shape;273;p55"/>
          <p:cNvPicPr preferRelativeResize="0"/>
          <p:nvPr/>
        </p:nvPicPr>
        <p:blipFill>
          <a:blip r:embed="rId2">
            <a:alphaModFix/>
          </a:blip>
          <a:stretch>
            <a:fillRect/>
          </a:stretch>
        </p:blipFill>
        <p:spPr>
          <a:xfrm>
            <a:off x="-18962" y="-10675"/>
            <a:ext cx="9181925" cy="5164849"/>
          </a:xfrm>
          <a:prstGeom prst="rect">
            <a:avLst/>
          </a:prstGeom>
          <a:noFill/>
          <a:ln>
            <a:noFill/>
          </a:ln>
        </p:spPr>
      </p:pic>
      <p:pic>
        <p:nvPicPr>
          <p:cNvPr id="274" name="Google Shape;274;p55"/>
          <p:cNvPicPr preferRelativeResize="0"/>
          <p:nvPr/>
        </p:nvPicPr>
        <p:blipFill>
          <a:blip r:embed="rId3">
            <a:alphaModFix/>
          </a:blip>
          <a:stretch>
            <a:fillRect/>
          </a:stretch>
        </p:blipFill>
        <p:spPr>
          <a:xfrm>
            <a:off x="347900" y="781975"/>
            <a:ext cx="1343324" cy="361600"/>
          </a:xfrm>
          <a:prstGeom prst="rect">
            <a:avLst/>
          </a:prstGeom>
          <a:noFill/>
          <a:ln>
            <a:noFill/>
          </a:ln>
        </p:spPr>
      </p:pic>
      <p:sp>
        <p:nvSpPr>
          <p:cNvPr id="275" name="Google Shape;275;p55"/>
          <p:cNvSpPr txBox="1">
            <a:spLocks noGrp="1"/>
          </p:cNvSpPr>
          <p:nvPr>
            <p:ph type="subTitle" idx="1"/>
          </p:nvPr>
        </p:nvSpPr>
        <p:spPr>
          <a:xfrm>
            <a:off x="246300" y="2227775"/>
            <a:ext cx="3767400" cy="115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00">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76" name="Google Shape;276;p55"/>
          <p:cNvSpPr txBox="1"/>
          <p:nvPr/>
        </p:nvSpPr>
        <p:spPr>
          <a:xfrm>
            <a:off x="246300" y="1176625"/>
            <a:ext cx="2269800" cy="3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latin typeface="Century Gothic"/>
                <a:ea typeface="Century Gothic"/>
                <a:cs typeface="Century Gothic"/>
                <a:sym typeface="Century Gothic"/>
              </a:rPr>
              <a:t>nesta.org.uk</a:t>
            </a:r>
            <a:endParaRPr sz="1800">
              <a:latin typeface="Century Gothic"/>
              <a:ea typeface="Century Gothic"/>
              <a:cs typeface="Century Gothic"/>
              <a:sym typeface="Century Gothic"/>
            </a:endParaRPr>
          </a:p>
        </p:txBody>
      </p:sp>
      <p:pic>
        <p:nvPicPr>
          <p:cNvPr id="277" name="Google Shape;277;p55"/>
          <p:cNvPicPr preferRelativeResize="0"/>
          <p:nvPr/>
        </p:nvPicPr>
        <p:blipFill>
          <a:blip r:embed="rId4">
            <a:alphaModFix/>
          </a:blip>
          <a:stretch>
            <a:fillRect/>
          </a:stretch>
        </p:blipFill>
        <p:spPr>
          <a:xfrm>
            <a:off x="347900" y="1993450"/>
            <a:ext cx="228650" cy="190550"/>
          </a:xfrm>
          <a:prstGeom prst="rect">
            <a:avLst/>
          </a:prstGeom>
          <a:noFill/>
          <a:ln>
            <a:noFill/>
          </a:ln>
        </p:spPr>
      </p:pic>
      <p:sp>
        <p:nvSpPr>
          <p:cNvPr id="278" name="Google Shape;278;p55"/>
          <p:cNvSpPr txBox="1"/>
          <p:nvPr/>
        </p:nvSpPr>
        <p:spPr>
          <a:xfrm>
            <a:off x="576550" y="1866275"/>
            <a:ext cx="2269800" cy="3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latin typeface="Century Gothic"/>
                <a:ea typeface="Century Gothic"/>
                <a:cs typeface="Century Gothic"/>
                <a:sym typeface="Century Gothic"/>
              </a:rPr>
              <a:t>@nesta_uk</a:t>
            </a:r>
            <a:endParaRPr sz="1800">
              <a:latin typeface="Century Gothic"/>
              <a:ea typeface="Century Gothic"/>
              <a:cs typeface="Century Gothic"/>
              <a:sym typeface="Century Gothic"/>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End Slide - Straw">
  <p:cSld name="CUSTOM_7_1_1">
    <p:spTree>
      <p:nvGrpSpPr>
        <p:cNvPr id="1" name="Shape 279"/>
        <p:cNvGrpSpPr/>
        <p:nvPr/>
      </p:nvGrpSpPr>
      <p:grpSpPr>
        <a:xfrm>
          <a:off x="0" y="0"/>
          <a:ext cx="0" cy="0"/>
          <a:chOff x="0" y="0"/>
          <a:chExt cx="0" cy="0"/>
        </a:xfrm>
      </p:grpSpPr>
      <p:pic>
        <p:nvPicPr>
          <p:cNvPr id="280" name="Google Shape;280;p56"/>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281" name="Google Shape;281;p56"/>
          <p:cNvPicPr preferRelativeResize="0"/>
          <p:nvPr/>
        </p:nvPicPr>
        <p:blipFill>
          <a:blip r:embed="rId3">
            <a:alphaModFix/>
          </a:blip>
          <a:stretch>
            <a:fillRect/>
          </a:stretch>
        </p:blipFill>
        <p:spPr>
          <a:xfrm>
            <a:off x="347900" y="781975"/>
            <a:ext cx="1343324" cy="361600"/>
          </a:xfrm>
          <a:prstGeom prst="rect">
            <a:avLst/>
          </a:prstGeom>
          <a:noFill/>
          <a:ln>
            <a:noFill/>
          </a:ln>
        </p:spPr>
      </p:pic>
      <p:sp>
        <p:nvSpPr>
          <p:cNvPr id="282" name="Google Shape;282;p56"/>
          <p:cNvSpPr txBox="1">
            <a:spLocks noGrp="1"/>
          </p:cNvSpPr>
          <p:nvPr>
            <p:ph type="subTitle" idx="1"/>
          </p:nvPr>
        </p:nvSpPr>
        <p:spPr>
          <a:xfrm>
            <a:off x="246300" y="2227775"/>
            <a:ext cx="3767400" cy="115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00">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83" name="Google Shape;283;p56"/>
          <p:cNvSpPr txBox="1"/>
          <p:nvPr/>
        </p:nvSpPr>
        <p:spPr>
          <a:xfrm>
            <a:off x="246300" y="1176625"/>
            <a:ext cx="2269800" cy="3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latin typeface="Century Gothic"/>
                <a:ea typeface="Century Gothic"/>
                <a:cs typeface="Century Gothic"/>
                <a:sym typeface="Century Gothic"/>
              </a:rPr>
              <a:t>nesta.org.uk</a:t>
            </a:r>
            <a:endParaRPr sz="1800">
              <a:latin typeface="Century Gothic"/>
              <a:ea typeface="Century Gothic"/>
              <a:cs typeface="Century Gothic"/>
              <a:sym typeface="Century Gothic"/>
            </a:endParaRPr>
          </a:p>
        </p:txBody>
      </p:sp>
      <p:pic>
        <p:nvPicPr>
          <p:cNvPr id="284" name="Google Shape;284;p56"/>
          <p:cNvPicPr preferRelativeResize="0"/>
          <p:nvPr/>
        </p:nvPicPr>
        <p:blipFill>
          <a:blip r:embed="rId4">
            <a:alphaModFix/>
          </a:blip>
          <a:stretch>
            <a:fillRect/>
          </a:stretch>
        </p:blipFill>
        <p:spPr>
          <a:xfrm>
            <a:off x="347900" y="1993450"/>
            <a:ext cx="228650" cy="190550"/>
          </a:xfrm>
          <a:prstGeom prst="rect">
            <a:avLst/>
          </a:prstGeom>
          <a:noFill/>
          <a:ln>
            <a:noFill/>
          </a:ln>
        </p:spPr>
      </p:pic>
      <p:sp>
        <p:nvSpPr>
          <p:cNvPr id="285" name="Google Shape;285;p56"/>
          <p:cNvSpPr txBox="1"/>
          <p:nvPr/>
        </p:nvSpPr>
        <p:spPr>
          <a:xfrm>
            <a:off x="576550" y="1866275"/>
            <a:ext cx="2269800" cy="3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latin typeface="Century Gothic"/>
                <a:ea typeface="Century Gothic"/>
                <a:cs typeface="Century Gothic"/>
                <a:sym typeface="Century Gothic"/>
              </a:rPr>
              <a:t>@nesta_uk</a:t>
            </a:r>
            <a:endParaRPr sz="1800">
              <a:latin typeface="Century Gothic"/>
              <a:ea typeface="Century Gothic"/>
              <a:cs typeface="Century Gothic"/>
              <a:sym typeface="Century Gothic"/>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End Slide - Wood">
  <p:cSld name="CUSTOM_7_1_1_1">
    <p:spTree>
      <p:nvGrpSpPr>
        <p:cNvPr id="1" name="Shape 286"/>
        <p:cNvGrpSpPr/>
        <p:nvPr/>
      </p:nvGrpSpPr>
      <p:grpSpPr>
        <a:xfrm>
          <a:off x="0" y="0"/>
          <a:ext cx="0" cy="0"/>
          <a:chOff x="0" y="0"/>
          <a:chExt cx="0" cy="0"/>
        </a:xfrm>
      </p:grpSpPr>
      <p:pic>
        <p:nvPicPr>
          <p:cNvPr id="287" name="Google Shape;287;p57"/>
          <p:cNvPicPr preferRelativeResize="0"/>
          <p:nvPr/>
        </p:nvPicPr>
        <p:blipFill>
          <a:blip r:embed="rId2">
            <a:alphaModFix/>
          </a:blip>
          <a:stretch>
            <a:fillRect/>
          </a:stretch>
        </p:blipFill>
        <p:spPr>
          <a:xfrm>
            <a:off x="0" y="0"/>
            <a:ext cx="9143990" cy="5143500"/>
          </a:xfrm>
          <a:prstGeom prst="rect">
            <a:avLst/>
          </a:prstGeom>
          <a:noFill/>
          <a:ln>
            <a:noFill/>
          </a:ln>
        </p:spPr>
      </p:pic>
      <p:pic>
        <p:nvPicPr>
          <p:cNvPr id="288" name="Google Shape;288;p57"/>
          <p:cNvPicPr preferRelativeResize="0"/>
          <p:nvPr/>
        </p:nvPicPr>
        <p:blipFill>
          <a:blip r:embed="rId3">
            <a:alphaModFix/>
          </a:blip>
          <a:stretch>
            <a:fillRect/>
          </a:stretch>
        </p:blipFill>
        <p:spPr>
          <a:xfrm>
            <a:off x="347900" y="776778"/>
            <a:ext cx="1343325" cy="366797"/>
          </a:xfrm>
          <a:prstGeom prst="rect">
            <a:avLst/>
          </a:prstGeom>
          <a:noFill/>
          <a:ln>
            <a:noFill/>
          </a:ln>
        </p:spPr>
      </p:pic>
      <p:sp>
        <p:nvSpPr>
          <p:cNvPr id="289" name="Google Shape;289;p57"/>
          <p:cNvSpPr txBox="1">
            <a:spLocks noGrp="1"/>
          </p:cNvSpPr>
          <p:nvPr>
            <p:ph type="subTitle" idx="1"/>
          </p:nvPr>
        </p:nvSpPr>
        <p:spPr>
          <a:xfrm>
            <a:off x="246300" y="2227775"/>
            <a:ext cx="3767400" cy="115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00">
                <a:solidFill>
                  <a:srgbClr val="FFFFFF"/>
                </a:solidFill>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90" name="Google Shape;290;p57"/>
          <p:cNvSpPr txBox="1"/>
          <p:nvPr/>
        </p:nvSpPr>
        <p:spPr>
          <a:xfrm>
            <a:off x="246300" y="1176625"/>
            <a:ext cx="2269800" cy="3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rgbClr val="FFFFFF"/>
                </a:solidFill>
                <a:latin typeface="Century Gothic"/>
                <a:ea typeface="Century Gothic"/>
                <a:cs typeface="Century Gothic"/>
                <a:sym typeface="Century Gothic"/>
              </a:rPr>
              <a:t>nesta.org.uk</a:t>
            </a:r>
            <a:endParaRPr sz="1800">
              <a:solidFill>
                <a:srgbClr val="FFFFFF"/>
              </a:solidFill>
              <a:latin typeface="Century Gothic"/>
              <a:ea typeface="Century Gothic"/>
              <a:cs typeface="Century Gothic"/>
              <a:sym typeface="Century Gothic"/>
            </a:endParaRPr>
          </a:p>
        </p:txBody>
      </p:sp>
      <p:sp>
        <p:nvSpPr>
          <p:cNvPr id="291" name="Google Shape;291;p57"/>
          <p:cNvSpPr txBox="1"/>
          <p:nvPr/>
        </p:nvSpPr>
        <p:spPr>
          <a:xfrm>
            <a:off x="576550" y="1866275"/>
            <a:ext cx="2269800" cy="3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rgbClr val="FFFFFF"/>
                </a:solidFill>
                <a:latin typeface="Century Gothic"/>
                <a:ea typeface="Century Gothic"/>
                <a:cs typeface="Century Gothic"/>
                <a:sym typeface="Century Gothic"/>
              </a:rPr>
              <a:t>@nesta_uk</a:t>
            </a:r>
            <a:endParaRPr sz="1800">
              <a:solidFill>
                <a:srgbClr val="FFFFFF"/>
              </a:solidFill>
              <a:latin typeface="Century Gothic"/>
              <a:ea typeface="Century Gothic"/>
              <a:cs typeface="Century Gothic"/>
              <a:sym typeface="Century Gothic"/>
            </a:endParaRPr>
          </a:p>
        </p:txBody>
      </p:sp>
      <p:pic>
        <p:nvPicPr>
          <p:cNvPr id="292" name="Google Shape;292;p57"/>
          <p:cNvPicPr preferRelativeResize="0"/>
          <p:nvPr/>
        </p:nvPicPr>
        <p:blipFill>
          <a:blip r:embed="rId4">
            <a:alphaModFix/>
          </a:blip>
          <a:stretch>
            <a:fillRect/>
          </a:stretch>
        </p:blipFill>
        <p:spPr>
          <a:xfrm>
            <a:off x="347900" y="1997383"/>
            <a:ext cx="228650" cy="190542"/>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End Slide - Plain">
  <p:cSld name="CUSTOM_8">
    <p:spTree>
      <p:nvGrpSpPr>
        <p:cNvPr id="1" name="Shape 293"/>
        <p:cNvGrpSpPr/>
        <p:nvPr/>
      </p:nvGrpSpPr>
      <p:grpSpPr>
        <a:xfrm>
          <a:off x="0" y="0"/>
          <a:ext cx="0" cy="0"/>
          <a:chOff x="0" y="0"/>
          <a:chExt cx="0" cy="0"/>
        </a:xfrm>
      </p:grpSpPr>
      <p:pic>
        <p:nvPicPr>
          <p:cNvPr id="294" name="Google Shape;294;p58"/>
          <p:cNvPicPr preferRelativeResize="0"/>
          <p:nvPr/>
        </p:nvPicPr>
        <p:blipFill>
          <a:blip r:embed="rId2">
            <a:alphaModFix/>
          </a:blip>
          <a:stretch>
            <a:fillRect/>
          </a:stretch>
        </p:blipFill>
        <p:spPr>
          <a:xfrm>
            <a:off x="0" y="0"/>
            <a:ext cx="9144000" cy="5143505"/>
          </a:xfrm>
          <a:prstGeom prst="rect">
            <a:avLst/>
          </a:prstGeom>
          <a:noFill/>
          <a:ln>
            <a:noFill/>
          </a:ln>
        </p:spPr>
      </p:pic>
      <p:pic>
        <p:nvPicPr>
          <p:cNvPr id="295" name="Google Shape;295;p58"/>
          <p:cNvPicPr preferRelativeResize="0"/>
          <p:nvPr/>
        </p:nvPicPr>
        <p:blipFill>
          <a:blip r:embed="rId3">
            <a:alphaModFix/>
          </a:blip>
          <a:stretch>
            <a:fillRect/>
          </a:stretch>
        </p:blipFill>
        <p:spPr>
          <a:xfrm>
            <a:off x="347900" y="781975"/>
            <a:ext cx="1343324" cy="361600"/>
          </a:xfrm>
          <a:prstGeom prst="rect">
            <a:avLst/>
          </a:prstGeom>
          <a:noFill/>
          <a:ln>
            <a:noFill/>
          </a:ln>
        </p:spPr>
      </p:pic>
      <p:sp>
        <p:nvSpPr>
          <p:cNvPr id="296" name="Google Shape;296;p58"/>
          <p:cNvSpPr txBox="1">
            <a:spLocks noGrp="1"/>
          </p:cNvSpPr>
          <p:nvPr>
            <p:ph type="subTitle" idx="1"/>
          </p:nvPr>
        </p:nvSpPr>
        <p:spPr>
          <a:xfrm>
            <a:off x="246300" y="2227775"/>
            <a:ext cx="3767400" cy="115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00">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97" name="Google Shape;297;p58"/>
          <p:cNvSpPr txBox="1"/>
          <p:nvPr/>
        </p:nvSpPr>
        <p:spPr>
          <a:xfrm>
            <a:off x="246300" y="1176625"/>
            <a:ext cx="2269800" cy="3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latin typeface="Century Gothic"/>
                <a:ea typeface="Century Gothic"/>
                <a:cs typeface="Century Gothic"/>
                <a:sym typeface="Century Gothic"/>
              </a:rPr>
              <a:t>nesta.org.uk</a:t>
            </a:r>
            <a:endParaRPr sz="1800">
              <a:latin typeface="Century Gothic"/>
              <a:ea typeface="Century Gothic"/>
              <a:cs typeface="Century Gothic"/>
              <a:sym typeface="Century Gothic"/>
            </a:endParaRPr>
          </a:p>
        </p:txBody>
      </p:sp>
      <p:pic>
        <p:nvPicPr>
          <p:cNvPr id="298" name="Google Shape;298;p58"/>
          <p:cNvPicPr preferRelativeResize="0"/>
          <p:nvPr/>
        </p:nvPicPr>
        <p:blipFill>
          <a:blip r:embed="rId4">
            <a:alphaModFix/>
          </a:blip>
          <a:stretch>
            <a:fillRect/>
          </a:stretch>
        </p:blipFill>
        <p:spPr>
          <a:xfrm>
            <a:off x="347900" y="1993450"/>
            <a:ext cx="228650" cy="190550"/>
          </a:xfrm>
          <a:prstGeom prst="rect">
            <a:avLst/>
          </a:prstGeom>
          <a:noFill/>
          <a:ln>
            <a:noFill/>
          </a:ln>
        </p:spPr>
      </p:pic>
      <p:sp>
        <p:nvSpPr>
          <p:cNvPr id="299" name="Google Shape;299;p58"/>
          <p:cNvSpPr txBox="1"/>
          <p:nvPr/>
        </p:nvSpPr>
        <p:spPr>
          <a:xfrm>
            <a:off x="576550" y="1866275"/>
            <a:ext cx="2269800" cy="3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latin typeface="Century Gothic"/>
                <a:ea typeface="Century Gothic"/>
                <a:cs typeface="Century Gothic"/>
                <a:sym typeface="Century Gothic"/>
              </a:rPr>
              <a:t>@nesta_uk</a:t>
            </a:r>
            <a:endParaRPr sz="1800">
              <a:latin typeface="Century Gothic"/>
              <a:ea typeface="Century Gothic"/>
              <a:cs typeface="Century Gothic"/>
              <a:sym typeface="Century Gothic"/>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Intro slide_1">
  <p:cSld name="Intro slide_1">
    <p:bg>
      <p:bgPr>
        <a:solidFill>
          <a:srgbClr val="E41F18"/>
        </a:solidFill>
        <a:effectLst/>
      </p:bgPr>
    </p:bg>
    <p:spTree>
      <p:nvGrpSpPr>
        <p:cNvPr id="1" name="Shape 300"/>
        <p:cNvGrpSpPr/>
        <p:nvPr/>
      </p:nvGrpSpPr>
      <p:grpSpPr>
        <a:xfrm>
          <a:off x="0" y="0"/>
          <a:ext cx="0" cy="0"/>
          <a:chOff x="0" y="0"/>
          <a:chExt cx="0" cy="0"/>
        </a:xfrm>
      </p:grpSpPr>
      <p:pic>
        <p:nvPicPr>
          <p:cNvPr id="301" name="Google Shape;301;p59"/>
          <p:cNvPicPr preferRelativeResize="0"/>
          <p:nvPr/>
        </p:nvPicPr>
        <p:blipFill rotWithShape="1">
          <a:blip r:embed="rId2">
            <a:alphaModFix/>
          </a:blip>
          <a:srcRect/>
          <a:stretch/>
        </p:blipFill>
        <p:spPr>
          <a:xfrm>
            <a:off x="7778" y="0"/>
            <a:ext cx="9139266" cy="5145023"/>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Final_Title_1">
  <p:cSld name="Final_Title_1">
    <p:bg>
      <p:bgPr>
        <a:solidFill>
          <a:schemeClr val="lt1">
            <a:alpha val="0"/>
          </a:schemeClr>
        </a:solidFill>
        <a:effectLst/>
      </p:bgPr>
    </p:bg>
    <p:spTree>
      <p:nvGrpSpPr>
        <p:cNvPr id="1" name="Shape 302"/>
        <p:cNvGrpSpPr/>
        <p:nvPr/>
      </p:nvGrpSpPr>
      <p:grpSpPr>
        <a:xfrm>
          <a:off x="0" y="0"/>
          <a:ext cx="0" cy="0"/>
          <a:chOff x="0" y="0"/>
          <a:chExt cx="0" cy="0"/>
        </a:xfrm>
      </p:grpSpPr>
      <p:pic>
        <p:nvPicPr>
          <p:cNvPr id="303" name="Google Shape;303;p60"/>
          <p:cNvPicPr preferRelativeResize="0"/>
          <p:nvPr/>
        </p:nvPicPr>
        <p:blipFill rotWithShape="1">
          <a:blip r:embed="rId2">
            <a:alphaModFix/>
          </a:blip>
          <a:srcRect/>
          <a:stretch/>
        </p:blipFill>
        <p:spPr>
          <a:xfrm>
            <a:off x="4735" y="0"/>
            <a:ext cx="9139266" cy="5145023"/>
          </a:xfrm>
          <a:prstGeom prst="rect">
            <a:avLst/>
          </a:prstGeom>
          <a:noFill/>
          <a:ln>
            <a:noFill/>
          </a:ln>
        </p:spPr>
      </p:pic>
      <p:sp>
        <p:nvSpPr>
          <p:cNvPr id="304" name="Google Shape;304;p60"/>
          <p:cNvSpPr txBox="1">
            <a:spLocks noGrp="1"/>
          </p:cNvSpPr>
          <p:nvPr>
            <p:ph type="title"/>
          </p:nvPr>
        </p:nvSpPr>
        <p:spPr>
          <a:xfrm>
            <a:off x="2303463" y="1910239"/>
            <a:ext cx="4537200" cy="11310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chemeClr val="lt1"/>
              </a:buClr>
              <a:buSzPts val="2000"/>
              <a:buFont typeface="Century Gothic"/>
              <a:buNone/>
              <a:defRPr sz="2000" b="0" i="0" u="none" strike="noStrike" cap="none">
                <a:solidFill>
                  <a:schemeClr val="lt1"/>
                </a:solidFill>
                <a:latin typeface="Century Gothic"/>
                <a:ea typeface="Century Gothic"/>
                <a:cs typeface="Century Gothic"/>
                <a:sym typeface="Century Gothic"/>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305" name="Google Shape;305;p60"/>
          <p:cNvPicPr preferRelativeResize="0"/>
          <p:nvPr/>
        </p:nvPicPr>
        <p:blipFill rotWithShape="1">
          <a:blip r:embed="rId3">
            <a:alphaModFix/>
          </a:blip>
          <a:srcRect/>
          <a:stretch/>
        </p:blipFill>
        <p:spPr>
          <a:xfrm>
            <a:off x="3564927" y="358750"/>
            <a:ext cx="2014149" cy="998103"/>
          </a:xfrm>
          <a:prstGeom prst="rect">
            <a:avLst/>
          </a:prstGeom>
          <a:noFill/>
          <a:ln>
            <a:noFill/>
          </a:ln>
        </p:spPr>
      </p:pic>
      <p:sp>
        <p:nvSpPr>
          <p:cNvPr id="306" name="Google Shape;306;p60"/>
          <p:cNvSpPr txBox="1">
            <a:spLocks noGrp="1"/>
          </p:cNvSpPr>
          <p:nvPr>
            <p:ph type="body" idx="1"/>
          </p:nvPr>
        </p:nvSpPr>
        <p:spPr>
          <a:xfrm>
            <a:off x="2303463" y="3210691"/>
            <a:ext cx="4537200" cy="11496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ntent_Image_Full_2">
  <p:cSld name="Content_Image_Full_2">
    <p:spTree>
      <p:nvGrpSpPr>
        <p:cNvPr id="1" name="Shape 307"/>
        <p:cNvGrpSpPr/>
        <p:nvPr/>
      </p:nvGrpSpPr>
      <p:grpSpPr>
        <a:xfrm>
          <a:off x="0" y="0"/>
          <a:ext cx="0" cy="0"/>
          <a:chOff x="0" y="0"/>
          <a:chExt cx="0" cy="0"/>
        </a:xfrm>
      </p:grpSpPr>
      <p:sp>
        <p:nvSpPr>
          <p:cNvPr id="308" name="Google Shape;308;p61"/>
          <p:cNvSpPr>
            <a:spLocks noGrp="1"/>
          </p:cNvSpPr>
          <p:nvPr>
            <p:ph type="pic" idx="2"/>
          </p:nvPr>
        </p:nvSpPr>
        <p:spPr>
          <a:xfrm>
            <a:off x="4571999" y="4396"/>
            <a:ext cx="4572000" cy="5143500"/>
          </a:xfrm>
          <a:prstGeom prst="rect">
            <a:avLst/>
          </a:prstGeom>
          <a:noFill/>
          <a:ln>
            <a:noFill/>
          </a:ln>
        </p:spPr>
        <p:txBody>
          <a:bodyPr spcFirstLastPara="1" wrap="square" lIns="91425" tIns="91425" rIns="91425" bIns="91425" anchor="t" anchorCtr="0">
            <a:noAutofit/>
          </a:bodyPr>
          <a:lstStyle>
            <a:lvl1pPr marR="0" lvl="0" algn="l" rtl="0">
              <a:spcBef>
                <a:spcPts val="28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9" name="Google Shape;309;p61"/>
          <p:cNvSpPr/>
          <p:nvPr/>
        </p:nvSpPr>
        <p:spPr>
          <a:xfrm>
            <a:off x="-1" y="0"/>
            <a:ext cx="4572000" cy="5143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10" name="Google Shape;310;p61"/>
          <p:cNvPicPr preferRelativeResize="0"/>
          <p:nvPr/>
        </p:nvPicPr>
        <p:blipFill rotWithShape="1">
          <a:blip r:embed="rId2">
            <a:alphaModFix/>
          </a:blip>
          <a:srcRect/>
          <a:stretch/>
        </p:blipFill>
        <p:spPr>
          <a:xfrm>
            <a:off x="652015" y="4408488"/>
            <a:ext cx="997844" cy="494477"/>
          </a:xfrm>
          <a:prstGeom prst="rect">
            <a:avLst/>
          </a:prstGeom>
          <a:noFill/>
          <a:ln>
            <a:noFill/>
          </a:ln>
        </p:spPr>
      </p:pic>
      <p:sp>
        <p:nvSpPr>
          <p:cNvPr id="311" name="Google Shape;311;p61"/>
          <p:cNvSpPr txBox="1">
            <a:spLocks noGrp="1"/>
          </p:cNvSpPr>
          <p:nvPr>
            <p:ph type="body" idx="1"/>
          </p:nvPr>
        </p:nvSpPr>
        <p:spPr>
          <a:xfrm>
            <a:off x="358775" y="861236"/>
            <a:ext cx="4120200" cy="3389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2" name="Google Shape;312;p61"/>
          <p:cNvSpPr txBox="1">
            <a:spLocks noGrp="1"/>
          </p:cNvSpPr>
          <p:nvPr>
            <p:ph type="body" idx="3"/>
          </p:nvPr>
        </p:nvSpPr>
        <p:spPr>
          <a:xfrm>
            <a:off x="358775" y="181187"/>
            <a:ext cx="4120200" cy="6801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360"/>
              </a:spcBef>
              <a:spcAft>
                <a:spcPts val="0"/>
              </a:spcAft>
              <a:buClr>
                <a:schemeClr val="lt1"/>
              </a:buClr>
              <a:buSzPts val="1800"/>
              <a:buFont typeface="Arial"/>
              <a:buNone/>
              <a:defRPr sz="18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ontent_Hightlight_3">
  <p:cSld name="Content_Hightlight_3">
    <p:spTree>
      <p:nvGrpSpPr>
        <p:cNvPr id="1" name="Shape 313"/>
        <p:cNvGrpSpPr/>
        <p:nvPr/>
      </p:nvGrpSpPr>
      <p:grpSpPr>
        <a:xfrm>
          <a:off x="0" y="0"/>
          <a:ext cx="0" cy="0"/>
          <a:chOff x="0" y="0"/>
          <a:chExt cx="0" cy="0"/>
        </a:xfrm>
      </p:grpSpPr>
      <p:sp>
        <p:nvSpPr>
          <p:cNvPr id="314" name="Google Shape;314;p62"/>
          <p:cNvSpPr/>
          <p:nvPr/>
        </p:nvSpPr>
        <p:spPr>
          <a:xfrm>
            <a:off x="0" y="0"/>
            <a:ext cx="9144000" cy="51435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15" name="Google Shape;315;p62"/>
          <p:cNvPicPr preferRelativeResize="0"/>
          <p:nvPr/>
        </p:nvPicPr>
        <p:blipFill rotWithShape="1">
          <a:blip r:embed="rId2">
            <a:alphaModFix/>
          </a:blip>
          <a:srcRect/>
          <a:stretch/>
        </p:blipFill>
        <p:spPr>
          <a:xfrm>
            <a:off x="652015" y="4408488"/>
            <a:ext cx="997844" cy="494477"/>
          </a:xfrm>
          <a:prstGeom prst="rect">
            <a:avLst/>
          </a:prstGeom>
          <a:noFill/>
          <a:ln>
            <a:noFill/>
          </a:ln>
        </p:spPr>
      </p:pic>
      <p:sp>
        <p:nvSpPr>
          <p:cNvPr id="316" name="Google Shape;316;p62"/>
          <p:cNvSpPr txBox="1">
            <a:spLocks noGrp="1"/>
          </p:cNvSpPr>
          <p:nvPr>
            <p:ph type="body" idx="1"/>
          </p:nvPr>
        </p:nvSpPr>
        <p:spPr>
          <a:xfrm>
            <a:off x="324465" y="610897"/>
            <a:ext cx="7316700" cy="3361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560"/>
              </a:spcBef>
              <a:spcAft>
                <a:spcPts val="0"/>
              </a:spcAft>
              <a:buClr>
                <a:schemeClr val="lt1"/>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7" name="Google Shape;317;p62"/>
          <p:cNvSpPr txBox="1">
            <a:spLocks noGrp="1"/>
          </p:cNvSpPr>
          <p:nvPr>
            <p:ph type="body" idx="2"/>
          </p:nvPr>
        </p:nvSpPr>
        <p:spPr>
          <a:xfrm>
            <a:off x="324465" y="174134"/>
            <a:ext cx="7316700" cy="262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_Logo_Black">
  <p:cSld name="Blank_Logo_Black">
    <p:spTree>
      <p:nvGrpSpPr>
        <p:cNvPr id="1" name="Shape 318"/>
        <p:cNvGrpSpPr/>
        <p:nvPr/>
      </p:nvGrpSpPr>
      <p:grpSpPr>
        <a:xfrm>
          <a:off x="0" y="0"/>
          <a:ext cx="0" cy="0"/>
          <a:chOff x="0" y="0"/>
          <a:chExt cx="0" cy="0"/>
        </a:xfrm>
      </p:grpSpPr>
      <p:pic>
        <p:nvPicPr>
          <p:cNvPr id="319" name="Google Shape;319;p63"/>
          <p:cNvPicPr preferRelativeResize="0"/>
          <p:nvPr/>
        </p:nvPicPr>
        <p:blipFill rotWithShape="1">
          <a:blip r:embed="rId2">
            <a:alphaModFix/>
          </a:blip>
          <a:srcRect/>
          <a:stretch/>
        </p:blipFill>
        <p:spPr>
          <a:xfrm>
            <a:off x="652015" y="4408488"/>
            <a:ext cx="997844" cy="494477"/>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_Logo_White">
  <p:cSld name="Blank_Logo_White">
    <p:spTree>
      <p:nvGrpSpPr>
        <p:cNvPr id="1" name="Shape 320"/>
        <p:cNvGrpSpPr/>
        <p:nvPr/>
      </p:nvGrpSpPr>
      <p:grpSpPr>
        <a:xfrm>
          <a:off x="0" y="0"/>
          <a:ext cx="0" cy="0"/>
          <a:chOff x="0" y="0"/>
          <a:chExt cx="0" cy="0"/>
        </a:xfrm>
      </p:grpSpPr>
      <p:pic>
        <p:nvPicPr>
          <p:cNvPr id="321" name="Google Shape;321;p64"/>
          <p:cNvPicPr preferRelativeResize="0"/>
          <p:nvPr/>
        </p:nvPicPr>
        <p:blipFill rotWithShape="1">
          <a:blip r:embed="rId2">
            <a:alphaModFix/>
          </a:blip>
          <a:srcRect/>
          <a:stretch/>
        </p:blipFill>
        <p:spPr>
          <a:xfrm>
            <a:off x="652015" y="4408488"/>
            <a:ext cx="997844" cy="494477"/>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Navigation_Image_1">
  <p:cSld name="Navigation_Image_1">
    <p:spTree>
      <p:nvGrpSpPr>
        <p:cNvPr id="1" name="Shape 322"/>
        <p:cNvGrpSpPr/>
        <p:nvPr/>
      </p:nvGrpSpPr>
      <p:grpSpPr>
        <a:xfrm>
          <a:off x="0" y="0"/>
          <a:ext cx="0" cy="0"/>
          <a:chOff x="0" y="0"/>
          <a:chExt cx="0" cy="0"/>
        </a:xfrm>
      </p:grpSpPr>
      <p:sp>
        <p:nvSpPr>
          <p:cNvPr id="323" name="Google Shape;323;p65"/>
          <p:cNvSpPr/>
          <p:nvPr/>
        </p:nvSpPr>
        <p:spPr>
          <a:xfrm>
            <a:off x="-1" y="0"/>
            <a:ext cx="23034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2"/>
              </a:solidFill>
              <a:latin typeface="Calibri"/>
              <a:ea typeface="Calibri"/>
              <a:cs typeface="Calibri"/>
              <a:sym typeface="Calibri"/>
            </a:endParaRPr>
          </a:p>
        </p:txBody>
      </p:sp>
      <p:sp>
        <p:nvSpPr>
          <p:cNvPr id="324" name="Google Shape;324;p65"/>
          <p:cNvSpPr>
            <a:spLocks noGrp="1"/>
          </p:cNvSpPr>
          <p:nvPr>
            <p:ph type="pic" idx="2"/>
          </p:nvPr>
        </p:nvSpPr>
        <p:spPr>
          <a:xfrm>
            <a:off x="2303460" y="475598"/>
            <a:ext cx="6840600" cy="4131600"/>
          </a:xfrm>
          <a:prstGeom prst="rect">
            <a:avLst/>
          </a:prstGeom>
          <a:noFill/>
          <a:ln>
            <a:noFill/>
          </a:ln>
        </p:spPr>
        <p:txBody>
          <a:bodyPr spcFirstLastPara="1" wrap="square" lIns="91425" tIns="91425" rIns="91425" bIns="91425" anchor="t" anchorCtr="0">
            <a:noAutofit/>
          </a:bodyPr>
          <a:lstStyle>
            <a:lvl1pPr marR="0" lvl="0" algn="l" rtl="0">
              <a:spcBef>
                <a:spcPts val="24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25" name="Google Shape;325;p65"/>
          <p:cNvPicPr preferRelativeResize="0"/>
          <p:nvPr/>
        </p:nvPicPr>
        <p:blipFill rotWithShape="1">
          <a:blip r:embed="rId2">
            <a:alphaModFix/>
          </a:blip>
          <a:srcRect/>
          <a:stretch/>
        </p:blipFill>
        <p:spPr>
          <a:xfrm>
            <a:off x="652015" y="4408488"/>
            <a:ext cx="997844" cy="494477"/>
          </a:xfrm>
          <a:prstGeom prst="rect">
            <a:avLst/>
          </a:prstGeom>
          <a:noFill/>
          <a:ln>
            <a:noFill/>
          </a:ln>
        </p:spPr>
      </p:pic>
      <p:sp>
        <p:nvSpPr>
          <p:cNvPr id="326" name="Google Shape;326;p65"/>
          <p:cNvSpPr txBox="1">
            <a:spLocks noGrp="1"/>
          </p:cNvSpPr>
          <p:nvPr>
            <p:ph type="body" idx="1"/>
          </p:nvPr>
        </p:nvSpPr>
        <p:spPr>
          <a:xfrm>
            <a:off x="170710" y="164853"/>
            <a:ext cx="1976100" cy="4003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60"/>
              </a:spcBef>
              <a:spcAft>
                <a:spcPts val="0"/>
              </a:spcAft>
              <a:buClr>
                <a:schemeClr val="lt1"/>
              </a:buClr>
              <a:buSzPts val="1800"/>
              <a:buFont typeface="Arial"/>
              <a:buNone/>
              <a:defRPr sz="18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hart_Content">
  <p:cSld name="Chart_Content">
    <p:spTree>
      <p:nvGrpSpPr>
        <p:cNvPr id="1" name="Shape 327"/>
        <p:cNvGrpSpPr/>
        <p:nvPr/>
      </p:nvGrpSpPr>
      <p:grpSpPr>
        <a:xfrm>
          <a:off x="0" y="0"/>
          <a:ext cx="0" cy="0"/>
          <a:chOff x="0" y="0"/>
          <a:chExt cx="0" cy="0"/>
        </a:xfrm>
      </p:grpSpPr>
      <p:sp>
        <p:nvSpPr>
          <p:cNvPr id="328" name="Google Shape;328;p66"/>
          <p:cNvSpPr>
            <a:spLocks noGrp="1"/>
          </p:cNvSpPr>
          <p:nvPr>
            <p:ph type="chart" idx="2"/>
          </p:nvPr>
        </p:nvSpPr>
        <p:spPr>
          <a:xfrm>
            <a:off x="4918526" y="603779"/>
            <a:ext cx="3773700" cy="3221100"/>
          </a:xfrm>
          <a:prstGeom prst="rect">
            <a:avLst/>
          </a:prstGeom>
          <a:noFill/>
          <a:ln>
            <a:noFill/>
          </a:ln>
        </p:spPr>
        <p:txBody>
          <a:bodyPr spcFirstLastPara="1" wrap="square" lIns="91425" tIns="91425" rIns="91425" bIns="91425" anchor="t" anchorCtr="0">
            <a:noAutofit/>
          </a:bodyPr>
          <a:lstStyle>
            <a:lvl1pPr marR="0" lvl="0" algn="ctr" rtl="0">
              <a:spcBef>
                <a:spcPts val="32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9" name="Google Shape;329;p66"/>
          <p:cNvSpPr txBox="1">
            <a:spLocks noGrp="1"/>
          </p:cNvSpPr>
          <p:nvPr>
            <p:ph type="body" idx="1"/>
          </p:nvPr>
        </p:nvSpPr>
        <p:spPr>
          <a:xfrm>
            <a:off x="168715" y="603779"/>
            <a:ext cx="4403400" cy="32211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L="914400" marR="0" lvl="1"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2pPr>
            <a:lvl3pPr marL="1371600" marR="0" lvl="2"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L="1828800" marR="0" lvl="3"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30" name="Google Shape;330;p66"/>
          <p:cNvSpPr txBox="1">
            <a:spLocks noGrp="1"/>
          </p:cNvSpPr>
          <p:nvPr>
            <p:ph type="body" idx="3"/>
          </p:nvPr>
        </p:nvSpPr>
        <p:spPr>
          <a:xfrm>
            <a:off x="168715" y="3824749"/>
            <a:ext cx="4403400" cy="236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180"/>
              </a:spcBef>
              <a:spcAft>
                <a:spcPts val="0"/>
              </a:spcAft>
              <a:buClr>
                <a:schemeClr val="dk1"/>
              </a:buClr>
              <a:buSzPts val="900"/>
              <a:buFont typeface="Calibri"/>
              <a:buNone/>
              <a:defRPr sz="900" b="0" i="0" u="none" strike="noStrike" cap="none">
                <a:solidFill>
                  <a:schemeClr val="dk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31" name="Google Shape;331;p66"/>
          <p:cNvSpPr txBox="1">
            <a:spLocks noGrp="1"/>
          </p:cNvSpPr>
          <p:nvPr>
            <p:ph type="body" idx="4"/>
          </p:nvPr>
        </p:nvSpPr>
        <p:spPr>
          <a:xfrm>
            <a:off x="358775" y="174134"/>
            <a:ext cx="8333400" cy="262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32" name="Google Shape;332;p66"/>
          <p:cNvPicPr preferRelativeResize="0"/>
          <p:nvPr/>
        </p:nvPicPr>
        <p:blipFill rotWithShape="1">
          <a:blip r:embed="rId2">
            <a:alphaModFix/>
          </a:blip>
          <a:srcRect/>
          <a:stretch/>
        </p:blipFill>
        <p:spPr>
          <a:xfrm>
            <a:off x="652015" y="4408488"/>
            <a:ext cx="997844" cy="494477"/>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ontent_Hightlight_2">
  <p:cSld name="Content_Hightlight_2">
    <p:spTree>
      <p:nvGrpSpPr>
        <p:cNvPr id="1" name="Shape 333"/>
        <p:cNvGrpSpPr/>
        <p:nvPr/>
      </p:nvGrpSpPr>
      <p:grpSpPr>
        <a:xfrm>
          <a:off x="0" y="0"/>
          <a:ext cx="0" cy="0"/>
          <a:chOff x="0" y="0"/>
          <a:chExt cx="0" cy="0"/>
        </a:xfrm>
      </p:grpSpPr>
      <p:sp>
        <p:nvSpPr>
          <p:cNvPr id="334" name="Google Shape;334;p67"/>
          <p:cNvSpPr/>
          <p:nvPr/>
        </p:nvSpPr>
        <p:spPr>
          <a:xfrm>
            <a:off x="0" y="0"/>
            <a:ext cx="9144000" cy="5143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35" name="Google Shape;335;p67"/>
          <p:cNvPicPr preferRelativeResize="0"/>
          <p:nvPr/>
        </p:nvPicPr>
        <p:blipFill rotWithShape="1">
          <a:blip r:embed="rId2">
            <a:alphaModFix/>
          </a:blip>
          <a:srcRect/>
          <a:stretch/>
        </p:blipFill>
        <p:spPr>
          <a:xfrm>
            <a:off x="652015" y="4408488"/>
            <a:ext cx="997844" cy="494477"/>
          </a:xfrm>
          <a:prstGeom prst="rect">
            <a:avLst/>
          </a:prstGeom>
          <a:noFill/>
          <a:ln>
            <a:noFill/>
          </a:ln>
        </p:spPr>
      </p:pic>
      <p:sp>
        <p:nvSpPr>
          <p:cNvPr id="336" name="Google Shape;336;p67"/>
          <p:cNvSpPr txBox="1">
            <a:spLocks noGrp="1"/>
          </p:cNvSpPr>
          <p:nvPr>
            <p:ph type="body" idx="1"/>
          </p:nvPr>
        </p:nvSpPr>
        <p:spPr>
          <a:xfrm>
            <a:off x="324465" y="610897"/>
            <a:ext cx="7316700" cy="3361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560"/>
              </a:spcBef>
              <a:spcAft>
                <a:spcPts val="0"/>
              </a:spcAft>
              <a:buClr>
                <a:schemeClr val="lt1"/>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37" name="Google Shape;337;p67"/>
          <p:cNvSpPr txBox="1">
            <a:spLocks noGrp="1"/>
          </p:cNvSpPr>
          <p:nvPr>
            <p:ph type="body" idx="2"/>
          </p:nvPr>
        </p:nvSpPr>
        <p:spPr>
          <a:xfrm>
            <a:off x="324465" y="174134"/>
            <a:ext cx="7316700" cy="262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Navigation_Content_2">
  <p:cSld name="Navigation_Content_2">
    <p:spTree>
      <p:nvGrpSpPr>
        <p:cNvPr id="1" name="Shape 338"/>
        <p:cNvGrpSpPr/>
        <p:nvPr/>
      </p:nvGrpSpPr>
      <p:grpSpPr>
        <a:xfrm>
          <a:off x="0" y="0"/>
          <a:ext cx="0" cy="0"/>
          <a:chOff x="0" y="0"/>
          <a:chExt cx="0" cy="0"/>
        </a:xfrm>
      </p:grpSpPr>
      <p:sp>
        <p:nvSpPr>
          <p:cNvPr id="339" name="Google Shape;339;p68"/>
          <p:cNvSpPr/>
          <p:nvPr/>
        </p:nvSpPr>
        <p:spPr>
          <a:xfrm>
            <a:off x="-1" y="0"/>
            <a:ext cx="2303400" cy="5143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2"/>
              </a:solidFill>
              <a:latin typeface="Calibri"/>
              <a:ea typeface="Calibri"/>
              <a:cs typeface="Calibri"/>
              <a:sym typeface="Calibri"/>
            </a:endParaRPr>
          </a:p>
        </p:txBody>
      </p:sp>
      <p:sp>
        <p:nvSpPr>
          <p:cNvPr id="340" name="Google Shape;340;p68"/>
          <p:cNvSpPr txBox="1">
            <a:spLocks noGrp="1"/>
          </p:cNvSpPr>
          <p:nvPr>
            <p:ph type="body" idx="1"/>
          </p:nvPr>
        </p:nvSpPr>
        <p:spPr>
          <a:xfrm>
            <a:off x="2303463" y="685983"/>
            <a:ext cx="6481800" cy="621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36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1" name="Google Shape;341;p68"/>
          <p:cNvSpPr txBox="1">
            <a:spLocks noGrp="1"/>
          </p:cNvSpPr>
          <p:nvPr>
            <p:ph type="body" idx="2"/>
          </p:nvPr>
        </p:nvSpPr>
        <p:spPr>
          <a:xfrm>
            <a:off x="2303463" y="181187"/>
            <a:ext cx="6481800" cy="2910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36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2" name="Google Shape;342;p68"/>
          <p:cNvSpPr txBox="1">
            <a:spLocks noGrp="1"/>
          </p:cNvSpPr>
          <p:nvPr>
            <p:ph type="body" idx="3"/>
          </p:nvPr>
        </p:nvSpPr>
        <p:spPr>
          <a:xfrm>
            <a:off x="3370520" y="1380514"/>
            <a:ext cx="5414700" cy="35301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L="914400" marR="0" lvl="1"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2pPr>
            <a:lvl3pPr marL="1371600" marR="0" lvl="2"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L="1828800" marR="0" lvl="3"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43" name="Google Shape;343;p68"/>
          <p:cNvPicPr preferRelativeResize="0"/>
          <p:nvPr/>
        </p:nvPicPr>
        <p:blipFill rotWithShape="1">
          <a:blip r:embed="rId2">
            <a:alphaModFix/>
          </a:blip>
          <a:srcRect/>
          <a:stretch/>
        </p:blipFill>
        <p:spPr>
          <a:xfrm>
            <a:off x="652015" y="4408488"/>
            <a:ext cx="997844" cy="494477"/>
          </a:xfrm>
          <a:prstGeom prst="rect">
            <a:avLst/>
          </a:prstGeom>
          <a:noFill/>
          <a:ln>
            <a:noFill/>
          </a:ln>
        </p:spPr>
      </p:pic>
      <p:sp>
        <p:nvSpPr>
          <p:cNvPr id="344" name="Google Shape;344;p68"/>
          <p:cNvSpPr txBox="1">
            <a:spLocks noGrp="1"/>
          </p:cNvSpPr>
          <p:nvPr>
            <p:ph type="body" idx="4"/>
          </p:nvPr>
        </p:nvSpPr>
        <p:spPr>
          <a:xfrm>
            <a:off x="170710" y="164853"/>
            <a:ext cx="1976100" cy="4003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60"/>
              </a:spcBef>
              <a:spcAft>
                <a:spcPts val="0"/>
              </a:spcAft>
              <a:buClr>
                <a:schemeClr val="lt1"/>
              </a:buClr>
              <a:buSzPts val="1800"/>
              <a:buFont typeface="Arial"/>
              <a:buNone/>
              <a:defRPr sz="18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Navigation_Content_1">
  <p:cSld name="Navigation_Content_1">
    <p:spTree>
      <p:nvGrpSpPr>
        <p:cNvPr id="1" name="Shape 345"/>
        <p:cNvGrpSpPr/>
        <p:nvPr/>
      </p:nvGrpSpPr>
      <p:grpSpPr>
        <a:xfrm>
          <a:off x="0" y="0"/>
          <a:ext cx="0" cy="0"/>
          <a:chOff x="0" y="0"/>
          <a:chExt cx="0" cy="0"/>
        </a:xfrm>
      </p:grpSpPr>
      <p:sp>
        <p:nvSpPr>
          <p:cNvPr id="346" name="Google Shape;346;p69"/>
          <p:cNvSpPr/>
          <p:nvPr/>
        </p:nvSpPr>
        <p:spPr>
          <a:xfrm>
            <a:off x="-1" y="0"/>
            <a:ext cx="23034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2"/>
              </a:solidFill>
              <a:latin typeface="Calibri"/>
              <a:ea typeface="Calibri"/>
              <a:cs typeface="Calibri"/>
              <a:sym typeface="Calibri"/>
            </a:endParaRPr>
          </a:p>
        </p:txBody>
      </p:sp>
      <p:sp>
        <p:nvSpPr>
          <p:cNvPr id="347" name="Google Shape;347;p69"/>
          <p:cNvSpPr txBox="1">
            <a:spLocks noGrp="1"/>
          </p:cNvSpPr>
          <p:nvPr>
            <p:ph type="body" idx="1"/>
          </p:nvPr>
        </p:nvSpPr>
        <p:spPr>
          <a:xfrm>
            <a:off x="2303463" y="728318"/>
            <a:ext cx="6481800" cy="621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32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8" name="Google Shape;348;p69"/>
          <p:cNvSpPr txBox="1">
            <a:spLocks noGrp="1"/>
          </p:cNvSpPr>
          <p:nvPr>
            <p:ph type="body" idx="2"/>
          </p:nvPr>
        </p:nvSpPr>
        <p:spPr>
          <a:xfrm>
            <a:off x="2303463" y="181187"/>
            <a:ext cx="6481800" cy="5049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36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9" name="Google Shape;349;p69"/>
          <p:cNvSpPr txBox="1">
            <a:spLocks noGrp="1"/>
          </p:cNvSpPr>
          <p:nvPr>
            <p:ph type="body" idx="3"/>
          </p:nvPr>
        </p:nvSpPr>
        <p:spPr>
          <a:xfrm>
            <a:off x="2301876" y="1380514"/>
            <a:ext cx="6483300" cy="35301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L="914400" marR="0" lvl="1"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2pPr>
            <a:lvl3pPr marL="1371600" marR="0" lvl="2"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L="1828800" marR="0" lvl="3"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50" name="Google Shape;350;p69"/>
          <p:cNvPicPr preferRelativeResize="0"/>
          <p:nvPr/>
        </p:nvPicPr>
        <p:blipFill rotWithShape="1">
          <a:blip r:embed="rId2">
            <a:alphaModFix/>
          </a:blip>
          <a:srcRect/>
          <a:stretch/>
        </p:blipFill>
        <p:spPr>
          <a:xfrm>
            <a:off x="652015" y="4408488"/>
            <a:ext cx="997844" cy="494477"/>
          </a:xfrm>
          <a:prstGeom prst="rect">
            <a:avLst/>
          </a:prstGeom>
          <a:noFill/>
          <a:ln>
            <a:noFill/>
          </a:ln>
        </p:spPr>
      </p:pic>
      <p:sp>
        <p:nvSpPr>
          <p:cNvPr id="351" name="Google Shape;351;p69"/>
          <p:cNvSpPr txBox="1">
            <a:spLocks noGrp="1"/>
          </p:cNvSpPr>
          <p:nvPr>
            <p:ph type="body" idx="4"/>
          </p:nvPr>
        </p:nvSpPr>
        <p:spPr>
          <a:xfrm>
            <a:off x="170710" y="164853"/>
            <a:ext cx="1976100" cy="4003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60"/>
              </a:spcBef>
              <a:spcAft>
                <a:spcPts val="0"/>
              </a:spcAft>
              <a:buClr>
                <a:schemeClr val="lt1"/>
              </a:buClr>
              <a:buSzPts val="1800"/>
              <a:buFont typeface="Arial"/>
              <a:buNone/>
              <a:defRPr sz="18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ontent_Left_2">
  <p:cSld name="Content_Left_2">
    <p:spTree>
      <p:nvGrpSpPr>
        <p:cNvPr id="1" name="Shape 352"/>
        <p:cNvGrpSpPr/>
        <p:nvPr/>
      </p:nvGrpSpPr>
      <p:grpSpPr>
        <a:xfrm>
          <a:off x="0" y="0"/>
          <a:ext cx="0" cy="0"/>
          <a:chOff x="0" y="0"/>
          <a:chExt cx="0" cy="0"/>
        </a:xfrm>
      </p:grpSpPr>
      <p:sp>
        <p:nvSpPr>
          <p:cNvPr id="353" name="Google Shape;353;p70"/>
          <p:cNvSpPr txBox="1">
            <a:spLocks noGrp="1"/>
          </p:cNvSpPr>
          <p:nvPr>
            <p:ph type="body" idx="1"/>
          </p:nvPr>
        </p:nvSpPr>
        <p:spPr>
          <a:xfrm>
            <a:off x="358775" y="181187"/>
            <a:ext cx="3926100" cy="6801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36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4" name="Google Shape;354;p70"/>
          <p:cNvSpPr txBox="1">
            <a:spLocks noGrp="1"/>
          </p:cNvSpPr>
          <p:nvPr>
            <p:ph type="body" idx="2"/>
          </p:nvPr>
        </p:nvSpPr>
        <p:spPr>
          <a:xfrm>
            <a:off x="358775" y="861237"/>
            <a:ext cx="3926100" cy="32856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L="914400" marR="0" lvl="1"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2pPr>
            <a:lvl3pPr marL="1371600" marR="0" lvl="2"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L="1828800" marR="0" lvl="3"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5" name="Google Shape;355;p70"/>
          <p:cNvSpPr/>
          <p:nvPr/>
        </p:nvSpPr>
        <p:spPr>
          <a:xfrm>
            <a:off x="4572000" y="0"/>
            <a:ext cx="4572000" cy="5143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56" name="Google Shape;356;p70"/>
          <p:cNvSpPr txBox="1">
            <a:spLocks noGrp="1"/>
          </p:cNvSpPr>
          <p:nvPr>
            <p:ph type="body" idx="3"/>
          </p:nvPr>
        </p:nvSpPr>
        <p:spPr>
          <a:xfrm>
            <a:off x="4930778" y="181187"/>
            <a:ext cx="3926100" cy="6801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360"/>
              </a:spcBef>
              <a:spcAft>
                <a:spcPts val="0"/>
              </a:spcAft>
              <a:buClr>
                <a:schemeClr val="lt1"/>
              </a:buClr>
              <a:buSzPts val="1800"/>
              <a:buFont typeface="Arial"/>
              <a:buNone/>
              <a:defRPr sz="18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7" name="Google Shape;357;p70"/>
          <p:cNvSpPr txBox="1">
            <a:spLocks noGrp="1"/>
          </p:cNvSpPr>
          <p:nvPr>
            <p:ph type="body" idx="4"/>
          </p:nvPr>
        </p:nvSpPr>
        <p:spPr>
          <a:xfrm>
            <a:off x="4930778" y="861237"/>
            <a:ext cx="3926100" cy="32856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317500" algn="l" rtl="0">
              <a:spcBef>
                <a:spcPts val="280"/>
              </a:spcBef>
              <a:spcAft>
                <a:spcPts val="0"/>
              </a:spcAft>
              <a:buClr>
                <a:schemeClr val="lt1"/>
              </a:buClr>
              <a:buSzPts val="1400"/>
              <a:buFont typeface="Arial"/>
              <a:buChar char="–"/>
              <a:defRPr sz="1400" b="0" i="0" u="none" strike="noStrike" cap="none">
                <a:solidFill>
                  <a:schemeClr val="lt1"/>
                </a:solidFill>
                <a:latin typeface="Century Gothic"/>
                <a:ea typeface="Century Gothic"/>
                <a:cs typeface="Century Gothic"/>
                <a:sym typeface="Century Gothic"/>
              </a:defRPr>
            </a:lvl2pPr>
            <a:lvl3pPr marL="1371600" marR="0" lvl="2" indent="-317500" algn="l" rtl="0">
              <a:spcBef>
                <a:spcPts val="280"/>
              </a:spcBef>
              <a:spcAft>
                <a:spcPts val="0"/>
              </a:spcAft>
              <a:buClr>
                <a:schemeClr val="lt1"/>
              </a:buClr>
              <a:buSzPts val="1400"/>
              <a:buFont typeface="Arial"/>
              <a:buChar char="•"/>
              <a:defRPr sz="1400" b="0" i="0" u="none" strike="noStrike" cap="none">
                <a:solidFill>
                  <a:schemeClr val="lt1"/>
                </a:solidFill>
                <a:latin typeface="Century Gothic"/>
                <a:ea typeface="Century Gothic"/>
                <a:cs typeface="Century Gothic"/>
                <a:sym typeface="Century Gothic"/>
              </a:defRPr>
            </a:lvl3pPr>
            <a:lvl4pPr marL="1828800" marR="0" lvl="3" indent="-317500" algn="l" rtl="0">
              <a:spcBef>
                <a:spcPts val="280"/>
              </a:spcBef>
              <a:spcAft>
                <a:spcPts val="0"/>
              </a:spcAft>
              <a:buClr>
                <a:schemeClr val="lt1"/>
              </a:buClr>
              <a:buSzPts val="1400"/>
              <a:buFont typeface="Arial"/>
              <a:buChar char="–"/>
              <a:defRPr sz="1400" b="0" i="0" u="none" strike="noStrike" cap="none">
                <a:solidFill>
                  <a:schemeClr val="lt1"/>
                </a:solidFill>
                <a:latin typeface="Century Gothic"/>
                <a:ea typeface="Century Gothic"/>
                <a:cs typeface="Century Gothic"/>
                <a:sym typeface="Century Gothic"/>
              </a:defRPr>
            </a:lvl4pPr>
            <a:lvl5pPr marL="2286000" marR="0" lvl="4" indent="-317500" algn="l" rtl="0">
              <a:spcBef>
                <a:spcPts val="280"/>
              </a:spcBef>
              <a:spcAft>
                <a:spcPts val="0"/>
              </a:spcAft>
              <a:buClr>
                <a:schemeClr val="lt1"/>
              </a:buClr>
              <a:buSzPts val="1400"/>
              <a:buFont typeface="Arial"/>
              <a:buChar char="»"/>
              <a:defRPr sz="1400" b="0" i="0" u="none" strike="noStrike" cap="none">
                <a:solidFill>
                  <a:schemeClr val="lt1"/>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58" name="Google Shape;358;p70"/>
          <p:cNvPicPr preferRelativeResize="0"/>
          <p:nvPr/>
        </p:nvPicPr>
        <p:blipFill rotWithShape="1">
          <a:blip r:embed="rId2">
            <a:alphaModFix/>
          </a:blip>
          <a:srcRect/>
          <a:stretch/>
        </p:blipFill>
        <p:spPr>
          <a:xfrm>
            <a:off x="652015" y="4408488"/>
            <a:ext cx="997844" cy="494477"/>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ontent_Hightlight_1">
  <p:cSld name="Content_Hightlight_1">
    <p:spTree>
      <p:nvGrpSpPr>
        <p:cNvPr id="1" name="Shape 359"/>
        <p:cNvGrpSpPr/>
        <p:nvPr/>
      </p:nvGrpSpPr>
      <p:grpSpPr>
        <a:xfrm>
          <a:off x="0" y="0"/>
          <a:ext cx="0" cy="0"/>
          <a:chOff x="0" y="0"/>
          <a:chExt cx="0" cy="0"/>
        </a:xfrm>
      </p:grpSpPr>
      <p:sp>
        <p:nvSpPr>
          <p:cNvPr id="360" name="Google Shape;360;p71"/>
          <p:cNvSpPr/>
          <p:nvPr/>
        </p:nvSpPr>
        <p:spPr>
          <a:xfrm>
            <a:off x="0" y="0"/>
            <a:ext cx="91440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61" name="Google Shape;361;p71"/>
          <p:cNvSpPr txBox="1">
            <a:spLocks noGrp="1"/>
          </p:cNvSpPr>
          <p:nvPr>
            <p:ph type="body" idx="1"/>
          </p:nvPr>
        </p:nvSpPr>
        <p:spPr>
          <a:xfrm>
            <a:off x="324465" y="610897"/>
            <a:ext cx="7316700" cy="3361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560"/>
              </a:spcBef>
              <a:spcAft>
                <a:spcPts val="0"/>
              </a:spcAft>
              <a:buClr>
                <a:schemeClr val="lt1"/>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2" name="Google Shape;362;p71"/>
          <p:cNvSpPr txBox="1">
            <a:spLocks noGrp="1"/>
          </p:cNvSpPr>
          <p:nvPr>
            <p:ph type="body" idx="2"/>
          </p:nvPr>
        </p:nvSpPr>
        <p:spPr>
          <a:xfrm>
            <a:off x="324465" y="174134"/>
            <a:ext cx="7316700" cy="262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63" name="Google Shape;363;p71"/>
          <p:cNvPicPr preferRelativeResize="0"/>
          <p:nvPr/>
        </p:nvPicPr>
        <p:blipFill rotWithShape="1">
          <a:blip r:embed="rId2">
            <a:alphaModFix/>
          </a:blip>
          <a:srcRect/>
          <a:stretch/>
        </p:blipFill>
        <p:spPr>
          <a:xfrm>
            <a:off x="652015" y="4408488"/>
            <a:ext cx="997844" cy="494477"/>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Intro_Title_3">
  <p:cSld name="Intro_Title_3">
    <p:bg>
      <p:bgPr>
        <a:solidFill>
          <a:schemeClr val="lt1">
            <a:alpha val="0"/>
          </a:schemeClr>
        </a:solidFill>
        <a:effectLst/>
      </p:bgPr>
    </p:bg>
    <p:spTree>
      <p:nvGrpSpPr>
        <p:cNvPr id="1" name="Shape 364"/>
        <p:cNvGrpSpPr/>
        <p:nvPr/>
      </p:nvGrpSpPr>
      <p:grpSpPr>
        <a:xfrm>
          <a:off x="0" y="0"/>
          <a:ext cx="0" cy="0"/>
          <a:chOff x="0" y="0"/>
          <a:chExt cx="0" cy="0"/>
        </a:xfrm>
      </p:grpSpPr>
      <p:pic>
        <p:nvPicPr>
          <p:cNvPr id="365" name="Google Shape;365;p72"/>
          <p:cNvPicPr preferRelativeResize="0"/>
          <p:nvPr/>
        </p:nvPicPr>
        <p:blipFill rotWithShape="1">
          <a:blip r:embed="rId2">
            <a:alphaModFix/>
          </a:blip>
          <a:srcRect/>
          <a:stretch/>
        </p:blipFill>
        <p:spPr>
          <a:xfrm>
            <a:off x="4736" y="0"/>
            <a:ext cx="9139263" cy="5145021"/>
          </a:xfrm>
          <a:prstGeom prst="rect">
            <a:avLst/>
          </a:prstGeom>
          <a:noFill/>
          <a:ln>
            <a:noFill/>
          </a:ln>
        </p:spPr>
      </p:pic>
      <p:sp>
        <p:nvSpPr>
          <p:cNvPr id="366" name="Google Shape;366;p72"/>
          <p:cNvSpPr txBox="1">
            <a:spLocks noGrp="1"/>
          </p:cNvSpPr>
          <p:nvPr>
            <p:ph type="title"/>
          </p:nvPr>
        </p:nvSpPr>
        <p:spPr>
          <a:xfrm>
            <a:off x="2303463" y="1910239"/>
            <a:ext cx="4537200" cy="11310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chemeClr val="lt1"/>
              </a:buClr>
              <a:buSzPts val="2000"/>
              <a:buFont typeface="Century Gothic"/>
              <a:buNone/>
              <a:defRPr sz="2000" b="0" i="0" u="none" strike="noStrike" cap="none">
                <a:solidFill>
                  <a:schemeClr val="lt1"/>
                </a:solidFill>
                <a:latin typeface="Century Gothic"/>
                <a:ea typeface="Century Gothic"/>
                <a:cs typeface="Century Gothic"/>
                <a:sym typeface="Century Gothic"/>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367" name="Google Shape;367;p72"/>
          <p:cNvPicPr preferRelativeResize="0"/>
          <p:nvPr/>
        </p:nvPicPr>
        <p:blipFill rotWithShape="1">
          <a:blip r:embed="rId3">
            <a:alphaModFix/>
          </a:blip>
          <a:srcRect/>
          <a:stretch/>
        </p:blipFill>
        <p:spPr>
          <a:xfrm>
            <a:off x="3564927" y="358750"/>
            <a:ext cx="2014149" cy="998103"/>
          </a:xfrm>
          <a:prstGeom prst="rect">
            <a:avLst/>
          </a:prstGeom>
          <a:noFill/>
          <a:ln>
            <a:noFill/>
          </a:ln>
        </p:spPr>
      </p:pic>
      <p:sp>
        <p:nvSpPr>
          <p:cNvPr id="368" name="Google Shape;368;p72"/>
          <p:cNvSpPr txBox="1">
            <a:spLocks noGrp="1"/>
          </p:cNvSpPr>
          <p:nvPr>
            <p:ph type="body" idx="1"/>
          </p:nvPr>
        </p:nvSpPr>
        <p:spPr>
          <a:xfrm>
            <a:off x="2303463" y="3210691"/>
            <a:ext cx="4537200" cy="6027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Final_Title_2">
  <p:cSld name="Final_Title_2">
    <p:bg>
      <p:bgPr>
        <a:solidFill>
          <a:schemeClr val="lt1">
            <a:alpha val="0"/>
          </a:schemeClr>
        </a:solidFill>
        <a:effectLst/>
      </p:bgPr>
    </p:bg>
    <p:spTree>
      <p:nvGrpSpPr>
        <p:cNvPr id="1" name="Shape 369"/>
        <p:cNvGrpSpPr/>
        <p:nvPr/>
      </p:nvGrpSpPr>
      <p:grpSpPr>
        <a:xfrm>
          <a:off x="0" y="0"/>
          <a:ext cx="0" cy="0"/>
          <a:chOff x="0" y="0"/>
          <a:chExt cx="0" cy="0"/>
        </a:xfrm>
      </p:grpSpPr>
      <p:pic>
        <p:nvPicPr>
          <p:cNvPr id="370" name="Google Shape;370;p73"/>
          <p:cNvPicPr preferRelativeResize="0"/>
          <p:nvPr/>
        </p:nvPicPr>
        <p:blipFill rotWithShape="1">
          <a:blip r:embed="rId2">
            <a:alphaModFix/>
          </a:blip>
          <a:srcRect/>
          <a:stretch/>
        </p:blipFill>
        <p:spPr>
          <a:xfrm>
            <a:off x="4735" y="0"/>
            <a:ext cx="9139266" cy="5145021"/>
          </a:xfrm>
          <a:prstGeom prst="rect">
            <a:avLst/>
          </a:prstGeom>
          <a:noFill/>
          <a:ln>
            <a:noFill/>
          </a:ln>
        </p:spPr>
      </p:pic>
      <p:sp>
        <p:nvSpPr>
          <p:cNvPr id="371" name="Google Shape;371;p73"/>
          <p:cNvSpPr txBox="1">
            <a:spLocks noGrp="1"/>
          </p:cNvSpPr>
          <p:nvPr>
            <p:ph type="title"/>
          </p:nvPr>
        </p:nvSpPr>
        <p:spPr>
          <a:xfrm>
            <a:off x="2303463" y="1910239"/>
            <a:ext cx="4537200" cy="11310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chemeClr val="lt1"/>
              </a:buClr>
              <a:buSzPts val="2000"/>
              <a:buFont typeface="Century Gothic"/>
              <a:buNone/>
              <a:defRPr sz="2000" b="0" i="0" u="none" strike="noStrike" cap="none">
                <a:solidFill>
                  <a:schemeClr val="lt1"/>
                </a:solidFill>
                <a:latin typeface="Century Gothic"/>
                <a:ea typeface="Century Gothic"/>
                <a:cs typeface="Century Gothic"/>
                <a:sym typeface="Century Gothic"/>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372" name="Google Shape;372;p73"/>
          <p:cNvPicPr preferRelativeResize="0"/>
          <p:nvPr/>
        </p:nvPicPr>
        <p:blipFill rotWithShape="1">
          <a:blip r:embed="rId3">
            <a:alphaModFix/>
          </a:blip>
          <a:srcRect/>
          <a:stretch/>
        </p:blipFill>
        <p:spPr>
          <a:xfrm>
            <a:off x="3564927" y="358750"/>
            <a:ext cx="2014149" cy="998103"/>
          </a:xfrm>
          <a:prstGeom prst="rect">
            <a:avLst/>
          </a:prstGeom>
          <a:noFill/>
          <a:ln>
            <a:noFill/>
          </a:ln>
        </p:spPr>
      </p:pic>
      <p:sp>
        <p:nvSpPr>
          <p:cNvPr id="373" name="Google Shape;373;p73"/>
          <p:cNvSpPr txBox="1">
            <a:spLocks noGrp="1"/>
          </p:cNvSpPr>
          <p:nvPr>
            <p:ph type="body" idx="1"/>
          </p:nvPr>
        </p:nvSpPr>
        <p:spPr>
          <a:xfrm>
            <a:off x="2303463" y="3210691"/>
            <a:ext cx="4537200" cy="11496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slide 1">
  <p:cSld name="TITLE_1_2">
    <p:spTree>
      <p:nvGrpSpPr>
        <p:cNvPr id="1" name="Shape 374"/>
        <p:cNvGrpSpPr/>
        <p:nvPr/>
      </p:nvGrpSpPr>
      <p:grpSpPr>
        <a:xfrm>
          <a:off x="0" y="0"/>
          <a:ext cx="0" cy="0"/>
          <a:chOff x="0" y="0"/>
          <a:chExt cx="0" cy="0"/>
        </a:xfrm>
      </p:grpSpPr>
      <p:pic>
        <p:nvPicPr>
          <p:cNvPr id="375" name="Google Shape;375;p74"/>
          <p:cNvPicPr preferRelativeResize="0"/>
          <p:nvPr/>
        </p:nvPicPr>
        <p:blipFill rotWithShape="1">
          <a:blip r:embed="rId2">
            <a:alphaModFix/>
          </a:blip>
          <a:srcRect/>
          <a:stretch/>
        </p:blipFill>
        <p:spPr>
          <a:xfrm>
            <a:off x="0" y="0"/>
            <a:ext cx="9070848" cy="5138357"/>
          </a:xfrm>
          <a:prstGeom prst="rect">
            <a:avLst/>
          </a:prstGeom>
          <a:noFill/>
          <a:ln>
            <a:noFill/>
          </a:ln>
        </p:spPr>
      </p:pic>
      <p:sp>
        <p:nvSpPr>
          <p:cNvPr id="376" name="Google Shape;376;p74"/>
          <p:cNvSpPr txBox="1">
            <a:spLocks noGrp="1"/>
          </p:cNvSpPr>
          <p:nvPr>
            <p:ph type="title"/>
          </p:nvPr>
        </p:nvSpPr>
        <p:spPr>
          <a:xfrm>
            <a:off x="427000" y="1742100"/>
            <a:ext cx="8032200" cy="572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2800"/>
              <a:buFont typeface="Muli"/>
              <a:buNone/>
              <a:defRPr sz="3000" b="0" i="0" u="none" strike="noStrike" cap="none">
                <a:solidFill>
                  <a:srgbClr val="000000"/>
                </a:solidFill>
                <a:latin typeface="Muli"/>
                <a:ea typeface="Muli"/>
                <a:cs typeface="Muli"/>
                <a:sym typeface="Muli"/>
              </a:defRPr>
            </a:lvl1pPr>
            <a:lvl2pPr marR="0" lvl="1"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9pPr>
          </a:lstStyle>
          <a:p>
            <a:endParaRPr/>
          </a:p>
        </p:txBody>
      </p:sp>
      <p:sp>
        <p:nvSpPr>
          <p:cNvPr id="377" name="Google Shape;377;p74"/>
          <p:cNvSpPr txBox="1">
            <a:spLocks noGrp="1"/>
          </p:cNvSpPr>
          <p:nvPr>
            <p:ph type="subTitle" idx="1"/>
          </p:nvPr>
        </p:nvSpPr>
        <p:spPr>
          <a:xfrm>
            <a:off x="418900" y="2426850"/>
            <a:ext cx="8048400" cy="579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800"/>
              <a:buFont typeface="Muli"/>
              <a:buNone/>
              <a:defRPr sz="1800" b="0" i="0" u="none" strike="noStrike" cap="none">
                <a:solidFill>
                  <a:srgbClr val="000000"/>
                </a:solidFill>
                <a:latin typeface="Muli"/>
                <a:ea typeface="Muli"/>
                <a:cs typeface="Muli"/>
                <a:sym typeface="Mul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378" name="Google Shape;378;p74"/>
          <p:cNvPicPr preferRelativeResize="0"/>
          <p:nvPr/>
        </p:nvPicPr>
        <p:blipFill rotWithShape="1">
          <a:blip r:embed="rId3">
            <a:alphaModFix/>
          </a:blip>
          <a:srcRect/>
          <a:stretch/>
        </p:blipFill>
        <p:spPr>
          <a:xfrm>
            <a:off x="249050" y="4763438"/>
            <a:ext cx="715810" cy="192795"/>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79"/>
        <p:cNvGrpSpPr/>
        <p:nvPr/>
      </p:nvGrpSpPr>
      <p:grpSpPr>
        <a:xfrm>
          <a:off x="0" y="0"/>
          <a:ext cx="0" cy="0"/>
          <a:chOff x="0" y="0"/>
          <a:chExt cx="0" cy="0"/>
        </a:xfrm>
      </p:grpSpPr>
      <p:sp>
        <p:nvSpPr>
          <p:cNvPr id="380" name="Google Shape;380;p75">
            <a:hlinkClick r:id="" action="ppaction://noaction"/>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75">
            <a:hlinkClick r:id="" action="ppaction://noaction"/>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75">
            <a:hlinkClick r:id="" action="ppaction://noaction"/>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75">
            <a:hlinkClick r:id="" action="ppaction://noaction"/>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4" name="Google Shape;384;p75"/>
          <p:cNvGrpSpPr/>
          <p:nvPr/>
        </p:nvGrpSpPr>
        <p:grpSpPr>
          <a:xfrm>
            <a:off x="0" y="381001"/>
            <a:ext cx="1037850" cy="1016287"/>
            <a:chOff x="0" y="381001"/>
            <a:chExt cx="1037850" cy="1016287"/>
          </a:xfrm>
        </p:grpSpPr>
        <p:sp>
          <p:nvSpPr>
            <p:cNvPr id="385" name="Google Shape;385;p75"/>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75"/>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7" name="Google Shape;387;p75"/>
          <p:cNvSpPr txBox="1">
            <a:spLocks noGrp="1"/>
          </p:cNvSpPr>
          <p:nvPr>
            <p:ph type="title"/>
          </p:nvPr>
        </p:nvSpPr>
        <p:spPr>
          <a:xfrm>
            <a:off x="1297500" y="393750"/>
            <a:ext cx="7038900" cy="9141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Char char="●"/>
              <a:defRPr sz="2400"/>
            </a:lvl1pPr>
            <a:lvl2pPr lvl="1" rtl="0">
              <a:spcBef>
                <a:spcPts val="0"/>
              </a:spcBef>
              <a:spcAft>
                <a:spcPts val="0"/>
              </a:spcAft>
              <a:buSzPts val="2400"/>
              <a:buChar char="○"/>
              <a:defRPr sz="2400"/>
            </a:lvl2pPr>
            <a:lvl3pPr lvl="2" rtl="0">
              <a:spcBef>
                <a:spcPts val="0"/>
              </a:spcBef>
              <a:spcAft>
                <a:spcPts val="0"/>
              </a:spcAft>
              <a:buSzPts val="2400"/>
              <a:buChar char="■"/>
              <a:defRPr sz="2400"/>
            </a:lvl3pPr>
            <a:lvl4pPr lvl="3" rtl="0">
              <a:spcBef>
                <a:spcPts val="0"/>
              </a:spcBef>
              <a:spcAft>
                <a:spcPts val="0"/>
              </a:spcAft>
              <a:buSzPts val="2400"/>
              <a:buChar char="●"/>
              <a:defRPr sz="2400"/>
            </a:lvl4pPr>
            <a:lvl5pPr lvl="4" rtl="0">
              <a:spcBef>
                <a:spcPts val="0"/>
              </a:spcBef>
              <a:spcAft>
                <a:spcPts val="0"/>
              </a:spcAft>
              <a:buSzPts val="2400"/>
              <a:buChar char="○"/>
              <a:defRPr sz="2400"/>
            </a:lvl5pPr>
            <a:lvl6pPr lvl="5" rtl="0">
              <a:spcBef>
                <a:spcPts val="0"/>
              </a:spcBef>
              <a:spcAft>
                <a:spcPts val="0"/>
              </a:spcAft>
              <a:buSzPts val="2400"/>
              <a:buChar char="■"/>
              <a:defRPr sz="2400"/>
            </a:lvl6pPr>
            <a:lvl7pPr lvl="6" rtl="0">
              <a:spcBef>
                <a:spcPts val="0"/>
              </a:spcBef>
              <a:spcAft>
                <a:spcPts val="0"/>
              </a:spcAft>
              <a:buSzPts val="2400"/>
              <a:buChar char="●"/>
              <a:defRPr sz="2400"/>
            </a:lvl7pPr>
            <a:lvl8pPr lvl="7" rtl="0">
              <a:spcBef>
                <a:spcPts val="0"/>
              </a:spcBef>
              <a:spcAft>
                <a:spcPts val="0"/>
              </a:spcAft>
              <a:buSzPts val="2400"/>
              <a:buChar char="○"/>
              <a:defRPr sz="2400"/>
            </a:lvl8pPr>
            <a:lvl9pPr lvl="8" rtl="0">
              <a:spcBef>
                <a:spcPts val="0"/>
              </a:spcBef>
              <a:spcAft>
                <a:spcPts val="0"/>
              </a:spcAft>
              <a:buSzPts val="2400"/>
              <a:buChar char="■"/>
              <a:defRPr sz="2400"/>
            </a:lvl9pPr>
          </a:lstStyle>
          <a:p>
            <a:endParaRPr/>
          </a:p>
        </p:txBody>
      </p:sp>
      <p:sp>
        <p:nvSpPr>
          <p:cNvPr id="388" name="Google Shape;388;p75"/>
          <p:cNvSpPr txBox="1">
            <a:spLocks noGrp="1"/>
          </p:cNvSpPr>
          <p:nvPr>
            <p:ph type="body" idx="1"/>
          </p:nvPr>
        </p:nvSpPr>
        <p:spPr>
          <a:xfrm>
            <a:off x="1297500" y="1567550"/>
            <a:ext cx="7038900" cy="29112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389" name="Google Shape;389;p7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hart + Text">
  <p:cSld name="Chart + Text">
    <p:spTree>
      <p:nvGrpSpPr>
        <p:cNvPr id="1" name="Shape 390"/>
        <p:cNvGrpSpPr/>
        <p:nvPr/>
      </p:nvGrpSpPr>
      <p:grpSpPr>
        <a:xfrm>
          <a:off x="0" y="0"/>
          <a:ext cx="0" cy="0"/>
          <a:chOff x="0" y="0"/>
          <a:chExt cx="0" cy="0"/>
        </a:xfrm>
      </p:grpSpPr>
      <p:sp>
        <p:nvSpPr>
          <p:cNvPr id="391" name="Google Shape;391;p76"/>
          <p:cNvSpPr>
            <a:spLocks noGrp="1"/>
          </p:cNvSpPr>
          <p:nvPr>
            <p:ph type="chart" idx="2"/>
          </p:nvPr>
        </p:nvSpPr>
        <p:spPr>
          <a:xfrm>
            <a:off x="4918526" y="854439"/>
            <a:ext cx="3773700" cy="34914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92" name="Google Shape;392;p76"/>
          <p:cNvSpPr txBox="1">
            <a:spLocks noGrp="1"/>
          </p:cNvSpPr>
          <p:nvPr>
            <p:ph type="body" idx="1"/>
          </p:nvPr>
        </p:nvSpPr>
        <p:spPr>
          <a:xfrm>
            <a:off x="168715" y="854439"/>
            <a:ext cx="4403400" cy="3491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chemeClr val="accent6"/>
              </a:buClr>
              <a:buSzPts val="1600"/>
              <a:buFont typeface="Arial"/>
              <a:buNone/>
              <a:defRPr sz="1600" b="0" i="0" u="none" strike="noStrike" cap="none">
                <a:solidFill>
                  <a:schemeClr val="accent6"/>
                </a:solidFill>
                <a:latin typeface="Century Gothic"/>
                <a:ea typeface="Century Gothic"/>
                <a:cs typeface="Century Gothic"/>
                <a:sym typeface="Century Gothic"/>
              </a:defRPr>
            </a:lvl1pPr>
            <a:lvl2pPr marL="914400" marR="0" lvl="1"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2pPr>
            <a:lvl3pPr marL="1371600" marR="0" lvl="2"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93" name="Google Shape;393;p76"/>
          <p:cNvSpPr txBox="1">
            <a:spLocks noGrp="1"/>
          </p:cNvSpPr>
          <p:nvPr>
            <p:ph type="body" idx="3"/>
          </p:nvPr>
        </p:nvSpPr>
        <p:spPr>
          <a:xfrm>
            <a:off x="168715" y="167374"/>
            <a:ext cx="8665200" cy="309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accent6"/>
              </a:buClr>
              <a:buSzPts val="1400"/>
              <a:buFont typeface="Arial"/>
              <a:buNone/>
              <a:defRPr sz="1400" b="1" i="0" u="none" strike="noStrike" cap="none">
                <a:solidFill>
                  <a:schemeClr val="accent6"/>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94" name="Google Shape;394;p76"/>
          <p:cNvSpPr txBox="1">
            <a:spLocks noGrp="1"/>
          </p:cNvSpPr>
          <p:nvPr>
            <p:ph type="body" idx="4"/>
          </p:nvPr>
        </p:nvSpPr>
        <p:spPr>
          <a:xfrm>
            <a:off x="168715" y="4345858"/>
            <a:ext cx="4403400" cy="236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180"/>
              </a:spcBef>
              <a:spcAft>
                <a:spcPts val="0"/>
              </a:spcAft>
              <a:buClr>
                <a:schemeClr val="accent6"/>
              </a:buClr>
              <a:buSzPts val="900"/>
              <a:buFont typeface="Century Gothic"/>
              <a:buNone/>
              <a:defRPr sz="900" b="0" i="0" u="none" strike="noStrike" cap="none">
                <a:solidFill>
                  <a:schemeClr val="accent6"/>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pic>
        <p:nvPicPr>
          <p:cNvPr id="395" name="Google Shape;395;p76" descr="C:\Users\ZPoulter\Google Drive\Documents\Desktop\Nesta_Black_Wordmark_Logo_RGB.png"/>
          <p:cNvPicPr preferRelativeResize="0"/>
          <p:nvPr/>
        </p:nvPicPr>
        <p:blipFill rotWithShape="1">
          <a:blip r:embed="rId2">
            <a:alphaModFix/>
          </a:blip>
          <a:srcRect/>
          <a:stretch/>
        </p:blipFill>
        <p:spPr>
          <a:xfrm>
            <a:off x="277007" y="4762385"/>
            <a:ext cx="637393" cy="171669"/>
          </a:xfrm>
          <a:prstGeom prst="rect">
            <a:avLst/>
          </a:prstGeom>
          <a:noFill/>
          <a:ln>
            <a:noFill/>
          </a:ln>
        </p:spPr>
      </p:pic>
      <p:sp>
        <p:nvSpPr>
          <p:cNvPr id="396" name="Google Shape;396;p7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ullet list Red 1">
  <p:cSld name="TITLE_1_1_1_1_1_1_1_1_1_1_1_1_1_1_1_1_1_1_1_1_1_1_2">
    <p:spTree>
      <p:nvGrpSpPr>
        <p:cNvPr id="1" name="Shape 397"/>
        <p:cNvGrpSpPr/>
        <p:nvPr/>
      </p:nvGrpSpPr>
      <p:grpSpPr>
        <a:xfrm>
          <a:off x="0" y="0"/>
          <a:ext cx="0" cy="0"/>
          <a:chOff x="0" y="0"/>
          <a:chExt cx="0" cy="0"/>
        </a:xfrm>
      </p:grpSpPr>
      <p:sp>
        <p:nvSpPr>
          <p:cNvPr id="398" name="Google Shape;398;p77"/>
          <p:cNvSpPr/>
          <p:nvPr/>
        </p:nvSpPr>
        <p:spPr>
          <a:xfrm>
            <a:off x="0" y="0"/>
            <a:ext cx="4346700" cy="5143500"/>
          </a:xfrm>
          <a:prstGeom prst="rect">
            <a:avLst/>
          </a:prstGeom>
          <a:solidFill>
            <a:srgbClr val="9B00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77"/>
          <p:cNvSpPr txBox="1">
            <a:spLocks noGrp="1"/>
          </p:cNvSpPr>
          <p:nvPr>
            <p:ph type="body" idx="1"/>
          </p:nvPr>
        </p:nvSpPr>
        <p:spPr>
          <a:xfrm>
            <a:off x="4723050" y="291475"/>
            <a:ext cx="4245600" cy="44211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
        <p:nvSpPr>
          <p:cNvPr id="400" name="Google Shape;400;p77"/>
          <p:cNvSpPr txBox="1">
            <a:spLocks noGrp="1"/>
          </p:cNvSpPr>
          <p:nvPr>
            <p:ph type="body" idx="2"/>
          </p:nvPr>
        </p:nvSpPr>
        <p:spPr>
          <a:xfrm>
            <a:off x="205425" y="175550"/>
            <a:ext cx="4017600" cy="4479000"/>
          </a:xfrm>
          <a:prstGeom prst="rect">
            <a:avLst/>
          </a:prstGeom>
          <a:noFill/>
          <a:ln>
            <a:noFill/>
          </a:ln>
        </p:spPr>
        <p:txBody>
          <a:bodyPr spcFirstLastPara="1" wrap="square" lIns="91425" tIns="91425" rIns="91425" bIns="91425" anchor="t" anchorCtr="0">
            <a:noAutofit/>
          </a:bodyPr>
          <a:lstStyle>
            <a:lvl1pPr marL="457200" lvl="0"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1pPr>
            <a:lvl2pPr marL="914400" lvl="1"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2pPr>
            <a:lvl3pPr marL="1371600" lvl="2"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3pPr>
            <a:lvl4pPr marL="1828800" lvl="3"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4pPr>
            <a:lvl5pPr marL="2286000" lvl="4"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5pPr>
            <a:lvl6pPr marL="2743200" lvl="5"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6pPr>
            <a:lvl7pPr marL="3200400" lvl="6"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7pPr>
            <a:lvl8pPr marL="3657600" lvl="7"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8pPr>
            <a:lvl9pPr marL="4114800" lvl="8"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9pPr>
          </a:lstStyle>
          <a:p>
            <a:endParaRPr/>
          </a:p>
        </p:txBody>
      </p:sp>
      <p:pic>
        <p:nvPicPr>
          <p:cNvPr id="401" name="Google Shape;401;p77"/>
          <p:cNvPicPr preferRelativeResize="0"/>
          <p:nvPr/>
        </p:nvPicPr>
        <p:blipFill>
          <a:blip r:embed="rId2">
            <a:alphaModFix/>
          </a:blip>
          <a:stretch>
            <a:fillRect/>
          </a:stretch>
        </p:blipFill>
        <p:spPr>
          <a:xfrm>
            <a:off x="205425" y="4816019"/>
            <a:ext cx="595602" cy="162631"/>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_02">
  <p:cSld name="CUSTOM_7_2">
    <p:spTree>
      <p:nvGrpSpPr>
        <p:cNvPr id="1" name="Shape 402"/>
        <p:cNvGrpSpPr/>
        <p:nvPr/>
      </p:nvGrpSpPr>
      <p:grpSpPr>
        <a:xfrm>
          <a:off x="0" y="0"/>
          <a:ext cx="0" cy="0"/>
          <a:chOff x="0" y="0"/>
          <a:chExt cx="0" cy="0"/>
        </a:xfrm>
      </p:grpSpPr>
      <p:pic>
        <p:nvPicPr>
          <p:cNvPr id="403" name="Google Shape;403;p78"/>
          <p:cNvPicPr preferRelativeResize="0"/>
          <p:nvPr/>
        </p:nvPicPr>
        <p:blipFill>
          <a:blip r:embed="rId2">
            <a:alphaModFix/>
          </a:blip>
          <a:stretch>
            <a:fillRect/>
          </a:stretch>
        </p:blipFill>
        <p:spPr>
          <a:xfrm>
            <a:off x="-21187" y="-14400"/>
            <a:ext cx="9186373" cy="5172299"/>
          </a:xfrm>
          <a:prstGeom prst="rect">
            <a:avLst/>
          </a:prstGeom>
          <a:noFill/>
          <a:ln>
            <a:noFill/>
          </a:ln>
        </p:spPr>
      </p:pic>
      <p:sp>
        <p:nvSpPr>
          <p:cNvPr id="404" name="Google Shape;404;p78"/>
          <p:cNvSpPr txBox="1">
            <a:spLocks noGrp="1"/>
          </p:cNvSpPr>
          <p:nvPr>
            <p:ph type="title"/>
          </p:nvPr>
        </p:nvSpPr>
        <p:spPr>
          <a:xfrm>
            <a:off x="483275" y="1420700"/>
            <a:ext cx="7148100" cy="571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3000">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05" name="Google Shape;405;p78"/>
          <p:cNvSpPr txBox="1">
            <a:spLocks noGrp="1"/>
          </p:cNvSpPr>
          <p:nvPr>
            <p:ph type="subTitle" idx="1"/>
          </p:nvPr>
        </p:nvSpPr>
        <p:spPr>
          <a:xfrm>
            <a:off x="483275" y="1992200"/>
            <a:ext cx="7148100" cy="4308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600" b="1">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06" name="Google Shape;406;p78"/>
          <p:cNvSpPr txBox="1">
            <a:spLocks noGrp="1"/>
          </p:cNvSpPr>
          <p:nvPr>
            <p:ph type="subTitle" idx="2"/>
          </p:nvPr>
        </p:nvSpPr>
        <p:spPr>
          <a:xfrm>
            <a:off x="483275" y="2585750"/>
            <a:ext cx="7148100" cy="361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07" name="Google Shape;407;p78"/>
          <p:cNvSpPr txBox="1"/>
          <p:nvPr/>
        </p:nvSpPr>
        <p:spPr>
          <a:xfrm>
            <a:off x="560025" y="4538925"/>
            <a:ext cx="2815800" cy="43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00" b="1">
                <a:latin typeface="Century Gothic"/>
                <a:ea typeface="Century Gothic"/>
                <a:cs typeface="Century Gothic"/>
                <a:sym typeface="Century Gothic"/>
              </a:rPr>
              <a:t>nesta.org.uk             @nesta_uk</a:t>
            </a:r>
            <a:endParaRPr sz="1000" b="1">
              <a:latin typeface="Century Gothic"/>
              <a:ea typeface="Century Gothic"/>
              <a:cs typeface="Century Gothic"/>
              <a:sym typeface="Century Gothic"/>
            </a:endParaRPr>
          </a:p>
        </p:txBody>
      </p:sp>
      <p:pic>
        <p:nvPicPr>
          <p:cNvPr id="408" name="Google Shape;408;p78"/>
          <p:cNvPicPr preferRelativeResize="0"/>
          <p:nvPr/>
        </p:nvPicPr>
        <p:blipFill>
          <a:blip r:embed="rId3">
            <a:alphaModFix/>
          </a:blip>
          <a:stretch>
            <a:fillRect/>
          </a:stretch>
        </p:blipFill>
        <p:spPr>
          <a:xfrm>
            <a:off x="1662138" y="4625594"/>
            <a:ext cx="164125" cy="133732"/>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ext">
  <p:cSld name="TITLE_1_1_1_1_1_1_1_1_1_2">
    <p:spTree>
      <p:nvGrpSpPr>
        <p:cNvPr id="1" name="Shape 414"/>
        <p:cNvGrpSpPr/>
        <p:nvPr/>
      </p:nvGrpSpPr>
      <p:grpSpPr>
        <a:xfrm>
          <a:off x="0" y="0"/>
          <a:ext cx="0" cy="0"/>
          <a:chOff x="0" y="0"/>
          <a:chExt cx="0" cy="0"/>
        </a:xfrm>
      </p:grpSpPr>
      <p:sp>
        <p:nvSpPr>
          <p:cNvPr id="415" name="Google Shape;415;p80"/>
          <p:cNvSpPr txBox="1">
            <a:spLocks noGrp="1"/>
          </p:cNvSpPr>
          <p:nvPr>
            <p:ph type="subTitle" idx="1"/>
          </p:nvPr>
        </p:nvSpPr>
        <p:spPr>
          <a:xfrm>
            <a:off x="137350" y="89800"/>
            <a:ext cx="87444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416" name="Google Shape;416;p80"/>
          <p:cNvSpPr txBox="1">
            <a:spLocks noGrp="1"/>
          </p:cNvSpPr>
          <p:nvPr>
            <p:ph type="body" idx="2"/>
          </p:nvPr>
        </p:nvSpPr>
        <p:spPr>
          <a:xfrm>
            <a:off x="137350" y="622050"/>
            <a:ext cx="87444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417" name="Google Shape;417;p80"/>
          <p:cNvPicPr preferRelativeResize="0"/>
          <p:nvPr/>
        </p:nvPicPr>
        <p:blipFill>
          <a:blip r:embed="rId2">
            <a:alphaModFix/>
          </a:blip>
          <a:stretch>
            <a:fillRect/>
          </a:stretch>
        </p:blipFill>
        <p:spPr>
          <a:xfrm>
            <a:off x="217050" y="4813975"/>
            <a:ext cx="595602" cy="160325"/>
          </a:xfrm>
          <a:prstGeom prst="rect">
            <a:avLst/>
          </a:prstGeom>
          <a:noFill/>
          <a:ln>
            <a:noFill/>
          </a:ln>
        </p:spPr>
      </p:pic>
      <p:cxnSp>
        <p:nvCxnSpPr>
          <p:cNvPr id="418" name="Google Shape;418;p80"/>
          <p:cNvCxnSpPr/>
          <p:nvPr/>
        </p:nvCxnSpPr>
        <p:spPr>
          <a:xfrm>
            <a:off x="217050" y="452112"/>
            <a:ext cx="8664600" cy="0"/>
          </a:xfrm>
          <a:prstGeom prst="straightConnector1">
            <a:avLst/>
          </a:prstGeom>
          <a:noFill/>
          <a:ln w="9525" cap="flat" cmpd="sng">
            <a:solidFill>
              <a:srgbClr val="A59482"/>
            </a:solidFill>
            <a:prstDash val="solid"/>
            <a:round/>
            <a:headEnd type="none" w="med" len="med"/>
            <a:tailEnd type="none" w="med" len="med"/>
          </a:ln>
        </p:spPr>
      </p:cxn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Plain">
  <p:cSld name="CUSTOM_4_1">
    <p:spTree>
      <p:nvGrpSpPr>
        <p:cNvPr id="1" name="Shape 419"/>
        <p:cNvGrpSpPr/>
        <p:nvPr/>
      </p:nvGrpSpPr>
      <p:grpSpPr>
        <a:xfrm>
          <a:off x="0" y="0"/>
          <a:ext cx="0" cy="0"/>
          <a:chOff x="0" y="0"/>
          <a:chExt cx="0" cy="0"/>
        </a:xfrm>
      </p:grpSpPr>
      <p:pic>
        <p:nvPicPr>
          <p:cNvPr id="420" name="Google Shape;420;p81"/>
          <p:cNvPicPr preferRelativeResize="0"/>
          <p:nvPr/>
        </p:nvPicPr>
        <p:blipFill>
          <a:blip r:embed="rId2">
            <a:alphaModFix/>
          </a:blip>
          <a:stretch>
            <a:fillRect/>
          </a:stretch>
        </p:blipFill>
        <p:spPr>
          <a:xfrm>
            <a:off x="137350" y="4712550"/>
            <a:ext cx="1790701" cy="285550"/>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Basic Page With header Ba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457950" y="4767263"/>
            <a:ext cx="2057400" cy="273844"/>
          </a:xfrm>
          <a:prstGeom prst="rect">
            <a:avLst/>
          </a:prstGeom>
        </p:spPr>
        <p:txBody>
          <a:bodyPr lIns="68580" tIns="34290" rIns="68580" bIns="34290"/>
          <a:lstStyle/>
          <a:p>
            <a:fld id="{32D4B517-E49B-41B6-9DBC-23634E0F1CDC}" type="slidenum">
              <a:rPr lang="en-CA" smtClean="0"/>
              <a:t>‹#›</a:t>
            </a:fld>
            <a:endParaRPr lang="en-CA"/>
          </a:p>
        </p:txBody>
      </p:sp>
      <p:sp>
        <p:nvSpPr>
          <p:cNvPr id="8" name="Text Placeholder 7"/>
          <p:cNvSpPr>
            <a:spLocks noGrp="1"/>
          </p:cNvSpPr>
          <p:nvPr>
            <p:ph type="body" sz="quarter" idx="11" hasCustomPrompt="1"/>
          </p:nvPr>
        </p:nvSpPr>
        <p:spPr>
          <a:xfrm>
            <a:off x="759199" y="103546"/>
            <a:ext cx="5432982" cy="659003"/>
          </a:xfrm>
          <a:prstGeom prst="rect">
            <a:avLst/>
          </a:prstGeom>
        </p:spPr>
        <p:txBody>
          <a:bodyPr lIns="0" tIns="0" rIns="0" bIns="0"/>
          <a:lstStyle>
            <a:lvl1pPr marL="0" marR="0" indent="0" algn="l" defTabSz="685800" rtl="0" eaLnBrk="1" fontAlgn="auto" latinLnBrk="0" hangingPunct="1">
              <a:lnSpc>
                <a:spcPct val="100000"/>
              </a:lnSpc>
              <a:spcBef>
                <a:spcPct val="20000"/>
              </a:spcBef>
              <a:spcAft>
                <a:spcPct val="0"/>
              </a:spcAft>
              <a:buClrTx/>
              <a:buSzTx/>
              <a:buFont typeface="Arial" panose="020B0604020202020204" pitchFamily="34" charset="0"/>
              <a:buNone/>
              <a:defRPr sz="2100" baseline="0">
                <a:solidFill>
                  <a:schemeClr val="accent1"/>
                </a:solidFill>
                <a:latin typeface="Calibri" panose="020F0502020204030204" pitchFamily="34" charset="0"/>
              </a:defRPr>
            </a:lvl1pPr>
            <a:lvl2pPr marL="342900" indent="0">
              <a:buNone/>
              <a:defRPr/>
            </a:lvl2pPr>
          </a:lstStyle>
          <a:p>
            <a:pPr lvl="0"/>
            <a:r>
              <a:rPr lang="en-US"/>
              <a:t>Header text</a:t>
            </a:r>
          </a:p>
        </p:txBody>
      </p:sp>
      <p:sp>
        <p:nvSpPr>
          <p:cNvPr id="11" name="Content Placeholder 2"/>
          <p:cNvSpPr>
            <a:spLocks noGrp="1"/>
          </p:cNvSpPr>
          <p:nvPr>
            <p:ph idx="10" hasCustomPrompt="1"/>
          </p:nvPr>
        </p:nvSpPr>
        <p:spPr>
          <a:xfrm>
            <a:off x="786210" y="843558"/>
            <a:ext cx="7571580" cy="3969860"/>
          </a:xfrm>
          <a:prstGeom prst="rect">
            <a:avLst/>
          </a:prstGeom>
        </p:spPr>
        <p:txBody>
          <a:bodyPr lIns="0" tIns="0" rIns="0" bIns="0"/>
          <a:lstStyle>
            <a:lvl1pPr marL="0" indent="0">
              <a:buNone/>
              <a:defRPr sz="1700">
                <a:solidFill>
                  <a:srgbClr val="004D71"/>
                </a:solidFill>
                <a:latin typeface="Calibri" panose="020F0502020204030204" pitchFamily="34" charset="0"/>
              </a:defRPr>
            </a:lvl1pPr>
            <a:lvl2pPr>
              <a:defRPr sz="1500">
                <a:solidFill>
                  <a:srgbClr val="004D71"/>
                </a:solidFill>
                <a:latin typeface="Calibri" panose="020F0502020204030204" pitchFamily="34" charset="0"/>
              </a:defRPr>
            </a:lvl2pPr>
            <a:lvl3pPr>
              <a:defRPr sz="1400">
                <a:solidFill>
                  <a:srgbClr val="004D71"/>
                </a:solidFill>
                <a:latin typeface="Calibri" panose="020F0502020204030204" pitchFamily="34" charset="0"/>
              </a:defRPr>
            </a:lvl3pPr>
            <a:lvl4pPr>
              <a:defRPr sz="1200">
                <a:solidFill>
                  <a:srgbClr val="004D71"/>
                </a:solidFill>
                <a:latin typeface="Calibri" panose="020F0502020204030204" pitchFamily="34" charset="0"/>
              </a:defRPr>
            </a:lvl4pPr>
            <a:lvl5pPr marL="0" indent="941785">
              <a:defRPr sz="1100">
                <a:solidFill>
                  <a:srgbClr val="004D71"/>
                </a:solidFill>
                <a:latin typeface="Calibri" panose="020F0502020204030204" pitchFamily="34" charset="0"/>
              </a:defRPr>
            </a:lvl5pPr>
          </a:lstStyle>
          <a:p>
            <a:pPr lvl="0"/>
            <a:r>
              <a:rPr lang="en-CA" altLang="ko-KR"/>
              <a:t>Click to add text</a:t>
            </a:r>
          </a:p>
        </p:txBody>
      </p:sp>
    </p:spTree>
    <p:extLst>
      <p:ext uri="{BB962C8B-B14F-4D97-AF65-F5344CB8AC3E}">
        <p14:creationId xmlns:p14="http://schemas.microsoft.com/office/powerpoint/2010/main" val="3349745325"/>
      </p:ext>
    </p:extLst>
  </p:cSld>
  <p:clrMapOvr>
    <a:masterClrMapping/>
  </p:clrMapOvr>
  <p:transition spd="slow">
    <p:push dir="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CD450-3AF8-40F4-A9EF-DBAAA14E5724}"/>
              </a:ext>
            </a:extLst>
          </p:cNvPr>
          <p:cNvSpPr>
            <a:spLocks noGrp="1"/>
          </p:cNvSpPr>
          <p:nvPr>
            <p:ph type="title"/>
          </p:nvPr>
        </p:nvSpPr>
        <p:spPr>
          <a:xfrm>
            <a:off x="628650" y="273844"/>
            <a:ext cx="7886700" cy="994172"/>
          </a:xfrm>
          <a:prstGeom prst="rect">
            <a:avLst/>
          </a:prstGeom>
        </p:spPr>
        <p:txBody>
          <a:bodyPr lIns="68580" tIns="34290" rIns="68580" bIns="34290"/>
          <a:lstStyle/>
          <a:p>
            <a:r>
              <a:rPr lang="en-US"/>
              <a:t>Click to edit Master title style</a:t>
            </a:r>
            <a:endParaRPr lang="fr-CA"/>
          </a:p>
        </p:txBody>
      </p:sp>
      <p:sp>
        <p:nvSpPr>
          <p:cNvPr id="3" name="Content Placeholder 2">
            <a:extLst>
              <a:ext uri="{FF2B5EF4-FFF2-40B4-BE49-F238E27FC236}">
                <a16:creationId xmlns:a16="http://schemas.microsoft.com/office/drawing/2014/main" id="{49997915-3F90-49B8-A783-61DDEC11288B}"/>
              </a:ext>
            </a:extLst>
          </p:cNvPr>
          <p:cNvSpPr>
            <a:spLocks noGrp="1"/>
          </p:cNvSpPr>
          <p:nvPr>
            <p:ph idx="1"/>
          </p:nvPr>
        </p:nvSpPr>
        <p:spPr>
          <a:xfrm>
            <a:off x="628650" y="1369219"/>
            <a:ext cx="7886700" cy="3263504"/>
          </a:xfrm>
          <a:prstGeom prst="rect">
            <a:avLst/>
          </a:prstGeom>
        </p:spPr>
        <p:txBody>
          <a:bodyPr lIns="68580" tIns="34290" rIns="68580" bIns="342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a:extLst>
              <a:ext uri="{FF2B5EF4-FFF2-40B4-BE49-F238E27FC236}">
                <a16:creationId xmlns:a16="http://schemas.microsoft.com/office/drawing/2014/main" id="{0E79F885-4FFE-4720-94DD-90EF199E4F8E}"/>
              </a:ext>
            </a:extLst>
          </p:cNvPr>
          <p:cNvSpPr>
            <a:spLocks noGrp="1"/>
          </p:cNvSpPr>
          <p:nvPr>
            <p:ph type="dt" sz="half" idx="10"/>
          </p:nvPr>
        </p:nvSpPr>
        <p:spPr>
          <a:xfrm>
            <a:off x="628650" y="4767263"/>
            <a:ext cx="2057400" cy="273844"/>
          </a:xfrm>
          <a:prstGeom prst="rect">
            <a:avLst/>
          </a:prstGeom>
        </p:spPr>
        <p:txBody>
          <a:bodyPr lIns="68580" tIns="34290" rIns="68580" bIns="34290"/>
          <a:lstStyle/>
          <a:p>
            <a:fld id="{F7820B7F-C48D-49A3-86FE-A852DE10B413}" type="datetimeFigureOut">
              <a:rPr lang="fr-CA" smtClean="0"/>
              <a:t>2020-11-04</a:t>
            </a:fld>
            <a:endParaRPr lang="fr-CA"/>
          </a:p>
        </p:txBody>
      </p:sp>
      <p:sp>
        <p:nvSpPr>
          <p:cNvPr id="5" name="Footer Placeholder 4">
            <a:extLst>
              <a:ext uri="{FF2B5EF4-FFF2-40B4-BE49-F238E27FC236}">
                <a16:creationId xmlns:a16="http://schemas.microsoft.com/office/drawing/2014/main" id="{17F70F5E-2231-4E7B-B634-15A4EB1CE675}"/>
              </a:ext>
            </a:extLst>
          </p:cNvPr>
          <p:cNvSpPr>
            <a:spLocks noGrp="1"/>
          </p:cNvSpPr>
          <p:nvPr>
            <p:ph type="ftr" sz="quarter" idx="11"/>
          </p:nvPr>
        </p:nvSpPr>
        <p:spPr>
          <a:xfrm>
            <a:off x="3028950" y="4767263"/>
            <a:ext cx="3086100" cy="273844"/>
          </a:xfrm>
          <a:prstGeom prst="rect">
            <a:avLst/>
          </a:prstGeom>
        </p:spPr>
        <p:txBody>
          <a:bodyPr lIns="68580" tIns="34290" rIns="68580" bIns="34290"/>
          <a:lstStyle/>
          <a:p>
            <a:endParaRPr lang="fr-CA"/>
          </a:p>
        </p:txBody>
      </p:sp>
      <p:sp>
        <p:nvSpPr>
          <p:cNvPr id="6" name="Slide Number Placeholder 5">
            <a:extLst>
              <a:ext uri="{FF2B5EF4-FFF2-40B4-BE49-F238E27FC236}">
                <a16:creationId xmlns:a16="http://schemas.microsoft.com/office/drawing/2014/main" id="{43B18DF4-7C5C-4AFD-8C71-93E9D4A00515}"/>
              </a:ext>
            </a:extLst>
          </p:cNvPr>
          <p:cNvSpPr>
            <a:spLocks noGrp="1"/>
          </p:cNvSpPr>
          <p:nvPr>
            <p:ph type="sldNum" sz="quarter" idx="12"/>
          </p:nvPr>
        </p:nvSpPr>
        <p:spPr>
          <a:xfrm>
            <a:off x="6457950" y="4767263"/>
            <a:ext cx="2057400" cy="273844"/>
          </a:xfrm>
          <a:prstGeom prst="rect">
            <a:avLst/>
          </a:prstGeom>
        </p:spPr>
        <p:txBody>
          <a:bodyPr lIns="68580" tIns="34290" rIns="68580" bIns="34290"/>
          <a:lstStyle/>
          <a:p>
            <a:fld id="{0A327779-9D93-4752-987C-8B140BEDD899}" type="slidenum">
              <a:rPr lang="fr-CA" smtClean="0"/>
              <a:t>‹#›</a:t>
            </a:fld>
            <a:endParaRPr lang="fr-CA"/>
          </a:p>
        </p:txBody>
      </p:sp>
    </p:spTree>
    <p:extLst>
      <p:ext uri="{BB962C8B-B14F-4D97-AF65-F5344CB8AC3E}">
        <p14:creationId xmlns:p14="http://schemas.microsoft.com/office/powerpoint/2010/main" val="2580733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_01" type="title">
  <p:cSld name="TITLE">
    <p:spTree>
      <p:nvGrpSpPr>
        <p:cNvPr id="1" name="Shape 422"/>
        <p:cNvGrpSpPr/>
        <p:nvPr/>
      </p:nvGrpSpPr>
      <p:grpSpPr>
        <a:xfrm>
          <a:off x="0" y="0"/>
          <a:ext cx="0" cy="0"/>
          <a:chOff x="0" y="0"/>
          <a:chExt cx="0" cy="0"/>
        </a:xfrm>
      </p:grpSpPr>
      <p:pic>
        <p:nvPicPr>
          <p:cNvPr id="423" name="Google Shape;423;p83"/>
          <p:cNvPicPr preferRelativeResize="0"/>
          <p:nvPr/>
        </p:nvPicPr>
        <p:blipFill>
          <a:blip r:embed="rId2">
            <a:alphaModFix/>
          </a:blip>
          <a:stretch>
            <a:fillRect/>
          </a:stretch>
        </p:blipFill>
        <p:spPr>
          <a:xfrm>
            <a:off x="-21175" y="-14400"/>
            <a:ext cx="9186350" cy="5172299"/>
          </a:xfrm>
          <a:prstGeom prst="rect">
            <a:avLst/>
          </a:prstGeom>
          <a:noFill/>
          <a:ln>
            <a:noFill/>
          </a:ln>
        </p:spPr>
      </p:pic>
      <p:sp>
        <p:nvSpPr>
          <p:cNvPr id="424" name="Google Shape;424;p83"/>
          <p:cNvSpPr txBox="1">
            <a:spLocks noGrp="1"/>
          </p:cNvSpPr>
          <p:nvPr>
            <p:ph type="title"/>
          </p:nvPr>
        </p:nvSpPr>
        <p:spPr>
          <a:xfrm>
            <a:off x="461100" y="1420700"/>
            <a:ext cx="8221800" cy="571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3000">
                <a:solidFill>
                  <a:srgbClr val="FFFFFF"/>
                </a:solidFill>
                <a:latin typeface="Century Gothic"/>
                <a:ea typeface="Century Gothic"/>
                <a:cs typeface="Century Gothic"/>
                <a:sym typeface="Century Gothic"/>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425" name="Google Shape;425;p83"/>
          <p:cNvSpPr txBox="1">
            <a:spLocks noGrp="1"/>
          </p:cNvSpPr>
          <p:nvPr>
            <p:ph type="subTitle" idx="1"/>
          </p:nvPr>
        </p:nvSpPr>
        <p:spPr>
          <a:xfrm>
            <a:off x="461100" y="1992200"/>
            <a:ext cx="8221800" cy="4308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600" b="1">
                <a:solidFill>
                  <a:srgbClr val="FFFFFF"/>
                </a:solidFill>
                <a:latin typeface="Century Gothic"/>
                <a:ea typeface="Century Gothic"/>
                <a:cs typeface="Century Gothic"/>
                <a:sym typeface="Century Gothic"/>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426" name="Google Shape;426;p83"/>
          <p:cNvSpPr txBox="1">
            <a:spLocks noGrp="1"/>
          </p:cNvSpPr>
          <p:nvPr>
            <p:ph type="subTitle" idx="2"/>
          </p:nvPr>
        </p:nvSpPr>
        <p:spPr>
          <a:xfrm>
            <a:off x="461100" y="2585750"/>
            <a:ext cx="5928900" cy="399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solidFill>
                  <a:srgbClr val="FFFFFF"/>
                </a:solidFill>
                <a:latin typeface="Century Gothic"/>
                <a:ea typeface="Century Gothic"/>
                <a:cs typeface="Century Gothic"/>
                <a:sym typeface="Century Gothic"/>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427" name="Google Shape;427;p83"/>
          <p:cNvPicPr preferRelativeResize="0"/>
          <p:nvPr/>
        </p:nvPicPr>
        <p:blipFill>
          <a:blip r:embed="rId3">
            <a:alphaModFix/>
          </a:blip>
          <a:stretch>
            <a:fillRect/>
          </a:stretch>
        </p:blipFill>
        <p:spPr>
          <a:xfrm>
            <a:off x="589800" y="670328"/>
            <a:ext cx="1343325" cy="366797"/>
          </a:xfrm>
          <a:prstGeom prst="rect">
            <a:avLst/>
          </a:prstGeom>
          <a:noFill/>
          <a:ln>
            <a:noFill/>
          </a:ln>
        </p:spPr>
      </p:pic>
      <p:sp>
        <p:nvSpPr>
          <p:cNvPr id="428" name="Google Shape;428;p83"/>
          <p:cNvSpPr txBox="1"/>
          <p:nvPr/>
        </p:nvSpPr>
        <p:spPr>
          <a:xfrm>
            <a:off x="461100" y="4594700"/>
            <a:ext cx="2815800" cy="43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00" b="1">
                <a:solidFill>
                  <a:srgbClr val="FFFFFF"/>
                </a:solidFill>
                <a:latin typeface="Century Gothic"/>
                <a:ea typeface="Century Gothic"/>
                <a:cs typeface="Century Gothic"/>
                <a:sym typeface="Century Gothic"/>
              </a:rPr>
              <a:t>nesta.org.uk             @nesta_uk</a:t>
            </a:r>
            <a:endParaRPr sz="1000" b="1">
              <a:solidFill>
                <a:srgbClr val="FFFFFF"/>
              </a:solidFill>
              <a:latin typeface="Century Gothic"/>
              <a:ea typeface="Century Gothic"/>
              <a:cs typeface="Century Gothic"/>
              <a:sym typeface="Century Gothic"/>
            </a:endParaRPr>
          </a:p>
        </p:txBody>
      </p:sp>
      <p:pic>
        <p:nvPicPr>
          <p:cNvPr id="429" name="Google Shape;429;p83"/>
          <p:cNvPicPr preferRelativeResize="0"/>
          <p:nvPr/>
        </p:nvPicPr>
        <p:blipFill>
          <a:blip r:embed="rId4">
            <a:alphaModFix/>
          </a:blip>
          <a:stretch>
            <a:fillRect/>
          </a:stretch>
        </p:blipFill>
        <p:spPr>
          <a:xfrm>
            <a:off x="1563226" y="4693575"/>
            <a:ext cx="164125" cy="133750"/>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_02">
  <p:cSld name="CUSTOM_7">
    <p:spTree>
      <p:nvGrpSpPr>
        <p:cNvPr id="1" name="Shape 430"/>
        <p:cNvGrpSpPr/>
        <p:nvPr/>
      </p:nvGrpSpPr>
      <p:grpSpPr>
        <a:xfrm>
          <a:off x="0" y="0"/>
          <a:ext cx="0" cy="0"/>
          <a:chOff x="0" y="0"/>
          <a:chExt cx="0" cy="0"/>
        </a:xfrm>
      </p:grpSpPr>
      <p:pic>
        <p:nvPicPr>
          <p:cNvPr id="431" name="Google Shape;431;p84"/>
          <p:cNvPicPr preferRelativeResize="0"/>
          <p:nvPr/>
        </p:nvPicPr>
        <p:blipFill>
          <a:blip r:embed="rId2">
            <a:alphaModFix/>
          </a:blip>
          <a:stretch>
            <a:fillRect/>
          </a:stretch>
        </p:blipFill>
        <p:spPr>
          <a:xfrm>
            <a:off x="-21187" y="-14400"/>
            <a:ext cx="9186373" cy="5172299"/>
          </a:xfrm>
          <a:prstGeom prst="rect">
            <a:avLst/>
          </a:prstGeom>
          <a:noFill/>
          <a:ln>
            <a:noFill/>
          </a:ln>
        </p:spPr>
      </p:pic>
      <p:sp>
        <p:nvSpPr>
          <p:cNvPr id="432" name="Google Shape;432;p84"/>
          <p:cNvSpPr txBox="1">
            <a:spLocks noGrp="1"/>
          </p:cNvSpPr>
          <p:nvPr>
            <p:ph type="title"/>
          </p:nvPr>
        </p:nvSpPr>
        <p:spPr>
          <a:xfrm>
            <a:off x="483275" y="1420700"/>
            <a:ext cx="7148100" cy="571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3000">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33" name="Google Shape;433;p84"/>
          <p:cNvSpPr txBox="1">
            <a:spLocks noGrp="1"/>
          </p:cNvSpPr>
          <p:nvPr>
            <p:ph type="subTitle" idx="1"/>
          </p:nvPr>
        </p:nvSpPr>
        <p:spPr>
          <a:xfrm>
            <a:off x="483275" y="1992200"/>
            <a:ext cx="7148100" cy="4308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600" b="1">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34" name="Google Shape;434;p84"/>
          <p:cNvSpPr txBox="1">
            <a:spLocks noGrp="1"/>
          </p:cNvSpPr>
          <p:nvPr>
            <p:ph type="subTitle" idx="2"/>
          </p:nvPr>
        </p:nvSpPr>
        <p:spPr>
          <a:xfrm>
            <a:off x="483275" y="2585750"/>
            <a:ext cx="7148100" cy="361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435" name="Google Shape;435;p84"/>
          <p:cNvPicPr preferRelativeResize="0"/>
          <p:nvPr/>
        </p:nvPicPr>
        <p:blipFill>
          <a:blip r:embed="rId3">
            <a:alphaModFix/>
          </a:blip>
          <a:stretch>
            <a:fillRect/>
          </a:stretch>
        </p:blipFill>
        <p:spPr>
          <a:xfrm>
            <a:off x="631475" y="672925"/>
            <a:ext cx="1343324" cy="361600"/>
          </a:xfrm>
          <a:prstGeom prst="rect">
            <a:avLst/>
          </a:prstGeom>
          <a:noFill/>
          <a:ln>
            <a:noFill/>
          </a:ln>
        </p:spPr>
      </p:pic>
      <p:sp>
        <p:nvSpPr>
          <p:cNvPr id="436" name="Google Shape;436;p84"/>
          <p:cNvSpPr txBox="1"/>
          <p:nvPr/>
        </p:nvSpPr>
        <p:spPr>
          <a:xfrm>
            <a:off x="560025" y="4538925"/>
            <a:ext cx="2815800" cy="43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00" b="1">
                <a:latin typeface="Century Gothic"/>
                <a:ea typeface="Century Gothic"/>
                <a:cs typeface="Century Gothic"/>
                <a:sym typeface="Century Gothic"/>
              </a:rPr>
              <a:t>nesta.org.uk             @nesta_uk</a:t>
            </a:r>
            <a:endParaRPr sz="1000" b="1">
              <a:latin typeface="Century Gothic"/>
              <a:ea typeface="Century Gothic"/>
              <a:cs typeface="Century Gothic"/>
              <a:sym typeface="Century Gothic"/>
            </a:endParaRPr>
          </a:p>
        </p:txBody>
      </p:sp>
      <p:pic>
        <p:nvPicPr>
          <p:cNvPr id="437" name="Google Shape;437;p84"/>
          <p:cNvPicPr preferRelativeResize="0"/>
          <p:nvPr/>
        </p:nvPicPr>
        <p:blipFill>
          <a:blip r:embed="rId4">
            <a:alphaModFix/>
          </a:blip>
          <a:stretch>
            <a:fillRect/>
          </a:stretch>
        </p:blipFill>
        <p:spPr>
          <a:xfrm>
            <a:off x="1662138" y="4625594"/>
            <a:ext cx="164125" cy="133732"/>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_03">
  <p:cSld name="TITLE_1">
    <p:spTree>
      <p:nvGrpSpPr>
        <p:cNvPr id="1" name="Shape 438"/>
        <p:cNvGrpSpPr/>
        <p:nvPr/>
      </p:nvGrpSpPr>
      <p:grpSpPr>
        <a:xfrm>
          <a:off x="0" y="0"/>
          <a:ext cx="0" cy="0"/>
          <a:chOff x="0" y="0"/>
          <a:chExt cx="0" cy="0"/>
        </a:xfrm>
      </p:grpSpPr>
      <p:pic>
        <p:nvPicPr>
          <p:cNvPr id="439" name="Google Shape;439;p85"/>
          <p:cNvPicPr preferRelativeResize="0"/>
          <p:nvPr/>
        </p:nvPicPr>
        <p:blipFill>
          <a:blip r:embed="rId2">
            <a:alphaModFix/>
          </a:blip>
          <a:stretch>
            <a:fillRect/>
          </a:stretch>
        </p:blipFill>
        <p:spPr>
          <a:xfrm>
            <a:off x="-21212" y="-14412"/>
            <a:ext cx="9186417" cy="5172324"/>
          </a:xfrm>
          <a:prstGeom prst="rect">
            <a:avLst/>
          </a:prstGeom>
          <a:noFill/>
          <a:ln>
            <a:noFill/>
          </a:ln>
        </p:spPr>
      </p:pic>
      <p:sp>
        <p:nvSpPr>
          <p:cNvPr id="440" name="Google Shape;440;p85"/>
          <p:cNvSpPr txBox="1">
            <a:spLocks noGrp="1"/>
          </p:cNvSpPr>
          <p:nvPr>
            <p:ph type="title"/>
          </p:nvPr>
        </p:nvSpPr>
        <p:spPr>
          <a:xfrm>
            <a:off x="461100" y="1420700"/>
            <a:ext cx="8221800" cy="571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3000">
                <a:solidFill>
                  <a:srgbClr val="FFFFFF"/>
                </a:solidFill>
                <a:latin typeface="Century Gothic"/>
                <a:ea typeface="Century Gothic"/>
                <a:cs typeface="Century Gothic"/>
                <a:sym typeface="Century Gothic"/>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441" name="Google Shape;441;p85"/>
          <p:cNvSpPr txBox="1">
            <a:spLocks noGrp="1"/>
          </p:cNvSpPr>
          <p:nvPr>
            <p:ph type="subTitle" idx="1"/>
          </p:nvPr>
        </p:nvSpPr>
        <p:spPr>
          <a:xfrm>
            <a:off x="461100" y="1992200"/>
            <a:ext cx="8221800" cy="4308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600" b="1">
                <a:solidFill>
                  <a:srgbClr val="FFFFFF"/>
                </a:solidFill>
                <a:latin typeface="Century Gothic"/>
                <a:ea typeface="Century Gothic"/>
                <a:cs typeface="Century Gothic"/>
                <a:sym typeface="Century Gothic"/>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442" name="Google Shape;442;p85"/>
          <p:cNvSpPr txBox="1">
            <a:spLocks noGrp="1"/>
          </p:cNvSpPr>
          <p:nvPr>
            <p:ph type="subTitle" idx="2"/>
          </p:nvPr>
        </p:nvSpPr>
        <p:spPr>
          <a:xfrm>
            <a:off x="461100" y="2585750"/>
            <a:ext cx="5928900" cy="399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solidFill>
                  <a:srgbClr val="FFFFFF"/>
                </a:solidFill>
                <a:latin typeface="Century Gothic"/>
                <a:ea typeface="Century Gothic"/>
                <a:cs typeface="Century Gothic"/>
                <a:sym typeface="Century Gothic"/>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443" name="Google Shape;443;p85"/>
          <p:cNvSpPr txBox="1"/>
          <p:nvPr/>
        </p:nvSpPr>
        <p:spPr>
          <a:xfrm>
            <a:off x="461100" y="4594700"/>
            <a:ext cx="2815800" cy="43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00" b="1">
                <a:solidFill>
                  <a:srgbClr val="FFFFFF"/>
                </a:solidFill>
                <a:latin typeface="Century Gothic"/>
                <a:ea typeface="Century Gothic"/>
                <a:cs typeface="Century Gothic"/>
                <a:sym typeface="Century Gothic"/>
              </a:rPr>
              <a:t>nesta.org.uk             @nesta_uk</a:t>
            </a:r>
            <a:endParaRPr sz="1000" b="1">
              <a:solidFill>
                <a:srgbClr val="FFFFFF"/>
              </a:solidFill>
              <a:latin typeface="Century Gothic"/>
              <a:ea typeface="Century Gothic"/>
              <a:cs typeface="Century Gothic"/>
              <a:sym typeface="Century Gothic"/>
            </a:endParaRPr>
          </a:p>
        </p:txBody>
      </p:sp>
      <p:pic>
        <p:nvPicPr>
          <p:cNvPr id="444" name="Google Shape;444;p85"/>
          <p:cNvPicPr preferRelativeResize="0"/>
          <p:nvPr/>
        </p:nvPicPr>
        <p:blipFill>
          <a:blip r:embed="rId3">
            <a:alphaModFix/>
          </a:blip>
          <a:stretch>
            <a:fillRect/>
          </a:stretch>
        </p:blipFill>
        <p:spPr>
          <a:xfrm>
            <a:off x="1563226" y="4693575"/>
            <a:ext cx="164125" cy="133750"/>
          </a:xfrm>
          <a:prstGeom prst="rect">
            <a:avLst/>
          </a:prstGeom>
          <a:noFill/>
          <a:ln>
            <a:noFill/>
          </a:ln>
        </p:spPr>
      </p:pic>
      <p:pic>
        <p:nvPicPr>
          <p:cNvPr id="445" name="Google Shape;445;p85"/>
          <p:cNvPicPr preferRelativeResize="0"/>
          <p:nvPr/>
        </p:nvPicPr>
        <p:blipFill>
          <a:blip r:embed="rId4">
            <a:alphaModFix/>
          </a:blip>
          <a:stretch>
            <a:fillRect/>
          </a:stretch>
        </p:blipFill>
        <p:spPr>
          <a:xfrm>
            <a:off x="589800" y="670328"/>
            <a:ext cx="1343325" cy="366797"/>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_04">
  <p:cSld name="TITLE_1_1_1">
    <p:spTree>
      <p:nvGrpSpPr>
        <p:cNvPr id="1" name="Shape 446"/>
        <p:cNvGrpSpPr/>
        <p:nvPr/>
      </p:nvGrpSpPr>
      <p:grpSpPr>
        <a:xfrm>
          <a:off x="0" y="0"/>
          <a:ext cx="0" cy="0"/>
          <a:chOff x="0" y="0"/>
          <a:chExt cx="0" cy="0"/>
        </a:xfrm>
      </p:grpSpPr>
      <p:pic>
        <p:nvPicPr>
          <p:cNvPr id="447" name="Google Shape;447;p86"/>
          <p:cNvPicPr preferRelativeResize="0"/>
          <p:nvPr/>
        </p:nvPicPr>
        <p:blipFill>
          <a:blip r:embed="rId2">
            <a:alphaModFix/>
          </a:blip>
          <a:stretch>
            <a:fillRect/>
          </a:stretch>
        </p:blipFill>
        <p:spPr>
          <a:xfrm>
            <a:off x="-31800" y="-17875"/>
            <a:ext cx="9234225" cy="5194250"/>
          </a:xfrm>
          <a:prstGeom prst="rect">
            <a:avLst/>
          </a:prstGeom>
          <a:noFill/>
          <a:ln>
            <a:noFill/>
          </a:ln>
        </p:spPr>
      </p:pic>
      <p:sp>
        <p:nvSpPr>
          <p:cNvPr id="448" name="Google Shape;448;p86"/>
          <p:cNvSpPr txBox="1">
            <a:spLocks noGrp="1"/>
          </p:cNvSpPr>
          <p:nvPr>
            <p:ph type="title"/>
          </p:nvPr>
        </p:nvSpPr>
        <p:spPr>
          <a:xfrm>
            <a:off x="398850" y="1125625"/>
            <a:ext cx="7148100" cy="571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3000">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49" name="Google Shape;449;p86"/>
          <p:cNvSpPr txBox="1">
            <a:spLocks noGrp="1"/>
          </p:cNvSpPr>
          <p:nvPr>
            <p:ph type="subTitle" idx="1"/>
          </p:nvPr>
        </p:nvSpPr>
        <p:spPr>
          <a:xfrm>
            <a:off x="398850" y="1697125"/>
            <a:ext cx="7148100" cy="4308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600" b="1">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50" name="Google Shape;450;p86"/>
          <p:cNvSpPr txBox="1">
            <a:spLocks noGrp="1"/>
          </p:cNvSpPr>
          <p:nvPr>
            <p:ph type="subTitle" idx="2"/>
          </p:nvPr>
        </p:nvSpPr>
        <p:spPr>
          <a:xfrm>
            <a:off x="398850" y="2290675"/>
            <a:ext cx="7148100" cy="361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51" name="Google Shape;451;p86"/>
          <p:cNvSpPr txBox="1"/>
          <p:nvPr/>
        </p:nvSpPr>
        <p:spPr>
          <a:xfrm>
            <a:off x="376675" y="4629425"/>
            <a:ext cx="2815800" cy="43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00" b="1">
                <a:solidFill>
                  <a:srgbClr val="FFFFFF"/>
                </a:solidFill>
                <a:latin typeface="Century Gothic"/>
                <a:ea typeface="Century Gothic"/>
                <a:cs typeface="Century Gothic"/>
                <a:sym typeface="Century Gothic"/>
              </a:rPr>
              <a:t>nesta.org.uk             @nesta_uk</a:t>
            </a:r>
            <a:endParaRPr sz="1000" b="1">
              <a:solidFill>
                <a:srgbClr val="FFFFFF"/>
              </a:solidFill>
              <a:latin typeface="Century Gothic"/>
              <a:ea typeface="Century Gothic"/>
              <a:cs typeface="Century Gothic"/>
              <a:sym typeface="Century Gothic"/>
            </a:endParaRPr>
          </a:p>
        </p:txBody>
      </p:sp>
      <p:pic>
        <p:nvPicPr>
          <p:cNvPr id="452" name="Google Shape;452;p86"/>
          <p:cNvPicPr preferRelativeResize="0"/>
          <p:nvPr/>
        </p:nvPicPr>
        <p:blipFill>
          <a:blip r:embed="rId3">
            <a:alphaModFix/>
          </a:blip>
          <a:stretch>
            <a:fillRect/>
          </a:stretch>
        </p:blipFill>
        <p:spPr>
          <a:xfrm>
            <a:off x="1478801" y="4728300"/>
            <a:ext cx="164125" cy="133750"/>
          </a:xfrm>
          <a:prstGeom prst="rect">
            <a:avLst/>
          </a:prstGeom>
          <a:noFill/>
          <a:ln>
            <a:noFill/>
          </a:ln>
        </p:spPr>
      </p:pic>
      <p:pic>
        <p:nvPicPr>
          <p:cNvPr id="453" name="Google Shape;453;p86"/>
          <p:cNvPicPr preferRelativeResize="0"/>
          <p:nvPr/>
        </p:nvPicPr>
        <p:blipFill>
          <a:blip r:embed="rId4">
            <a:alphaModFix/>
          </a:blip>
          <a:stretch>
            <a:fillRect/>
          </a:stretch>
        </p:blipFill>
        <p:spPr>
          <a:xfrm>
            <a:off x="547050" y="627475"/>
            <a:ext cx="1343324" cy="361600"/>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ext">
  <p:cSld name="TITLE_1_1_1_1_1_1_1_1_1">
    <p:spTree>
      <p:nvGrpSpPr>
        <p:cNvPr id="1" name="Shape 454"/>
        <p:cNvGrpSpPr/>
        <p:nvPr/>
      </p:nvGrpSpPr>
      <p:grpSpPr>
        <a:xfrm>
          <a:off x="0" y="0"/>
          <a:ext cx="0" cy="0"/>
          <a:chOff x="0" y="0"/>
          <a:chExt cx="0" cy="0"/>
        </a:xfrm>
      </p:grpSpPr>
      <p:sp>
        <p:nvSpPr>
          <p:cNvPr id="455" name="Google Shape;455;p87"/>
          <p:cNvSpPr txBox="1">
            <a:spLocks noGrp="1"/>
          </p:cNvSpPr>
          <p:nvPr>
            <p:ph type="subTitle" idx="1"/>
          </p:nvPr>
        </p:nvSpPr>
        <p:spPr>
          <a:xfrm>
            <a:off x="137350" y="89800"/>
            <a:ext cx="87444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456" name="Google Shape;456;p87"/>
          <p:cNvSpPr txBox="1">
            <a:spLocks noGrp="1"/>
          </p:cNvSpPr>
          <p:nvPr>
            <p:ph type="body" idx="2"/>
          </p:nvPr>
        </p:nvSpPr>
        <p:spPr>
          <a:xfrm>
            <a:off x="137350" y="622050"/>
            <a:ext cx="87444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457" name="Google Shape;457;p87"/>
          <p:cNvPicPr preferRelativeResize="0"/>
          <p:nvPr/>
        </p:nvPicPr>
        <p:blipFill>
          <a:blip r:embed="rId2">
            <a:alphaModFix/>
          </a:blip>
          <a:stretch>
            <a:fillRect/>
          </a:stretch>
        </p:blipFill>
        <p:spPr>
          <a:xfrm>
            <a:off x="217050" y="4813975"/>
            <a:ext cx="595602" cy="160325"/>
          </a:xfrm>
          <a:prstGeom prst="rect">
            <a:avLst/>
          </a:prstGeom>
          <a:noFill/>
          <a:ln>
            <a:noFill/>
          </a:ln>
        </p:spPr>
      </p:pic>
      <p:cxnSp>
        <p:nvCxnSpPr>
          <p:cNvPr id="458" name="Google Shape;458;p87"/>
          <p:cNvCxnSpPr/>
          <p:nvPr/>
        </p:nvCxnSpPr>
        <p:spPr>
          <a:xfrm>
            <a:off x="217050" y="452112"/>
            <a:ext cx="8664600" cy="0"/>
          </a:xfrm>
          <a:prstGeom prst="straightConnector1">
            <a:avLst/>
          </a:prstGeom>
          <a:noFill/>
          <a:ln w="9525" cap="flat" cmpd="sng">
            <a:solidFill>
              <a:srgbClr val="A59482"/>
            </a:solidFill>
            <a:prstDash val="solid"/>
            <a:round/>
            <a:headEnd type="none" w="med" len="med"/>
            <a:tailEnd type="none" w="med" len="med"/>
          </a:ln>
        </p:spPr>
      </p:cxn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Plain">
  <p:cSld name="CUSTOM_4_1">
    <p:spTree>
      <p:nvGrpSpPr>
        <p:cNvPr id="1" name="Shape 459"/>
        <p:cNvGrpSpPr/>
        <p:nvPr/>
      </p:nvGrpSpPr>
      <p:grpSpPr>
        <a:xfrm>
          <a:off x="0" y="0"/>
          <a:ext cx="0" cy="0"/>
          <a:chOff x="0" y="0"/>
          <a:chExt cx="0" cy="0"/>
        </a:xfrm>
      </p:grpSpPr>
      <p:pic>
        <p:nvPicPr>
          <p:cNvPr id="460" name="Google Shape;460;p88"/>
          <p:cNvPicPr preferRelativeResize="0"/>
          <p:nvPr/>
        </p:nvPicPr>
        <p:blipFill>
          <a:blip r:embed="rId2">
            <a:alphaModFix/>
          </a:blip>
          <a:stretch>
            <a:fillRect/>
          </a:stretch>
        </p:blipFill>
        <p:spPr>
          <a:xfrm>
            <a:off x="217050" y="4813975"/>
            <a:ext cx="595602" cy="160325"/>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Divider_01">
  <p:cSld name="CUSTOM_5_2">
    <p:spTree>
      <p:nvGrpSpPr>
        <p:cNvPr id="1" name="Shape 461"/>
        <p:cNvGrpSpPr/>
        <p:nvPr/>
      </p:nvGrpSpPr>
      <p:grpSpPr>
        <a:xfrm>
          <a:off x="0" y="0"/>
          <a:ext cx="0" cy="0"/>
          <a:chOff x="0" y="0"/>
          <a:chExt cx="0" cy="0"/>
        </a:xfrm>
      </p:grpSpPr>
      <p:sp>
        <p:nvSpPr>
          <p:cNvPr id="462" name="Google Shape;462;p89"/>
          <p:cNvSpPr/>
          <p:nvPr/>
        </p:nvSpPr>
        <p:spPr>
          <a:xfrm>
            <a:off x="0" y="0"/>
            <a:ext cx="9144000" cy="5143500"/>
          </a:xfrm>
          <a:prstGeom prst="rect">
            <a:avLst/>
          </a:prstGeom>
          <a:solidFill>
            <a:srgbClr val="A594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3" name="Google Shape;463;p89"/>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464" name="Google Shape;464;p89"/>
          <p:cNvSpPr txBox="1">
            <a:spLocks noGrp="1"/>
          </p:cNvSpPr>
          <p:nvPr>
            <p:ph type="subTitle" idx="1"/>
          </p:nvPr>
        </p:nvSpPr>
        <p:spPr>
          <a:xfrm>
            <a:off x="205425" y="176575"/>
            <a:ext cx="869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b="1">
                <a:solidFill>
                  <a:srgbClr val="FFFFFF"/>
                </a:solidFill>
              </a:defRPr>
            </a:lvl2pPr>
            <a:lvl3pPr lvl="2" rtl="0">
              <a:spcBef>
                <a:spcPts val="0"/>
              </a:spcBef>
              <a:spcAft>
                <a:spcPts val="0"/>
              </a:spcAft>
              <a:buNone/>
              <a:defRPr b="1">
                <a:solidFill>
                  <a:srgbClr val="FFFFFF"/>
                </a:solidFill>
              </a:defRPr>
            </a:lvl3pPr>
            <a:lvl4pPr lvl="3" rtl="0">
              <a:spcBef>
                <a:spcPts val="0"/>
              </a:spcBef>
              <a:spcAft>
                <a:spcPts val="0"/>
              </a:spcAft>
              <a:buNone/>
              <a:defRPr b="1">
                <a:solidFill>
                  <a:srgbClr val="FFFFFF"/>
                </a:solidFill>
              </a:defRPr>
            </a:lvl4pPr>
            <a:lvl5pPr lvl="4" rtl="0">
              <a:spcBef>
                <a:spcPts val="0"/>
              </a:spcBef>
              <a:spcAft>
                <a:spcPts val="0"/>
              </a:spcAft>
              <a:buNone/>
              <a:defRPr b="1">
                <a:solidFill>
                  <a:srgbClr val="FFFFFF"/>
                </a:solidFill>
              </a:defRPr>
            </a:lvl5pPr>
            <a:lvl6pPr lvl="5" rtl="0">
              <a:spcBef>
                <a:spcPts val="0"/>
              </a:spcBef>
              <a:spcAft>
                <a:spcPts val="0"/>
              </a:spcAft>
              <a:buNone/>
              <a:defRPr b="1">
                <a:solidFill>
                  <a:srgbClr val="FFFFFF"/>
                </a:solidFill>
              </a:defRPr>
            </a:lvl6pPr>
            <a:lvl7pPr lvl="6" rtl="0">
              <a:spcBef>
                <a:spcPts val="0"/>
              </a:spcBef>
              <a:spcAft>
                <a:spcPts val="0"/>
              </a:spcAft>
              <a:buNone/>
              <a:defRPr b="1">
                <a:solidFill>
                  <a:srgbClr val="FFFFFF"/>
                </a:solidFill>
              </a:defRPr>
            </a:lvl7pPr>
            <a:lvl8pPr lvl="7" rtl="0">
              <a:spcBef>
                <a:spcPts val="0"/>
              </a:spcBef>
              <a:spcAft>
                <a:spcPts val="0"/>
              </a:spcAft>
              <a:buNone/>
              <a:defRPr b="1">
                <a:solidFill>
                  <a:srgbClr val="FFFFFF"/>
                </a:solidFill>
              </a:defRPr>
            </a:lvl8pPr>
            <a:lvl9pPr lvl="8" rtl="0">
              <a:spcBef>
                <a:spcPts val="0"/>
              </a:spcBef>
              <a:spcAft>
                <a:spcPts val="0"/>
              </a:spcAft>
              <a:buNone/>
              <a:defRPr b="1">
                <a:solidFill>
                  <a:srgbClr val="FFFFFF"/>
                </a:solidFill>
              </a:defRPr>
            </a:lvl9pPr>
          </a:lstStyle>
          <a:p>
            <a:endParaRPr/>
          </a:p>
        </p:txBody>
      </p:sp>
      <p:sp>
        <p:nvSpPr>
          <p:cNvPr id="465" name="Google Shape;465;p89"/>
          <p:cNvSpPr txBox="1">
            <a:spLocks noGrp="1"/>
          </p:cNvSpPr>
          <p:nvPr>
            <p:ph type="title"/>
          </p:nvPr>
        </p:nvSpPr>
        <p:spPr>
          <a:xfrm>
            <a:off x="205425" y="707100"/>
            <a:ext cx="8699100" cy="3729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4800">
                <a:solidFill>
                  <a:srgbClr val="FFFFFF"/>
                </a:solidFill>
                <a:latin typeface="Century Gothic"/>
                <a:ea typeface="Century Gothic"/>
                <a:cs typeface="Century Gothic"/>
                <a:sym typeface="Century Gothic"/>
              </a:defRPr>
            </a:lvl1pPr>
            <a:lvl2pPr lvl="1" rtl="0">
              <a:spcBef>
                <a:spcPts val="0"/>
              </a:spcBef>
              <a:spcAft>
                <a:spcPts val="0"/>
              </a:spcAft>
              <a:buNone/>
              <a:defRPr sz="4800">
                <a:solidFill>
                  <a:srgbClr val="FFFFFF"/>
                </a:solidFill>
              </a:defRPr>
            </a:lvl2pPr>
            <a:lvl3pPr lvl="2" rtl="0">
              <a:spcBef>
                <a:spcPts val="0"/>
              </a:spcBef>
              <a:spcAft>
                <a:spcPts val="0"/>
              </a:spcAft>
              <a:buNone/>
              <a:defRPr sz="4800">
                <a:solidFill>
                  <a:srgbClr val="FFFFFF"/>
                </a:solidFill>
              </a:defRPr>
            </a:lvl3pPr>
            <a:lvl4pPr lvl="3" rtl="0">
              <a:spcBef>
                <a:spcPts val="0"/>
              </a:spcBef>
              <a:spcAft>
                <a:spcPts val="0"/>
              </a:spcAft>
              <a:buNone/>
              <a:defRPr sz="4800">
                <a:solidFill>
                  <a:srgbClr val="FFFFFF"/>
                </a:solidFill>
              </a:defRPr>
            </a:lvl4pPr>
            <a:lvl5pPr lvl="4" rtl="0">
              <a:spcBef>
                <a:spcPts val="0"/>
              </a:spcBef>
              <a:spcAft>
                <a:spcPts val="0"/>
              </a:spcAft>
              <a:buNone/>
              <a:defRPr sz="4800">
                <a:solidFill>
                  <a:srgbClr val="FFFFFF"/>
                </a:solidFill>
              </a:defRPr>
            </a:lvl5pPr>
            <a:lvl6pPr lvl="5" rtl="0">
              <a:spcBef>
                <a:spcPts val="0"/>
              </a:spcBef>
              <a:spcAft>
                <a:spcPts val="0"/>
              </a:spcAft>
              <a:buNone/>
              <a:defRPr sz="4800">
                <a:solidFill>
                  <a:srgbClr val="FFFFFF"/>
                </a:solidFill>
              </a:defRPr>
            </a:lvl6pPr>
            <a:lvl7pPr lvl="6" rtl="0">
              <a:spcBef>
                <a:spcPts val="0"/>
              </a:spcBef>
              <a:spcAft>
                <a:spcPts val="0"/>
              </a:spcAft>
              <a:buNone/>
              <a:defRPr sz="4800">
                <a:solidFill>
                  <a:srgbClr val="FFFFFF"/>
                </a:solidFill>
              </a:defRPr>
            </a:lvl7pPr>
            <a:lvl8pPr lvl="7" rtl="0">
              <a:spcBef>
                <a:spcPts val="0"/>
              </a:spcBef>
              <a:spcAft>
                <a:spcPts val="0"/>
              </a:spcAft>
              <a:buNone/>
              <a:defRPr sz="4800">
                <a:solidFill>
                  <a:srgbClr val="FFFFFF"/>
                </a:solidFill>
              </a:defRPr>
            </a:lvl8pPr>
            <a:lvl9pPr lvl="8" rtl="0">
              <a:spcBef>
                <a:spcPts val="0"/>
              </a:spcBef>
              <a:spcAft>
                <a:spcPts val="0"/>
              </a:spcAft>
              <a:buNone/>
              <a:defRPr sz="4800">
                <a:solidFill>
                  <a:srgbClr val="FFFFFF"/>
                </a:solidFill>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Divider_02">
  <p:cSld name="CUSTOM_5_1_2">
    <p:spTree>
      <p:nvGrpSpPr>
        <p:cNvPr id="1" name="Shape 466"/>
        <p:cNvGrpSpPr/>
        <p:nvPr/>
      </p:nvGrpSpPr>
      <p:grpSpPr>
        <a:xfrm>
          <a:off x="0" y="0"/>
          <a:ext cx="0" cy="0"/>
          <a:chOff x="0" y="0"/>
          <a:chExt cx="0" cy="0"/>
        </a:xfrm>
      </p:grpSpPr>
      <p:sp>
        <p:nvSpPr>
          <p:cNvPr id="467" name="Google Shape;467;p90"/>
          <p:cNvSpPr/>
          <p:nvPr/>
        </p:nvSpPr>
        <p:spPr>
          <a:xfrm>
            <a:off x="0" y="0"/>
            <a:ext cx="9144000" cy="5143500"/>
          </a:xfrm>
          <a:prstGeom prst="rect">
            <a:avLst/>
          </a:prstGeom>
          <a:solidFill>
            <a:srgbClr val="FF5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8" name="Google Shape;468;p90"/>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469" name="Google Shape;469;p90"/>
          <p:cNvSpPr txBox="1">
            <a:spLocks noGrp="1"/>
          </p:cNvSpPr>
          <p:nvPr>
            <p:ph type="subTitle" idx="1"/>
          </p:nvPr>
        </p:nvSpPr>
        <p:spPr>
          <a:xfrm>
            <a:off x="205425" y="176575"/>
            <a:ext cx="869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b="1">
                <a:solidFill>
                  <a:srgbClr val="FFFFFF"/>
                </a:solidFill>
              </a:defRPr>
            </a:lvl2pPr>
            <a:lvl3pPr lvl="2" rtl="0">
              <a:spcBef>
                <a:spcPts val="0"/>
              </a:spcBef>
              <a:spcAft>
                <a:spcPts val="0"/>
              </a:spcAft>
              <a:buNone/>
              <a:defRPr b="1">
                <a:solidFill>
                  <a:srgbClr val="FFFFFF"/>
                </a:solidFill>
              </a:defRPr>
            </a:lvl3pPr>
            <a:lvl4pPr lvl="3" rtl="0">
              <a:spcBef>
                <a:spcPts val="0"/>
              </a:spcBef>
              <a:spcAft>
                <a:spcPts val="0"/>
              </a:spcAft>
              <a:buNone/>
              <a:defRPr b="1">
                <a:solidFill>
                  <a:srgbClr val="FFFFFF"/>
                </a:solidFill>
              </a:defRPr>
            </a:lvl4pPr>
            <a:lvl5pPr lvl="4" rtl="0">
              <a:spcBef>
                <a:spcPts val="0"/>
              </a:spcBef>
              <a:spcAft>
                <a:spcPts val="0"/>
              </a:spcAft>
              <a:buNone/>
              <a:defRPr b="1">
                <a:solidFill>
                  <a:srgbClr val="FFFFFF"/>
                </a:solidFill>
              </a:defRPr>
            </a:lvl5pPr>
            <a:lvl6pPr lvl="5" rtl="0">
              <a:spcBef>
                <a:spcPts val="0"/>
              </a:spcBef>
              <a:spcAft>
                <a:spcPts val="0"/>
              </a:spcAft>
              <a:buNone/>
              <a:defRPr b="1">
                <a:solidFill>
                  <a:srgbClr val="FFFFFF"/>
                </a:solidFill>
              </a:defRPr>
            </a:lvl6pPr>
            <a:lvl7pPr lvl="6" rtl="0">
              <a:spcBef>
                <a:spcPts val="0"/>
              </a:spcBef>
              <a:spcAft>
                <a:spcPts val="0"/>
              </a:spcAft>
              <a:buNone/>
              <a:defRPr b="1">
                <a:solidFill>
                  <a:srgbClr val="FFFFFF"/>
                </a:solidFill>
              </a:defRPr>
            </a:lvl7pPr>
            <a:lvl8pPr lvl="7" rtl="0">
              <a:spcBef>
                <a:spcPts val="0"/>
              </a:spcBef>
              <a:spcAft>
                <a:spcPts val="0"/>
              </a:spcAft>
              <a:buNone/>
              <a:defRPr b="1">
                <a:solidFill>
                  <a:srgbClr val="FFFFFF"/>
                </a:solidFill>
              </a:defRPr>
            </a:lvl8pPr>
            <a:lvl9pPr lvl="8" rtl="0">
              <a:spcBef>
                <a:spcPts val="0"/>
              </a:spcBef>
              <a:spcAft>
                <a:spcPts val="0"/>
              </a:spcAft>
              <a:buNone/>
              <a:defRPr b="1">
                <a:solidFill>
                  <a:srgbClr val="FFFFFF"/>
                </a:solidFill>
              </a:defRPr>
            </a:lvl9pPr>
          </a:lstStyle>
          <a:p>
            <a:endParaRPr/>
          </a:p>
        </p:txBody>
      </p:sp>
      <p:sp>
        <p:nvSpPr>
          <p:cNvPr id="470" name="Google Shape;470;p90"/>
          <p:cNvSpPr txBox="1">
            <a:spLocks noGrp="1"/>
          </p:cNvSpPr>
          <p:nvPr>
            <p:ph type="title"/>
          </p:nvPr>
        </p:nvSpPr>
        <p:spPr>
          <a:xfrm>
            <a:off x="205425" y="707100"/>
            <a:ext cx="8699100" cy="3729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4800">
                <a:solidFill>
                  <a:srgbClr val="FFFFFF"/>
                </a:solidFill>
                <a:latin typeface="Century Gothic"/>
                <a:ea typeface="Century Gothic"/>
                <a:cs typeface="Century Gothic"/>
                <a:sym typeface="Century Gothic"/>
              </a:defRPr>
            </a:lvl1pPr>
            <a:lvl2pPr lvl="1" rtl="0">
              <a:spcBef>
                <a:spcPts val="0"/>
              </a:spcBef>
              <a:spcAft>
                <a:spcPts val="0"/>
              </a:spcAft>
              <a:buNone/>
              <a:defRPr sz="4800">
                <a:solidFill>
                  <a:srgbClr val="FFFFFF"/>
                </a:solidFill>
              </a:defRPr>
            </a:lvl2pPr>
            <a:lvl3pPr lvl="2" rtl="0">
              <a:spcBef>
                <a:spcPts val="0"/>
              </a:spcBef>
              <a:spcAft>
                <a:spcPts val="0"/>
              </a:spcAft>
              <a:buNone/>
              <a:defRPr sz="4800">
                <a:solidFill>
                  <a:srgbClr val="FFFFFF"/>
                </a:solidFill>
              </a:defRPr>
            </a:lvl3pPr>
            <a:lvl4pPr lvl="3" rtl="0">
              <a:spcBef>
                <a:spcPts val="0"/>
              </a:spcBef>
              <a:spcAft>
                <a:spcPts val="0"/>
              </a:spcAft>
              <a:buNone/>
              <a:defRPr sz="4800">
                <a:solidFill>
                  <a:srgbClr val="FFFFFF"/>
                </a:solidFill>
              </a:defRPr>
            </a:lvl4pPr>
            <a:lvl5pPr lvl="4" rtl="0">
              <a:spcBef>
                <a:spcPts val="0"/>
              </a:spcBef>
              <a:spcAft>
                <a:spcPts val="0"/>
              </a:spcAft>
              <a:buNone/>
              <a:defRPr sz="4800">
                <a:solidFill>
                  <a:srgbClr val="FFFFFF"/>
                </a:solidFill>
              </a:defRPr>
            </a:lvl5pPr>
            <a:lvl6pPr lvl="5" rtl="0">
              <a:spcBef>
                <a:spcPts val="0"/>
              </a:spcBef>
              <a:spcAft>
                <a:spcPts val="0"/>
              </a:spcAft>
              <a:buNone/>
              <a:defRPr sz="4800">
                <a:solidFill>
                  <a:srgbClr val="FFFFFF"/>
                </a:solidFill>
              </a:defRPr>
            </a:lvl6pPr>
            <a:lvl7pPr lvl="6" rtl="0">
              <a:spcBef>
                <a:spcPts val="0"/>
              </a:spcBef>
              <a:spcAft>
                <a:spcPts val="0"/>
              </a:spcAft>
              <a:buNone/>
              <a:defRPr sz="4800">
                <a:solidFill>
                  <a:srgbClr val="FFFFFF"/>
                </a:solidFill>
              </a:defRPr>
            </a:lvl7pPr>
            <a:lvl8pPr lvl="7" rtl="0">
              <a:spcBef>
                <a:spcPts val="0"/>
              </a:spcBef>
              <a:spcAft>
                <a:spcPts val="0"/>
              </a:spcAft>
              <a:buNone/>
              <a:defRPr sz="4800">
                <a:solidFill>
                  <a:srgbClr val="FFFFFF"/>
                </a:solidFill>
              </a:defRPr>
            </a:lvl8pPr>
            <a:lvl9pPr lvl="8" rtl="0">
              <a:spcBef>
                <a:spcPts val="0"/>
              </a:spcBef>
              <a:spcAft>
                <a:spcPts val="0"/>
              </a:spcAft>
              <a:buNone/>
              <a:defRPr sz="4800">
                <a:solidFill>
                  <a:srgbClr val="FFFFFF"/>
                </a:solidFill>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Divider_03">
  <p:cSld name="CUSTOM_5_1_1_2">
    <p:spTree>
      <p:nvGrpSpPr>
        <p:cNvPr id="1" name="Shape 471"/>
        <p:cNvGrpSpPr/>
        <p:nvPr/>
      </p:nvGrpSpPr>
      <p:grpSpPr>
        <a:xfrm>
          <a:off x="0" y="0"/>
          <a:ext cx="0" cy="0"/>
          <a:chOff x="0" y="0"/>
          <a:chExt cx="0" cy="0"/>
        </a:xfrm>
      </p:grpSpPr>
      <p:sp>
        <p:nvSpPr>
          <p:cNvPr id="472" name="Google Shape;472;p91"/>
          <p:cNvSpPr/>
          <p:nvPr/>
        </p:nvSpPr>
        <p:spPr>
          <a:xfrm>
            <a:off x="0" y="0"/>
            <a:ext cx="9144000" cy="5143500"/>
          </a:xfrm>
          <a:prstGeom prst="rect">
            <a:avLst/>
          </a:prstGeom>
          <a:solidFill>
            <a:srgbClr val="FF0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3" name="Google Shape;473;p91"/>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474" name="Google Shape;474;p91"/>
          <p:cNvSpPr txBox="1">
            <a:spLocks noGrp="1"/>
          </p:cNvSpPr>
          <p:nvPr>
            <p:ph type="subTitle" idx="1"/>
          </p:nvPr>
        </p:nvSpPr>
        <p:spPr>
          <a:xfrm>
            <a:off x="205425" y="176575"/>
            <a:ext cx="869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b="1">
                <a:solidFill>
                  <a:srgbClr val="FFFFFF"/>
                </a:solidFill>
              </a:defRPr>
            </a:lvl2pPr>
            <a:lvl3pPr lvl="2" rtl="0">
              <a:spcBef>
                <a:spcPts val="0"/>
              </a:spcBef>
              <a:spcAft>
                <a:spcPts val="0"/>
              </a:spcAft>
              <a:buNone/>
              <a:defRPr b="1">
                <a:solidFill>
                  <a:srgbClr val="FFFFFF"/>
                </a:solidFill>
              </a:defRPr>
            </a:lvl3pPr>
            <a:lvl4pPr lvl="3" rtl="0">
              <a:spcBef>
                <a:spcPts val="0"/>
              </a:spcBef>
              <a:spcAft>
                <a:spcPts val="0"/>
              </a:spcAft>
              <a:buNone/>
              <a:defRPr b="1">
                <a:solidFill>
                  <a:srgbClr val="FFFFFF"/>
                </a:solidFill>
              </a:defRPr>
            </a:lvl4pPr>
            <a:lvl5pPr lvl="4" rtl="0">
              <a:spcBef>
                <a:spcPts val="0"/>
              </a:spcBef>
              <a:spcAft>
                <a:spcPts val="0"/>
              </a:spcAft>
              <a:buNone/>
              <a:defRPr b="1">
                <a:solidFill>
                  <a:srgbClr val="FFFFFF"/>
                </a:solidFill>
              </a:defRPr>
            </a:lvl5pPr>
            <a:lvl6pPr lvl="5" rtl="0">
              <a:spcBef>
                <a:spcPts val="0"/>
              </a:spcBef>
              <a:spcAft>
                <a:spcPts val="0"/>
              </a:spcAft>
              <a:buNone/>
              <a:defRPr b="1">
                <a:solidFill>
                  <a:srgbClr val="FFFFFF"/>
                </a:solidFill>
              </a:defRPr>
            </a:lvl6pPr>
            <a:lvl7pPr lvl="6" rtl="0">
              <a:spcBef>
                <a:spcPts val="0"/>
              </a:spcBef>
              <a:spcAft>
                <a:spcPts val="0"/>
              </a:spcAft>
              <a:buNone/>
              <a:defRPr b="1">
                <a:solidFill>
                  <a:srgbClr val="FFFFFF"/>
                </a:solidFill>
              </a:defRPr>
            </a:lvl7pPr>
            <a:lvl8pPr lvl="7" rtl="0">
              <a:spcBef>
                <a:spcPts val="0"/>
              </a:spcBef>
              <a:spcAft>
                <a:spcPts val="0"/>
              </a:spcAft>
              <a:buNone/>
              <a:defRPr b="1">
                <a:solidFill>
                  <a:srgbClr val="FFFFFF"/>
                </a:solidFill>
              </a:defRPr>
            </a:lvl8pPr>
            <a:lvl9pPr lvl="8" rtl="0">
              <a:spcBef>
                <a:spcPts val="0"/>
              </a:spcBef>
              <a:spcAft>
                <a:spcPts val="0"/>
              </a:spcAft>
              <a:buNone/>
              <a:defRPr b="1">
                <a:solidFill>
                  <a:srgbClr val="FFFFFF"/>
                </a:solidFill>
              </a:defRPr>
            </a:lvl9pPr>
          </a:lstStyle>
          <a:p>
            <a:endParaRPr/>
          </a:p>
        </p:txBody>
      </p:sp>
      <p:sp>
        <p:nvSpPr>
          <p:cNvPr id="475" name="Google Shape;475;p91"/>
          <p:cNvSpPr txBox="1">
            <a:spLocks noGrp="1"/>
          </p:cNvSpPr>
          <p:nvPr>
            <p:ph type="title"/>
          </p:nvPr>
        </p:nvSpPr>
        <p:spPr>
          <a:xfrm>
            <a:off x="205425" y="707100"/>
            <a:ext cx="8699100" cy="3729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4800">
                <a:solidFill>
                  <a:srgbClr val="FFFFFF"/>
                </a:solidFill>
                <a:latin typeface="Century Gothic"/>
                <a:ea typeface="Century Gothic"/>
                <a:cs typeface="Century Gothic"/>
                <a:sym typeface="Century Gothic"/>
              </a:defRPr>
            </a:lvl1pPr>
            <a:lvl2pPr lvl="1" rtl="0">
              <a:spcBef>
                <a:spcPts val="0"/>
              </a:spcBef>
              <a:spcAft>
                <a:spcPts val="0"/>
              </a:spcAft>
              <a:buNone/>
              <a:defRPr sz="4800">
                <a:solidFill>
                  <a:srgbClr val="FFFFFF"/>
                </a:solidFill>
              </a:defRPr>
            </a:lvl2pPr>
            <a:lvl3pPr lvl="2" rtl="0">
              <a:spcBef>
                <a:spcPts val="0"/>
              </a:spcBef>
              <a:spcAft>
                <a:spcPts val="0"/>
              </a:spcAft>
              <a:buNone/>
              <a:defRPr sz="4800">
                <a:solidFill>
                  <a:srgbClr val="FFFFFF"/>
                </a:solidFill>
              </a:defRPr>
            </a:lvl3pPr>
            <a:lvl4pPr lvl="3" rtl="0">
              <a:spcBef>
                <a:spcPts val="0"/>
              </a:spcBef>
              <a:spcAft>
                <a:spcPts val="0"/>
              </a:spcAft>
              <a:buNone/>
              <a:defRPr sz="4800">
                <a:solidFill>
                  <a:srgbClr val="FFFFFF"/>
                </a:solidFill>
              </a:defRPr>
            </a:lvl4pPr>
            <a:lvl5pPr lvl="4" rtl="0">
              <a:spcBef>
                <a:spcPts val="0"/>
              </a:spcBef>
              <a:spcAft>
                <a:spcPts val="0"/>
              </a:spcAft>
              <a:buNone/>
              <a:defRPr sz="4800">
                <a:solidFill>
                  <a:srgbClr val="FFFFFF"/>
                </a:solidFill>
              </a:defRPr>
            </a:lvl5pPr>
            <a:lvl6pPr lvl="5" rtl="0">
              <a:spcBef>
                <a:spcPts val="0"/>
              </a:spcBef>
              <a:spcAft>
                <a:spcPts val="0"/>
              </a:spcAft>
              <a:buNone/>
              <a:defRPr sz="4800">
                <a:solidFill>
                  <a:srgbClr val="FFFFFF"/>
                </a:solidFill>
              </a:defRPr>
            </a:lvl6pPr>
            <a:lvl7pPr lvl="6" rtl="0">
              <a:spcBef>
                <a:spcPts val="0"/>
              </a:spcBef>
              <a:spcAft>
                <a:spcPts val="0"/>
              </a:spcAft>
              <a:buNone/>
              <a:defRPr sz="4800">
                <a:solidFill>
                  <a:srgbClr val="FFFFFF"/>
                </a:solidFill>
              </a:defRPr>
            </a:lvl7pPr>
            <a:lvl8pPr lvl="7" rtl="0">
              <a:spcBef>
                <a:spcPts val="0"/>
              </a:spcBef>
              <a:spcAft>
                <a:spcPts val="0"/>
              </a:spcAft>
              <a:buNone/>
              <a:defRPr sz="4800">
                <a:solidFill>
                  <a:srgbClr val="FFFFFF"/>
                </a:solidFill>
              </a:defRPr>
            </a:lvl8pPr>
            <a:lvl9pPr lvl="8" rtl="0">
              <a:spcBef>
                <a:spcPts val="0"/>
              </a:spcBef>
              <a:spcAft>
                <a:spcPts val="0"/>
              </a:spcAft>
              <a:buNone/>
              <a:defRPr sz="4800">
                <a:solidFill>
                  <a:srgbClr val="FFFFFF"/>
                </a:solidFill>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Divider_04">
  <p:cSld name="CUSTOM_5_1_1_1_2">
    <p:spTree>
      <p:nvGrpSpPr>
        <p:cNvPr id="1" name="Shape 476"/>
        <p:cNvGrpSpPr/>
        <p:nvPr/>
      </p:nvGrpSpPr>
      <p:grpSpPr>
        <a:xfrm>
          <a:off x="0" y="0"/>
          <a:ext cx="0" cy="0"/>
          <a:chOff x="0" y="0"/>
          <a:chExt cx="0" cy="0"/>
        </a:xfrm>
      </p:grpSpPr>
      <p:sp>
        <p:nvSpPr>
          <p:cNvPr id="477" name="Google Shape;477;p92"/>
          <p:cNvSpPr/>
          <p:nvPr/>
        </p:nvSpPr>
        <p:spPr>
          <a:xfrm>
            <a:off x="0" y="0"/>
            <a:ext cx="914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8" name="Google Shape;478;p92"/>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479" name="Google Shape;479;p92"/>
          <p:cNvSpPr txBox="1">
            <a:spLocks noGrp="1"/>
          </p:cNvSpPr>
          <p:nvPr>
            <p:ph type="subTitle" idx="1"/>
          </p:nvPr>
        </p:nvSpPr>
        <p:spPr>
          <a:xfrm>
            <a:off x="205425" y="176575"/>
            <a:ext cx="869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b="1">
                <a:solidFill>
                  <a:srgbClr val="FFFFFF"/>
                </a:solidFill>
              </a:defRPr>
            </a:lvl2pPr>
            <a:lvl3pPr lvl="2" rtl="0">
              <a:spcBef>
                <a:spcPts val="0"/>
              </a:spcBef>
              <a:spcAft>
                <a:spcPts val="0"/>
              </a:spcAft>
              <a:buNone/>
              <a:defRPr b="1">
                <a:solidFill>
                  <a:srgbClr val="FFFFFF"/>
                </a:solidFill>
              </a:defRPr>
            </a:lvl3pPr>
            <a:lvl4pPr lvl="3" rtl="0">
              <a:spcBef>
                <a:spcPts val="0"/>
              </a:spcBef>
              <a:spcAft>
                <a:spcPts val="0"/>
              </a:spcAft>
              <a:buNone/>
              <a:defRPr b="1">
                <a:solidFill>
                  <a:srgbClr val="FFFFFF"/>
                </a:solidFill>
              </a:defRPr>
            </a:lvl4pPr>
            <a:lvl5pPr lvl="4" rtl="0">
              <a:spcBef>
                <a:spcPts val="0"/>
              </a:spcBef>
              <a:spcAft>
                <a:spcPts val="0"/>
              </a:spcAft>
              <a:buNone/>
              <a:defRPr b="1">
                <a:solidFill>
                  <a:srgbClr val="FFFFFF"/>
                </a:solidFill>
              </a:defRPr>
            </a:lvl5pPr>
            <a:lvl6pPr lvl="5" rtl="0">
              <a:spcBef>
                <a:spcPts val="0"/>
              </a:spcBef>
              <a:spcAft>
                <a:spcPts val="0"/>
              </a:spcAft>
              <a:buNone/>
              <a:defRPr b="1">
                <a:solidFill>
                  <a:srgbClr val="FFFFFF"/>
                </a:solidFill>
              </a:defRPr>
            </a:lvl6pPr>
            <a:lvl7pPr lvl="6" rtl="0">
              <a:spcBef>
                <a:spcPts val="0"/>
              </a:spcBef>
              <a:spcAft>
                <a:spcPts val="0"/>
              </a:spcAft>
              <a:buNone/>
              <a:defRPr b="1">
                <a:solidFill>
                  <a:srgbClr val="FFFFFF"/>
                </a:solidFill>
              </a:defRPr>
            </a:lvl7pPr>
            <a:lvl8pPr lvl="7" rtl="0">
              <a:spcBef>
                <a:spcPts val="0"/>
              </a:spcBef>
              <a:spcAft>
                <a:spcPts val="0"/>
              </a:spcAft>
              <a:buNone/>
              <a:defRPr b="1">
                <a:solidFill>
                  <a:srgbClr val="FFFFFF"/>
                </a:solidFill>
              </a:defRPr>
            </a:lvl8pPr>
            <a:lvl9pPr lvl="8" rtl="0">
              <a:spcBef>
                <a:spcPts val="0"/>
              </a:spcBef>
              <a:spcAft>
                <a:spcPts val="0"/>
              </a:spcAft>
              <a:buNone/>
              <a:defRPr b="1">
                <a:solidFill>
                  <a:srgbClr val="FFFFFF"/>
                </a:solidFill>
              </a:defRPr>
            </a:lvl9pPr>
          </a:lstStyle>
          <a:p>
            <a:endParaRPr/>
          </a:p>
        </p:txBody>
      </p:sp>
      <p:sp>
        <p:nvSpPr>
          <p:cNvPr id="480" name="Google Shape;480;p92"/>
          <p:cNvSpPr txBox="1">
            <a:spLocks noGrp="1"/>
          </p:cNvSpPr>
          <p:nvPr>
            <p:ph type="title"/>
          </p:nvPr>
        </p:nvSpPr>
        <p:spPr>
          <a:xfrm>
            <a:off x="205425" y="707100"/>
            <a:ext cx="8699100" cy="3729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4800">
                <a:solidFill>
                  <a:srgbClr val="FFFFFF"/>
                </a:solidFill>
                <a:latin typeface="Century Gothic"/>
                <a:ea typeface="Century Gothic"/>
                <a:cs typeface="Century Gothic"/>
                <a:sym typeface="Century Gothic"/>
              </a:defRPr>
            </a:lvl1pPr>
            <a:lvl2pPr lvl="1" rtl="0">
              <a:spcBef>
                <a:spcPts val="0"/>
              </a:spcBef>
              <a:spcAft>
                <a:spcPts val="0"/>
              </a:spcAft>
              <a:buNone/>
              <a:defRPr sz="4800">
                <a:solidFill>
                  <a:srgbClr val="FFFFFF"/>
                </a:solidFill>
              </a:defRPr>
            </a:lvl2pPr>
            <a:lvl3pPr lvl="2" rtl="0">
              <a:spcBef>
                <a:spcPts val="0"/>
              </a:spcBef>
              <a:spcAft>
                <a:spcPts val="0"/>
              </a:spcAft>
              <a:buNone/>
              <a:defRPr sz="4800">
                <a:solidFill>
                  <a:srgbClr val="FFFFFF"/>
                </a:solidFill>
              </a:defRPr>
            </a:lvl3pPr>
            <a:lvl4pPr lvl="3" rtl="0">
              <a:spcBef>
                <a:spcPts val="0"/>
              </a:spcBef>
              <a:spcAft>
                <a:spcPts val="0"/>
              </a:spcAft>
              <a:buNone/>
              <a:defRPr sz="4800">
                <a:solidFill>
                  <a:srgbClr val="FFFFFF"/>
                </a:solidFill>
              </a:defRPr>
            </a:lvl4pPr>
            <a:lvl5pPr lvl="4" rtl="0">
              <a:spcBef>
                <a:spcPts val="0"/>
              </a:spcBef>
              <a:spcAft>
                <a:spcPts val="0"/>
              </a:spcAft>
              <a:buNone/>
              <a:defRPr sz="4800">
                <a:solidFill>
                  <a:srgbClr val="FFFFFF"/>
                </a:solidFill>
              </a:defRPr>
            </a:lvl5pPr>
            <a:lvl6pPr lvl="5" rtl="0">
              <a:spcBef>
                <a:spcPts val="0"/>
              </a:spcBef>
              <a:spcAft>
                <a:spcPts val="0"/>
              </a:spcAft>
              <a:buNone/>
              <a:defRPr sz="4800">
                <a:solidFill>
                  <a:srgbClr val="FFFFFF"/>
                </a:solidFill>
              </a:defRPr>
            </a:lvl6pPr>
            <a:lvl7pPr lvl="6" rtl="0">
              <a:spcBef>
                <a:spcPts val="0"/>
              </a:spcBef>
              <a:spcAft>
                <a:spcPts val="0"/>
              </a:spcAft>
              <a:buNone/>
              <a:defRPr sz="4800">
                <a:solidFill>
                  <a:srgbClr val="FFFFFF"/>
                </a:solidFill>
              </a:defRPr>
            </a:lvl7pPr>
            <a:lvl8pPr lvl="7" rtl="0">
              <a:spcBef>
                <a:spcPts val="0"/>
              </a:spcBef>
              <a:spcAft>
                <a:spcPts val="0"/>
              </a:spcAft>
              <a:buNone/>
              <a:defRPr sz="4800">
                <a:solidFill>
                  <a:srgbClr val="FFFFFF"/>
                </a:solidFill>
              </a:defRPr>
            </a:lvl8pPr>
            <a:lvl9pPr lvl="8" rtl="0">
              <a:spcBef>
                <a:spcPts val="0"/>
              </a:spcBef>
              <a:spcAft>
                <a:spcPts val="0"/>
              </a:spcAft>
              <a:buNone/>
              <a:defRPr sz="4800">
                <a:solidFill>
                  <a:srgbClr val="FFFFFF"/>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Divider_05">
  <p:cSld name="CUSTOM_5_1_1_1_1_2">
    <p:spTree>
      <p:nvGrpSpPr>
        <p:cNvPr id="1" name="Shape 481"/>
        <p:cNvGrpSpPr/>
        <p:nvPr/>
      </p:nvGrpSpPr>
      <p:grpSpPr>
        <a:xfrm>
          <a:off x="0" y="0"/>
          <a:ext cx="0" cy="0"/>
          <a:chOff x="0" y="0"/>
          <a:chExt cx="0" cy="0"/>
        </a:xfrm>
      </p:grpSpPr>
      <p:sp>
        <p:nvSpPr>
          <p:cNvPr id="482" name="Google Shape;482;p93"/>
          <p:cNvSpPr/>
          <p:nvPr/>
        </p:nvSpPr>
        <p:spPr>
          <a:xfrm>
            <a:off x="0" y="0"/>
            <a:ext cx="9144000" cy="5143500"/>
          </a:xfrm>
          <a:prstGeom prst="rect">
            <a:avLst/>
          </a:prstGeom>
          <a:solidFill>
            <a:srgbClr val="9B00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3" name="Google Shape;483;p93"/>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484" name="Google Shape;484;p93"/>
          <p:cNvSpPr txBox="1">
            <a:spLocks noGrp="1"/>
          </p:cNvSpPr>
          <p:nvPr>
            <p:ph type="subTitle" idx="1"/>
          </p:nvPr>
        </p:nvSpPr>
        <p:spPr>
          <a:xfrm>
            <a:off x="205425" y="176575"/>
            <a:ext cx="869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b="1">
                <a:solidFill>
                  <a:srgbClr val="FFFFFF"/>
                </a:solidFill>
              </a:defRPr>
            </a:lvl2pPr>
            <a:lvl3pPr lvl="2" rtl="0">
              <a:spcBef>
                <a:spcPts val="0"/>
              </a:spcBef>
              <a:spcAft>
                <a:spcPts val="0"/>
              </a:spcAft>
              <a:buNone/>
              <a:defRPr b="1">
                <a:solidFill>
                  <a:srgbClr val="FFFFFF"/>
                </a:solidFill>
              </a:defRPr>
            </a:lvl3pPr>
            <a:lvl4pPr lvl="3" rtl="0">
              <a:spcBef>
                <a:spcPts val="0"/>
              </a:spcBef>
              <a:spcAft>
                <a:spcPts val="0"/>
              </a:spcAft>
              <a:buNone/>
              <a:defRPr b="1">
                <a:solidFill>
                  <a:srgbClr val="FFFFFF"/>
                </a:solidFill>
              </a:defRPr>
            </a:lvl4pPr>
            <a:lvl5pPr lvl="4" rtl="0">
              <a:spcBef>
                <a:spcPts val="0"/>
              </a:spcBef>
              <a:spcAft>
                <a:spcPts val="0"/>
              </a:spcAft>
              <a:buNone/>
              <a:defRPr b="1">
                <a:solidFill>
                  <a:srgbClr val="FFFFFF"/>
                </a:solidFill>
              </a:defRPr>
            </a:lvl5pPr>
            <a:lvl6pPr lvl="5" rtl="0">
              <a:spcBef>
                <a:spcPts val="0"/>
              </a:spcBef>
              <a:spcAft>
                <a:spcPts val="0"/>
              </a:spcAft>
              <a:buNone/>
              <a:defRPr b="1">
                <a:solidFill>
                  <a:srgbClr val="FFFFFF"/>
                </a:solidFill>
              </a:defRPr>
            </a:lvl6pPr>
            <a:lvl7pPr lvl="6" rtl="0">
              <a:spcBef>
                <a:spcPts val="0"/>
              </a:spcBef>
              <a:spcAft>
                <a:spcPts val="0"/>
              </a:spcAft>
              <a:buNone/>
              <a:defRPr b="1">
                <a:solidFill>
                  <a:srgbClr val="FFFFFF"/>
                </a:solidFill>
              </a:defRPr>
            </a:lvl7pPr>
            <a:lvl8pPr lvl="7" rtl="0">
              <a:spcBef>
                <a:spcPts val="0"/>
              </a:spcBef>
              <a:spcAft>
                <a:spcPts val="0"/>
              </a:spcAft>
              <a:buNone/>
              <a:defRPr b="1">
                <a:solidFill>
                  <a:srgbClr val="FFFFFF"/>
                </a:solidFill>
              </a:defRPr>
            </a:lvl8pPr>
            <a:lvl9pPr lvl="8" rtl="0">
              <a:spcBef>
                <a:spcPts val="0"/>
              </a:spcBef>
              <a:spcAft>
                <a:spcPts val="0"/>
              </a:spcAft>
              <a:buNone/>
              <a:defRPr b="1">
                <a:solidFill>
                  <a:srgbClr val="FFFFFF"/>
                </a:solidFill>
              </a:defRPr>
            </a:lvl9pPr>
          </a:lstStyle>
          <a:p>
            <a:endParaRPr/>
          </a:p>
        </p:txBody>
      </p:sp>
      <p:sp>
        <p:nvSpPr>
          <p:cNvPr id="485" name="Google Shape;485;p93"/>
          <p:cNvSpPr txBox="1">
            <a:spLocks noGrp="1"/>
          </p:cNvSpPr>
          <p:nvPr>
            <p:ph type="title"/>
          </p:nvPr>
        </p:nvSpPr>
        <p:spPr>
          <a:xfrm>
            <a:off x="205425" y="707100"/>
            <a:ext cx="8699100" cy="3729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4800">
                <a:solidFill>
                  <a:srgbClr val="FFFFFF"/>
                </a:solidFill>
                <a:latin typeface="Century Gothic"/>
                <a:ea typeface="Century Gothic"/>
                <a:cs typeface="Century Gothic"/>
                <a:sym typeface="Century Gothic"/>
              </a:defRPr>
            </a:lvl1pPr>
            <a:lvl2pPr lvl="1" rtl="0">
              <a:spcBef>
                <a:spcPts val="0"/>
              </a:spcBef>
              <a:spcAft>
                <a:spcPts val="0"/>
              </a:spcAft>
              <a:buNone/>
              <a:defRPr sz="4800">
                <a:solidFill>
                  <a:srgbClr val="FFFFFF"/>
                </a:solidFill>
              </a:defRPr>
            </a:lvl2pPr>
            <a:lvl3pPr lvl="2" rtl="0">
              <a:spcBef>
                <a:spcPts val="0"/>
              </a:spcBef>
              <a:spcAft>
                <a:spcPts val="0"/>
              </a:spcAft>
              <a:buNone/>
              <a:defRPr sz="4800">
                <a:solidFill>
                  <a:srgbClr val="FFFFFF"/>
                </a:solidFill>
              </a:defRPr>
            </a:lvl3pPr>
            <a:lvl4pPr lvl="3" rtl="0">
              <a:spcBef>
                <a:spcPts val="0"/>
              </a:spcBef>
              <a:spcAft>
                <a:spcPts val="0"/>
              </a:spcAft>
              <a:buNone/>
              <a:defRPr sz="4800">
                <a:solidFill>
                  <a:srgbClr val="FFFFFF"/>
                </a:solidFill>
              </a:defRPr>
            </a:lvl4pPr>
            <a:lvl5pPr lvl="4" rtl="0">
              <a:spcBef>
                <a:spcPts val="0"/>
              </a:spcBef>
              <a:spcAft>
                <a:spcPts val="0"/>
              </a:spcAft>
              <a:buNone/>
              <a:defRPr sz="4800">
                <a:solidFill>
                  <a:srgbClr val="FFFFFF"/>
                </a:solidFill>
              </a:defRPr>
            </a:lvl5pPr>
            <a:lvl6pPr lvl="5" rtl="0">
              <a:spcBef>
                <a:spcPts val="0"/>
              </a:spcBef>
              <a:spcAft>
                <a:spcPts val="0"/>
              </a:spcAft>
              <a:buNone/>
              <a:defRPr sz="4800">
                <a:solidFill>
                  <a:srgbClr val="FFFFFF"/>
                </a:solidFill>
              </a:defRPr>
            </a:lvl6pPr>
            <a:lvl7pPr lvl="6" rtl="0">
              <a:spcBef>
                <a:spcPts val="0"/>
              </a:spcBef>
              <a:spcAft>
                <a:spcPts val="0"/>
              </a:spcAft>
              <a:buNone/>
              <a:defRPr sz="4800">
                <a:solidFill>
                  <a:srgbClr val="FFFFFF"/>
                </a:solidFill>
              </a:defRPr>
            </a:lvl7pPr>
            <a:lvl8pPr lvl="7" rtl="0">
              <a:spcBef>
                <a:spcPts val="0"/>
              </a:spcBef>
              <a:spcAft>
                <a:spcPts val="0"/>
              </a:spcAft>
              <a:buNone/>
              <a:defRPr sz="4800">
                <a:solidFill>
                  <a:srgbClr val="FFFFFF"/>
                </a:solidFill>
              </a:defRPr>
            </a:lvl8pPr>
            <a:lvl9pPr lvl="8" rtl="0">
              <a:spcBef>
                <a:spcPts val="0"/>
              </a:spcBef>
              <a:spcAft>
                <a:spcPts val="0"/>
              </a:spcAft>
              <a:buNone/>
              <a:defRPr sz="4800">
                <a:solidFill>
                  <a:srgbClr val="FFFFFF"/>
                </a:solidFill>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Divider_06">
  <p:cSld name="CUSTOM_5_1_1_1_1_1_1">
    <p:spTree>
      <p:nvGrpSpPr>
        <p:cNvPr id="1" name="Shape 486"/>
        <p:cNvGrpSpPr/>
        <p:nvPr/>
      </p:nvGrpSpPr>
      <p:grpSpPr>
        <a:xfrm>
          <a:off x="0" y="0"/>
          <a:ext cx="0" cy="0"/>
          <a:chOff x="0" y="0"/>
          <a:chExt cx="0" cy="0"/>
        </a:xfrm>
      </p:grpSpPr>
      <p:sp>
        <p:nvSpPr>
          <p:cNvPr id="487" name="Google Shape;487;p94"/>
          <p:cNvSpPr/>
          <p:nvPr/>
        </p:nvSpPr>
        <p:spPr>
          <a:xfrm>
            <a:off x="0" y="0"/>
            <a:ext cx="9144000" cy="5143500"/>
          </a:xfrm>
          <a:prstGeom prst="rect">
            <a:avLst/>
          </a:prstGeom>
          <a:solidFill>
            <a:srgbClr val="FFB8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8" name="Google Shape;488;p94"/>
          <p:cNvPicPr preferRelativeResize="0"/>
          <p:nvPr/>
        </p:nvPicPr>
        <p:blipFill>
          <a:blip r:embed="rId2">
            <a:alphaModFix/>
          </a:blip>
          <a:stretch>
            <a:fillRect/>
          </a:stretch>
        </p:blipFill>
        <p:spPr>
          <a:xfrm>
            <a:off x="217050" y="4813975"/>
            <a:ext cx="595602" cy="160325"/>
          </a:xfrm>
          <a:prstGeom prst="rect">
            <a:avLst/>
          </a:prstGeom>
          <a:noFill/>
          <a:ln>
            <a:noFill/>
          </a:ln>
        </p:spPr>
      </p:pic>
      <p:sp>
        <p:nvSpPr>
          <p:cNvPr id="489" name="Google Shape;489;p94"/>
          <p:cNvSpPr txBox="1">
            <a:spLocks noGrp="1"/>
          </p:cNvSpPr>
          <p:nvPr>
            <p:ph type="subTitle" idx="1"/>
          </p:nvPr>
        </p:nvSpPr>
        <p:spPr>
          <a:xfrm>
            <a:off x="205425" y="176575"/>
            <a:ext cx="869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490" name="Google Shape;490;p94"/>
          <p:cNvSpPr txBox="1">
            <a:spLocks noGrp="1"/>
          </p:cNvSpPr>
          <p:nvPr>
            <p:ph type="title"/>
          </p:nvPr>
        </p:nvSpPr>
        <p:spPr>
          <a:xfrm>
            <a:off x="205425" y="707100"/>
            <a:ext cx="8699100" cy="3729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4800">
                <a:latin typeface="Century Gothic"/>
                <a:ea typeface="Century Gothic"/>
                <a:cs typeface="Century Gothic"/>
                <a:sym typeface="Century Gothic"/>
              </a:defRPr>
            </a:lvl1pPr>
            <a:lvl2pPr lvl="1" rtl="0">
              <a:spcBef>
                <a:spcPts val="0"/>
              </a:spcBef>
              <a:spcAft>
                <a:spcPts val="0"/>
              </a:spcAft>
              <a:buNone/>
              <a:defRPr sz="4800"/>
            </a:lvl2pPr>
            <a:lvl3pPr lvl="2" rtl="0">
              <a:spcBef>
                <a:spcPts val="0"/>
              </a:spcBef>
              <a:spcAft>
                <a:spcPts val="0"/>
              </a:spcAft>
              <a:buNone/>
              <a:defRPr sz="4800"/>
            </a:lvl3pPr>
            <a:lvl4pPr lvl="3" rtl="0">
              <a:spcBef>
                <a:spcPts val="0"/>
              </a:spcBef>
              <a:spcAft>
                <a:spcPts val="0"/>
              </a:spcAft>
              <a:buNone/>
              <a:defRPr sz="4800"/>
            </a:lvl4pPr>
            <a:lvl5pPr lvl="4" rtl="0">
              <a:spcBef>
                <a:spcPts val="0"/>
              </a:spcBef>
              <a:spcAft>
                <a:spcPts val="0"/>
              </a:spcAft>
              <a:buNone/>
              <a:defRPr sz="4800"/>
            </a:lvl5pPr>
            <a:lvl6pPr lvl="5" rtl="0">
              <a:spcBef>
                <a:spcPts val="0"/>
              </a:spcBef>
              <a:spcAft>
                <a:spcPts val="0"/>
              </a:spcAft>
              <a:buNone/>
              <a:defRPr sz="4800"/>
            </a:lvl6pPr>
            <a:lvl7pPr lvl="6" rtl="0">
              <a:spcBef>
                <a:spcPts val="0"/>
              </a:spcBef>
              <a:spcAft>
                <a:spcPts val="0"/>
              </a:spcAft>
              <a:buNone/>
              <a:defRPr sz="4800"/>
            </a:lvl7pPr>
            <a:lvl8pPr lvl="7" rtl="0">
              <a:spcBef>
                <a:spcPts val="0"/>
              </a:spcBef>
              <a:spcAft>
                <a:spcPts val="0"/>
              </a:spcAft>
              <a:buNone/>
              <a:defRPr sz="4800"/>
            </a:lvl8pPr>
            <a:lvl9pPr lvl="8" rtl="0">
              <a:spcBef>
                <a:spcPts val="0"/>
              </a:spcBef>
              <a:spcAft>
                <a:spcPts val="0"/>
              </a:spcAft>
              <a:buNone/>
              <a:defRPr sz="4800"/>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Navigation_01">
  <p:cSld name="TITLE_1_1_1_1_1_1_1_1_1_1_1_1_1">
    <p:spTree>
      <p:nvGrpSpPr>
        <p:cNvPr id="1" name="Shape 491"/>
        <p:cNvGrpSpPr/>
        <p:nvPr/>
      </p:nvGrpSpPr>
      <p:grpSpPr>
        <a:xfrm>
          <a:off x="0" y="0"/>
          <a:ext cx="0" cy="0"/>
          <a:chOff x="0" y="0"/>
          <a:chExt cx="0" cy="0"/>
        </a:xfrm>
      </p:grpSpPr>
      <p:sp>
        <p:nvSpPr>
          <p:cNvPr id="492" name="Google Shape;492;p95"/>
          <p:cNvSpPr/>
          <p:nvPr/>
        </p:nvSpPr>
        <p:spPr>
          <a:xfrm>
            <a:off x="0" y="0"/>
            <a:ext cx="2321700" cy="5143500"/>
          </a:xfrm>
          <a:prstGeom prst="rect">
            <a:avLst/>
          </a:prstGeom>
          <a:solidFill>
            <a:srgbClr val="A594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95"/>
          <p:cNvSpPr txBox="1">
            <a:spLocks noGrp="1"/>
          </p:cNvSpPr>
          <p:nvPr>
            <p:ph type="subTitle" idx="1"/>
          </p:nvPr>
        </p:nvSpPr>
        <p:spPr>
          <a:xfrm>
            <a:off x="2404450" y="89800"/>
            <a:ext cx="66003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pic>
        <p:nvPicPr>
          <p:cNvPr id="494" name="Google Shape;494;p95"/>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495" name="Google Shape;495;p95"/>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000">
                <a:solidFill>
                  <a:srgbClr val="FFFFFF"/>
                </a:solidFill>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496" name="Google Shape;496;p95"/>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Navigation_02">
  <p:cSld name="TITLE_1_1_1_1_1_1_1_1_1_1_1_1_1_1_1_2">
    <p:spTree>
      <p:nvGrpSpPr>
        <p:cNvPr id="1" name="Shape 497"/>
        <p:cNvGrpSpPr/>
        <p:nvPr/>
      </p:nvGrpSpPr>
      <p:grpSpPr>
        <a:xfrm>
          <a:off x="0" y="0"/>
          <a:ext cx="0" cy="0"/>
          <a:chOff x="0" y="0"/>
          <a:chExt cx="0" cy="0"/>
        </a:xfrm>
      </p:grpSpPr>
      <p:sp>
        <p:nvSpPr>
          <p:cNvPr id="498" name="Google Shape;498;p96"/>
          <p:cNvSpPr/>
          <p:nvPr/>
        </p:nvSpPr>
        <p:spPr>
          <a:xfrm>
            <a:off x="0" y="0"/>
            <a:ext cx="2321700" cy="5143500"/>
          </a:xfrm>
          <a:prstGeom prst="rect">
            <a:avLst/>
          </a:prstGeom>
          <a:solidFill>
            <a:srgbClr val="FF5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96"/>
          <p:cNvSpPr txBox="1">
            <a:spLocks noGrp="1"/>
          </p:cNvSpPr>
          <p:nvPr>
            <p:ph type="subTitle" idx="1"/>
          </p:nvPr>
        </p:nvSpPr>
        <p:spPr>
          <a:xfrm>
            <a:off x="2404450" y="89800"/>
            <a:ext cx="66273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pic>
        <p:nvPicPr>
          <p:cNvPr id="500" name="Google Shape;500;p96"/>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501" name="Google Shape;501;p96"/>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000">
                <a:solidFill>
                  <a:srgbClr val="FFFFFF"/>
                </a:solidFill>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502" name="Google Shape;502;p96"/>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Navigation_03">
  <p:cSld name="TITLE_1_1_1_1_1_1_1_1_1_1_1_1_1_1_1_1_1_2">
    <p:spTree>
      <p:nvGrpSpPr>
        <p:cNvPr id="1" name="Shape 503"/>
        <p:cNvGrpSpPr/>
        <p:nvPr/>
      </p:nvGrpSpPr>
      <p:grpSpPr>
        <a:xfrm>
          <a:off x="0" y="0"/>
          <a:ext cx="0" cy="0"/>
          <a:chOff x="0" y="0"/>
          <a:chExt cx="0" cy="0"/>
        </a:xfrm>
      </p:grpSpPr>
      <p:sp>
        <p:nvSpPr>
          <p:cNvPr id="504" name="Google Shape;504;p97"/>
          <p:cNvSpPr/>
          <p:nvPr/>
        </p:nvSpPr>
        <p:spPr>
          <a:xfrm>
            <a:off x="0" y="0"/>
            <a:ext cx="2321700" cy="5143500"/>
          </a:xfrm>
          <a:prstGeom prst="rect">
            <a:avLst/>
          </a:prstGeom>
          <a:solidFill>
            <a:srgbClr val="FF0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97"/>
          <p:cNvSpPr txBox="1">
            <a:spLocks noGrp="1"/>
          </p:cNvSpPr>
          <p:nvPr>
            <p:ph type="subTitle" idx="1"/>
          </p:nvPr>
        </p:nvSpPr>
        <p:spPr>
          <a:xfrm>
            <a:off x="2404450" y="89800"/>
            <a:ext cx="66003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pic>
        <p:nvPicPr>
          <p:cNvPr id="506" name="Google Shape;506;p97"/>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507" name="Google Shape;507;p97"/>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000">
                <a:solidFill>
                  <a:srgbClr val="FFFFFF"/>
                </a:solidFill>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508" name="Google Shape;508;p97"/>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Navigation_04">
  <p:cSld name="TITLE_1_1_1_1_1_1_1_1_1_1_1_1_1_1">
    <p:spTree>
      <p:nvGrpSpPr>
        <p:cNvPr id="1" name="Shape 509"/>
        <p:cNvGrpSpPr/>
        <p:nvPr/>
      </p:nvGrpSpPr>
      <p:grpSpPr>
        <a:xfrm>
          <a:off x="0" y="0"/>
          <a:ext cx="0" cy="0"/>
          <a:chOff x="0" y="0"/>
          <a:chExt cx="0" cy="0"/>
        </a:xfrm>
      </p:grpSpPr>
      <p:sp>
        <p:nvSpPr>
          <p:cNvPr id="510" name="Google Shape;510;p98"/>
          <p:cNvSpPr/>
          <p:nvPr/>
        </p:nvSpPr>
        <p:spPr>
          <a:xfrm>
            <a:off x="0" y="0"/>
            <a:ext cx="23217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98"/>
          <p:cNvSpPr txBox="1">
            <a:spLocks noGrp="1"/>
          </p:cNvSpPr>
          <p:nvPr>
            <p:ph type="subTitle" idx="1"/>
          </p:nvPr>
        </p:nvSpPr>
        <p:spPr>
          <a:xfrm>
            <a:off x="2404450" y="89800"/>
            <a:ext cx="66003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pic>
        <p:nvPicPr>
          <p:cNvPr id="512" name="Google Shape;512;p98"/>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513" name="Google Shape;513;p98"/>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000">
                <a:solidFill>
                  <a:srgbClr val="FFFFFF"/>
                </a:solidFill>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514" name="Google Shape;514;p98"/>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Navigation_05">
  <p:cSld name="TITLE_1_1_1_1_1_1_1_1_1_1_1_1_1_1_1_1">
    <p:spTree>
      <p:nvGrpSpPr>
        <p:cNvPr id="1" name="Shape 515"/>
        <p:cNvGrpSpPr/>
        <p:nvPr/>
      </p:nvGrpSpPr>
      <p:grpSpPr>
        <a:xfrm>
          <a:off x="0" y="0"/>
          <a:ext cx="0" cy="0"/>
          <a:chOff x="0" y="0"/>
          <a:chExt cx="0" cy="0"/>
        </a:xfrm>
      </p:grpSpPr>
      <p:sp>
        <p:nvSpPr>
          <p:cNvPr id="516" name="Google Shape;516;p99"/>
          <p:cNvSpPr/>
          <p:nvPr/>
        </p:nvSpPr>
        <p:spPr>
          <a:xfrm>
            <a:off x="0" y="0"/>
            <a:ext cx="2321700" cy="5143500"/>
          </a:xfrm>
          <a:prstGeom prst="rect">
            <a:avLst/>
          </a:prstGeom>
          <a:solidFill>
            <a:srgbClr val="9B00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99"/>
          <p:cNvSpPr txBox="1">
            <a:spLocks noGrp="1"/>
          </p:cNvSpPr>
          <p:nvPr>
            <p:ph type="subTitle" idx="1"/>
          </p:nvPr>
        </p:nvSpPr>
        <p:spPr>
          <a:xfrm>
            <a:off x="2404450" y="89800"/>
            <a:ext cx="66003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pic>
        <p:nvPicPr>
          <p:cNvPr id="518" name="Google Shape;518;p99"/>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519" name="Google Shape;519;p99"/>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000">
                <a:solidFill>
                  <a:srgbClr val="FFFFFF"/>
                </a:solidFill>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520" name="Google Shape;520;p99"/>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Navigation_06">
  <p:cSld name="TITLE_1_1_1_1_1_1_1_1_1_1_1_1_1_1_1_1_1_1">
    <p:spTree>
      <p:nvGrpSpPr>
        <p:cNvPr id="1" name="Shape 521"/>
        <p:cNvGrpSpPr/>
        <p:nvPr/>
      </p:nvGrpSpPr>
      <p:grpSpPr>
        <a:xfrm>
          <a:off x="0" y="0"/>
          <a:ext cx="0" cy="0"/>
          <a:chOff x="0" y="0"/>
          <a:chExt cx="0" cy="0"/>
        </a:xfrm>
      </p:grpSpPr>
      <p:sp>
        <p:nvSpPr>
          <p:cNvPr id="522" name="Google Shape;522;p100"/>
          <p:cNvSpPr/>
          <p:nvPr/>
        </p:nvSpPr>
        <p:spPr>
          <a:xfrm>
            <a:off x="0" y="0"/>
            <a:ext cx="2321700" cy="5143500"/>
          </a:xfrm>
          <a:prstGeom prst="rect">
            <a:avLst/>
          </a:prstGeom>
          <a:solidFill>
            <a:srgbClr val="FFB8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00"/>
          <p:cNvSpPr txBox="1">
            <a:spLocks noGrp="1"/>
          </p:cNvSpPr>
          <p:nvPr>
            <p:ph type="subTitle" idx="1"/>
          </p:nvPr>
        </p:nvSpPr>
        <p:spPr>
          <a:xfrm>
            <a:off x="2404450" y="89800"/>
            <a:ext cx="66003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524" name="Google Shape;524;p100"/>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000">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525" name="Google Shape;525;p100"/>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526" name="Google Shape;526;p100"/>
          <p:cNvPicPr preferRelativeResize="0"/>
          <p:nvPr/>
        </p:nvPicPr>
        <p:blipFill>
          <a:blip r:embed="rId2">
            <a:alphaModFix/>
          </a:blip>
          <a:stretch>
            <a:fillRect/>
          </a:stretch>
        </p:blipFill>
        <p:spPr>
          <a:xfrm>
            <a:off x="217050" y="4813975"/>
            <a:ext cx="595602" cy="160325"/>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Bullet_01">
  <p:cSld name="TITLE_1_1_1_1_1_1_1_1_1_1_1_1_1_1_1_1_1_1_1_1_1_1">
    <p:spTree>
      <p:nvGrpSpPr>
        <p:cNvPr id="1" name="Shape 527"/>
        <p:cNvGrpSpPr/>
        <p:nvPr/>
      </p:nvGrpSpPr>
      <p:grpSpPr>
        <a:xfrm>
          <a:off x="0" y="0"/>
          <a:ext cx="0" cy="0"/>
          <a:chOff x="0" y="0"/>
          <a:chExt cx="0" cy="0"/>
        </a:xfrm>
      </p:grpSpPr>
      <p:sp>
        <p:nvSpPr>
          <p:cNvPr id="528" name="Google Shape;528;p101"/>
          <p:cNvSpPr/>
          <p:nvPr/>
        </p:nvSpPr>
        <p:spPr>
          <a:xfrm>
            <a:off x="0" y="0"/>
            <a:ext cx="4570800" cy="5143500"/>
          </a:xfrm>
          <a:prstGeom prst="rect">
            <a:avLst/>
          </a:prstGeom>
          <a:solidFill>
            <a:srgbClr val="A594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01"/>
          <p:cNvSpPr txBox="1">
            <a:spLocks noGrp="1"/>
          </p:cNvSpPr>
          <p:nvPr>
            <p:ph type="body" idx="1"/>
          </p:nvPr>
        </p:nvSpPr>
        <p:spPr>
          <a:xfrm>
            <a:off x="4723050" y="636400"/>
            <a:ext cx="4245600" cy="4310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530" name="Google Shape;530;p101"/>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531" name="Google Shape;531;p101"/>
          <p:cNvSpPr txBox="1">
            <a:spLocks noGrp="1"/>
          </p:cNvSpPr>
          <p:nvPr>
            <p:ph type="title"/>
          </p:nvPr>
        </p:nvSpPr>
        <p:spPr>
          <a:xfrm>
            <a:off x="205425" y="124525"/>
            <a:ext cx="4140000" cy="44526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4800">
                <a:solidFill>
                  <a:srgbClr val="FFFFFF"/>
                </a:solidFill>
                <a:latin typeface="Century Gothic"/>
                <a:ea typeface="Century Gothic"/>
                <a:cs typeface="Century Gothic"/>
                <a:sym typeface="Century Gothic"/>
              </a:defRPr>
            </a:lvl1pPr>
            <a:lvl2pPr lvl="1" rtl="0">
              <a:spcBef>
                <a:spcPts val="0"/>
              </a:spcBef>
              <a:spcAft>
                <a:spcPts val="0"/>
              </a:spcAft>
              <a:buNone/>
              <a:defRPr sz="4800">
                <a:solidFill>
                  <a:srgbClr val="FFFFFF"/>
                </a:solidFill>
              </a:defRPr>
            </a:lvl2pPr>
            <a:lvl3pPr lvl="2" rtl="0">
              <a:spcBef>
                <a:spcPts val="0"/>
              </a:spcBef>
              <a:spcAft>
                <a:spcPts val="0"/>
              </a:spcAft>
              <a:buNone/>
              <a:defRPr sz="4800">
                <a:solidFill>
                  <a:srgbClr val="FFFFFF"/>
                </a:solidFill>
              </a:defRPr>
            </a:lvl3pPr>
            <a:lvl4pPr lvl="3" rtl="0">
              <a:spcBef>
                <a:spcPts val="0"/>
              </a:spcBef>
              <a:spcAft>
                <a:spcPts val="0"/>
              </a:spcAft>
              <a:buNone/>
              <a:defRPr sz="4800">
                <a:solidFill>
                  <a:srgbClr val="FFFFFF"/>
                </a:solidFill>
              </a:defRPr>
            </a:lvl4pPr>
            <a:lvl5pPr lvl="4" rtl="0">
              <a:spcBef>
                <a:spcPts val="0"/>
              </a:spcBef>
              <a:spcAft>
                <a:spcPts val="0"/>
              </a:spcAft>
              <a:buNone/>
              <a:defRPr sz="4800">
                <a:solidFill>
                  <a:srgbClr val="FFFFFF"/>
                </a:solidFill>
              </a:defRPr>
            </a:lvl5pPr>
            <a:lvl6pPr lvl="5" rtl="0">
              <a:spcBef>
                <a:spcPts val="0"/>
              </a:spcBef>
              <a:spcAft>
                <a:spcPts val="0"/>
              </a:spcAft>
              <a:buNone/>
              <a:defRPr sz="4800">
                <a:solidFill>
                  <a:srgbClr val="FFFFFF"/>
                </a:solidFill>
              </a:defRPr>
            </a:lvl6pPr>
            <a:lvl7pPr lvl="6" rtl="0">
              <a:spcBef>
                <a:spcPts val="0"/>
              </a:spcBef>
              <a:spcAft>
                <a:spcPts val="0"/>
              </a:spcAft>
              <a:buNone/>
              <a:defRPr sz="4800">
                <a:solidFill>
                  <a:srgbClr val="FFFFFF"/>
                </a:solidFill>
              </a:defRPr>
            </a:lvl7pPr>
            <a:lvl8pPr lvl="7" rtl="0">
              <a:spcBef>
                <a:spcPts val="0"/>
              </a:spcBef>
              <a:spcAft>
                <a:spcPts val="0"/>
              </a:spcAft>
              <a:buNone/>
              <a:defRPr sz="4800">
                <a:solidFill>
                  <a:srgbClr val="FFFFFF"/>
                </a:solidFill>
              </a:defRPr>
            </a:lvl8pPr>
            <a:lvl9pPr lvl="8" rtl="0">
              <a:spcBef>
                <a:spcPts val="0"/>
              </a:spcBef>
              <a:spcAft>
                <a:spcPts val="0"/>
              </a:spcAft>
              <a:buNone/>
              <a:defRPr sz="4800">
                <a:solidFill>
                  <a:srgbClr val="FFFFFF"/>
                </a:solidFill>
              </a:defRPr>
            </a:lvl9pPr>
          </a:lstStyle>
          <a:p>
            <a:endParaRPr/>
          </a:p>
        </p:txBody>
      </p:sp>
      <p:sp>
        <p:nvSpPr>
          <p:cNvPr id="532" name="Google Shape;532;p101"/>
          <p:cNvSpPr txBox="1">
            <a:spLocks noGrp="1"/>
          </p:cNvSpPr>
          <p:nvPr>
            <p:ph type="subTitle" idx="2"/>
          </p:nvPr>
        </p:nvSpPr>
        <p:spPr>
          <a:xfrm>
            <a:off x="4723050" y="124525"/>
            <a:ext cx="42816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ullet_02">
  <p:cSld name="TITLE_1_1_1_1_1_1_1_1_1_1_1_1_1_1_1_1_1_1_1_1_1_1_2">
    <p:spTree>
      <p:nvGrpSpPr>
        <p:cNvPr id="1" name="Shape 533"/>
        <p:cNvGrpSpPr/>
        <p:nvPr/>
      </p:nvGrpSpPr>
      <p:grpSpPr>
        <a:xfrm>
          <a:off x="0" y="0"/>
          <a:ext cx="0" cy="0"/>
          <a:chOff x="0" y="0"/>
          <a:chExt cx="0" cy="0"/>
        </a:xfrm>
      </p:grpSpPr>
      <p:sp>
        <p:nvSpPr>
          <p:cNvPr id="534" name="Google Shape;534;p102"/>
          <p:cNvSpPr/>
          <p:nvPr/>
        </p:nvSpPr>
        <p:spPr>
          <a:xfrm>
            <a:off x="0" y="0"/>
            <a:ext cx="4570800" cy="5143500"/>
          </a:xfrm>
          <a:prstGeom prst="rect">
            <a:avLst/>
          </a:prstGeom>
          <a:solidFill>
            <a:srgbClr val="FF5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02"/>
          <p:cNvSpPr txBox="1">
            <a:spLocks noGrp="1"/>
          </p:cNvSpPr>
          <p:nvPr>
            <p:ph type="body" idx="1"/>
          </p:nvPr>
        </p:nvSpPr>
        <p:spPr>
          <a:xfrm>
            <a:off x="4723050" y="636400"/>
            <a:ext cx="4245600" cy="4310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536" name="Google Shape;536;p102"/>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537" name="Google Shape;537;p102"/>
          <p:cNvSpPr txBox="1">
            <a:spLocks noGrp="1"/>
          </p:cNvSpPr>
          <p:nvPr>
            <p:ph type="title"/>
          </p:nvPr>
        </p:nvSpPr>
        <p:spPr>
          <a:xfrm>
            <a:off x="205425" y="124525"/>
            <a:ext cx="4140000" cy="44526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4800">
                <a:solidFill>
                  <a:srgbClr val="FFFFFF"/>
                </a:solidFill>
                <a:latin typeface="Century Gothic"/>
                <a:ea typeface="Century Gothic"/>
                <a:cs typeface="Century Gothic"/>
                <a:sym typeface="Century Gothic"/>
              </a:defRPr>
            </a:lvl1pPr>
            <a:lvl2pPr lvl="1" rtl="0">
              <a:spcBef>
                <a:spcPts val="0"/>
              </a:spcBef>
              <a:spcAft>
                <a:spcPts val="0"/>
              </a:spcAft>
              <a:buNone/>
              <a:defRPr sz="4800">
                <a:solidFill>
                  <a:srgbClr val="FFFFFF"/>
                </a:solidFill>
              </a:defRPr>
            </a:lvl2pPr>
            <a:lvl3pPr lvl="2" rtl="0">
              <a:spcBef>
                <a:spcPts val="0"/>
              </a:spcBef>
              <a:spcAft>
                <a:spcPts val="0"/>
              </a:spcAft>
              <a:buNone/>
              <a:defRPr sz="4800">
                <a:solidFill>
                  <a:srgbClr val="FFFFFF"/>
                </a:solidFill>
              </a:defRPr>
            </a:lvl3pPr>
            <a:lvl4pPr lvl="3" rtl="0">
              <a:spcBef>
                <a:spcPts val="0"/>
              </a:spcBef>
              <a:spcAft>
                <a:spcPts val="0"/>
              </a:spcAft>
              <a:buNone/>
              <a:defRPr sz="4800">
                <a:solidFill>
                  <a:srgbClr val="FFFFFF"/>
                </a:solidFill>
              </a:defRPr>
            </a:lvl4pPr>
            <a:lvl5pPr lvl="4" rtl="0">
              <a:spcBef>
                <a:spcPts val="0"/>
              </a:spcBef>
              <a:spcAft>
                <a:spcPts val="0"/>
              </a:spcAft>
              <a:buNone/>
              <a:defRPr sz="4800">
                <a:solidFill>
                  <a:srgbClr val="FFFFFF"/>
                </a:solidFill>
              </a:defRPr>
            </a:lvl5pPr>
            <a:lvl6pPr lvl="5" rtl="0">
              <a:spcBef>
                <a:spcPts val="0"/>
              </a:spcBef>
              <a:spcAft>
                <a:spcPts val="0"/>
              </a:spcAft>
              <a:buNone/>
              <a:defRPr sz="4800">
                <a:solidFill>
                  <a:srgbClr val="FFFFFF"/>
                </a:solidFill>
              </a:defRPr>
            </a:lvl6pPr>
            <a:lvl7pPr lvl="6" rtl="0">
              <a:spcBef>
                <a:spcPts val="0"/>
              </a:spcBef>
              <a:spcAft>
                <a:spcPts val="0"/>
              </a:spcAft>
              <a:buNone/>
              <a:defRPr sz="4800">
                <a:solidFill>
                  <a:srgbClr val="FFFFFF"/>
                </a:solidFill>
              </a:defRPr>
            </a:lvl7pPr>
            <a:lvl8pPr lvl="7" rtl="0">
              <a:spcBef>
                <a:spcPts val="0"/>
              </a:spcBef>
              <a:spcAft>
                <a:spcPts val="0"/>
              </a:spcAft>
              <a:buNone/>
              <a:defRPr sz="4800">
                <a:solidFill>
                  <a:srgbClr val="FFFFFF"/>
                </a:solidFill>
              </a:defRPr>
            </a:lvl8pPr>
            <a:lvl9pPr lvl="8" rtl="0">
              <a:spcBef>
                <a:spcPts val="0"/>
              </a:spcBef>
              <a:spcAft>
                <a:spcPts val="0"/>
              </a:spcAft>
              <a:buNone/>
              <a:defRPr sz="4800">
                <a:solidFill>
                  <a:srgbClr val="FFFFFF"/>
                </a:solidFill>
              </a:defRPr>
            </a:lvl9pPr>
          </a:lstStyle>
          <a:p>
            <a:endParaRPr/>
          </a:p>
        </p:txBody>
      </p:sp>
      <p:sp>
        <p:nvSpPr>
          <p:cNvPr id="538" name="Google Shape;538;p102"/>
          <p:cNvSpPr txBox="1">
            <a:spLocks noGrp="1"/>
          </p:cNvSpPr>
          <p:nvPr>
            <p:ph type="subTitle" idx="2"/>
          </p:nvPr>
        </p:nvSpPr>
        <p:spPr>
          <a:xfrm>
            <a:off x="4723050" y="124525"/>
            <a:ext cx="42816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21" Type="http://schemas.openxmlformats.org/officeDocument/2006/relationships/slideLayout" Target="../slideLayouts/slideLayout32.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66" Type="http://schemas.openxmlformats.org/officeDocument/2006/relationships/slideLayout" Target="../slideLayouts/slideLayout77.xml"/><Relationship Id="rId5" Type="http://schemas.openxmlformats.org/officeDocument/2006/relationships/slideLayout" Target="../slideLayouts/slideLayout16.xml"/><Relationship Id="rId61" Type="http://schemas.openxmlformats.org/officeDocument/2006/relationships/slideLayout" Target="../slideLayouts/slideLayout72.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64" Type="http://schemas.openxmlformats.org/officeDocument/2006/relationships/slideLayout" Target="../slideLayouts/slideLayout75.xml"/><Relationship Id="rId69" Type="http://schemas.openxmlformats.org/officeDocument/2006/relationships/theme" Target="../theme/theme2.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67" Type="http://schemas.openxmlformats.org/officeDocument/2006/relationships/slideLayout" Target="../slideLayouts/slideLayout78.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34" Type="http://schemas.openxmlformats.org/officeDocument/2006/relationships/slideLayout" Target="../slideLayouts/slideLayout45.xml"/><Relationship Id="rId50" Type="http://schemas.openxmlformats.org/officeDocument/2006/relationships/slideLayout" Target="../slideLayouts/slideLayout61.xml"/><Relationship Id="rId55" Type="http://schemas.openxmlformats.org/officeDocument/2006/relationships/slideLayout" Target="../slideLayouts/slideLayout6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slideLayout" Target="../slideLayouts/slideLayout105.xml"/><Relationship Id="rId3" Type="http://schemas.openxmlformats.org/officeDocument/2006/relationships/slideLayout" Target="../slideLayouts/slideLayout82.xml"/><Relationship Id="rId21" Type="http://schemas.openxmlformats.org/officeDocument/2006/relationships/slideLayout" Target="../slideLayouts/slideLayout100.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29" Type="http://schemas.openxmlformats.org/officeDocument/2006/relationships/slideLayout" Target="../slideLayouts/slideLayout108.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32" Type="http://schemas.openxmlformats.org/officeDocument/2006/relationships/theme" Target="../theme/theme3.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slideLayout" Target="../slideLayouts/slideLayout107.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31" Type="http://schemas.openxmlformats.org/officeDocument/2006/relationships/slideLayout" Target="../slideLayouts/slideLayout110.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slideLayout" Target="../slideLayouts/slideLayout106.xml"/><Relationship Id="rId30" Type="http://schemas.openxmlformats.org/officeDocument/2006/relationships/slideLayout" Target="../slideLayouts/slideLayout109.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36.xml"/><Relationship Id="rId21" Type="http://schemas.openxmlformats.org/officeDocument/2006/relationships/slideLayout" Target="../slideLayouts/slideLayout131.xml"/><Relationship Id="rId34" Type="http://schemas.openxmlformats.org/officeDocument/2006/relationships/slideLayout" Target="../slideLayouts/slideLayout144.xml"/><Relationship Id="rId42" Type="http://schemas.openxmlformats.org/officeDocument/2006/relationships/slideLayout" Target="../slideLayouts/slideLayout152.xml"/><Relationship Id="rId47" Type="http://schemas.openxmlformats.org/officeDocument/2006/relationships/slideLayout" Target="../slideLayouts/slideLayout157.xml"/><Relationship Id="rId50" Type="http://schemas.openxmlformats.org/officeDocument/2006/relationships/slideLayout" Target="../slideLayouts/slideLayout160.xml"/><Relationship Id="rId55" Type="http://schemas.openxmlformats.org/officeDocument/2006/relationships/slideLayout" Target="../slideLayouts/slideLayout165.xml"/><Relationship Id="rId63" Type="http://schemas.openxmlformats.org/officeDocument/2006/relationships/slideLayout" Target="../slideLayouts/slideLayout173.xml"/><Relationship Id="rId68" Type="http://schemas.openxmlformats.org/officeDocument/2006/relationships/theme" Target="../theme/theme4.xml"/><Relationship Id="rId7" Type="http://schemas.openxmlformats.org/officeDocument/2006/relationships/slideLayout" Target="../slideLayouts/slideLayout117.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9" Type="http://schemas.openxmlformats.org/officeDocument/2006/relationships/slideLayout" Target="../slideLayouts/slideLayout139.xml"/><Relationship Id="rId11" Type="http://schemas.openxmlformats.org/officeDocument/2006/relationships/slideLayout" Target="../slideLayouts/slideLayout121.xml"/><Relationship Id="rId24" Type="http://schemas.openxmlformats.org/officeDocument/2006/relationships/slideLayout" Target="../slideLayouts/slideLayout134.xml"/><Relationship Id="rId32" Type="http://schemas.openxmlformats.org/officeDocument/2006/relationships/slideLayout" Target="../slideLayouts/slideLayout142.xml"/><Relationship Id="rId37" Type="http://schemas.openxmlformats.org/officeDocument/2006/relationships/slideLayout" Target="../slideLayouts/slideLayout147.xml"/><Relationship Id="rId40" Type="http://schemas.openxmlformats.org/officeDocument/2006/relationships/slideLayout" Target="../slideLayouts/slideLayout150.xml"/><Relationship Id="rId45" Type="http://schemas.openxmlformats.org/officeDocument/2006/relationships/slideLayout" Target="../slideLayouts/slideLayout155.xml"/><Relationship Id="rId53" Type="http://schemas.openxmlformats.org/officeDocument/2006/relationships/slideLayout" Target="../slideLayouts/slideLayout163.xml"/><Relationship Id="rId58" Type="http://schemas.openxmlformats.org/officeDocument/2006/relationships/slideLayout" Target="../slideLayouts/slideLayout168.xml"/><Relationship Id="rId66" Type="http://schemas.openxmlformats.org/officeDocument/2006/relationships/slideLayout" Target="../slideLayouts/slideLayout176.xml"/><Relationship Id="rId5" Type="http://schemas.openxmlformats.org/officeDocument/2006/relationships/slideLayout" Target="../slideLayouts/slideLayout115.xml"/><Relationship Id="rId61" Type="http://schemas.openxmlformats.org/officeDocument/2006/relationships/slideLayout" Target="../slideLayouts/slideLayout171.xml"/><Relationship Id="rId19" Type="http://schemas.openxmlformats.org/officeDocument/2006/relationships/slideLayout" Target="../slideLayouts/slideLayout129.xml"/><Relationship Id="rId14" Type="http://schemas.openxmlformats.org/officeDocument/2006/relationships/slideLayout" Target="../slideLayouts/slideLayout124.xml"/><Relationship Id="rId22" Type="http://schemas.openxmlformats.org/officeDocument/2006/relationships/slideLayout" Target="../slideLayouts/slideLayout132.xml"/><Relationship Id="rId27" Type="http://schemas.openxmlformats.org/officeDocument/2006/relationships/slideLayout" Target="../slideLayouts/slideLayout137.xml"/><Relationship Id="rId30" Type="http://schemas.openxmlformats.org/officeDocument/2006/relationships/slideLayout" Target="../slideLayouts/slideLayout140.xml"/><Relationship Id="rId35" Type="http://schemas.openxmlformats.org/officeDocument/2006/relationships/slideLayout" Target="../slideLayouts/slideLayout145.xml"/><Relationship Id="rId43" Type="http://schemas.openxmlformats.org/officeDocument/2006/relationships/slideLayout" Target="../slideLayouts/slideLayout153.xml"/><Relationship Id="rId48" Type="http://schemas.openxmlformats.org/officeDocument/2006/relationships/slideLayout" Target="../slideLayouts/slideLayout158.xml"/><Relationship Id="rId56" Type="http://schemas.openxmlformats.org/officeDocument/2006/relationships/slideLayout" Target="../slideLayouts/slideLayout166.xml"/><Relationship Id="rId64" Type="http://schemas.openxmlformats.org/officeDocument/2006/relationships/slideLayout" Target="../slideLayouts/slideLayout174.xml"/><Relationship Id="rId8" Type="http://schemas.openxmlformats.org/officeDocument/2006/relationships/slideLayout" Target="../slideLayouts/slideLayout118.xml"/><Relationship Id="rId51" Type="http://schemas.openxmlformats.org/officeDocument/2006/relationships/slideLayout" Target="../slideLayouts/slideLayout161.xml"/><Relationship Id="rId3" Type="http://schemas.openxmlformats.org/officeDocument/2006/relationships/slideLayout" Target="../slideLayouts/slideLayout113.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5" Type="http://schemas.openxmlformats.org/officeDocument/2006/relationships/slideLayout" Target="../slideLayouts/slideLayout135.xml"/><Relationship Id="rId33" Type="http://schemas.openxmlformats.org/officeDocument/2006/relationships/slideLayout" Target="../slideLayouts/slideLayout143.xml"/><Relationship Id="rId38" Type="http://schemas.openxmlformats.org/officeDocument/2006/relationships/slideLayout" Target="../slideLayouts/slideLayout148.xml"/><Relationship Id="rId46" Type="http://schemas.openxmlformats.org/officeDocument/2006/relationships/slideLayout" Target="../slideLayouts/slideLayout156.xml"/><Relationship Id="rId59" Type="http://schemas.openxmlformats.org/officeDocument/2006/relationships/slideLayout" Target="../slideLayouts/slideLayout169.xml"/><Relationship Id="rId67" Type="http://schemas.openxmlformats.org/officeDocument/2006/relationships/slideLayout" Target="../slideLayouts/slideLayout177.xml"/><Relationship Id="rId20" Type="http://schemas.openxmlformats.org/officeDocument/2006/relationships/slideLayout" Target="../slideLayouts/slideLayout130.xml"/><Relationship Id="rId41" Type="http://schemas.openxmlformats.org/officeDocument/2006/relationships/slideLayout" Target="../slideLayouts/slideLayout151.xml"/><Relationship Id="rId54" Type="http://schemas.openxmlformats.org/officeDocument/2006/relationships/slideLayout" Target="../slideLayouts/slideLayout164.xml"/><Relationship Id="rId62" Type="http://schemas.openxmlformats.org/officeDocument/2006/relationships/slideLayout" Target="../slideLayouts/slideLayout17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5" Type="http://schemas.openxmlformats.org/officeDocument/2006/relationships/slideLayout" Target="../slideLayouts/slideLayout125.xml"/><Relationship Id="rId23" Type="http://schemas.openxmlformats.org/officeDocument/2006/relationships/slideLayout" Target="../slideLayouts/slideLayout133.xml"/><Relationship Id="rId28" Type="http://schemas.openxmlformats.org/officeDocument/2006/relationships/slideLayout" Target="../slideLayouts/slideLayout138.xml"/><Relationship Id="rId36" Type="http://schemas.openxmlformats.org/officeDocument/2006/relationships/slideLayout" Target="../slideLayouts/slideLayout146.xml"/><Relationship Id="rId49" Type="http://schemas.openxmlformats.org/officeDocument/2006/relationships/slideLayout" Target="../slideLayouts/slideLayout159.xml"/><Relationship Id="rId57" Type="http://schemas.openxmlformats.org/officeDocument/2006/relationships/slideLayout" Target="../slideLayouts/slideLayout167.xml"/><Relationship Id="rId10" Type="http://schemas.openxmlformats.org/officeDocument/2006/relationships/slideLayout" Target="../slideLayouts/slideLayout120.xml"/><Relationship Id="rId31" Type="http://schemas.openxmlformats.org/officeDocument/2006/relationships/slideLayout" Target="../slideLayouts/slideLayout141.xml"/><Relationship Id="rId44" Type="http://schemas.openxmlformats.org/officeDocument/2006/relationships/slideLayout" Target="../slideLayouts/slideLayout154.xml"/><Relationship Id="rId52" Type="http://schemas.openxmlformats.org/officeDocument/2006/relationships/slideLayout" Target="../slideLayouts/slideLayout162.xml"/><Relationship Id="rId60" Type="http://schemas.openxmlformats.org/officeDocument/2006/relationships/slideLayout" Target="../slideLayouts/slideLayout170.xml"/><Relationship Id="rId65" Type="http://schemas.openxmlformats.org/officeDocument/2006/relationships/slideLayout" Target="../slideLayouts/slideLayout175.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39" Type="http://schemas.openxmlformats.org/officeDocument/2006/relationships/slideLayout" Target="../slideLayouts/slideLayout1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
        <p:nvSpPr>
          <p:cNvPr id="2" name="hl"/>
          <p:cNvSpPr txBox="1"/>
          <p:nvPr userDrawn="1"/>
        </p:nvSpPr>
        <p:spPr>
          <a:xfrm>
            <a:off x="0" y="0"/>
            <a:ext cx="9144000" cy="307777"/>
          </a:xfrm>
          <a:prstGeom prst="rect">
            <a:avLst/>
          </a:prstGeom>
          <a:noFill/>
        </p:spPr>
        <p:txBody>
          <a:bodyPr vert="horz" rtlCol="0">
            <a:spAutoFit/>
          </a:bodyPr>
          <a:lstStyle/>
          <a:p>
            <a:endParaRPr lang="en-CA">
              <a:solidFill>
                <a:srgbClr val="000000"/>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2" name="hl"/>
          <p:cNvSpPr txBox="1"/>
          <p:nvPr userDrawn="1"/>
        </p:nvSpPr>
        <p:spPr>
          <a:xfrm>
            <a:off x="0" y="0"/>
            <a:ext cx="9144000" cy="307777"/>
          </a:xfrm>
          <a:prstGeom prst="rect">
            <a:avLst/>
          </a:prstGeom>
          <a:noFill/>
        </p:spPr>
        <p:txBody>
          <a:bodyPr vert="horz" rtlCol="0">
            <a:spAutoFit/>
          </a:bodyPr>
          <a:lstStyle/>
          <a:p>
            <a:endParaRPr lang="en-CA">
              <a:solidFill>
                <a:srgbClr val="000000"/>
              </a:solidFill>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 id="2147483689" r:id="rId30"/>
    <p:sldLayoutId id="2147483690" r:id="rId31"/>
    <p:sldLayoutId id="2147483691" r:id="rId32"/>
    <p:sldLayoutId id="2147483692" r:id="rId33"/>
    <p:sldLayoutId id="2147483693" r:id="rId34"/>
    <p:sldLayoutId id="2147483694" r:id="rId35"/>
    <p:sldLayoutId id="2147483695" r:id="rId36"/>
    <p:sldLayoutId id="2147483696" r:id="rId37"/>
    <p:sldLayoutId id="2147483697" r:id="rId38"/>
    <p:sldLayoutId id="2147483698" r:id="rId39"/>
    <p:sldLayoutId id="2147483699" r:id="rId40"/>
    <p:sldLayoutId id="2147483700" r:id="rId41"/>
    <p:sldLayoutId id="2147483701" r:id="rId42"/>
    <p:sldLayoutId id="2147483702" r:id="rId43"/>
    <p:sldLayoutId id="2147483703" r:id="rId44"/>
    <p:sldLayoutId id="2147483704" r:id="rId45"/>
    <p:sldLayoutId id="2147483705" r:id="rId46"/>
    <p:sldLayoutId id="2147483706" r:id="rId47"/>
    <p:sldLayoutId id="2147483707" r:id="rId48"/>
    <p:sldLayoutId id="2147483708" r:id="rId49"/>
    <p:sldLayoutId id="2147483709" r:id="rId50"/>
    <p:sldLayoutId id="2147483710" r:id="rId51"/>
    <p:sldLayoutId id="2147483711" r:id="rId52"/>
    <p:sldLayoutId id="2147483712" r:id="rId53"/>
    <p:sldLayoutId id="2147483713" r:id="rId54"/>
    <p:sldLayoutId id="2147483714" r:id="rId55"/>
    <p:sldLayoutId id="2147483715" r:id="rId56"/>
    <p:sldLayoutId id="2147483716" r:id="rId57"/>
    <p:sldLayoutId id="2147483717" r:id="rId58"/>
    <p:sldLayoutId id="2147483718" r:id="rId59"/>
    <p:sldLayoutId id="2147483719" r:id="rId60"/>
    <p:sldLayoutId id="2147483720" r:id="rId61"/>
    <p:sldLayoutId id="2147483721" r:id="rId62"/>
    <p:sldLayoutId id="2147483722" r:id="rId63"/>
    <p:sldLayoutId id="2147483723" r:id="rId64"/>
    <p:sldLayoutId id="2147483725" r:id="rId65"/>
    <p:sldLayoutId id="2147483726" r:id="rId66"/>
    <p:sldLayoutId id="2147483830" r:id="rId67"/>
    <p:sldLayoutId id="2147483831" r:id="rId6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421"/>
        <p:cNvGrpSpPr/>
        <p:nvPr/>
      </p:nvGrpSpPr>
      <p:grpSpPr>
        <a:xfrm>
          <a:off x="0" y="0"/>
          <a:ext cx="0" cy="0"/>
          <a:chOff x="0" y="0"/>
          <a:chExt cx="0" cy="0"/>
        </a:xfrm>
      </p:grpSpPr>
      <p:sp>
        <p:nvSpPr>
          <p:cNvPr id="2" name="hl"/>
          <p:cNvSpPr txBox="1"/>
          <p:nvPr userDrawn="1"/>
        </p:nvSpPr>
        <p:spPr>
          <a:xfrm>
            <a:off x="0" y="0"/>
            <a:ext cx="9144000" cy="307777"/>
          </a:xfrm>
          <a:prstGeom prst="rect">
            <a:avLst/>
          </a:prstGeom>
          <a:noFill/>
        </p:spPr>
        <p:txBody>
          <a:bodyPr vert="horz" rtlCol="0">
            <a:spAutoFit/>
          </a:bodyPr>
          <a:lstStyle/>
          <a:p>
            <a:endParaRPr lang="en-CA">
              <a:solidFill>
                <a:srgbClr val="000000"/>
              </a:solidFill>
            </a:endParaRPr>
          </a:p>
        </p:txBody>
      </p:sp>
    </p:spTree>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 id="2147483751" r:id="rId25"/>
    <p:sldLayoutId id="2147483752" r:id="rId26"/>
    <p:sldLayoutId id="2147483753" r:id="rId27"/>
    <p:sldLayoutId id="2147483754" r:id="rId28"/>
    <p:sldLayoutId id="2147483755" r:id="rId29"/>
    <p:sldLayoutId id="2147483756" r:id="rId30"/>
    <p:sldLayoutId id="2147483757"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98"/>
        <p:cNvGrpSpPr/>
        <p:nvPr/>
      </p:nvGrpSpPr>
      <p:grpSpPr>
        <a:xfrm>
          <a:off x="0" y="0"/>
          <a:ext cx="0" cy="0"/>
          <a:chOff x="0" y="0"/>
          <a:chExt cx="0" cy="0"/>
        </a:xfrm>
      </p:grpSpPr>
      <p:sp>
        <p:nvSpPr>
          <p:cNvPr id="2" name="hl"/>
          <p:cNvSpPr txBox="1"/>
          <p:nvPr userDrawn="1"/>
        </p:nvSpPr>
        <p:spPr>
          <a:xfrm>
            <a:off x="0" y="0"/>
            <a:ext cx="9144000" cy="307777"/>
          </a:xfrm>
          <a:prstGeom prst="rect">
            <a:avLst/>
          </a:prstGeom>
          <a:noFill/>
        </p:spPr>
        <p:txBody>
          <a:bodyPr vert="horz" rtlCol="0">
            <a:spAutoFit/>
          </a:bodyPr>
          <a:lstStyle/>
          <a:p>
            <a:endParaRPr lang="en-CA">
              <a:solidFill>
                <a:srgbClr val="000000"/>
              </a:solidFill>
            </a:endParaRPr>
          </a:p>
        </p:txBody>
      </p:sp>
    </p:spTree>
  </p:cSld>
  <p:clrMap bg1="lt1" tx1="dk1" bg2="dk2"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70" r:id="rId12"/>
    <p:sldLayoutId id="2147483771" r:id="rId13"/>
    <p:sldLayoutId id="2147483772" r:id="rId14"/>
    <p:sldLayoutId id="2147483773" r:id="rId15"/>
    <p:sldLayoutId id="2147483774" r:id="rId16"/>
    <p:sldLayoutId id="2147483775" r:id="rId17"/>
    <p:sldLayoutId id="2147483776" r:id="rId18"/>
    <p:sldLayoutId id="2147483777" r:id="rId19"/>
    <p:sldLayoutId id="2147483778" r:id="rId20"/>
    <p:sldLayoutId id="2147483779" r:id="rId21"/>
    <p:sldLayoutId id="2147483780" r:id="rId22"/>
    <p:sldLayoutId id="2147483781" r:id="rId23"/>
    <p:sldLayoutId id="2147483782" r:id="rId24"/>
    <p:sldLayoutId id="2147483783" r:id="rId25"/>
    <p:sldLayoutId id="2147483784" r:id="rId26"/>
    <p:sldLayoutId id="2147483785" r:id="rId27"/>
    <p:sldLayoutId id="2147483786" r:id="rId28"/>
    <p:sldLayoutId id="2147483787" r:id="rId29"/>
    <p:sldLayoutId id="2147483788" r:id="rId30"/>
    <p:sldLayoutId id="2147483789" r:id="rId31"/>
    <p:sldLayoutId id="2147483790" r:id="rId32"/>
    <p:sldLayoutId id="2147483791" r:id="rId33"/>
    <p:sldLayoutId id="2147483793" r:id="rId34"/>
    <p:sldLayoutId id="2147483794" r:id="rId35"/>
    <p:sldLayoutId id="2147483795" r:id="rId36"/>
    <p:sldLayoutId id="2147483796" r:id="rId37"/>
    <p:sldLayoutId id="2147483797" r:id="rId38"/>
    <p:sldLayoutId id="2147483798" r:id="rId39"/>
    <p:sldLayoutId id="2147483799" r:id="rId40"/>
    <p:sldLayoutId id="2147483800" r:id="rId41"/>
    <p:sldLayoutId id="2147483801" r:id="rId42"/>
    <p:sldLayoutId id="2147483802" r:id="rId43"/>
    <p:sldLayoutId id="2147483803" r:id="rId44"/>
    <p:sldLayoutId id="2147483804" r:id="rId45"/>
    <p:sldLayoutId id="2147483805" r:id="rId46"/>
    <p:sldLayoutId id="2147483806" r:id="rId47"/>
    <p:sldLayoutId id="2147483807" r:id="rId48"/>
    <p:sldLayoutId id="2147483808" r:id="rId49"/>
    <p:sldLayoutId id="2147483809" r:id="rId50"/>
    <p:sldLayoutId id="2147483810" r:id="rId51"/>
    <p:sldLayoutId id="2147483812" r:id="rId52"/>
    <p:sldLayoutId id="2147483813" r:id="rId53"/>
    <p:sldLayoutId id="2147483814" r:id="rId54"/>
    <p:sldLayoutId id="2147483815" r:id="rId55"/>
    <p:sldLayoutId id="2147483816" r:id="rId56"/>
    <p:sldLayoutId id="2147483817" r:id="rId57"/>
    <p:sldLayoutId id="2147483818" r:id="rId58"/>
    <p:sldLayoutId id="2147483819" r:id="rId59"/>
    <p:sldLayoutId id="2147483820" r:id="rId60"/>
    <p:sldLayoutId id="2147483821" r:id="rId61"/>
    <p:sldLayoutId id="2147483822" r:id="rId62"/>
    <p:sldLayoutId id="2147483824" r:id="rId63"/>
    <p:sldLayoutId id="2147483825" r:id="rId64"/>
    <p:sldLayoutId id="2147483832" r:id="rId65"/>
    <p:sldLayoutId id="2147483833" r:id="rId66"/>
    <p:sldLayoutId id="2147483834" r:id="rId6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75.xml"/></Relationships>
</file>

<file path=ppt/slides/_rels/slide1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8.xml"/><Relationship Id="rId1" Type="http://schemas.openxmlformats.org/officeDocument/2006/relationships/slideLayout" Target="../slideLayouts/slideLayout43.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5.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8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2.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6.xml"/><Relationship Id="rId1" Type="http://schemas.openxmlformats.org/officeDocument/2006/relationships/slideLayout" Target="../slideLayouts/slideLayout43.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174.xml"/><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4.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3.xml"/><Relationship Id="rId1" Type="http://schemas.openxmlformats.org/officeDocument/2006/relationships/slideLayout" Target="../slideLayouts/slideLayout142.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4.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174.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142.xml"/></Relationships>
</file>

<file path=ppt/slides/_rels/slide2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7.xml"/><Relationship Id="rId1" Type="http://schemas.openxmlformats.org/officeDocument/2006/relationships/slideLayout" Target="../slideLayouts/slideLayout175.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8.xml"/><Relationship Id="rId1" Type="http://schemas.openxmlformats.org/officeDocument/2006/relationships/slideLayout" Target="../slideLayouts/slideLayout175.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9.xml"/><Relationship Id="rId1" Type="http://schemas.openxmlformats.org/officeDocument/2006/relationships/slideLayout" Target="../slideLayouts/slideLayout142.xml"/><Relationship Id="rId5" Type="http://schemas.openxmlformats.org/officeDocument/2006/relationships/image" Target="../media/image2.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2.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142.xml"/><Relationship Id="rId5" Type="http://schemas.openxmlformats.org/officeDocument/2006/relationships/image" Target="../media/image62.pn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7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8.xml"/><Relationship Id="rId1" Type="http://schemas.openxmlformats.org/officeDocument/2006/relationships/tags" Target="../tags/tag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7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7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74.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1.xml"/><Relationship Id="rId1" Type="http://schemas.openxmlformats.org/officeDocument/2006/relationships/slideLayout" Target="../slideLayouts/slideLayout142.xml"/><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76.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142.xml"/><Relationship Id="rId5" Type="http://schemas.openxmlformats.org/officeDocument/2006/relationships/image" Target="../media/image66.png"/><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7.xml"/><Relationship Id="rId1" Type="http://schemas.openxmlformats.org/officeDocument/2006/relationships/slideLayout" Target="../slideLayouts/slideLayout14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5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tags" Target="../tags/tag32.xml"/><Relationship Id="rId7" Type="http://schemas.openxmlformats.org/officeDocument/2006/relationships/hyperlink" Target="mailto:CRI-CIR@tbs-sct.gc.ca" TargetMode="Externa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slideLayout" Target="../slideLayouts/slideLayout177.xml"/><Relationship Id="rId11" Type="http://schemas.openxmlformats.org/officeDocument/2006/relationships/image" Target="../media/image69.png"/><Relationship Id="rId5" Type="http://schemas.openxmlformats.org/officeDocument/2006/relationships/tags" Target="../tags/tag34.xml"/><Relationship Id="rId10" Type="http://schemas.openxmlformats.org/officeDocument/2006/relationships/hyperlink" Target="https://www.gcpedia.gc.ca/wiki/Centre_d'innovation_en_mati%C3%A8re_de_r%C3%A9glementation" TargetMode="External"/><Relationship Id="rId4" Type="http://schemas.openxmlformats.org/officeDocument/2006/relationships/tags" Target="../tags/tag33.xml"/><Relationship Id="rId9" Type="http://schemas.openxmlformats.org/officeDocument/2006/relationships/hyperlink" Target="https://www.gcpedia.gc.ca/wiki/Centre_for_Regulatory_Innovation"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8.xml"/><Relationship Id="rId1" Type="http://schemas.openxmlformats.org/officeDocument/2006/relationships/slideLayout" Target="../slideLayouts/slideLayout175.xml"/><Relationship Id="rId4" Type="http://schemas.openxmlformats.org/officeDocument/2006/relationships/image" Target="../media/image6.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75.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0.xml"/><Relationship Id="rId1" Type="http://schemas.openxmlformats.org/officeDocument/2006/relationships/slideLayout" Target="../slideLayouts/slideLayout142.xml"/><Relationship Id="rId4" Type="http://schemas.openxmlformats.org/officeDocument/2006/relationships/image" Target="../media/image6.png"/></Relationships>
</file>

<file path=ppt/slides/_rels/slide5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51.xml"/><Relationship Id="rId1" Type="http://schemas.openxmlformats.org/officeDocument/2006/relationships/slideLayout" Target="../slideLayouts/slideLayout175.xml"/><Relationship Id="rId4" Type="http://schemas.openxmlformats.org/officeDocument/2006/relationships/image" Target="../media/image6.png"/></Relationships>
</file>

<file path=ppt/slides/_rels/slide55.xml.rels><?xml version="1.0" encoding="UTF-8" standalone="yes"?>
<Relationships xmlns="http://schemas.openxmlformats.org/package/2006/relationships"><Relationship Id="rId8" Type="http://schemas.openxmlformats.org/officeDocument/2006/relationships/hyperlink" Target="https://www.gov.uk/government/publications/regulator-approaches-to-facilitate-support-and-enable-innovation" TargetMode="External"/><Relationship Id="rId3" Type="http://schemas.openxmlformats.org/officeDocument/2006/relationships/image" Target="../media/image72.png"/><Relationship Id="rId7" Type="http://schemas.openxmlformats.org/officeDocument/2006/relationships/hyperlink" Target="https://www.nesta.org.uk/report/renewing-regulation-anticipatory-regulation-in-an-age-of-disruption/" TargetMode="External"/><Relationship Id="rId2" Type="http://schemas.openxmlformats.org/officeDocument/2006/relationships/notesSlide" Target="../notesSlides/notesSlide52.xml"/><Relationship Id="rId1" Type="http://schemas.openxmlformats.org/officeDocument/2006/relationships/slideLayout" Target="../slideLayouts/slideLayout14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hyperlink" Target="https://www.nesta.org.uk/report/flying-high-challenge-future-of-drone-technology-in-uk-cities/"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3.xml"/><Relationship Id="rId1" Type="http://schemas.openxmlformats.org/officeDocument/2006/relationships/slideLayout" Target="../slideLayouts/slideLayout14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54.xml"/><Relationship Id="rId1" Type="http://schemas.openxmlformats.org/officeDocument/2006/relationships/slideLayout" Target="../slideLayouts/slideLayout174.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8" Type="http://schemas.openxmlformats.org/officeDocument/2006/relationships/tags" Target="../tags/tag10.xml"/><Relationship Id="rId3" Type="http://schemas.openxmlformats.org/officeDocument/2006/relationships/tags" Target="../tags/tag5.xml"/><Relationship Id="rId7" Type="http://schemas.openxmlformats.org/officeDocument/2006/relationships/tags" Target="../tags/tag9.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5" Type="http://schemas.openxmlformats.org/officeDocument/2006/relationships/tags" Target="../tags/tag7.xml"/><Relationship Id="rId10" Type="http://schemas.openxmlformats.org/officeDocument/2006/relationships/notesSlide" Target="../notesSlides/notesSlide5.xml"/><Relationship Id="rId4" Type="http://schemas.openxmlformats.org/officeDocument/2006/relationships/tags" Target="../tags/tag6.xml"/><Relationship Id="rId9" Type="http://schemas.openxmlformats.org/officeDocument/2006/relationships/slideLayout" Target="../slideLayouts/slideLayout78.xml"/></Relationships>
</file>

<file path=ppt/slides/_rels/slide7.xml.rels><?xml version="1.0" encoding="UTF-8" standalone="yes"?>
<Relationships xmlns="http://schemas.openxmlformats.org/package/2006/relationships"><Relationship Id="rId8" Type="http://schemas.openxmlformats.org/officeDocument/2006/relationships/tags" Target="../tags/tag18.xml"/><Relationship Id="rId13" Type="http://schemas.openxmlformats.org/officeDocument/2006/relationships/tags" Target="../tags/tag23.xml"/><Relationship Id="rId18" Type="http://schemas.openxmlformats.org/officeDocument/2006/relationships/tags" Target="../tags/tag28.xml"/><Relationship Id="rId3" Type="http://schemas.openxmlformats.org/officeDocument/2006/relationships/tags" Target="../tags/tag13.xml"/><Relationship Id="rId7" Type="http://schemas.openxmlformats.org/officeDocument/2006/relationships/tags" Target="../tags/tag17.xml"/><Relationship Id="rId12" Type="http://schemas.openxmlformats.org/officeDocument/2006/relationships/tags" Target="../tags/tag22.xml"/><Relationship Id="rId17" Type="http://schemas.openxmlformats.org/officeDocument/2006/relationships/tags" Target="../tags/tag27.xml"/><Relationship Id="rId2" Type="http://schemas.openxmlformats.org/officeDocument/2006/relationships/tags" Target="../tags/tag12.xml"/><Relationship Id="rId16" Type="http://schemas.openxmlformats.org/officeDocument/2006/relationships/tags" Target="../tags/tag26.xml"/><Relationship Id="rId20" Type="http://schemas.openxmlformats.org/officeDocument/2006/relationships/slideLayout" Target="../slideLayouts/slideLayout79.xml"/><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tags" Target="../tags/tag21.xml"/><Relationship Id="rId5" Type="http://schemas.openxmlformats.org/officeDocument/2006/relationships/tags" Target="../tags/tag15.xml"/><Relationship Id="rId15" Type="http://schemas.openxmlformats.org/officeDocument/2006/relationships/tags" Target="../tags/tag25.xml"/><Relationship Id="rId10" Type="http://schemas.openxmlformats.org/officeDocument/2006/relationships/tags" Target="../tags/tag20.xml"/><Relationship Id="rId19" Type="http://schemas.openxmlformats.org/officeDocument/2006/relationships/tags" Target="../tags/tag29.xml"/><Relationship Id="rId4" Type="http://schemas.openxmlformats.org/officeDocument/2006/relationships/tags" Target="../tags/tag14.xml"/><Relationship Id="rId9" Type="http://schemas.openxmlformats.org/officeDocument/2006/relationships/tags" Target="../tags/tag19.xml"/><Relationship Id="rId14" Type="http://schemas.openxmlformats.org/officeDocument/2006/relationships/tags" Target="../tags/tag24.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4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Google Shape;972;p183"/>
          <p:cNvSpPr txBox="1">
            <a:spLocks noGrp="1"/>
          </p:cNvSpPr>
          <p:nvPr>
            <p:ph type="subTitle" idx="1"/>
          </p:nvPr>
        </p:nvSpPr>
        <p:spPr>
          <a:xfrm>
            <a:off x="559475" y="4202000"/>
            <a:ext cx="7148100" cy="189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dirty="0"/>
              <a:t>Le 18 juin 2020</a:t>
            </a: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pic>
        <p:nvPicPr>
          <p:cNvPr id="973" name="Google Shape;973;p183"/>
          <p:cNvPicPr preferRelativeResize="0"/>
          <p:nvPr/>
        </p:nvPicPr>
        <p:blipFill rotWithShape="1">
          <a:blip r:embed="rId3">
            <a:alphaModFix/>
          </a:blip>
          <a:srcRect b="43410"/>
          <a:stretch/>
        </p:blipFill>
        <p:spPr>
          <a:xfrm>
            <a:off x="583050" y="343875"/>
            <a:ext cx="2413149" cy="648575"/>
          </a:xfrm>
          <a:prstGeom prst="rect">
            <a:avLst/>
          </a:prstGeom>
          <a:noFill/>
          <a:ln>
            <a:noFill/>
          </a:ln>
        </p:spPr>
      </p:pic>
      <p:sp>
        <p:nvSpPr>
          <p:cNvPr id="974" name="Google Shape;974;p183"/>
          <p:cNvSpPr txBox="1">
            <a:spLocks noGrp="1"/>
          </p:cNvSpPr>
          <p:nvPr>
            <p:ph type="title"/>
          </p:nvPr>
        </p:nvSpPr>
        <p:spPr>
          <a:xfrm>
            <a:off x="583050" y="1529950"/>
            <a:ext cx="6984900" cy="57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dirty="0"/>
              <a:t>Expérimentation réglementaire : </a:t>
            </a:r>
          </a:p>
          <a:p>
            <a:pPr marL="0" lvl="0" indent="0" algn="l" rtl="0">
              <a:spcBef>
                <a:spcPts val="0"/>
              </a:spcBef>
              <a:spcAft>
                <a:spcPts val="0"/>
              </a:spcAft>
              <a:buNone/>
            </a:pPr>
            <a:r>
              <a:rPr lang="fr-CA" sz="2500" dirty="0"/>
              <a:t>Centre d’innovation en matière de réglementation et </a:t>
            </a:r>
            <a:r>
              <a:rPr lang="fr-CA" sz="2500" dirty="0" err="1"/>
              <a:t>Nesta</a:t>
            </a:r>
            <a:endParaRPr lang="fr-CA" sz="2500"/>
          </a:p>
          <a:p>
            <a:pPr marL="0" lvl="0" indent="0" algn="l" rtl="0">
              <a:spcBef>
                <a:spcPts val="0"/>
              </a:spcBef>
              <a:spcAft>
                <a:spcPts val="0"/>
              </a:spcAft>
              <a:buNone/>
            </a:pPr>
            <a:br>
              <a:rPr lang="fr-CA" sz="1600"/>
            </a:br>
            <a:r>
              <a:rPr lang="fr-CA" sz="1600"/>
              <a:t>Harry Armstrong, Chris Gorst, Andrea Richardson, Nicola Tulk</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pic>
        <p:nvPicPr>
          <p:cNvPr id="1167" name="Google Shape;1167;p205"/>
          <p:cNvPicPr preferRelativeResize="0"/>
          <p:nvPr/>
        </p:nvPicPr>
        <p:blipFill>
          <a:blip r:embed="rId3">
            <a:alphaModFix/>
          </a:blip>
          <a:stretch>
            <a:fillRect/>
          </a:stretch>
        </p:blipFill>
        <p:spPr>
          <a:xfrm>
            <a:off x="-264623" y="-875525"/>
            <a:ext cx="9597681" cy="6171425"/>
          </a:xfrm>
          <a:prstGeom prst="rect">
            <a:avLst/>
          </a:prstGeom>
          <a:noFill/>
          <a:ln>
            <a:noFill/>
          </a:ln>
        </p:spPr>
      </p:pic>
      <p:sp>
        <p:nvSpPr>
          <p:cNvPr id="1168" name="Google Shape;1168;p205"/>
          <p:cNvSpPr/>
          <p:nvPr/>
        </p:nvSpPr>
        <p:spPr>
          <a:xfrm>
            <a:off x="2218500" y="308175"/>
            <a:ext cx="4622700" cy="4608000"/>
          </a:xfrm>
          <a:prstGeom prst="ellipse">
            <a:avLst/>
          </a:prstGeom>
          <a:solidFill>
            <a:srgbClr val="FFB819"/>
          </a:solidFill>
          <a:ln>
            <a:noFill/>
          </a:ln>
        </p:spPr>
        <p:txBody>
          <a:bodyPr spcFirstLastPara="1" wrap="square" lIns="0" tIns="201025" rIns="0" bIns="201025" anchor="ctr" anchorCtr="0">
            <a:noAutofit/>
          </a:bodyPr>
          <a:lstStyle/>
          <a:p>
            <a:pPr lvl="0" algn="ctr"/>
            <a:r>
              <a:rPr lang="fr-CA" sz="4400" b="1" dirty="0">
                <a:solidFill>
                  <a:srgbClr val="FFFFFF"/>
                </a:solidFill>
                <a:latin typeface="Century Gothic"/>
                <a:ea typeface="Century Gothic"/>
                <a:cs typeface="Century Gothic"/>
                <a:sym typeface="Century Gothic"/>
              </a:rPr>
              <a:t>contexte</a:t>
            </a:r>
            <a:endParaRPr sz="4200" b="1" dirty="0">
              <a:solidFill>
                <a:srgbClr val="FFFFFF"/>
              </a:solidFill>
              <a:latin typeface="Century Gothic"/>
              <a:ea typeface="Century Gothic"/>
              <a:cs typeface="Century Gothic"/>
              <a:sym typeface="Century Gothic"/>
            </a:endParaRPr>
          </a:p>
        </p:txBody>
      </p:sp>
      <p:pic>
        <p:nvPicPr>
          <p:cNvPr id="1169" name="Google Shape;1169;p205"/>
          <p:cNvPicPr preferRelativeResize="0"/>
          <p:nvPr/>
        </p:nvPicPr>
        <p:blipFill>
          <a:blip r:embed="rId4">
            <a:alphaModFix/>
          </a:blip>
          <a:stretch>
            <a:fillRect/>
          </a:stretch>
        </p:blipFill>
        <p:spPr>
          <a:xfrm>
            <a:off x="205425" y="4816019"/>
            <a:ext cx="595602" cy="162631"/>
          </a:xfrm>
          <a:prstGeom prst="rect">
            <a:avLst/>
          </a:prstGeom>
          <a:noFill/>
          <a:ln>
            <a:noFill/>
          </a:ln>
        </p:spPr>
      </p:pic>
      <p:sp>
        <p:nvSpPr>
          <p:cNvPr id="1170" name="Google Shape;1170;p205"/>
          <p:cNvSpPr txBox="1"/>
          <p:nvPr/>
        </p:nvSpPr>
        <p:spPr>
          <a:xfrm>
            <a:off x="3029850" y="828000"/>
            <a:ext cx="3000000" cy="1007100"/>
          </a:xfrm>
          <a:prstGeom prst="rect">
            <a:avLst/>
          </a:prstGeom>
          <a:noFill/>
          <a:ln>
            <a:noFill/>
          </a:ln>
        </p:spPr>
        <p:txBody>
          <a:bodyPr spcFirstLastPara="1" wrap="square" lIns="91425" tIns="91425" rIns="91425" bIns="91425" anchor="t" anchorCtr="0">
            <a:noAutofit/>
          </a:bodyPr>
          <a:lstStyle/>
          <a:p>
            <a:pPr lvl="0" algn="ctr"/>
            <a:r>
              <a:rPr lang="fr-CA" sz="2800" b="1" dirty="0">
                <a:solidFill>
                  <a:srgbClr val="FFFFFF"/>
                </a:solidFill>
                <a:latin typeface="Century Gothic"/>
                <a:ea typeface="Century Gothic"/>
                <a:cs typeface="Century Gothic"/>
                <a:sym typeface="Century Gothic"/>
              </a:rPr>
              <a:t>Réglementation et innovation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sp>
        <p:nvSpPr>
          <p:cNvPr id="1175" name="Google Shape;1175;p206"/>
          <p:cNvSpPr txBox="1">
            <a:spLocks noGrp="1"/>
          </p:cNvSpPr>
          <p:nvPr>
            <p:ph type="title" idx="4294967295"/>
          </p:nvPr>
        </p:nvSpPr>
        <p:spPr>
          <a:xfrm>
            <a:off x="107949" y="87313"/>
            <a:ext cx="8712300" cy="43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sz="2000" b="1" dirty="0">
                <a:solidFill>
                  <a:schemeClr val="dk1"/>
                </a:solidFill>
                <a:latin typeface="Century Gothic"/>
                <a:ea typeface="Century Gothic"/>
                <a:cs typeface="Century Gothic"/>
                <a:sym typeface="Century Gothic"/>
              </a:rPr>
              <a:t>Questions sondage</a:t>
            </a:r>
            <a:endParaRPr lang="fr-CA" sz="2000" b="1" dirty="0">
              <a:latin typeface="Century Gothic"/>
              <a:ea typeface="Century Gothic"/>
              <a:cs typeface="Century Gothic"/>
              <a:sym typeface="Century Gothic"/>
            </a:endParaRPr>
          </a:p>
        </p:txBody>
      </p:sp>
      <p:sp>
        <p:nvSpPr>
          <p:cNvPr id="1176" name="Google Shape;1176;p206"/>
          <p:cNvSpPr txBox="1"/>
          <p:nvPr/>
        </p:nvSpPr>
        <p:spPr>
          <a:xfrm>
            <a:off x="1035925" y="816350"/>
            <a:ext cx="7863900" cy="243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CA" sz="1600" dirty="0">
                <a:latin typeface="Century Gothic"/>
                <a:ea typeface="Century Gothic"/>
                <a:cs typeface="Century Gothic"/>
                <a:sym typeface="Century Gothic"/>
              </a:rPr>
              <a:t>Comment innovatrice pensez-vous qu’est l’économie Canadienne?</a:t>
            </a:r>
          </a:p>
          <a:p>
            <a:pPr marL="0" lvl="0" indent="0" algn="l" rtl="0">
              <a:lnSpc>
                <a:spcPct val="115000"/>
              </a:lnSpc>
              <a:spcBef>
                <a:spcPts val="0"/>
              </a:spcBef>
              <a:spcAft>
                <a:spcPts val="0"/>
              </a:spcAft>
              <a:buNone/>
            </a:pPr>
            <a:endParaRPr lang="fr-CA" sz="1600" dirty="0">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lang="fr-CA" sz="1600" dirty="0">
              <a:latin typeface="Century Gothic"/>
              <a:ea typeface="Century Gothic"/>
              <a:cs typeface="Century Gothic"/>
              <a:sym typeface="Century Gothic"/>
            </a:endParaRPr>
          </a:p>
          <a:p>
            <a:pPr lvl="0">
              <a:lnSpc>
                <a:spcPct val="115000"/>
              </a:lnSpc>
            </a:pPr>
            <a:r>
              <a:rPr lang="fr-CA" sz="1600" dirty="0">
                <a:latin typeface="Century Gothic"/>
                <a:ea typeface="Century Gothic"/>
                <a:cs typeface="Century Gothic"/>
                <a:sym typeface="Century Gothic"/>
              </a:rPr>
              <a:t>Comment innovatrice est le système réglementaire Canadien?</a:t>
            </a:r>
          </a:p>
          <a:p>
            <a:pPr marL="0" lvl="0" indent="0" algn="l" rtl="0">
              <a:lnSpc>
                <a:spcPct val="115000"/>
              </a:lnSpc>
              <a:spcBef>
                <a:spcPts val="0"/>
              </a:spcBef>
              <a:spcAft>
                <a:spcPts val="0"/>
              </a:spcAft>
              <a:buNone/>
            </a:pPr>
            <a:endParaRPr lang="fr-CA" sz="1600" dirty="0">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lang="fr-CA" sz="1600" dirty="0">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fr-CA" sz="1600" dirty="0">
                <a:latin typeface="Century Gothic"/>
                <a:ea typeface="Century Gothic"/>
                <a:cs typeface="Century Gothic"/>
                <a:sym typeface="Century Gothic"/>
              </a:rPr>
              <a:t>Comment est votre département équipé pour comprendre et répondre aux innovations sur le marché?</a:t>
            </a:r>
          </a:p>
          <a:p>
            <a:pPr marL="0" lvl="0" indent="0" algn="l" rtl="0">
              <a:spcBef>
                <a:spcPts val="0"/>
              </a:spcBef>
              <a:spcAft>
                <a:spcPts val="0"/>
              </a:spcAft>
              <a:buNone/>
            </a:pPr>
            <a:endParaRPr lang="fr-CA" dirty="0"/>
          </a:p>
        </p:txBody>
      </p:sp>
      <p:pic>
        <p:nvPicPr>
          <p:cNvPr id="1177" name="Google Shape;1177;p206"/>
          <p:cNvPicPr preferRelativeResize="0"/>
          <p:nvPr/>
        </p:nvPicPr>
        <p:blipFill rotWithShape="1">
          <a:blip r:embed="rId3">
            <a:alphaModFix/>
          </a:blip>
          <a:srcRect b="13621"/>
          <a:stretch/>
        </p:blipFill>
        <p:spPr>
          <a:xfrm>
            <a:off x="324000" y="828000"/>
            <a:ext cx="591476" cy="510900"/>
          </a:xfrm>
          <a:prstGeom prst="rect">
            <a:avLst/>
          </a:prstGeom>
          <a:noFill/>
          <a:ln>
            <a:noFill/>
          </a:ln>
        </p:spPr>
      </p:pic>
      <p:pic>
        <p:nvPicPr>
          <p:cNvPr id="1178" name="Google Shape;1178;p206"/>
          <p:cNvPicPr preferRelativeResize="0"/>
          <p:nvPr/>
        </p:nvPicPr>
        <p:blipFill rotWithShape="1">
          <a:blip r:embed="rId3">
            <a:alphaModFix/>
          </a:blip>
          <a:srcRect b="13621"/>
          <a:stretch/>
        </p:blipFill>
        <p:spPr>
          <a:xfrm>
            <a:off x="324000" y="1742400"/>
            <a:ext cx="591476" cy="510900"/>
          </a:xfrm>
          <a:prstGeom prst="rect">
            <a:avLst/>
          </a:prstGeom>
          <a:noFill/>
          <a:ln>
            <a:noFill/>
          </a:ln>
        </p:spPr>
      </p:pic>
      <p:pic>
        <p:nvPicPr>
          <p:cNvPr id="1179" name="Google Shape;1179;p206"/>
          <p:cNvPicPr preferRelativeResize="0"/>
          <p:nvPr/>
        </p:nvPicPr>
        <p:blipFill rotWithShape="1">
          <a:blip r:embed="rId3">
            <a:alphaModFix/>
          </a:blip>
          <a:srcRect b="13621"/>
          <a:stretch/>
        </p:blipFill>
        <p:spPr>
          <a:xfrm>
            <a:off x="324000" y="2580600"/>
            <a:ext cx="591476" cy="510900"/>
          </a:xfrm>
          <a:prstGeom prst="rect">
            <a:avLst/>
          </a:prstGeom>
          <a:noFill/>
          <a:ln>
            <a:noFill/>
          </a:ln>
        </p:spPr>
      </p:pic>
    </p:spTree>
    <p:extLst>
      <p:ext uri="{BB962C8B-B14F-4D97-AF65-F5344CB8AC3E}">
        <p14:creationId xmlns:p14="http://schemas.microsoft.com/office/powerpoint/2010/main" val="10709338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6" name="Google Shape;1026;p190"/>
          <p:cNvSpPr txBox="1"/>
          <p:nvPr/>
        </p:nvSpPr>
        <p:spPr>
          <a:xfrm>
            <a:off x="4572000" y="403436"/>
            <a:ext cx="4125600" cy="4054200"/>
          </a:xfrm>
          <a:prstGeom prst="rect">
            <a:avLst/>
          </a:prstGeom>
          <a:noFill/>
          <a:ln>
            <a:noFill/>
          </a:ln>
        </p:spPr>
        <p:txBody>
          <a:bodyPr spcFirstLastPara="1" wrap="square" lIns="91425" tIns="91425" rIns="91425" bIns="91425" anchor="t" anchorCtr="0">
            <a:normAutofit/>
          </a:bodyPr>
          <a:lstStyle/>
          <a:p>
            <a:pPr marL="457200" lvl="0" indent="-342900">
              <a:lnSpc>
                <a:spcPct val="105000"/>
              </a:lnSpc>
              <a:spcAft>
                <a:spcPts val="600"/>
              </a:spcAft>
              <a:buSzPts val="1800"/>
              <a:buFont typeface="Century Gothic"/>
              <a:buChar char="●"/>
            </a:pPr>
            <a:r>
              <a:rPr lang="fr-CA" b="0" i="0" u="none" strike="noStrike" cap="none" dirty="0">
                <a:latin typeface="Century Gothic"/>
                <a:ea typeface="Century Gothic"/>
                <a:cs typeface="Century Gothic"/>
                <a:sym typeface="Century Gothic"/>
              </a:rPr>
              <a:t>Les systèmes de réglementation actuels ont émergé dans des économies très différentes du monde actuel.</a:t>
            </a:r>
          </a:p>
          <a:p>
            <a:pPr marL="457200" lvl="0" indent="-342900">
              <a:lnSpc>
                <a:spcPct val="105000"/>
              </a:lnSpc>
              <a:spcAft>
                <a:spcPts val="600"/>
              </a:spcAft>
              <a:buSzPts val="1800"/>
              <a:buFont typeface="Century Gothic"/>
              <a:buChar char="●"/>
            </a:pPr>
            <a:r>
              <a:rPr lang="fr-CA" b="0" i="0" u="none" strike="noStrike" cap="none" dirty="0">
                <a:latin typeface="Century Gothic"/>
                <a:ea typeface="Century Gothic"/>
                <a:cs typeface="Century Gothic"/>
                <a:sym typeface="Century Gothic"/>
              </a:rPr>
              <a:t>Paradigme économique néoclassique dominant : homo economicus, équilibre.</a:t>
            </a:r>
          </a:p>
          <a:p>
            <a:pPr marL="457200" lvl="0" indent="-342900">
              <a:lnSpc>
                <a:spcPct val="105000"/>
              </a:lnSpc>
              <a:spcAft>
                <a:spcPts val="600"/>
              </a:spcAft>
              <a:buSzPts val="1800"/>
              <a:buFont typeface="Century Gothic"/>
              <a:buChar char="●"/>
            </a:pPr>
            <a:r>
              <a:rPr lang="fr-CA" b="0" i="0" u="none" strike="noStrike" cap="none" dirty="0">
                <a:latin typeface="Century Gothic"/>
                <a:ea typeface="Century Gothic"/>
                <a:cs typeface="Century Gothic"/>
                <a:sym typeface="Century Gothic"/>
              </a:rPr>
              <a:t>Concurrence → efficience et innovation → avantages pour les consommateurs</a:t>
            </a:r>
          </a:p>
          <a:p>
            <a:pPr marL="457200" lvl="0" indent="-342900">
              <a:lnSpc>
                <a:spcPct val="105000"/>
              </a:lnSpc>
              <a:spcAft>
                <a:spcPts val="600"/>
              </a:spcAft>
              <a:buSzPts val="1800"/>
              <a:buFont typeface="Century Gothic"/>
              <a:buChar char="●"/>
            </a:pPr>
            <a:r>
              <a:rPr lang="fr-CA" b="0" i="0" u="none" strike="noStrike" cap="none" dirty="0">
                <a:latin typeface="Century Gothic"/>
                <a:ea typeface="Century Gothic"/>
                <a:cs typeface="Century Gothic"/>
                <a:sym typeface="Century Gothic"/>
              </a:rPr>
              <a:t>Corriger les défaillances évidentes du marché lorsqu’elles se produisent.</a:t>
            </a:r>
          </a:p>
          <a:p>
            <a:pPr marL="457200" lvl="0" indent="-342900">
              <a:lnSpc>
                <a:spcPct val="105000"/>
              </a:lnSpc>
              <a:spcAft>
                <a:spcPts val="600"/>
              </a:spcAft>
              <a:buSzPts val="1800"/>
              <a:buFont typeface="Century Gothic"/>
              <a:buChar char="●"/>
            </a:pPr>
            <a:r>
              <a:rPr lang="fr-CA" b="0" i="0" u="none" strike="noStrike" cap="none" dirty="0">
                <a:latin typeface="Century Gothic"/>
                <a:ea typeface="Century Gothic"/>
                <a:cs typeface="Century Gothic"/>
                <a:sym typeface="Century Gothic"/>
              </a:rPr>
              <a:t>Quantifier les coûts et les avantages (statiques).</a:t>
            </a:r>
          </a:p>
          <a:p>
            <a:pPr marL="457200" lvl="0" indent="-342900">
              <a:lnSpc>
                <a:spcPct val="105000"/>
              </a:lnSpc>
              <a:spcAft>
                <a:spcPts val="600"/>
              </a:spcAft>
              <a:buSzPts val="1800"/>
              <a:buFont typeface="Century Gothic"/>
              <a:buChar char="●"/>
            </a:pPr>
            <a:r>
              <a:rPr lang="fr-CA" b="0" i="0" u="none" strike="noStrike" cap="none" dirty="0">
                <a:latin typeface="Century Gothic"/>
                <a:ea typeface="Century Gothic"/>
                <a:cs typeface="Century Gothic"/>
                <a:sym typeface="Century Gothic"/>
              </a:rPr>
              <a:t>Sur le plan technologique, les organismes de réglementation peuvent être neutres et se doivent de l’être.</a:t>
            </a:r>
          </a:p>
        </p:txBody>
      </p:sp>
      <p:sp>
        <p:nvSpPr>
          <p:cNvPr id="1025" name="Google Shape;1025;p190"/>
          <p:cNvSpPr txBox="1">
            <a:spLocks noGrp="1"/>
          </p:cNvSpPr>
          <p:nvPr>
            <p:ph type="body" idx="4"/>
          </p:nvPr>
        </p:nvSpPr>
        <p:spPr>
          <a:xfrm>
            <a:off x="140475" y="174835"/>
            <a:ext cx="4125600" cy="4054200"/>
          </a:xfrm>
        </p:spPr>
        <p:txBody>
          <a:bodyPr spcFirstLastPara="1" wrap="square" lIns="91425" tIns="91425" rIns="91425" bIns="91425" anchor="t" anchorCtr="0">
            <a:normAutofit/>
          </a:bodyPr>
          <a:lstStyle/>
          <a:p>
            <a:pPr marL="114300" lvl="0" indent="0">
              <a:spcAft>
                <a:spcPts val="600"/>
              </a:spcAft>
              <a:buNone/>
            </a:pPr>
            <a:r>
              <a:rPr lang="fr-CA" sz="3600" b="1" dirty="0">
                <a:solidFill>
                  <a:srgbClr val="FFFFFF"/>
                </a:solidFill>
              </a:rPr>
              <a:t>L’innovation – un angle mort dans la théorie réglementaire?</a:t>
            </a:r>
          </a:p>
        </p:txBody>
      </p:sp>
    </p:spTree>
    <p:extLst>
      <p:ext uri="{BB962C8B-B14F-4D97-AF65-F5344CB8AC3E}">
        <p14:creationId xmlns:p14="http://schemas.microsoft.com/office/powerpoint/2010/main" val="4184826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1190" name="Google Shape;1190;p208"/>
          <p:cNvSpPr txBox="1">
            <a:spLocks noGrp="1"/>
          </p:cNvSpPr>
          <p:nvPr>
            <p:ph type="subTitle" idx="1"/>
          </p:nvPr>
        </p:nvSpPr>
        <p:spPr>
          <a:xfrm>
            <a:off x="117850" y="89825"/>
            <a:ext cx="8838600" cy="430800"/>
          </a:xfrm>
          <a:prstGeom prst="rect">
            <a:avLst/>
          </a:prstGeom>
        </p:spPr>
        <p:txBody>
          <a:bodyPr spcFirstLastPara="1" wrap="square" lIns="91425" tIns="91425" rIns="91425" bIns="91425" anchor="ctr" anchorCtr="0">
            <a:noAutofit/>
          </a:bodyPr>
          <a:lstStyle/>
          <a:p>
            <a:pPr lvl="0"/>
            <a:r>
              <a:rPr lang="fr-CA" sz="2000" dirty="0">
                <a:solidFill>
                  <a:schemeClr val="bg1"/>
                </a:solidFill>
              </a:rPr>
              <a:t>Le vieux dilemme : troquer l’innovation et le risque de préjudice</a:t>
            </a:r>
          </a:p>
        </p:txBody>
      </p:sp>
      <p:sp>
        <p:nvSpPr>
          <p:cNvPr id="1191" name="Google Shape;1191;p208"/>
          <p:cNvSpPr txBox="1">
            <a:spLocks noGrp="1"/>
          </p:cNvSpPr>
          <p:nvPr>
            <p:ph type="body" idx="1"/>
          </p:nvPr>
        </p:nvSpPr>
        <p:spPr>
          <a:xfrm>
            <a:off x="6559200" y="1325200"/>
            <a:ext cx="2506200" cy="2284200"/>
          </a:xfrm>
          <a:prstGeom prst="rect">
            <a:avLst/>
          </a:prstGeom>
          <a:noFill/>
          <a:ln>
            <a:noFill/>
          </a:ln>
        </p:spPr>
        <p:txBody>
          <a:bodyPr spcFirstLastPara="1" wrap="square" lIns="91425" tIns="91425" rIns="91425" bIns="91425" anchor="t" anchorCtr="0">
            <a:noAutofit/>
          </a:bodyPr>
          <a:lstStyle/>
          <a:p>
            <a:pPr lvl="0"/>
            <a:r>
              <a:rPr lang="fr-CA" sz="1800" dirty="0">
                <a:solidFill>
                  <a:schemeClr val="lt1"/>
                </a:solidFill>
              </a:rPr>
              <a:t>Réglementer trop tard et laisser l’innovation causer des dommages durables</a:t>
            </a:r>
          </a:p>
        </p:txBody>
      </p:sp>
      <p:sp>
        <p:nvSpPr>
          <p:cNvPr id="1192" name="Google Shape;1192;p208"/>
          <p:cNvSpPr txBox="1"/>
          <p:nvPr/>
        </p:nvSpPr>
        <p:spPr>
          <a:xfrm>
            <a:off x="117850" y="1325200"/>
            <a:ext cx="2506200" cy="1287600"/>
          </a:xfrm>
          <a:prstGeom prst="rect">
            <a:avLst/>
          </a:prstGeom>
          <a:noFill/>
          <a:ln>
            <a:noFill/>
          </a:ln>
        </p:spPr>
        <p:txBody>
          <a:bodyPr spcFirstLastPara="1" wrap="square" lIns="91425" tIns="91425" rIns="91425" bIns="91425" anchor="t" anchorCtr="0">
            <a:noAutofit/>
          </a:bodyPr>
          <a:lstStyle/>
          <a:p>
            <a:pPr lvl="0"/>
            <a:r>
              <a:rPr lang="fr-CA" sz="1800" dirty="0">
                <a:solidFill>
                  <a:schemeClr val="lt1"/>
                </a:solidFill>
                <a:latin typeface="Century Gothic"/>
                <a:ea typeface="Century Gothic"/>
                <a:cs typeface="Century Gothic"/>
                <a:sym typeface="Century Gothic"/>
              </a:rPr>
              <a:t>Réglementer trop tôt et freiner l’innovation</a:t>
            </a:r>
          </a:p>
        </p:txBody>
      </p:sp>
      <p:cxnSp>
        <p:nvCxnSpPr>
          <p:cNvPr id="1193" name="Google Shape;1193;p208"/>
          <p:cNvCxnSpPr/>
          <p:nvPr/>
        </p:nvCxnSpPr>
        <p:spPr>
          <a:xfrm rot="10800000" flipH="1">
            <a:off x="777475" y="3012800"/>
            <a:ext cx="7067700" cy="8700"/>
          </a:xfrm>
          <a:prstGeom prst="straightConnector1">
            <a:avLst/>
          </a:prstGeom>
          <a:noFill/>
          <a:ln w="38100" cap="flat" cmpd="sng">
            <a:solidFill>
              <a:srgbClr val="000000"/>
            </a:solidFill>
            <a:prstDash val="solid"/>
            <a:round/>
            <a:headEnd type="stealth" w="med" len="med"/>
            <a:tailEnd type="stealth" w="med" len="med"/>
          </a:ln>
        </p:spPr>
      </p:cxnSp>
      <p:sp>
        <p:nvSpPr>
          <p:cNvPr id="1194" name="Google Shape;1194;p208"/>
          <p:cNvSpPr/>
          <p:nvPr/>
        </p:nvSpPr>
        <p:spPr>
          <a:xfrm>
            <a:off x="4214200" y="3118700"/>
            <a:ext cx="424200" cy="490800"/>
          </a:xfrm>
          <a:prstGeom prst="upArrow">
            <a:avLst>
              <a:gd name="adj1" fmla="val 50000"/>
              <a:gd name="adj2" fmla="val 5000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08"/>
          <p:cNvSpPr txBox="1"/>
          <p:nvPr/>
        </p:nvSpPr>
        <p:spPr>
          <a:xfrm>
            <a:off x="3754900" y="3706700"/>
            <a:ext cx="1342800" cy="430800"/>
          </a:xfrm>
          <a:prstGeom prst="rect">
            <a:avLst/>
          </a:prstGeom>
          <a:noFill/>
          <a:ln>
            <a:noFill/>
          </a:ln>
        </p:spPr>
        <p:txBody>
          <a:bodyPr spcFirstLastPara="1" wrap="square" lIns="91425" tIns="91425" rIns="91425" bIns="91425" anchor="t" anchorCtr="0">
            <a:noAutofit/>
          </a:bodyPr>
          <a:lstStyle/>
          <a:p>
            <a:pPr lvl="0"/>
            <a:r>
              <a:rPr lang="fr-CA" b="1" dirty="0">
                <a:solidFill>
                  <a:srgbClr val="FFFFFF"/>
                </a:solidFill>
                <a:latin typeface="Century Gothic"/>
                <a:ea typeface="Century Gothic"/>
                <a:cs typeface="Century Gothic"/>
                <a:sym typeface="Century Gothic"/>
              </a:rPr>
              <a:t>Point idéal?</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sp>
        <p:nvSpPr>
          <p:cNvPr id="1041" name="Google Shape;1041;p192"/>
          <p:cNvSpPr txBox="1">
            <a:spLocks noGrp="1"/>
          </p:cNvSpPr>
          <p:nvPr>
            <p:ph type="body" idx="1"/>
          </p:nvPr>
        </p:nvSpPr>
        <p:spPr>
          <a:xfrm>
            <a:off x="208300" y="519025"/>
            <a:ext cx="8685300" cy="760800"/>
          </a:xfrm>
          <a:prstGeom prst="rect">
            <a:avLst/>
          </a:prstGeom>
          <a:noFill/>
          <a:ln>
            <a:noFill/>
          </a:ln>
        </p:spPr>
        <p:txBody>
          <a:bodyPr spcFirstLastPara="1" wrap="square" lIns="91425" tIns="91425" rIns="91425" bIns="91425" anchor="ctr" anchorCtr="0">
            <a:noAutofit/>
          </a:bodyPr>
          <a:lstStyle/>
          <a:p>
            <a:pPr marL="457200" lvl="0" indent="0" algn="ctr" rtl="0">
              <a:spcBef>
                <a:spcPts val="0"/>
              </a:spcBef>
              <a:spcAft>
                <a:spcPts val="0"/>
              </a:spcAft>
              <a:buNone/>
            </a:pPr>
            <a:r>
              <a:rPr lang="fr-CA" dirty="0">
                <a:solidFill>
                  <a:schemeClr val="dk1"/>
                </a:solidFill>
                <a:latin typeface="Century Gothic"/>
                <a:ea typeface="Century Gothic"/>
                <a:cs typeface="Century Gothic"/>
                <a:sym typeface="Century Gothic"/>
              </a:rPr>
              <a:t>L’approche attentiste n’est pas nécessairement bonne pour l’innovation et ne permet pas de relever les défis mondiaux.</a:t>
            </a:r>
          </a:p>
        </p:txBody>
      </p:sp>
      <p:sp>
        <p:nvSpPr>
          <p:cNvPr id="1042" name="Google Shape;1042;p192"/>
          <p:cNvSpPr/>
          <p:nvPr/>
        </p:nvSpPr>
        <p:spPr>
          <a:xfrm>
            <a:off x="374450" y="2063775"/>
            <a:ext cx="2456700" cy="2543100"/>
          </a:xfrm>
          <a:prstGeom prst="roundRect">
            <a:avLst>
              <a:gd name="adj" fmla="val 16667"/>
            </a:avLst>
          </a:prstGeom>
          <a:solidFill>
            <a:srgbClr val="FFB819"/>
          </a:solidFill>
          <a:ln>
            <a:noFill/>
          </a:ln>
        </p:spPr>
        <p:txBody>
          <a:bodyPr spcFirstLastPara="1" wrap="square" lIns="91425" tIns="91425" rIns="91425" bIns="91425" anchor="ctr" anchorCtr="0">
            <a:noAutofit/>
          </a:bodyPr>
          <a:lstStyle/>
          <a:p>
            <a:pPr lvl="0">
              <a:lnSpc>
                <a:spcPct val="85000"/>
              </a:lnSpc>
            </a:pPr>
            <a:r>
              <a:rPr lang="fr-CA" sz="1700" b="1" dirty="0">
                <a:solidFill>
                  <a:schemeClr val="dk1"/>
                </a:solidFill>
                <a:latin typeface="Century Gothic"/>
                <a:ea typeface="Century Gothic"/>
                <a:cs typeface="Century Gothic"/>
                <a:sym typeface="Century Gothic"/>
              </a:rPr>
              <a:t>« Frein réglementaire » et dépendance vis-à-vis du parcours</a:t>
            </a:r>
            <a:r>
              <a:rPr lang="fr-CA" sz="1700" dirty="0">
                <a:solidFill>
                  <a:schemeClr val="dk1"/>
                </a:solidFill>
                <a:latin typeface="Century Gothic"/>
                <a:ea typeface="Century Gothic"/>
                <a:cs typeface="Century Gothic"/>
                <a:sym typeface="Century Gothic"/>
              </a:rPr>
              <a:t> –taxe réglementaire potentielle sur l’innovation.</a:t>
            </a:r>
            <a:r>
              <a:rPr lang="fr-CA" sz="1700" b="1" dirty="0">
                <a:solidFill>
                  <a:schemeClr val="dk1"/>
                </a:solidFill>
                <a:latin typeface="Century Gothic"/>
                <a:ea typeface="Century Gothic"/>
                <a:cs typeface="Century Gothic"/>
                <a:sym typeface="Century Gothic"/>
              </a:rPr>
              <a:t> </a:t>
            </a:r>
          </a:p>
        </p:txBody>
      </p:sp>
      <p:sp>
        <p:nvSpPr>
          <p:cNvPr id="1043" name="Google Shape;1043;p192"/>
          <p:cNvSpPr/>
          <p:nvPr/>
        </p:nvSpPr>
        <p:spPr>
          <a:xfrm>
            <a:off x="3405675" y="2063775"/>
            <a:ext cx="2456700" cy="2543100"/>
          </a:xfrm>
          <a:prstGeom prst="roundRect">
            <a:avLst>
              <a:gd name="adj" fmla="val 16667"/>
            </a:avLst>
          </a:prstGeom>
          <a:solidFill>
            <a:srgbClr val="FFB819"/>
          </a:solidFill>
          <a:ln>
            <a:noFill/>
          </a:ln>
        </p:spPr>
        <p:txBody>
          <a:bodyPr spcFirstLastPara="1" wrap="square" lIns="91425" tIns="91425" rIns="91425" bIns="91425" anchor="ctr" anchorCtr="0">
            <a:noAutofit/>
          </a:bodyPr>
          <a:lstStyle/>
          <a:p>
            <a:pPr marL="0" lvl="0" indent="0" algn="l" rtl="0">
              <a:lnSpc>
                <a:spcPct val="85000"/>
              </a:lnSpc>
              <a:spcBef>
                <a:spcPts val="0"/>
              </a:spcBef>
              <a:spcAft>
                <a:spcPts val="0"/>
              </a:spcAft>
              <a:buNone/>
            </a:pPr>
            <a:r>
              <a:rPr lang="fr-CA" sz="1700" b="1">
                <a:solidFill>
                  <a:schemeClr val="dk1"/>
                </a:solidFill>
                <a:latin typeface="Century Gothic"/>
                <a:ea typeface="Century Gothic"/>
                <a:cs typeface="Century Gothic"/>
                <a:sym typeface="Century Gothic"/>
              </a:rPr>
              <a:t>Absence de cadres réglementaires</a:t>
            </a:r>
            <a:r>
              <a:rPr lang="fr-CA" sz="1700">
                <a:solidFill>
                  <a:schemeClr val="dk1"/>
                </a:solidFill>
                <a:latin typeface="Century Gothic"/>
                <a:ea typeface="Century Gothic"/>
                <a:cs typeface="Century Gothic"/>
                <a:sym typeface="Century Gothic"/>
              </a:rPr>
              <a:t> créant de l’incertitude, ouvrant la voie à des innovations potentiellement nuisibles.</a:t>
            </a:r>
          </a:p>
        </p:txBody>
      </p:sp>
      <p:sp>
        <p:nvSpPr>
          <p:cNvPr id="1044" name="Google Shape;1044;p192"/>
          <p:cNvSpPr/>
          <p:nvPr/>
        </p:nvSpPr>
        <p:spPr>
          <a:xfrm>
            <a:off x="6280982" y="2063775"/>
            <a:ext cx="2730588" cy="2543100"/>
          </a:xfrm>
          <a:prstGeom prst="roundRect">
            <a:avLst>
              <a:gd name="adj" fmla="val 16667"/>
            </a:avLst>
          </a:prstGeom>
          <a:solidFill>
            <a:srgbClr val="FFB819"/>
          </a:solidFill>
          <a:ln>
            <a:noFill/>
          </a:ln>
        </p:spPr>
        <p:txBody>
          <a:bodyPr spcFirstLastPara="1" wrap="square" lIns="91425" tIns="91425" rIns="91425" bIns="91425" anchor="ctr" anchorCtr="0">
            <a:noAutofit/>
          </a:bodyPr>
          <a:lstStyle/>
          <a:p>
            <a:pPr marL="0" lvl="0" indent="0" algn="l" rtl="0">
              <a:lnSpc>
                <a:spcPct val="85000"/>
              </a:lnSpc>
              <a:spcBef>
                <a:spcPts val="0"/>
              </a:spcBef>
              <a:spcAft>
                <a:spcPts val="0"/>
              </a:spcAft>
              <a:buNone/>
            </a:pPr>
            <a:r>
              <a:rPr lang="fr-CA" sz="1700" b="1" dirty="0">
                <a:solidFill>
                  <a:schemeClr val="dk1"/>
                </a:solidFill>
                <a:latin typeface="Century Gothic"/>
                <a:ea typeface="Century Gothic"/>
                <a:cs typeface="Century Gothic"/>
                <a:sym typeface="Century Gothic"/>
              </a:rPr>
              <a:t>Innovation ne surgissant pas où elle serait nécessaire – </a:t>
            </a:r>
            <a:r>
              <a:rPr lang="fr-CA" sz="1700" dirty="0">
                <a:solidFill>
                  <a:schemeClr val="dk1"/>
                </a:solidFill>
                <a:latin typeface="Century Gothic"/>
                <a:ea typeface="Century Gothic"/>
                <a:cs typeface="Century Gothic"/>
                <a:sym typeface="Century Gothic"/>
              </a:rPr>
              <a:t>enjeu crucial pour les défis mondiaux tels que le changement climatique, la COVID, les inégalités, etc.</a:t>
            </a:r>
          </a:p>
        </p:txBody>
      </p:sp>
      <p:cxnSp>
        <p:nvCxnSpPr>
          <p:cNvPr id="1045" name="Google Shape;1045;p192"/>
          <p:cNvCxnSpPr/>
          <p:nvPr/>
        </p:nvCxnSpPr>
        <p:spPr>
          <a:xfrm flipH="1">
            <a:off x="2029100" y="1227175"/>
            <a:ext cx="1750800" cy="621900"/>
          </a:xfrm>
          <a:prstGeom prst="straightConnector1">
            <a:avLst/>
          </a:prstGeom>
          <a:noFill/>
          <a:ln w="9525" cap="flat" cmpd="sng">
            <a:solidFill>
              <a:schemeClr val="dk2"/>
            </a:solidFill>
            <a:prstDash val="solid"/>
            <a:round/>
            <a:headEnd type="none" w="med" len="med"/>
            <a:tailEnd type="triangle" w="med" len="med"/>
          </a:ln>
        </p:spPr>
      </p:cxnSp>
      <p:cxnSp>
        <p:nvCxnSpPr>
          <p:cNvPr id="1046" name="Google Shape;1046;p192"/>
          <p:cNvCxnSpPr/>
          <p:nvPr/>
        </p:nvCxnSpPr>
        <p:spPr>
          <a:xfrm>
            <a:off x="4631325" y="1382850"/>
            <a:ext cx="5400" cy="470400"/>
          </a:xfrm>
          <a:prstGeom prst="straightConnector1">
            <a:avLst/>
          </a:prstGeom>
          <a:noFill/>
          <a:ln w="9525" cap="flat" cmpd="sng">
            <a:solidFill>
              <a:schemeClr val="dk2"/>
            </a:solidFill>
            <a:prstDash val="solid"/>
            <a:round/>
            <a:headEnd type="none" w="med" len="med"/>
            <a:tailEnd type="triangle" w="med" len="med"/>
          </a:ln>
        </p:spPr>
      </p:cxnSp>
      <p:cxnSp>
        <p:nvCxnSpPr>
          <p:cNvPr id="1047" name="Google Shape;1047;p192"/>
          <p:cNvCxnSpPr/>
          <p:nvPr/>
        </p:nvCxnSpPr>
        <p:spPr>
          <a:xfrm>
            <a:off x="5594600" y="1227325"/>
            <a:ext cx="1672500" cy="621600"/>
          </a:xfrm>
          <a:prstGeom prst="straightConnector1">
            <a:avLst/>
          </a:prstGeom>
          <a:noFill/>
          <a:ln w="9525" cap="flat" cmpd="sng">
            <a:solidFill>
              <a:schemeClr val="dk2"/>
            </a:solidFill>
            <a:prstDash val="solid"/>
            <a:round/>
            <a:headEnd type="none" w="med" len="med"/>
            <a:tailEnd type="triangle" w="med" len="med"/>
          </a:ln>
        </p:spPr>
      </p:cxnSp>
      <p:sp>
        <p:nvSpPr>
          <p:cNvPr id="1048" name="Google Shape;1048;p192"/>
          <p:cNvSpPr txBox="1">
            <a:spLocks noGrp="1"/>
          </p:cNvSpPr>
          <p:nvPr>
            <p:ph type="title"/>
          </p:nvPr>
        </p:nvSpPr>
        <p:spPr>
          <a:xfrm>
            <a:off x="107949" y="87313"/>
            <a:ext cx="8712300" cy="43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sz="2000" b="1">
                <a:solidFill>
                  <a:schemeClr val="dk1"/>
                </a:solidFill>
                <a:latin typeface="Century Gothic"/>
                <a:ea typeface="Century Gothic"/>
                <a:cs typeface="Century Gothic"/>
                <a:sym typeface="Century Gothic"/>
              </a:rPr>
              <a:t>Il n’existe pas de compromis simple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2" name="Google Shape;1212;p210"/>
          <p:cNvSpPr txBox="1"/>
          <p:nvPr/>
        </p:nvSpPr>
        <p:spPr>
          <a:xfrm>
            <a:off x="457850" y="581350"/>
            <a:ext cx="8395200" cy="4362600"/>
          </a:xfrm>
          <a:prstGeom prst="rect">
            <a:avLst/>
          </a:prstGeom>
          <a:noFill/>
          <a:ln>
            <a:noFill/>
          </a:ln>
        </p:spPr>
        <p:txBody>
          <a:bodyPr spcFirstLastPara="1" wrap="square" lIns="91425" tIns="91425" rIns="91425" bIns="91425" anchor="t" anchorCtr="0">
            <a:noAutofit/>
          </a:bodyPr>
          <a:lstStyle/>
          <a:p>
            <a:pPr marL="457200">
              <a:spcBef>
                <a:spcPts val="1000"/>
              </a:spcBef>
            </a:pPr>
            <a:r>
              <a:rPr lang="fr-CA" sz="1600" b="1" dirty="0">
                <a:solidFill>
                  <a:schemeClr val="dk1"/>
                </a:solidFill>
                <a:latin typeface="Century Gothic"/>
                <a:ea typeface="Century Gothic"/>
                <a:cs typeface="Century Gothic"/>
                <a:sym typeface="Century Gothic"/>
              </a:rPr>
              <a:t>Pression pour une réglementation et des mesures réglementaires</a:t>
            </a:r>
            <a:br>
              <a:rPr lang="en-GB" sz="1800" b="1" dirty="0">
                <a:solidFill>
                  <a:schemeClr val="dk1"/>
                </a:solidFill>
                <a:latin typeface="Century Gothic"/>
                <a:ea typeface="Century Gothic"/>
                <a:cs typeface="Century Gothic"/>
                <a:sym typeface="Century Gothic"/>
              </a:rPr>
            </a:br>
            <a:r>
              <a:rPr lang="fr-CA" dirty="0">
                <a:solidFill>
                  <a:schemeClr val="dk1"/>
                </a:solidFill>
                <a:latin typeface="Century Gothic"/>
                <a:ea typeface="Century Gothic"/>
                <a:cs typeface="Century Gothic"/>
                <a:sym typeface="Century Gothic"/>
              </a:rPr>
              <a:t>Favoriser l’innovation et répondre à l’innovation numérique, aux nouvelles technologies et aux modèles d’affaires qui demeurent non contrôlé. </a:t>
            </a:r>
            <a:r>
              <a:rPr lang="fr-CA" i="1" dirty="0">
                <a:solidFill>
                  <a:srgbClr val="FFB819"/>
                </a:solidFill>
                <a:latin typeface="Century Gothic"/>
                <a:sym typeface="Century Gothic"/>
              </a:rPr>
              <a:t>Incertitude quant à la nature et à la manière de réglementer ce qui doit l’être.</a:t>
            </a:r>
          </a:p>
          <a:p>
            <a:pPr marL="457200" lvl="0" indent="-330200">
              <a:lnSpc>
                <a:spcPct val="85000"/>
              </a:lnSpc>
              <a:spcBef>
                <a:spcPts val="1000"/>
              </a:spcBef>
              <a:buSzPts val="1600"/>
              <a:buChar char="●"/>
            </a:pPr>
            <a:r>
              <a:rPr lang="fr-CA" sz="1600" b="1" dirty="0">
                <a:solidFill>
                  <a:schemeClr val="dk1"/>
                </a:solidFill>
                <a:latin typeface="Century Gothic"/>
                <a:ea typeface="Century Gothic"/>
                <a:cs typeface="Century Gothic"/>
                <a:sym typeface="Century Gothic"/>
              </a:rPr>
              <a:t>Environnements radicalement différents</a:t>
            </a:r>
          </a:p>
          <a:p>
            <a:pPr marL="457200"/>
            <a:r>
              <a:rPr lang="fr-CA" dirty="0">
                <a:solidFill>
                  <a:schemeClr val="dk1"/>
                </a:solidFill>
                <a:latin typeface="Century Gothic"/>
                <a:ea typeface="Century Gothic"/>
                <a:cs typeface="Century Gothic"/>
                <a:sym typeface="Century Gothic"/>
              </a:rPr>
              <a:t>Réglementation décentralisée (p. ex., autoréglementation), évolution de la dynamique du pouvoir, nouveaux types de préjudices et de possibilités, érosion des frontières sectorielles</a:t>
            </a:r>
            <a:r>
              <a:rPr lang="fr-CA" dirty="0">
                <a:latin typeface="Century Gothic"/>
                <a:ea typeface="Century Gothic"/>
                <a:cs typeface="Century Gothic"/>
                <a:sym typeface="Century Gothic"/>
              </a:rPr>
              <a:t>.</a:t>
            </a:r>
            <a:r>
              <a:rPr lang="fr-CA" i="1" dirty="0">
                <a:solidFill>
                  <a:srgbClr val="9B00C3"/>
                </a:solidFill>
                <a:latin typeface="Century Gothic"/>
                <a:ea typeface="Century Gothic"/>
                <a:cs typeface="Century Gothic"/>
                <a:sym typeface="Century Gothic"/>
              </a:rPr>
              <a:t> </a:t>
            </a:r>
            <a:r>
              <a:rPr lang="fr-CA" i="1" dirty="0">
                <a:solidFill>
                  <a:srgbClr val="FFB819"/>
                </a:solidFill>
                <a:latin typeface="Century Gothic"/>
                <a:sym typeface="Century Gothic"/>
              </a:rPr>
              <a:t>Incertitude quant aux nouvelles possibilités de réaction des organismes de réglementation (p. ex., conception conjointe).</a:t>
            </a:r>
          </a:p>
          <a:p>
            <a:pPr marL="457200" lvl="0" indent="-330200">
              <a:lnSpc>
                <a:spcPct val="85000"/>
              </a:lnSpc>
              <a:spcBef>
                <a:spcPts val="1000"/>
              </a:spcBef>
              <a:buClr>
                <a:schemeClr val="dk1"/>
              </a:buClr>
              <a:buSzPts val="1600"/>
              <a:buFont typeface="Century Gothic"/>
              <a:buChar char="●"/>
            </a:pPr>
            <a:r>
              <a:rPr lang="fr-CA" sz="1600" b="1" dirty="0">
                <a:solidFill>
                  <a:schemeClr val="dk1"/>
                </a:solidFill>
                <a:latin typeface="Century Gothic"/>
                <a:ea typeface="Century Gothic"/>
                <a:cs typeface="Century Gothic"/>
                <a:sym typeface="Century Gothic"/>
              </a:rPr>
              <a:t>Pression pour davantage d’innovation</a:t>
            </a:r>
          </a:p>
          <a:p>
            <a:pPr marL="457200" lvl="0">
              <a:lnSpc>
                <a:spcPct val="85000"/>
              </a:lnSpc>
            </a:pPr>
            <a:r>
              <a:rPr lang="fr-CA" dirty="0">
                <a:solidFill>
                  <a:schemeClr val="dk1"/>
                </a:solidFill>
                <a:latin typeface="Century Gothic"/>
                <a:ea typeface="Century Gothic"/>
                <a:cs typeface="Century Gothic"/>
                <a:sym typeface="Century Gothic"/>
              </a:rPr>
              <a:t>Pressions commerciales et politiques croissantes pour assouplir la réglementation; croissance stagnante de la productivité; concurrence internationale; nécessité de réagir aux crises mondiales. </a:t>
            </a:r>
            <a:r>
              <a:rPr lang="fr-CA" i="1" dirty="0">
                <a:solidFill>
                  <a:srgbClr val="FFB819"/>
                </a:solidFill>
                <a:latin typeface="Century Gothic"/>
                <a:sym typeface="Century Gothic"/>
              </a:rPr>
              <a:t>Incertitude quant au rôle des organismes de réglementation en ce qui concerne l’innovation et la façon de la concilier avec les autres volets de leur mandat (p. ex., la sécurité).</a:t>
            </a:r>
          </a:p>
          <a:p>
            <a:pPr marL="457200" lvl="0">
              <a:spcBef>
                <a:spcPts val="1000"/>
              </a:spcBef>
            </a:pPr>
            <a:r>
              <a:rPr lang="fr-CA" sz="1600" b="1" dirty="0">
                <a:solidFill>
                  <a:schemeClr val="dk1"/>
                </a:solidFill>
                <a:latin typeface="Century Gothic"/>
                <a:ea typeface="Century Gothic"/>
                <a:cs typeface="Century Gothic"/>
                <a:sym typeface="Century Gothic"/>
              </a:rPr>
              <a:t>Défis internes</a:t>
            </a:r>
            <a:r>
              <a:rPr lang="en-GB" sz="1600" b="1" dirty="0">
                <a:solidFill>
                  <a:schemeClr val="dk1"/>
                </a:solidFill>
                <a:latin typeface="Century Gothic"/>
                <a:ea typeface="Century Gothic"/>
                <a:cs typeface="Century Gothic"/>
                <a:sym typeface="Century Gothic"/>
              </a:rPr>
              <a:t> </a:t>
            </a:r>
            <a:endParaRPr sz="1600" b="1" dirty="0">
              <a:solidFill>
                <a:schemeClr val="dk1"/>
              </a:solidFill>
              <a:latin typeface="Century Gothic"/>
              <a:ea typeface="Century Gothic"/>
              <a:cs typeface="Century Gothic"/>
              <a:sym typeface="Century Gothic"/>
            </a:endParaRPr>
          </a:p>
          <a:p>
            <a:pPr marL="457200" lvl="0">
              <a:lnSpc>
                <a:spcPct val="85000"/>
              </a:lnSpc>
            </a:pPr>
            <a:r>
              <a:rPr lang="fr-CA" dirty="0">
                <a:solidFill>
                  <a:schemeClr val="dk1"/>
                </a:solidFill>
                <a:latin typeface="Century Gothic"/>
                <a:ea typeface="Century Gothic"/>
                <a:cs typeface="Century Gothic"/>
                <a:sym typeface="Century Gothic"/>
              </a:rPr>
              <a:t>L’élaboration et l’adoption d’un plan de base ne sont pas efficaces. </a:t>
            </a:r>
            <a:r>
              <a:rPr lang="fr-CA" i="1" dirty="0">
                <a:solidFill>
                  <a:srgbClr val="FFB819"/>
                </a:solidFill>
                <a:latin typeface="Century Gothic"/>
                <a:sym typeface="Century Gothic"/>
              </a:rPr>
              <a:t>Incertitude quant au mode de fonctionnement de processus, méthodes de travail ou cadres réglementaires plus efficaces.</a:t>
            </a:r>
          </a:p>
        </p:txBody>
      </p:sp>
      <p:sp>
        <p:nvSpPr>
          <p:cNvPr id="1213" name="Google Shape;1213;p210"/>
          <p:cNvSpPr txBox="1">
            <a:spLocks noGrp="1"/>
          </p:cNvSpPr>
          <p:nvPr>
            <p:ph type="title"/>
          </p:nvPr>
        </p:nvSpPr>
        <p:spPr>
          <a:xfrm>
            <a:off x="107950" y="87325"/>
            <a:ext cx="8712300" cy="613800"/>
          </a:xfrm>
          <a:prstGeom prst="rect">
            <a:avLst/>
          </a:prstGeom>
          <a:noFill/>
          <a:ln>
            <a:noFill/>
          </a:ln>
        </p:spPr>
        <p:txBody>
          <a:bodyPr spcFirstLastPara="1" wrap="square" lIns="91425" tIns="91425" rIns="91425" bIns="91425" anchor="ctr" anchorCtr="0">
            <a:noAutofit/>
          </a:bodyPr>
          <a:lstStyle/>
          <a:p>
            <a:pPr lvl="0"/>
            <a:r>
              <a:rPr lang="fr-CA" sz="2000" b="1" dirty="0">
                <a:solidFill>
                  <a:schemeClr val="dk1"/>
                </a:solidFill>
                <a:latin typeface="Century Gothic"/>
                <a:ea typeface="Century Gothic"/>
                <a:cs typeface="Century Gothic"/>
                <a:sym typeface="Century Gothic"/>
              </a:rPr>
              <a:t>Lorsqu’ils adoptent une nouvelle approche, les organismes de réglementation doivent faire face à un certain nombre de défis.</a:t>
            </a:r>
            <a:endParaRPr sz="2000" b="1" dirty="0">
              <a:latin typeface="Century Gothic"/>
              <a:ea typeface="Century Gothic"/>
              <a:cs typeface="Century Gothic"/>
              <a:sym typeface="Century Gothic"/>
            </a:endParaRPr>
          </a:p>
        </p:txBody>
      </p:sp>
      <p:pic>
        <p:nvPicPr>
          <p:cNvPr id="1214" name="Google Shape;1214;p210"/>
          <p:cNvPicPr preferRelativeResize="0"/>
          <p:nvPr/>
        </p:nvPicPr>
        <p:blipFill rotWithShape="1">
          <a:blip r:embed="rId3">
            <a:alphaModFix/>
          </a:blip>
          <a:srcRect b="13119"/>
          <a:stretch/>
        </p:blipFill>
        <p:spPr>
          <a:xfrm>
            <a:off x="263703" y="871800"/>
            <a:ext cx="719618" cy="625425"/>
          </a:xfrm>
          <a:prstGeom prst="rect">
            <a:avLst/>
          </a:prstGeom>
          <a:noFill/>
          <a:ln>
            <a:noFill/>
          </a:ln>
        </p:spPr>
      </p:pic>
      <p:pic>
        <p:nvPicPr>
          <p:cNvPr id="1215" name="Google Shape;1215;p210"/>
          <p:cNvPicPr preferRelativeResize="0"/>
          <p:nvPr/>
        </p:nvPicPr>
        <p:blipFill rotWithShape="1">
          <a:blip r:embed="rId4">
            <a:alphaModFix/>
          </a:blip>
          <a:srcRect b="16742"/>
          <a:stretch/>
        </p:blipFill>
        <p:spPr>
          <a:xfrm>
            <a:off x="284863" y="1882753"/>
            <a:ext cx="719999" cy="599625"/>
          </a:xfrm>
          <a:prstGeom prst="rect">
            <a:avLst/>
          </a:prstGeom>
          <a:noFill/>
          <a:ln>
            <a:noFill/>
          </a:ln>
        </p:spPr>
      </p:pic>
      <p:pic>
        <p:nvPicPr>
          <p:cNvPr id="1216" name="Google Shape;1216;p210"/>
          <p:cNvPicPr preferRelativeResize="0"/>
          <p:nvPr/>
        </p:nvPicPr>
        <p:blipFill rotWithShape="1">
          <a:blip r:embed="rId5">
            <a:alphaModFix/>
          </a:blip>
          <a:srcRect r="5979" b="14537"/>
          <a:stretch/>
        </p:blipFill>
        <p:spPr>
          <a:xfrm>
            <a:off x="263513" y="2932062"/>
            <a:ext cx="720001" cy="654546"/>
          </a:xfrm>
          <a:prstGeom prst="rect">
            <a:avLst/>
          </a:prstGeom>
          <a:noFill/>
          <a:ln>
            <a:noFill/>
          </a:ln>
        </p:spPr>
      </p:pic>
      <p:pic>
        <p:nvPicPr>
          <p:cNvPr id="1217" name="Google Shape;1217;p210"/>
          <p:cNvPicPr preferRelativeResize="0"/>
          <p:nvPr/>
        </p:nvPicPr>
        <p:blipFill rotWithShape="1">
          <a:blip r:embed="rId6">
            <a:alphaModFix/>
          </a:blip>
          <a:srcRect r="49" b="13164"/>
          <a:stretch/>
        </p:blipFill>
        <p:spPr>
          <a:xfrm>
            <a:off x="263700" y="4036304"/>
            <a:ext cx="719618" cy="6254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1059" name="Google Shape;1059;p194"/>
          <p:cNvSpPr txBox="1"/>
          <p:nvPr/>
        </p:nvSpPr>
        <p:spPr>
          <a:xfrm>
            <a:off x="223700" y="1033800"/>
            <a:ext cx="8674500" cy="27798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chemeClr val="dk1"/>
              </a:buClr>
              <a:buSzPts val="1600"/>
              <a:buFont typeface="Century Gothic"/>
              <a:buChar char="●"/>
            </a:pPr>
            <a:r>
              <a:rPr lang="fr-CA" sz="1600" dirty="0">
                <a:solidFill>
                  <a:schemeClr val="dk1"/>
                </a:solidFill>
                <a:latin typeface="Century Gothic"/>
                <a:ea typeface="Century Gothic"/>
                <a:cs typeface="Century Gothic"/>
                <a:sym typeface="Century Gothic"/>
              </a:rPr>
              <a:t>L’innovation est intrinsèquement incertaine – p. ex., il est très difficile de prédire les innovations qui émergeront ou qui gagneront en popularité, ainsi que leur évolution ou leurs répercussions.</a:t>
            </a:r>
          </a:p>
          <a:p>
            <a:pPr marL="457200" lvl="0" indent="-330200" algn="l" rtl="0">
              <a:spcBef>
                <a:spcPts val="0"/>
              </a:spcBef>
              <a:spcAft>
                <a:spcPts val="0"/>
              </a:spcAft>
              <a:buClr>
                <a:schemeClr val="dk1"/>
              </a:buClr>
              <a:buSzPts val="1600"/>
              <a:buFont typeface="Century Gothic"/>
              <a:buChar char="●"/>
            </a:pPr>
            <a:r>
              <a:rPr lang="fr-CA" sz="1600" dirty="0">
                <a:solidFill>
                  <a:schemeClr val="dk1"/>
                </a:solidFill>
                <a:latin typeface="Century Gothic"/>
                <a:ea typeface="Century Gothic"/>
                <a:cs typeface="Century Gothic"/>
                <a:sym typeface="Century Gothic"/>
              </a:rPr>
              <a:t>En matière d’innovation, les acteurs du marché peuvent disposer de renseignements plus fiables que l’organisme de réglementation, et certains de ces renseignements peuvent être tacites.</a:t>
            </a:r>
          </a:p>
          <a:p>
            <a:pPr marL="457200" lvl="0" indent="-330200" algn="l" rtl="0">
              <a:spcBef>
                <a:spcPts val="0"/>
              </a:spcBef>
              <a:spcAft>
                <a:spcPts val="0"/>
              </a:spcAft>
              <a:buClr>
                <a:schemeClr val="dk1"/>
              </a:buClr>
              <a:buSzPts val="1600"/>
              <a:buFont typeface="Century Gothic"/>
              <a:buChar char="●"/>
            </a:pPr>
            <a:r>
              <a:rPr lang="fr-CA" sz="1600" dirty="0">
                <a:solidFill>
                  <a:schemeClr val="dk1"/>
                </a:solidFill>
                <a:latin typeface="Century Gothic"/>
                <a:ea typeface="Century Gothic"/>
                <a:cs typeface="Century Gothic"/>
                <a:sym typeface="Century Gothic"/>
              </a:rPr>
              <a:t>Les mesures réglementaires peuvent avoir des répercussions importantes sur le marché et l’innovation, mais dans une telle incertitude, il est très difficile de savoir quand et comment agir.</a:t>
            </a:r>
          </a:p>
        </p:txBody>
      </p:sp>
      <p:sp>
        <p:nvSpPr>
          <p:cNvPr id="1060" name="Google Shape;1060;p194"/>
          <p:cNvSpPr txBox="1"/>
          <p:nvPr/>
        </p:nvSpPr>
        <p:spPr>
          <a:xfrm>
            <a:off x="1057108" y="3584567"/>
            <a:ext cx="7676400" cy="942900"/>
          </a:xfrm>
          <a:prstGeom prst="rect">
            <a:avLst/>
          </a:prstGeom>
          <a:noFill/>
          <a:ln>
            <a:noFill/>
          </a:ln>
        </p:spPr>
        <p:txBody>
          <a:bodyPr spcFirstLastPara="1" wrap="square" lIns="91425" tIns="91425" rIns="91425" bIns="91425" anchor="t" anchorCtr="0">
            <a:noAutofit/>
          </a:bodyPr>
          <a:lstStyle/>
          <a:p>
            <a:r>
              <a:rPr lang="fr-CA" sz="1800" dirty="0">
                <a:solidFill>
                  <a:srgbClr val="FFB819"/>
                </a:solidFill>
                <a:latin typeface="Century Gothic"/>
                <a:sym typeface="Century Gothic"/>
              </a:rPr>
              <a:t>L’</a:t>
            </a:r>
            <a:r>
              <a:rPr lang="fr-CA" sz="1800" b="1" dirty="0">
                <a:solidFill>
                  <a:srgbClr val="FFB819"/>
                </a:solidFill>
                <a:latin typeface="Century Gothic"/>
                <a:sym typeface="Century Gothic"/>
              </a:rPr>
              <a:t>expérimentation</a:t>
            </a:r>
            <a:r>
              <a:rPr lang="fr-CA" sz="1800" dirty="0">
                <a:solidFill>
                  <a:srgbClr val="FFB819"/>
                </a:solidFill>
                <a:latin typeface="Century Gothic"/>
                <a:sym typeface="Century Gothic"/>
              </a:rPr>
              <a:t>, la mise à l’essai et l’évaluation de différentes approches constituent un moyen efficace de dissiper une partie de cette incertitude.</a:t>
            </a:r>
          </a:p>
        </p:txBody>
      </p:sp>
      <p:sp>
        <p:nvSpPr>
          <p:cNvPr id="1061" name="Google Shape;1061;p194"/>
          <p:cNvSpPr txBox="1">
            <a:spLocks noGrp="1"/>
          </p:cNvSpPr>
          <p:nvPr>
            <p:ph type="title"/>
          </p:nvPr>
        </p:nvSpPr>
        <p:spPr>
          <a:xfrm>
            <a:off x="107950" y="87337"/>
            <a:ext cx="8712300" cy="86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sz="1800" b="1" dirty="0">
                <a:solidFill>
                  <a:srgbClr val="FFB819"/>
                </a:solidFill>
                <a:latin typeface="Century Gothic"/>
                <a:sym typeface="Century Gothic"/>
              </a:rPr>
              <a:t>L’incertitude et l’asymétrie de l’information </a:t>
            </a:r>
            <a:r>
              <a:rPr lang="fr-CA" sz="1800" b="1" dirty="0">
                <a:solidFill>
                  <a:schemeClr val="dk1"/>
                </a:solidFill>
                <a:latin typeface="Century Gothic"/>
                <a:ea typeface="Century Gothic"/>
                <a:cs typeface="Century Gothic"/>
                <a:sym typeface="Century Gothic"/>
              </a:rPr>
              <a:t>sont des problèmes sous-jacents importants auxquels les organismes de réglementation doivent faire face pour réagir à l’innovation</a:t>
            </a:r>
            <a:endParaRPr lang="fr-CA" sz="2000" b="1" dirty="0">
              <a:solidFill>
                <a:schemeClr val="dk1"/>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sp>
        <p:nvSpPr>
          <p:cNvPr id="1229" name="Google Shape;1229;p212"/>
          <p:cNvSpPr txBox="1">
            <a:spLocks noGrp="1"/>
          </p:cNvSpPr>
          <p:nvPr>
            <p:ph type="subTitle" idx="1"/>
          </p:nvPr>
        </p:nvSpPr>
        <p:spPr>
          <a:xfrm>
            <a:off x="117850" y="89825"/>
            <a:ext cx="8838600" cy="43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0" name="Google Shape;1230;p212"/>
          <p:cNvSpPr txBox="1">
            <a:spLocks noGrp="1"/>
          </p:cNvSpPr>
          <p:nvPr>
            <p:ph type="body" idx="2"/>
          </p:nvPr>
        </p:nvSpPr>
        <p:spPr>
          <a:xfrm>
            <a:off x="152650" y="630775"/>
            <a:ext cx="8769000" cy="4054200"/>
          </a:xfrm>
          <a:prstGeom prst="rect">
            <a:avLst/>
          </a:prstGeom>
        </p:spPr>
        <p:txBody>
          <a:bodyPr spcFirstLastPara="1" wrap="square" lIns="91425" tIns="91425" rIns="91425" bIns="91425" anchor="t" anchorCtr="0">
            <a:noAutofit/>
          </a:bodyPr>
          <a:lstStyle/>
          <a:p>
            <a:pPr marL="114300" indent="0">
              <a:buNone/>
            </a:pPr>
            <a:r>
              <a:rPr lang="fr-CA" sz="3600" dirty="0">
                <a:solidFill>
                  <a:schemeClr val="dk1"/>
                </a:solidFill>
              </a:rPr>
              <a:t>Réponses aux questions sondage …</a:t>
            </a:r>
            <a:endParaRPr lang="en-CA" sz="36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pic>
        <p:nvPicPr>
          <p:cNvPr id="1235" name="Google Shape;1235;p213"/>
          <p:cNvPicPr preferRelativeResize="0"/>
          <p:nvPr/>
        </p:nvPicPr>
        <p:blipFill rotWithShape="1">
          <a:blip r:embed="rId3">
            <a:alphaModFix/>
          </a:blip>
          <a:srcRect t="7424" b="53355"/>
          <a:stretch/>
        </p:blipFill>
        <p:spPr>
          <a:xfrm>
            <a:off x="0" y="-222250"/>
            <a:ext cx="9288251" cy="5365747"/>
          </a:xfrm>
          <a:prstGeom prst="rect">
            <a:avLst/>
          </a:prstGeom>
          <a:noFill/>
          <a:ln>
            <a:noFill/>
          </a:ln>
        </p:spPr>
      </p:pic>
      <p:sp>
        <p:nvSpPr>
          <p:cNvPr id="1236" name="Google Shape;1236;p213"/>
          <p:cNvSpPr/>
          <p:nvPr/>
        </p:nvSpPr>
        <p:spPr>
          <a:xfrm>
            <a:off x="2218500" y="308175"/>
            <a:ext cx="4622700" cy="4608000"/>
          </a:xfrm>
          <a:prstGeom prst="ellipse">
            <a:avLst/>
          </a:prstGeom>
          <a:solidFill>
            <a:srgbClr val="9B00C3"/>
          </a:solidFill>
          <a:ln>
            <a:noFill/>
          </a:ln>
        </p:spPr>
        <p:txBody>
          <a:bodyPr spcFirstLastPara="1" wrap="square" lIns="0" tIns="201025" rIns="0" bIns="201025" anchor="ctr" anchorCtr="0">
            <a:noAutofit/>
          </a:bodyPr>
          <a:lstStyle/>
          <a:p>
            <a:pPr marL="0" lvl="0" indent="0" algn="ctr" rtl="0">
              <a:spcBef>
                <a:spcPts val="0"/>
              </a:spcBef>
              <a:spcAft>
                <a:spcPts val="0"/>
              </a:spcAft>
              <a:buNone/>
            </a:pPr>
            <a:r>
              <a:rPr lang="en-GB" sz="4200" b="1" dirty="0">
                <a:solidFill>
                  <a:srgbClr val="FFFFFF"/>
                </a:solidFill>
                <a:latin typeface="Century Gothic"/>
                <a:ea typeface="Century Gothic"/>
                <a:cs typeface="Century Gothic"/>
                <a:sym typeface="Century Gothic"/>
              </a:rPr>
              <a:t>cadre</a:t>
            </a:r>
            <a:endParaRPr sz="4200" b="1" dirty="0">
              <a:solidFill>
                <a:srgbClr val="FFFFFF"/>
              </a:solidFill>
              <a:latin typeface="Century Gothic"/>
              <a:ea typeface="Century Gothic"/>
              <a:cs typeface="Century Gothic"/>
              <a:sym typeface="Century Gothic"/>
            </a:endParaRPr>
          </a:p>
        </p:txBody>
      </p:sp>
      <p:pic>
        <p:nvPicPr>
          <p:cNvPr id="1237" name="Google Shape;1237;p213"/>
          <p:cNvPicPr preferRelativeResize="0"/>
          <p:nvPr/>
        </p:nvPicPr>
        <p:blipFill>
          <a:blip r:embed="rId4">
            <a:alphaModFix/>
          </a:blip>
          <a:stretch>
            <a:fillRect/>
          </a:stretch>
        </p:blipFill>
        <p:spPr>
          <a:xfrm>
            <a:off x="205425" y="4816019"/>
            <a:ext cx="595602" cy="162631"/>
          </a:xfrm>
          <a:prstGeom prst="rect">
            <a:avLst/>
          </a:prstGeom>
          <a:noFill/>
          <a:ln>
            <a:noFill/>
          </a:ln>
        </p:spPr>
      </p:pic>
      <p:sp>
        <p:nvSpPr>
          <p:cNvPr id="1238" name="Google Shape;1238;p213"/>
          <p:cNvSpPr txBox="1"/>
          <p:nvPr/>
        </p:nvSpPr>
        <p:spPr>
          <a:xfrm>
            <a:off x="3029850" y="1027380"/>
            <a:ext cx="3000000" cy="1007100"/>
          </a:xfrm>
          <a:prstGeom prst="rect">
            <a:avLst/>
          </a:prstGeom>
          <a:noFill/>
          <a:ln>
            <a:noFill/>
          </a:ln>
        </p:spPr>
        <p:txBody>
          <a:bodyPr spcFirstLastPara="1" wrap="square" lIns="91425" tIns="91425" rIns="91425" bIns="91425" anchor="t" anchorCtr="0">
            <a:noAutofit/>
          </a:bodyPr>
          <a:lstStyle/>
          <a:p>
            <a:pPr lvl="0" algn="ctr"/>
            <a:r>
              <a:rPr lang="fr-CA" sz="2800" b="1" dirty="0">
                <a:solidFill>
                  <a:srgbClr val="BD83CC"/>
                </a:solidFill>
                <a:latin typeface="Century Gothic"/>
                <a:sym typeface="Century Gothic"/>
              </a:rPr>
              <a:t>Réglementation et innovation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42"/>
        <p:cNvGrpSpPr/>
        <p:nvPr/>
      </p:nvGrpSpPr>
      <p:grpSpPr>
        <a:xfrm>
          <a:off x="0" y="0"/>
          <a:ext cx="0" cy="0"/>
          <a:chOff x="0" y="0"/>
          <a:chExt cx="0" cy="0"/>
        </a:xfrm>
      </p:grpSpPr>
      <p:sp>
        <p:nvSpPr>
          <p:cNvPr id="1243" name="Google Shape;1243;p214"/>
          <p:cNvSpPr/>
          <p:nvPr/>
        </p:nvSpPr>
        <p:spPr>
          <a:xfrm>
            <a:off x="107950" y="2520500"/>
            <a:ext cx="2895300" cy="2090700"/>
          </a:xfrm>
          <a:prstGeom prst="rect">
            <a:avLst/>
          </a:prstGeom>
          <a:noFill/>
          <a:ln>
            <a:noFill/>
          </a:ln>
        </p:spPr>
        <p:txBody>
          <a:bodyPr spcFirstLastPara="1" wrap="square" lIns="91425" tIns="91425" rIns="91425" bIns="91425" anchor="t" anchorCtr="0">
            <a:noAutofit/>
          </a:bodyPr>
          <a:lstStyle/>
          <a:p>
            <a:pPr marL="457200" lvl="0" indent="-317500">
              <a:lnSpc>
                <a:spcPct val="115000"/>
              </a:lnSpc>
              <a:buClr>
                <a:schemeClr val="dk1"/>
              </a:buClr>
              <a:buSzPts val="1400"/>
              <a:buFont typeface="Arial" panose="020B0604020202020204" pitchFamily="34" charset="0"/>
              <a:buChar char="•"/>
            </a:pPr>
            <a:r>
              <a:rPr lang="fr-CA" sz="1200" b="1" dirty="0">
                <a:solidFill>
                  <a:schemeClr val="dk1"/>
                </a:solidFill>
                <a:latin typeface="Century Gothic"/>
                <a:ea typeface="Century Gothic"/>
                <a:cs typeface="Century Gothic"/>
                <a:sym typeface="Century Gothic"/>
              </a:rPr>
              <a:t>Nouvelles façons de réglementer</a:t>
            </a:r>
            <a:r>
              <a:rPr lang="fr-CA" sz="1200" dirty="0">
                <a:solidFill>
                  <a:schemeClr val="dk1"/>
                </a:solidFill>
                <a:latin typeface="Century Gothic"/>
                <a:ea typeface="Century Gothic"/>
                <a:cs typeface="Century Gothic"/>
                <a:sym typeface="Century Gothic"/>
              </a:rPr>
              <a:t> pour atteindre les objectifs réglementaires, améliorer l’efficacité, etc.</a:t>
            </a:r>
          </a:p>
          <a:p>
            <a:pPr marL="457200" lvl="0" indent="-317500">
              <a:lnSpc>
                <a:spcPct val="115000"/>
              </a:lnSpc>
              <a:buClr>
                <a:schemeClr val="dk1"/>
              </a:buClr>
              <a:buSzPts val="1400"/>
              <a:buFont typeface="Arial" panose="020B0604020202020204" pitchFamily="34" charset="0"/>
              <a:buChar char="•"/>
            </a:pPr>
            <a:r>
              <a:rPr lang="fr-CA" sz="1200" dirty="0">
                <a:solidFill>
                  <a:schemeClr val="dk1"/>
                </a:solidFill>
                <a:latin typeface="Century Gothic"/>
                <a:ea typeface="Century Gothic"/>
                <a:cs typeface="Century Gothic"/>
                <a:sym typeface="Century Gothic"/>
              </a:rPr>
              <a:t>Comprend l’adoption ou l’élaboration de nouvelles approches, de nouveaux outils (p. ex., </a:t>
            </a:r>
            <a:r>
              <a:rPr lang="fr-CA" sz="1200" dirty="0" err="1">
                <a:solidFill>
                  <a:schemeClr val="dk1"/>
                </a:solidFill>
                <a:latin typeface="Century Gothic"/>
                <a:ea typeface="Century Gothic"/>
                <a:cs typeface="Century Gothic"/>
                <a:sym typeface="Century Gothic"/>
              </a:rPr>
              <a:t>Regtech</a:t>
            </a:r>
            <a:r>
              <a:rPr lang="fr-CA" sz="1200" dirty="0">
                <a:solidFill>
                  <a:schemeClr val="dk1"/>
                </a:solidFill>
                <a:latin typeface="Century Gothic"/>
                <a:ea typeface="Century Gothic"/>
                <a:cs typeface="Century Gothic"/>
                <a:sym typeface="Century Gothic"/>
              </a:rPr>
              <a:t>) et de nouveaux rôles. </a:t>
            </a:r>
          </a:p>
        </p:txBody>
      </p:sp>
      <p:sp>
        <p:nvSpPr>
          <p:cNvPr id="1244" name="Google Shape;1244;p214"/>
          <p:cNvSpPr/>
          <p:nvPr/>
        </p:nvSpPr>
        <p:spPr>
          <a:xfrm>
            <a:off x="3069975" y="2520500"/>
            <a:ext cx="2895300" cy="2090700"/>
          </a:xfrm>
          <a:prstGeom prst="rect">
            <a:avLst/>
          </a:prstGeom>
          <a:noFill/>
          <a:ln>
            <a:noFill/>
          </a:ln>
        </p:spPr>
        <p:txBody>
          <a:bodyPr spcFirstLastPara="1" wrap="square" lIns="91425" tIns="91425" rIns="91425" bIns="91425" anchor="t" anchorCtr="0">
            <a:noAutofit/>
          </a:bodyPr>
          <a:lstStyle/>
          <a:p>
            <a:pPr marL="457200" lvl="0" indent="-317500">
              <a:lnSpc>
                <a:spcPct val="115000"/>
              </a:lnSpc>
              <a:buClr>
                <a:schemeClr val="dk1"/>
              </a:buClr>
              <a:buSzPts val="1400"/>
              <a:buFont typeface="Arial" panose="020B0604020202020204" pitchFamily="34" charset="0"/>
              <a:buChar char="•"/>
            </a:pPr>
            <a:r>
              <a:rPr lang="fr-CA" dirty="0">
                <a:solidFill>
                  <a:schemeClr val="dk1"/>
                </a:solidFill>
                <a:latin typeface="Century Gothic"/>
                <a:ea typeface="Century Gothic"/>
                <a:cs typeface="Century Gothic"/>
                <a:sym typeface="Century Gothic"/>
              </a:rPr>
              <a:t>Réponses réglementaires aux </a:t>
            </a:r>
            <a:r>
              <a:rPr lang="fr-CA" b="1" dirty="0">
                <a:solidFill>
                  <a:schemeClr val="dk1"/>
                </a:solidFill>
                <a:latin typeface="Century Gothic"/>
                <a:ea typeface="Century Gothic"/>
                <a:cs typeface="Century Gothic"/>
                <a:sym typeface="Century Gothic"/>
              </a:rPr>
              <a:t>effets réels ou potentiels de l’innovation</a:t>
            </a:r>
            <a:r>
              <a:rPr lang="fr-CA" dirty="0">
                <a:solidFill>
                  <a:schemeClr val="dk1"/>
                </a:solidFill>
                <a:latin typeface="Century Gothic"/>
                <a:ea typeface="Century Gothic"/>
                <a:cs typeface="Century Gothic"/>
                <a:sym typeface="Century Gothic"/>
              </a:rPr>
              <a:t>. </a:t>
            </a:r>
          </a:p>
          <a:p>
            <a:pPr marL="457200" lvl="0" indent="-317500">
              <a:lnSpc>
                <a:spcPct val="115000"/>
              </a:lnSpc>
              <a:buClr>
                <a:schemeClr val="dk1"/>
              </a:buClr>
              <a:buSzPts val="1400"/>
              <a:buFont typeface="Arial" panose="020B0604020202020204" pitchFamily="34" charset="0"/>
              <a:buChar char="•"/>
            </a:pPr>
            <a:r>
              <a:rPr lang="fr-CA" dirty="0">
                <a:solidFill>
                  <a:schemeClr val="dk1"/>
                </a:solidFill>
                <a:latin typeface="Century Gothic"/>
                <a:ea typeface="Century Gothic"/>
                <a:cs typeface="Century Gothic"/>
                <a:sym typeface="Century Gothic"/>
              </a:rPr>
              <a:t>Accent sur l’innovation et les développements scientifiques</a:t>
            </a:r>
            <a:r>
              <a:rPr lang="fr-CA" b="1" dirty="0">
                <a:solidFill>
                  <a:schemeClr val="dk1"/>
                </a:solidFill>
                <a:latin typeface="Century Gothic"/>
                <a:ea typeface="Century Gothic"/>
                <a:cs typeface="Century Gothic"/>
                <a:sym typeface="Century Gothic"/>
              </a:rPr>
              <a:t> dirigés par les entreprises</a:t>
            </a:r>
            <a:r>
              <a:rPr lang="fr-CA" dirty="0">
                <a:solidFill>
                  <a:schemeClr val="dk1"/>
                </a:solidFill>
                <a:latin typeface="Century Gothic"/>
                <a:ea typeface="Century Gothic"/>
                <a:cs typeface="Century Gothic"/>
                <a:sym typeface="Century Gothic"/>
              </a:rPr>
              <a:t>.</a:t>
            </a:r>
          </a:p>
          <a:p>
            <a:pPr marL="0" lvl="0" indent="0" algn="l" rtl="0">
              <a:lnSpc>
                <a:spcPct val="115000"/>
              </a:lnSpc>
              <a:spcBef>
                <a:spcPts val="0"/>
              </a:spcBef>
              <a:spcAft>
                <a:spcPts val="0"/>
              </a:spcAft>
              <a:buNone/>
            </a:pPr>
            <a:endParaRPr sz="1600" dirty="0">
              <a:latin typeface="Century Gothic"/>
              <a:ea typeface="Century Gothic"/>
              <a:cs typeface="Century Gothic"/>
              <a:sym typeface="Century Gothic"/>
            </a:endParaRPr>
          </a:p>
        </p:txBody>
      </p:sp>
      <p:sp>
        <p:nvSpPr>
          <p:cNvPr id="1245" name="Google Shape;1245;p214"/>
          <p:cNvSpPr/>
          <p:nvPr/>
        </p:nvSpPr>
        <p:spPr>
          <a:xfrm>
            <a:off x="6032000" y="2520500"/>
            <a:ext cx="2895300" cy="2090700"/>
          </a:xfrm>
          <a:prstGeom prst="rect">
            <a:avLst/>
          </a:prstGeom>
          <a:noFill/>
          <a:ln>
            <a:noFill/>
          </a:ln>
        </p:spPr>
        <p:txBody>
          <a:bodyPr spcFirstLastPara="1" wrap="square" lIns="91425" tIns="91425" rIns="91425" bIns="91425" anchor="t" anchorCtr="0">
            <a:noAutofit/>
          </a:bodyPr>
          <a:lstStyle/>
          <a:p>
            <a:pPr marL="425450" lvl="0" indent="-285750">
              <a:lnSpc>
                <a:spcPct val="115000"/>
              </a:lnSpc>
              <a:buClr>
                <a:schemeClr val="dk1"/>
              </a:buClr>
              <a:buSzPts val="1400"/>
              <a:buFont typeface="Arial" panose="020B0604020202020204" pitchFamily="34" charset="0"/>
              <a:buChar char="•"/>
            </a:pPr>
            <a:r>
              <a:rPr lang="fr-CA" dirty="0">
                <a:solidFill>
                  <a:schemeClr val="dk1"/>
                </a:solidFill>
                <a:latin typeface="Century Gothic"/>
                <a:ea typeface="Century Gothic"/>
                <a:cs typeface="Century Gothic"/>
                <a:sym typeface="Century Gothic"/>
              </a:rPr>
              <a:t>Mesures réglementaires pour </a:t>
            </a:r>
            <a:r>
              <a:rPr lang="fr-CA" b="1" dirty="0">
                <a:solidFill>
                  <a:schemeClr val="dk1"/>
                </a:solidFill>
                <a:latin typeface="Century Gothic"/>
                <a:ea typeface="Century Gothic"/>
                <a:cs typeface="Century Gothic"/>
                <a:sym typeface="Century Gothic"/>
              </a:rPr>
              <a:t>permettre ou stimuler l’innovation</a:t>
            </a:r>
            <a:r>
              <a:rPr lang="fr-CA" dirty="0">
                <a:solidFill>
                  <a:schemeClr val="dk1"/>
                </a:solidFill>
                <a:latin typeface="Century Gothic"/>
                <a:ea typeface="Century Gothic"/>
                <a:cs typeface="Century Gothic"/>
                <a:sym typeface="Century Gothic"/>
              </a:rPr>
              <a:t> à l’appui des objectifs réglementaires.</a:t>
            </a:r>
          </a:p>
          <a:p>
            <a:pPr marL="425450" lvl="0" indent="-285750">
              <a:lnSpc>
                <a:spcPct val="115000"/>
              </a:lnSpc>
              <a:buClr>
                <a:schemeClr val="dk1"/>
              </a:buClr>
              <a:buSzPts val="1400"/>
              <a:buFont typeface="Arial" panose="020B0604020202020204" pitchFamily="34" charset="0"/>
              <a:buChar char="•"/>
            </a:pPr>
            <a:r>
              <a:rPr lang="fr-CA" dirty="0">
                <a:solidFill>
                  <a:schemeClr val="dk1"/>
                </a:solidFill>
                <a:latin typeface="Century Gothic"/>
                <a:ea typeface="Century Gothic"/>
                <a:cs typeface="Century Gothic"/>
                <a:sym typeface="Century Gothic"/>
              </a:rPr>
              <a:t>Les organismes de réglementation utilisent </a:t>
            </a:r>
            <a:r>
              <a:rPr lang="fr-CA" b="1" dirty="0">
                <a:solidFill>
                  <a:schemeClr val="dk1"/>
                </a:solidFill>
                <a:latin typeface="Century Gothic"/>
                <a:ea typeface="Century Gothic"/>
                <a:cs typeface="Century Gothic"/>
                <a:sym typeface="Century Gothic"/>
              </a:rPr>
              <a:t>l’innovation comme outil</a:t>
            </a:r>
            <a:r>
              <a:rPr lang="fr-CA" dirty="0">
                <a:solidFill>
                  <a:schemeClr val="dk1"/>
                </a:solidFill>
                <a:latin typeface="Century Gothic"/>
                <a:ea typeface="Century Gothic"/>
                <a:cs typeface="Century Gothic"/>
                <a:sym typeface="Century Gothic"/>
              </a:rPr>
              <a:t> pour atteindre leurs objectifs.</a:t>
            </a:r>
          </a:p>
          <a:p>
            <a:pPr marL="0" lvl="0" indent="0" algn="ctr" rtl="0">
              <a:lnSpc>
                <a:spcPct val="115000"/>
              </a:lnSpc>
              <a:spcBef>
                <a:spcPts val="0"/>
              </a:spcBef>
              <a:spcAft>
                <a:spcPts val="0"/>
              </a:spcAft>
              <a:buNone/>
            </a:pPr>
            <a:endParaRPr sz="1600" dirty="0">
              <a:latin typeface="Century Gothic"/>
              <a:ea typeface="Century Gothic"/>
              <a:cs typeface="Century Gothic"/>
              <a:sym typeface="Century Gothic"/>
            </a:endParaRPr>
          </a:p>
        </p:txBody>
      </p:sp>
      <p:sp>
        <p:nvSpPr>
          <p:cNvPr id="1246" name="Google Shape;1246;p214"/>
          <p:cNvSpPr/>
          <p:nvPr/>
        </p:nvSpPr>
        <p:spPr>
          <a:xfrm>
            <a:off x="107950" y="1410000"/>
            <a:ext cx="2895300" cy="961800"/>
          </a:xfrm>
          <a:prstGeom prst="rect">
            <a:avLst/>
          </a:prstGeom>
          <a:solidFill>
            <a:schemeClr val="lt2"/>
          </a:solidFill>
          <a:ln>
            <a:noFill/>
          </a:ln>
        </p:spPr>
        <p:txBody>
          <a:bodyPr spcFirstLastPara="1" wrap="square" lIns="0" tIns="72000" rIns="0" bIns="0" anchor="t" anchorCtr="0">
            <a:noAutofit/>
          </a:bodyPr>
          <a:lstStyle/>
          <a:p>
            <a:pPr marL="457200" lvl="0" indent="-330200" algn="ctr" rtl="0">
              <a:lnSpc>
                <a:spcPct val="115000"/>
              </a:lnSpc>
              <a:spcBef>
                <a:spcPts val="0"/>
              </a:spcBef>
              <a:spcAft>
                <a:spcPts val="0"/>
              </a:spcAft>
              <a:buSzPts val="1600"/>
              <a:buFont typeface="Century Gothic"/>
              <a:buAutoNum type="arabicPeriod"/>
            </a:pPr>
            <a:endParaRPr sz="1600" b="1" dirty="0">
              <a:latin typeface="Century Gothic"/>
              <a:ea typeface="Century Gothic"/>
              <a:cs typeface="Century Gothic"/>
              <a:sym typeface="Century Gothic"/>
            </a:endParaRPr>
          </a:p>
          <a:p>
            <a:pPr marL="127000">
              <a:lnSpc>
                <a:spcPct val="115000"/>
              </a:lnSpc>
              <a:buClr>
                <a:schemeClr val="lt1"/>
              </a:buClr>
              <a:buSzPts val="1600"/>
            </a:pPr>
            <a:r>
              <a:rPr lang="fr-CA" b="1" dirty="0">
                <a:latin typeface="Century Gothic"/>
                <a:sym typeface="Century Gothic"/>
              </a:rPr>
              <a:t>Innovation réglementaire</a:t>
            </a:r>
          </a:p>
        </p:txBody>
      </p:sp>
      <p:sp>
        <p:nvSpPr>
          <p:cNvPr id="1247" name="Google Shape;1247;p214"/>
          <p:cNvSpPr/>
          <p:nvPr/>
        </p:nvSpPr>
        <p:spPr>
          <a:xfrm>
            <a:off x="3069981" y="1410000"/>
            <a:ext cx="2895300" cy="961800"/>
          </a:xfrm>
          <a:prstGeom prst="rect">
            <a:avLst/>
          </a:prstGeom>
          <a:solidFill>
            <a:schemeClr val="lt2"/>
          </a:solidFill>
          <a:ln>
            <a:noFill/>
          </a:ln>
        </p:spPr>
        <p:txBody>
          <a:bodyPr spcFirstLastPara="1" wrap="square" lIns="0" tIns="72000" rIns="0" bIns="0" anchor="t" anchorCtr="0">
            <a:noAutofit/>
          </a:bodyPr>
          <a:lstStyle/>
          <a:p>
            <a:pPr marL="127000" lvl="0">
              <a:lnSpc>
                <a:spcPct val="115000"/>
              </a:lnSpc>
              <a:buClr>
                <a:schemeClr val="lt1"/>
              </a:buClr>
              <a:buSzPts val="1600"/>
            </a:pPr>
            <a:endParaRPr lang="fr-CA" b="1" dirty="0">
              <a:latin typeface="Century Gothic"/>
              <a:sym typeface="Century Gothic"/>
            </a:endParaRPr>
          </a:p>
          <a:p>
            <a:pPr marL="127000" lvl="0">
              <a:lnSpc>
                <a:spcPct val="115000"/>
              </a:lnSpc>
              <a:buClr>
                <a:schemeClr val="lt1"/>
              </a:buClr>
              <a:buSzPts val="1600"/>
            </a:pPr>
            <a:r>
              <a:rPr lang="fr-CA" b="1" dirty="0">
                <a:latin typeface="Century Gothic"/>
                <a:sym typeface="Century Gothic"/>
              </a:rPr>
              <a:t>Réglementation </a:t>
            </a:r>
            <a:r>
              <a:rPr lang="fr-CA" b="1" i="1" dirty="0">
                <a:solidFill>
                  <a:srgbClr val="9B00C3"/>
                </a:solidFill>
                <a:latin typeface="Century Gothic"/>
                <a:sym typeface="Century Gothic"/>
              </a:rPr>
              <a:t>de</a:t>
            </a:r>
            <a:r>
              <a:rPr lang="fr-CA" sz="1200" b="1" dirty="0">
                <a:latin typeface="Century Gothic"/>
                <a:sym typeface="Century Gothic"/>
              </a:rPr>
              <a:t> </a:t>
            </a:r>
            <a:r>
              <a:rPr lang="fr-CA" b="1" dirty="0">
                <a:latin typeface="Century Gothic"/>
                <a:sym typeface="Century Gothic"/>
              </a:rPr>
              <a:t>l’innovation</a:t>
            </a:r>
          </a:p>
        </p:txBody>
      </p:sp>
      <p:sp>
        <p:nvSpPr>
          <p:cNvPr id="1248" name="Google Shape;1248;p214"/>
          <p:cNvSpPr/>
          <p:nvPr/>
        </p:nvSpPr>
        <p:spPr>
          <a:xfrm>
            <a:off x="6032012" y="1410000"/>
            <a:ext cx="2895300" cy="961800"/>
          </a:xfrm>
          <a:prstGeom prst="rect">
            <a:avLst/>
          </a:prstGeom>
          <a:solidFill>
            <a:schemeClr val="lt2"/>
          </a:solidFill>
          <a:ln>
            <a:noFill/>
          </a:ln>
        </p:spPr>
        <p:txBody>
          <a:bodyPr spcFirstLastPara="1" wrap="square" lIns="0" tIns="72000" rIns="0" bIns="0" anchor="t" anchorCtr="0">
            <a:noAutofit/>
          </a:bodyPr>
          <a:lstStyle/>
          <a:p>
            <a:pPr marL="127000" lvl="0">
              <a:lnSpc>
                <a:spcPct val="115000"/>
              </a:lnSpc>
              <a:buClr>
                <a:schemeClr val="lt1"/>
              </a:buClr>
              <a:buSzPts val="1600"/>
            </a:pPr>
            <a:r>
              <a:rPr lang="fr-CA" b="1" dirty="0">
                <a:latin typeface="Century Gothic"/>
                <a:sym typeface="Century Gothic"/>
              </a:rPr>
              <a:t>Réglementation </a:t>
            </a:r>
            <a:r>
              <a:rPr lang="fr-CA" b="1" i="1" dirty="0">
                <a:solidFill>
                  <a:srgbClr val="9B00C3"/>
                </a:solidFill>
                <a:latin typeface="Century Gothic"/>
                <a:sym typeface="Century Gothic"/>
              </a:rPr>
              <a:t>pour </a:t>
            </a:r>
            <a:r>
              <a:rPr lang="fr-CA" b="1" dirty="0">
                <a:latin typeface="Century Gothic"/>
                <a:sym typeface="Century Gothic"/>
              </a:rPr>
              <a:t>l’innovation</a:t>
            </a:r>
          </a:p>
        </p:txBody>
      </p:sp>
      <p:sp>
        <p:nvSpPr>
          <p:cNvPr id="1249" name="Google Shape;1249;p214"/>
          <p:cNvSpPr txBox="1">
            <a:spLocks noGrp="1"/>
          </p:cNvSpPr>
          <p:nvPr>
            <p:ph type="title"/>
          </p:nvPr>
        </p:nvSpPr>
        <p:spPr>
          <a:xfrm>
            <a:off x="107948" y="87313"/>
            <a:ext cx="8819351" cy="431700"/>
          </a:xfrm>
          <a:prstGeom prst="rect">
            <a:avLst/>
          </a:prstGeom>
          <a:noFill/>
          <a:ln>
            <a:noFill/>
          </a:ln>
        </p:spPr>
        <p:txBody>
          <a:bodyPr spcFirstLastPara="1" wrap="square" lIns="91425" tIns="91425" rIns="91425" bIns="91425" anchor="ctr" anchorCtr="0">
            <a:noAutofit/>
          </a:bodyPr>
          <a:lstStyle/>
          <a:p>
            <a:pPr lvl="0"/>
            <a:r>
              <a:rPr lang="fr-CA" sz="1600" b="1" dirty="0">
                <a:solidFill>
                  <a:schemeClr val="dk1"/>
                </a:solidFill>
                <a:latin typeface="Century Gothic"/>
                <a:ea typeface="Century Gothic"/>
                <a:cs typeface="Century Gothic"/>
                <a:sym typeface="Century Gothic"/>
              </a:rPr>
              <a:t>Réglementation et innovation : trois relations et rôles de l’organisme de réglementation</a:t>
            </a:r>
            <a:endParaRPr sz="1600" b="1" dirty="0">
              <a:latin typeface="Century Gothic"/>
              <a:ea typeface="Century Gothic"/>
              <a:cs typeface="Century Gothic"/>
              <a:sym typeface="Century Gothic"/>
            </a:endParaRPr>
          </a:p>
        </p:txBody>
      </p:sp>
      <p:sp>
        <p:nvSpPr>
          <p:cNvPr id="1250" name="Google Shape;1250;p214"/>
          <p:cNvSpPr/>
          <p:nvPr/>
        </p:nvSpPr>
        <p:spPr>
          <a:xfrm>
            <a:off x="107950" y="2035056"/>
            <a:ext cx="2895300" cy="485412"/>
          </a:xfrm>
          <a:prstGeom prst="rect">
            <a:avLst/>
          </a:prstGeom>
          <a:solidFill>
            <a:srgbClr val="9B00C3"/>
          </a:solidFill>
          <a:ln>
            <a:noFill/>
          </a:ln>
        </p:spPr>
        <p:txBody>
          <a:bodyPr spcFirstLastPara="1" wrap="square" lIns="91425" tIns="91425" rIns="91425" bIns="91425" anchor="ctr" anchorCtr="0">
            <a:noAutofit/>
          </a:bodyPr>
          <a:lstStyle/>
          <a:p>
            <a:pPr lvl="0">
              <a:lnSpc>
                <a:spcPct val="115000"/>
              </a:lnSpc>
            </a:pPr>
            <a:r>
              <a:rPr lang="fr-CA" sz="1200" dirty="0">
                <a:solidFill>
                  <a:schemeClr val="bg1"/>
                </a:solidFill>
                <a:latin typeface="Century Gothic"/>
                <a:ea typeface="Century Gothic"/>
                <a:cs typeface="Century Gothic"/>
                <a:sym typeface="Century Gothic"/>
              </a:rPr>
              <a:t>L’organisme de réglementation comme </a:t>
            </a:r>
            <a:r>
              <a:rPr lang="fr-CA" sz="1200" b="1" dirty="0">
                <a:solidFill>
                  <a:schemeClr val="bg1"/>
                </a:solidFill>
                <a:latin typeface="Century Gothic"/>
                <a:ea typeface="Century Gothic"/>
                <a:cs typeface="Century Gothic"/>
                <a:sym typeface="Century Gothic"/>
              </a:rPr>
              <a:t>innovateur</a:t>
            </a:r>
          </a:p>
        </p:txBody>
      </p:sp>
      <p:sp>
        <p:nvSpPr>
          <p:cNvPr id="1251" name="Google Shape;1251;p214"/>
          <p:cNvSpPr/>
          <p:nvPr/>
        </p:nvSpPr>
        <p:spPr>
          <a:xfrm>
            <a:off x="3069977" y="2035056"/>
            <a:ext cx="2895300" cy="485412"/>
          </a:xfrm>
          <a:prstGeom prst="rect">
            <a:avLst/>
          </a:prstGeom>
          <a:solidFill>
            <a:srgbClr val="9B00C3"/>
          </a:solidFill>
          <a:ln>
            <a:noFill/>
          </a:ln>
        </p:spPr>
        <p:txBody>
          <a:bodyPr spcFirstLastPara="1" wrap="square" lIns="91425" tIns="91425" rIns="91425" bIns="91425" anchor="ctr" anchorCtr="0">
            <a:noAutofit/>
          </a:bodyPr>
          <a:lstStyle/>
          <a:p>
            <a:pPr lvl="0">
              <a:lnSpc>
                <a:spcPct val="115000"/>
              </a:lnSpc>
            </a:pPr>
            <a:r>
              <a:rPr lang="fr-CA" sz="1200" dirty="0">
                <a:solidFill>
                  <a:schemeClr val="bg1"/>
                </a:solidFill>
                <a:latin typeface="Century Gothic"/>
                <a:ea typeface="Century Gothic"/>
                <a:cs typeface="Century Gothic"/>
                <a:sym typeface="Century Gothic"/>
              </a:rPr>
              <a:t>L’organisme de réglementation comme </a:t>
            </a:r>
            <a:r>
              <a:rPr lang="fr-CA" sz="1200" b="1" dirty="0">
                <a:solidFill>
                  <a:schemeClr val="bg1"/>
                </a:solidFill>
                <a:latin typeface="Century Gothic"/>
                <a:ea typeface="Century Gothic"/>
                <a:cs typeface="Century Gothic"/>
                <a:sym typeface="Century Gothic"/>
              </a:rPr>
              <a:t>intendant</a:t>
            </a:r>
          </a:p>
        </p:txBody>
      </p:sp>
      <p:sp>
        <p:nvSpPr>
          <p:cNvPr id="1252" name="Google Shape;1252;p214"/>
          <p:cNvSpPr/>
          <p:nvPr/>
        </p:nvSpPr>
        <p:spPr>
          <a:xfrm>
            <a:off x="6032004" y="2035056"/>
            <a:ext cx="2895300" cy="485412"/>
          </a:xfrm>
          <a:prstGeom prst="rect">
            <a:avLst/>
          </a:prstGeom>
          <a:solidFill>
            <a:srgbClr val="9B00C3"/>
          </a:solidFill>
          <a:ln>
            <a:noFill/>
          </a:ln>
        </p:spPr>
        <p:txBody>
          <a:bodyPr spcFirstLastPara="1" wrap="square" lIns="91425" tIns="91425" rIns="91425" bIns="91425" anchor="ctr" anchorCtr="0">
            <a:noAutofit/>
          </a:bodyPr>
          <a:lstStyle/>
          <a:p>
            <a:pPr lvl="0">
              <a:lnSpc>
                <a:spcPct val="115000"/>
              </a:lnSpc>
            </a:pPr>
            <a:r>
              <a:rPr lang="fr-CA" sz="1200" dirty="0">
                <a:solidFill>
                  <a:schemeClr val="bg1"/>
                </a:solidFill>
                <a:latin typeface="Century Gothic"/>
                <a:ea typeface="Century Gothic"/>
                <a:cs typeface="Century Gothic"/>
                <a:sym typeface="Century Gothic"/>
              </a:rPr>
              <a:t>L’organisme de réglementation comme </a:t>
            </a:r>
            <a:r>
              <a:rPr lang="fr-CA" sz="1200" b="1" dirty="0">
                <a:solidFill>
                  <a:schemeClr val="bg1"/>
                </a:solidFill>
                <a:latin typeface="Century Gothic"/>
                <a:ea typeface="Century Gothic"/>
                <a:cs typeface="Century Gothic"/>
                <a:sym typeface="Century Gothic"/>
              </a:rPr>
              <a:t>catalyseur</a:t>
            </a:r>
          </a:p>
        </p:txBody>
      </p:sp>
      <p:pic>
        <p:nvPicPr>
          <p:cNvPr id="1253" name="Google Shape;1253;p214"/>
          <p:cNvPicPr preferRelativeResize="0"/>
          <p:nvPr/>
        </p:nvPicPr>
        <p:blipFill rotWithShape="1">
          <a:blip r:embed="rId3">
            <a:alphaModFix/>
          </a:blip>
          <a:srcRect b="14719"/>
          <a:stretch/>
        </p:blipFill>
        <p:spPr>
          <a:xfrm>
            <a:off x="4635790" y="547268"/>
            <a:ext cx="1355086" cy="1155625"/>
          </a:xfrm>
          <a:prstGeom prst="rect">
            <a:avLst/>
          </a:prstGeom>
          <a:noFill/>
          <a:ln>
            <a:noFill/>
          </a:ln>
        </p:spPr>
      </p:pic>
      <p:pic>
        <p:nvPicPr>
          <p:cNvPr id="1254" name="Google Shape;1254;p214"/>
          <p:cNvPicPr preferRelativeResize="0"/>
          <p:nvPr/>
        </p:nvPicPr>
        <p:blipFill rotWithShape="1">
          <a:blip r:embed="rId4">
            <a:alphaModFix/>
          </a:blip>
          <a:srcRect b="16086"/>
          <a:stretch/>
        </p:blipFill>
        <p:spPr>
          <a:xfrm>
            <a:off x="7788925" y="585943"/>
            <a:ext cx="1355076" cy="1138235"/>
          </a:xfrm>
          <a:prstGeom prst="rect">
            <a:avLst/>
          </a:prstGeom>
          <a:noFill/>
          <a:ln>
            <a:noFill/>
          </a:ln>
        </p:spPr>
      </p:pic>
      <p:pic>
        <p:nvPicPr>
          <p:cNvPr id="1255" name="Google Shape;1255;p214"/>
          <p:cNvPicPr preferRelativeResize="0"/>
          <p:nvPr/>
        </p:nvPicPr>
        <p:blipFill rotWithShape="1">
          <a:blip r:embed="rId5">
            <a:alphaModFix/>
          </a:blip>
          <a:srcRect b="12533"/>
          <a:stretch/>
        </p:blipFill>
        <p:spPr>
          <a:xfrm>
            <a:off x="1728530" y="585943"/>
            <a:ext cx="1233734" cy="10782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Google Shape;987;p185"/>
          <p:cNvSpPr txBox="1">
            <a:spLocks noGrp="1"/>
          </p:cNvSpPr>
          <p:nvPr>
            <p:ph type="title"/>
          </p:nvPr>
        </p:nvSpPr>
        <p:spPr>
          <a:xfrm>
            <a:off x="107949" y="87313"/>
            <a:ext cx="8712300" cy="43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sz="2000" b="1">
                <a:solidFill>
                  <a:schemeClr val="dk1"/>
                </a:solidFill>
                <a:latin typeface="Century Gothic"/>
                <a:ea typeface="Century Gothic"/>
                <a:cs typeface="Century Gothic"/>
                <a:sym typeface="Century Gothic"/>
              </a:rPr>
              <a:t>Objectifs de ce webinaire</a:t>
            </a:r>
          </a:p>
        </p:txBody>
      </p:sp>
      <p:sp>
        <p:nvSpPr>
          <p:cNvPr id="988" name="Google Shape;988;p185"/>
          <p:cNvSpPr txBox="1"/>
          <p:nvPr/>
        </p:nvSpPr>
        <p:spPr>
          <a:xfrm>
            <a:off x="327375" y="633470"/>
            <a:ext cx="8572500" cy="3779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CA" sz="1600" dirty="0">
                <a:latin typeface="Century Gothic"/>
                <a:ea typeface="Century Gothic"/>
                <a:cs typeface="Century Gothic"/>
                <a:sym typeface="Century Gothic"/>
              </a:rPr>
              <a:t>À la fin de ce webinaire, les participants devraient mieux connaître le Centre d’innovation en matière de réglementation (le Centre), notre partenaire </a:t>
            </a:r>
            <a:r>
              <a:rPr lang="fr-CA" sz="1600" dirty="0" err="1">
                <a:latin typeface="Century Gothic"/>
                <a:ea typeface="Century Gothic"/>
                <a:cs typeface="Century Gothic"/>
                <a:sym typeface="Century Gothic"/>
              </a:rPr>
              <a:t>Nesta</a:t>
            </a:r>
            <a:r>
              <a:rPr lang="fr-CA" sz="1600" dirty="0">
                <a:latin typeface="Century Gothic"/>
                <a:ea typeface="Century Gothic"/>
                <a:cs typeface="Century Gothic"/>
                <a:sym typeface="Century Gothic"/>
              </a:rPr>
              <a:t> et notre approche d’innovation réglementaire et d’expérimentation. </a:t>
            </a:r>
          </a:p>
          <a:p>
            <a:pPr marL="0" lvl="0" indent="0" algn="l" rtl="0">
              <a:lnSpc>
                <a:spcPct val="115000"/>
              </a:lnSpc>
              <a:spcBef>
                <a:spcPts val="0"/>
              </a:spcBef>
              <a:spcAft>
                <a:spcPts val="0"/>
              </a:spcAft>
              <a:buNone/>
            </a:pPr>
            <a:endParaRPr sz="1600" dirty="0">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fr-CA" sz="1600" dirty="0">
                <a:latin typeface="Century Gothic"/>
                <a:ea typeface="Century Gothic"/>
                <a:cs typeface="Century Gothic"/>
                <a:sym typeface="Century Gothic"/>
              </a:rPr>
              <a:t>Le webinaire portera plus précisément sur les aspects suivants :</a:t>
            </a:r>
          </a:p>
          <a:p>
            <a:pPr marL="457200" lvl="0" indent="-330200" algn="l" rtl="0">
              <a:lnSpc>
                <a:spcPct val="115000"/>
              </a:lnSpc>
              <a:spcBef>
                <a:spcPts val="0"/>
              </a:spcBef>
              <a:spcAft>
                <a:spcPts val="0"/>
              </a:spcAft>
              <a:buSzPts val="1600"/>
              <a:buFont typeface="Century Gothic"/>
              <a:buChar char="●"/>
            </a:pPr>
            <a:r>
              <a:rPr lang="fr-CA" sz="1600" dirty="0">
                <a:latin typeface="Century Gothic"/>
                <a:ea typeface="Century Gothic"/>
                <a:cs typeface="Century Gothic"/>
                <a:sym typeface="Century Gothic"/>
              </a:rPr>
              <a:t>le </a:t>
            </a:r>
            <a:r>
              <a:rPr lang="fr-CA" sz="1600" b="1" dirty="0">
                <a:latin typeface="Century Gothic"/>
                <a:ea typeface="Century Gothic"/>
                <a:cs typeface="Century Gothic"/>
                <a:sym typeface="Century Gothic"/>
              </a:rPr>
              <a:t>rôle du Centre</a:t>
            </a:r>
            <a:r>
              <a:rPr lang="fr-CA" sz="1600" dirty="0">
                <a:latin typeface="Century Gothic"/>
                <a:ea typeface="Century Gothic"/>
                <a:cs typeface="Century Gothic"/>
                <a:sym typeface="Century Gothic"/>
              </a:rPr>
              <a:t>, le soutien offert et la façon dont les organismes de réglementation peuvent accéder à ce soutien;</a:t>
            </a:r>
          </a:p>
          <a:p>
            <a:pPr marL="457200" lvl="0" indent="-330200" algn="l" rtl="0">
              <a:lnSpc>
                <a:spcPct val="115000"/>
              </a:lnSpc>
              <a:spcBef>
                <a:spcPts val="0"/>
              </a:spcBef>
              <a:spcAft>
                <a:spcPts val="0"/>
              </a:spcAft>
              <a:buSzPts val="1600"/>
              <a:buFont typeface="Century Gothic"/>
              <a:buChar char="●"/>
            </a:pPr>
            <a:r>
              <a:rPr lang="fr-CA" sz="1600" dirty="0">
                <a:latin typeface="Century Gothic"/>
                <a:ea typeface="Century Gothic"/>
                <a:cs typeface="Century Gothic"/>
                <a:sym typeface="Century Gothic"/>
              </a:rPr>
              <a:t>une </a:t>
            </a:r>
            <a:r>
              <a:rPr lang="fr-CA" sz="1600" b="1" dirty="0">
                <a:latin typeface="Century Gothic"/>
                <a:ea typeface="Century Gothic"/>
                <a:cs typeface="Century Gothic"/>
                <a:sym typeface="Century Gothic"/>
              </a:rPr>
              <a:t>introduction à </a:t>
            </a:r>
            <a:r>
              <a:rPr lang="fr-CA" sz="1600" b="1" dirty="0" err="1">
                <a:latin typeface="Century Gothic"/>
                <a:ea typeface="Century Gothic"/>
                <a:cs typeface="Century Gothic"/>
                <a:sym typeface="Century Gothic"/>
              </a:rPr>
              <a:t>Nesta</a:t>
            </a:r>
            <a:r>
              <a:rPr lang="fr-CA" sz="1600" dirty="0">
                <a:latin typeface="Century Gothic"/>
                <a:ea typeface="Century Gothic"/>
                <a:cs typeface="Century Gothic"/>
                <a:sym typeface="Century Gothic"/>
              </a:rPr>
              <a:t>, fondation pour l’innovation;</a:t>
            </a:r>
          </a:p>
          <a:p>
            <a:pPr marL="457200" lvl="0" indent="-330200" algn="l" rtl="0">
              <a:lnSpc>
                <a:spcPct val="115000"/>
              </a:lnSpc>
              <a:spcBef>
                <a:spcPts val="0"/>
              </a:spcBef>
              <a:spcAft>
                <a:spcPts val="0"/>
              </a:spcAft>
              <a:buSzPts val="1600"/>
              <a:buFont typeface="Century Gothic"/>
              <a:buChar char="●"/>
            </a:pPr>
            <a:r>
              <a:rPr lang="fr-CA" sz="1600" dirty="0">
                <a:latin typeface="Century Gothic"/>
                <a:ea typeface="Century Gothic"/>
                <a:cs typeface="Century Gothic"/>
                <a:sym typeface="Century Gothic"/>
              </a:rPr>
              <a:t>différentes optiques sur </a:t>
            </a:r>
            <a:r>
              <a:rPr lang="fr-CA" sz="1600" b="1" dirty="0">
                <a:latin typeface="Century Gothic"/>
                <a:ea typeface="Century Gothic"/>
                <a:cs typeface="Century Gothic"/>
                <a:sym typeface="Century Gothic"/>
              </a:rPr>
              <a:t>la réglementation et l’innovation</a:t>
            </a:r>
            <a:r>
              <a:rPr lang="fr-CA" sz="1600" dirty="0">
                <a:latin typeface="Century Gothic"/>
                <a:ea typeface="Century Gothic"/>
                <a:cs typeface="Century Gothic"/>
                <a:sym typeface="Century Gothic"/>
              </a:rPr>
              <a:t>, et différentes </a:t>
            </a:r>
            <a:r>
              <a:rPr lang="fr-CA" sz="1600" b="1" dirty="0">
                <a:latin typeface="Century Gothic"/>
                <a:ea typeface="Century Gothic"/>
                <a:cs typeface="Century Gothic"/>
                <a:sym typeface="Century Gothic"/>
              </a:rPr>
              <a:t>approches mises à la disposition des organismes de réglementation</a:t>
            </a:r>
            <a:r>
              <a:rPr lang="fr-CA" sz="1600" dirty="0">
                <a:latin typeface="Century Gothic"/>
                <a:ea typeface="Century Gothic"/>
                <a:cs typeface="Century Gothic"/>
                <a:sym typeface="Century Gothic"/>
              </a:rPr>
              <a:t> pour réagir à l’innovation et en tirer parti;</a:t>
            </a:r>
          </a:p>
          <a:p>
            <a:pPr marL="457200" lvl="0" indent="-330200">
              <a:lnSpc>
                <a:spcPct val="115000"/>
              </a:lnSpc>
              <a:buSzPts val="1600"/>
              <a:buFont typeface="Century Gothic"/>
              <a:buChar char="●"/>
            </a:pPr>
            <a:r>
              <a:rPr lang="fr-CA" sz="1600" dirty="0">
                <a:latin typeface="Century Gothic"/>
                <a:ea typeface="Century Gothic"/>
                <a:cs typeface="Century Gothic"/>
                <a:sym typeface="Century Gothic"/>
              </a:rPr>
              <a:t>le rôle de </a:t>
            </a:r>
            <a:r>
              <a:rPr lang="fr-CA" sz="1600" b="1" dirty="0">
                <a:latin typeface="Century Gothic"/>
                <a:ea typeface="Century Gothic"/>
                <a:cs typeface="Century Gothic"/>
                <a:sym typeface="Century Gothic"/>
              </a:rPr>
              <a:t>l’expérimentation réglementaire</a:t>
            </a:r>
            <a:r>
              <a:rPr lang="fr-CA" sz="1600" dirty="0">
                <a:latin typeface="Century Gothic"/>
                <a:ea typeface="Century Gothic"/>
                <a:cs typeface="Century Gothic"/>
                <a:sym typeface="Century Gothic"/>
              </a:rPr>
              <a:t> et </a:t>
            </a:r>
            <a:r>
              <a:rPr lang="fr-CA" sz="1600" b="1" dirty="0">
                <a:latin typeface="Century Gothic"/>
                <a:ea typeface="Century Gothic"/>
                <a:cs typeface="Century Gothic"/>
                <a:sym typeface="Century Gothic"/>
              </a:rPr>
              <a:t>c</a:t>
            </a:r>
            <a:r>
              <a:rPr lang="fr-FR" sz="1600" b="1" dirty="0">
                <a:latin typeface="Century Gothic"/>
                <a:ea typeface="Century Gothic"/>
                <a:cs typeface="Century Gothic"/>
                <a:sym typeface="Century Gothic"/>
              </a:rPr>
              <a:t>e qui constitue une bonne expérience réglementaire</a:t>
            </a:r>
            <a:r>
              <a:rPr lang="fr-CA" sz="1600" dirty="0">
                <a:latin typeface="Century Gothic"/>
                <a:ea typeface="Century Gothic"/>
                <a:cs typeface="Century Gothic"/>
                <a:sym typeface="Century Gothic"/>
              </a:rPr>
              <a:t>;</a:t>
            </a:r>
          </a:p>
          <a:p>
            <a:pPr marL="457200" lvl="0" indent="-330200" algn="l" rtl="0">
              <a:lnSpc>
                <a:spcPct val="115000"/>
              </a:lnSpc>
              <a:spcBef>
                <a:spcPts val="0"/>
              </a:spcBef>
              <a:spcAft>
                <a:spcPts val="0"/>
              </a:spcAft>
              <a:buSzPts val="1600"/>
              <a:buFont typeface="Century Gothic"/>
              <a:buChar char="●"/>
            </a:pPr>
            <a:r>
              <a:rPr lang="fr-CA" sz="1600" dirty="0">
                <a:latin typeface="Century Gothic"/>
                <a:ea typeface="Century Gothic"/>
                <a:cs typeface="Century Gothic"/>
                <a:sym typeface="Century Gothic"/>
              </a:rPr>
              <a:t>des </a:t>
            </a:r>
            <a:r>
              <a:rPr lang="fr-CA" sz="1600" b="1" dirty="0">
                <a:latin typeface="Century Gothic"/>
                <a:ea typeface="Century Gothic"/>
                <a:cs typeface="Century Gothic"/>
                <a:sym typeface="Century Gothic"/>
              </a:rPr>
              <a:t>exemples internationaux</a:t>
            </a:r>
            <a:r>
              <a:rPr lang="fr-CA" sz="1600" dirty="0">
                <a:latin typeface="Century Gothic"/>
                <a:ea typeface="Century Gothic"/>
                <a:cs typeface="Century Gothic"/>
                <a:sym typeface="Century Gothic"/>
              </a:rPr>
              <a:t> d’innovation et d’expérimentation réglementaire.</a:t>
            </a:r>
          </a:p>
          <a:p>
            <a:pPr marL="0" lvl="0" indent="0" algn="l" rtl="0">
              <a:spcBef>
                <a:spcPts val="0"/>
              </a:spcBef>
              <a:spcAft>
                <a:spcPts val="0"/>
              </a:spcAft>
              <a:buNone/>
            </a:pP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2" name="Google Shape;1082;p197"/>
          <p:cNvSpPr txBox="1">
            <a:spLocks noGrp="1"/>
          </p:cNvSpPr>
          <p:nvPr>
            <p:ph type="body" idx="1"/>
          </p:nvPr>
        </p:nvSpPr>
        <p:spPr>
          <a:xfrm>
            <a:off x="137350" y="849575"/>
            <a:ext cx="8744400" cy="37545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SzPts val="1600"/>
              <a:buFont typeface="Century Gothic"/>
              <a:buChar char="●"/>
            </a:pPr>
            <a:r>
              <a:rPr lang="fr-CA" sz="1600" dirty="0">
                <a:latin typeface="Century Gothic"/>
                <a:ea typeface="Century Gothic"/>
                <a:cs typeface="Century Gothic"/>
                <a:sym typeface="Century Gothic"/>
              </a:rPr>
              <a:t>Les différents rôles ont des incidences différentes sur </a:t>
            </a:r>
            <a:r>
              <a:rPr lang="fr-CA" sz="1600" dirty="0">
                <a:solidFill>
                  <a:srgbClr val="9B00C3"/>
                </a:solidFill>
                <a:latin typeface="Century Gothic"/>
                <a:sym typeface="Century Gothic"/>
              </a:rPr>
              <a:t>les compétences, la culture, l’organisation et les outils.</a:t>
            </a:r>
          </a:p>
          <a:p>
            <a:pPr marL="457200" lvl="0" indent="-330200" algn="l" rtl="0">
              <a:spcBef>
                <a:spcPts val="0"/>
              </a:spcBef>
              <a:spcAft>
                <a:spcPts val="0"/>
              </a:spcAft>
              <a:buSzPts val="1600"/>
              <a:buFont typeface="Century Gothic"/>
              <a:buChar char="●"/>
            </a:pPr>
            <a:r>
              <a:rPr lang="fr-CA" sz="1600" dirty="0">
                <a:latin typeface="Century Gothic"/>
                <a:ea typeface="Century Gothic"/>
                <a:cs typeface="Century Gothic"/>
                <a:sym typeface="Century Gothic"/>
              </a:rPr>
              <a:t>L’équilibre des rôles exigé par un organisme de réglementation peut </a:t>
            </a:r>
            <a:r>
              <a:rPr lang="fr-CA" sz="1600" dirty="0">
                <a:solidFill>
                  <a:srgbClr val="9B00C3"/>
                </a:solidFill>
                <a:latin typeface="Century Gothic"/>
                <a:sym typeface="Century Gothic"/>
              </a:rPr>
              <a:t>changer au fil du temps.</a:t>
            </a:r>
          </a:p>
          <a:p>
            <a:pPr marL="457200" lvl="0" indent="-330200" algn="l" rtl="0">
              <a:spcBef>
                <a:spcPts val="0"/>
              </a:spcBef>
              <a:spcAft>
                <a:spcPts val="0"/>
              </a:spcAft>
              <a:buSzPts val="1600"/>
              <a:buFont typeface="Century Gothic"/>
              <a:buChar char="●"/>
            </a:pPr>
            <a:r>
              <a:rPr lang="fr-CA" sz="1600" dirty="0">
                <a:latin typeface="Century Gothic"/>
                <a:ea typeface="Century Gothic"/>
                <a:cs typeface="Century Gothic"/>
                <a:sym typeface="Century Gothic"/>
              </a:rPr>
              <a:t>Les différents rôles supposent que l’organisme de réglementation est aux prises avec </a:t>
            </a:r>
            <a:r>
              <a:rPr lang="fr-CA" sz="1600" dirty="0">
                <a:solidFill>
                  <a:srgbClr val="9B00C3"/>
                </a:solidFill>
                <a:latin typeface="Century Gothic"/>
                <a:sym typeface="Century Gothic"/>
              </a:rPr>
              <a:t>différents types de risques et d’incertitudes.</a:t>
            </a:r>
          </a:p>
          <a:p>
            <a:pPr marL="457200" lvl="0" indent="-330200" algn="l" rtl="0">
              <a:spcBef>
                <a:spcPts val="0"/>
              </a:spcBef>
              <a:spcAft>
                <a:spcPts val="0"/>
              </a:spcAft>
              <a:buSzPts val="1600"/>
              <a:buFont typeface="Century Gothic"/>
              <a:buChar char="●"/>
            </a:pPr>
            <a:r>
              <a:rPr lang="fr-CA" sz="1600" dirty="0">
                <a:solidFill>
                  <a:srgbClr val="9B00C3"/>
                </a:solidFill>
                <a:latin typeface="Century Gothic"/>
                <a:sym typeface="Century Gothic"/>
              </a:rPr>
              <a:t>Ce qui compte comme « innovation réglementaire » </a:t>
            </a:r>
            <a:r>
              <a:rPr lang="fr-CA" sz="1600" dirty="0">
                <a:latin typeface="Century Gothic"/>
                <a:ea typeface="Century Gothic"/>
                <a:cs typeface="Century Gothic"/>
                <a:sym typeface="Century Gothic"/>
              </a:rPr>
              <a:t>varie d’un organisme de réglementation à l’autre</a:t>
            </a:r>
          </a:p>
          <a:p>
            <a:pPr marL="914400" lvl="1" indent="-330200" algn="l" rtl="0">
              <a:spcBef>
                <a:spcPts val="0"/>
              </a:spcBef>
              <a:spcAft>
                <a:spcPts val="0"/>
              </a:spcAft>
              <a:buSzPts val="1600"/>
              <a:buFont typeface="Century Gothic"/>
              <a:buChar char="○"/>
            </a:pPr>
            <a:r>
              <a:rPr lang="fr-CA" sz="1600" dirty="0">
                <a:latin typeface="Century Gothic"/>
                <a:ea typeface="Century Gothic"/>
                <a:cs typeface="Century Gothic"/>
                <a:sym typeface="Century Gothic"/>
              </a:rPr>
              <a:t>en fonction de l’expérience des organismes de réglementation, du secteur.</a:t>
            </a:r>
          </a:p>
          <a:p>
            <a:pPr marL="457200" lvl="0" indent="-330200" algn="l" rtl="0">
              <a:spcBef>
                <a:spcPts val="0"/>
              </a:spcBef>
              <a:spcAft>
                <a:spcPts val="0"/>
              </a:spcAft>
              <a:buSzPts val="1600"/>
              <a:buFont typeface="Century Gothic"/>
              <a:buChar char="●"/>
            </a:pPr>
            <a:r>
              <a:rPr lang="fr-CA" sz="1600" dirty="0">
                <a:solidFill>
                  <a:srgbClr val="9B00C3"/>
                </a:solidFill>
                <a:latin typeface="Century Gothic"/>
                <a:sym typeface="Century Gothic"/>
              </a:rPr>
              <a:t>Le rôle d’intendant </a:t>
            </a:r>
            <a:r>
              <a:rPr lang="fr-CA" sz="1600" dirty="0">
                <a:latin typeface="Century Gothic"/>
                <a:ea typeface="Century Gothic"/>
                <a:cs typeface="Century Gothic"/>
                <a:sym typeface="Century Gothic"/>
              </a:rPr>
              <a:t>peut parfois obliger l’organisme de réglementation à adopter </a:t>
            </a:r>
            <a:r>
              <a:rPr lang="fr-CA" sz="1600" dirty="0">
                <a:solidFill>
                  <a:srgbClr val="9B00C3"/>
                </a:solidFill>
                <a:latin typeface="Century Gothic"/>
                <a:sym typeface="Century Gothic"/>
              </a:rPr>
              <a:t>le rôle d’innovateur.</a:t>
            </a:r>
          </a:p>
          <a:p>
            <a:pPr marL="457200" lvl="0" indent="-330200" algn="l" rtl="0">
              <a:spcBef>
                <a:spcPts val="0"/>
              </a:spcBef>
              <a:spcAft>
                <a:spcPts val="0"/>
              </a:spcAft>
              <a:buSzPts val="1600"/>
              <a:buFont typeface="Century Gothic"/>
              <a:buChar char="●"/>
            </a:pPr>
            <a:r>
              <a:rPr lang="fr-CA" sz="1600" dirty="0">
                <a:solidFill>
                  <a:srgbClr val="9B00C3"/>
                </a:solidFill>
                <a:latin typeface="Century Gothic"/>
                <a:sym typeface="Century Gothic"/>
              </a:rPr>
              <a:t>Le rôle d’innovateur </a:t>
            </a:r>
            <a:r>
              <a:rPr lang="fr-CA" sz="1600" dirty="0">
                <a:latin typeface="Century Gothic"/>
                <a:ea typeface="Century Gothic"/>
                <a:cs typeface="Century Gothic"/>
                <a:sym typeface="Century Gothic"/>
              </a:rPr>
              <a:t>peut ne pas être lié à l’innovation sur le marché :</a:t>
            </a:r>
          </a:p>
          <a:p>
            <a:pPr marL="914400" lvl="1" indent="-330200" algn="l" rtl="0">
              <a:spcBef>
                <a:spcPts val="0"/>
              </a:spcBef>
              <a:spcAft>
                <a:spcPts val="0"/>
              </a:spcAft>
              <a:buSzPts val="1600"/>
              <a:buFont typeface="Century Gothic"/>
              <a:buChar char="○"/>
            </a:pPr>
            <a:r>
              <a:rPr lang="fr-CA" sz="1600" dirty="0">
                <a:latin typeface="Century Gothic"/>
                <a:ea typeface="Century Gothic"/>
                <a:cs typeface="Century Gothic"/>
                <a:sym typeface="Century Gothic"/>
              </a:rPr>
              <a:t>il pourrait s’agir d’atteindre les mêmes objectifs dans le même contexte à un coût ou un risque moindre.</a:t>
            </a:r>
          </a:p>
          <a:p>
            <a:pPr marL="0" lvl="0" indent="0" algn="l" rtl="0">
              <a:spcBef>
                <a:spcPts val="0"/>
              </a:spcBef>
              <a:spcAft>
                <a:spcPts val="0"/>
              </a:spcAft>
              <a:buNone/>
            </a:pPr>
            <a:endParaRPr sz="1700" dirty="0">
              <a:latin typeface="Century Gothic"/>
              <a:ea typeface="Century Gothic"/>
              <a:cs typeface="Century Gothic"/>
              <a:sym typeface="Century Gothic"/>
            </a:endParaRPr>
          </a:p>
        </p:txBody>
      </p:sp>
      <p:sp>
        <p:nvSpPr>
          <p:cNvPr id="1083" name="Google Shape;1083;p197"/>
          <p:cNvSpPr txBox="1">
            <a:spLocks noGrp="1"/>
          </p:cNvSpPr>
          <p:nvPr>
            <p:ph type="title"/>
          </p:nvPr>
        </p:nvSpPr>
        <p:spPr>
          <a:xfrm>
            <a:off x="107950" y="87325"/>
            <a:ext cx="8712300" cy="613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sz="2000" b="1" dirty="0">
                <a:solidFill>
                  <a:schemeClr val="dk1"/>
                </a:solidFill>
                <a:latin typeface="Century Gothic"/>
                <a:ea typeface="Century Gothic"/>
                <a:cs typeface="Century Gothic"/>
                <a:sym typeface="Century Gothic"/>
              </a:rPr>
              <a:t>Pourquoi faire la distinction entre les rôles d’innovateur, d’intendant et de catalyseur?</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87"/>
        <p:cNvGrpSpPr/>
        <p:nvPr/>
      </p:nvGrpSpPr>
      <p:grpSpPr>
        <a:xfrm>
          <a:off x="0" y="0"/>
          <a:ext cx="0" cy="0"/>
          <a:chOff x="0" y="0"/>
          <a:chExt cx="0" cy="0"/>
        </a:xfrm>
      </p:grpSpPr>
      <p:graphicFrame>
        <p:nvGraphicFramePr>
          <p:cNvPr id="1088" name="Google Shape;1088;p198"/>
          <p:cNvGraphicFramePr/>
          <p:nvPr>
            <p:extLst>
              <p:ext uri="{D42A27DB-BD31-4B8C-83A1-F6EECF244321}">
                <p14:modId xmlns:p14="http://schemas.microsoft.com/office/powerpoint/2010/main" val="728087"/>
              </p:ext>
            </p:extLst>
          </p:nvPr>
        </p:nvGraphicFramePr>
        <p:xfrm>
          <a:off x="249549" y="631554"/>
          <a:ext cx="8570700" cy="4232220"/>
        </p:xfrm>
        <a:graphic>
          <a:graphicData uri="http://schemas.openxmlformats.org/drawingml/2006/table">
            <a:tbl>
              <a:tblPr>
                <a:noFill/>
                <a:tableStyleId>{04AA0995-D3C7-4D2C-8E04-112731FFBF2B}</a:tableStyleId>
              </a:tblPr>
              <a:tblGrid>
                <a:gridCol w="1954350">
                  <a:extLst>
                    <a:ext uri="{9D8B030D-6E8A-4147-A177-3AD203B41FA5}">
                      <a16:colId xmlns:a16="http://schemas.microsoft.com/office/drawing/2014/main" val="20000"/>
                    </a:ext>
                  </a:extLst>
                </a:gridCol>
                <a:gridCol w="1935475">
                  <a:extLst>
                    <a:ext uri="{9D8B030D-6E8A-4147-A177-3AD203B41FA5}">
                      <a16:colId xmlns:a16="http://schemas.microsoft.com/office/drawing/2014/main" val="20001"/>
                    </a:ext>
                  </a:extLst>
                </a:gridCol>
                <a:gridCol w="2538200">
                  <a:extLst>
                    <a:ext uri="{9D8B030D-6E8A-4147-A177-3AD203B41FA5}">
                      <a16:colId xmlns:a16="http://schemas.microsoft.com/office/drawing/2014/main" val="20002"/>
                    </a:ext>
                  </a:extLst>
                </a:gridCol>
                <a:gridCol w="2142675">
                  <a:extLst>
                    <a:ext uri="{9D8B030D-6E8A-4147-A177-3AD203B41FA5}">
                      <a16:colId xmlns:a16="http://schemas.microsoft.com/office/drawing/2014/main" val="20003"/>
                    </a:ext>
                  </a:extLst>
                </a:gridCol>
              </a:tblGrid>
              <a:tr h="710025">
                <a:tc>
                  <a:txBody>
                    <a:bodyPr/>
                    <a:lstStyle/>
                    <a:p>
                      <a:pPr marL="0" lvl="0" indent="0" algn="l" rtl="0">
                        <a:lnSpc>
                          <a:spcPct val="85000"/>
                        </a:lnSpc>
                        <a:spcBef>
                          <a:spcPts val="0"/>
                        </a:spcBef>
                        <a:spcAft>
                          <a:spcPts val="0"/>
                        </a:spcAft>
                        <a:buNone/>
                      </a:pPr>
                      <a:r>
                        <a:rPr lang="fr-CA" sz="1200" b="1" dirty="0">
                          <a:solidFill>
                            <a:schemeClr val="bg1"/>
                          </a:solidFill>
                          <a:latin typeface="Century Gothic"/>
                          <a:ea typeface="Century Gothic"/>
                          <a:cs typeface="Century Gothic"/>
                          <a:sym typeface="Century Gothic"/>
                        </a:rPr>
                        <a:t>Mode : organisme de réglementation comme…</a:t>
                      </a:r>
                    </a:p>
                  </a:txBody>
                  <a:tcPr marL="63500" marR="63500" marT="63500" marB="63500">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solidFill>
                      <a:srgbClr val="8B52D6"/>
                    </a:solidFill>
                  </a:tcPr>
                </a:tc>
                <a:tc>
                  <a:txBody>
                    <a:bodyPr/>
                    <a:lstStyle/>
                    <a:p>
                      <a:pPr marL="0" lvl="0" indent="0" algn="l" rtl="0">
                        <a:lnSpc>
                          <a:spcPct val="85000"/>
                        </a:lnSpc>
                        <a:spcBef>
                          <a:spcPts val="0"/>
                        </a:spcBef>
                        <a:spcAft>
                          <a:spcPts val="0"/>
                        </a:spcAft>
                        <a:buNone/>
                      </a:pPr>
                      <a:r>
                        <a:rPr lang="fr-CA" sz="1200" b="1" dirty="0">
                          <a:solidFill>
                            <a:schemeClr val="bg1"/>
                          </a:solidFill>
                          <a:latin typeface="Century Gothic"/>
                          <a:ea typeface="Century Gothic"/>
                          <a:cs typeface="Century Gothic"/>
                          <a:sym typeface="Century Gothic"/>
                        </a:rPr>
                        <a:t>Peut aider à atteindre les objectifs réglementaires...</a:t>
                      </a:r>
                    </a:p>
                  </a:txBody>
                  <a:tcPr marL="63500" marR="63500" marT="63500" marB="63500">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solidFill>
                      <a:srgbClr val="8B52D6"/>
                    </a:solidFill>
                  </a:tcPr>
                </a:tc>
                <a:tc>
                  <a:txBody>
                    <a:bodyPr/>
                    <a:lstStyle/>
                    <a:p>
                      <a:pPr marL="0" lvl="0" indent="0" algn="l" rtl="0">
                        <a:lnSpc>
                          <a:spcPct val="85000"/>
                        </a:lnSpc>
                        <a:spcBef>
                          <a:spcPts val="0"/>
                        </a:spcBef>
                        <a:spcAft>
                          <a:spcPts val="0"/>
                        </a:spcAft>
                        <a:buNone/>
                      </a:pPr>
                      <a:r>
                        <a:rPr lang="fr-CA" sz="1200" b="1" dirty="0">
                          <a:solidFill>
                            <a:schemeClr val="bg1"/>
                          </a:solidFill>
                          <a:latin typeface="Century Gothic"/>
                          <a:ea typeface="Century Gothic"/>
                          <a:cs typeface="Century Gothic"/>
                          <a:sym typeface="Century Gothic"/>
                        </a:rPr>
                        <a:t>Motivation</a:t>
                      </a:r>
                    </a:p>
                  </a:txBody>
                  <a:tcPr marL="63500" marR="63500" marT="63500" marB="63500">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solidFill>
                      <a:srgbClr val="8B52D6"/>
                    </a:solidFill>
                  </a:tcPr>
                </a:tc>
                <a:tc>
                  <a:txBody>
                    <a:bodyPr/>
                    <a:lstStyle/>
                    <a:p>
                      <a:pPr marL="0" lvl="0" indent="0" algn="l" rtl="0">
                        <a:lnSpc>
                          <a:spcPct val="85000"/>
                        </a:lnSpc>
                        <a:spcBef>
                          <a:spcPts val="0"/>
                        </a:spcBef>
                        <a:spcAft>
                          <a:spcPts val="0"/>
                        </a:spcAft>
                        <a:buNone/>
                      </a:pPr>
                      <a:r>
                        <a:rPr lang="fr-CA" sz="1200" b="1" dirty="0">
                          <a:solidFill>
                            <a:schemeClr val="bg1"/>
                          </a:solidFill>
                          <a:latin typeface="Century Gothic"/>
                          <a:ea typeface="Century Gothic"/>
                          <a:cs typeface="Century Gothic"/>
                          <a:sym typeface="Century Gothic"/>
                        </a:rPr>
                        <a:t>Exemple</a:t>
                      </a:r>
                    </a:p>
                  </a:txBody>
                  <a:tcPr marL="63500" marR="63500" marT="63500" marB="63500">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solidFill>
                      <a:srgbClr val="8B52D6"/>
                    </a:solidFill>
                  </a:tcPr>
                </a:tc>
                <a:extLst>
                  <a:ext uri="{0D108BD9-81ED-4DB2-BD59-A6C34878D82A}">
                    <a16:rowId xmlns:a16="http://schemas.microsoft.com/office/drawing/2014/main" val="10000"/>
                  </a:ext>
                </a:extLst>
              </a:tr>
              <a:tr h="1127850">
                <a:tc>
                  <a:txBody>
                    <a:bodyPr/>
                    <a:lstStyle/>
                    <a:p>
                      <a:pPr marL="0" lvl="0" indent="0" algn="l" rtl="0">
                        <a:lnSpc>
                          <a:spcPct val="85000"/>
                        </a:lnSpc>
                        <a:spcBef>
                          <a:spcPts val="0"/>
                        </a:spcBef>
                        <a:spcAft>
                          <a:spcPts val="0"/>
                        </a:spcAft>
                        <a:buNone/>
                      </a:pPr>
                      <a:r>
                        <a:rPr lang="fr-CA" sz="1200" b="1" dirty="0">
                          <a:latin typeface="Century Gothic"/>
                          <a:ea typeface="Century Gothic"/>
                          <a:cs typeface="Century Gothic"/>
                          <a:sym typeface="Century Gothic"/>
                        </a:rPr>
                        <a:t>Innovateur</a:t>
                      </a:r>
                      <a:r>
                        <a:rPr lang="fr-CA" sz="1200" dirty="0">
                          <a:latin typeface="Century Gothic"/>
                          <a:ea typeface="Century Gothic"/>
                          <a:cs typeface="Century Gothic"/>
                          <a:sym typeface="Century Gothic"/>
                        </a:rPr>
                        <a:t> : innover lui-même</a:t>
                      </a:r>
                    </a:p>
                  </a:txBody>
                  <a:tcPr marL="63500" marR="63500" marT="63500" marB="63500">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0" lvl="0" indent="0" algn="l" rtl="0">
                        <a:lnSpc>
                          <a:spcPct val="85000"/>
                        </a:lnSpc>
                        <a:spcBef>
                          <a:spcPts val="0"/>
                        </a:spcBef>
                        <a:spcAft>
                          <a:spcPts val="0"/>
                        </a:spcAft>
                        <a:buNone/>
                      </a:pPr>
                      <a:r>
                        <a:rPr lang="fr-CA" sz="1200" dirty="0">
                          <a:latin typeface="Century Gothic"/>
                          <a:ea typeface="Century Gothic"/>
                          <a:cs typeface="Century Gothic"/>
                          <a:sym typeface="Century Gothic"/>
                        </a:rPr>
                        <a:t>Meilleur, plus efficace</a:t>
                      </a:r>
                    </a:p>
                  </a:txBody>
                  <a:tcPr marL="63500" marR="63500" marT="63500" marB="63500">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0" lvl="0" indent="0" algn="l" rtl="0">
                        <a:lnSpc>
                          <a:spcPct val="85000"/>
                        </a:lnSpc>
                        <a:spcBef>
                          <a:spcPts val="0"/>
                        </a:spcBef>
                        <a:spcAft>
                          <a:spcPts val="0"/>
                        </a:spcAft>
                        <a:buNone/>
                      </a:pPr>
                      <a:r>
                        <a:rPr lang="fr-CA" sz="1200">
                          <a:latin typeface="Century Gothic"/>
                          <a:ea typeface="Century Gothic"/>
                          <a:cs typeface="Century Gothic"/>
                          <a:sym typeface="Century Gothic"/>
                        </a:rPr>
                        <a:t>Déterminer les réformes et nouveaux types de pratiques réglementaires qui permettent de « mieux » atteindre les objectifs réglementaires (à moindre coût, avec moins de risques).</a:t>
                      </a:r>
                    </a:p>
                  </a:txBody>
                  <a:tcPr marL="63500" marR="63500" marT="63500" marB="63500">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179999" marR="0" lvl="0" indent="-161925" algn="l" rtl="0">
                        <a:lnSpc>
                          <a:spcPct val="85000"/>
                        </a:lnSpc>
                        <a:spcBef>
                          <a:spcPts val="0"/>
                        </a:spcBef>
                        <a:spcAft>
                          <a:spcPts val="0"/>
                        </a:spcAft>
                        <a:buSzPts val="1200"/>
                        <a:buFont typeface="Century Gothic"/>
                        <a:buChar char="●"/>
                      </a:pPr>
                      <a:r>
                        <a:rPr lang="fr-CA" sz="1200">
                          <a:latin typeface="Century Gothic"/>
                          <a:ea typeface="Century Gothic"/>
                          <a:cs typeface="Century Gothic"/>
                          <a:sym typeface="Century Gothic"/>
                        </a:rPr>
                        <a:t>Passer d’un système de règles claires à une réglementation axée sur les résultats.</a:t>
                      </a:r>
                    </a:p>
                  </a:txBody>
                  <a:tcPr marL="63500" marR="63500" marT="63500" marB="63500">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1247350">
                <a:tc>
                  <a:txBody>
                    <a:bodyPr/>
                    <a:lstStyle/>
                    <a:p>
                      <a:pPr marL="0" lvl="0" indent="0" algn="l" rtl="0">
                        <a:lnSpc>
                          <a:spcPct val="85000"/>
                        </a:lnSpc>
                        <a:spcBef>
                          <a:spcPts val="0"/>
                        </a:spcBef>
                        <a:spcAft>
                          <a:spcPts val="0"/>
                        </a:spcAft>
                        <a:buNone/>
                      </a:pPr>
                      <a:r>
                        <a:rPr lang="fr-CA" sz="1200" b="1">
                          <a:latin typeface="Century Gothic"/>
                          <a:ea typeface="Century Gothic"/>
                          <a:cs typeface="Century Gothic"/>
                          <a:sym typeface="Century Gothic"/>
                        </a:rPr>
                        <a:t>Intendant</a:t>
                      </a:r>
                      <a:r>
                        <a:rPr lang="fr-CA" sz="1200">
                          <a:latin typeface="Century Gothic"/>
                          <a:ea typeface="Century Gothic"/>
                          <a:cs typeface="Century Gothic"/>
                          <a:sym typeface="Century Gothic"/>
                        </a:rPr>
                        <a:t> : réagir, s’adapter à l’innovation (du marché).</a:t>
                      </a:r>
                    </a:p>
                  </a:txBody>
                  <a:tcPr marL="63500" marR="63500" marT="63500" marB="63500">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solidFill>
                      <a:srgbClr val="EFEFEF"/>
                    </a:solidFill>
                  </a:tcPr>
                </a:tc>
                <a:tc>
                  <a:txBody>
                    <a:bodyPr/>
                    <a:lstStyle/>
                    <a:p>
                      <a:pPr marL="0" lvl="0" indent="0" algn="l" rtl="0">
                        <a:lnSpc>
                          <a:spcPct val="85000"/>
                        </a:lnSpc>
                        <a:spcBef>
                          <a:spcPts val="0"/>
                        </a:spcBef>
                        <a:spcAft>
                          <a:spcPts val="0"/>
                        </a:spcAft>
                        <a:buNone/>
                      </a:pPr>
                      <a:r>
                        <a:rPr lang="fr-CA" sz="1200">
                          <a:latin typeface="Century Gothic"/>
                          <a:ea typeface="Century Gothic"/>
                          <a:cs typeface="Century Gothic"/>
                          <a:sym typeface="Century Gothic"/>
                        </a:rPr>
                        <a:t>Dans un environnement d’innovation en évolution.</a:t>
                      </a:r>
                    </a:p>
                  </a:txBody>
                  <a:tcPr marL="63500" marR="63500" marT="63500" marB="63500">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solidFill>
                      <a:srgbClr val="EFEFEF"/>
                    </a:solidFill>
                  </a:tcPr>
                </a:tc>
                <a:tc>
                  <a:txBody>
                    <a:bodyPr/>
                    <a:lstStyle/>
                    <a:p>
                      <a:pPr marL="0" lvl="0" indent="0" algn="l" rtl="0">
                        <a:lnSpc>
                          <a:spcPct val="85000"/>
                        </a:lnSpc>
                        <a:spcBef>
                          <a:spcPts val="0"/>
                        </a:spcBef>
                        <a:spcAft>
                          <a:spcPts val="0"/>
                        </a:spcAft>
                        <a:buNone/>
                      </a:pPr>
                      <a:r>
                        <a:rPr lang="fr-CA" sz="1200">
                          <a:latin typeface="Century Gothic"/>
                          <a:ea typeface="Century Gothic"/>
                          <a:cs typeface="Century Gothic"/>
                          <a:sym typeface="Century Gothic"/>
                        </a:rPr>
                        <a:t>Déterminer la réponse réglementaire appropriée à diverses innovations ou à certaines innovations en particulier.</a:t>
                      </a:r>
                    </a:p>
                  </a:txBody>
                  <a:tcPr marL="63500" marR="63500" marT="63500" marB="63500">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solidFill>
                      <a:srgbClr val="EFEFEF"/>
                    </a:solidFill>
                  </a:tcPr>
                </a:tc>
                <a:tc>
                  <a:txBody>
                    <a:bodyPr/>
                    <a:lstStyle/>
                    <a:p>
                      <a:pPr marL="179999" marR="0" lvl="0" indent="-161925" algn="l" rtl="0">
                        <a:lnSpc>
                          <a:spcPct val="85000"/>
                        </a:lnSpc>
                        <a:spcBef>
                          <a:spcPts val="0"/>
                        </a:spcBef>
                        <a:spcAft>
                          <a:spcPts val="0"/>
                        </a:spcAft>
                        <a:buSzPts val="1200"/>
                        <a:buFont typeface="Century Gothic"/>
                        <a:buChar char="●"/>
                      </a:pPr>
                      <a:r>
                        <a:rPr lang="fr-CA" sz="1200">
                          <a:latin typeface="Century Gothic"/>
                          <a:ea typeface="Century Gothic"/>
                          <a:cs typeface="Century Gothic"/>
                          <a:sym typeface="Century Gothic"/>
                        </a:rPr>
                        <a:t>Élaborer des règles et directives sur la prestation de conseils automatisés dans le cadre d’activités réglementées (p. ex., conseils juridiques et financiers).</a:t>
                      </a:r>
                    </a:p>
                  </a:txBody>
                  <a:tcPr marL="63500" marR="63500" marT="63500" marB="63500">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solidFill>
                      <a:srgbClr val="EFEFEF"/>
                    </a:solidFill>
                  </a:tcPr>
                </a:tc>
                <a:extLst>
                  <a:ext uri="{0D108BD9-81ED-4DB2-BD59-A6C34878D82A}">
                    <a16:rowId xmlns:a16="http://schemas.microsoft.com/office/drawing/2014/main" val="10002"/>
                  </a:ext>
                </a:extLst>
              </a:tr>
              <a:tr h="936475">
                <a:tc>
                  <a:txBody>
                    <a:bodyPr/>
                    <a:lstStyle/>
                    <a:p>
                      <a:pPr marL="0" lvl="0" indent="0" algn="l" rtl="0">
                        <a:lnSpc>
                          <a:spcPct val="85000"/>
                        </a:lnSpc>
                        <a:spcBef>
                          <a:spcPts val="0"/>
                        </a:spcBef>
                        <a:spcAft>
                          <a:spcPts val="0"/>
                        </a:spcAft>
                        <a:buNone/>
                      </a:pPr>
                      <a:r>
                        <a:rPr lang="fr-CA" sz="1200" b="1">
                          <a:latin typeface="Century Gothic"/>
                          <a:ea typeface="Century Gothic"/>
                          <a:cs typeface="Century Gothic"/>
                          <a:sym typeface="Century Gothic"/>
                        </a:rPr>
                        <a:t>Catalyseur </a:t>
                      </a:r>
                      <a:r>
                        <a:rPr lang="fr-CA" sz="1200">
                          <a:latin typeface="Century Gothic"/>
                          <a:ea typeface="Century Gothic"/>
                          <a:cs typeface="Century Gothic"/>
                          <a:sym typeface="Century Gothic"/>
                        </a:rPr>
                        <a:t>: Catalyser l’innovation (du marché) par des mesures réglementaires.</a:t>
                      </a:r>
                    </a:p>
                  </a:txBody>
                  <a:tcPr marL="63500" marR="63500" marT="63500" marB="63500">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0" lvl="0" indent="0" algn="l" rtl="0">
                        <a:lnSpc>
                          <a:spcPct val="85000"/>
                        </a:lnSpc>
                        <a:spcBef>
                          <a:spcPts val="0"/>
                        </a:spcBef>
                        <a:spcAft>
                          <a:spcPts val="0"/>
                        </a:spcAft>
                        <a:buNone/>
                      </a:pPr>
                      <a:r>
                        <a:rPr lang="fr-CA" sz="1200">
                          <a:latin typeface="Century Gothic"/>
                          <a:ea typeface="Century Gothic"/>
                          <a:cs typeface="Century Gothic"/>
                          <a:sym typeface="Century Gothic"/>
                        </a:rPr>
                        <a:t>En changeant l’environnement de l’innovation.</a:t>
                      </a:r>
                    </a:p>
                  </a:txBody>
                  <a:tcPr marL="63500" marR="63500" marT="63500" marB="63500">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0" lvl="0" indent="0" algn="l" rtl="0">
                        <a:lnSpc>
                          <a:spcPct val="85000"/>
                        </a:lnSpc>
                        <a:spcBef>
                          <a:spcPts val="0"/>
                        </a:spcBef>
                        <a:spcAft>
                          <a:spcPts val="0"/>
                        </a:spcAft>
                        <a:buNone/>
                      </a:pPr>
                      <a:r>
                        <a:rPr lang="fr-CA" sz="1200">
                          <a:latin typeface="Century Gothic"/>
                          <a:ea typeface="Century Gothic"/>
                          <a:cs typeface="Century Gothic"/>
                          <a:sym typeface="Century Gothic"/>
                        </a:rPr>
                        <a:t>Déterminer et mettre en œuvre des mesures réglementaires pour débloquer et faciliter une plus grande innovation dans un domaine particulier.</a:t>
                      </a:r>
                    </a:p>
                  </a:txBody>
                  <a:tcPr marL="63500" marR="63500" marT="63500" marB="63500">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179999" lvl="0" indent="-161925" algn="l" rtl="0">
                        <a:lnSpc>
                          <a:spcPct val="85000"/>
                        </a:lnSpc>
                        <a:spcBef>
                          <a:spcPts val="0"/>
                        </a:spcBef>
                        <a:spcAft>
                          <a:spcPts val="0"/>
                        </a:spcAft>
                        <a:buSzPts val="1200"/>
                        <a:buFont typeface="Century Gothic"/>
                        <a:buChar char="●"/>
                      </a:pPr>
                      <a:r>
                        <a:rPr lang="fr-CA" sz="1200" dirty="0">
                          <a:latin typeface="Century Gothic"/>
                          <a:ea typeface="Century Gothic"/>
                          <a:cs typeface="Century Gothic"/>
                          <a:sym typeface="Century Gothic"/>
                        </a:rPr>
                        <a:t>Normes ouvertes, p. ex., pour les données.</a:t>
                      </a:r>
                    </a:p>
                    <a:p>
                      <a:pPr marL="179999" lvl="0" indent="-161925" algn="l" rtl="0">
                        <a:lnSpc>
                          <a:spcPct val="85000"/>
                        </a:lnSpc>
                        <a:spcBef>
                          <a:spcPts val="0"/>
                        </a:spcBef>
                        <a:spcAft>
                          <a:spcPts val="0"/>
                        </a:spcAft>
                        <a:buSzPts val="1200"/>
                        <a:buFont typeface="Century Gothic"/>
                        <a:buChar char="●"/>
                      </a:pPr>
                      <a:r>
                        <a:rPr lang="fr-CA" sz="1200" dirty="0">
                          <a:latin typeface="Century Gothic"/>
                          <a:ea typeface="Century Gothic"/>
                          <a:cs typeface="Century Gothic"/>
                          <a:sym typeface="Century Gothic"/>
                        </a:rPr>
                        <a:t>Normes d’émissions (à long terme).</a:t>
                      </a:r>
                    </a:p>
                    <a:p>
                      <a:pPr marL="0" lvl="0" indent="0" algn="l" rtl="0">
                        <a:lnSpc>
                          <a:spcPct val="85000"/>
                        </a:lnSpc>
                        <a:spcBef>
                          <a:spcPts val="0"/>
                        </a:spcBef>
                        <a:spcAft>
                          <a:spcPts val="0"/>
                        </a:spcAft>
                        <a:buNone/>
                      </a:pPr>
                      <a:endParaRPr sz="1200" dirty="0">
                        <a:latin typeface="Century Gothic"/>
                        <a:ea typeface="Century Gothic"/>
                        <a:cs typeface="Century Gothic"/>
                        <a:sym typeface="Century Gothic"/>
                      </a:endParaRPr>
                    </a:p>
                  </a:txBody>
                  <a:tcPr marL="63500" marR="63500" marT="63500" marB="63500">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3" name="Google Shape;1267;p216"/>
          <p:cNvSpPr txBox="1">
            <a:spLocks/>
          </p:cNvSpPr>
          <p:nvPr/>
        </p:nvSpPr>
        <p:spPr>
          <a:xfrm>
            <a:off x="107949" y="87313"/>
            <a:ext cx="8712300" cy="431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r-CA" sz="2000" b="1" dirty="0">
                <a:solidFill>
                  <a:schemeClr val="dk1"/>
                </a:solidFill>
                <a:latin typeface="Century Gothic"/>
                <a:ea typeface="Century Gothic"/>
                <a:cs typeface="Century Gothic"/>
                <a:sym typeface="Century Gothic"/>
              </a:rPr>
              <a:t>Quand adopter les différents rôles?</a:t>
            </a:r>
            <a:endParaRPr lang="fr-CA" sz="2000" b="1" dirty="0">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graphicFrame>
        <p:nvGraphicFramePr>
          <p:cNvPr id="1093" name="Google Shape;1093;p199"/>
          <p:cNvGraphicFramePr/>
          <p:nvPr>
            <p:extLst>
              <p:ext uri="{D42A27DB-BD31-4B8C-83A1-F6EECF244321}">
                <p14:modId xmlns:p14="http://schemas.microsoft.com/office/powerpoint/2010/main" val="2058867146"/>
              </p:ext>
            </p:extLst>
          </p:nvPr>
        </p:nvGraphicFramePr>
        <p:xfrm>
          <a:off x="252550" y="588525"/>
          <a:ext cx="8673735" cy="4601180"/>
        </p:xfrm>
        <a:graphic>
          <a:graphicData uri="http://schemas.openxmlformats.org/drawingml/2006/table">
            <a:tbl>
              <a:tblPr>
                <a:noFill/>
                <a:tableStyleId>{A8BE82FD-CCD3-416A-A53B-8275F884D6D3}</a:tableStyleId>
              </a:tblPr>
              <a:tblGrid>
                <a:gridCol w="2891245">
                  <a:extLst>
                    <a:ext uri="{9D8B030D-6E8A-4147-A177-3AD203B41FA5}">
                      <a16:colId xmlns:a16="http://schemas.microsoft.com/office/drawing/2014/main" val="20000"/>
                    </a:ext>
                  </a:extLst>
                </a:gridCol>
                <a:gridCol w="2891245">
                  <a:extLst>
                    <a:ext uri="{9D8B030D-6E8A-4147-A177-3AD203B41FA5}">
                      <a16:colId xmlns:a16="http://schemas.microsoft.com/office/drawing/2014/main" val="20001"/>
                    </a:ext>
                  </a:extLst>
                </a:gridCol>
                <a:gridCol w="2891245">
                  <a:extLst>
                    <a:ext uri="{9D8B030D-6E8A-4147-A177-3AD203B41FA5}">
                      <a16:colId xmlns:a16="http://schemas.microsoft.com/office/drawing/2014/main" val="20002"/>
                    </a:ext>
                  </a:extLst>
                </a:gridCol>
              </a:tblGrid>
              <a:tr h="806450">
                <a:tc>
                  <a:txBody>
                    <a:bodyPr/>
                    <a:lstStyle/>
                    <a:p>
                      <a:pPr marL="0" lvl="0" indent="0" algn="ctr" rtl="0">
                        <a:lnSpc>
                          <a:spcPct val="85000"/>
                        </a:lnSpc>
                        <a:spcBef>
                          <a:spcPts val="0"/>
                        </a:spcBef>
                        <a:spcAft>
                          <a:spcPts val="0"/>
                        </a:spcAft>
                        <a:buNone/>
                      </a:pPr>
                      <a:r>
                        <a:rPr lang="fr-CA" sz="1500" b="1" dirty="0">
                          <a:solidFill>
                            <a:schemeClr val="bg1"/>
                          </a:solidFill>
                          <a:latin typeface="Century Gothic"/>
                          <a:ea typeface="Century Gothic"/>
                          <a:cs typeface="Century Gothic"/>
                          <a:sym typeface="Century Gothic"/>
                        </a:rPr>
                        <a:t>Promouvoir la « frontière de l’efficience »</a:t>
                      </a:r>
                    </a:p>
                  </a:txBody>
                  <a:tcPr marL="91425" marR="91425" marT="91425" marB="91425" anchor="ctr">
                    <a:lnL w="76200" cap="flat" cmpd="sng">
                      <a:solidFill>
                        <a:srgbClr val="FFFFFF"/>
                      </a:solidFill>
                      <a:prstDash val="solid"/>
                      <a:round/>
                      <a:headEnd type="none" w="sm" len="sm"/>
                      <a:tailEnd type="none" w="sm" len="sm"/>
                    </a:lnL>
                    <a:lnR w="7620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FFFFFF"/>
                      </a:solidFill>
                      <a:prstDash val="solid"/>
                      <a:round/>
                      <a:headEnd type="none" w="sm" len="sm"/>
                      <a:tailEnd type="none" w="sm" len="sm"/>
                    </a:lnB>
                    <a:solidFill>
                      <a:srgbClr val="8B52D6"/>
                    </a:solidFill>
                  </a:tcPr>
                </a:tc>
                <a:tc>
                  <a:txBody>
                    <a:bodyPr/>
                    <a:lstStyle/>
                    <a:p>
                      <a:pPr marL="0" lvl="0" indent="0" algn="ctr" rtl="0">
                        <a:lnSpc>
                          <a:spcPct val="85000"/>
                        </a:lnSpc>
                        <a:spcBef>
                          <a:spcPts val="0"/>
                        </a:spcBef>
                        <a:spcAft>
                          <a:spcPts val="0"/>
                        </a:spcAft>
                        <a:buNone/>
                      </a:pPr>
                      <a:r>
                        <a:rPr lang="fr-CA" sz="1500" b="1" dirty="0">
                          <a:solidFill>
                            <a:schemeClr val="bg1"/>
                          </a:solidFill>
                          <a:latin typeface="Century Gothic"/>
                          <a:ea typeface="Century Gothic"/>
                          <a:cs typeface="Century Gothic"/>
                          <a:sym typeface="Century Gothic"/>
                        </a:rPr>
                        <a:t>Nouveaux défis qui exigent de nouvelles solutions</a:t>
                      </a:r>
                    </a:p>
                  </a:txBody>
                  <a:tcPr marL="91425" marR="91425" marT="91425" marB="91425" anchor="ctr">
                    <a:lnL w="76200" cap="flat" cmpd="sng">
                      <a:solidFill>
                        <a:srgbClr val="FFFFFF"/>
                      </a:solidFill>
                      <a:prstDash val="solid"/>
                      <a:round/>
                      <a:headEnd type="none" w="sm" len="sm"/>
                      <a:tailEnd type="none" w="sm" len="sm"/>
                    </a:lnL>
                    <a:lnR w="7620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FFFFFF"/>
                      </a:solidFill>
                      <a:prstDash val="solid"/>
                      <a:round/>
                      <a:headEnd type="none" w="sm" len="sm"/>
                      <a:tailEnd type="none" w="sm" len="sm"/>
                    </a:lnB>
                    <a:solidFill>
                      <a:srgbClr val="8B52D6"/>
                    </a:solidFill>
                  </a:tcPr>
                </a:tc>
                <a:tc>
                  <a:txBody>
                    <a:bodyPr/>
                    <a:lstStyle/>
                    <a:p>
                      <a:pPr marL="0" lvl="0" indent="0" algn="ctr" rtl="0">
                        <a:lnSpc>
                          <a:spcPct val="85000"/>
                        </a:lnSpc>
                        <a:spcBef>
                          <a:spcPts val="0"/>
                        </a:spcBef>
                        <a:spcAft>
                          <a:spcPts val="0"/>
                        </a:spcAft>
                        <a:buNone/>
                      </a:pPr>
                      <a:r>
                        <a:rPr lang="fr-CA" sz="1500" b="1" dirty="0">
                          <a:solidFill>
                            <a:schemeClr val="bg1"/>
                          </a:solidFill>
                          <a:latin typeface="Century Gothic"/>
                          <a:ea typeface="Century Gothic"/>
                          <a:cs typeface="Century Gothic"/>
                          <a:sym typeface="Century Gothic"/>
                        </a:rPr>
                        <a:t>Défis anciens et persistants qui exigent de nouvelles solutions</a:t>
                      </a:r>
                    </a:p>
                  </a:txBody>
                  <a:tcPr marL="91425" marR="91425" marT="91425" marB="91425" anchor="ctr">
                    <a:lnL w="76200" cap="flat" cmpd="sng">
                      <a:solidFill>
                        <a:srgbClr val="FFFFFF"/>
                      </a:solidFill>
                      <a:prstDash val="solid"/>
                      <a:round/>
                      <a:headEnd type="none" w="sm" len="sm"/>
                      <a:tailEnd type="none" w="sm" len="sm"/>
                    </a:lnL>
                    <a:lnR w="7620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FFFFFF"/>
                      </a:solidFill>
                      <a:prstDash val="solid"/>
                      <a:round/>
                      <a:headEnd type="none" w="sm" len="sm"/>
                      <a:tailEnd type="none" w="sm" len="sm"/>
                    </a:lnB>
                    <a:solidFill>
                      <a:srgbClr val="8B52D6"/>
                    </a:solidFill>
                  </a:tcPr>
                </a:tc>
                <a:extLst>
                  <a:ext uri="{0D108BD9-81ED-4DB2-BD59-A6C34878D82A}">
                    <a16:rowId xmlns:a16="http://schemas.microsoft.com/office/drawing/2014/main" val="10000"/>
                  </a:ext>
                </a:extLst>
              </a:tr>
              <a:tr h="3194100">
                <a:tc>
                  <a:txBody>
                    <a:bodyPr/>
                    <a:lstStyle/>
                    <a:p>
                      <a:pPr marL="179999" lvl="0" indent="-256199" algn="l" rtl="0">
                        <a:lnSpc>
                          <a:spcPct val="85000"/>
                        </a:lnSpc>
                        <a:spcBef>
                          <a:spcPts val="0"/>
                        </a:spcBef>
                        <a:spcAft>
                          <a:spcPts val="0"/>
                        </a:spcAft>
                        <a:buClr>
                          <a:schemeClr val="dk1"/>
                        </a:buClr>
                        <a:buSzPts val="1200"/>
                        <a:buFont typeface="Century Gothic"/>
                        <a:buChar char="●"/>
                      </a:pPr>
                      <a:r>
                        <a:rPr lang="fr-CA" sz="1100" dirty="0">
                          <a:solidFill>
                            <a:schemeClr val="dk1"/>
                          </a:solidFill>
                          <a:latin typeface="Century Gothic"/>
                          <a:ea typeface="Century Gothic"/>
                          <a:cs typeface="Century Gothic"/>
                          <a:sym typeface="Century Gothic"/>
                        </a:rPr>
                        <a:t>« Les processus de l’organisme de réglementation X imposent un fardeau excessif et inutile aux entreprises. »</a:t>
                      </a:r>
                    </a:p>
                    <a:p>
                      <a:pPr marL="179999" lvl="0" indent="-256199" algn="l" rtl="0">
                        <a:lnSpc>
                          <a:spcPct val="85000"/>
                        </a:lnSpc>
                        <a:spcBef>
                          <a:spcPts val="1000"/>
                        </a:spcBef>
                        <a:spcAft>
                          <a:spcPts val="0"/>
                        </a:spcAft>
                        <a:buClr>
                          <a:schemeClr val="dk1"/>
                        </a:buClr>
                        <a:buSzPts val="1200"/>
                        <a:buFont typeface="Century Gothic"/>
                        <a:buChar char="●"/>
                      </a:pPr>
                      <a:r>
                        <a:rPr lang="fr-CA" sz="1100" dirty="0">
                          <a:solidFill>
                            <a:schemeClr val="dk1"/>
                          </a:solidFill>
                          <a:latin typeface="Century Gothic"/>
                          <a:ea typeface="Century Gothic"/>
                          <a:cs typeface="Century Gothic"/>
                          <a:sym typeface="Century Gothic"/>
                        </a:rPr>
                        <a:t>Peut constituer une </a:t>
                      </a:r>
                      <a:r>
                        <a:rPr lang="fr-CA" sz="1100" b="1" dirty="0">
                          <a:solidFill>
                            <a:schemeClr val="dk1"/>
                          </a:solidFill>
                          <a:latin typeface="Century Gothic"/>
                          <a:ea typeface="Century Gothic"/>
                          <a:cs typeface="Century Gothic"/>
                          <a:sym typeface="Century Gothic"/>
                        </a:rPr>
                        <a:t>réponse aux</a:t>
                      </a:r>
                      <a:r>
                        <a:rPr lang="fr-CA" sz="1100" dirty="0">
                          <a:solidFill>
                            <a:schemeClr val="dk1"/>
                          </a:solidFill>
                          <a:latin typeface="Century Gothic"/>
                          <a:ea typeface="Century Gothic"/>
                          <a:cs typeface="Century Gothic"/>
                          <a:sym typeface="Century Gothic"/>
                        </a:rPr>
                        <a:t> pressions externes – entités réglementées, politiques.</a:t>
                      </a:r>
                    </a:p>
                    <a:p>
                      <a:pPr marL="179999" lvl="0" indent="-256199" algn="l" rtl="0">
                        <a:lnSpc>
                          <a:spcPct val="85000"/>
                        </a:lnSpc>
                        <a:spcBef>
                          <a:spcPts val="1000"/>
                        </a:spcBef>
                        <a:spcAft>
                          <a:spcPts val="0"/>
                        </a:spcAft>
                        <a:buClr>
                          <a:schemeClr val="dk1"/>
                        </a:buClr>
                        <a:buSzPts val="1200"/>
                        <a:buFont typeface="Century Gothic"/>
                        <a:buChar char="●"/>
                      </a:pPr>
                      <a:r>
                        <a:rPr lang="fr-CA" sz="1100" dirty="0">
                          <a:solidFill>
                            <a:schemeClr val="dk1"/>
                          </a:solidFill>
                          <a:latin typeface="Century Gothic"/>
                          <a:ea typeface="Century Gothic"/>
                          <a:cs typeface="Century Gothic"/>
                          <a:sym typeface="Century Gothic"/>
                        </a:rPr>
                        <a:t>Atteindre les objectifs réglementaires avec des frais généraux et des coûts moindres pour l’entreprise, sans augmenter les risques.</a:t>
                      </a:r>
                    </a:p>
                    <a:p>
                      <a:pPr marL="179999" lvl="0" indent="-256199" algn="l" rtl="0">
                        <a:lnSpc>
                          <a:spcPct val="85000"/>
                        </a:lnSpc>
                        <a:spcBef>
                          <a:spcPts val="1000"/>
                        </a:spcBef>
                        <a:spcAft>
                          <a:spcPts val="0"/>
                        </a:spcAft>
                        <a:buClr>
                          <a:schemeClr val="dk1"/>
                        </a:buClr>
                        <a:buSzPts val="1200"/>
                        <a:buFont typeface="Century Gothic"/>
                        <a:buChar char="●"/>
                      </a:pPr>
                      <a:r>
                        <a:rPr lang="fr-CA" sz="1100" dirty="0" err="1">
                          <a:solidFill>
                            <a:schemeClr val="dk1"/>
                          </a:solidFill>
                          <a:latin typeface="Century Gothic"/>
                          <a:ea typeface="Century Gothic"/>
                          <a:cs typeface="Century Gothic"/>
                          <a:sym typeface="Century Gothic"/>
                        </a:rPr>
                        <a:t>Regtech</a:t>
                      </a:r>
                      <a:r>
                        <a:rPr lang="fr-CA" sz="1100" dirty="0">
                          <a:solidFill>
                            <a:schemeClr val="dk1"/>
                          </a:solidFill>
                          <a:latin typeface="Century Gothic"/>
                          <a:ea typeface="Century Gothic"/>
                          <a:cs typeface="Century Gothic"/>
                          <a:sym typeface="Century Gothic"/>
                        </a:rPr>
                        <a:t> vise essentiellement cet aspect.</a:t>
                      </a:r>
                    </a:p>
                    <a:p>
                      <a:pPr marL="179999" lvl="0" indent="-256199" algn="l" rtl="0">
                        <a:lnSpc>
                          <a:spcPct val="85000"/>
                        </a:lnSpc>
                        <a:spcBef>
                          <a:spcPts val="1000"/>
                        </a:spcBef>
                        <a:spcAft>
                          <a:spcPts val="0"/>
                        </a:spcAft>
                        <a:buClr>
                          <a:schemeClr val="dk1"/>
                        </a:buClr>
                        <a:buSzPts val="1200"/>
                        <a:buFont typeface="Century Gothic"/>
                        <a:buChar char="●"/>
                      </a:pPr>
                      <a:r>
                        <a:rPr lang="fr-CA" sz="1100" dirty="0">
                          <a:solidFill>
                            <a:schemeClr val="dk1"/>
                          </a:solidFill>
                          <a:latin typeface="Century Gothic"/>
                          <a:ea typeface="Century Gothic"/>
                          <a:cs typeface="Century Gothic"/>
                          <a:sym typeface="Century Gothic"/>
                        </a:rPr>
                        <a:t>Changement progressif.</a:t>
                      </a:r>
                    </a:p>
                    <a:p>
                      <a:pPr marL="179999" lvl="0" indent="-256199" algn="l" rtl="0">
                        <a:lnSpc>
                          <a:spcPct val="85000"/>
                        </a:lnSpc>
                        <a:spcBef>
                          <a:spcPts val="1000"/>
                        </a:spcBef>
                        <a:spcAft>
                          <a:spcPts val="0"/>
                        </a:spcAft>
                        <a:buClr>
                          <a:schemeClr val="dk1"/>
                        </a:buClr>
                        <a:buSzPts val="1200"/>
                        <a:buFont typeface="Century Gothic"/>
                        <a:buChar char="●"/>
                      </a:pPr>
                      <a:r>
                        <a:rPr lang="fr-CA" sz="1100" dirty="0">
                          <a:solidFill>
                            <a:schemeClr val="dk1"/>
                          </a:solidFill>
                          <a:latin typeface="Century Gothic"/>
                          <a:ea typeface="Century Gothic"/>
                          <a:cs typeface="Century Gothic"/>
                          <a:sym typeface="Century Gothic"/>
                        </a:rPr>
                        <a:t>Exemple : utilisation de l’apprentissage automatique pour analyser les rendements réglementaires.</a:t>
                      </a:r>
                    </a:p>
                    <a:p>
                      <a:pPr marL="269999" lvl="0" indent="-228600" algn="l" rtl="0">
                        <a:lnSpc>
                          <a:spcPct val="85000"/>
                        </a:lnSpc>
                        <a:spcBef>
                          <a:spcPts val="1000"/>
                        </a:spcBef>
                        <a:spcAft>
                          <a:spcPts val="1000"/>
                        </a:spcAft>
                        <a:buNone/>
                      </a:pPr>
                      <a:endParaRPr sz="1100" dirty="0"/>
                    </a:p>
                  </a:txBody>
                  <a:tcPr marL="91425" marR="91425" marT="91425" marB="91425">
                    <a:lnL w="76200" cap="flat" cmpd="sng">
                      <a:solidFill>
                        <a:srgbClr val="9E9E9E">
                          <a:alpha val="0"/>
                        </a:srgbClr>
                      </a:solidFill>
                      <a:prstDash val="solid"/>
                      <a:round/>
                      <a:headEnd type="none" w="sm" len="sm"/>
                      <a:tailEnd type="none" w="sm" len="sm"/>
                    </a:lnL>
                    <a:lnR w="76200" cap="flat" cmpd="sng">
                      <a:solidFill>
                        <a:srgbClr val="9E9E9E">
                          <a:alpha val="0"/>
                        </a:srgbClr>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9E9E9E">
                          <a:alpha val="0"/>
                        </a:srgbClr>
                      </a:solidFill>
                      <a:prstDash val="solid"/>
                      <a:round/>
                      <a:headEnd type="none" w="sm" len="sm"/>
                      <a:tailEnd type="none" w="sm" len="sm"/>
                    </a:lnB>
                  </a:tcPr>
                </a:tc>
                <a:tc>
                  <a:txBody>
                    <a:bodyPr/>
                    <a:lstStyle/>
                    <a:p>
                      <a:pPr marL="269999" lvl="0" indent="-304800" algn="l" rtl="0">
                        <a:lnSpc>
                          <a:spcPct val="85000"/>
                        </a:lnSpc>
                        <a:spcBef>
                          <a:spcPts val="0"/>
                        </a:spcBef>
                        <a:spcAft>
                          <a:spcPts val="0"/>
                        </a:spcAft>
                        <a:buClr>
                          <a:schemeClr val="dk1"/>
                        </a:buClr>
                        <a:buSzPts val="1200"/>
                        <a:buFont typeface="Century Gothic"/>
                        <a:buChar char="●"/>
                      </a:pPr>
                      <a:r>
                        <a:rPr lang="fr-CA" sz="1100" dirty="0">
                          <a:solidFill>
                            <a:schemeClr val="dk1"/>
                          </a:solidFill>
                          <a:latin typeface="Century Gothic"/>
                          <a:ea typeface="Century Gothic"/>
                          <a:cs typeface="Century Gothic"/>
                          <a:sym typeface="Century Gothic"/>
                        </a:rPr>
                        <a:t>« L’IA rendra redondante notre approche actuelle de réglementation de Y. Qu’est-ce qu’il faut changer? »</a:t>
                      </a:r>
                    </a:p>
                    <a:p>
                      <a:pPr marL="269999" lvl="0" indent="-304800" algn="l" rtl="0">
                        <a:lnSpc>
                          <a:spcPct val="85000"/>
                        </a:lnSpc>
                        <a:spcBef>
                          <a:spcPts val="1000"/>
                        </a:spcBef>
                        <a:spcAft>
                          <a:spcPts val="0"/>
                        </a:spcAft>
                        <a:buClr>
                          <a:schemeClr val="dk1"/>
                        </a:buClr>
                        <a:buSzPts val="1200"/>
                        <a:buFont typeface="Century Gothic"/>
                        <a:buChar char="●"/>
                      </a:pPr>
                      <a:r>
                        <a:rPr lang="fr-CA" sz="1100" dirty="0">
                          <a:solidFill>
                            <a:schemeClr val="dk1"/>
                          </a:solidFill>
                          <a:latin typeface="Century Gothic"/>
                          <a:ea typeface="Century Gothic"/>
                          <a:cs typeface="Century Gothic"/>
                          <a:sym typeface="Century Gothic"/>
                        </a:rPr>
                        <a:t>Peuvent être </a:t>
                      </a:r>
                      <a:r>
                        <a:rPr lang="fr-CA" sz="1100" b="1" dirty="0">
                          <a:solidFill>
                            <a:schemeClr val="dk1"/>
                          </a:solidFill>
                          <a:latin typeface="Century Gothic"/>
                          <a:ea typeface="Century Gothic"/>
                          <a:cs typeface="Century Gothic"/>
                          <a:sym typeface="Century Gothic"/>
                        </a:rPr>
                        <a:t>stimulés par</a:t>
                      </a:r>
                      <a:r>
                        <a:rPr lang="fr-CA" sz="1100" dirty="0">
                          <a:solidFill>
                            <a:schemeClr val="dk1"/>
                          </a:solidFill>
                          <a:latin typeface="Century Gothic"/>
                          <a:ea typeface="Century Gothic"/>
                          <a:cs typeface="Century Gothic"/>
                          <a:sym typeface="Century Gothic"/>
                        </a:rPr>
                        <a:t> une nouvelle technologie qui atteint sa maturité et attire les utilisateurs.</a:t>
                      </a:r>
                    </a:p>
                    <a:p>
                      <a:pPr marL="269999" lvl="0" indent="-304800" algn="l" rtl="0">
                        <a:lnSpc>
                          <a:spcPct val="85000"/>
                        </a:lnSpc>
                        <a:spcBef>
                          <a:spcPts val="1000"/>
                        </a:spcBef>
                        <a:spcAft>
                          <a:spcPts val="0"/>
                        </a:spcAft>
                        <a:buClr>
                          <a:schemeClr val="dk1"/>
                        </a:buClr>
                        <a:buSzPts val="1200"/>
                        <a:buFont typeface="Century Gothic"/>
                        <a:buChar char="●"/>
                      </a:pPr>
                      <a:r>
                        <a:rPr lang="fr-CA" sz="1100" dirty="0">
                          <a:solidFill>
                            <a:schemeClr val="dk1"/>
                          </a:solidFill>
                          <a:latin typeface="Century Gothic"/>
                          <a:ea typeface="Century Gothic"/>
                          <a:cs typeface="Century Gothic"/>
                          <a:sym typeface="Century Gothic"/>
                        </a:rPr>
                        <a:t>Peuvent exiger des changements importants de la part de l’organisme de réglementation et du système réglementaire, p. ex., une collaboration et une réorganisation.</a:t>
                      </a:r>
                    </a:p>
                    <a:p>
                      <a:pPr marL="269999" lvl="0" indent="-304800" algn="l" rtl="0">
                        <a:lnSpc>
                          <a:spcPct val="85000"/>
                        </a:lnSpc>
                        <a:spcBef>
                          <a:spcPts val="1000"/>
                        </a:spcBef>
                        <a:spcAft>
                          <a:spcPts val="1000"/>
                        </a:spcAft>
                        <a:buClr>
                          <a:schemeClr val="dk1"/>
                        </a:buClr>
                        <a:buSzPts val="1200"/>
                        <a:buFont typeface="Century Gothic"/>
                        <a:buChar char="●"/>
                      </a:pPr>
                      <a:r>
                        <a:rPr lang="fr-CA" sz="1100" dirty="0">
                          <a:solidFill>
                            <a:schemeClr val="dk1"/>
                          </a:solidFill>
                          <a:latin typeface="Century Gothic"/>
                          <a:ea typeface="Century Gothic"/>
                          <a:cs typeface="Century Gothic"/>
                          <a:sym typeface="Century Gothic"/>
                        </a:rPr>
                        <a:t>Exemple : création d’une unité des marchés numériques dotée de nouveaux pouvoirs pour s’attaquer au pouvoir des plateformes numériques sur le marché (Royaume-Uni).</a:t>
                      </a:r>
                    </a:p>
                  </a:txBody>
                  <a:tcPr marL="91425" marR="91425" marT="91425" marB="91425">
                    <a:lnL w="76200" cap="flat" cmpd="sng">
                      <a:solidFill>
                        <a:srgbClr val="9E9E9E">
                          <a:alpha val="0"/>
                        </a:srgbClr>
                      </a:solidFill>
                      <a:prstDash val="solid"/>
                      <a:round/>
                      <a:headEnd type="none" w="sm" len="sm"/>
                      <a:tailEnd type="none" w="sm" len="sm"/>
                    </a:lnL>
                    <a:lnR w="76200" cap="flat" cmpd="sng">
                      <a:solidFill>
                        <a:srgbClr val="9E9E9E">
                          <a:alpha val="0"/>
                        </a:srgbClr>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9E9E9E">
                          <a:alpha val="0"/>
                        </a:srgbClr>
                      </a:solidFill>
                      <a:prstDash val="solid"/>
                      <a:round/>
                      <a:headEnd type="none" w="sm" len="sm"/>
                      <a:tailEnd type="none" w="sm" len="sm"/>
                    </a:lnB>
                  </a:tcPr>
                </a:tc>
                <a:tc>
                  <a:txBody>
                    <a:bodyPr/>
                    <a:lstStyle/>
                    <a:p>
                      <a:pPr marL="269999" lvl="0" indent="-304800" algn="l" rtl="0">
                        <a:lnSpc>
                          <a:spcPct val="85000"/>
                        </a:lnSpc>
                        <a:spcBef>
                          <a:spcPts val="0"/>
                        </a:spcBef>
                        <a:spcAft>
                          <a:spcPts val="0"/>
                        </a:spcAft>
                        <a:buClr>
                          <a:schemeClr val="dk1"/>
                        </a:buClr>
                        <a:buSzPts val="1200"/>
                        <a:buFont typeface="Century Gothic"/>
                        <a:buChar char="●"/>
                      </a:pPr>
                      <a:r>
                        <a:rPr lang="fr-CA" sz="1100" dirty="0">
                          <a:solidFill>
                            <a:schemeClr val="dk1"/>
                          </a:solidFill>
                          <a:latin typeface="Century Gothic"/>
                          <a:ea typeface="Century Gothic"/>
                          <a:cs typeface="Century Gothic"/>
                          <a:sym typeface="Century Gothic"/>
                        </a:rPr>
                        <a:t>« Notre approche en matière de réglementation de Z ne fonctionne pas assez bien. Qu’est-ce qu’il faut changer? »</a:t>
                      </a:r>
                    </a:p>
                    <a:p>
                      <a:pPr marL="269999" lvl="0" indent="-304800" algn="l" rtl="0">
                        <a:lnSpc>
                          <a:spcPct val="85000"/>
                        </a:lnSpc>
                        <a:spcBef>
                          <a:spcPts val="1000"/>
                        </a:spcBef>
                        <a:spcAft>
                          <a:spcPts val="0"/>
                        </a:spcAft>
                        <a:buClr>
                          <a:schemeClr val="dk1"/>
                        </a:buClr>
                        <a:buSzPts val="1200"/>
                        <a:buFont typeface="Century Gothic"/>
                        <a:buChar char="●"/>
                      </a:pPr>
                      <a:r>
                        <a:rPr lang="fr-CA" sz="1100" dirty="0">
                          <a:solidFill>
                            <a:schemeClr val="dk1"/>
                          </a:solidFill>
                          <a:latin typeface="Century Gothic"/>
                          <a:ea typeface="Century Gothic"/>
                          <a:cs typeface="Century Gothic"/>
                          <a:sym typeface="Century Gothic"/>
                        </a:rPr>
                        <a:t>Peut être </a:t>
                      </a:r>
                      <a:r>
                        <a:rPr lang="fr-CA" sz="1100" b="1" dirty="0">
                          <a:solidFill>
                            <a:schemeClr val="dk1"/>
                          </a:solidFill>
                          <a:latin typeface="Century Gothic"/>
                          <a:ea typeface="Century Gothic"/>
                          <a:cs typeface="Century Gothic"/>
                          <a:sym typeface="Century Gothic"/>
                        </a:rPr>
                        <a:t>rendue possible </a:t>
                      </a:r>
                      <a:r>
                        <a:rPr lang="fr-CA" sz="1100" dirty="0">
                          <a:solidFill>
                            <a:schemeClr val="dk1"/>
                          </a:solidFill>
                          <a:latin typeface="Century Gothic"/>
                          <a:ea typeface="Century Gothic"/>
                          <a:cs typeface="Century Gothic"/>
                          <a:sym typeface="Century Gothic"/>
                        </a:rPr>
                        <a:t>par une nouvelle technologie qui crée de nouvelles possibilités pour la structure et la dynamique de l’industrie.</a:t>
                      </a:r>
                    </a:p>
                    <a:p>
                      <a:pPr marL="269999" lvl="0" indent="-304800" algn="l" rtl="0">
                        <a:lnSpc>
                          <a:spcPct val="85000"/>
                        </a:lnSpc>
                        <a:spcBef>
                          <a:spcPts val="1000"/>
                        </a:spcBef>
                        <a:spcAft>
                          <a:spcPts val="0"/>
                        </a:spcAft>
                        <a:buClr>
                          <a:schemeClr val="dk1"/>
                        </a:buClr>
                        <a:buSzPts val="1200"/>
                        <a:buFont typeface="Century Gothic"/>
                        <a:buChar char="●"/>
                      </a:pPr>
                      <a:r>
                        <a:rPr lang="fr-CA" sz="1100" dirty="0">
                          <a:solidFill>
                            <a:schemeClr val="dk1"/>
                          </a:solidFill>
                          <a:latin typeface="Century Gothic"/>
                          <a:ea typeface="Century Gothic"/>
                          <a:cs typeface="Century Gothic"/>
                          <a:sym typeface="Century Gothic"/>
                        </a:rPr>
                        <a:t>L’objectif peut être un changement radical – changement de paradigme.</a:t>
                      </a:r>
                    </a:p>
                    <a:p>
                      <a:pPr marL="269999" lvl="0" indent="-304800" algn="l" rtl="0">
                        <a:lnSpc>
                          <a:spcPct val="85000"/>
                        </a:lnSpc>
                        <a:spcBef>
                          <a:spcPts val="1000"/>
                        </a:spcBef>
                        <a:spcAft>
                          <a:spcPts val="1000"/>
                        </a:spcAft>
                        <a:buClr>
                          <a:schemeClr val="dk1"/>
                        </a:buClr>
                        <a:buSzPts val="1200"/>
                        <a:buFont typeface="Century Gothic"/>
                        <a:buChar char="●"/>
                      </a:pPr>
                      <a:r>
                        <a:rPr lang="fr-CA" sz="1100" dirty="0">
                          <a:solidFill>
                            <a:schemeClr val="dk1"/>
                          </a:solidFill>
                          <a:latin typeface="Century Gothic"/>
                          <a:ea typeface="Century Gothic"/>
                          <a:cs typeface="Century Gothic"/>
                          <a:sym typeface="Century Gothic"/>
                        </a:rPr>
                        <a:t>Exemple : lutte contre l’exploitation des consommateurs à l’aide de la science du comportement pour définir les nouveaux défauts, p. ex., pour le renouvellement des produits, la fourniture de renseignements.</a:t>
                      </a:r>
                    </a:p>
                  </a:txBody>
                  <a:tcPr marL="91425" marR="91425" marT="91425" marB="91425">
                    <a:lnL w="76200" cap="flat" cmpd="sng">
                      <a:solidFill>
                        <a:srgbClr val="9E9E9E">
                          <a:alpha val="0"/>
                        </a:srgbClr>
                      </a:solidFill>
                      <a:prstDash val="solid"/>
                      <a:round/>
                      <a:headEnd type="none" w="sm" len="sm"/>
                      <a:tailEnd type="none" w="sm" len="sm"/>
                    </a:lnL>
                    <a:lnR w="76200" cap="flat" cmpd="sng">
                      <a:solidFill>
                        <a:srgbClr val="9E9E9E">
                          <a:alpha val="0"/>
                        </a:srgbClr>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094" name="Google Shape;1094;p199"/>
          <p:cNvSpPr txBox="1">
            <a:spLocks noGrp="1"/>
          </p:cNvSpPr>
          <p:nvPr>
            <p:ph type="title"/>
          </p:nvPr>
        </p:nvSpPr>
        <p:spPr>
          <a:xfrm>
            <a:off x="107950" y="17656"/>
            <a:ext cx="8712300" cy="613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sz="1800" b="1" dirty="0">
                <a:solidFill>
                  <a:schemeClr val="dk1"/>
                </a:solidFill>
                <a:latin typeface="Century Gothic"/>
                <a:ea typeface="Century Gothic"/>
                <a:cs typeface="Century Gothic"/>
                <a:sym typeface="Century Gothic"/>
              </a:rPr>
              <a:t>Pourquoi un organisme de réglementation pourrait-il vouloir ou devoir agir comme innovateur?</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sp>
        <p:nvSpPr>
          <p:cNvPr id="1099" name="Google Shape;1099;p200"/>
          <p:cNvSpPr txBox="1">
            <a:spLocks noGrp="1"/>
          </p:cNvSpPr>
          <p:nvPr>
            <p:ph type="title"/>
          </p:nvPr>
        </p:nvSpPr>
        <p:spPr>
          <a:xfrm>
            <a:off x="107950" y="87325"/>
            <a:ext cx="8712300" cy="613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sz="2000" b="1">
                <a:solidFill>
                  <a:schemeClr val="dk1"/>
                </a:solidFill>
                <a:latin typeface="Century Gothic"/>
                <a:ea typeface="Century Gothic"/>
                <a:cs typeface="Century Gothic"/>
                <a:sym typeface="Century Gothic"/>
              </a:rPr>
              <a:t>Intendant et catalyseur : l’organisme de réglementation fait face à différents types d’incertitude</a:t>
            </a:r>
          </a:p>
        </p:txBody>
      </p:sp>
      <p:graphicFrame>
        <p:nvGraphicFramePr>
          <p:cNvPr id="1100" name="Google Shape;1100;p200"/>
          <p:cNvGraphicFramePr/>
          <p:nvPr>
            <p:extLst>
              <p:ext uri="{D42A27DB-BD31-4B8C-83A1-F6EECF244321}">
                <p14:modId xmlns:p14="http://schemas.microsoft.com/office/powerpoint/2010/main" val="3051519782"/>
              </p:ext>
            </p:extLst>
          </p:nvPr>
        </p:nvGraphicFramePr>
        <p:xfrm>
          <a:off x="509100" y="796450"/>
          <a:ext cx="8203400" cy="3839033"/>
        </p:xfrm>
        <a:graphic>
          <a:graphicData uri="http://schemas.openxmlformats.org/drawingml/2006/table">
            <a:tbl>
              <a:tblPr>
                <a:noFill/>
                <a:tableStyleId>{A8BE82FD-CCD3-416A-A53B-8275F884D6D3}</a:tableStyleId>
              </a:tblPr>
              <a:tblGrid>
                <a:gridCol w="4101700">
                  <a:extLst>
                    <a:ext uri="{9D8B030D-6E8A-4147-A177-3AD203B41FA5}">
                      <a16:colId xmlns:a16="http://schemas.microsoft.com/office/drawing/2014/main" val="20000"/>
                    </a:ext>
                  </a:extLst>
                </a:gridCol>
                <a:gridCol w="4101700">
                  <a:extLst>
                    <a:ext uri="{9D8B030D-6E8A-4147-A177-3AD203B41FA5}">
                      <a16:colId xmlns:a16="http://schemas.microsoft.com/office/drawing/2014/main" val="20001"/>
                    </a:ext>
                  </a:extLst>
                </a:gridCol>
              </a:tblGrid>
              <a:tr h="391775">
                <a:tc>
                  <a:txBody>
                    <a:bodyPr/>
                    <a:lstStyle/>
                    <a:p>
                      <a:pPr marL="0" lvl="0" indent="0" algn="ctr" rtl="0">
                        <a:lnSpc>
                          <a:spcPct val="85000"/>
                        </a:lnSpc>
                        <a:spcBef>
                          <a:spcPts val="0"/>
                        </a:spcBef>
                        <a:spcAft>
                          <a:spcPts val="0"/>
                        </a:spcAft>
                        <a:buNone/>
                      </a:pPr>
                      <a:r>
                        <a:rPr lang="fr-CA" b="1" dirty="0">
                          <a:solidFill>
                            <a:schemeClr val="bg1"/>
                          </a:solidFill>
                          <a:latin typeface="Century Gothic"/>
                          <a:ea typeface="Century Gothic"/>
                          <a:cs typeface="Century Gothic"/>
                          <a:sym typeface="Century Gothic"/>
                        </a:rPr>
                        <a:t>Intendant</a:t>
                      </a:r>
                    </a:p>
                  </a:txBody>
                  <a:tcPr marL="91425" marR="91425" marT="91425" marB="91425">
                    <a:lnL w="76200" cap="flat" cmpd="sng">
                      <a:solidFill>
                        <a:srgbClr val="FFFFFF"/>
                      </a:solidFill>
                      <a:prstDash val="solid"/>
                      <a:round/>
                      <a:headEnd type="none" w="sm" len="sm"/>
                      <a:tailEnd type="none" w="sm" len="sm"/>
                    </a:lnL>
                    <a:lnR w="7620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FFFFFF"/>
                      </a:solidFill>
                      <a:prstDash val="solid"/>
                      <a:round/>
                      <a:headEnd type="none" w="sm" len="sm"/>
                      <a:tailEnd type="none" w="sm" len="sm"/>
                    </a:lnB>
                    <a:solidFill>
                      <a:srgbClr val="8B52D6"/>
                    </a:solidFill>
                  </a:tcPr>
                </a:tc>
                <a:tc>
                  <a:txBody>
                    <a:bodyPr/>
                    <a:lstStyle/>
                    <a:p>
                      <a:pPr marL="0" lvl="0" indent="0" algn="ctr" rtl="0">
                        <a:lnSpc>
                          <a:spcPct val="85000"/>
                        </a:lnSpc>
                        <a:spcBef>
                          <a:spcPts val="0"/>
                        </a:spcBef>
                        <a:spcAft>
                          <a:spcPts val="0"/>
                        </a:spcAft>
                        <a:buNone/>
                      </a:pPr>
                      <a:r>
                        <a:rPr lang="fr-CA" b="1" dirty="0">
                          <a:solidFill>
                            <a:schemeClr val="bg1"/>
                          </a:solidFill>
                          <a:latin typeface="Century Gothic"/>
                          <a:ea typeface="Century Gothic"/>
                          <a:cs typeface="Century Gothic"/>
                          <a:sym typeface="Century Gothic"/>
                        </a:rPr>
                        <a:t>Catalyseur</a:t>
                      </a:r>
                    </a:p>
                  </a:txBody>
                  <a:tcPr marL="91425" marR="91425" marT="91425" marB="91425">
                    <a:lnL w="76200" cap="flat" cmpd="sng">
                      <a:solidFill>
                        <a:srgbClr val="FFFFFF"/>
                      </a:solidFill>
                      <a:prstDash val="solid"/>
                      <a:round/>
                      <a:headEnd type="none" w="sm" len="sm"/>
                      <a:tailEnd type="none" w="sm" len="sm"/>
                    </a:lnL>
                    <a:lnR w="7620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FFFFFF"/>
                      </a:solidFill>
                      <a:prstDash val="solid"/>
                      <a:round/>
                      <a:headEnd type="none" w="sm" len="sm"/>
                      <a:tailEnd type="none" w="sm" len="sm"/>
                    </a:lnB>
                    <a:solidFill>
                      <a:srgbClr val="8B52D6"/>
                    </a:solidFill>
                  </a:tcPr>
                </a:tc>
                <a:extLst>
                  <a:ext uri="{0D108BD9-81ED-4DB2-BD59-A6C34878D82A}">
                    <a16:rowId xmlns:a16="http://schemas.microsoft.com/office/drawing/2014/main" val="10000"/>
                  </a:ext>
                </a:extLst>
              </a:tr>
              <a:tr h="3142200">
                <a:tc>
                  <a:txBody>
                    <a:bodyPr/>
                    <a:lstStyle/>
                    <a:p>
                      <a:pPr marL="457200" lvl="0" indent="-317500" algn="l" rtl="0">
                        <a:lnSpc>
                          <a:spcPct val="85000"/>
                        </a:lnSpc>
                        <a:spcBef>
                          <a:spcPts val="0"/>
                        </a:spcBef>
                        <a:spcAft>
                          <a:spcPts val="0"/>
                        </a:spcAft>
                        <a:buClr>
                          <a:schemeClr val="dk1"/>
                        </a:buClr>
                        <a:buSzPts val="1400"/>
                        <a:buFont typeface="Century Gothic"/>
                        <a:buChar char="●"/>
                      </a:pPr>
                      <a:r>
                        <a:rPr lang="fr-CA" dirty="0">
                          <a:solidFill>
                            <a:schemeClr val="dk1"/>
                          </a:solidFill>
                          <a:latin typeface="Century Gothic"/>
                          <a:ea typeface="Century Gothic"/>
                          <a:cs typeface="Century Gothic"/>
                          <a:sym typeface="Century Gothic"/>
                        </a:rPr>
                        <a:t>Trajectoire d’une innovation – rapidité et forme du développement, de l’adoption, de la diffusion.</a:t>
                      </a:r>
                    </a:p>
                    <a:p>
                      <a:pPr marL="457200" lvl="0" indent="-317500" algn="l" rtl="0">
                        <a:lnSpc>
                          <a:spcPct val="85000"/>
                        </a:lnSpc>
                        <a:spcBef>
                          <a:spcPts val="0"/>
                        </a:spcBef>
                        <a:spcAft>
                          <a:spcPts val="0"/>
                        </a:spcAft>
                        <a:buClr>
                          <a:schemeClr val="dk1"/>
                        </a:buClr>
                        <a:buSzPts val="1400"/>
                        <a:buFont typeface="Century Gothic"/>
                        <a:buChar char="●"/>
                      </a:pPr>
                      <a:r>
                        <a:rPr lang="fr-CA" dirty="0">
                          <a:solidFill>
                            <a:schemeClr val="dk1"/>
                          </a:solidFill>
                          <a:latin typeface="Century Gothic"/>
                          <a:ea typeface="Century Gothic"/>
                          <a:cs typeface="Century Gothic"/>
                          <a:sym typeface="Century Gothic"/>
                        </a:rPr>
                        <a:t>Comment l’innovation sera-t-elle utilisée</a:t>
                      </a:r>
                      <a:r>
                        <a:rPr lang="en-CA" dirty="0">
                          <a:solidFill>
                            <a:schemeClr val="dk1"/>
                          </a:solidFill>
                          <a:latin typeface="Century Gothic"/>
                          <a:ea typeface="Century Gothic"/>
                          <a:cs typeface="Century Gothic"/>
                          <a:sym typeface="Century Gothic"/>
                        </a:rPr>
                        <a:t>/</a:t>
                      </a:r>
                      <a:r>
                        <a:rPr lang="fr-CA" dirty="0">
                          <a:solidFill>
                            <a:schemeClr val="dk1"/>
                          </a:solidFill>
                          <a:latin typeface="Century Gothic"/>
                          <a:ea typeface="Century Gothic"/>
                          <a:cs typeface="Century Gothic"/>
                          <a:sym typeface="Century Gothic"/>
                        </a:rPr>
                        <a:t>abusée?</a:t>
                      </a:r>
                    </a:p>
                    <a:p>
                      <a:pPr marL="457200" lvl="0" indent="-317500" algn="l" rtl="0">
                        <a:lnSpc>
                          <a:spcPct val="85000"/>
                        </a:lnSpc>
                        <a:spcBef>
                          <a:spcPts val="0"/>
                        </a:spcBef>
                        <a:spcAft>
                          <a:spcPts val="0"/>
                        </a:spcAft>
                        <a:buClr>
                          <a:schemeClr val="dk1"/>
                        </a:buClr>
                        <a:buSzPts val="1400"/>
                        <a:buFont typeface="Century Gothic"/>
                        <a:buChar char="●"/>
                      </a:pPr>
                      <a:r>
                        <a:rPr lang="fr-CA" dirty="0">
                          <a:solidFill>
                            <a:schemeClr val="dk1"/>
                          </a:solidFill>
                          <a:latin typeface="Century Gothic"/>
                          <a:ea typeface="Century Gothic"/>
                          <a:cs typeface="Century Gothic"/>
                          <a:sym typeface="Century Gothic"/>
                        </a:rPr>
                        <a:t>Nouvelles possibilités de créer des préjudices (personnels, sociaux, environnementaux).</a:t>
                      </a:r>
                    </a:p>
                    <a:p>
                      <a:pPr marL="457200" lvl="0" indent="-317500" algn="l" rtl="0">
                        <a:lnSpc>
                          <a:spcPct val="85000"/>
                        </a:lnSpc>
                        <a:spcBef>
                          <a:spcPts val="0"/>
                        </a:spcBef>
                        <a:spcAft>
                          <a:spcPts val="0"/>
                        </a:spcAft>
                        <a:buClr>
                          <a:schemeClr val="dk1"/>
                        </a:buClr>
                        <a:buSzPts val="1400"/>
                        <a:buFont typeface="Century Gothic"/>
                        <a:buChar char="●"/>
                      </a:pPr>
                      <a:r>
                        <a:rPr lang="fr-CA" dirty="0">
                          <a:solidFill>
                            <a:schemeClr val="dk1"/>
                          </a:solidFill>
                          <a:latin typeface="Century Gothic"/>
                          <a:ea typeface="Century Gothic"/>
                          <a:cs typeface="Century Gothic"/>
                          <a:sym typeface="Century Gothic"/>
                        </a:rPr>
                        <a:t>Attitudes et valeurs du public à l’égard de l’innovation.</a:t>
                      </a:r>
                    </a:p>
                    <a:p>
                      <a:pPr marL="457200" lvl="0" indent="-317500" algn="l" rtl="0">
                        <a:lnSpc>
                          <a:spcPct val="85000"/>
                        </a:lnSpc>
                        <a:spcBef>
                          <a:spcPts val="0"/>
                        </a:spcBef>
                        <a:spcAft>
                          <a:spcPts val="0"/>
                        </a:spcAft>
                        <a:buClr>
                          <a:schemeClr val="dk1"/>
                        </a:buClr>
                        <a:buSzPts val="1400"/>
                        <a:buFont typeface="Century Gothic"/>
                        <a:buChar char="●"/>
                      </a:pPr>
                      <a:r>
                        <a:rPr lang="fr-CA" dirty="0">
                          <a:solidFill>
                            <a:schemeClr val="dk1"/>
                          </a:solidFill>
                          <a:latin typeface="Century Gothic"/>
                          <a:ea typeface="Century Gothic"/>
                          <a:cs typeface="Century Gothic"/>
                          <a:sym typeface="Century Gothic"/>
                        </a:rPr>
                        <a:t>Incidence de la réglementation et des pratiques réglementaires actuelles sur les types d’innovation et leurs trajectoires.</a:t>
                      </a:r>
                    </a:p>
                    <a:p>
                      <a:pPr marL="457200" lvl="0" indent="-317500" algn="l" rtl="0">
                        <a:lnSpc>
                          <a:spcPct val="85000"/>
                        </a:lnSpc>
                        <a:spcBef>
                          <a:spcPts val="0"/>
                        </a:spcBef>
                        <a:spcAft>
                          <a:spcPts val="0"/>
                        </a:spcAft>
                        <a:buClr>
                          <a:schemeClr val="dk1"/>
                        </a:buClr>
                        <a:buSzPts val="1400"/>
                        <a:buFont typeface="Century Gothic"/>
                        <a:buChar char="●"/>
                      </a:pPr>
                      <a:r>
                        <a:rPr lang="fr-CA" dirty="0">
                          <a:solidFill>
                            <a:schemeClr val="dk1"/>
                          </a:solidFill>
                          <a:latin typeface="Century Gothic"/>
                          <a:ea typeface="Century Gothic"/>
                          <a:cs typeface="Century Gothic"/>
                          <a:sym typeface="Century Gothic"/>
                        </a:rPr>
                        <a:t>Effet des différentes options de réglementation sur les types d’innovation et leurs trajectoires.</a:t>
                      </a:r>
                    </a:p>
                    <a:p>
                      <a:pPr marL="0" lvl="0" indent="0" algn="l" rtl="0">
                        <a:lnSpc>
                          <a:spcPct val="85000"/>
                        </a:lnSpc>
                        <a:spcBef>
                          <a:spcPts val="0"/>
                        </a:spcBef>
                        <a:spcAft>
                          <a:spcPts val="0"/>
                        </a:spcAft>
                        <a:buNone/>
                      </a:pPr>
                      <a:endParaRPr dirty="0"/>
                    </a:p>
                  </a:txBody>
                  <a:tcPr marL="91425" marR="91425" marT="91425" marB="91425">
                    <a:lnL w="76200" cap="flat" cmpd="sng">
                      <a:solidFill>
                        <a:srgbClr val="9E9E9E">
                          <a:alpha val="0"/>
                        </a:srgbClr>
                      </a:solidFill>
                      <a:prstDash val="solid"/>
                      <a:round/>
                      <a:headEnd type="none" w="sm" len="sm"/>
                      <a:tailEnd type="none" w="sm" len="sm"/>
                    </a:lnL>
                    <a:lnR w="76200" cap="flat" cmpd="sng">
                      <a:solidFill>
                        <a:srgbClr val="9E9E9E">
                          <a:alpha val="0"/>
                        </a:srgbClr>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9E9E9E">
                          <a:alpha val="0"/>
                        </a:srgbClr>
                      </a:solidFill>
                      <a:prstDash val="solid"/>
                      <a:round/>
                      <a:headEnd type="none" w="sm" len="sm"/>
                      <a:tailEnd type="none" w="sm" len="sm"/>
                    </a:lnB>
                  </a:tcPr>
                </a:tc>
                <a:tc>
                  <a:txBody>
                    <a:bodyPr/>
                    <a:lstStyle/>
                    <a:p>
                      <a:pPr marL="457200" lvl="0" indent="-317500" algn="l" rtl="0">
                        <a:lnSpc>
                          <a:spcPct val="85000"/>
                        </a:lnSpc>
                        <a:spcBef>
                          <a:spcPts val="0"/>
                        </a:spcBef>
                        <a:spcAft>
                          <a:spcPts val="0"/>
                        </a:spcAft>
                        <a:buClr>
                          <a:schemeClr val="dk1"/>
                        </a:buClr>
                        <a:buSzPts val="1400"/>
                        <a:buFont typeface="Century Gothic"/>
                        <a:buChar char="●"/>
                      </a:pPr>
                      <a:r>
                        <a:rPr lang="fr-CA" dirty="0">
                          <a:solidFill>
                            <a:schemeClr val="dk1"/>
                          </a:solidFill>
                          <a:latin typeface="Century Gothic"/>
                          <a:ea typeface="Century Gothic"/>
                          <a:cs typeface="Century Gothic"/>
                          <a:sym typeface="Century Gothic"/>
                        </a:rPr>
                        <a:t>Les innovations qui émergent et qui gagnent en popularité dans l’espace réglementé sont-elles suffisantes et appropriées?</a:t>
                      </a:r>
                    </a:p>
                    <a:p>
                      <a:pPr marL="914400" lvl="1" indent="-317500" algn="l" rtl="0">
                        <a:lnSpc>
                          <a:spcPct val="85000"/>
                        </a:lnSpc>
                        <a:spcBef>
                          <a:spcPts val="0"/>
                        </a:spcBef>
                        <a:spcAft>
                          <a:spcPts val="0"/>
                        </a:spcAft>
                        <a:buClr>
                          <a:schemeClr val="dk1"/>
                        </a:buClr>
                        <a:buSzPts val="1400"/>
                        <a:buFont typeface="Century Gothic"/>
                        <a:buChar char="○"/>
                      </a:pPr>
                      <a:r>
                        <a:rPr lang="fr-CA" dirty="0">
                          <a:solidFill>
                            <a:schemeClr val="dk1"/>
                          </a:solidFill>
                          <a:latin typeface="Century Gothic"/>
                          <a:ea typeface="Century Gothic"/>
                          <a:cs typeface="Century Gothic"/>
                          <a:sym typeface="Century Gothic"/>
                        </a:rPr>
                        <a:t>Quels sont les critères de ces jugements?</a:t>
                      </a:r>
                    </a:p>
                    <a:p>
                      <a:pPr marL="457200" lvl="0" indent="-317500" algn="l" rtl="0">
                        <a:lnSpc>
                          <a:spcPct val="85000"/>
                        </a:lnSpc>
                        <a:spcBef>
                          <a:spcPts val="0"/>
                        </a:spcBef>
                        <a:spcAft>
                          <a:spcPts val="0"/>
                        </a:spcAft>
                        <a:buClr>
                          <a:schemeClr val="dk1"/>
                        </a:buClr>
                        <a:buSzPts val="1400"/>
                        <a:buFont typeface="Century Gothic"/>
                        <a:buChar char="●"/>
                      </a:pPr>
                      <a:r>
                        <a:rPr lang="fr-CA" dirty="0">
                          <a:solidFill>
                            <a:schemeClr val="dk1"/>
                          </a:solidFill>
                          <a:latin typeface="Century Gothic"/>
                          <a:ea typeface="Century Gothic"/>
                          <a:cs typeface="Century Gothic"/>
                          <a:sym typeface="Century Gothic"/>
                        </a:rPr>
                        <a:t>Quels sont les principaux moteurs de l’innovation dans le secteur ou les obstacles à cette dernière?</a:t>
                      </a:r>
                    </a:p>
                    <a:p>
                      <a:pPr marL="457200" lvl="0" indent="-317500" algn="l" rtl="0">
                        <a:lnSpc>
                          <a:spcPct val="85000"/>
                        </a:lnSpc>
                        <a:spcBef>
                          <a:spcPts val="0"/>
                        </a:spcBef>
                        <a:spcAft>
                          <a:spcPts val="0"/>
                        </a:spcAft>
                        <a:buClr>
                          <a:schemeClr val="dk1"/>
                        </a:buClr>
                        <a:buSzPts val="1400"/>
                        <a:buFont typeface="Century Gothic"/>
                        <a:buChar char="●"/>
                      </a:pPr>
                      <a:r>
                        <a:rPr lang="fr-CA" dirty="0">
                          <a:solidFill>
                            <a:schemeClr val="dk1"/>
                          </a:solidFill>
                          <a:latin typeface="Century Gothic"/>
                          <a:ea typeface="Century Gothic"/>
                          <a:cs typeface="Century Gothic"/>
                          <a:sym typeface="Century Gothic"/>
                        </a:rPr>
                        <a:t>Quelles sont les options réglementaires disponibles pour y remédier?</a:t>
                      </a:r>
                    </a:p>
                    <a:p>
                      <a:pPr marL="457200" lvl="0" indent="-317500" algn="l" rtl="0">
                        <a:lnSpc>
                          <a:spcPct val="85000"/>
                        </a:lnSpc>
                        <a:spcBef>
                          <a:spcPts val="0"/>
                        </a:spcBef>
                        <a:spcAft>
                          <a:spcPts val="0"/>
                        </a:spcAft>
                        <a:buClr>
                          <a:schemeClr val="dk1"/>
                        </a:buClr>
                        <a:buSzPts val="1400"/>
                        <a:buFont typeface="Century Gothic"/>
                        <a:buChar char="●"/>
                      </a:pPr>
                      <a:r>
                        <a:rPr lang="fr-CA" dirty="0">
                          <a:solidFill>
                            <a:schemeClr val="dk1"/>
                          </a:solidFill>
                          <a:latin typeface="Century Gothic"/>
                          <a:ea typeface="Century Gothic"/>
                          <a:cs typeface="Century Gothic"/>
                          <a:sym typeface="Century Gothic"/>
                        </a:rPr>
                        <a:t>Comment le marché réagirait-il à ces mesures réglementaires au fil du temps? Quelles pourraient être les conséquences imprévues?</a:t>
                      </a:r>
                    </a:p>
                    <a:p>
                      <a:pPr marL="457200" lvl="0" indent="-317500" algn="l" rtl="0">
                        <a:lnSpc>
                          <a:spcPct val="85000"/>
                        </a:lnSpc>
                        <a:spcBef>
                          <a:spcPts val="0"/>
                        </a:spcBef>
                        <a:spcAft>
                          <a:spcPts val="0"/>
                        </a:spcAft>
                        <a:buClr>
                          <a:schemeClr val="dk1"/>
                        </a:buClr>
                        <a:buSzPts val="1400"/>
                        <a:buFont typeface="Century Gothic"/>
                        <a:buChar char="●"/>
                      </a:pPr>
                      <a:r>
                        <a:rPr lang="fr-CA" dirty="0">
                          <a:solidFill>
                            <a:schemeClr val="dk1"/>
                          </a:solidFill>
                          <a:latin typeface="Century Gothic"/>
                          <a:ea typeface="Century Gothic"/>
                          <a:cs typeface="Century Gothic"/>
                          <a:sym typeface="Century Gothic"/>
                        </a:rPr>
                        <a:t>Quels seraient les principaux déterminants de la réussite de ces mesures réglementaires?</a:t>
                      </a:r>
                    </a:p>
                  </a:txBody>
                  <a:tcPr marL="91425" marR="91425" marT="91425" marB="91425">
                    <a:lnL w="76200" cap="flat" cmpd="sng">
                      <a:solidFill>
                        <a:srgbClr val="9E9E9E">
                          <a:alpha val="0"/>
                        </a:srgbClr>
                      </a:solidFill>
                      <a:prstDash val="solid"/>
                      <a:round/>
                      <a:headEnd type="none" w="sm" len="sm"/>
                      <a:tailEnd type="none" w="sm" len="sm"/>
                    </a:lnL>
                    <a:lnR w="76200" cap="flat" cmpd="sng">
                      <a:solidFill>
                        <a:srgbClr val="9E9E9E">
                          <a:alpha val="0"/>
                        </a:srgbClr>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04"/>
        <p:cNvGrpSpPr/>
        <p:nvPr/>
      </p:nvGrpSpPr>
      <p:grpSpPr>
        <a:xfrm>
          <a:off x="0" y="0"/>
          <a:ext cx="0" cy="0"/>
          <a:chOff x="0" y="0"/>
          <a:chExt cx="0" cy="0"/>
        </a:xfrm>
      </p:grpSpPr>
      <p:sp>
        <p:nvSpPr>
          <p:cNvPr id="1105" name="Google Shape;1105;p201"/>
          <p:cNvSpPr txBox="1">
            <a:spLocks noGrp="1"/>
          </p:cNvSpPr>
          <p:nvPr>
            <p:ph type="body" idx="1"/>
          </p:nvPr>
        </p:nvSpPr>
        <p:spPr>
          <a:xfrm>
            <a:off x="137350" y="698650"/>
            <a:ext cx="8744400" cy="3905400"/>
          </a:xfrm>
          <a:prstGeom prst="rect">
            <a:avLst/>
          </a:prstGeom>
          <a:noFill/>
          <a:ln>
            <a:noFill/>
          </a:ln>
        </p:spPr>
        <p:txBody>
          <a:bodyPr spcFirstLastPara="1" wrap="square" lIns="91425" tIns="91425" rIns="91425" bIns="91425" anchor="ctr" anchorCtr="0">
            <a:noAutofit/>
          </a:bodyPr>
          <a:lstStyle/>
          <a:p>
            <a:pPr marL="457200" lvl="0" indent="-336550" algn="l" rtl="0">
              <a:lnSpc>
                <a:spcPct val="150000"/>
              </a:lnSpc>
              <a:spcBef>
                <a:spcPts val="0"/>
              </a:spcBef>
              <a:spcAft>
                <a:spcPts val="0"/>
              </a:spcAft>
              <a:buSzPts val="1700"/>
              <a:buFont typeface="Century Gothic"/>
              <a:buAutoNum type="arabicPeriod"/>
            </a:pPr>
            <a:r>
              <a:rPr lang="fr-CA" sz="1700" dirty="0">
                <a:latin typeface="Century Gothic"/>
                <a:ea typeface="Century Gothic"/>
                <a:cs typeface="Century Gothic"/>
                <a:sym typeface="Century Gothic"/>
              </a:rPr>
              <a:t>Ne rien faire (intentionnellement ou non).</a:t>
            </a:r>
          </a:p>
          <a:p>
            <a:pPr marL="914400" lvl="1" indent="-336550" algn="l" rtl="0">
              <a:lnSpc>
                <a:spcPct val="150000"/>
              </a:lnSpc>
              <a:spcBef>
                <a:spcPts val="0"/>
              </a:spcBef>
              <a:spcAft>
                <a:spcPts val="0"/>
              </a:spcAft>
              <a:buSzPts val="1700"/>
              <a:buFont typeface="Century Gothic"/>
              <a:buChar char="○"/>
            </a:pPr>
            <a:r>
              <a:rPr lang="fr-CA" sz="1700" dirty="0">
                <a:latin typeface="Century Gothic"/>
                <a:ea typeface="Century Gothic"/>
                <a:cs typeface="Century Gothic"/>
                <a:sym typeface="Century Gothic"/>
              </a:rPr>
              <a:t>L’effet pourrait être restrictif ou permissif.</a:t>
            </a:r>
          </a:p>
          <a:p>
            <a:pPr marL="457200" lvl="0" indent="-336550" algn="l" rtl="0">
              <a:lnSpc>
                <a:spcPct val="150000"/>
              </a:lnSpc>
              <a:spcBef>
                <a:spcPts val="0"/>
              </a:spcBef>
              <a:spcAft>
                <a:spcPts val="0"/>
              </a:spcAft>
              <a:buSzPts val="1700"/>
              <a:buFont typeface="Century Gothic"/>
              <a:buAutoNum type="arabicPeriod"/>
            </a:pPr>
            <a:r>
              <a:rPr lang="fr-CA" sz="1700" dirty="0">
                <a:latin typeface="Century Gothic"/>
                <a:ea typeface="Century Gothic"/>
                <a:cs typeface="Century Gothic"/>
                <a:sym typeface="Century Gothic"/>
              </a:rPr>
              <a:t>Flexibilité et abstention.</a:t>
            </a:r>
          </a:p>
          <a:p>
            <a:pPr marL="914400" lvl="1" indent="-336550" algn="l" rtl="0">
              <a:lnSpc>
                <a:spcPct val="150000"/>
              </a:lnSpc>
              <a:spcBef>
                <a:spcPts val="0"/>
              </a:spcBef>
              <a:spcAft>
                <a:spcPts val="0"/>
              </a:spcAft>
              <a:buSzPts val="1700"/>
              <a:buFont typeface="Century Gothic"/>
              <a:buChar char="○"/>
            </a:pPr>
            <a:r>
              <a:rPr lang="fr-CA" sz="1700" dirty="0">
                <a:latin typeface="Century Gothic"/>
                <a:ea typeface="Century Gothic"/>
                <a:cs typeface="Century Gothic"/>
                <a:sym typeface="Century Gothic"/>
              </a:rPr>
              <a:t>Au cas par cas.</a:t>
            </a:r>
          </a:p>
          <a:p>
            <a:pPr marL="914400" lvl="1" indent="-336550" algn="l" rtl="0">
              <a:lnSpc>
                <a:spcPct val="150000"/>
              </a:lnSpc>
              <a:spcBef>
                <a:spcPts val="0"/>
              </a:spcBef>
              <a:spcAft>
                <a:spcPts val="0"/>
              </a:spcAft>
              <a:buSzPts val="1700"/>
              <a:buFont typeface="Century Gothic"/>
              <a:buChar char="○"/>
            </a:pPr>
            <a:r>
              <a:rPr lang="fr-CA" sz="1700" dirty="0">
                <a:latin typeface="Century Gothic"/>
                <a:ea typeface="Century Gothic"/>
                <a:cs typeface="Century Gothic"/>
                <a:sym typeface="Century Gothic"/>
              </a:rPr>
              <a:t>Lettres de non-intervention, licences restreintes, chartes spéciales.</a:t>
            </a:r>
          </a:p>
          <a:p>
            <a:pPr marL="457200" lvl="0" indent="-336550" algn="l" rtl="0">
              <a:lnSpc>
                <a:spcPct val="150000"/>
              </a:lnSpc>
              <a:spcBef>
                <a:spcPts val="0"/>
              </a:spcBef>
              <a:spcAft>
                <a:spcPts val="0"/>
              </a:spcAft>
              <a:buSzPts val="1700"/>
              <a:buFont typeface="Century Gothic"/>
              <a:buAutoNum type="arabicPeriod"/>
            </a:pPr>
            <a:r>
              <a:rPr lang="fr-CA" sz="1700" dirty="0">
                <a:latin typeface="Century Gothic"/>
                <a:ea typeface="Century Gothic"/>
                <a:cs typeface="Century Gothic"/>
                <a:sym typeface="Century Gothic"/>
              </a:rPr>
              <a:t>Expérimentation restreinte.</a:t>
            </a:r>
          </a:p>
          <a:p>
            <a:pPr marL="914400" lvl="1" indent="-336550" algn="l" rtl="0">
              <a:lnSpc>
                <a:spcPct val="150000"/>
              </a:lnSpc>
              <a:spcBef>
                <a:spcPts val="0"/>
              </a:spcBef>
              <a:spcAft>
                <a:spcPts val="0"/>
              </a:spcAft>
              <a:buSzPts val="1700"/>
              <a:buFont typeface="Century Gothic"/>
              <a:buChar char="○"/>
            </a:pPr>
            <a:r>
              <a:rPr lang="fr-CA" sz="1700" dirty="0">
                <a:latin typeface="Century Gothic"/>
                <a:ea typeface="Century Gothic"/>
                <a:cs typeface="Century Gothic"/>
                <a:sym typeface="Century Gothic"/>
              </a:rPr>
              <a:t>Contexte structuré, « espace sécuritaire » pour l’expérimentation.</a:t>
            </a:r>
          </a:p>
          <a:p>
            <a:pPr marL="457200" lvl="0" indent="-336550" algn="l" rtl="0">
              <a:lnSpc>
                <a:spcPct val="150000"/>
              </a:lnSpc>
              <a:spcBef>
                <a:spcPts val="0"/>
              </a:spcBef>
              <a:spcAft>
                <a:spcPts val="0"/>
              </a:spcAft>
              <a:buSzPts val="1700"/>
              <a:buFont typeface="Century Gothic"/>
              <a:buAutoNum type="arabicPeriod"/>
            </a:pPr>
            <a:r>
              <a:rPr lang="fr-CA" sz="1700" dirty="0">
                <a:latin typeface="Century Gothic"/>
                <a:ea typeface="Century Gothic"/>
                <a:cs typeface="Century Gothic"/>
                <a:sym typeface="Century Gothic"/>
              </a:rPr>
              <a:t>Élaboration de règlements.</a:t>
            </a:r>
          </a:p>
          <a:p>
            <a:pPr marL="914400" lvl="1" indent="-336550" algn="l" rtl="0">
              <a:lnSpc>
                <a:spcPct val="150000"/>
              </a:lnSpc>
              <a:spcBef>
                <a:spcPts val="0"/>
              </a:spcBef>
              <a:spcAft>
                <a:spcPts val="0"/>
              </a:spcAft>
              <a:buSzPts val="1700"/>
              <a:buFont typeface="Century Gothic"/>
              <a:buChar char="○"/>
            </a:pPr>
            <a:r>
              <a:rPr lang="fr-CA" sz="1700" dirty="0">
                <a:latin typeface="Century Gothic"/>
                <a:ea typeface="Century Gothic"/>
                <a:cs typeface="Century Gothic"/>
                <a:sym typeface="Century Gothic"/>
              </a:rPr>
              <a:t>Réformer les éléments existants, créer un nouveau règlement.</a:t>
            </a:r>
          </a:p>
        </p:txBody>
      </p:sp>
      <p:sp>
        <p:nvSpPr>
          <p:cNvPr id="1106" name="Google Shape;1106;p201"/>
          <p:cNvSpPr txBox="1"/>
          <p:nvPr/>
        </p:nvSpPr>
        <p:spPr>
          <a:xfrm>
            <a:off x="267925" y="4429600"/>
            <a:ext cx="7807500" cy="262500"/>
          </a:xfrm>
          <a:prstGeom prst="rect">
            <a:avLst/>
          </a:prstGeom>
          <a:noFill/>
          <a:ln>
            <a:noFill/>
          </a:ln>
        </p:spPr>
        <p:txBody>
          <a:bodyPr spcFirstLastPara="1" wrap="square" lIns="91425" tIns="91425" rIns="91425" bIns="91425" anchor="t" anchorCtr="0">
            <a:noAutofit/>
          </a:bodyPr>
          <a:lstStyle/>
          <a:p>
            <a:pPr marL="0" lvl="0" indent="0" algn="l" rtl="0">
              <a:lnSpc>
                <a:spcPct val="85000"/>
              </a:lnSpc>
              <a:spcBef>
                <a:spcPts val="0"/>
              </a:spcBef>
              <a:spcAft>
                <a:spcPts val="0"/>
              </a:spcAft>
              <a:buNone/>
            </a:pPr>
            <a:r>
              <a:rPr lang="fr-CA" sz="1200">
                <a:latin typeface="Century Gothic"/>
                <a:ea typeface="Century Gothic"/>
                <a:cs typeface="Century Gothic"/>
                <a:sym typeface="Century Gothic"/>
              </a:rPr>
              <a:t>* Basé sur </a:t>
            </a:r>
            <a:r>
              <a:rPr lang="fr-CA" sz="1200" i="1">
                <a:latin typeface="Century Gothic"/>
                <a:ea typeface="Century Gothic"/>
                <a:cs typeface="Century Gothic"/>
                <a:sym typeface="Century Gothic"/>
              </a:rPr>
              <a:t>Regulating a Revolution</a:t>
            </a:r>
            <a:r>
              <a:rPr lang="fr-CA" sz="1200">
                <a:latin typeface="Century Gothic"/>
                <a:ea typeface="Century Gothic"/>
                <a:cs typeface="Century Gothic"/>
                <a:sym typeface="Century Gothic"/>
              </a:rPr>
              <a:t>, Zetzsche et coll. (2017)</a:t>
            </a:r>
          </a:p>
        </p:txBody>
      </p:sp>
      <p:sp>
        <p:nvSpPr>
          <p:cNvPr id="1107" name="Google Shape;1107;p201"/>
          <p:cNvSpPr txBox="1">
            <a:spLocks noGrp="1"/>
          </p:cNvSpPr>
          <p:nvPr>
            <p:ph type="title"/>
          </p:nvPr>
        </p:nvSpPr>
        <p:spPr>
          <a:xfrm>
            <a:off x="107950" y="165706"/>
            <a:ext cx="8712300" cy="613800"/>
          </a:xfrm>
          <a:prstGeom prst="rect">
            <a:avLst/>
          </a:prstGeom>
          <a:noFill/>
          <a:ln>
            <a:noFill/>
          </a:ln>
        </p:spPr>
        <p:txBody>
          <a:bodyPr spcFirstLastPara="1" wrap="square" lIns="91425" tIns="91425" rIns="91425" bIns="91425" anchor="ctr" anchorCtr="0">
            <a:noAutofit/>
          </a:bodyPr>
          <a:lstStyle/>
          <a:p>
            <a:pPr marL="0" lvl="0" indent="0" algn="l" rtl="0">
              <a:lnSpc>
                <a:spcPct val="85000"/>
              </a:lnSpc>
              <a:spcBef>
                <a:spcPts val="0"/>
              </a:spcBef>
              <a:spcAft>
                <a:spcPts val="0"/>
              </a:spcAft>
              <a:buNone/>
            </a:pPr>
            <a:r>
              <a:rPr lang="fr-CA" sz="2000" b="1" dirty="0">
                <a:solidFill>
                  <a:schemeClr val="dk1"/>
                </a:solidFill>
                <a:latin typeface="Century Gothic"/>
                <a:ea typeface="Century Gothic"/>
                <a:cs typeface="Century Gothic"/>
                <a:sym typeface="Century Gothic"/>
              </a:rPr>
              <a:t>L’organisme de réglementation comme intendant : quelles positions un organisme de réglementation peut-il adopter à l’égard d’une innovation émergente?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90"/>
        <p:cNvGrpSpPr/>
        <p:nvPr/>
      </p:nvGrpSpPr>
      <p:grpSpPr>
        <a:xfrm>
          <a:off x="0" y="0"/>
          <a:ext cx="0" cy="0"/>
          <a:chOff x="0" y="0"/>
          <a:chExt cx="0" cy="0"/>
        </a:xfrm>
      </p:grpSpPr>
      <p:pic>
        <p:nvPicPr>
          <p:cNvPr id="1291" name="Google Shape;1291;p220"/>
          <p:cNvPicPr preferRelativeResize="0"/>
          <p:nvPr/>
        </p:nvPicPr>
        <p:blipFill rotWithShape="1">
          <a:blip r:embed="rId3">
            <a:alphaModFix/>
          </a:blip>
          <a:srcRect l="10225"/>
          <a:stretch/>
        </p:blipFill>
        <p:spPr>
          <a:xfrm>
            <a:off x="0" y="0"/>
            <a:ext cx="9396625" cy="5143501"/>
          </a:xfrm>
          <a:prstGeom prst="rect">
            <a:avLst/>
          </a:prstGeom>
          <a:noFill/>
          <a:ln>
            <a:noFill/>
          </a:ln>
        </p:spPr>
      </p:pic>
      <p:sp>
        <p:nvSpPr>
          <p:cNvPr id="1292" name="Google Shape;1292;p220"/>
          <p:cNvSpPr/>
          <p:nvPr/>
        </p:nvSpPr>
        <p:spPr>
          <a:xfrm>
            <a:off x="2218500" y="308175"/>
            <a:ext cx="4622700" cy="4608000"/>
          </a:xfrm>
          <a:prstGeom prst="ellipse">
            <a:avLst/>
          </a:prstGeom>
          <a:solidFill>
            <a:srgbClr val="FF5900"/>
          </a:solidFill>
          <a:ln>
            <a:noFill/>
          </a:ln>
        </p:spPr>
        <p:txBody>
          <a:bodyPr spcFirstLastPara="1" wrap="square" lIns="0" tIns="201025" rIns="0" bIns="201025" anchor="ctr" anchorCtr="0">
            <a:noAutofit/>
          </a:bodyPr>
          <a:lstStyle/>
          <a:p>
            <a:pPr lvl="0" algn="ctr"/>
            <a:r>
              <a:rPr lang="fr-CA" sz="4000" b="1" dirty="0">
                <a:solidFill>
                  <a:schemeClr val="lt1"/>
                </a:solidFill>
                <a:latin typeface="Century Gothic"/>
                <a:ea typeface="Century Gothic"/>
                <a:cs typeface="Century Gothic"/>
                <a:sym typeface="Century Gothic"/>
              </a:rPr>
              <a:t>principes de la pratique</a:t>
            </a:r>
            <a:endParaRPr sz="4000" b="1" dirty="0">
              <a:solidFill>
                <a:srgbClr val="FFFFFF"/>
              </a:solidFill>
              <a:latin typeface="Century Gothic"/>
              <a:ea typeface="Century Gothic"/>
              <a:cs typeface="Century Gothic"/>
              <a:sym typeface="Century Gothic"/>
            </a:endParaRPr>
          </a:p>
        </p:txBody>
      </p:sp>
      <p:pic>
        <p:nvPicPr>
          <p:cNvPr id="1293" name="Google Shape;1293;p220"/>
          <p:cNvPicPr preferRelativeResize="0"/>
          <p:nvPr/>
        </p:nvPicPr>
        <p:blipFill>
          <a:blip r:embed="rId4">
            <a:alphaModFix/>
          </a:blip>
          <a:stretch>
            <a:fillRect/>
          </a:stretch>
        </p:blipFill>
        <p:spPr>
          <a:xfrm>
            <a:off x="205425" y="4816019"/>
            <a:ext cx="595602" cy="162631"/>
          </a:xfrm>
          <a:prstGeom prst="rect">
            <a:avLst/>
          </a:prstGeom>
          <a:noFill/>
          <a:ln>
            <a:noFill/>
          </a:ln>
        </p:spPr>
      </p:pic>
      <p:sp>
        <p:nvSpPr>
          <p:cNvPr id="1294" name="Google Shape;1294;p220"/>
          <p:cNvSpPr txBox="1"/>
          <p:nvPr/>
        </p:nvSpPr>
        <p:spPr>
          <a:xfrm>
            <a:off x="3029850" y="828000"/>
            <a:ext cx="3000000" cy="1007100"/>
          </a:xfrm>
          <a:prstGeom prst="rect">
            <a:avLst/>
          </a:prstGeom>
          <a:noFill/>
          <a:ln>
            <a:noFill/>
          </a:ln>
        </p:spPr>
        <p:txBody>
          <a:bodyPr spcFirstLastPara="1" wrap="square" lIns="91425" tIns="91425" rIns="91425" bIns="91425" anchor="t" anchorCtr="0">
            <a:noAutofit/>
          </a:bodyPr>
          <a:lstStyle/>
          <a:p>
            <a:pPr lvl="0" algn="ctr"/>
            <a:r>
              <a:rPr lang="fr-CA" sz="2800" b="1" dirty="0">
                <a:solidFill>
                  <a:srgbClr val="FFC19F"/>
                </a:solidFill>
                <a:latin typeface="Century Gothic"/>
                <a:sym typeface="Century Gothic"/>
              </a:rPr>
              <a:t>Réglementation et innovation :</a:t>
            </a:r>
            <a:endParaRPr sz="2800" b="1" dirty="0">
              <a:solidFill>
                <a:srgbClr val="FFC19F"/>
              </a:solidFill>
              <a:latin typeface="Century Gothic"/>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7" name="Google Shape;1117;p203"/>
          <p:cNvSpPr txBox="1"/>
          <p:nvPr/>
        </p:nvSpPr>
        <p:spPr>
          <a:xfrm>
            <a:off x="311112" y="167855"/>
            <a:ext cx="8486100" cy="43053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fr-CA" sz="1800" b="1" dirty="0">
                <a:latin typeface="Century Gothic"/>
                <a:ea typeface="Century Gothic"/>
                <a:cs typeface="Century Gothic"/>
                <a:sym typeface="Century Gothic"/>
              </a:rPr>
              <a:t>Principes pour guider les organismes de réglementation dans leur engagement envers l’innovation</a:t>
            </a:r>
          </a:p>
          <a:p>
            <a:pPr marL="0" lvl="0" indent="0" algn="l" rtl="0">
              <a:lnSpc>
                <a:spcPct val="90000"/>
              </a:lnSpc>
              <a:spcBef>
                <a:spcPts val="0"/>
              </a:spcBef>
              <a:spcAft>
                <a:spcPts val="0"/>
              </a:spcAft>
              <a:buNone/>
            </a:pPr>
            <a:endParaRPr sz="1600" dirty="0">
              <a:latin typeface="Century Gothic"/>
              <a:ea typeface="Century Gothic"/>
              <a:cs typeface="Century Gothic"/>
              <a:sym typeface="Century Gothic"/>
            </a:endParaRPr>
          </a:p>
          <a:p>
            <a:pPr marL="0" lvl="0" indent="0" algn="l" rtl="0">
              <a:lnSpc>
                <a:spcPct val="90000"/>
              </a:lnSpc>
              <a:spcBef>
                <a:spcPts val="0"/>
              </a:spcBef>
              <a:spcAft>
                <a:spcPts val="0"/>
              </a:spcAft>
              <a:buNone/>
            </a:pPr>
            <a:r>
              <a:rPr lang="fr-CA" sz="1600" dirty="0">
                <a:latin typeface="Century Gothic"/>
                <a:ea typeface="Century Gothic"/>
                <a:cs typeface="Century Gothic"/>
                <a:sym typeface="Century Gothic"/>
              </a:rPr>
              <a:t>Dans un contexte d’incertitude, une façon pour les organismes de réglementation de favoriser l’innovation sans compromettre la sécurité est de mettre en œuvre des processus permettant de mieux </a:t>
            </a:r>
            <a:r>
              <a:rPr lang="fr-CA" sz="1600" b="1" dirty="0">
                <a:solidFill>
                  <a:srgbClr val="FF5A00"/>
                </a:solidFill>
                <a:latin typeface="Century Gothic"/>
                <a:sym typeface="Century Gothic"/>
              </a:rPr>
              <a:t>prévoir les problèmes et les possibilités. </a:t>
            </a:r>
          </a:p>
          <a:p>
            <a:pPr marL="0" lvl="0" indent="0" algn="l" rtl="0">
              <a:lnSpc>
                <a:spcPct val="90000"/>
              </a:lnSpc>
              <a:spcBef>
                <a:spcPts val="0"/>
              </a:spcBef>
              <a:spcAft>
                <a:spcPts val="0"/>
              </a:spcAft>
              <a:buNone/>
            </a:pPr>
            <a:endParaRPr sz="1600" b="1" dirty="0">
              <a:solidFill>
                <a:srgbClr val="FF5A00"/>
              </a:solidFill>
              <a:latin typeface="Century Gothic"/>
              <a:sym typeface="Century Gothic"/>
            </a:endParaRPr>
          </a:p>
          <a:p>
            <a:pPr marL="0" lvl="0" indent="0" algn="l" rtl="0">
              <a:lnSpc>
                <a:spcPct val="90000"/>
              </a:lnSpc>
              <a:spcBef>
                <a:spcPts val="0"/>
              </a:spcBef>
              <a:spcAft>
                <a:spcPts val="0"/>
              </a:spcAft>
              <a:buNone/>
            </a:pPr>
            <a:r>
              <a:rPr lang="fr-CA" sz="1600" dirty="0">
                <a:latin typeface="Century Gothic"/>
                <a:ea typeface="Century Gothic"/>
                <a:cs typeface="Century Gothic"/>
                <a:sym typeface="Century Gothic"/>
              </a:rPr>
              <a:t>Nous avons défini un ensemble de six principes qui, selon nous, peuvent aider les organismes de réglementation à :</a:t>
            </a:r>
          </a:p>
          <a:p>
            <a:pPr marL="914400" lvl="0" indent="-330200" algn="l" rtl="0">
              <a:lnSpc>
                <a:spcPct val="90000"/>
              </a:lnSpc>
              <a:spcBef>
                <a:spcPts val="0"/>
              </a:spcBef>
              <a:spcAft>
                <a:spcPts val="0"/>
              </a:spcAft>
              <a:buSzPts val="1600"/>
              <a:buFont typeface="Century Gothic"/>
              <a:buChar char="●"/>
            </a:pPr>
            <a:r>
              <a:rPr lang="fr-CA" sz="1600" dirty="0">
                <a:latin typeface="Century Gothic"/>
                <a:ea typeface="Century Gothic"/>
                <a:cs typeface="Century Gothic"/>
                <a:sym typeface="Century Gothic"/>
              </a:rPr>
              <a:t>éviter certains des problèmes associés à la prise de mesures hâtives; </a:t>
            </a:r>
          </a:p>
          <a:p>
            <a:pPr marL="914400" lvl="0" indent="-330200" algn="l" rtl="0">
              <a:lnSpc>
                <a:spcPct val="90000"/>
              </a:lnSpc>
              <a:spcBef>
                <a:spcPts val="0"/>
              </a:spcBef>
              <a:spcAft>
                <a:spcPts val="0"/>
              </a:spcAft>
              <a:buSzPts val="1600"/>
              <a:buFont typeface="Century Gothic"/>
              <a:buChar char="●"/>
            </a:pPr>
            <a:r>
              <a:rPr lang="fr-CA" sz="1600" dirty="0">
                <a:latin typeface="Century Gothic"/>
                <a:ea typeface="Century Gothic"/>
                <a:cs typeface="Century Gothic"/>
                <a:sym typeface="Century Gothic"/>
              </a:rPr>
              <a:t>élaborer des renseignements sur l’innovation du marché et ses éventuelles répercussions; </a:t>
            </a:r>
          </a:p>
          <a:p>
            <a:pPr marL="914400" lvl="0" indent="-330200" algn="l" rtl="0">
              <a:lnSpc>
                <a:spcPct val="90000"/>
              </a:lnSpc>
              <a:spcBef>
                <a:spcPts val="0"/>
              </a:spcBef>
              <a:spcAft>
                <a:spcPts val="0"/>
              </a:spcAft>
              <a:buSzPts val="1600"/>
              <a:buFont typeface="Century Gothic"/>
              <a:buChar char="●"/>
            </a:pPr>
            <a:r>
              <a:rPr lang="fr-CA" sz="1600" dirty="0">
                <a:latin typeface="Century Gothic"/>
                <a:ea typeface="Century Gothic"/>
                <a:cs typeface="Century Gothic"/>
                <a:sym typeface="Century Gothic"/>
              </a:rPr>
              <a:t>miser sur des processus participatifs pour améliorer la contribution des parties prenantes;</a:t>
            </a:r>
          </a:p>
          <a:p>
            <a:pPr marL="914400" lvl="0" indent="-330200" algn="l" rtl="0">
              <a:lnSpc>
                <a:spcPct val="90000"/>
              </a:lnSpc>
              <a:spcBef>
                <a:spcPts val="0"/>
              </a:spcBef>
              <a:spcAft>
                <a:spcPts val="0"/>
              </a:spcAft>
              <a:buSzPts val="1600"/>
              <a:buFont typeface="Century Gothic"/>
              <a:buChar char="●"/>
            </a:pPr>
            <a:r>
              <a:rPr lang="fr-CA" sz="1600" dirty="0">
                <a:latin typeface="Century Gothic"/>
                <a:ea typeface="Century Gothic"/>
                <a:cs typeface="Century Gothic"/>
                <a:sym typeface="Century Gothic"/>
              </a:rPr>
              <a:t>évaluer l’efficacité des différentes interventions. </a:t>
            </a:r>
          </a:p>
          <a:p>
            <a:pPr marL="0" lvl="0" indent="0" algn="l" rtl="0">
              <a:lnSpc>
                <a:spcPct val="90000"/>
              </a:lnSpc>
              <a:spcBef>
                <a:spcPts val="0"/>
              </a:spcBef>
              <a:spcAft>
                <a:spcPts val="0"/>
              </a:spcAft>
              <a:buNone/>
            </a:pPr>
            <a:endParaRPr sz="1600" dirty="0">
              <a:latin typeface="Century Gothic"/>
              <a:ea typeface="Century Gothic"/>
              <a:cs typeface="Century Gothic"/>
              <a:sym typeface="Century Gothic"/>
            </a:endParaRPr>
          </a:p>
          <a:p>
            <a:pPr marL="0" lvl="0" indent="0" algn="l" rtl="0">
              <a:lnSpc>
                <a:spcPct val="90000"/>
              </a:lnSpc>
              <a:spcBef>
                <a:spcPts val="0"/>
              </a:spcBef>
              <a:spcAft>
                <a:spcPts val="0"/>
              </a:spcAft>
              <a:buNone/>
            </a:pPr>
            <a:r>
              <a:rPr lang="fr-CA" sz="1200" dirty="0">
                <a:latin typeface="Century Gothic"/>
                <a:ea typeface="Century Gothic"/>
                <a:cs typeface="Century Gothic"/>
                <a:sym typeface="Century Gothic"/>
              </a:rPr>
              <a:t>(Ces principes s’appuient sur le concept de </a:t>
            </a:r>
            <a:r>
              <a:rPr lang="fr-CA" sz="1200" i="1" dirty="0">
                <a:latin typeface="Century Gothic"/>
                <a:ea typeface="Century Gothic"/>
                <a:cs typeface="Century Gothic"/>
                <a:sym typeface="Century Gothic"/>
              </a:rPr>
              <a:t>gouvernance anticipée</a:t>
            </a:r>
            <a:r>
              <a:rPr lang="fr-CA" sz="1200" dirty="0">
                <a:latin typeface="Century Gothic"/>
                <a:ea typeface="Century Gothic"/>
                <a:cs typeface="Century Gothic"/>
                <a:sym typeface="Century Gothic"/>
              </a:rPr>
              <a:t> et font partie des travaux de </a:t>
            </a:r>
            <a:r>
              <a:rPr lang="fr-CA" sz="1200" dirty="0" err="1">
                <a:latin typeface="Century Gothic"/>
                <a:ea typeface="Century Gothic"/>
                <a:cs typeface="Century Gothic"/>
                <a:sym typeface="Century Gothic"/>
              </a:rPr>
              <a:t>Nesta</a:t>
            </a:r>
            <a:r>
              <a:rPr lang="fr-CA" sz="1200" dirty="0">
                <a:latin typeface="Century Gothic"/>
                <a:ea typeface="Century Gothic"/>
                <a:cs typeface="Century Gothic"/>
                <a:sym typeface="Century Gothic"/>
              </a:rPr>
              <a:t> sur la </a:t>
            </a:r>
            <a:r>
              <a:rPr lang="fr-CA" sz="1200" i="1" dirty="0">
                <a:latin typeface="Century Gothic"/>
                <a:ea typeface="Century Gothic"/>
                <a:cs typeface="Century Gothic"/>
                <a:sym typeface="Century Gothic"/>
              </a:rPr>
              <a:t>réglementation anticipée</a:t>
            </a:r>
            <a:r>
              <a:rPr lang="fr-CA" sz="1200" dirty="0">
                <a:latin typeface="Century Gothic"/>
                <a:ea typeface="Century Gothic"/>
                <a:cs typeface="Century Gothic"/>
                <a:sym typeface="Century Gothic"/>
              </a:rPr>
              <a:t>. Ils décrivent certaines approches permettant aux organismes de réglementation de renforcer les connaissances et les capacités dans des domaines clés — p. ex., la prévision, l’engagement, la collecte de données, etc. — pour surmonter l’incertitude, se faire une meilleure idée de ce qui pourrait se produire et savoir réagir de façon résiliente).</a:t>
            </a:r>
          </a:p>
          <a:p>
            <a:pPr marL="0" lvl="0" indent="0" algn="l" rtl="0">
              <a:lnSpc>
                <a:spcPct val="90000"/>
              </a:lnSpc>
              <a:spcBef>
                <a:spcPts val="0"/>
              </a:spcBef>
              <a:spcAft>
                <a:spcPts val="0"/>
              </a:spcAft>
              <a:buNone/>
            </a:pPr>
            <a:endParaRPr sz="1600" dirty="0">
              <a:latin typeface="Century Gothic"/>
              <a:ea typeface="Century Gothic"/>
              <a:cs typeface="Century Gothic"/>
              <a:sym typeface="Century Gothic"/>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pic>
        <p:nvPicPr>
          <p:cNvPr id="1122" name="Google Shape;1122;p204"/>
          <p:cNvPicPr preferRelativeResize="0"/>
          <p:nvPr/>
        </p:nvPicPr>
        <p:blipFill>
          <a:blip r:embed="rId3">
            <a:alphaModFix/>
          </a:blip>
          <a:stretch>
            <a:fillRect/>
          </a:stretch>
        </p:blipFill>
        <p:spPr>
          <a:xfrm>
            <a:off x="219572" y="519013"/>
            <a:ext cx="4326301" cy="4083926"/>
          </a:xfrm>
          <a:prstGeom prst="rect">
            <a:avLst/>
          </a:prstGeom>
          <a:noFill/>
          <a:ln>
            <a:noFill/>
          </a:ln>
        </p:spPr>
      </p:pic>
      <p:sp>
        <p:nvSpPr>
          <p:cNvPr id="1123" name="Google Shape;1123;p204"/>
          <p:cNvSpPr txBox="1">
            <a:spLocks noGrp="1"/>
          </p:cNvSpPr>
          <p:nvPr>
            <p:ph type="title"/>
          </p:nvPr>
        </p:nvSpPr>
        <p:spPr>
          <a:xfrm>
            <a:off x="107949" y="87313"/>
            <a:ext cx="8712300" cy="43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sz="2000" b="1">
                <a:solidFill>
                  <a:schemeClr val="dk1"/>
                </a:solidFill>
                <a:latin typeface="Century Gothic"/>
                <a:ea typeface="Century Gothic"/>
                <a:cs typeface="Century Gothic"/>
                <a:sym typeface="Century Gothic"/>
              </a:rPr>
              <a:t>Six principes de pratique</a:t>
            </a:r>
          </a:p>
        </p:txBody>
      </p:sp>
      <p:sp>
        <p:nvSpPr>
          <p:cNvPr id="1124" name="Google Shape;1124;p204"/>
          <p:cNvSpPr txBox="1"/>
          <p:nvPr/>
        </p:nvSpPr>
        <p:spPr>
          <a:xfrm>
            <a:off x="4545873" y="151439"/>
            <a:ext cx="4572000" cy="4524000"/>
          </a:xfrm>
          <a:prstGeom prst="rect">
            <a:avLst/>
          </a:prstGeom>
          <a:noFill/>
          <a:ln>
            <a:noFill/>
          </a:ln>
        </p:spPr>
        <p:txBody>
          <a:bodyPr spcFirstLastPara="1" wrap="square" lIns="91425" tIns="91425" rIns="91425" bIns="91425" anchor="t" anchorCtr="0">
            <a:noAutofit/>
          </a:bodyPr>
          <a:lstStyle/>
          <a:p>
            <a:pPr marL="0" lvl="0" indent="0" algn="l" rtl="0">
              <a:lnSpc>
                <a:spcPct val="85000"/>
              </a:lnSpc>
              <a:spcBef>
                <a:spcPts val="0"/>
              </a:spcBef>
              <a:spcAft>
                <a:spcPts val="0"/>
              </a:spcAft>
              <a:buNone/>
            </a:pPr>
            <a:r>
              <a:rPr lang="fr-CA" sz="1600" b="1" spc="-30" dirty="0">
                <a:latin typeface="Century Gothic"/>
                <a:ea typeface="Century Gothic"/>
                <a:cs typeface="Century Gothic"/>
                <a:sym typeface="Century Gothic"/>
              </a:rPr>
              <a:t>Inclusion et collaboration</a:t>
            </a:r>
            <a:r>
              <a:rPr lang="fr-CA" sz="1600" spc="-30" dirty="0">
                <a:latin typeface="Century Gothic"/>
                <a:ea typeface="Century Gothic"/>
                <a:cs typeface="Century Gothic"/>
                <a:sym typeface="Century Gothic"/>
              </a:rPr>
              <a:t> – p. ex., conception conjointe, voir le travail de la Ville de Toronto avec le public sur la réglementation de l’économie du partage.</a:t>
            </a:r>
          </a:p>
          <a:p>
            <a:pPr marL="0" lvl="0" indent="0" algn="l" rtl="0">
              <a:lnSpc>
                <a:spcPct val="85000"/>
              </a:lnSpc>
              <a:spcBef>
                <a:spcPts val="0"/>
              </a:spcBef>
              <a:spcAft>
                <a:spcPts val="0"/>
              </a:spcAft>
              <a:buNone/>
            </a:pPr>
            <a:endParaRPr sz="1600" spc="-30" dirty="0">
              <a:latin typeface="Century Gothic"/>
              <a:ea typeface="Century Gothic"/>
              <a:cs typeface="Century Gothic"/>
              <a:sym typeface="Century Gothic"/>
            </a:endParaRPr>
          </a:p>
          <a:p>
            <a:pPr marL="0" lvl="0" indent="0" algn="l" rtl="0">
              <a:lnSpc>
                <a:spcPct val="85000"/>
              </a:lnSpc>
              <a:spcBef>
                <a:spcPts val="0"/>
              </a:spcBef>
              <a:spcAft>
                <a:spcPts val="0"/>
              </a:spcAft>
              <a:buNone/>
            </a:pPr>
            <a:r>
              <a:rPr lang="fr-CA" sz="1600" b="1" spc="-30" dirty="0">
                <a:latin typeface="Century Gothic"/>
                <a:ea typeface="Century Gothic"/>
                <a:cs typeface="Century Gothic"/>
                <a:sym typeface="Century Gothic"/>
              </a:rPr>
              <a:t>Tourné vers l’avenir – </a:t>
            </a:r>
            <a:r>
              <a:rPr lang="fr-CA" sz="1600" spc="-30" dirty="0">
                <a:latin typeface="Century Gothic"/>
                <a:ea typeface="Century Gothic"/>
                <a:cs typeface="Century Gothic"/>
                <a:sym typeface="Century Gothic"/>
              </a:rPr>
              <a:t>p. ex., intégration de la prospective, voir l’approche de Singapour.</a:t>
            </a:r>
          </a:p>
          <a:p>
            <a:pPr marL="0" lvl="0" indent="0" algn="l" rtl="0">
              <a:lnSpc>
                <a:spcPct val="85000"/>
              </a:lnSpc>
              <a:spcBef>
                <a:spcPts val="0"/>
              </a:spcBef>
              <a:spcAft>
                <a:spcPts val="0"/>
              </a:spcAft>
              <a:buNone/>
            </a:pPr>
            <a:endParaRPr sz="1600" spc="-30" dirty="0">
              <a:latin typeface="Century Gothic"/>
              <a:ea typeface="Century Gothic"/>
              <a:cs typeface="Century Gothic"/>
              <a:sym typeface="Century Gothic"/>
            </a:endParaRPr>
          </a:p>
          <a:p>
            <a:pPr marL="0" lvl="0" indent="0" algn="l" rtl="0">
              <a:lnSpc>
                <a:spcPct val="85000"/>
              </a:lnSpc>
              <a:spcBef>
                <a:spcPts val="0"/>
              </a:spcBef>
              <a:spcAft>
                <a:spcPts val="0"/>
              </a:spcAft>
              <a:buNone/>
            </a:pPr>
            <a:r>
              <a:rPr lang="fr-CA" sz="1600" b="1" spc="-30" dirty="0">
                <a:latin typeface="Century Gothic"/>
                <a:ea typeface="Century Gothic"/>
                <a:cs typeface="Century Gothic"/>
                <a:sym typeface="Century Gothic"/>
              </a:rPr>
              <a:t>Proactif</a:t>
            </a:r>
            <a:r>
              <a:rPr lang="fr-CA" sz="1600" spc="-30" dirty="0">
                <a:latin typeface="Century Gothic"/>
                <a:ea typeface="Century Gothic"/>
                <a:cs typeface="Century Gothic"/>
                <a:sym typeface="Century Gothic"/>
              </a:rPr>
              <a:t> – p. ex., agir tôt et guider l’innovation, voir le défi des technologies vertes de la Financial </a:t>
            </a:r>
            <a:r>
              <a:rPr lang="fr-CA" sz="1600" spc="-30" dirty="0" err="1">
                <a:latin typeface="Century Gothic"/>
                <a:ea typeface="Century Gothic"/>
                <a:cs typeface="Century Gothic"/>
                <a:sym typeface="Century Gothic"/>
              </a:rPr>
              <a:t>Conduct</a:t>
            </a:r>
            <a:r>
              <a:rPr lang="fr-CA" sz="1600" spc="-30" dirty="0">
                <a:latin typeface="Century Gothic"/>
                <a:ea typeface="Century Gothic"/>
                <a:cs typeface="Century Gothic"/>
                <a:sym typeface="Century Gothic"/>
              </a:rPr>
              <a:t> </a:t>
            </a:r>
            <a:r>
              <a:rPr lang="fr-CA" sz="1600" spc="-30" dirty="0" err="1">
                <a:latin typeface="Century Gothic"/>
                <a:ea typeface="Century Gothic"/>
                <a:cs typeface="Century Gothic"/>
                <a:sym typeface="Century Gothic"/>
              </a:rPr>
              <a:t>Authority</a:t>
            </a:r>
            <a:r>
              <a:rPr lang="fr-CA" sz="1600" spc="-30" dirty="0">
                <a:latin typeface="Century Gothic"/>
                <a:ea typeface="Century Gothic"/>
                <a:cs typeface="Century Gothic"/>
                <a:sym typeface="Century Gothic"/>
              </a:rPr>
              <a:t> (FCA) (l’innovateur comme catalyseur).</a:t>
            </a:r>
          </a:p>
          <a:p>
            <a:pPr marL="0" lvl="0" indent="0" algn="l" rtl="0">
              <a:lnSpc>
                <a:spcPct val="85000"/>
              </a:lnSpc>
              <a:spcBef>
                <a:spcPts val="0"/>
              </a:spcBef>
              <a:spcAft>
                <a:spcPts val="0"/>
              </a:spcAft>
              <a:buNone/>
            </a:pPr>
            <a:endParaRPr sz="1600" spc="-30" dirty="0">
              <a:latin typeface="Century Gothic"/>
              <a:ea typeface="Century Gothic"/>
              <a:cs typeface="Century Gothic"/>
              <a:sym typeface="Century Gothic"/>
            </a:endParaRPr>
          </a:p>
          <a:p>
            <a:pPr marL="0" lvl="0" indent="0" algn="l" rtl="0">
              <a:lnSpc>
                <a:spcPct val="85000"/>
              </a:lnSpc>
              <a:spcBef>
                <a:spcPts val="0"/>
              </a:spcBef>
              <a:spcAft>
                <a:spcPts val="0"/>
              </a:spcAft>
              <a:buNone/>
            </a:pPr>
            <a:r>
              <a:rPr lang="fr-CA" sz="1600" b="1" spc="-30" dirty="0">
                <a:latin typeface="Century Gothic"/>
                <a:ea typeface="Century Gothic"/>
                <a:cs typeface="Century Gothic"/>
                <a:sym typeface="Century Gothic"/>
              </a:rPr>
              <a:t>Itératif</a:t>
            </a:r>
            <a:r>
              <a:rPr lang="fr-CA" sz="1600" spc="-30" dirty="0">
                <a:latin typeface="Century Gothic"/>
                <a:ea typeface="Century Gothic"/>
                <a:cs typeface="Century Gothic"/>
                <a:sym typeface="Century Gothic"/>
              </a:rPr>
              <a:t> – p. ex., mise à l’essai continue des approches alternatives.</a:t>
            </a:r>
          </a:p>
          <a:p>
            <a:pPr marL="0" lvl="0" indent="0" algn="l" rtl="0">
              <a:lnSpc>
                <a:spcPct val="85000"/>
              </a:lnSpc>
              <a:spcBef>
                <a:spcPts val="0"/>
              </a:spcBef>
              <a:spcAft>
                <a:spcPts val="0"/>
              </a:spcAft>
              <a:buNone/>
            </a:pPr>
            <a:endParaRPr sz="1600" spc="-30" dirty="0">
              <a:latin typeface="Century Gothic"/>
              <a:ea typeface="Century Gothic"/>
              <a:cs typeface="Century Gothic"/>
              <a:sym typeface="Century Gothic"/>
            </a:endParaRPr>
          </a:p>
          <a:p>
            <a:pPr marL="0" lvl="0" indent="0" algn="l" rtl="0">
              <a:lnSpc>
                <a:spcPct val="85000"/>
              </a:lnSpc>
              <a:spcBef>
                <a:spcPts val="0"/>
              </a:spcBef>
              <a:spcAft>
                <a:spcPts val="0"/>
              </a:spcAft>
              <a:buNone/>
            </a:pPr>
            <a:r>
              <a:rPr lang="fr-CA" sz="1600" b="1" spc="-30" dirty="0">
                <a:latin typeface="Century Gothic"/>
                <a:ea typeface="Century Gothic"/>
                <a:cs typeface="Century Gothic"/>
                <a:sym typeface="Century Gothic"/>
              </a:rPr>
              <a:t>Axé sur les résultats </a:t>
            </a:r>
            <a:r>
              <a:rPr lang="fr-CA" sz="1600" spc="-30" dirty="0">
                <a:latin typeface="Century Gothic"/>
                <a:ea typeface="Century Gothic"/>
                <a:cs typeface="Century Gothic"/>
                <a:sym typeface="Century Gothic"/>
              </a:rPr>
              <a:t>– équilibré avec une réglementation fondée sur les risques, les règles et les principes.</a:t>
            </a:r>
          </a:p>
          <a:p>
            <a:pPr marL="0" lvl="0" indent="0" algn="l" rtl="0">
              <a:lnSpc>
                <a:spcPct val="85000"/>
              </a:lnSpc>
              <a:spcBef>
                <a:spcPts val="0"/>
              </a:spcBef>
              <a:spcAft>
                <a:spcPts val="0"/>
              </a:spcAft>
              <a:buNone/>
            </a:pPr>
            <a:endParaRPr sz="1600" spc="-30" dirty="0">
              <a:latin typeface="Century Gothic"/>
              <a:ea typeface="Century Gothic"/>
              <a:cs typeface="Century Gothic"/>
              <a:sym typeface="Century Gothic"/>
            </a:endParaRPr>
          </a:p>
          <a:p>
            <a:pPr marL="0" lvl="0" indent="0" algn="l" rtl="0">
              <a:lnSpc>
                <a:spcPct val="85000"/>
              </a:lnSpc>
              <a:spcBef>
                <a:spcPts val="0"/>
              </a:spcBef>
              <a:spcAft>
                <a:spcPts val="0"/>
              </a:spcAft>
              <a:buNone/>
            </a:pPr>
            <a:r>
              <a:rPr lang="fr-CA" sz="1600" b="1" spc="-30" dirty="0">
                <a:latin typeface="Century Gothic"/>
                <a:ea typeface="Century Gothic"/>
                <a:cs typeface="Century Gothic"/>
                <a:sym typeface="Century Gothic"/>
              </a:rPr>
              <a:t>Expérimental</a:t>
            </a:r>
            <a:r>
              <a:rPr lang="fr-CA" sz="1600" spc="-30" dirty="0">
                <a:latin typeface="Century Gothic"/>
                <a:ea typeface="Century Gothic"/>
                <a:cs typeface="Century Gothic"/>
                <a:sym typeface="Century Gothic"/>
              </a:rPr>
              <a:t> – p. ex., Bac à sable, organisme de réglementation en tant qu’innovateur et intendant.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11"/>
        <p:cNvGrpSpPr/>
        <p:nvPr/>
      </p:nvGrpSpPr>
      <p:grpSpPr>
        <a:xfrm>
          <a:off x="0" y="0"/>
          <a:ext cx="0" cy="0"/>
          <a:chOff x="0" y="0"/>
          <a:chExt cx="0" cy="0"/>
        </a:xfrm>
      </p:grpSpPr>
      <p:sp>
        <p:nvSpPr>
          <p:cNvPr id="1312" name="Google Shape;1312;p223"/>
          <p:cNvSpPr txBox="1">
            <a:spLocks noGrp="1"/>
          </p:cNvSpPr>
          <p:nvPr>
            <p:ph type="title"/>
          </p:nvPr>
        </p:nvSpPr>
        <p:spPr>
          <a:xfrm>
            <a:off x="187525" y="145200"/>
            <a:ext cx="8712300" cy="431700"/>
          </a:xfrm>
          <a:prstGeom prst="rect">
            <a:avLst/>
          </a:prstGeom>
          <a:noFill/>
          <a:ln>
            <a:noFill/>
          </a:ln>
        </p:spPr>
        <p:txBody>
          <a:bodyPr spcFirstLastPara="1" wrap="square" lIns="91425" tIns="91425" rIns="91425" bIns="91425" anchor="ctr" anchorCtr="0">
            <a:noAutofit/>
          </a:bodyPr>
          <a:lstStyle/>
          <a:p>
            <a:pPr lvl="0"/>
            <a:r>
              <a:rPr lang="fr-CA" sz="2000" b="1" dirty="0">
                <a:solidFill>
                  <a:schemeClr val="dk1"/>
                </a:solidFill>
                <a:latin typeface="Century Gothic"/>
                <a:ea typeface="Century Gothic"/>
                <a:cs typeface="Century Gothic"/>
                <a:sym typeface="Century Gothic"/>
              </a:rPr>
              <a:t>Questions sondage</a:t>
            </a:r>
            <a:r>
              <a:rPr lang="en-GB" sz="2000" b="1" dirty="0">
                <a:solidFill>
                  <a:schemeClr val="dk1"/>
                </a:solidFill>
                <a:latin typeface="Century Gothic"/>
                <a:ea typeface="Century Gothic"/>
                <a:cs typeface="Century Gothic"/>
                <a:sym typeface="Century Gothic"/>
              </a:rPr>
              <a:t>- </a:t>
            </a:r>
            <a:r>
              <a:rPr lang="fr-CA" sz="2000" b="1" dirty="0">
                <a:solidFill>
                  <a:schemeClr val="dk1"/>
                </a:solidFill>
                <a:latin typeface="Century Gothic"/>
                <a:ea typeface="Century Gothic"/>
                <a:cs typeface="Century Gothic"/>
                <a:sym typeface="Century Gothic"/>
              </a:rPr>
              <a:t>Les rôles d’innovateur, d’intendant et de catalyseur</a:t>
            </a:r>
            <a:endParaRPr sz="2000" b="1" dirty="0">
              <a:latin typeface="Century Gothic"/>
              <a:ea typeface="Century Gothic"/>
              <a:cs typeface="Century Gothic"/>
              <a:sym typeface="Century Gothic"/>
            </a:endParaRPr>
          </a:p>
        </p:txBody>
      </p:sp>
      <p:sp>
        <p:nvSpPr>
          <p:cNvPr id="1313" name="Google Shape;1313;p223"/>
          <p:cNvSpPr txBox="1"/>
          <p:nvPr/>
        </p:nvSpPr>
        <p:spPr>
          <a:xfrm>
            <a:off x="1035925" y="816350"/>
            <a:ext cx="7863900" cy="2433600"/>
          </a:xfrm>
          <a:prstGeom prst="rect">
            <a:avLst/>
          </a:prstGeom>
          <a:noFill/>
          <a:ln>
            <a:noFill/>
          </a:ln>
        </p:spPr>
        <p:txBody>
          <a:bodyPr spcFirstLastPara="1" wrap="square" lIns="91425" tIns="91425" rIns="91425" bIns="91425" anchor="t" anchorCtr="0">
            <a:noAutofit/>
          </a:bodyPr>
          <a:lstStyle/>
          <a:p>
            <a:pPr lvl="0">
              <a:lnSpc>
                <a:spcPct val="115000"/>
              </a:lnSpc>
            </a:pPr>
            <a:r>
              <a:rPr lang="fr-FR" sz="1600" dirty="0">
                <a:latin typeface="Century Gothic"/>
                <a:ea typeface="Century Gothic"/>
                <a:cs typeface="Century Gothic"/>
                <a:sym typeface="Century Gothic"/>
              </a:rPr>
              <a:t>Quel(s) rôle(s) pensez-vous être le plus important pour vous au cours des prochaines années ?</a:t>
            </a:r>
            <a:endParaRPr sz="1600" dirty="0">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lang="en-US" sz="1600" dirty="0">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1600" dirty="0">
              <a:latin typeface="Century Gothic"/>
              <a:ea typeface="Century Gothic"/>
              <a:cs typeface="Century Gothic"/>
              <a:sym typeface="Century Gothic"/>
            </a:endParaRPr>
          </a:p>
          <a:p>
            <a:pPr lvl="0">
              <a:lnSpc>
                <a:spcPct val="115000"/>
              </a:lnSpc>
            </a:pPr>
            <a:r>
              <a:rPr lang="fr-FR" sz="1600" dirty="0">
                <a:latin typeface="Century Gothic"/>
                <a:ea typeface="Century Gothic"/>
                <a:cs typeface="Century Gothic"/>
                <a:sym typeface="Century Gothic"/>
              </a:rPr>
              <a:t>Dans quel(s) rôle(s) vous sentez-vous le plus à l'aise ?</a:t>
            </a:r>
            <a:endParaRPr sz="1600" dirty="0">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1600" dirty="0">
              <a:latin typeface="Century Gothic"/>
              <a:ea typeface="Century Gothic"/>
              <a:cs typeface="Century Gothic"/>
              <a:sym typeface="Century Gothic"/>
            </a:endParaRPr>
          </a:p>
          <a:p>
            <a:pPr lvl="0">
              <a:lnSpc>
                <a:spcPct val="115000"/>
              </a:lnSpc>
            </a:pPr>
            <a:endParaRPr lang="fr-FR" sz="1600" dirty="0">
              <a:latin typeface="Century Gothic"/>
              <a:ea typeface="Century Gothic"/>
              <a:cs typeface="Century Gothic"/>
              <a:sym typeface="Century Gothic"/>
            </a:endParaRPr>
          </a:p>
          <a:p>
            <a:pPr lvl="0">
              <a:lnSpc>
                <a:spcPct val="115000"/>
              </a:lnSpc>
            </a:pPr>
            <a:r>
              <a:rPr lang="fr-FR" sz="1600" dirty="0">
                <a:latin typeface="Century Gothic"/>
                <a:ea typeface="Century Gothic"/>
                <a:cs typeface="Century Gothic"/>
                <a:sym typeface="Century Gothic"/>
              </a:rPr>
              <a:t>Dans quels rôles vous sentez-vous le moins à l'aise ?</a:t>
            </a:r>
            <a:endParaRPr dirty="0"/>
          </a:p>
        </p:txBody>
      </p:sp>
      <p:pic>
        <p:nvPicPr>
          <p:cNvPr id="1314" name="Google Shape;1314;p223"/>
          <p:cNvPicPr preferRelativeResize="0"/>
          <p:nvPr/>
        </p:nvPicPr>
        <p:blipFill rotWithShape="1">
          <a:blip r:embed="rId3">
            <a:alphaModFix/>
          </a:blip>
          <a:srcRect b="13621"/>
          <a:stretch/>
        </p:blipFill>
        <p:spPr>
          <a:xfrm>
            <a:off x="324000" y="904200"/>
            <a:ext cx="591476" cy="510900"/>
          </a:xfrm>
          <a:prstGeom prst="rect">
            <a:avLst/>
          </a:prstGeom>
          <a:noFill/>
          <a:ln>
            <a:noFill/>
          </a:ln>
        </p:spPr>
      </p:pic>
      <p:pic>
        <p:nvPicPr>
          <p:cNvPr id="1315" name="Google Shape;1315;p223"/>
          <p:cNvPicPr preferRelativeResize="0"/>
          <p:nvPr/>
        </p:nvPicPr>
        <p:blipFill rotWithShape="1">
          <a:blip r:embed="rId3">
            <a:alphaModFix/>
          </a:blip>
          <a:srcRect b="13621"/>
          <a:stretch/>
        </p:blipFill>
        <p:spPr>
          <a:xfrm>
            <a:off x="324000" y="1971000"/>
            <a:ext cx="591476" cy="510900"/>
          </a:xfrm>
          <a:prstGeom prst="rect">
            <a:avLst/>
          </a:prstGeom>
          <a:noFill/>
          <a:ln>
            <a:noFill/>
          </a:ln>
        </p:spPr>
      </p:pic>
      <p:pic>
        <p:nvPicPr>
          <p:cNvPr id="1316" name="Google Shape;1316;p223"/>
          <p:cNvPicPr preferRelativeResize="0"/>
          <p:nvPr/>
        </p:nvPicPr>
        <p:blipFill rotWithShape="1">
          <a:blip r:embed="rId3">
            <a:alphaModFix/>
          </a:blip>
          <a:srcRect b="13621"/>
          <a:stretch/>
        </p:blipFill>
        <p:spPr>
          <a:xfrm>
            <a:off x="324000" y="2809200"/>
            <a:ext cx="591476" cy="5109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20"/>
        <p:cNvGrpSpPr/>
        <p:nvPr/>
      </p:nvGrpSpPr>
      <p:grpSpPr>
        <a:xfrm>
          <a:off x="0" y="0"/>
          <a:ext cx="0" cy="0"/>
          <a:chOff x="0" y="0"/>
          <a:chExt cx="0" cy="0"/>
        </a:xfrm>
      </p:grpSpPr>
      <p:pic>
        <p:nvPicPr>
          <p:cNvPr id="1321" name="Google Shape;1321;p224"/>
          <p:cNvPicPr preferRelativeResize="0"/>
          <p:nvPr/>
        </p:nvPicPr>
        <p:blipFill rotWithShape="1">
          <a:blip r:embed="rId3">
            <a:alphaModFix/>
          </a:blip>
          <a:srcRect t="20172" r="12441"/>
          <a:stretch/>
        </p:blipFill>
        <p:spPr>
          <a:xfrm>
            <a:off x="0" y="-527050"/>
            <a:ext cx="10013946" cy="6086448"/>
          </a:xfrm>
          <a:prstGeom prst="rect">
            <a:avLst/>
          </a:prstGeom>
          <a:noFill/>
          <a:ln>
            <a:noFill/>
          </a:ln>
        </p:spPr>
      </p:pic>
      <p:sp>
        <p:nvSpPr>
          <p:cNvPr id="1322" name="Google Shape;1322;p224"/>
          <p:cNvSpPr txBox="1">
            <a:spLocks noGrp="1"/>
          </p:cNvSpPr>
          <p:nvPr>
            <p:ph type="subTitle" idx="1"/>
          </p:nvPr>
        </p:nvSpPr>
        <p:spPr>
          <a:xfrm>
            <a:off x="137350" y="89800"/>
            <a:ext cx="4079100" cy="3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323" name="Google Shape;1323;p224"/>
          <p:cNvPicPr preferRelativeResize="0"/>
          <p:nvPr/>
        </p:nvPicPr>
        <p:blipFill>
          <a:blip r:embed="rId4">
            <a:alphaModFix/>
          </a:blip>
          <a:stretch>
            <a:fillRect/>
          </a:stretch>
        </p:blipFill>
        <p:spPr>
          <a:xfrm>
            <a:off x="205425" y="4816019"/>
            <a:ext cx="595602" cy="162631"/>
          </a:xfrm>
          <a:prstGeom prst="rect">
            <a:avLst/>
          </a:prstGeom>
          <a:noFill/>
          <a:ln>
            <a:noFill/>
          </a:ln>
        </p:spPr>
      </p:pic>
      <p:sp>
        <p:nvSpPr>
          <p:cNvPr id="1324" name="Google Shape;1324;p224"/>
          <p:cNvSpPr/>
          <p:nvPr/>
        </p:nvSpPr>
        <p:spPr>
          <a:xfrm>
            <a:off x="2218500" y="308175"/>
            <a:ext cx="4622700" cy="4608000"/>
          </a:xfrm>
          <a:prstGeom prst="ellipse">
            <a:avLst/>
          </a:prstGeom>
          <a:solidFill>
            <a:srgbClr val="A59482"/>
          </a:solidFill>
          <a:ln>
            <a:noFill/>
          </a:ln>
        </p:spPr>
        <p:txBody>
          <a:bodyPr spcFirstLastPara="1" wrap="square" lIns="0" tIns="201025" rIns="0" bIns="201025" anchor="ctr" anchorCtr="0">
            <a:noAutofit/>
          </a:bodyPr>
          <a:lstStyle/>
          <a:p>
            <a:pPr marL="0" lvl="0" indent="0" algn="ctr" rtl="0">
              <a:spcBef>
                <a:spcPts val="0"/>
              </a:spcBef>
              <a:spcAft>
                <a:spcPts val="0"/>
              </a:spcAft>
              <a:buNone/>
            </a:pPr>
            <a:r>
              <a:rPr lang="en-GB" sz="3600" b="1" dirty="0">
                <a:solidFill>
                  <a:srgbClr val="FFFFFF"/>
                </a:solidFill>
                <a:latin typeface="Century Gothic"/>
                <a:ea typeface="Century Gothic"/>
                <a:cs typeface="Century Gothic"/>
                <a:sym typeface="Century Gothic"/>
              </a:rPr>
              <a:t>Questions et discussions</a:t>
            </a:r>
            <a:endParaRPr sz="4200" b="1" dirty="0">
              <a:solidFill>
                <a:srgbClr val="FFFFFF"/>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Google Shape;1066;p198"/>
          <p:cNvSpPr txBox="1">
            <a:spLocks noGrp="1"/>
          </p:cNvSpPr>
          <p:nvPr>
            <p:ph type="title"/>
          </p:nvPr>
        </p:nvSpPr>
        <p:spPr>
          <a:xfrm>
            <a:off x="107949" y="87313"/>
            <a:ext cx="8712300" cy="431700"/>
          </a:xfrm>
          <a:prstGeom prst="rect">
            <a:avLst/>
          </a:prstGeom>
          <a:noFill/>
          <a:ln>
            <a:noFill/>
          </a:ln>
        </p:spPr>
        <p:txBody>
          <a:bodyPr spcFirstLastPara="1" wrap="square" lIns="91425" tIns="91425" rIns="91425" bIns="91425" anchor="ctr" anchorCtr="0">
            <a:noAutofit/>
          </a:bodyPr>
          <a:lstStyle/>
          <a:p>
            <a:pPr lvl="0"/>
            <a:r>
              <a:rPr lang="fr-CA" sz="2000" b="1" dirty="0">
                <a:solidFill>
                  <a:schemeClr val="tx1"/>
                </a:solidFill>
                <a:latin typeface="Century Gothic"/>
                <a:ea typeface="Century Gothic"/>
                <a:cs typeface="Century Gothic"/>
                <a:sym typeface="Century Gothic"/>
              </a:rPr>
              <a:t>Ordre du jour</a:t>
            </a:r>
          </a:p>
        </p:txBody>
      </p:sp>
      <p:graphicFrame>
        <p:nvGraphicFramePr>
          <p:cNvPr id="1067" name="Google Shape;1067;p198"/>
          <p:cNvGraphicFramePr/>
          <p:nvPr>
            <p:extLst>
              <p:ext uri="{D42A27DB-BD31-4B8C-83A1-F6EECF244321}">
                <p14:modId xmlns:p14="http://schemas.microsoft.com/office/powerpoint/2010/main" val="2292400590"/>
              </p:ext>
            </p:extLst>
          </p:nvPr>
        </p:nvGraphicFramePr>
        <p:xfrm>
          <a:off x="895025" y="693127"/>
          <a:ext cx="5279800" cy="4114500"/>
        </p:xfrm>
        <a:graphic>
          <a:graphicData uri="http://schemas.openxmlformats.org/drawingml/2006/table">
            <a:tbl>
              <a:tblPr>
                <a:noFill/>
              </a:tblPr>
              <a:tblGrid>
                <a:gridCol w="4152825">
                  <a:extLst>
                    <a:ext uri="{9D8B030D-6E8A-4147-A177-3AD203B41FA5}">
                      <a16:colId xmlns:a16="http://schemas.microsoft.com/office/drawing/2014/main" val="20000"/>
                    </a:ext>
                  </a:extLst>
                </a:gridCol>
                <a:gridCol w="1126975">
                  <a:extLst>
                    <a:ext uri="{9D8B030D-6E8A-4147-A177-3AD203B41FA5}">
                      <a16:colId xmlns:a16="http://schemas.microsoft.com/office/drawing/2014/main" val="20001"/>
                    </a:ext>
                  </a:extLst>
                </a:gridCol>
              </a:tblGrid>
              <a:tr h="378683">
                <a:tc>
                  <a:txBody>
                    <a:bodyPr/>
                    <a:lstStyle/>
                    <a:p>
                      <a:pPr marL="0" lvl="0" indent="0" algn="l" rtl="0">
                        <a:spcBef>
                          <a:spcPts val="0"/>
                        </a:spcBef>
                        <a:spcAft>
                          <a:spcPts val="0"/>
                        </a:spcAft>
                        <a:buNone/>
                      </a:pPr>
                      <a:r>
                        <a:rPr lang="fr-CA" dirty="0">
                          <a:latin typeface="Century Gothic"/>
                          <a:ea typeface="Century Gothic"/>
                          <a:cs typeface="Century Gothic"/>
                          <a:sym typeface="Century Gothic"/>
                        </a:rPr>
                        <a:t>Introductions – le Centre et Nesta</a:t>
                      </a: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GB" dirty="0">
                          <a:latin typeface="Century Gothic"/>
                          <a:ea typeface="Century Gothic"/>
                          <a:cs typeface="Century Gothic"/>
                          <a:sym typeface="Century Gothic"/>
                        </a:rPr>
                        <a:t>15 min</a:t>
                      </a:r>
                      <a:endParaRPr dirty="0">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392400">
                <a:tc>
                  <a:txBody>
                    <a:bodyPr/>
                    <a:lstStyle/>
                    <a:p>
                      <a:pPr marL="0" lvl="0" indent="0" algn="l" rtl="0">
                        <a:spcBef>
                          <a:spcPts val="0"/>
                        </a:spcBef>
                        <a:spcAft>
                          <a:spcPts val="0"/>
                        </a:spcAft>
                        <a:buNone/>
                      </a:pPr>
                      <a:r>
                        <a:rPr lang="fr-CA" dirty="0">
                          <a:latin typeface="Century Gothic"/>
                          <a:ea typeface="Century Gothic"/>
                          <a:cs typeface="Century Gothic"/>
                          <a:sym typeface="Century Gothic"/>
                        </a:rPr>
                        <a:t>Réglementation et innovation : contexte</a:t>
                      </a: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GB" dirty="0">
                          <a:latin typeface="Century Gothic"/>
                          <a:ea typeface="Century Gothic"/>
                          <a:cs typeface="Century Gothic"/>
                          <a:sym typeface="Century Gothic"/>
                        </a:rPr>
                        <a:t>10 min</a:t>
                      </a:r>
                      <a:endParaRPr dirty="0">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92400">
                <a:tc>
                  <a:txBody>
                    <a:bodyPr/>
                    <a:lstStyle/>
                    <a:p>
                      <a:pPr marL="0" lvl="0" indent="0" algn="l" rtl="0">
                        <a:spcBef>
                          <a:spcPts val="0"/>
                        </a:spcBef>
                        <a:spcAft>
                          <a:spcPts val="0"/>
                        </a:spcAft>
                        <a:buNone/>
                      </a:pPr>
                      <a:r>
                        <a:rPr lang="fr-CA" dirty="0">
                          <a:latin typeface="Century Gothic"/>
                          <a:ea typeface="Century Gothic"/>
                          <a:cs typeface="Century Gothic"/>
                          <a:sym typeface="Century Gothic"/>
                        </a:rPr>
                        <a:t>Réglementation et innovation : cadre</a:t>
                      </a: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GB" dirty="0">
                          <a:latin typeface="Century Gothic"/>
                          <a:ea typeface="Century Gothic"/>
                          <a:cs typeface="Century Gothic"/>
                          <a:sym typeface="Century Gothic"/>
                        </a:rPr>
                        <a:t>15 min</a:t>
                      </a:r>
                      <a:endParaRPr dirty="0">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392400">
                <a:tc>
                  <a:txBody>
                    <a:bodyPr/>
                    <a:lstStyle/>
                    <a:p>
                      <a:pPr marL="0" lvl="0" indent="0" algn="l" rtl="0">
                        <a:spcBef>
                          <a:spcPts val="0"/>
                        </a:spcBef>
                        <a:spcAft>
                          <a:spcPts val="0"/>
                        </a:spcAft>
                        <a:buNone/>
                      </a:pPr>
                      <a:r>
                        <a:rPr lang="fr-CA" dirty="0">
                          <a:latin typeface="Century Gothic"/>
                          <a:ea typeface="Century Gothic"/>
                          <a:cs typeface="Century Gothic"/>
                          <a:sym typeface="Century Gothic"/>
                        </a:rPr>
                        <a:t>Réglementation et innovation : principes</a:t>
                      </a: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GB" dirty="0">
                          <a:latin typeface="Century Gothic"/>
                          <a:ea typeface="Century Gothic"/>
                          <a:cs typeface="Century Gothic"/>
                          <a:sym typeface="Century Gothic"/>
                        </a:rPr>
                        <a:t> 5 min</a:t>
                      </a:r>
                      <a:endParaRPr dirty="0">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392400">
                <a:tc>
                  <a:txBody>
                    <a:bodyPr/>
                    <a:lstStyle/>
                    <a:p>
                      <a:pPr marL="0" lvl="0" indent="0" algn="l" rtl="0">
                        <a:spcBef>
                          <a:spcPts val="0"/>
                        </a:spcBef>
                        <a:spcAft>
                          <a:spcPts val="0"/>
                        </a:spcAft>
                        <a:buNone/>
                      </a:pPr>
                      <a:r>
                        <a:rPr lang="fr-CA" dirty="0">
                          <a:latin typeface="Century Gothic"/>
                          <a:ea typeface="Century Gothic"/>
                          <a:cs typeface="Century Gothic"/>
                          <a:sym typeface="Century Gothic"/>
                        </a:rPr>
                        <a:t>Questions et discussion</a:t>
                      </a: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GB" dirty="0">
                          <a:latin typeface="Century Gothic"/>
                          <a:ea typeface="Century Gothic"/>
                          <a:cs typeface="Century Gothic"/>
                          <a:sym typeface="Century Gothic"/>
                        </a:rPr>
                        <a:t>10 min</a:t>
                      </a:r>
                      <a:endParaRPr dirty="0">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392400">
                <a:tc>
                  <a:txBody>
                    <a:bodyPr/>
                    <a:lstStyle/>
                    <a:p>
                      <a:pPr marL="0" lvl="0" indent="0" algn="ctr" rtl="0">
                        <a:spcBef>
                          <a:spcPts val="0"/>
                        </a:spcBef>
                        <a:spcAft>
                          <a:spcPts val="0"/>
                        </a:spcAft>
                        <a:buNone/>
                      </a:pPr>
                      <a:r>
                        <a:rPr lang="fr-CA" b="1" dirty="0">
                          <a:latin typeface="Century Gothic"/>
                          <a:ea typeface="Century Gothic"/>
                          <a:cs typeface="Century Gothic"/>
                          <a:sym typeface="Century Gothic"/>
                        </a:rPr>
                        <a:t>Pause</a:t>
                      </a: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GB" dirty="0">
                          <a:latin typeface="Century Gothic"/>
                          <a:ea typeface="Century Gothic"/>
                          <a:cs typeface="Century Gothic"/>
                          <a:sym typeface="Century Gothic"/>
                        </a:rPr>
                        <a:t>10 min</a:t>
                      </a:r>
                      <a:endParaRPr dirty="0">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392400">
                <a:tc>
                  <a:txBody>
                    <a:bodyPr/>
                    <a:lstStyle/>
                    <a:p>
                      <a:pPr marL="0" lvl="0" indent="0" algn="l" rtl="0">
                        <a:spcBef>
                          <a:spcPts val="0"/>
                        </a:spcBef>
                        <a:spcAft>
                          <a:spcPts val="0"/>
                        </a:spcAft>
                        <a:buNone/>
                      </a:pPr>
                      <a:r>
                        <a:rPr lang="fr-CA" sz="1200" dirty="0">
                          <a:latin typeface="Century Gothic"/>
                          <a:ea typeface="Century Gothic"/>
                          <a:cs typeface="Century Gothic"/>
                          <a:sym typeface="Century Gothic"/>
                        </a:rPr>
                        <a:t>Expérimentation réglementaire : quoi et quand</a:t>
                      </a: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GB" dirty="0">
                          <a:latin typeface="Century Gothic"/>
                          <a:ea typeface="Century Gothic"/>
                          <a:cs typeface="Century Gothic"/>
                          <a:sym typeface="Century Gothic"/>
                        </a:rPr>
                        <a:t>20 min</a:t>
                      </a:r>
                      <a:endParaRPr dirty="0">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392400">
                <a:tc>
                  <a:txBody>
                    <a:bodyPr/>
                    <a:lstStyle/>
                    <a:p>
                      <a:pPr marL="0" lvl="0" indent="0" algn="l" rtl="0">
                        <a:spcBef>
                          <a:spcPts val="0"/>
                        </a:spcBef>
                        <a:spcAft>
                          <a:spcPts val="0"/>
                        </a:spcAft>
                        <a:buNone/>
                      </a:pPr>
                      <a:r>
                        <a:rPr lang="fr-CA" sz="1200" dirty="0">
                          <a:latin typeface="Century Gothic"/>
                          <a:ea typeface="Century Gothic"/>
                          <a:cs typeface="Century Gothic"/>
                          <a:sym typeface="Century Gothic"/>
                        </a:rPr>
                        <a:t>Ce qui constitue une bonne expérience réglementaire</a:t>
                      </a: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GB" dirty="0">
                          <a:latin typeface="Century Gothic"/>
                          <a:ea typeface="Century Gothic"/>
                          <a:cs typeface="Century Gothic"/>
                          <a:sym typeface="Century Gothic"/>
                        </a:rPr>
                        <a:t>15 min</a:t>
                      </a:r>
                      <a:endParaRPr dirty="0">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392400">
                <a:tc>
                  <a:txBody>
                    <a:bodyPr/>
                    <a:lstStyle/>
                    <a:p>
                      <a:pPr marL="0" lvl="0" indent="0" algn="l" rtl="0">
                        <a:spcBef>
                          <a:spcPts val="0"/>
                        </a:spcBef>
                        <a:spcAft>
                          <a:spcPts val="0"/>
                        </a:spcAft>
                        <a:buNone/>
                      </a:pPr>
                      <a:r>
                        <a:rPr lang="fr-CA" dirty="0">
                          <a:latin typeface="Century Gothic"/>
                          <a:ea typeface="Century Gothic"/>
                          <a:cs typeface="Century Gothic"/>
                          <a:sym typeface="Century Gothic"/>
                        </a:rPr>
                        <a:t>Prochaines étapes</a:t>
                      </a: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GB" dirty="0">
                          <a:latin typeface="Century Gothic"/>
                          <a:ea typeface="Century Gothic"/>
                          <a:cs typeface="Century Gothic"/>
                          <a:sym typeface="Century Gothic"/>
                        </a:rPr>
                        <a:t>10 min</a:t>
                      </a:r>
                      <a:endParaRPr dirty="0">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r h="392400">
                <a:tc>
                  <a:txBody>
                    <a:bodyPr/>
                    <a:lstStyle/>
                    <a:p>
                      <a:pPr marL="0" lvl="0" indent="0" algn="l" rtl="0">
                        <a:spcBef>
                          <a:spcPts val="0"/>
                        </a:spcBef>
                        <a:spcAft>
                          <a:spcPts val="0"/>
                        </a:spcAft>
                        <a:buNone/>
                      </a:pPr>
                      <a:r>
                        <a:rPr lang="fr-CA" dirty="0">
                          <a:latin typeface="Century Gothic"/>
                          <a:ea typeface="Century Gothic"/>
                          <a:cs typeface="Century Gothic"/>
                          <a:sym typeface="Century Gothic"/>
                        </a:rPr>
                        <a:t>Questions et discussion</a:t>
                      </a: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GB" dirty="0">
                          <a:latin typeface="Century Gothic"/>
                          <a:ea typeface="Century Gothic"/>
                          <a:cs typeface="Century Gothic"/>
                          <a:sym typeface="Century Gothic"/>
                        </a:rPr>
                        <a:t>10 min</a:t>
                      </a:r>
                      <a:endParaRPr dirty="0">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pic>
        <p:nvPicPr>
          <p:cNvPr id="1068" name="Google Shape;1068;p198"/>
          <p:cNvPicPr preferRelativeResize="0"/>
          <p:nvPr/>
        </p:nvPicPr>
        <p:blipFill>
          <a:blip r:embed="rId3">
            <a:alphaModFix/>
          </a:blip>
          <a:stretch>
            <a:fillRect/>
          </a:stretch>
        </p:blipFill>
        <p:spPr>
          <a:xfrm>
            <a:off x="6120050" y="-21432"/>
            <a:ext cx="4158105" cy="5189101"/>
          </a:xfrm>
          <a:prstGeom prst="rect">
            <a:avLst/>
          </a:prstGeom>
          <a:noFill/>
          <a:ln>
            <a:noFill/>
          </a:ln>
        </p:spPr>
      </p:pic>
      <p:sp>
        <p:nvSpPr>
          <p:cNvPr id="1069" name="Google Shape;1069;p198"/>
          <p:cNvSpPr/>
          <p:nvPr/>
        </p:nvSpPr>
        <p:spPr>
          <a:xfrm>
            <a:off x="324000" y="775013"/>
            <a:ext cx="522600" cy="204000"/>
          </a:xfrm>
          <a:prstGeom prst="homePlate">
            <a:avLst>
              <a:gd name="adj" fmla="val 50000"/>
            </a:avLst>
          </a:prstGeom>
          <a:solidFill>
            <a:srgbClr val="A594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98"/>
          <p:cNvSpPr/>
          <p:nvPr/>
        </p:nvSpPr>
        <p:spPr>
          <a:xfrm>
            <a:off x="324000" y="1556906"/>
            <a:ext cx="522600" cy="204000"/>
          </a:xfrm>
          <a:prstGeom prst="homePlate">
            <a:avLst>
              <a:gd name="adj" fmla="val 50000"/>
            </a:avLst>
          </a:prstGeom>
          <a:solidFill>
            <a:srgbClr val="9B00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98"/>
          <p:cNvSpPr/>
          <p:nvPr/>
        </p:nvSpPr>
        <p:spPr>
          <a:xfrm>
            <a:off x="324000" y="1165960"/>
            <a:ext cx="522600" cy="204000"/>
          </a:xfrm>
          <a:prstGeom prst="homePlate">
            <a:avLst>
              <a:gd name="adj" fmla="val 50000"/>
            </a:avLst>
          </a:prstGeom>
          <a:solidFill>
            <a:srgbClr val="FFB8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98"/>
          <p:cNvSpPr/>
          <p:nvPr/>
        </p:nvSpPr>
        <p:spPr>
          <a:xfrm>
            <a:off x="324000" y="1947852"/>
            <a:ext cx="522600" cy="204000"/>
          </a:xfrm>
          <a:prstGeom prst="homePlate">
            <a:avLst>
              <a:gd name="adj" fmla="val 50000"/>
            </a:avLst>
          </a:prstGeom>
          <a:solidFill>
            <a:srgbClr val="FF5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98"/>
          <p:cNvSpPr/>
          <p:nvPr/>
        </p:nvSpPr>
        <p:spPr>
          <a:xfrm>
            <a:off x="324000" y="2338799"/>
            <a:ext cx="522600" cy="204000"/>
          </a:xfrm>
          <a:prstGeom prst="homePlate">
            <a:avLst>
              <a:gd name="adj" fmla="val 50000"/>
            </a:avLst>
          </a:prstGeom>
          <a:solidFill>
            <a:srgbClr val="A594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98"/>
          <p:cNvSpPr/>
          <p:nvPr/>
        </p:nvSpPr>
        <p:spPr>
          <a:xfrm>
            <a:off x="324000" y="3120691"/>
            <a:ext cx="522600" cy="204000"/>
          </a:xfrm>
          <a:prstGeom prst="homePlat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98"/>
          <p:cNvSpPr/>
          <p:nvPr/>
        </p:nvSpPr>
        <p:spPr>
          <a:xfrm>
            <a:off x="348213" y="3605111"/>
            <a:ext cx="522600" cy="204000"/>
          </a:xfrm>
          <a:prstGeom prst="homePlate">
            <a:avLst>
              <a:gd name="adj" fmla="val 50000"/>
            </a:avLst>
          </a:prstGeom>
          <a:solidFill>
            <a:srgbClr val="FF0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98"/>
          <p:cNvSpPr/>
          <p:nvPr/>
        </p:nvSpPr>
        <p:spPr>
          <a:xfrm>
            <a:off x="348213" y="4072977"/>
            <a:ext cx="522600" cy="204000"/>
          </a:xfrm>
          <a:prstGeom prst="homePlate">
            <a:avLst>
              <a:gd name="adj" fmla="val 50000"/>
            </a:avLst>
          </a:prstGeom>
          <a:solidFill>
            <a:srgbClr val="A594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98"/>
          <p:cNvSpPr/>
          <p:nvPr/>
        </p:nvSpPr>
        <p:spPr>
          <a:xfrm>
            <a:off x="348213" y="4456058"/>
            <a:ext cx="522600" cy="204000"/>
          </a:xfrm>
          <a:prstGeom prst="homePlate">
            <a:avLst>
              <a:gd name="adj" fmla="val 50000"/>
            </a:avLst>
          </a:prstGeom>
          <a:solidFill>
            <a:srgbClr val="A594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28"/>
        <p:cNvGrpSpPr/>
        <p:nvPr/>
      </p:nvGrpSpPr>
      <p:grpSpPr>
        <a:xfrm>
          <a:off x="0" y="0"/>
          <a:ext cx="0" cy="0"/>
          <a:chOff x="0" y="0"/>
          <a:chExt cx="0" cy="0"/>
        </a:xfrm>
      </p:grpSpPr>
      <p:pic>
        <p:nvPicPr>
          <p:cNvPr id="1329" name="Google Shape;1329;p225"/>
          <p:cNvPicPr preferRelativeResize="0"/>
          <p:nvPr/>
        </p:nvPicPr>
        <p:blipFill rotWithShape="1">
          <a:blip r:embed="rId3">
            <a:alphaModFix/>
          </a:blip>
          <a:srcRect t="18493"/>
          <a:stretch/>
        </p:blipFill>
        <p:spPr>
          <a:xfrm>
            <a:off x="-107150" y="0"/>
            <a:ext cx="9215603" cy="5405473"/>
          </a:xfrm>
          <a:prstGeom prst="rect">
            <a:avLst/>
          </a:prstGeom>
          <a:noFill/>
          <a:ln>
            <a:noFill/>
          </a:ln>
        </p:spPr>
      </p:pic>
      <p:sp>
        <p:nvSpPr>
          <p:cNvPr id="1330" name="Google Shape;1330;p225"/>
          <p:cNvSpPr txBox="1">
            <a:spLocks noGrp="1"/>
          </p:cNvSpPr>
          <p:nvPr>
            <p:ph type="subTitle" idx="1"/>
          </p:nvPr>
        </p:nvSpPr>
        <p:spPr>
          <a:xfrm>
            <a:off x="137350" y="89800"/>
            <a:ext cx="4079100" cy="3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1" name="Google Shape;1331;p225"/>
          <p:cNvSpPr/>
          <p:nvPr/>
        </p:nvSpPr>
        <p:spPr>
          <a:xfrm>
            <a:off x="2218500" y="308175"/>
            <a:ext cx="4622700" cy="4608000"/>
          </a:xfrm>
          <a:prstGeom prst="ellipse">
            <a:avLst/>
          </a:prstGeom>
          <a:solidFill>
            <a:srgbClr val="A59482"/>
          </a:solidFill>
          <a:ln>
            <a:noFill/>
          </a:ln>
        </p:spPr>
        <p:txBody>
          <a:bodyPr spcFirstLastPara="1" wrap="square" lIns="0" tIns="201025" rIns="0" bIns="201025" anchor="ctr" anchorCtr="0">
            <a:noAutofit/>
          </a:bodyPr>
          <a:lstStyle/>
          <a:p>
            <a:pPr marL="0" lvl="0" indent="0" algn="ctr" rtl="0">
              <a:spcBef>
                <a:spcPts val="0"/>
              </a:spcBef>
              <a:spcAft>
                <a:spcPts val="0"/>
              </a:spcAft>
              <a:buNone/>
            </a:pPr>
            <a:r>
              <a:rPr lang="en-US" sz="4200" b="1" dirty="0">
                <a:solidFill>
                  <a:srgbClr val="FFFFFF"/>
                </a:solidFill>
                <a:latin typeface="Century Gothic"/>
                <a:ea typeface="Century Gothic"/>
                <a:cs typeface="Century Gothic"/>
                <a:sym typeface="Century Gothic"/>
              </a:rPr>
              <a:t>Pause</a:t>
            </a:r>
          </a:p>
          <a:p>
            <a:pPr marL="0" lvl="0" indent="0" algn="ctr" rtl="0">
              <a:spcBef>
                <a:spcPts val="0"/>
              </a:spcBef>
              <a:spcAft>
                <a:spcPts val="0"/>
              </a:spcAft>
              <a:buNone/>
            </a:pPr>
            <a:r>
              <a:rPr lang="en-US" sz="1900" dirty="0">
                <a:solidFill>
                  <a:srgbClr val="FFFFFF"/>
                </a:solidFill>
                <a:latin typeface="Century Gothic"/>
                <a:ea typeface="Century Gothic"/>
                <a:cs typeface="Century Gothic"/>
                <a:sym typeface="Century Gothic"/>
              </a:rPr>
              <a:t>10 minutes</a:t>
            </a:r>
          </a:p>
        </p:txBody>
      </p:sp>
      <p:pic>
        <p:nvPicPr>
          <p:cNvPr id="1332" name="Google Shape;1332;p225"/>
          <p:cNvPicPr preferRelativeResize="0"/>
          <p:nvPr/>
        </p:nvPicPr>
        <p:blipFill>
          <a:blip r:embed="rId4">
            <a:alphaModFix/>
          </a:blip>
          <a:stretch>
            <a:fillRect/>
          </a:stretch>
        </p:blipFill>
        <p:spPr>
          <a:xfrm>
            <a:off x="217050" y="4813975"/>
            <a:ext cx="595602" cy="1603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36"/>
        <p:cNvGrpSpPr/>
        <p:nvPr/>
      </p:nvGrpSpPr>
      <p:grpSpPr>
        <a:xfrm>
          <a:off x="0" y="0"/>
          <a:ext cx="0" cy="0"/>
          <a:chOff x="0" y="0"/>
          <a:chExt cx="0" cy="0"/>
        </a:xfrm>
      </p:grpSpPr>
      <p:pic>
        <p:nvPicPr>
          <p:cNvPr id="1337" name="Google Shape;1337;p226"/>
          <p:cNvPicPr preferRelativeResize="0"/>
          <p:nvPr/>
        </p:nvPicPr>
        <p:blipFill rotWithShape="1">
          <a:blip r:embed="rId3">
            <a:alphaModFix/>
          </a:blip>
          <a:srcRect b="59298"/>
          <a:stretch/>
        </p:blipFill>
        <p:spPr>
          <a:xfrm>
            <a:off x="-457125" y="-66955"/>
            <a:ext cx="9601154" cy="5210451"/>
          </a:xfrm>
          <a:prstGeom prst="rect">
            <a:avLst/>
          </a:prstGeom>
          <a:noFill/>
          <a:ln>
            <a:noFill/>
          </a:ln>
        </p:spPr>
      </p:pic>
      <p:sp>
        <p:nvSpPr>
          <p:cNvPr id="1338" name="Google Shape;1338;p226"/>
          <p:cNvSpPr/>
          <p:nvPr/>
        </p:nvSpPr>
        <p:spPr>
          <a:xfrm>
            <a:off x="2218500" y="308175"/>
            <a:ext cx="4622700" cy="4608000"/>
          </a:xfrm>
          <a:prstGeom prst="ellipse">
            <a:avLst/>
          </a:prstGeom>
          <a:solidFill>
            <a:schemeClr val="accent5"/>
          </a:solidFill>
          <a:ln>
            <a:noFill/>
          </a:ln>
        </p:spPr>
        <p:txBody>
          <a:bodyPr spcFirstLastPara="1" wrap="square" lIns="0" tIns="201025" rIns="0" bIns="201025" anchor="ctr" anchorCtr="0">
            <a:noAutofit/>
          </a:bodyPr>
          <a:lstStyle/>
          <a:p>
            <a:pPr lvl="0" algn="ctr"/>
            <a:r>
              <a:rPr lang="fr-CA" sz="4400" b="1" dirty="0">
                <a:solidFill>
                  <a:srgbClr val="FFFFFF"/>
                </a:solidFill>
                <a:latin typeface="Century Gothic"/>
                <a:ea typeface="Century Gothic"/>
                <a:cs typeface="Century Gothic"/>
                <a:sym typeface="Century Gothic"/>
              </a:rPr>
              <a:t>quoi et quand</a:t>
            </a:r>
            <a:endParaRPr sz="4200" b="1" dirty="0">
              <a:solidFill>
                <a:srgbClr val="FFFFFF"/>
              </a:solidFill>
              <a:latin typeface="Century Gothic"/>
              <a:ea typeface="Century Gothic"/>
              <a:cs typeface="Century Gothic"/>
              <a:sym typeface="Century Gothic"/>
            </a:endParaRPr>
          </a:p>
        </p:txBody>
      </p:sp>
      <p:pic>
        <p:nvPicPr>
          <p:cNvPr id="1339" name="Google Shape;1339;p226"/>
          <p:cNvPicPr preferRelativeResize="0"/>
          <p:nvPr/>
        </p:nvPicPr>
        <p:blipFill>
          <a:blip r:embed="rId4">
            <a:alphaModFix/>
          </a:blip>
          <a:stretch>
            <a:fillRect/>
          </a:stretch>
        </p:blipFill>
        <p:spPr>
          <a:xfrm>
            <a:off x="205425" y="4816019"/>
            <a:ext cx="595602" cy="162631"/>
          </a:xfrm>
          <a:prstGeom prst="rect">
            <a:avLst/>
          </a:prstGeom>
          <a:noFill/>
          <a:ln>
            <a:noFill/>
          </a:ln>
        </p:spPr>
      </p:pic>
      <p:sp>
        <p:nvSpPr>
          <p:cNvPr id="1340" name="Google Shape;1340;p226"/>
          <p:cNvSpPr txBox="1"/>
          <p:nvPr/>
        </p:nvSpPr>
        <p:spPr>
          <a:xfrm>
            <a:off x="2944675" y="828000"/>
            <a:ext cx="3263400" cy="1007100"/>
          </a:xfrm>
          <a:prstGeom prst="rect">
            <a:avLst/>
          </a:prstGeom>
          <a:noFill/>
          <a:ln>
            <a:noFill/>
          </a:ln>
        </p:spPr>
        <p:txBody>
          <a:bodyPr spcFirstLastPara="1" wrap="square" lIns="91425" tIns="91425" rIns="91425" bIns="91425" anchor="t" anchorCtr="0">
            <a:noAutofit/>
          </a:bodyPr>
          <a:lstStyle/>
          <a:p>
            <a:pPr lvl="0" algn="ctr"/>
            <a:r>
              <a:rPr lang="fr-CA" sz="3000" b="1" dirty="0">
                <a:solidFill>
                  <a:srgbClr val="9CDAE0"/>
                </a:solidFill>
                <a:latin typeface="Century Gothic"/>
                <a:sym typeface="Century Gothic"/>
              </a:rPr>
              <a:t>Expérimentation réglementaire :</a:t>
            </a:r>
            <a:endParaRPr sz="3000" b="1" dirty="0">
              <a:solidFill>
                <a:srgbClr val="9CDAE0"/>
              </a:solidFill>
              <a:latin typeface="Century Gothic"/>
            </a:endParaRPr>
          </a:p>
        </p:txBody>
      </p:sp>
      <p:pic>
        <p:nvPicPr>
          <p:cNvPr id="1341" name="Google Shape;1341;p226"/>
          <p:cNvPicPr preferRelativeResize="0"/>
          <p:nvPr/>
        </p:nvPicPr>
        <p:blipFill>
          <a:blip r:embed="rId5">
            <a:alphaModFix/>
          </a:blip>
          <a:stretch>
            <a:fillRect/>
          </a:stretch>
        </p:blipFill>
        <p:spPr>
          <a:xfrm>
            <a:off x="217050" y="4813975"/>
            <a:ext cx="595602" cy="1603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45"/>
        <p:cNvGrpSpPr/>
        <p:nvPr/>
      </p:nvGrpSpPr>
      <p:grpSpPr>
        <a:xfrm>
          <a:off x="0" y="0"/>
          <a:ext cx="0" cy="0"/>
          <a:chOff x="0" y="0"/>
          <a:chExt cx="0" cy="0"/>
        </a:xfrm>
      </p:grpSpPr>
      <p:sp>
        <p:nvSpPr>
          <p:cNvPr id="1146" name="Google Shape;1146;p208"/>
          <p:cNvSpPr txBox="1">
            <a:spLocks noGrp="1"/>
          </p:cNvSpPr>
          <p:nvPr>
            <p:ph type="body" idx="1"/>
          </p:nvPr>
        </p:nvSpPr>
        <p:spPr>
          <a:xfrm>
            <a:off x="137350" y="664450"/>
            <a:ext cx="8795700" cy="404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CA" sz="1800" dirty="0">
                <a:solidFill>
                  <a:schemeClr val="dk1"/>
                </a:solidFill>
                <a:latin typeface="Century Gothic"/>
                <a:ea typeface="Century Gothic"/>
                <a:cs typeface="Century Gothic"/>
                <a:sym typeface="Century Gothic"/>
              </a:rPr>
              <a:t>L’</a:t>
            </a:r>
            <a:r>
              <a:rPr lang="fr-CA" sz="1800" b="1" dirty="0">
                <a:solidFill>
                  <a:schemeClr val="accent5"/>
                </a:solidFill>
                <a:latin typeface="Century Gothic"/>
                <a:sym typeface="Century Gothic"/>
              </a:rPr>
              <a:t>incertitude</a:t>
            </a:r>
            <a:r>
              <a:rPr lang="fr-CA" sz="1800" dirty="0">
                <a:solidFill>
                  <a:schemeClr val="dk1"/>
                </a:solidFill>
                <a:latin typeface="Century Gothic"/>
                <a:ea typeface="Century Gothic"/>
                <a:cs typeface="Century Gothic"/>
                <a:sym typeface="Century Gothic"/>
              </a:rPr>
              <a:t> est le principal problème sous-jacent avec lequel les organismes de réglementation doivent composer,</a:t>
            </a:r>
            <a:r>
              <a:rPr lang="fr-CA" sz="1800" dirty="0">
                <a:latin typeface="Century Gothic"/>
                <a:ea typeface="Century Gothic"/>
                <a:cs typeface="Century Gothic"/>
                <a:sym typeface="Century Gothic"/>
              </a:rPr>
              <a:t> p. ex.</a:t>
            </a:r>
          </a:p>
          <a:p>
            <a:pPr marL="0" lvl="0" indent="0" algn="l" rtl="0">
              <a:spcBef>
                <a:spcPts val="0"/>
              </a:spcBef>
              <a:spcAft>
                <a:spcPts val="0"/>
              </a:spcAft>
              <a:buNone/>
            </a:pPr>
            <a:endParaRPr sz="1600" dirty="0">
              <a:latin typeface="Century Gothic"/>
              <a:ea typeface="Century Gothic"/>
              <a:cs typeface="Century Gothic"/>
              <a:sym typeface="Century Gothic"/>
            </a:endParaRPr>
          </a:p>
          <a:p>
            <a:pPr marL="457200" lvl="0" indent="-330200" algn="l" rtl="0">
              <a:lnSpc>
                <a:spcPct val="115000"/>
              </a:lnSpc>
              <a:spcBef>
                <a:spcPts val="0"/>
              </a:spcBef>
              <a:spcAft>
                <a:spcPts val="0"/>
              </a:spcAft>
              <a:buSzPts val="1600"/>
              <a:buFont typeface="Century Gothic"/>
              <a:buChar char="●"/>
            </a:pPr>
            <a:r>
              <a:rPr lang="fr-CA" sz="1600" dirty="0">
                <a:latin typeface="Century Gothic"/>
                <a:ea typeface="Century Gothic"/>
                <a:cs typeface="Century Gothic"/>
                <a:sym typeface="Century Gothic"/>
              </a:rPr>
              <a:t>Quelles pourraient être les répercussions, réglementaires ou autres, des innovations sur le marché? À quoi ressemble la réussite?</a:t>
            </a:r>
          </a:p>
          <a:p>
            <a:pPr marL="457200" lvl="0" indent="-330200" algn="l" rtl="0">
              <a:lnSpc>
                <a:spcPct val="115000"/>
              </a:lnSpc>
              <a:spcBef>
                <a:spcPts val="0"/>
              </a:spcBef>
              <a:spcAft>
                <a:spcPts val="0"/>
              </a:spcAft>
              <a:buSzPts val="1600"/>
              <a:buFont typeface="Century Gothic"/>
              <a:buChar char="●"/>
            </a:pPr>
            <a:r>
              <a:rPr lang="fr-CA" sz="1600" dirty="0">
                <a:latin typeface="Century Gothic"/>
                <a:ea typeface="Century Gothic"/>
                <a:cs typeface="Century Gothic"/>
                <a:sym typeface="Century Gothic"/>
              </a:rPr>
              <a:t>Quel rôle les organismes de réglementation devraient-ils jouer dans l’émergence de nouveaux produits, services ou modèles d’affaires?</a:t>
            </a:r>
          </a:p>
          <a:p>
            <a:pPr marL="457200" lvl="0" indent="-330200" algn="l" rtl="0">
              <a:lnSpc>
                <a:spcPct val="115000"/>
              </a:lnSpc>
              <a:spcBef>
                <a:spcPts val="0"/>
              </a:spcBef>
              <a:spcAft>
                <a:spcPts val="0"/>
              </a:spcAft>
              <a:buSzPts val="1600"/>
              <a:buFont typeface="Century Gothic"/>
              <a:buChar char="●"/>
            </a:pPr>
            <a:r>
              <a:rPr lang="fr-CA" sz="1600" dirty="0">
                <a:latin typeface="Century Gothic"/>
                <a:ea typeface="Century Gothic"/>
                <a:cs typeface="Century Gothic"/>
                <a:sym typeface="Century Gothic"/>
              </a:rPr>
              <a:t>L’innovation axée sur le marché peut-elle aider à remplir les mandats réglementaires?</a:t>
            </a:r>
          </a:p>
          <a:p>
            <a:pPr marL="457200" lvl="0" indent="-330200" algn="l" rtl="0">
              <a:lnSpc>
                <a:spcPct val="115000"/>
              </a:lnSpc>
              <a:spcBef>
                <a:spcPts val="0"/>
              </a:spcBef>
              <a:spcAft>
                <a:spcPts val="0"/>
              </a:spcAft>
              <a:buSzPts val="1600"/>
              <a:buFont typeface="Century Gothic"/>
              <a:buChar char="●"/>
            </a:pPr>
            <a:r>
              <a:rPr lang="fr-CA" sz="1600" dirty="0">
                <a:latin typeface="Century Gothic"/>
                <a:ea typeface="Century Gothic"/>
                <a:cs typeface="Century Gothic"/>
                <a:sym typeface="Century Gothic"/>
              </a:rPr>
              <a:t>Quels sont les types d’approches ou de méthodes qui fonctionnent? </a:t>
            </a:r>
          </a:p>
          <a:p>
            <a:pPr marL="0" lvl="0" indent="0" algn="l" rtl="0">
              <a:spcBef>
                <a:spcPts val="0"/>
              </a:spcBef>
              <a:spcAft>
                <a:spcPts val="0"/>
              </a:spcAft>
              <a:buNone/>
            </a:pPr>
            <a:endParaRPr sz="1800" dirty="0">
              <a:solidFill>
                <a:srgbClr val="9B00C3"/>
              </a:solidFill>
              <a:latin typeface="Century Gothic"/>
              <a:ea typeface="Century Gothic"/>
              <a:cs typeface="Century Gothic"/>
              <a:sym typeface="Century Gothic"/>
            </a:endParaRPr>
          </a:p>
          <a:p>
            <a:pPr marL="0" lvl="0" indent="0" algn="l" rtl="0">
              <a:spcBef>
                <a:spcPts val="0"/>
              </a:spcBef>
              <a:spcAft>
                <a:spcPts val="0"/>
              </a:spcAft>
              <a:buNone/>
            </a:pPr>
            <a:endParaRPr sz="1800" dirty="0">
              <a:solidFill>
                <a:srgbClr val="9B00C3"/>
              </a:solidFill>
              <a:latin typeface="Century Gothic"/>
              <a:sym typeface="Century Gothic"/>
            </a:endParaRPr>
          </a:p>
          <a:p>
            <a:pPr marL="0" lvl="0" indent="0" algn="l" rtl="0">
              <a:spcBef>
                <a:spcPts val="0"/>
              </a:spcBef>
              <a:spcAft>
                <a:spcPts val="0"/>
              </a:spcAft>
              <a:buClr>
                <a:schemeClr val="dk1"/>
              </a:buClr>
              <a:buSzPts val="1100"/>
              <a:buFont typeface="Arial"/>
              <a:buNone/>
            </a:pPr>
            <a:r>
              <a:rPr lang="fr-CA" sz="1800" dirty="0">
                <a:solidFill>
                  <a:schemeClr val="accent5"/>
                </a:solidFill>
                <a:latin typeface="Century Gothic"/>
                <a:sym typeface="Century Gothic"/>
              </a:rPr>
              <a:t>L’</a:t>
            </a:r>
            <a:r>
              <a:rPr lang="fr-CA" sz="1800" b="1" dirty="0">
                <a:solidFill>
                  <a:schemeClr val="accent5"/>
                </a:solidFill>
                <a:latin typeface="Century Gothic"/>
                <a:sym typeface="Century Gothic"/>
              </a:rPr>
              <a:t>expérimentation</a:t>
            </a:r>
            <a:r>
              <a:rPr lang="fr-CA" sz="1800" dirty="0">
                <a:solidFill>
                  <a:schemeClr val="accent5"/>
                </a:solidFill>
                <a:latin typeface="Century Gothic"/>
                <a:sym typeface="Century Gothic"/>
              </a:rPr>
              <a:t>, la mise à l’essai et l’évaluation de différentes approches constituent un moyen efficace de dissiper une partie de cette incertitude.</a:t>
            </a:r>
          </a:p>
        </p:txBody>
      </p:sp>
      <p:sp>
        <p:nvSpPr>
          <p:cNvPr id="1147" name="Google Shape;1147;p208"/>
          <p:cNvSpPr txBox="1">
            <a:spLocks noGrp="1"/>
          </p:cNvSpPr>
          <p:nvPr>
            <p:ph type="title"/>
          </p:nvPr>
        </p:nvSpPr>
        <p:spPr>
          <a:xfrm>
            <a:off x="107949" y="87313"/>
            <a:ext cx="8712300" cy="43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sz="2000" b="1">
                <a:solidFill>
                  <a:schemeClr val="dk1"/>
                </a:solidFill>
                <a:latin typeface="Century Gothic"/>
                <a:ea typeface="Century Gothic"/>
                <a:cs typeface="Century Gothic"/>
                <a:sym typeface="Century Gothic"/>
              </a:rPr>
              <a:t>La nécessité de l’expérimentation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sp>
        <p:nvSpPr>
          <p:cNvPr id="1152" name="Google Shape;1152;p209"/>
          <p:cNvSpPr txBox="1">
            <a:spLocks noGrp="1"/>
          </p:cNvSpPr>
          <p:nvPr>
            <p:ph type="body" idx="1"/>
          </p:nvPr>
        </p:nvSpPr>
        <p:spPr>
          <a:xfrm>
            <a:off x="137350" y="622050"/>
            <a:ext cx="8744400" cy="40905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fr-CA" dirty="0">
                <a:latin typeface="Century Gothic"/>
                <a:ea typeface="Century Gothic"/>
                <a:cs typeface="Century Gothic"/>
                <a:sym typeface="Century Gothic"/>
              </a:rPr>
              <a:t>Principaux éléments :</a:t>
            </a:r>
          </a:p>
          <a:p>
            <a:pPr marL="457200" lvl="0" indent="-317500" algn="l" rtl="0">
              <a:lnSpc>
                <a:spcPct val="90000"/>
              </a:lnSpc>
              <a:spcBef>
                <a:spcPts val="1000"/>
              </a:spcBef>
              <a:spcAft>
                <a:spcPts val="0"/>
              </a:spcAft>
              <a:buSzPts val="1400"/>
              <a:buChar char="●"/>
            </a:pPr>
            <a:r>
              <a:rPr lang="fr-CA" dirty="0">
                <a:latin typeface="Century Gothic"/>
                <a:ea typeface="Century Gothic"/>
                <a:cs typeface="Century Gothic"/>
                <a:sym typeface="Century Gothic"/>
              </a:rPr>
              <a:t>Élément d’</a:t>
            </a:r>
            <a:r>
              <a:rPr lang="fr-CA" b="1" dirty="0">
                <a:latin typeface="Century Gothic"/>
                <a:ea typeface="Century Gothic"/>
                <a:cs typeface="Century Gothic"/>
                <a:sym typeface="Century Gothic"/>
              </a:rPr>
              <a:t>incertitude</a:t>
            </a:r>
            <a:r>
              <a:rPr lang="fr-CA" dirty="0">
                <a:latin typeface="Century Gothic"/>
                <a:ea typeface="Century Gothic"/>
                <a:cs typeface="Century Gothic"/>
                <a:sym typeface="Century Gothic"/>
              </a:rPr>
              <a:t> clair et important qui ne peut être résolu autrement (p. ex., recherche documentaire).</a:t>
            </a:r>
          </a:p>
          <a:p>
            <a:pPr marL="457200" lvl="0" indent="-317500" algn="l" rtl="0">
              <a:lnSpc>
                <a:spcPct val="90000"/>
              </a:lnSpc>
              <a:spcBef>
                <a:spcPts val="1000"/>
              </a:spcBef>
              <a:spcAft>
                <a:spcPts val="0"/>
              </a:spcAft>
              <a:buSzPts val="1400"/>
              <a:buChar char="●"/>
            </a:pPr>
            <a:r>
              <a:rPr lang="fr-CA" sz="1400" dirty="0">
                <a:latin typeface="Century Gothic"/>
                <a:ea typeface="Century Gothic"/>
                <a:cs typeface="Century Gothic"/>
                <a:sym typeface="Century Gothic"/>
              </a:rPr>
              <a:t>Comprend la </a:t>
            </a:r>
            <a:r>
              <a:rPr lang="fr-CA" sz="1400" b="1" dirty="0">
                <a:latin typeface="Century Gothic"/>
                <a:ea typeface="Century Gothic"/>
                <a:cs typeface="Century Gothic"/>
                <a:sym typeface="Century Gothic"/>
              </a:rPr>
              <a:t>mise à l’essai ou l’apprentissage</a:t>
            </a:r>
            <a:r>
              <a:rPr lang="fr-CA" sz="1400" dirty="0">
                <a:latin typeface="Century Gothic"/>
                <a:ea typeface="Century Gothic"/>
                <a:cs typeface="Century Gothic"/>
                <a:sym typeface="Century Gothic"/>
              </a:rPr>
              <a:t> de quelque chose d’</a:t>
            </a:r>
            <a:r>
              <a:rPr lang="fr-CA" sz="1400" b="1" dirty="0">
                <a:latin typeface="Century Gothic"/>
                <a:ea typeface="Century Gothic"/>
                <a:cs typeface="Century Gothic"/>
                <a:sym typeface="Century Gothic"/>
              </a:rPr>
              <a:t>innovateur</a:t>
            </a:r>
            <a:r>
              <a:rPr lang="fr-CA" sz="1400" dirty="0">
                <a:latin typeface="Century Gothic"/>
                <a:ea typeface="Century Gothic"/>
                <a:cs typeface="Century Gothic"/>
                <a:sym typeface="Century Gothic"/>
              </a:rPr>
              <a:t> (c.‑à‑d. nouveau et original), par exemple :</a:t>
            </a:r>
          </a:p>
          <a:p>
            <a:pPr marL="457200" lvl="0" indent="0" algn="l" rtl="0">
              <a:lnSpc>
                <a:spcPct val="90000"/>
              </a:lnSpc>
              <a:spcBef>
                <a:spcPts val="1000"/>
              </a:spcBef>
              <a:spcAft>
                <a:spcPts val="0"/>
              </a:spcAft>
              <a:buNone/>
            </a:pPr>
            <a:endParaRPr dirty="0">
              <a:latin typeface="Century Gothic"/>
              <a:ea typeface="Century Gothic"/>
              <a:cs typeface="Century Gothic"/>
              <a:sym typeface="Century Gothic"/>
            </a:endParaRPr>
          </a:p>
          <a:p>
            <a:pPr marL="0" lvl="0" indent="0" algn="l" rtl="0">
              <a:lnSpc>
                <a:spcPct val="90000"/>
              </a:lnSpc>
              <a:spcBef>
                <a:spcPts val="1000"/>
              </a:spcBef>
              <a:spcAft>
                <a:spcPts val="0"/>
              </a:spcAft>
              <a:buNone/>
            </a:pPr>
            <a:endParaRPr dirty="0">
              <a:latin typeface="Century Gothic"/>
              <a:ea typeface="Century Gothic"/>
              <a:cs typeface="Century Gothic"/>
              <a:sym typeface="Century Gothic"/>
            </a:endParaRPr>
          </a:p>
          <a:p>
            <a:pPr marL="0" lvl="0" indent="0" algn="l" rtl="0">
              <a:lnSpc>
                <a:spcPct val="90000"/>
              </a:lnSpc>
              <a:spcBef>
                <a:spcPts val="1000"/>
              </a:spcBef>
              <a:spcAft>
                <a:spcPts val="0"/>
              </a:spcAft>
              <a:buNone/>
            </a:pPr>
            <a:endParaRPr dirty="0">
              <a:latin typeface="Century Gothic"/>
              <a:ea typeface="Century Gothic"/>
              <a:cs typeface="Century Gothic"/>
              <a:sym typeface="Century Gothic"/>
            </a:endParaRPr>
          </a:p>
          <a:p>
            <a:pPr marL="0" lvl="0" indent="0" algn="l" rtl="0">
              <a:lnSpc>
                <a:spcPct val="90000"/>
              </a:lnSpc>
              <a:spcBef>
                <a:spcPts val="1000"/>
              </a:spcBef>
              <a:spcAft>
                <a:spcPts val="0"/>
              </a:spcAft>
              <a:buNone/>
            </a:pPr>
            <a:endParaRPr dirty="0">
              <a:latin typeface="Century Gothic"/>
              <a:ea typeface="Century Gothic"/>
              <a:cs typeface="Century Gothic"/>
              <a:sym typeface="Century Gothic"/>
            </a:endParaRPr>
          </a:p>
          <a:p>
            <a:pPr marL="457200" lvl="0" indent="0" algn="l" rtl="0">
              <a:lnSpc>
                <a:spcPct val="90000"/>
              </a:lnSpc>
              <a:spcBef>
                <a:spcPts val="1000"/>
              </a:spcBef>
              <a:spcAft>
                <a:spcPts val="0"/>
              </a:spcAft>
              <a:buNone/>
            </a:pPr>
            <a:endParaRPr dirty="0">
              <a:latin typeface="Century Gothic"/>
              <a:ea typeface="Century Gothic"/>
              <a:cs typeface="Century Gothic"/>
              <a:sym typeface="Century Gothic"/>
            </a:endParaRPr>
          </a:p>
          <a:p>
            <a:pPr marL="457200" lvl="0" indent="-317500" algn="l" rtl="0">
              <a:lnSpc>
                <a:spcPct val="90000"/>
              </a:lnSpc>
              <a:spcBef>
                <a:spcPts val="1000"/>
              </a:spcBef>
              <a:spcAft>
                <a:spcPts val="0"/>
              </a:spcAft>
              <a:buSzPts val="1400"/>
              <a:buChar char="●"/>
            </a:pPr>
            <a:r>
              <a:rPr lang="fr-CA" sz="1400" dirty="0">
                <a:latin typeface="Century Gothic"/>
                <a:ea typeface="Century Gothic"/>
                <a:cs typeface="Century Gothic"/>
                <a:sym typeface="Century Gothic"/>
              </a:rPr>
              <a:t>Il y a des </a:t>
            </a:r>
            <a:r>
              <a:rPr lang="fr-CA" sz="1400" b="1" dirty="0">
                <a:latin typeface="Century Gothic"/>
                <a:ea typeface="Century Gothic"/>
                <a:cs typeface="Century Gothic"/>
                <a:sym typeface="Century Gothic"/>
              </a:rPr>
              <a:t>résultats clairement définis</a:t>
            </a:r>
            <a:r>
              <a:rPr lang="fr-CA" sz="1400" dirty="0">
                <a:latin typeface="Century Gothic"/>
                <a:ea typeface="Century Gothic"/>
                <a:cs typeface="Century Gothic"/>
                <a:sym typeface="Century Gothic"/>
              </a:rPr>
              <a:t>, qui énoncent ce que l’expérience vise à apprendre et comment cet apprentissage influera sur les futures pratiques ou politiques.</a:t>
            </a:r>
          </a:p>
          <a:p>
            <a:pPr marL="457200" lvl="0" indent="-317500" algn="l" rtl="0">
              <a:lnSpc>
                <a:spcPct val="90000"/>
              </a:lnSpc>
              <a:spcBef>
                <a:spcPts val="1000"/>
              </a:spcBef>
              <a:spcAft>
                <a:spcPts val="0"/>
              </a:spcAft>
              <a:buSzPts val="1400"/>
              <a:buFont typeface="Century Gothic"/>
              <a:buChar char="●"/>
            </a:pPr>
            <a:r>
              <a:rPr lang="fr-CA" b="1" dirty="0">
                <a:latin typeface="Century Gothic"/>
                <a:ea typeface="Century Gothic"/>
                <a:cs typeface="Century Gothic"/>
                <a:sym typeface="Century Gothic"/>
              </a:rPr>
              <a:t>Limitée</a:t>
            </a:r>
            <a:r>
              <a:rPr lang="fr-CA" dirty="0">
                <a:latin typeface="Century Gothic"/>
                <a:ea typeface="Century Gothic"/>
                <a:cs typeface="Century Gothic"/>
                <a:sym typeface="Century Gothic"/>
              </a:rPr>
              <a:t> d’une certaine façon, p. ex., une fois que le résultat est clairement défini.</a:t>
            </a:r>
          </a:p>
          <a:p>
            <a:pPr marL="0" lvl="0" indent="0" algn="l" rtl="0">
              <a:lnSpc>
                <a:spcPct val="90000"/>
              </a:lnSpc>
              <a:spcBef>
                <a:spcPts val="1000"/>
              </a:spcBef>
              <a:spcAft>
                <a:spcPts val="0"/>
              </a:spcAft>
              <a:buNone/>
            </a:pPr>
            <a:endParaRPr dirty="0">
              <a:latin typeface="Century Gothic"/>
              <a:ea typeface="Century Gothic"/>
              <a:cs typeface="Century Gothic"/>
              <a:sym typeface="Century Gothic"/>
            </a:endParaRPr>
          </a:p>
          <a:p>
            <a:pPr marL="0" lvl="0" indent="0" algn="l" rtl="0">
              <a:lnSpc>
                <a:spcPct val="90000"/>
              </a:lnSpc>
              <a:spcBef>
                <a:spcPts val="0"/>
              </a:spcBef>
              <a:spcAft>
                <a:spcPts val="0"/>
              </a:spcAft>
              <a:buNone/>
            </a:pPr>
            <a:endParaRPr sz="1400" dirty="0"/>
          </a:p>
        </p:txBody>
      </p:sp>
      <p:sp>
        <p:nvSpPr>
          <p:cNvPr id="1153" name="Google Shape;1153;p209"/>
          <p:cNvSpPr txBox="1">
            <a:spLocks noGrp="1"/>
          </p:cNvSpPr>
          <p:nvPr>
            <p:ph type="title"/>
          </p:nvPr>
        </p:nvSpPr>
        <p:spPr>
          <a:xfrm>
            <a:off x="107949" y="87313"/>
            <a:ext cx="8712300" cy="43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sz="2000" b="1">
                <a:solidFill>
                  <a:schemeClr val="dk1"/>
                </a:solidFill>
                <a:latin typeface="Century Gothic"/>
                <a:ea typeface="Century Gothic"/>
                <a:cs typeface="Century Gothic"/>
                <a:sym typeface="Century Gothic"/>
              </a:rPr>
              <a:t>Qu’est-ce qu’une expérience réglementaire?</a:t>
            </a:r>
          </a:p>
        </p:txBody>
      </p:sp>
      <p:sp>
        <p:nvSpPr>
          <p:cNvPr id="1154" name="Google Shape;1154;p209"/>
          <p:cNvSpPr/>
          <p:nvPr/>
        </p:nvSpPr>
        <p:spPr>
          <a:xfrm>
            <a:off x="560475" y="1997013"/>
            <a:ext cx="6714000" cy="15720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457200" lvl="0" indent="-317500" algn="l" rtl="0">
              <a:spcBef>
                <a:spcPts val="1000"/>
              </a:spcBef>
              <a:spcAft>
                <a:spcPts val="0"/>
              </a:spcAft>
              <a:buClr>
                <a:schemeClr val="dk1"/>
              </a:buClr>
              <a:buSzPts val="1400"/>
              <a:buChar char="➢"/>
            </a:pPr>
            <a:r>
              <a:rPr lang="fr-CA" dirty="0">
                <a:solidFill>
                  <a:schemeClr val="dk1"/>
                </a:solidFill>
                <a:latin typeface="Century Gothic"/>
                <a:ea typeface="Century Gothic"/>
                <a:cs typeface="Century Gothic"/>
                <a:sym typeface="Century Gothic"/>
              </a:rPr>
              <a:t>Faciliter le développement de </a:t>
            </a:r>
            <a:r>
              <a:rPr lang="fr-CA" b="1" dirty="0">
                <a:solidFill>
                  <a:schemeClr val="dk1"/>
                </a:solidFill>
                <a:latin typeface="Century Gothic"/>
                <a:ea typeface="Century Gothic"/>
                <a:cs typeface="Century Gothic"/>
                <a:sym typeface="Century Gothic"/>
              </a:rPr>
              <a:t>nouveaux produits, services, processus et modèles d’affaires</a:t>
            </a:r>
            <a:r>
              <a:rPr lang="fr-CA" dirty="0">
                <a:solidFill>
                  <a:schemeClr val="dk1"/>
                </a:solidFill>
                <a:latin typeface="Century Gothic"/>
                <a:ea typeface="Century Gothic"/>
                <a:cs typeface="Century Gothic"/>
                <a:sym typeface="Century Gothic"/>
              </a:rPr>
              <a:t> et leur entrée sur le marché ou</a:t>
            </a:r>
          </a:p>
          <a:p>
            <a:pPr marL="457200" lvl="0" indent="-317500" algn="l" rtl="0">
              <a:spcBef>
                <a:spcPts val="1000"/>
              </a:spcBef>
              <a:spcAft>
                <a:spcPts val="0"/>
              </a:spcAft>
              <a:buClr>
                <a:schemeClr val="dk1"/>
              </a:buClr>
              <a:buSzPts val="1400"/>
              <a:buChar char="➢"/>
            </a:pPr>
            <a:r>
              <a:rPr lang="fr-CA" dirty="0">
                <a:solidFill>
                  <a:schemeClr val="dk1"/>
                </a:solidFill>
                <a:latin typeface="Century Gothic"/>
                <a:ea typeface="Century Gothic"/>
                <a:cs typeface="Century Gothic"/>
                <a:sym typeface="Century Gothic"/>
              </a:rPr>
              <a:t>Mettre à l’essai ou élaborer de </a:t>
            </a:r>
            <a:r>
              <a:rPr lang="fr-CA" b="1" dirty="0">
                <a:solidFill>
                  <a:schemeClr val="dk1"/>
                </a:solidFill>
                <a:latin typeface="Century Gothic"/>
                <a:ea typeface="Century Gothic"/>
                <a:cs typeface="Century Gothic"/>
                <a:sym typeface="Century Gothic"/>
              </a:rPr>
              <a:t>nouveaux types de processus réglementaires</a:t>
            </a:r>
          </a:p>
          <a:p>
            <a:pPr marL="457200" lvl="0" indent="-317500" algn="l" rtl="0">
              <a:spcBef>
                <a:spcPts val="1000"/>
              </a:spcBef>
              <a:spcAft>
                <a:spcPts val="1000"/>
              </a:spcAft>
              <a:buClr>
                <a:schemeClr val="dk1"/>
              </a:buClr>
              <a:buSzPts val="1400"/>
              <a:buChar char="➢"/>
            </a:pPr>
            <a:r>
              <a:rPr lang="fr-CA" b="1" dirty="0">
                <a:solidFill>
                  <a:schemeClr val="dk1"/>
                </a:solidFill>
                <a:latin typeface="Century Gothic"/>
                <a:ea typeface="Century Gothic"/>
                <a:cs typeface="Century Gothic"/>
                <a:sym typeface="Century Gothic"/>
              </a:rPr>
              <a:t>Mettre à l’essai ou élaborer de nouveaux (éléments) cadres de réglementation</a:t>
            </a:r>
          </a:p>
        </p:txBody>
      </p:sp>
      <p:sp>
        <p:nvSpPr>
          <p:cNvPr id="1155" name="Google Shape;1155;p209"/>
          <p:cNvSpPr/>
          <p:nvPr/>
        </p:nvSpPr>
        <p:spPr>
          <a:xfrm>
            <a:off x="7274474" y="2055795"/>
            <a:ext cx="1016085" cy="3048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CA" sz="600" b="1">
                <a:solidFill>
                  <a:srgbClr val="FFFFFF"/>
                </a:solidFill>
                <a:latin typeface="Century Gothic"/>
                <a:ea typeface="Century Gothic"/>
                <a:cs typeface="Century Gothic"/>
                <a:sym typeface="Century Gothic"/>
              </a:rPr>
              <a:t>1 – Nouveaux produits</a:t>
            </a:r>
          </a:p>
        </p:txBody>
      </p:sp>
      <p:sp>
        <p:nvSpPr>
          <p:cNvPr id="1156" name="Google Shape;1156;p209"/>
          <p:cNvSpPr/>
          <p:nvPr/>
        </p:nvSpPr>
        <p:spPr>
          <a:xfrm>
            <a:off x="7274474" y="2647245"/>
            <a:ext cx="1016085" cy="3048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CA" sz="600" b="1">
                <a:solidFill>
                  <a:srgbClr val="FFFFFF"/>
                </a:solidFill>
                <a:latin typeface="Century Gothic"/>
                <a:ea typeface="Century Gothic"/>
                <a:cs typeface="Century Gothic"/>
                <a:sym typeface="Century Gothic"/>
              </a:rPr>
              <a:t>2 – Nouveaux processus réglementaires</a:t>
            </a:r>
          </a:p>
        </p:txBody>
      </p:sp>
      <p:sp>
        <p:nvSpPr>
          <p:cNvPr id="1157" name="Google Shape;1157;p209"/>
          <p:cNvSpPr/>
          <p:nvPr/>
        </p:nvSpPr>
        <p:spPr>
          <a:xfrm>
            <a:off x="7274474" y="3182645"/>
            <a:ext cx="1016085" cy="3048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CA" sz="600" b="1">
                <a:solidFill>
                  <a:srgbClr val="FFFFFF"/>
                </a:solidFill>
                <a:latin typeface="Century Gothic"/>
                <a:ea typeface="Century Gothic"/>
                <a:cs typeface="Century Gothic"/>
                <a:sym typeface="Century Gothic"/>
              </a:rPr>
              <a:t>3 – Nouveaux cadres réglementaires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61"/>
        <p:cNvGrpSpPr/>
        <p:nvPr/>
      </p:nvGrpSpPr>
      <p:grpSpPr>
        <a:xfrm>
          <a:off x="0" y="0"/>
          <a:ext cx="0" cy="0"/>
          <a:chOff x="0" y="0"/>
          <a:chExt cx="0" cy="0"/>
        </a:xfrm>
      </p:grpSpPr>
      <p:sp>
        <p:nvSpPr>
          <p:cNvPr id="1362" name="Google Shape;1362;p229"/>
          <p:cNvSpPr txBox="1">
            <a:spLocks noGrp="1"/>
          </p:cNvSpPr>
          <p:nvPr>
            <p:ph type="body" idx="1"/>
          </p:nvPr>
        </p:nvSpPr>
        <p:spPr>
          <a:xfrm>
            <a:off x="616275" y="835125"/>
            <a:ext cx="8265600" cy="4398000"/>
          </a:xfrm>
          <a:prstGeom prst="rect">
            <a:avLst/>
          </a:prstGeom>
          <a:noFill/>
          <a:ln>
            <a:noFill/>
          </a:ln>
        </p:spPr>
        <p:txBody>
          <a:bodyPr spcFirstLastPara="1" wrap="square" lIns="91425" tIns="91425" rIns="91425" bIns="91425" anchor="t" anchorCtr="0">
            <a:noAutofit/>
          </a:bodyPr>
          <a:lstStyle/>
          <a:p>
            <a:pPr indent="457200">
              <a:lnSpc>
                <a:spcPct val="115000"/>
              </a:lnSpc>
            </a:pPr>
            <a:r>
              <a:rPr lang="fr-CA" sz="1600" dirty="0">
                <a:solidFill>
                  <a:schemeClr val="accent5"/>
                </a:solidFill>
                <a:latin typeface="Century Gothic"/>
                <a:sym typeface="Century Gothic"/>
              </a:rPr>
              <a:t>Soutenir l’expérimentation et la mise à l’essai des innovations</a:t>
            </a:r>
          </a:p>
          <a:p>
            <a:pPr marL="914400" lvl="1" indent="-330200">
              <a:buSzPts val="1600"/>
              <a:buFont typeface="Century Gothic"/>
              <a:buChar char="○"/>
            </a:pPr>
            <a:r>
              <a:rPr lang="fr-CA" sz="1600" dirty="0">
                <a:latin typeface="Century Gothic"/>
                <a:ea typeface="Century Gothic"/>
                <a:cs typeface="Century Gothic"/>
                <a:sym typeface="Century Gothic"/>
              </a:rPr>
              <a:t>Bacs à sable et bancs d’essai</a:t>
            </a:r>
          </a:p>
          <a:p>
            <a:pPr marL="914400" lvl="0" indent="0" algn="l" rtl="0">
              <a:lnSpc>
                <a:spcPct val="115000"/>
              </a:lnSpc>
              <a:spcBef>
                <a:spcPts val="0"/>
              </a:spcBef>
              <a:spcAft>
                <a:spcPts val="0"/>
              </a:spcAft>
              <a:buNone/>
            </a:pPr>
            <a:endParaRPr sz="1600" dirty="0">
              <a:latin typeface="Century Gothic"/>
              <a:ea typeface="Century Gothic"/>
              <a:cs typeface="Century Gothic"/>
              <a:sym typeface="Century Gothic"/>
            </a:endParaRPr>
          </a:p>
          <a:p>
            <a:pPr marL="457200">
              <a:lnSpc>
                <a:spcPct val="115000"/>
              </a:lnSpc>
            </a:pPr>
            <a:r>
              <a:rPr lang="fr-CA" sz="1600" dirty="0">
                <a:solidFill>
                  <a:schemeClr val="accent5"/>
                </a:solidFill>
                <a:latin typeface="Century Gothic"/>
                <a:sym typeface="Century Gothic"/>
              </a:rPr>
              <a:t>Expérimentation de nouveaux processus</a:t>
            </a:r>
          </a:p>
          <a:p>
            <a:pPr marL="914400" lvl="1" indent="-330200">
              <a:buSzPts val="1600"/>
              <a:buFont typeface="Century Gothic"/>
              <a:buChar char="○"/>
            </a:pPr>
            <a:r>
              <a:rPr lang="fr-CA" sz="1600" dirty="0">
                <a:latin typeface="Century Gothic"/>
                <a:ea typeface="Century Gothic"/>
                <a:cs typeface="Century Gothic"/>
                <a:sym typeface="Century Gothic"/>
              </a:rPr>
              <a:t>Prix de type « défi » – établir des défis réglementaires pour stimuler l’innovation</a:t>
            </a:r>
          </a:p>
          <a:p>
            <a:pPr marL="914400" lvl="1" indent="-330200">
              <a:buSzPts val="1600"/>
              <a:buFont typeface="Century Gothic"/>
              <a:buChar char="○"/>
            </a:pPr>
            <a:r>
              <a:rPr lang="fr-CA" sz="1600" dirty="0">
                <a:latin typeface="Century Gothic"/>
                <a:ea typeface="Century Gothic"/>
                <a:cs typeface="Century Gothic"/>
                <a:sym typeface="Century Gothic"/>
              </a:rPr>
              <a:t>Centres de conseils – mise à l’essai de nouvelles façons de fournir des conseils en matière de réglementation</a:t>
            </a:r>
          </a:p>
          <a:p>
            <a:pPr marL="914400" lvl="1" indent="-330200">
              <a:buSzPts val="1600"/>
              <a:buFont typeface="Century Gothic"/>
              <a:buChar char="○"/>
            </a:pPr>
            <a:r>
              <a:rPr lang="fr-CA" sz="1600" dirty="0">
                <a:latin typeface="Century Gothic"/>
                <a:ea typeface="Century Gothic"/>
                <a:cs typeface="Century Gothic"/>
                <a:sym typeface="Century Gothic"/>
              </a:rPr>
              <a:t>Voies rapides – simplification des approbations réglementaires</a:t>
            </a:r>
          </a:p>
          <a:p>
            <a:pPr marL="914400" lvl="0" indent="0" algn="l" rtl="0">
              <a:lnSpc>
                <a:spcPct val="115000"/>
              </a:lnSpc>
              <a:spcBef>
                <a:spcPts val="0"/>
              </a:spcBef>
              <a:spcAft>
                <a:spcPts val="0"/>
              </a:spcAft>
              <a:buNone/>
            </a:pPr>
            <a:endParaRPr sz="1600" dirty="0">
              <a:latin typeface="Century Gothic"/>
              <a:ea typeface="Century Gothic"/>
              <a:cs typeface="Century Gothic"/>
              <a:sym typeface="Century Gothic"/>
            </a:endParaRPr>
          </a:p>
          <a:p>
            <a:pPr marL="457200">
              <a:lnSpc>
                <a:spcPct val="115000"/>
              </a:lnSpc>
            </a:pPr>
            <a:r>
              <a:rPr lang="fr-CA" sz="1600" dirty="0">
                <a:solidFill>
                  <a:schemeClr val="accent5"/>
                </a:solidFill>
                <a:latin typeface="Century Gothic"/>
                <a:sym typeface="Century Gothic"/>
              </a:rPr>
              <a:t>Collaboration réglementaire sur les innovations</a:t>
            </a:r>
            <a:endParaRPr sz="1600" dirty="0">
              <a:solidFill>
                <a:schemeClr val="accent5"/>
              </a:solidFill>
              <a:latin typeface="Century Gothic"/>
              <a:ea typeface="Century Gothic"/>
              <a:cs typeface="Century Gothic"/>
              <a:sym typeface="Century Gothic"/>
            </a:endParaRPr>
          </a:p>
          <a:p>
            <a:pPr marL="914400" lvl="1" indent="-330200">
              <a:buSzPts val="1600"/>
              <a:buFont typeface="Century Gothic"/>
              <a:buChar char="○"/>
            </a:pPr>
            <a:r>
              <a:rPr lang="fr-CA" sz="1600" dirty="0">
                <a:latin typeface="Century Gothic"/>
                <a:ea typeface="Century Gothic"/>
                <a:cs typeface="Century Gothic"/>
                <a:sym typeface="Century Gothic"/>
              </a:rPr>
              <a:t>Travail partagé</a:t>
            </a:r>
          </a:p>
          <a:p>
            <a:pPr marL="914400" lvl="1" indent="-330200">
              <a:buSzPts val="1600"/>
              <a:buFont typeface="Century Gothic"/>
              <a:buChar char="○"/>
            </a:pPr>
            <a:r>
              <a:rPr lang="fr-CA" sz="1600" dirty="0">
                <a:latin typeface="Century Gothic"/>
                <a:ea typeface="Century Gothic"/>
                <a:cs typeface="Century Gothic"/>
                <a:sym typeface="Century Gothic"/>
              </a:rPr>
              <a:t>Harmonisation réglementaire</a:t>
            </a:r>
          </a:p>
          <a:p>
            <a:pPr marL="914400" lvl="1" indent="-330200">
              <a:buSzPts val="1600"/>
              <a:buFont typeface="Century Gothic"/>
              <a:buChar char="○"/>
            </a:pPr>
            <a:r>
              <a:rPr lang="fr-CA" sz="1600" dirty="0">
                <a:latin typeface="Century Gothic"/>
                <a:ea typeface="Century Gothic"/>
                <a:cs typeface="Century Gothic"/>
                <a:sym typeface="Century Gothic"/>
              </a:rPr>
              <a:t>Expérimentation collective, c.‑à‑d. essais transfrontaliers</a:t>
            </a:r>
          </a:p>
          <a:p>
            <a:pPr marL="914400" lvl="1" indent="-330200">
              <a:buSzPts val="1600"/>
              <a:buFont typeface="Century Gothic"/>
              <a:buChar char="○"/>
            </a:pPr>
            <a:r>
              <a:rPr lang="fr-CA" sz="1600" dirty="0">
                <a:latin typeface="Century Gothic"/>
                <a:ea typeface="Century Gothic"/>
                <a:cs typeface="Century Gothic"/>
                <a:sym typeface="Century Gothic"/>
              </a:rPr>
              <a:t>Modèles de mobilisation du public</a:t>
            </a:r>
          </a:p>
          <a:p>
            <a:pPr marL="0" lvl="0" indent="0" algn="l" rtl="0">
              <a:spcBef>
                <a:spcPts val="0"/>
              </a:spcBef>
              <a:spcAft>
                <a:spcPts val="0"/>
              </a:spcAft>
              <a:buNone/>
            </a:pPr>
            <a:endParaRPr sz="1200" dirty="0"/>
          </a:p>
          <a:p>
            <a:pPr marL="457200" lvl="0" indent="0" algn="l" rtl="0">
              <a:spcBef>
                <a:spcPts val="0"/>
              </a:spcBef>
              <a:spcAft>
                <a:spcPts val="0"/>
              </a:spcAft>
              <a:buNone/>
            </a:pPr>
            <a:endParaRPr sz="1400" dirty="0"/>
          </a:p>
          <a:p>
            <a:pPr marL="0" lvl="0" indent="0" algn="l" rtl="0">
              <a:spcBef>
                <a:spcPts val="0"/>
              </a:spcBef>
              <a:spcAft>
                <a:spcPts val="0"/>
              </a:spcAft>
              <a:buNone/>
            </a:pPr>
            <a:endParaRPr sz="1400" dirty="0"/>
          </a:p>
        </p:txBody>
      </p:sp>
      <p:sp>
        <p:nvSpPr>
          <p:cNvPr id="1363" name="Google Shape;1363;p229"/>
          <p:cNvSpPr txBox="1">
            <a:spLocks noGrp="1"/>
          </p:cNvSpPr>
          <p:nvPr>
            <p:ph type="title"/>
          </p:nvPr>
        </p:nvSpPr>
        <p:spPr>
          <a:xfrm>
            <a:off x="107950" y="87325"/>
            <a:ext cx="8712300" cy="613800"/>
          </a:xfrm>
          <a:prstGeom prst="rect">
            <a:avLst/>
          </a:prstGeom>
          <a:noFill/>
          <a:ln>
            <a:noFill/>
          </a:ln>
        </p:spPr>
        <p:txBody>
          <a:bodyPr spcFirstLastPara="1" wrap="square" lIns="91425" tIns="91425" rIns="91425" bIns="91425" anchor="ctr" anchorCtr="0">
            <a:noAutofit/>
          </a:bodyPr>
          <a:lstStyle/>
          <a:p>
            <a:pPr lvl="0"/>
            <a:r>
              <a:rPr lang="fr-CA" sz="2000" b="1" dirty="0">
                <a:solidFill>
                  <a:schemeClr val="dk1"/>
                </a:solidFill>
                <a:latin typeface="Century Gothic"/>
                <a:ea typeface="Century Gothic"/>
                <a:cs typeface="Century Gothic"/>
                <a:sym typeface="Century Gothic"/>
              </a:rPr>
              <a:t>Approches de réglementation qui favorisent l’innovation et sont déjà en usage dans le monde</a:t>
            </a:r>
            <a:endParaRPr sz="2000" b="1" dirty="0">
              <a:latin typeface="Century Gothic"/>
              <a:ea typeface="Century Gothic"/>
              <a:cs typeface="Century Gothic"/>
              <a:sym typeface="Century Gothic"/>
            </a:endParaRPr>
          </a:p>
        </p:txBody>
      </p:sp>
      <p:pic>
        <p:nvPicPr>
          <p:cNvPr id="1364" name="Google Shape;1364;p229"/>
          <p:cNvPicPr preferRelativeResize="0"/>
          <p:nvPr/>
        </p:nvPicPr>
        <p:blipFill rotWithShape="1">
          <a:blip r:embed="rId3">
            <a:alphaModFix/>
          </a:blip>
          <a:srcRect b="11971"/>
          <a:stretch/>
        </p:blipFill>
        <p:spPr>
          <a:xfrm>
            <a:off x="353750" y="955225"/>
            <a:ext cx="660025" cy="581012"/>
          </a:xfrm>
          <a:prstGeom prst="rect">
            <a:avLst/>
          </a:prstGeom>
          <a:noFill/>
          <a:ln>
            <a:noFill/>
          </a:ln>
        </p:spPr>
      </p:pic>
      <p:pic>
        <p:nvPicPr>
          <p:cNvPr id="1365" name="Google Shape;1365;p229"/>
          <p:cNvPicPr preferRelativeResize="0"/>
          <p:nvPr/>
        </p:nvPicPr>
        <p:blipFill rotWithShape="1">
          <a:blip r:embed="rId4">
            <a:alphaModFix/>
          </a:blip>
          <a:srcRect b="11808"/>
          <a:stretch/>
        </p:blipFill>
        <p:spPr>
          <a:xfrm>
            <a:off x="354375" y="1798750"/>
            <a:ext cx="658775" cy="581000"/>
          </a:xfrm>
          <a:prstGeom prst="rect">
            <a:avLst/>
          </a:prstGeom>
          <a:noFill/>
          <a:ln>
            <a:noFill/>
          </a:ln>
        </p:spPr>
      </p:pic>
      <p:pic>
        <p:nvPicPr>
          <p:cNvPr id="1366" name="Google Shape;1366;p229"/>
          <p:cNvPicPr preferRelativeResize="0"/>
          <p:nvPr/>
        </p:nvPicPr>
        <p:blipFill rotWithShape="1">
          <a:blip r:embed="rId5">
            <a:alphaModFix/>
          </a:blip>
          <a:srcRect b="11808"/>
          <a:stretch/>
        </p:blipFill>
        <p:spPr>
          <a:xfrm>
            <a:off x="354375" y="3426525"/>
            <a:ext cx="658775" cy="581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68" name="Google Shape;1168;p211"/>
          <p:cNvSpPr txBox="1">
            <a:spLocks noGrp="1"/>
          </p:cNvSpPr>
          <p:nvPr>
            <p:ph type="body" idx="1"/>
          </p:nvPr>
        </p:nvSpPr>
        <p:spPr>
          <a:xfrm>
            <a:off x="137350" y="622050"/>
            <a:ext cx="8744400" cy="4090500"/>
          </a:xfrm>
          <a:prstGeom prst="rect">
            <a:avLst/>
          </a:prstGeom>
          <a:noFill/>
          <a:ln>
            <a:noFill/>
          </a:ln>
        </p:spPr>
        <p:txBody>
          <a:bodyPr spcFirstLastPara="1" wrap="square" lIns="91425" tIns="91425" rIns="91425" bIns="91425" anchor="ctr" anchorCtr="0">
            <a:noAutofit/>
          </a:bodyPr>
          <a:lstStyle/>
          <a:p>
            <a:pPr marL="0" lvl="0" indent="0" algn="l" rtl="0">
              <a:lnSpc>
                <a:spcPct val="85000"/>
              </a:lnSpc>
              <a:spcBef>
                <a:spcPts val="0"/>
              </a:spcBef>
              <a:spcAft>
                <a:spcPts val="0"/>
              </a:spcAft>
              <a:buNone/>
            </a:pPr>
            <a:endParaRPr sz="1400" spc="-30" dirty="0"/>
          </a:p>
          <a:p>
            <a:pPr marL="457200" lvl="0" indent="0" algn="l" rtl="0">
              <a:lnSpc>
                <a:spcPct val="85000"/>
              </a:lnSpc>
              <a:spcBef>
                <a:spcPts val="0"/>
              </a:spcBef>
              <a:spcAft>
                <a:spcPts val="0"/>
              </a:spcAft>
              <a:buNone/>
            </a:pPr>
            <a:endParaRPr sz="1400" spc="-30" dirty="0"/>
          </a:p>
          <a:p>
            <a:pPr marL="0" lvl="0" indent="0" algn="l" rtl="0">
              <a:lnSpc>
                <a:spcPct val="85000"/>
              </a:lnSpc>
              <a:spcBef>
                <a:spcPts val="0"/>
              </a:spcBef>
              <a:spcAft>
                <a:spcPts val="0"/>
              </a:spcAft>
              <a:buNone/>
            </a:pPr>
            <a:endParaRPr sz="1400" spc="-30" dirty="0"/>
          </a:p>
        </p:txBody>
      </p:sp>
      <p:sp>
        <p:nvSpPr>
          <p:cNvPr id="1169" name="Google Shape;1169;p211"/>
          <p:cNvSpPr/>
          <p:nvPr/>
        </p:nvSpPr>
        <p:spPr>
          <a:xfrm>
            <a:off x="3895225" y="1111175"/>
            <a:ext cx="4972500" cy="366600"/>
          </a:xfrm>
          <a:prstGeom prst="roundRect">
            <a:avLst>
              <a:gd name="adj" fmla="val 16667"/>
            </a:avLst>
          </a:prstGeom>
          <a:solidFill>
            <a:srgbClr val="FFB819"/>
          </a:solidFill>
          <a:ln>
            <a:noFill/>
          </a:ln>
        </p:spPr>
        <p:txBody>
          <a:bodyPr spcFirstLastPara="1" wrap="square" lIns="91425" tIns="91425" rIns="91425" bIns="91425" anchor="ctr" anchorCtr="0">
            <a:noAutofit/>
          </a:bodyPr>
          <a:lstStyle/>
          <a:p>
            <a:pPr marL="0" lvl="0" indent="0" algn="ctr" rtl="0">
              <a:lnSpc>
                <a:spcPct val="85000"/>
              </a:lnSpc>
              <a:spcBef>
                <a:spcPts val="0"/>
              </a:spcBef>
              <a:spcAft>
                <a:spcPts val="0"/>
              </a:spcAft>
              <a:buNone/>
            </a:pPr>
            <a:r>
              <a:rPr lang="fr-CA" b="1" spc="-30">
                <a:solidFill>
                  <a:srgbClr val="FFFFFF"/>
                </a:solidFill>
                <a:latin typeface="Century Gothic"/>
                <a:ea typeface="Century Gothic"/>
                <a:cs typeface="Century Gothic"/>
                <a:sym typeface="Century Gothic"/>
              </a:rPr>
              <a:t>Cas de figure jugés utiles</a:t>
            </a:r>
          </a:p>
        </p:txBody>
      </p:sp>
      <p:sp>
        <p:nvSpPr>
          <p:cNvPr id="1170" name="Google Shape;1170;p211"/>
          <p:cNvSpPr/>
          <p:nvPr/>
        </p:nvSpPr>
        <p:spPr>
          <a:xfrm>
            <a:off x="290450" y="1111175"/>
            <a:ext cx="3500400" cy="366600"/>
          </a:xfrm>
          <a:prstGeom prst="roundRect">
            <a:avLst>
              <a:gd name="adj" fmla="val 16667"/>
            </a:avLst>
          </a:prstGeom>
          <a:solidFill>
            <a:srgbClr val="9B00C3"/>
          </a:solidFill>
          <a:ln w="9525" cap="flat" cmpd="sng">
            <a:solidFill>
              <a:srgbClr val="9B00C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85000"/>
              </a:lnSpc>
              <a:spcBef>
                <a:spcPts val="0"/>
              </a:spcBef>
              <a:spcAft>
                <a:spcPts val="0"/>
              </a:spcAft>
              <a:buNone/>
            </a:pPr>
            <a:r>
              <a:rPr lang="fr-CA" b="1" spc="-30">
                <a:solidFill>
                  <a:srgbClr val="FFFFFF"/>
                </a:solidFill>
                <a:latin typeface="Century Gothic"/>
                <a:ea typeface="Century Gothic"/>
                <a:cs typeface="Century Gothic"/>
                <a:sym typeface="Century Gothic"/>
              </a:rPr>
              <a:t>Description</a:t>
            </a:r>
          </a:p>
        </p:txBody>
      </p:sp>
      <p:sp>
        <p:nvSpPr>
          <p:cNvPr id="1171" name="Google Shape;1171;p211"/>
          <p:cNvSpPr/>
          <p:nvPr/>
        </p:nvSpPr>
        <p:spPr>
          <a:xfrm>
            <a:off x="3878703" y="1544500"/>
            <a:ext cx="5097325" cy="1551000"/>
          </a:xfrm>
          <a:prstGeom prst="roundRect">
            <a:avLst>
              <a:gd name="adj" fmla="val 16667"/>
            </a:avLst>
          </a:prstGeom>
          <a:noFill/>
          <a:ln w="38100" cap="flat" cmpd="sng">
            <a:solidFill>
              <a:srgbClr val="FFB819"/>
            </a:solidFill>
            <a:prstDash val="solid"/>
            <a:round/>
            <a:headEnd type="none" w="sm" len="sm"/>
            <a:tailEnd type="none" w="sm" len="sm"/>
          </a:ln>
        </p:spPr>
        <p:txBody>
          <a:bodyPr spcFirstLastPara="1" wrap="square" lIns="90000" tIns="91425" rIns="91425" bIns="91425" anchor="ctr" anchorCtr="0">
            <a:noAutofit/>
          </a:bodyPr>
          <a:lstStyle/>
          <a:p>
            <a:pPr marL="336550" lvl="0" indent="-171450" algn="l" rtl="0">
              <a:lnSpc>
                <a:spcPct val="85000"/>
              </a:lnSpc>
              <a:spcBef>
                <a:spcPts val="0"/>
              </a:spcBef>
              <a:spcAft>
                <a:spcPts val="0"/>
              </a:spcAft>
              <a:buSzPts val="1000"/>
              <a:buFont typeface="Arial" panose="020B0604020202020204" pitchFamily="34" charset="0"/>
              <a:buChar char="•"/>
            </a:pPr>
            <a:r>
              <a:rPr lang="fr-CA" sz="900" spc="-30" dirty="0">
                <a:latin typeface="Century Gothic"/>
                <a:ea typeface="Century Gothic"/>
                <a:cs typeface="Century Gothic"/>
                <a:sym typeface="Century Gothic"/>
              </a:rPr>
              <a:t>Les nouveaux produits, services et entreprises présentent un risque potentiel. </a:t>
            </a:r>
          </a:p>
          <a:p>
            <a:pPr marL="336550" lvl="0" indent="-171450" algn="l" rtl="0">
              <a:lnSpc>
                <a:spcPct val="85000"/>
              </a:lnSpc>
              <a:spcBef>
                <a:spcPts val="0"/>
              </a:spcBef>
              <a:spcAft>
                <a:spcPts val="0"/>
              </a:spcAft>
              <a:buSzPts val="1000"/>
              <a:buFont typeface="Arial" panose="020B0604020202020204" pitchFamily="34" charset="0"/>
              <a:buChar char="•"/>
            </a:pPr>
            <a:r>
              <a:rPr lang="fr-CA" sz="900" spc="-30" dirty="0">
                <a:latin typeface="Century Gothic"/>
                <a:ea typeface="Century Gothic"/>
                <a:cs typeface="Century Gothic"/>
                <a:sym typeface="Century Gothic"/>
              </a:rPr>
              <a:t>L’innovation est entravée par la difficulté de tester la viabilité des nouvelles idées à un stade précoce.</a:t>
            </a:r>
          </a:p>
          <a:p>
            <a:pPr marL="336550" lvl="0" indent="-171450" algn="l" rtl="0">
              <a:lnSpc>
                <a:spcPct val="85000"/>
              </a:lnSpc>
              <a:spcBef>
                <a:spcPts val="0"/>
              </a:spcBef>
              <a:spcAft>
                <a:spcPts val="0"/>
              </a:spcAft>
              <a:buSzPts val="1000"/>
              <a:buFont typeface="Arial" panose="020B0604020202020204" pitchFamily="34" charset="0"/>
              <a:buChar char="•"/>
            </a:pPr>
            <a:r>
              <a:rPr lang="fr-CA" sz="900" spc="-30" dirty="0">
                <a:latin typeface="Century Gothic"/>
                <a:ea typeface="Century Gothic"/>
                <a:cs typeface="Century Gothic"/>
                <a:sym typeface="Century Gothic"/>
              </a:rPr>
              <a:t>Pour guider la future réforme réglementaire, l’organisme de réglementation a besoin de plus de renseignements sur les nouveaux types de produits, services ou entreprises.</a:t>
            </a:r>
          </a:p>
          <a:p>
            <a:pPr marL="336550" lvl="0" indent="-171450" algn="l" rtl="0">
              <a:lnSpc>
                <a:spcPct val="85000"/>
              </a:lnSpc>
              <a:spcBef>
                <a:spcPts val="0"/>
              </a:spcBef>
              <a:spcAft>
                <a:spcPts val="0"/>
              </a:spcAft>
              <a:buSzPts val="1000"/>
              <a:buFont typeface="Arial" panose="020B0604020202020204" pitchFamily="34" charset="0"/>
              <a:buChar char="•"/>
            </a:pPr>
            <a:r>
              <a:rPr lang="fr-CA" sz="900" spc="-30" dirty="0">
                <a:latin typeface="Century Gothic"/>
                <a:ea typeface="Century Gothic"/>
                <a:cs typeface="Century Gothic"/>
                <a:sym typeface="Century Gothic"/>
              </a:rPr>
              <a:t>L’organisme de réglementation a besoin de renseignements pour pouvoir élaborer et mettre à l’essai de nouveaux règlements et de nouvelles politiques et infrastructures.</a:t>
            </a:r>
          </a:p>
          <a:p>
            <a:pPr marL="336550" lvl="0" indent="-171450" algn="l" rtl="0">
              <a:lnSpc>
                <a:spcPct val="85000"/>
              </a:lnSpc>
              <a:spcBef>
                <a:spcPts val="0"/>
              </a:spcBef>
              <a:spcAft>
                <a:spcPts val="0"/>
              </a:spcAft>
              <a:buSzPts val="1000"/>
              <a:buFont typeface="Arial" panose="020B0604020202020204" pitchFamily="34" charset="0"/>
              <a:buChar char="•"/>
            </a:pPr>
            <a:r>
              <a:rPr lang="fr-CA" sz="900" spc="-30" dirty="0">
                <a:latin typeface="Century Gothic"/>
                <a:ea typeface="Century Gothic"/>
                <a:cs typeface="Century Gothic"/>
                <a:sym typeface="Century Gothic"/>
              </a:rPr>
              <a:t>Le rythme des innovations est ralenti lorsqu’elles ne peuvent être mises en œuvre avant que soient pleinement appliquées les nouvelles réglementations, politiques ou infrastructures.</a:t>
            </a:r>
          </a:p>
          <a:p>
            <a:pPr marL="336550" lvl="0" indent="-171450" algn="l" rtl="0">
              <a:lnSpc>
                <a:spcPct val="85000"/>
              </a:lnSpc>
              <a:spcBef>
                <a:spcPts val="0"/>
              </a:spcBef>
              <a:spcAft>
                <a:spcPts val="0"/>
              </a:spcAft>
              <a:buSzPts val="1000"/>
              <a:buFont typeface="Arial" panose="020B0604020202020204" pitchFamily="34" charset="0"/>
              <a:buChar char="•"/>
            </a:pPr>
            <a:r>
              <a:rPr lang="fr-CA" sz="900" spc="-30" dirty="0">
                <a:latin typeface="Century Gothic"/>
                <a:ea typeface="Century Gothic"/>
                <a:cs typeface="Century Gothic"/>
                <a:sym typeface="Century Gothic"/>
              </a:rPr>
              <a:t>Il faut prouver les avantages des nouvelles approches et gagner la confiance du public et de l’industrie.</a:t>
            </a:r>
          </a:p>
        </p:txBody>
      </p:sp>
      <p:sp>
        <p:nvSpPr>
          <p:cNvPr id="1172" name="Google Shape;1172;p211"/>
          <p:cNvSpPr/>
          <p:nvPr/>
        </p:nvSpPr>
        <p:spPr>
          <a:xfrm>
            <a:off x="290600" y="1570450"/>
            <a:ext cx="3500400" cy="1551000"/>
          </a:xfrm>
          <a:prstGeom prst="roundRect">
            <a:avLst>
              <a:gd name="adj" fmla="val 16667"/>
            </a:avLst>
          </a:prstGeom>
          <a:noFill/>
          <a:ln w="38100" cap="flat" cmpd="sng">
            <a:solidFill>
              <a:srgbClr val="9B00C3"/>
            </a:solidFill>
            <a:prstDash val="solid"/>
            <a:round/>
            <a:headEnd type="none" w="sm" len="sm"/>
            <a:tailEnd type="none" w="sm" len="sm"/>
          </a:ln>
        </p:spPr>
        <p:txBody>
          <a:bodyPr spcFirstLastPara="1" wrap="square" lIns="90000" tIns="91425" rIns="91425" bIns="91425" anchor="t" anchorCtr="0">
            <a:noAutofit/>
          </a:bodyPr>
          <a:lstStyle/>
          <a:p>
            <a:pPr marL="0" lvl="0" indent="0" algn="l" rtl="0">
              <a:lnSpc>
                <a:spcPct val="85000"/>
              </a:lnSpc>
              <a:spcBef>
                <a:spcPts val="0"/>
              </a:spcBef>
              <a:spcAft>
                <a:spcPts val="0"/>
              </a:spcAft>
              <a:buNone/>
            </a:pPr>
            <a:r>
              <a:rPr lang="fr-CA" sz="1100" spc="-30" dirty="0">
                <a:latin typeface="Century Gothic"/>
                <a:ea typeface="Century Gothic"/>
                <a:cs typeface="Century Gothic"/>
                <a:sym typeface="Century Gothic"/>
              </a:rPr>
              <a:t>Les environnements d’essai en direct comme les bacs à sable ou les bancs d’essai permettent aux innovateurs de mettre à l’essai de nouveaux produits, services ou modèles d’affaires en toute sécurité et de tester la viabilité d’une innovation avant son lancement sur le marché. </a:t>
            </a:r>
          </a:p>
        </p:txBody>
      </p:sp>
      <p:sp>
        <p:nvSpPr>
          <p:cNvPr id="1173" name="Google Shape;1173;p211"/>
          <p:cNvSpPr/>
          <p:nvPr/>
        </p:nvSpPr>
        <p:spPr>
          <a:xfrm>
            <a:off x="314225" y="3198525"/>
            <a:ext cx="8577300" cy="366600"/>
          </a:xfrm>
          <a:prstGeom prst="roundRect">
            <a:avLst>
              <a:gd name="adj" fmla="val 16667"/>
            </a:avLst>
          </a:prstGeom>
          <a:solidFill>
            <a:srgbClr val="FF5A00"/>
          </a:solidFill>
          <a:ln>
            <a:noFill/>
          </a:ln>
        </p:spPr>
        <p:txBody>
          <a:bodyPr spcFirstLastPara="1" wrap="square" lIns="91425" tIns="91425" rIns="91425" bIns="91425" anchor="ctr" anchorCtr="0">
            <a:noAutofit/>
          </a:bodyPr>
          <a:lstStyle/>
          <a:p>
            <a:pPr marL="0" lvl="0" indent="0" algn="ctr" rtl="0">
              <a:lnSpc>
                <a:spcPct val="85000"/>
              </a:lnSpc>
              <a:spcBef>
                <a:spcPts val="0"/>
              </a:spcBef>
              <a:spcAft>
                <a:spcPts val="0"/>
              </a:spcAft>
              <a:buNone/>
            </a:pPr>
            <a:r>
              <a:rPr lang="fr-CA" b="1" spc="-30">
                <a:solidFill>
                  <a:srgbClr val="FFFFFF"/>
                </a:solidFill>
                <a:latin typeface="Century Gothic"/>
                <a:ea typeface="Century Gothic"/>
                <a:cs typeface="Century Gothic"/>
                <a:sym typeface="Century Gothic"/>
              </a:rPr>
              <a:t>Exemples</a:t>
            </a:r>
          </a:p>
        </p:txBody>
      </p:sp>
      <p:sp>
        <p:nvSpPr>
          <p:cNvPr id="1174" name="Google Shape;1174;p211"/>
          <p:cNvSpPr/>
          <p:nvPr/>
        </p:nvSpPr>
        <p:spPr>
          <a:xfrm>
            <a:off x="314225" y="3612375"/>
            <a:ext cx="8553375" cy="1190776"/>
          </a:xfrm>
          <a:prstGeom prst="roundRect">
            <a:avLst>
              <a:gd name="adj" fmla="val 16667"/>
            </a:avLst>
          </a:prstGeom>
          <a:noFill/>
          <a:ln w="38100" cap="flat" cmpd="sng">
            <a:solidFill>
              <a:srgbClr val="FF5900"/>
            </a:solidFill>
            <a:prstDash val="solid"/>
            <a:round/>
            <a:headEnd type="none" w="sm" len="sm"/>
            <a:tailEnd type="none" w="sm" len="sm"/>
          </a:ln>
        </p:spPr>
        <p:txBody>
          <a:bodyPr spcFirstLastPara="1" wrap="square" lIns="90000" tIns="91425" rIns="91425" bIns="91425" anchor="t" anchorCtr="0">
            <a:noAutofit/>
          </a:bodyPr>
          <a:lstStyle/>
          <a:p>
            <a:pPr marL="457200" lvl="0" indent="-298450" algn="l" rtl="0">
              <a:lnSpc>
                <a:spcPct val="85000"/>
              </a:lnSpc>
              <a:spcBef>
                <a:spcPts val="0"/>
              </a:spcBef>
              <a:spcAft>
                <a:spcPts val="0"/>
              </a:spcAft>
              <a:buSzPts val="1100"/>
              <a:buFont typeface="Century Gothic"/>
              <a:buChar char="●"/>
            </a:pPr>
            <a:r>
              <a:rPr lang="fr-CA" sz="1000" spc="-30" dirty="0">
                <a:latin typeface="Century Gothic"/>
                <a:ea typeface="Century Gothic"/>
                <a:cs typeface="Century Gothic"/>
                <a:sym typeface="Century Gothic"/>
              </a:rPr>
              <a:t>FCA </a:t>
            </a:r>
            <a:r>
              <a:rPr lang="fr-CA" sz="1000" spc="-30" dirty="0" err="1">
                <a:latin typeface="Century Gothic"/>
                <a:ea typeface="Century Gothic"/>
                <a:cs typeface="Century Gothic"/>
                <a:sym typeface="Century Gothic"/>
              </a:rPr>
              <a:t>Sandbox</a:t>
            </a:r>
            <a:r>
              <a:rPr lang="fr-CA" sz="1000" spc="-30" dirty="0">
                <a:latin typeface="Century Gothic"/>
                <a:ea typeface="Century Gothic"/>
                <a:cs typeface="Century Gothic"/>
                <a:sym typeface="Century Gothic"/>
              </a:rPr>
              <a:t> – premier bac à sable réglementaire établi en 2016 pour les technologies financières; le prototype est devenu un modèle.</a:t>
            </a:r>
          </a:p>
          <a:p>
            <a:pPr marL="457200" lvl="0" indent="0" algn="l" rtl="0">
              <a:lnSpc>
                <a:spcPct val="85000"/>
              </a:lnSpc>
              <a:spcBef>
                <a:spcPts val="0"/>
              </a:spcBef>
              <a:spcAft>
                <a:spcPts val="0"/>
              </a:spcAft>
              <a:buNone/>
            </a:pPr>
            <a:endParaRPr sz="1000" spc="-30" dirty="0">
              <a:latin typeface="Century Gothic"/>
              <a:ea typeface="Century Gothic"/>
              <a:cs typeface="Century Gothic"/>
              <a:sym typeface="Century Gothic"/>
            </a:endParaRPr>
          </a:p>
          <a:p>
            <a:pPr marL="457200" lvl="0" indent="-298450" algn="l" rtl="0">
              <a:lnSpc>
                <a:spcPct val="85000"/>
              </a:lnSpc>
              <a:spcBef>
                <a:spcPts val="0"/>
              </a:spcBef>
              <a:spcAft>
                <a:spcPts val="0"/>
              </a:spcAft>
              <a:buSzPts val="1100"/>
              <a:buFont typeface="Century Gothic"/>
              <a:buChar char="●"/>
            </a:pPr>
            <a:r>
              <a:rPr lang="fr-CA" sz="1000" spc="-30" dirty="0">
                <a:latin typeface="Century Gothic"/>
                <a:ea typeface="Century Gothic"/>
                <a:cs typeface="Century Gothic"/>
                <a:sym typeface="Century Gothic"/>
              </a:rPr>
              <a:t>Initiative des véhicules autonomes de Singapour – relever les défis de la demande de déplacements et des contraintes liées aux terres et à la main-d’œuvre.</a:t>
            </a:r>
          </a:p>
          <a:p>
            <a:pPr marL="457200" lvl="0" indent="0" algn="l" rtl="0">
              <a:lnSpc>
                <a:spcPct val="85000"/>
              </a:lnSpc>
              <a:spcBef>
                <a:spcPts val="0"/>
              </a:spcBef>
              <a:spcAft>
                <a:spcPts val="0"/>
              </a:spcAft>
              <a:buNone/>
            </a:pPr>
            <a:endParaRPr sz="1000" spc="-30" dirty="0">
              <a:latin typeface="Century Gothic"/>
              <a:ea typeface="Century Gothic"/>
              <a:cs typeface="Century Gothic"/>
              <a:sym typeface="Century Gothic"/>
            </a:endParaRPr>
          </a:p>
          <a:p>
            <a:pPr marL="457200" lvl="0" indent="-298450" algn="l" rtl="0">
              <a:lnSpc>
                <a:spcPct val="85000"/>
              </a:lnSpc>
              <a:spcBef>
                <a:spcPts val="0"/>
              </a:spcBef>
              <a:spcAft>
                <a:spcPts val="0"/>
              </a:spcAft>
              <a:buSzPts val="1100"/>
              <a:buFont typeface="Century Gothic"/>
              <a:buChar char="●"/>
            </a:pPr>
            <a:r>
              <a:rPr lang="fr-CA" sz="1000" spc="-30" dirty="0">
                <a:latin typeface="Century Gothic"/>
                <a:ea typeface="Century Gothic"/>
                <a:cs typeface="Century Gothic"/>
                <a:sym typeface="Century Gothic"/>
              </a:rPr>
              <a:t>Programme d’expérimentation et d’adaptation pour l’octroi de licences à Singapour – cadre réglementaire pour la médecine à distance et la médecine mobile.</a:t>
            </a:r>
          </a:p>
          <a:p>
            <a:pPr marL="0" lvl="0" indent="0" algn="l" rtl="0">
              <a:lnSpc>
                <a:spcPct val="85000"/>
              </a:lnSpc>
              <a:spcBef>
                <a:spcPts val="0"/>
              </a:spcBef>
              <a:spcAft>
                <a:spcPts val="0"/>
              </a:spcAft>
              <a:buNone/>
            </a:pPr>
            <a:endParaRPr sz="900" spc="-30" dirty="0">
              <a:latin typeface="Century Gothic"/>
              <a:ea typeface="Century Gothic"/>
              <a:cs typeface="Century Gothic"/>
              <a:sym typeface="Century Gothic"/>
            </a:endParaRPr>
          </a:p>
          <a:p>
            <a:pPr marL="0" lvl="0" indent="0" algn="l" rtl="0">
              <a:lnSpc>
                <a:spcPct val="85000"/>
              </a:lnSpc>
              <a:spcBef>
                <a:spcPts val="0"/>
              </a:spcBef>
              <a:spcAft>
                <a:spcPts val="0"/>
              </a:spcAft>
              <a:buNone/>
            </a:pPr>
            <a:endParaRPr sz="900" spc="-30" dirty="0">
              <a:latin typeface="Century Gothic"/>
              <a:ea typeface="Century Gothic"/>
              <a:cs typeface="Century Gothic"/>
              <a:sym typeface="Century Gothic"/>
            </a:endParaRPr>
          </a:p>
        </p:txBody>
      </p:sp>
      <p:sp>
        <p:nvSpPr>
          <p:cNvPr id="1175" name="Google Shape;1175;p211"/>
          <p:cNvSpPr/>
          <p:nvPr/>
        </p:nvSpPr>
        <p:spPr>
          <a:xfrm>
            <a:off x="290463" y="653975"/>
            <a:ext cx="8577300" cy="366600"/>
          </a:xfrm>
          <a:prstGeom prst="roundRect">
            <a:avLst>
              <a:gd name="adj" fmla="val 16667"/>
            </a:avLst>
          </a:prstGeom>
          <a:solidFill>
            <a:srgbClr val="A59482"/>
          </a:solidFill>
          <a:ln w="9525" cap="flat" cmpd="sng">
            <a:solidFill>
              <a:srgbClr val="A5948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85000"/>
              </a:lnSpc>
              <a:spcBef>
                <a:spcPts val="0"/>
              </a:spcBef>
              <a:spcAft>
                <a:spcPts val="0"/>
              </a:spcAft>
              <a:buNone/>
            </a:pPr>
            <a:r>
              <a:rPr lang="fr-CA" b="1" spc="-30">
                <a:latin typeface="Century Gothic"/>
                <a:ea typeface="Century Gothic"/>
                <a:cs typeface="Century Gothic"/>
                <a:sym typeface="Century Gothic"/>
              </a:rPr>
              <a:t>Bancs d’essai et bacs à sable</a:t>
            </a:r>
          </a:p>
        </p:txBody>
      </p:sp>
      <p:sp>
        <p:nvSpPr>
          <p:cNvPr id="1176" name="Google Shape;1176;p211"/>
          <p:cNvSpPr/>
          <p:nvPr/>
        </p:nvSpPr>
        <p:spPr>
          <a:xfrm>
            <a:off x="6579444" y="100450"/>
            <a:ext cx="729200" cy="3048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85000"/>
              </a:lnSpc>
              <a:spcBef>
                <a:spcPts val="0"/>
              </a:spcBef>
              <a:spcAft>
                <a:spcPts val="0"/>
              </a:spcAft>
              <a:buNone/>
            </a:pPr>
            <a:r>
              <a:rPr lang="fr-CA" sz="600" b="1" spc="-30" dirty="0">
                <a:solidFill>
                  <a:srgbClr val="FFFFFF"/>
                </a:solidFill>
                <a:latin typeface="Century Gothic"/>
                <a:ea typeface="Century Gothic"/>
                <a:cs typeface="Century Gothic"/>
                <a:sym typeface="Century Gothic"/>
              </a:rPr>
              <a:t>1 – Nouveaux produits</a:t>
            </a:r>
          </a:p>
        </p:txBody>
      </p:sp>
      <p:sp>
        <p:nvSpPr>
          <p:cNvPr id="1177" name="Google Shape;1177;p211"/>
          <p:cNvSpPr/>
          <p:nvPr/>
        </p:nvSpPr>
        <p:spPr>
          <a:xfrm>
            <a:off x="7395882" y="100450"/>
            <a:ext cx="729200" cy="3048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85000"/>
              </a:lnSpc>
              <a:spcBef>
                <a:spcPts val="0"/>
              </a:spcBef>
              <a:spcAft>
                <a:spcPts val="0"/>
              </a:spcAft>
              <a:buNone/>
            </a:pPr>
            <a:r>
              <a:rPr lang="fr-CA" sz="600" b="1" spc="-30" dirty="0">
                <a:solidFill>
                  <a:srgbClr val="FFFFFF"/>
                </a:solidFill>
                <a:latin typeface="Century Gothic"/>
                <a:ea typeface="Century Gothic"/>
                <a:cs typeface="Century Gothic"/>
                <a:sym typeface="Century Gothic"/>
              </a:rPr>
              <a:t>2 – Nouveaux processus réglementaires</a:t>
            </a:r>
          </a:p>
        </p:txBody>
      </p:sp>
      <p:sp>
        <p:nvSpPr>
          <p:cNvPr id="1178" name="Google Shape;1178;p211"/>
          <p:cNvSpPr/>
          <p:nvPr/>
        </p:nvSpPr>
        <p:spPr>
          <a:xfrm>
            <a:off x="8212322" y="100450"/>
            <a:ext cx="729200" cy="3048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85000"/>
              </a:lnSpc>
              <a:spcBef>
                <a:spcPts val="0"/>
              </a:spcBef>
              <a:spcAft>
                <a:spcPts val="0"/>
              </a:spcAft>
              <a:buNone/>
            </a:pPr>
            <a:r>
              <a:rPr lang="fr-CA" sz="600" b="1" spc="-30" dirty="0">
                <a:solidFill>
                  <a:srgbClr val="FFFFFF"/>
                </a:solidFill>
                <a:latin typeface="Century Gothic"/>
                <a:ea typeface="Century Gothic"/>
                <a:cs typeface="Century Gothic"/>
                <a:sym typeface="Century Gothic"/>
              </a:rPr>
              <a:t>3 – Nouveaux cadres réglementaires</a:t>
            </a:r>
          </a:p>
        </p:txBody>
      </p:sp>
      <p:sp>
        <p:nvSpPr>
          <p:cNvPr id="1179" name="Google Shape;1179;p211"/>
          <p:cNvSpPr txBox="1">
            <a:spLocks noGrp="1"/>
          </p:cNvSpPr>
          <p:nvPr>
            <p:ph type="title"/>
          </p:nvPr>
        </p:nvSpPr>
        <p:spPr>
          <a:xfrm>
            <a:off x="107950" y="87325"/>
            <a:ext cx="6576000" cy="431700"/>
          </a:xfrm>
          <a:prstGeom prst="rect">
            <a:avLst/>
          </a:prstGeom>
          <a:noFill/>
          <a:ln>
            <a:noFill/>
          </a:ln>
        </p:spPr>
        <p:txBody>
          <a:bodyPr spcFirstLastPara="1" wrap="square" lIns="91425" tIns="91425" rIns="91425" bIns="91425" anchor="ctr" anchorCtr="0">
            <a:noAutofit/>
          </a:bodyPr>
          <a:lstStyle/>
          <a:p>
            <a:pPr marL="0" lvl="0" indent="0" algn="l" rtl="0">
              <a:lnSpc>
                <a:spcPct val="85000"/>
              </a:lnSpc>
              <a:spcBef>
                <a:spcPts val="0"/>
              </a:spcBef>
              <a:spcAft>
                <a:spcPts val="0"/>
              </a:spcAft>
              <a:buNone/>
            </a:pPr>
            <a:r>
              <a:rPr lang="fr-CA" sz="2000" b="1" spc="-30">
                <a:solidFill>
                  <a:schemeClr val="dk1"/>
                </a:solidFill>
                <a:latin typeface="Century Gothic"/>
                <a:ea typeface="Century Gothic"/>
                <a:cs typeface="Century Gothic"/>
                <a:sym typeface="Century Gothic"/>
              </a:rPr>
              <a:t>Soutenir l’expérimentation et la mise à l’essai des innovations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83"/>
        <p:cNvGrpSpPr/>
        <p:nvPr/>
      </p:nvGrpSpPr>
      <p:grpSpPr>
        <a:xfrm>
          <a:off x="0" y="0"/>
          <a:ext cx="0" cy="0"/>
          <a:chOff x="0" y="0"/>
          <a:chExt cx="0" cy="0"/>
        </a:xfrm>
      </p:grpSpPr>
      <p:sp>
        <p:nvSpPr>
          <p:cNvPr id="1184" name="Google Shape;1184;p212"/>
          <p:cNvSpPr txBox="1">
            <a:spLocks noGrp="1"/>
          </p:cNvSpPr>
          <p:nvPr>
            <p:ph type="title"/>
          </p:nvPr>
        </p:nvSpPr>
        <p:spPr>
          <a:xfrm>
            <a:off x="107950" y="87325"/>
            <a:ext cx="5797200" cy="431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CA" sz="2000"/>
              <a:t>Exemple : Bac à sable de télémédecine – Singapour et Malaisie</a:t>
            </a:r>
          </a:p>
        </p:txBody>
      </p:sp>
      <p:sp>
        <p:nvSpPr>
          <p:cNvPr id="1185" name="Google Shape;1185;p212"/>
          <p:cNvSpPr txBox="1"/>
          <p:nvPr/>
        </p:nvSpPr>
        <p:spPr>
          <a:xfrm>
            <a:off x="360325" y="1492575"/>
            <a:ext cx="2016000" cy="2652300"/>
          </a:xfrm>
          <a:prstGeom prst="rect">
            <a:avLst/>
          </a:prstGeom>
          <a:noFill/>
          <a:ln w="28575" cap="flat" cmpd="sng">
            <a:solidFill>
              <a:srgbClr val="FF5A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85000"/>
              </a:lnSpc>
              <a:spcBef>
                <a:spcPts val="0"/>
              </a:spcBef>
              <a:spcAft>
                <a:spcPts val="0"/>
              </a:spcAft>
              <a:buNone/>
            </a:pPr>
            <a:r>
              <a:rPr lang="fr-CA" spc="-30">
                <a:latin typeface="Century Gothic"/>
                <a:ea typeface="Century Gothic"/>
                <a:cs typeface="Century Gothic"/>
                <a:sym typeface="Century Gothic"/>
              </a:rPr>
              <a:t>La télémédecine et les services de santé en ligne ne sont pas autorisés en vertu des dispositions actuelles, mais de nouvelles innovations pourraient apporter une valeur publique.</a:t>
            </a:r>
          </a:p>
        </p:txBody>
      </p:sp>
      <p:sp>
        <p:nvSpPr>
          <p:cNvPr id="1186" name="Google Shape;1186;p212"/>
          <p:cNvSpPr txBox="1"/>
          <p:nvPr/>
        </p:nvSpPr>
        <p:spPr>
          <a:xfrm>
            <a:off x="2486175" y="1492625"/>
            <a:ext cx="2016000" cy="2652300"/>
          </a:xfrm>
          <a:prstGeom prst="rect">
            <a:avLst/>
          </a:prstGeom>
          <a:noFill/>
          <a:ln w="28575" cap="flat" cmpd="sng">
            <a:solidFill>
              <a:srgbClr val="9B00C3"/>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85000"/>
              </a:lnSpc>
              <a:spcBef>
                <a:spcPts val="0"/>
              </a:spcBef>
              <a:spcAft>
                <a:spcPts val="0"/>
              </a:spcAft>
              <a:buNone/>
            </a:pPr>
            <a:r>
              <a:rPr lang="fr-CA" spc="-30">
                <a:latin typeface="Century Gothic"/>
                <a:ea typeface="Century Gothic"/>
                <a:cs typeface="Century Gothic"/>
                <a:sym typeface="Century Gothic"/>
              </a:rPr>
              <a:t>Une façon d’élaborer un nouveau cadre de réglementation qui protège le public, mais qui saisit également la valeur de ces innovations et permet l’émergence d’une nouvelle industrie.</a:t>
            </a:r>
          </a:p>
        </p:txBody>
      </p:sp>
      <p:sp>
        <p:nvSpPr>
          <p:cNvPr id="1187" name="Google Shape;1187;p212"/>
          <p:cNvSpPr txBox="1"/>
          <p:nvPr/>
        </p:nvSpPr>
        <p:spPr>
          <a:xfrm>
            <a:off x="4612000" y="1492625"/>
            <a:ext cx="2016000" cy="2652300"/>
          </a:xfrm>
          <a:prstGeom prst="rect">
            <a:avLst/>
          </a:prstGeom>
          <a:noFill/>
          <a:ln w="28575" cap="flat" cmpd="sng">
            <a:solidFill>
              <a:srgbClr val="E41F18"/>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lnSpc>
                <a:spcPct val="85000"/>
              </a:lnSpc>
              <a:spcBef>
                <a:spcPts val="0"/>
              </a:spcBef>
              <a:spcAft>
                <a:spcPts val="0"/>
              </a:spcAft>
              <a:buSzPts val="1400"/>
              <a:buFont typeface="Century Gothic"/>
              <a:buChar char="●"/>
            </a:pPr>
            <a:r>
              <a:rPr lang="fr-CA" spc="-30">
                <a:latin typeface="Century Gothic"/>
                <a:ea typeface="Century Gothic"/>
                <a:cs typeface="Century Gothic"/>
                <a:sym typeface="Century Gothic"/>
              </a:rPr>
              <a:t>Comprendre les implications de ces innovations et discerner les endroits où une réglementation peut être nécessaire.</a:t>
            </a:r>
          </a:p>
          <a:p>
            <a:pPr marL="457200" lvl="0" indent="-317500" algn="l" rtl="0">
              <a:lnSpc>
                <a:spcPct val="85000"/>
              </a:lnSpc>
              <a:spcBef>
                <a:spcPts val="0"/>
              </a:spcBef>
              <a:spcAft>
                <a:spcPts val="0"/>
              </a:spcAft>
              <a:buSzPts val="1400"/>
              <a:buFont typeface="Century Gothic"/>
              <a:buChar char="●"/>
            </a:pPr>
            <a:r>
              <a:rPr lang="fr-CA" spc="-30">
                <a:latin typeface="Century Gothic"/>
                <a:ea typeface="Century Gothic"/>
                <a:cs typeface="Century Gothic"/>
                <a:sym typeface="Century Gothic"/>
              </a:rPr>
              <a:t>Travailler en étroite collaboration avec l’industrie émergente. </a:t>
            </a:r>
          </a:p>
        </p:txBody>
      </p:sp>
      <p:sp>
        <p:nvSpPr>
          <p:cNvPr id="1188" name="Google Shape;1188;p212"/>
          <p:cNvSpPr txBox="1"/>
          <p:nvPr/>
        </p:nvSpPr>
        <p:spPr>
          <a:xfrm>
            <a:off x="6737850" y="1492625"/>
            <a:ext cx="2128200" cy="2652300"/>
          </a:xfrm>
          <a:prstGeom prst="rect">
            <a:avLst/>
          </a:prstGeom>
          <a:noFill/>
          <a:ln w="28575" cap="flat" cmpd="sng">
            <a:solidFill>
              <a:srgbClr val="FFB819"/>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lnSpc>
                <a:spcPct val="85000"/>
              </a:lnSpc>
              <a:spcBef>
                <a:spcPts val="0"/>
              </a:spcBef>
              <a:spcAft>
                <a:spcPts val="0"/>
              </a:spcAft>
              <a:buSzPts val="1400"/>
              <a:buFont typeface="Century Gothic"/>
              <a:buChar char="●"/>
            </a:pPr>
            <a:r>
              <a:rPr lang="fr-CA" spc="-30" dirty="0">
                <a:latin typeface="Century Gothic"/>
                <a:ea typeface="Century Gothic"/>
                <a:cs typeface="Century Gothic"/>
                <a:sym typeface="Century Gothic"/>
              </a:rPr>
              <a:t>Bac à sable limité dans le temps pour mettre à l’essai certaines innovations, élaborer conjointement un nouveau cadre de réglementation et en faire l’essai.</a:t>
            </a:r>
          </a:p>
          <a:p>
            <a:pPr marL="457200" lvl="0" indent="-317500" algn="l" rtl="0">
              <a:lnSpc>
                <a:spcPct val="85000"/>
              </a:lnSpc>
              <a:spcBef>
                <a:spcPts val="0"/>
              </a:spcBef>
              <a:spcAft>
                <a:spcPts val="0"/>
              </a:spcAft>
              <a:buSzPts val="1400"/>
              <a:buFont typeface="Century Gothic"/>
              <a:buChar char="●"/>
            </a:pPr>
            <a:r>
              <a:rPr lang="fr-CA" spc="-30" dirty="0">
                <a:latin typeface="Century Gothic"/>
                <a:ea typeface="Century Gothic"/>
                <a:cs typeface="Century Gothic"/>
                <a:sym typeface="Century Gothic"/>
              </a:rPr>
              <a:t>Cadre final publié en 2020.</a:t>
            </a:r>
          </a:p>
        </p:txBody>
      </p:sp>
      <p:sp>
        <p:nvSpPr>
          <p:cNvPr id="1189" name="Google Shape;1189;p212"/>
          <p:cNvSpPr/>
          <p:nvPr/>
        </p:nvSpPr>
        <p:spPr>
          <a:xfrm>
            <a:off x="360325" y="987900"/>
            <a:ext cx="2210100" cy="333000"/>
          </a:xfrm>
          <a:prstGeom prst="homePlate">
            <a:avLst>
              <a:gd name="adj" fmla="val 50000"/>
            </a:avLst>
          </a:prstGeom>
          <a:solidFill>
            <a:srgbClr val="FF5A00"/>
          </a:solidFill>
          <a:ln w="9525" cap="flat" cmpd="sng">
            <a:solidFill>
              <a:srgbClr val="FF5A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85000"/>
              </a:lnSpc>
              <a:spcBef>
                <a:spcPts val="0"/>
              </a:spcBef>
              <a:spcAft>
                <a:spcPts val="0"/>
              </a:spcAft>
              <a:buNone/>
            </a:pPr>
            <a:r>
              <a:rPr lang="fr-CA" b="1" spc="-30">
                <a:solidFill>
                  <a:srgbClr val="FFFFFF"/>
                </a:solidFill>
                <a:latin typeface="Century Gothic"/>
                <a:ea typeface="Century Gothic"/>
                <a:cs typeface="Century Gothic"/>
                <a:sym typeface="Century Gothic"/>
              </a:rPr>
              <a:t>Contexte</a:t>
            </a:r>
          </a:p>
        </p:txBody>
      </p:sp>
      <p:sp>
        <p:nvSpPr>
          <p:cNvPr id="1190" name="Google Shape;1190;p212"/>
          <p:cNvSpPr/>
          <p:nvPr/>
        </p:nvSpPr>
        <p:spPr>
          <a:xfrm>
            <a:off x="2486175" y="998625"/>
            <a:ext cx="2210100" cy="333000"/>
          </a:xfrm>
          <a:prstGeom prst="chevron">
            <a:avLst>
              <a:gd name="adj" fmla="val 50000"/>
            </a:avLst>
          </a:prstGeom>
          <a:solidFill>
            <a:srgbClr val="9B00C3"/>
          </a:solidFill>
          <a:ln w="9525" cap="flat" cmpd="sng">
            <a:solidFill>
              <a:srgbClr val="9B00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85000"/>
              </a:lnSpc>
              <a:spcBef>
                <a:spcPts val="0"/>
              </a:spcBef>
              <a:spcAft>
                <a:spcPts val="0"/>
              </a:spcAft>
              <a:buNone/>
            </a:pPr>
            <a:r>
              <a:rPr lang="fr-CA" b="1" spc="-30">
                <a:solidFill>
                  <a:srgbClr val="FFFFFF"/>
                </a:solidFill>
                <a:latin typeface="Century Gothic"/>
                <a:ea typeface="Century Gothic"/>
                <a:cs typeface="Century Gothic"/>
                <a:sym typeface="Century Gothic"/>
              </a:rPr>
              <a:t>Besoins</a:t>
            </a:r>
          </a:p>
        </p:txBody>
      </p:sp>
      <p:sp>
        <p:nvSpPr>
          <p:cNvPr id="1191" name="Google Shape;1191;p212"/>
          <p:cNvSpPr/>
          <p:nvPr/>
        </p:nvSpPr>
        <p:spPr>
          <a:xfrm>
            <a:off x="4612000" y="998625"/>
            <a:ext cx="2210100" cy="333000"/>
          </a:xfrm>
          <a:prstGeom prst="chevron">
            <a:avLst>
              <a:gd name="adj" fmla="val 50000"/>
            </a:avLst>
          </a:prstGeom>
          <a:solidFill>
            <a:srgbClr val="E41F18"/>
          </a:solidFill>
          <a:ln w="9525" cap="flat" cmpd="sng">
            <a:solidFill>
              <a:srgbClr val="E41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85000"/>
              </a:lnSpc>
              <a:spcBef>
                <a:spcPts val="0"/>
              </a:spcBef>
              <a:spcAft>
                <a:spcPts val="0"/>
              </a:spcAft>
              <a:buNone/>
            </a:pPr>
            <a:r>
              <a:rPr lang="fr-CA" b="1" spc="-30">
                <a:solidFill>
                  <a:srgbClr val="FFFFFF"/>
                </a:solidFill>
                <a:latin typeface="Century Gothic"/>
                <a:ea typeface="Century Gothic"/>
                <a:cs typeface="Century Gothic"/>
                <a:sym typeface="Century Gothic"/>
              </a:rPr>
              <a:t>Objectifs</a:t>
            </a:r>
          </a:p>
        </p:txBody>
      </p:sp>
      <p:sp>
        <p:nvSpPr>
          <p:cNvPr id="1192" name="Google Shape;1192;p212"/>
          <p:cNvSpPr/>
          <p:nvPr/>
        </p:nvSpPr>
        <p:spPr>
          <a:xfrm>
            <a:off x="6737850" y="987900"/>
            <a:ext cx="2128200" cy="333000"/>
          </a:xfrm>
          <a:prstGeom prst="chevron">
            <a:avLst>
              <a:gd name="adj" fmla="val 50000"/>
            </a:avLst>
          </a:prstGeom>
          <a:solidFill>
            <a:srgbClr val="FFB819"/>
          </a:solidFill>
          <a:ln w="9525" cap="flat" cmpd="sng">
            <a:solidFill>
              <a:srgbClr val="FFB819"/>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85000"/>
              </a:lnSpc>
              <a:spcBef>
                <a:spcPts val="0"/>
              </a:spcBef>
              <a:spcAft>
                <a:spcPts val="0"/>
              </a:spcAft>
              <a:buNone/>
            </a:pPr>
            <a:r>
              <a:rPr lang="fr-CA" b="1" spc="-30">
                <a:solidFill>
                  <a:srgbClr val="FFFFFF"/>
                </a:solidFill>
                <a:latin typeface="Century Gothic"/>
                <a:ea typeface="Century Gothic"/>
                <a:cs typeface="Century Gothic"/>
                <a:sym typeface="Century Gothic"/>
              </a:rPr>
              <a:t>Expérimenter</a:t>
            </a:r>
          </a:p>
        </p:txBody>
      </p:sp>
      <p:sp>
        <p:nvSpPr>
          <p:cNvPr id="1193" name="Google Shape;1193;p212"/>
          <p:cNvSpPr/>
          <p:nvPr/>
        </p:nvSpPr>
        <p:spPr>
          <a:xfrm>
            <a:off x="5590895" y="87325"/>
            <a:ext cx="1106184" cy="5265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CA" sz="800" b="1" dirty="0">
                <a:solidFill>
                  <a:srgbClr val="FFFFFF"/>
                </a:solidFill>
                <a:latin typeface="Century Gothic"/>
                <a:ea typeface="Century Gothic"/>
                <a:cs typeface="Century Gothic"/>
                <a:sym typeface="Century Gothic"/>
              </a:rPr>
              <a:t>1 – Nouveaux produits</a:t>
            </a:r>
          </a:p>
        </p:txBody>
      </p:sp>
      <p:sp>
        <p:nvSpPr>
          <p:cNvPr id="1194" name="Google Shape;1194;p212"/>
          <p:cNvSpPr/>
          <p:nvPr/>
        </p:nvSpPr>
        <p:spPr>
          <a:xfrm>
            <a:off x="6768720" y="87325"/>
            <a:ext cx="1106184" cy="5265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CA" sz="800" b="1">
                <a:solidFill>
                  <a:srgbClr val="FFFFFF"/>
                </a:solidFill>
                <a:latin typeface="Century Gothic"/>
                <a:ea typeface="Century Gothic"/>
                <a:cs typeface="Century Gothic"/>
                <a:sym typeface="Century Gothic"/>
              </a:rPr>
              <a:t>2 – Nouveaux processus réglementaires</a:t>
            </a:r>
          </a:p>
        </p:txBody>
      </p:sp>
      <p:sp>
        <p:nvSpPr>
          <p:cNvPr id="1195" name="Google Shape;1195;p212"/>
          <p:cNvSpPr/>
          <p:nvPr/>
        </p:nvSpPr>
        <p:spPr>
          <a:xfrm>
            <a:off x="7946553" y="87325"/>
            <a:ext cx="1106184" cy="5265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CA" sz="800" b="1">
                <a:solidFill>
                  <a:srgbClr val="FFFFFF"/>
                </a:solidFill>
                <a:latin typeface="Century Gothic"/>
                <a:ea typeface="Century Gothic"/>
                <a:cs typeface="Century Gothic"/>
                <a:sym typeface="Century Gothic"/>
              </a:rPr>
              <a:t>3 – Nouveaux cadres réglementaires</a:t>
            </a:r>
          </a:p>
        </p:txBody>
      </p:sp>
      <p:sp>
        <p:nvSpPr>
          <p:cNvPr id="1196" name="Google Shape;1196;p212"/>
          <p:cNvSpPr txBox="1"/>
          <p:nvPr/>
        </p:nvSpPr>
        <p:spPr>
          <a:xfrm>
            <a:off x="539931" y="4336871"/>
            <a:ext cx="2812769" cy="359301"/>
          </a:xfrm>
          <a:prstGeom prst="rect">
            <a:avLst/>
          </a:prstGeom>
          <a:solidFill>
            <a:srgbClr val="A59482"/>
          </a:solidFill>
          <a:ln>
            <a:noFill/>
          </a:ln>
        </p:spPr>
        <p:txBody>
          <a:bodyPr spcFirstLastPara="1" wrap="square" lIns="91425" tIns="91425" rIns="91425" bIns="91425" anchor="ctr" anchorCtr="0">
            <a:noAutofit/>
          </a:bodyPr>
          <a:lstStyle/>
          <a:p>
            <a:pPr marL="0" lvl="0" indent="0" algn="ctr" rtl="0">
              <a:lnSpc>
                <a:spcPct val="85000"/>
              </a:lnSpc>
              <a:spcBef>
                <a:spcPts val="0"/>
              </a:spcBef>
              <a:spcAft>
                <a:spcPts val="0"/>
              </a:spcAft>
              <a:buNone/>
            </a:pPr>
            <a:r>
              <a:rPr lang="fr-CA" spc="-30" dirty="0">
                <a:solidFill>
                  <a:srgbClr val="FFFFFF"/>
                </a:solidFill>
                <a:latin typeface="Century Gothic"/>
                <a:ea typeface="Century Gothic"/>
                <a:cs typeface="Century Gothic"/>
                <a:sym typeface="Century Gothic"/>
              </a:rPr>
              <a:t>Organisme de réglementation comme innovateur</a:t>
            </a:r>
          </a:p>
        </p:txBody>
      </p:sp>
      <p:sp>
        <p:nvSpPr>
          <p:cNvPr id="1197" name="Google Shape;1197;p212"/>
          <p:cNvSpPr txBox="1"/>
          <p:nvPr/>
        </p:nvSpPr>
        <p:spPr>
          <a:xfrm>
            <a:off x="3467538" y="4336871"/>
            <a:ext cx="3029056" cy="359301"/>
          </a:xfrm>
          <a:prstGeom prst="rect">
            <a:avLst/>
          </a:prstGeom>
          <a:solidFill>
            <a:srgbClr val="A59482"/>
          </a:solidFill>
          <a:ln>
            <a:noFill/>
          </a:ln>
        </p:spPr>
        <p:txBody>
          <a:bodyPr spcFirstLastPara="1" wrap="square" lIns="91425" tIns="91425" rIns="91425" bIns="91425" anchor="ctr" anchorCtr="0">
            <a:noAutofit/>
          </a:bodyPr>
          <a:lstStyle/>
          <a:p>
            <a:pPr marL="0" lvl="0" indent="0" algn="ctr" rtl="0">
              <a:lnSpc>
                <a:spcPct val="85000"/>
              </a:lnSpc>
              <a:spcBef>
                <a:spcPts val="0"/>
              </a:spcBef>
              <a:spcAft>
                <a:spcPts val="0"/>
              </a:spcAft>
              <a:buNone/>
            </a:pPr>
            <a:r>
              <a:rPr lang="fr-CA" spc="-30" dirty="0">
                <a:solidFill>
                  <a:srgbClr val="FFFFFF"/>
                </a:solidFill>
                <a:latin typeface="Century Gothic"/>
                <a:ea typeface="Century Gothic"/>
                <a:cs typeface="Century Gothic"/>
                <a:sym typeface="Century Gothic"/>
              </a:rPr>
              <a:t>Organisme de réglementation comme intendant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sp>
        <p:nvSpPr>
          <p:cNvPr id="1202" name="Google Shape;1202;p213"/>
          <p:cNvSpPr txBox="1">
            <a:spLocks noGrp="1"/>
          </p:cNvSpPr>
          <p:nvPr>
            <p:ph type="title"/>
          </p:nvPr>
        </p:nvSpPr>
        <p:spPr>
          <a:xfrm>
            <a:off x="107950" y="87325"/>
            <a:ext cx="5865900" cy="431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CA" sz="2000"/>
              <a:t>Exemple : Systèmes d’aéronef télépiloté (SATP) – Transports Canada</a:t>
            </a:r>
          </a:p>
        </p:txBody>
      </p:sp>
      <p:sp>
        <p:nvSpPr>
          <p:cNvPr id="1203" name="Google Shape;1203;p213"/>
          <p:cNvSpPr txBox="1"/>
          <p:nvPr/>
        </p:nvSpPr>
        <p:spPr>
          <a:xfrm>
            <a:off x="360325" y="1492575"/>
            <a:ext cx="2016000" cy="2652300"/>
          </a:xfrm>
          <a:prstGeom prst="rect">
            <a:avLst/>
          </a:prstGeom>
          <a:noFill/>
          <a:ln w="28575" cap="flat" cmpd="sng">
            <a:solidFill>
              <a:srgbClr val="FF5A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fr-CA">
                <a:latin typeface="Century Gothic"/>
                <a:ea typeface="Century Gothic"/>
                <a:cs typeface="Century Gothic"/>
                <a:sym typeface="Century Gothic"/>
              </a:rPr>
              <a:t>La technologie des drones est en émergence, mais l’absence de cadre réglementaire limite l’innovation et les possibilités économiques qui en découlent.</a:t>
            </a:r>
          </a:p>
        </p:txBody>
      </p:sp>
      <p:sp>
        <p:nvSpPr>
          <p:cNvPr id="1204" name="Google Shape;1204;p213"/>
          <p:cNvSpPr txBox="1"/>
          <p:nvPr/>
        </p:nvSpPr>
        <p:spPr>
          <a:xfrm>
            <a:off x="2486175" y="1492625"/>
            <a:ext cx="2016000" cy="2652300"/>
          </a:xfrm>
          <a:prstGeom prst="rect">
            <a:avLst/>
          </a:prstGeom>
          <a:noFill/>
          <a:ln w="28575" cap="flat" cmpd="sng">
            <a:solidFill>
              <a:srgbClr val="9B00C3"/>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fr-CA">
                <a:latin typeface="Century Gothic"/>
                <a:ea typeface="Century Gothic"/>
                <a:cs typeface="Century Gothic"/>
                <a:sym typeface="Century Gothic"/>
              </a:rPr>
              <a:t>Plus grande souplesse dans la réglementation actuelle et des éclaircissements sur les cadres futurs.</a:t>
            </a:r>
          </a:p>
        </p:txBody>
      </p:sp>
      <p:sp>
        <p:nvSpPr>
          <p:cNvPr id="1205" name="Google Shape;1205;p213"/>
          <p:cNvSpPr txBox="1"/>
          <p:nvPr/>
        </p:nvSpPr>
        <p:spPr>
          <a:xfrm>
            <a:off x="4612000" y="1492625"/>
            <a:ext cx="2016000" cy="2652300"/>
          </a:xfrm>
          <a:prstGeom prst="rect">
            <a:avLst/>
          </a:prstGeom>
          <a:noFill/>
          <a:ln w="28575" cap="flat" cmpd="sng">
            <a:solidFill>
              <a:srgbClr val="E41F18"/>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Century Gothic"/>
              <a:buChar char="●"/>
            </a:pPr>
            <a:r>
              <a:rPr lang="fr-CA">
                <a:latin typeface="Century Gothic"/>
                <a:ea typeface="Century Gothic"/>
                <a:cs typeface="Century Gothic"/>
                <a:sym typeface="Century Gothic"/>
              </a:rPr>
              <a:t>Modifier le Règlement de l’aviation canadien.</a:t>
            </a:r>
          </a:p>
          <a:p>
            <a:pPr marL="457200" lvl="0" indent="-317500" algn="l" rtl="0">
              <a:spcBef>
                <a:spcPts val="0"/>
              </a:spcBef>
              <a:spcAft>
                <a:spcPts val="0"/>
              </a:spcAft>
              <a:buSzPts val="1400"/>
              <a:buFont typeface="Century Gothic"/>
              <a:buChar char="●"/>
            </a:pPr>
            <a:r>
              <a:rPr lang="fr-CA">
                <a:latin typeface="Century Gothic"/>
                <a:ea typeface="Century Gothic"/>
                <a:cs typeface="Century Gothic"/>
                <a:sym typeface="Century Gothic"/>
              </a:rPr>
              <a:t>Élaborer et mettre en œuvre des normes fondées sur le rendement. </a:t>
            </a:r>
          </a:p>
        </p:txBody>
      </p:sp>
      <p:sp>
        <p:nvSpPr>
          <p:cNvPr id="1206" name="Google Shape;1206;p213"/>
          <p:cNvSpPr txBox="1"/>
          <p:nvPr/>
        </p:nvSpPr>
        <p:spPr>
          <a:xfrm>
            <a:off x="6737850" y="1492625"/>
            <a:ext cx="2223270" cy="2652300"/>
          </a:xfrm>
          <a:prstGeom prst="rect">
            <a:avLst/>
          </a:prstGeom>
          <a:noFill/>
          <a:ln w="28575" cap="flat" cmpd="sng">
            <a:solidFill>
              <a:srgbClr val="FFB819"/>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fr-CA" dirty="0">
                <a:latin typeface="Century Gothic"/>
                <a:ea typeface="Century Gothic"/>
                <a:cs typeface="Century Gothic"/>
                <a:sym typeface="Century Gothic"/>
              </a:rPr>
              <a:t>Élargir les projets pilotes (dont certains sont actuellement en cours avec les industries de l’aviation et de la technologie) pour favoriser le développement et l’adoption de la technologie des drones. </a:t>
            </a:r>
          </a:p>
        </p:txBody>
      </p:sp>
      <p:sp>
        <p:nvSpPr>
          <p:cNvPr id="1207" name="Google Shape;1207;p213"/>
          <p:cNvSpPr/>
          <p:nvPr/>
        </p:nvSpPr>
        <p:spPr>
          <a:xfrm>
            <a:off x="360325" y="987900"/>
            <a:ext cx="2210100" cy="333000"/>
          </a:xfrm>
          <a:prstGeom prst="homePlate">
            <a:avLst>
              <a:gd name="adj" fmla="val 50000"/>
            </a:avLst>
          </a:prstGeom>
          <a:solidFill>
            <a:srgbClr val="FF5A00"/>
          </a:solidFill>
          <a:ln w="9525" cap="flat" cmpd="sng">
            <a:solidFill>
              <a:srgbClr val="FF5A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CA" b="1">
                <a:solidFill>
                  <a:srgbClr val="FFFFFF"/>
                </a:solidFill>
                <a:latin typeface="Century Gothic"/>
                <a:ea typeface="Century Gothic"/>
                <a:cs typeface="Century Gothic"/>
                <a:sym typeface="Century Gothic"/>
              </a:rPr>
              <a:t>Contexte</a:t>
            </a:r>
          </a:p>
        </p:txBody>
      </p:sp>
      <p:sp>
        <p:nvSpPr>
          <p:cNvPr id="1208" name="Google Shape;1208;p213"/>
          <p:cNvSpPr/>
          <p:nvPr/>
        </p:nvSpPr>
        <p:spPr>
          <a:xfrm>
            <a:off x="2486175" y="998625"/>
            <a:ext cx="2210100" cy="333000"/>
          </a:xfrm>
          <a:prstGeom prst="chevron">
            <a:avLst>
              <a:gd name="adj" fmla="val 50000"/>
            </a:avLst>
          </a:prstGeom>
          <a:solidFill>
            <a:srgbClr val="9B00C3"/>
          </a:solidFill>
          <a:ln w="9525" cap="flat" cmpd="sng">
            <a:solidFill>
              <a:srgbClr val="9B00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CA" b="1">
                <a:solidFill>
                  <a:srgbClr val="FFFFFF"/>
                </a:solidFill>
                <a:latin typeface="Century Gothic"/>
                <a:ea typeface="Century Gothic"/>
                <a:cs typeface="Century Gothic"/>
                <a:sym typeface="Century Gothic"/>
              </a:rPr>
              <a:t>Besoins</a:t>
            </a:r>
          </a:p>
        </p:txBody>
      </p:sp>
      <p:sp>
        <p:nvSpPr>
          <p:cNvPr id="1209" name="Google Shape;1209;p213"/>
          <p:cNvSpPr/>
          <p:nvPr/>
        </p:nvSpPr>
        <p:spPr>
          <a:xfrm>
            <a:off x="4612000" y="998625"/>
            <a:ext cx="2210100" cy="333000"/>
          </a:xfrm>
          <a:prstGeom prst="chevron">
            <a:avLst>
              <a:gd name="adj" fmla="val 50000"/>
            </a:avLst>
          </a:prstGeom>
          <a:solidFill>
            <a:srgbClr val="E41F18"/>
          </a:solidFill>
          <a:ln w="9525" cap="flat" cmpd="sng">
            <a:solidFill>
              <a:srgbClr val="E41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CA" b="1">
                <a:solidFill>
                  <a:srgbClr val="FFFFFF"/>
                </a:solidFill>
                <a:latin typeface="Century Gothic"/>
                <a:ea typeface="Century Gothic"/>
                <a:cs typeface="Century Gothic"/>
                <a:sym typeface="Century Gothic"/>
              </a:rPr>
              <a:t>Objectifs</a:t>
            </a:r>
          </a:p>
        </p:txBody>
      </p:sp>
      <p:sp>
        <p:nvSpPr>
          <p:cNvPr id="1210" name="Google Shape;1210;p213"/>
          <p:cNvSpPr/>
          <p:nvPr/>
        </p:nvSpPr>
        <p:spPr>
          <a:xfrm>
            <a:off x="6737850" y="987900"/>
            <a:ext cx="2128200" cy="333000"/>
          </a:xfrm>
          <a:prstGeom prst="chevron">
            <a:avLst>
              <a:gd name="adj" fmla="val 50000"/>
            </a:avLst>
          </a:prstGeom>
          <a:solidFill>
            <a:srgbClr val="FFB819"/>
          </a:solidFill>
          <a:ln w="9525" cap="flat" cmpd="sng">
            <a:solidFill>
              <a:srgbClr val="FFB81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CA" b="1">
                <a:solidFill>
                  <a:srgbClr val="FFFFFF"/>
                </a:solidFill>
                <a:latin typeface="Century Gothic"/>
                <a:ea typeface="Century Gothic"/>
                <a:cs typeface="Century Gothic"/>
                <a:sym typeface="Century Gothic"/>
              </a:rPr>
              <a:t>Expérimenter</a:t>
            </a:r>
          </a:p>
        </p:txBody>
      </p:sp>
      <p:sp>
        <p:nvSpPr>
          <p:cNvPr id="1214" name="Google Shape;1214;p213"/>
          <p:cNvSpPr txBox="1"/>
          <p:nvPr/>
        </p:nvSpPr>
        <p:spPr>
          <a:xfrm>
            <a:off x="-60163" y="4284450"/>
            <a:ext cx="3032862" cy="435596"/>
          </a:xfrm>
          <a:prstGeom prst="rect">
            <a:avLst/>
          </a:prstGeom>
          <a:solidFill>
            <a:srgbClr val="A5948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dirty="0">
                <a:solidFill>
                  <a:srgbClr val="FFFFFF"/>
                </a:solidFill>
                <a:latin typeface="Century Gothic"/>
                <a:ea typeface="Century Gothic"/>
                <a:cs typeface="Century Gothic"/>
                <a:sym typeface="Century Gothic"/>
              </a:rPr>
              <a:t>Organisme de réglementation comme innovateur</a:t>
            </a:r>
          </a:p>
        </p:txBody>
      </p:sp>
      <p:sp>
        <p:nvSpPr>
          <p:cNvPr id="1215" name="Google Shape;1215;p213"/>
          <p:cNvSpPr txBox="1"/>
          <p:nvPr/>
        </p:nvSpPr>
        <p:spPr>
          <a:xfrm>
            <a:off x="3014686" y="4284450"/>
            <a:ext cx="3032862" cy="435596"/>
          </a:xfrm>
          <a:prstGeom prst="rect">
            <a:avLst/>
          </a:prstGeom>
          <a:solidFill>
            <a:srgbClr val="A5948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dirty="0">
                <a:solidFill>
                  <a:srgbClr val="FFFFFF"/>
                </a:solidFill>
                <a:latin typeface="Century Gothic"/>
                <a:ea typeface="Century Gothic"/>
                <a:cs typeface="Century Gothic"/>
                <a:sym typeface="Century Gothic"/>
              </a:rPr>
              <a:t>Organisme de réglementation comme intendant</a:t>
            </a:r>
          </a:p>
        </p:txBody>
      </p:sp>
      <p:sp>
        <p:nvSpPr>
          <p:cNvPr id="1216" name="Google Shape;1216;p213"/>
          <p:cNvSpPr txBox="1"/>
          <p:nvPr/>
        </p:nvSpPr>
        <p:spPr>
          <a:xfrm>
            <a:off x="6080836" y="4284450"/>
            <a:ext cx="3032862" cy="435596"/>
          </a:xfrm>
          <a:prstGeom prst="rect">
            <a:avLst/>
          </a:prstGeom>
          <a:solidFill>
            <a:srgbClr val="A5948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dirty="0">
                <a:solidFill>
                  <a:srgbClr val="FFFFFF"/>
                </a:solidFill>
                <a:latin typeface="Century Gothic"/>
                <a:ea typeface="Century Gothic"/>
                <a:cs typeface="Century Gothic"/>
                <a:sym typeface="Century Gothic"/>
              </a:rPr>
              <a:t>Organisme de réglementation comme catalyseur</a:t>
            </a:r>
          </a:p>
        </p:txBody>
      </p:sp>
      <p:sp>
        <p:nvSpPr>
          <p:cNvPr id="17" name="Google Shape;1193;p212"/>
          <p:cNvSpPr/>
          <p:nvPr/>
        </p:nvSpPr>
        <p:spPr>
          <a:xfrm>
            <a:off x="5590895" y="87325"/>
            <a:ext cx="1106184" cy="5265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CA" sz="800" b="1" dirty="0">
                <a:solidFill>
                  <a:srgbClr val="FFFFFF"/>
                </a:solidFill>
                <a:latin typeface="Century Gothic"/>
                <a:ea typeface="Century Gothic"/>
                <a:cs typeface="Century Gothic"/>
                <a:sym typeface="Century Gothic"/>
              </a:rPr>
              <a:t>1 – Nouveaux produits</a:t>
            </a:r>
          </a:p>
        </p:txBody>
      </p:sp>
      <p:sp>
        <p:nvSpPr>
          <p:cNvPr id="18" name="Google Shape;1194;p212"/>
          <p:cNvSpPr/>
          <p:nvPr/>
        </p:nvSpPr>
        <p:spPr>
          <a:xfrm>
            <a:off x="6768720" y="87325"/>
            <a:ext cx="1106184" cy="5265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CA" sz="800" b="1">
                <a:solidFill>
                  <a:srgbClr val="FFFFFF"/>
                </a:solidFill>
                <a:latin typeface="Century Gothic"/>
                <a:ea typeface="Century Gothic"/>
                <a:cs typeface="Century Gothic"/>
                <a:sym typeface="Century Gothic"/>
              </a:rPr>
              <a:t>2 – Nouveaux processus réglementaires</a:t>
            </a:r>
          </a:p>
        </p:txBody>
      </p:sp>
      <p:sp>
        <p:nvSpPr>
          <p:cNvPr id="19" name="Google Shape;1195;p212"/>
          <p:cNvSpPr/>
          <p:nvPr/>
        </p:nvSpPr>
        <p:spPr>
          <a:xfrm>
            <a:off x="7946553" y="87325"/>
            <a:ext cx="1106184" cy="5265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CA" sz="800" b="1">
                <a:solidFill>
                  <a:srgbClr val="FFFFFF"/>
                </a:solidFill>
                <a:latin typeface="Century Gothic"/>
                <a:ea typeface="Century Gothic"/>
                <a:cs typeface="Century Gothic"/>
                <a:sym typeface="Century Gothic"/>
              </a:rPr>
              <a:t>3 – Nouveaux cadres réglementaires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20"/>
        <p:cNvGrpSpPr/>
        <p:nvPr/>
      </p:nvGrpSpPr>
      <p:grpSpPr>
        <a:xfrm>
          <a:off x="0" y="0"/>
          <a:ext cx="0" cy="0"/>
          <a:chOff x="0" y="0"/>
          <a:chExt cx="0" cy="0"/>
        </a:xfrm>
      </p:grpSpPr>
      <p:sp>
        <p:nvSpPr>
          <p:cNvPr id="1221" name="Google Shape;1221;p214"/>
          <p:cNvSpPr txBox="1">
            <a:spLocks noGrp="1"/>
          </p:cNvSpPr>
          <p:nvPr>
            <p:ph type="body" idx="1"/>
          </p:nvPr>
        </p:nvSpPr>
        <p:spPr>
          <a:xfrm>
            <a:off x="137350" y="622050"/>
            <a:ext cx="8744400" cy="4090500"/>
          </a:xfrm>
          <a:prstGeom prst="rect">
            <a:avLst/>
          </a:prstGeom>
          <a:noFill/>
          <a:ln>
            <a:noFill/>
          </a:ln>
        </p:spPr>
        <p:txBody>
          <a:bodyPr spcFirstLastPara="1" wrap="square" lIns="91425" tIns="91425" rIns="91425" bIns="91425" anchor="ctr" anchorCtr="0">
            <a:noAutofit/>
          </a:bodyPr>
          <a:lstStyle/>
          <a:p>
            <a:pPr marL="0" lvl="0" indent="0" algn="l" rtl="0">
              <a:lnSpc>
                <a:spcPct val="85000"/>
              </a:lnSpc>
              <a:spcBef>
                <a:spcPts val="0"/>
              </a:spcBef>
              <a:spcAft>
                <a:spcPts val="0"/>
              </a:spcAft>
              <a:buNone/>
            </a:pPr>
            <a:endParaRPr sz="1400" spc="-30" dirty="0"/>
          </a:p>
          <a:p>
            <a:pPr marL="457200" lvl="0" indent="0" algn="l" rtl="0">
              <a:lnSpc>
                <a:spcPct val="85000"/>
              </a:lnSpc>
              <a:spcBef>
                <a:spcPts val="0"/>
              </a:spcBef>
              <a:spcAft>
                <a:spcPts val="0"/>
              </a:spcAft>
              <a:buNone/>
            </a:pPr>
            <a:endParaRPr sz="1400" spc="-30" dirty="0"/>
          </a:p>
          <a:p>
            <a:pPr marL="0" lvl="0" indent="0" algn="l" rtl="0">
              <a:lnSpc>
                <a:spcPct val="85000"/>
              </a:lnSpc>
              <a:spcBef>
                <a:spcPts val="0"/>
              </a:spcBef>
              <a:spcAft>
                <a:spcPts val="0"/>
              </a:spcAft>
              <a:buNone/>
            </a:pPr>
            <a:endParaRPr sz="1400" spc="-30" dirty="0"/>
          </a:p>
        </p:txBody>
      </p:sp>
      <p:sp>
        <p:nvSpPr>
          <p:cNvPr id="1222" name="Google Shape;1222;p214"/>
          <p:cNvSpPr/>
          <p:nvPr/>
        </p:nvSpPr>
        <p:spPr>
          <a:xfrm>
            <a:off x="3895225" y="1111175"/>
            <a:ext cx="4972500" cy="366600"/>
          </a:xfrm>
          <a:prstGeom prst="roundRect">
            <a:avLst>
              <a:gd name="adj" fmla="val 16667"/>
            </a:avLst>
          </a:prstGeom>
          <a:solidFill>
            <a:srgbClr val="FFB819"/>
          </a:solidFill>
          <a:ln>
            <a:noFill/>
          </a:ln>
        </p:spPr>
        <p:txBody>
          <a:bodyPr spcFirstLastPara="1" wrap="square" lIns="91425" tIns="91425" rIns="91425" bIns="91425" anchor="ctr" anchorCtr="0">
            <a:noAutofit/>
          </a:bodyPr>
          <a:lstStyle/>
          <a:p>
            <a:pPr marL="0" lvl="0" indent="0" algn="ctr" rtl="0">
              <a:lnSpc>
                <a:spcPct val="85000"/>
              </a:lnSpc>
              <a:spcBef>
                <a:spcPts val="0"/>
              </a:spcBef>
              <a:spcAft>
                <a:spcPts val="0"/>
              </a:spcAft>
              <a:buNone/>
            </a:pPr>
            <a:r>
              <a:rPr lang="fr-CA" b="1" spc="-30">
                <a:solidFill>
                  <a:srgbClr val="FFFFFF"/>
                </a:solidFill>
                <a:latin typeface="Century Gothic"/>
                <a:ea typeface="Century Gothic"/>
                <a:cs typeface="Century Gothic"/>
                <a:sym typeface="Century Gothic"/>
              </a:rPr>
              <a:t>Cas de figure jugés utiles</a:t>
            </a:r>
          </a:p>
        </p:txBody>
      </p:sp>
      <p:sp>
        <p:nvSpPr>
          <p:cNvPr id="1223" name="Google Shape;1223;p214"/>
          <p:cNvSpPr/>
          <p:nvPr/>
        </p:nvSpPr>
        <p:spPr>
          <a:xfrm>
            <a:off x="290450" y="1111175"/>
            <a:ext cx="3500400" cy="366600"/>
          </a:xfrm>
          <a:prstGeom prst="roundRect">
            <a:avLst>
              <a:gd name="adj" fmla="val 16667"/>
            </a:avLst>
          </a:prstGeom>
          <a:solidFill>
            <a:srgbClr val="9B00C3"/>
          </a:solidFill>
          <a:ln w="9525" cap="flat" cmpd="sng">
            <a:solidFill>
              <a:srgbClr val="9B00C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85000"/>
              </a:lnSpc>
              <a:spcBef>
                <a:spcPts val="0"/>
              </a:spcBef>
              <a:spcAft>
                <a:spcPts val="0"/>
              </a:spcAft>
              <a:buNone/>
            </a:pPr>
            <a:r>
              <a:rPr lang="fr-CA" b="1" spc="-30">
                <a:solidFill>
                  <a:srgbClr val="FFFFFF"/>
                </a:solidFill>
                <a:latin typeface="Century Gothic"/>
                <a:ea typeface="Century Gothic"/>
                <a:cs typeface="Century Gothic"/>
                <a:sym typeface="Century Gothic"/>
              </a:rPr>
              <a:t>Description</a:t>
            </a:r>
          </a:p>
        </p:txBody>
      </p:sp>
      <p:sp>
        <p:nvSpPr>
          <p:cNvPr id="1224" name="Google Shape;1224;p214"/>
          <p:cNvSpPr/>
          <p:nvPr/>
        </p:nvSpPr>
        <p:spPr>
          <a:xfrm>
            <a:off x="3895225" y="1570450"/>
            <a:ext cx="4986600" cy="1551000"/>
          </a:xfrm>
          <a:prstGeom prst="roundRect">
            <a:avLst>
              <a:gd name="adj" fmla="val 16667"/>
            </a:avLst>
          </a:prstGeom>
          <a:noFill/>
          <a:ln w="38100" cap="flat" cmpd="sng">
            <a:solidFill>
              <a:srgbClr val="FFB819"/>
            </a:solidFill>
            <a:prstDash val="solid"/>
            <a:round/>
            <a:headEnd type="none" w="sm" len="sm"/>
            <a:tailEnd type="none" w="sm" len="sm"/>
          </a:ln>
        </p:spPr>
        <p:txBody>
          <a:bodyPr spcFirstLastPara="1" wrap="square" lIns="90000" tIns="91425" rIns="91425" bIns="91425" anchor="ctr" anchorCtr="0">
            <a:noAutofit/>
          </a:bodyPr>
          <a:lstStyle/>
          <a:p>
            <a:pPr marL="457200" lvl="0" indent="0" algn="l" rtl="0">
              <a:lnSpc>
                <a:spcPct val="85000"/>
              </a:lnSpc>
              <a:spcBef>
                <a:spcPts val="0"/>
              </a:spcBef>
              <a:spcAft>
                <a:spcPts val="0"/>
              </a:spcAft>
              <a:buNone/>
            </a:pPr>
            <a:endParaRPr sz="1000" spc="-30">
              <a:latin typeface="Century Gothic"/>
              <a:ea typeface="Century Gothic"/>
              <a:cs typeface="Century Gothic"/>
              <a:sym typeface="Century Gothic"/>
            </a:endParaRPr>
          </a:p>
          <a:p>
            <a:pPr marL="457200" lvl="0" indent="-298450" algn="l" rtl="0">
              <a:lnSpc>
                <a:spcPct val="85000"/>
              </a:lnSpc>
              <a:spcBef>
                <a:spcPts val="0"/>
              </a:spcBef>
              <a:spcAft>
                <a:spcPts val="0"/>
              </a:spcAft>
              <a:buSzPts val="1100"/>
              <a:buFont typeface="Century Gothic"/>
              <a:buChar char="●"/>
            </a:pPr>
            <a:r>
              <a:rPr lang="fr-CA" sz="1000" spc="-30">
                <a:latin typeface="Century Gothic"/>
                <a:ea typeface="Century Gothic"/>
                <a:cs typeface="Century Gothic"/>
                <a:sym typeface="Century Gothic"/>
              </a:rPr>
              <a:t>Manque d’innovation axée sur un défi ou un résultat précis, par exemple un accès plus équitable aux services ou les changements climatiques.</a:t>
            </a:r>
          </a:p>
          <a:p>
            <a:pPr marL="457200" lvl="0" indent="0" algn="l" rtl="0">
              <a:lnSpc>
                <a:spcPct val="85000"/>
              </a:lnSpc>
              <a:spcBef>
                <a:spcPts val="0"/>
              </a:spcBef>
              <a:spcAft>
                <a:spcPts val="0"/>
              </a:spcAft>
              <a:buNone/>
            </a:pPr>
            <a:endParaRPr sz="1000" spc="-30">
              <a:latin typeface="Century Gothic"/>
              <a:ea typeface="Century Gothic"/>
              <a:cs typeface="Century Gothic"/>
              <a:sym typeface="Century Gothic"/>
            </a:endParaRPr>
          </a:p>
          <a:p>
            <a:pPr marL="457200" lvl="0" indent="-298450" algn="l" rtl="0">
              <a:lnSpc>
                <a:spcPct val="85000"/>
              </a:lnSpc>
              <a:spcBef>
                <a:spcPts val="0"/>
              </a:spcBef>
              <a:spcAft>
                <a:spcPts val="0"/>
              </a:spcAft>
              <a:buSzPts val="1100"/>
              <a:buFont typeface="Century Gothic"/>
              <a:buChar char="●"/>
            </a:pPr>
            <a:r>
              <a:rPr lang="fr-CA" sz="1000" spc="-30">
                <a:latin typeface="Century Gothic"/>
                <a:ea typeface="Century Gothic"/>
                <a:cs typeface="Century Gothic"/>
                <a:sym typeface="Century Gothic"/>
              </a:rPr>
              <a:t>L’organisme de réglementation a besoin de plus de données sur les nouveaux types de produits, services ou entreprises pour orienter la future réforme réglementaire.</a:t>
            </a:r>
          </a:p>
          <a:p>
            <a:pPr marL="457200" lvl="0" indent="0" algn="l" rtl="0">
              <a:lnSpc>
                <a:spcPct val="85000"/>
              </a:lnSpc>
              <a:spcBef>
                <a:spcPts val="0"/>
              </a:spcBef>
              <a:spcAft>
                <a:spcPts val="0"/>
              </a:spcAft>
              <a:buNone/>
            </a:pPr>
            <a:endParaRPr sz="1000" spc="-30">
              <a:latin typeface="Century Gothic"/>
              <a:ea typeface="Century Gothic"/>
              <a:cs typeface="Century Gothic"/>
              <a:sym typeface="Century Gothic"/>
            </a:endParaRPr>
          </a:p>
          <a:p>
            <a:pPr marL="457200" lvl="0" indent="-298450" algn="l" rtl="0">
              <a:lnSpc>
                <a:spcPct val="85000"/>
              </a:lnSpc>
              <a:spcBef>
                <a:spcPts val="0"/>
              </a:spcBef>
              <a:spcAft>
                <a:spcPts val="0"/>
              </a:spcAft>
              <a:buSzPts val="1100"/>
              <a:buFont typeface="Century Gothic"/>
              <a:buChar char="●"/>
            </a:pPr>
            <a:r>
              <a:rPr lang="fr-CA" sz="1000" spc="-30">
                <a:latin typeface="Century Gothic"/>
                <a:ea typeface="Century Gothic"/>
                <a:cs typeface="Century Gothic"/>
                <a:sym typeface="Century Gothic"/>
              </a:rPr>
              <a:t>L’organisme de réglementation a besoin de renseignements pour mettre à l’essai et élaborer de nouveaux types de règlements, politiques et infrastructures.</a:t>
            </a:r>
          </a:p>
          <a:p>
            <a:pPr marL="0" lvl="0" indent="0" algn="l" rtl="0">
              <a:lnSpc>
                <a:spcPct val="85000"/>
              </a:lnSpc>
              <a:spcBef>
                <a:spcPts val="0"/>
              </a:spcBef>
              <a:spcAft>
                <a:spcPts val="0"/>
              </a:spcAft>
              <a:buNone/>
            </a:pPr>
            <a:endParaRPr sz="1000" spc="-30">
              <a:latin typeface="Century Gothic"/>
              <a:ea typeface="Century Gothic"/>
              <a:cs typeface="Century Gothic"/>
              <a:sym typeface="Century Gothic"/>
            </a:endParaRPr>
          </a:p>
        </p:txBody>
      </p:sp>
      <p:sp>
        <p:nvSpPr>
          <p:cNvPr id="1225" name="Google Shape;1225;p214"/>
          <p:cNvSpPr/>
          <p:nvPr/>
        </p:nvSpPr>
        <p:spPr>
          <a:xfrm>
            <a:off x="290600" y="1570450"/>
            <a:ext cx="3500400" cy="1551000"/>
          </a:xfrm>
          <a:prstGeom prst="roundRect">
            <a:avLst>
              <a:gd name="adj" fmla="val 16667"/>
            </a:avLst>
          </a:prstGeom>
          <a:noFill/>
          <a:ln w="38100" cap="flat" cmpd="sng">
            <a:solidFill>
              <a:srgbClr val="9B00C3"/>
            </a:solidFill>
            <a:prstDash val="solid"/>
            <a:round/>
            <a:headEnd type="none" w="sm" len="sm"/>
            <a:tailEnd type="none" w="sm" len="sm"/>
          </a:ln>
        </p:spPr>
        <p:txBody>
          <a:bodyPr spcFirstLastPara="1" wrap="square" lIns="90000" tIns="91425" rIns="91425" bIns="91425" anchor="t" anchorCtr="0">
            <a:noAutofit/>
          </a:bodyPr>
          <a:lstStyle/>
          <a:p>
            <a:pPr marL="0" lvl="0" indent="0" algn="l" rtl="0">
              <a:lnSpc>
                <a:spcPct val="85000"/>
              </a:lnSpc>
              <a:spcBef>
                <a:spcPts val="0"/>
              </a:spcBef>
              <a:spcAft>
                <a:spcPts val="0"/>
              </a:spcAft>
              <a:buNone/>
            </a:pPr>
            <a:r>
              <a:rPr lang="fr-CA" sz="1000" spc="-30" dirty="0">
                <a:latin typeface="Century Gothic"/>
                <a:ea typeface="Century Gothic"/>
                <a:cs typeface="Century Gothic"/>
                <a:sym typeface="Century Gothic"/>
              </a:rPr>
              <a:t>Les prix de type « défi » offrent une récompense à quiconque peut résoudre un problème en premier ou de la façon la plus efficace. Il s’agit d’une méthode éprouvée pour attirer de nouveaux innovateurs afin de changer le statu quo. En même temps, ils mettent les titulaires au défi de réorienter leurs efforts ou d’envisager un problème d’une nouvelle façon.</a:t>
            </a:r>
          </a:p>
        </p:txBody>
      </p:sp>
      <p:sp>
        <p:nvSpPr>
          <p:cNvPr id="1226" name="Google Shape;1226;p214"/>
          <p:cNvSpPr/>
          <p:nvPr/>
        </p:nvSpPr>
        <p:spPr>
          <a:xfrm>
            <a:off x="314224" y="3198525"/>
            <a:ext cx="8673021" cy="366600"/>
          </a:xfrm>
          <a:prstGeom prst="roundRect">
            <a:avLst>
              <a:gd name="adj" fmla="val 16667"/>
            </a:avLst>
          </a:prstGeom>
          <a:solidFill>
            <a:srgbClr val="FF5A00"/>
          </a:solidFill>
          <a:ln>
            <a:noFill/>
          </a:ln>
        </p:spPr>
        <p:txBody>
          <a:bodyPr spcFirstLastPara="1" wrap="square" lIns="91425" tIns="91425" rIns="91425" bIns="91425" anchor="ctr" anchorCtr="0">
            <a:noAutofit/>
          </a:bodyPr>
          <a:lstStyle/>
          <a:p>
            <a:pPr marL="0" lvl="0" indent="0" algn="ctr" rtl="0">
              <a:lnSpc>
                <a:spcPct val="85000"/>
              </a:lnSpc>
              <a:spcBef>
                <a:spcPts val="0"/>
              </a:spcBef>
              <a:spcAft>
                <a:spcPts val="0"/>
              </a:spcAft>
              <a:buNone/>
            </a:pPr>
            <a:r>
              <a:rPr lang="fr-CA" sz="1100" b="1" spc="-30">
                <a:solidFill>
                  <a:srgbClr val="FFFFFF"/>
                </a:solidFill>
                <a:latin typeface="Century Gothic"/>
                <a:ea typeface="Century Gothic"/>
                <a:cs typeface="Century Gothic"/>
                <a:sym typeface="Century Gothic"/>
              </a:rPr>
              <a:t>Exemples</a:t>
            </a:r>
          </a:p>
        </p:txBody>
      </p:sp>
      <p:sp>
        <p:nvSpPr>
          <p:cNvPr id="1227" name="Google Shape;1227;p214"/>
          <p:cNvSpPr/>
          <p:nvPr/>
        </p:nvSpPr>
        <p:spPr>
          <a:xfrm>
            <a:off x="314300" y="3603666"/>
            <a:ext cx="8672946" cy="1025400"/>
          </a:xfrm>
          <a:prstGeom prst="roundRect">
            <a:avLst>
              <a:gd name="adj" fmla="val 16667"/>
            </a:avLst>
          </a:prstGeom>
          <a:noFill/>
          <a:ln w="38100" cap="flat" cmpd="sng">
            <a:solidFill>
              <a:srgbClr val="FF5900"/>
            </a:solidFill>
            <a:prstDash val="solid"/>
            <a:round/>
            <a:headEnd type="none" w="sm" len="sm"/>
            <a:tailEnd type="none" w="sm" len="sm"/>
          </a:ln>
        </p:spPr>
        <p:txBody>
          <a:bodyPr spcFirstLastPara="1" wrap="square" lIns="90000" tIns="91425" rIns="91425" bIns="91425" anchor="t" anchorCtr="0">
            <a:noAutofit/>
          </a:bodyPr>
          <a:lstStyle/>
          <a:p>
            <a:pPr marL="457200" lvl="0" indent="-298450" algn="l" rtl="0">
              <a:lnSpc>
                <a:spcPct val="85000"/>
              </a:lnSpc>
              <a:spcBef>
                <a:spcPts val="0"/>
              </a:spcBef>
              <a:spcAft>
                <a:spcPts val="0"/>
              </a:spcAft>
              <a:buSzPts val="1100"/>
              <a:buFont typeface="Century Gothic"/>
              <a:buChar char="●"/>
            </a:pPr>
            <a:r>
              <a:rPr lang="fr-CA" sz="1000" spc="-30" dirty="0">
                <a:latin typeface="Century Gothic"/>
                <a:ea typeface="Century Gothic"/>
                <a:cs typeface="Century Gothic"/>
                <a:sym typeface="Century Gothic"/>
              </a:rPr>
              <a:t>Open Up Challenge – innovations </a:t>
            </a:r>
            <a:r>
              <a:rPr lang="fr-CA" sz="1000" spc="-30" dirty="0" err="1">
                <a:latin typeface="Century Gothic"/>
                <a:ea typeface="Century Gothic"/>
                <a:cs typeface="Century Gothic"/>
                <a:sym typeface="Century Gothic"/>
              </a:rPr>
              <a:t>fintech</a:t>
            </a:r>
            <a:r>
              <a:rPr lang="fr-CA" sz="1000" spc="-30" dirty="0">
                <a:latin typeface="Century Gothic"/>
                <a:ea typeface="Century Gothic"/>
                <a:cs typeface="Century Gothic"/>
                <a:sym typeface="Century Gothic"/>
              </a:rPr>
              <a:t> de banque ouverte, soutenues par la </a:t>
            </a:r>
            <a:r>
              <a:rPr lang="fr-CA" sz="1000" spc="-30" dirty="0" err="1">
                <a:latin typeface="Century Gothic"/>
                <a:ea typeface="Century Gothic"/>
                <a:cs typeface="Century Gothic"/>
                <a:sym typeface="Century Gothic"/>
              </a:rPr>
              <a:t>Competition</a:t>
            </a:r>
            <a:r>
              <a:rPr lang="fr-CA" sz="1000" spc="-30" dirty="0">
                <a:latin typeface="Century Gothic"/>
                <a:ea typeface="Century Gothic"/>
                <a:cs typeface="Century Gothic"/>
                <a:sym typeface="Century Gothic"/>
              </a:rPr>
              <a:t> &amp; </a:t>
            </a:r>
            <a:r>
              <a:rPr lang="fr-CA" sz="1000" spc="-30" dirty="0" err="1">
                <a:latin typeface="Century Gothic"/>
                <a:ea typeface="Century Gothic"/>
                <a:cs typeface="Century Gothic"/>
                <a:sym typeface="Century Gothic"/>
              </a:rPr>
              <a:t>Markets</a:t>
            </a:r>
            <a:r>
              <a:rPr lang="fr-CA" sz="1000" spc="-30" dirty="0">
                <a:latin typeface="Century Gothic"/>
                <a:ea typeface="Century Gothic"/>
                <a:cs typeface="Century Gothic"/>
                <a:sym typeface="Century Gothic"/>
              </a:rPr>
              <a:t> </a:t>
            </a:r>
            <a:r>
              <a:rPr lang="fr-CA" sz="1000" spc="-30" dirty="0" err="1">
                <a:latin typeface="Century Gothic"/>
                <a:ea typeface="Century Gothic"/>
                <a:cs typeface="Century Gothic"/>
                <a:sym typeface="Century Gothic"/>
              </a:rPr>
              <a:t>Authority</a:t>
            </a:r>
            <a:r>
              <a:rPr lang="fr-CA" sz="1000" spc="-30" dirty="0">
                <a:latin typeface="Century Gothic"/>
                <a:ea typeface="Century Gothic"/>
                <a:cs typeface="Century Gothic"/>
                <a:sym typeface="Century Gothic"/>
              </a:rPr>
              <a:t> du Royaume-Uni.</a:t>
            </a:r>
          </a:p>
          <a:p>
            <a:pPr marL="457200" lvl="0" indent="0" algn="l" rtl="0">
              <a:lnSpc>
                <a:spcPct val="85000"/>
              </a:lnSpc>
              <a:spcBef>
                <a:spcPts val="0"/>
              </a:spcBef>
              <a:spcAft>
                <a:spcPts val="0"/>
              </a:spcAft>
              <a:buNone/>
            </a:pPr>
            <a:endParaRPr sz="1000" spc="-30" dirty="0">
              <a:latin typeface="Century Gothic"/>
              <a:ea typeface="Century Gothic"/>
              <a:cs typeface="Century Gothic"/>
              <a:sym typeface="Century Gothic"/>
            </a:endParaRPr>
          </a:p>
          <a:p>
            <a:pPr marL="457200" lvl="0" indent="-298450" algn="l" rtl="0">
              <a:lnSpc>
                <a:spcPct val="85000"/>
              </a:lnSpc>
              <a:spcBef>
                <a:spcPts val="0"/>
              </a:spcBef>
              <a:spcAft>
                <a:spcPts val="0"/>
              </a:spcAft>
              <a:buSzPts val="1100"/>
              <a:buFont typeface="Century Gothic"/>
              <a:buChar char="●"/>
            </a:pPr>
            <a:r>
              <a:rPr lang="fr-CA" sz="1000" spc="-30" dirty="0" err="1">
                <a:latin typeface="Century Gothic"/>
                <a:ea typeface="Century Gothic"/>
                <a:cs typeface="Century Gothic"/>
                <a:sym typeface="Century Gothic"/>
              </a:rPr>
              <a:t>Legal</a:t>
            </a:r>
            <a:r>
              <a:rPr lang="fr-CA" sz="1000" spc="-30" dirty="0">
                <a:latin typeface="Century Gothic"/>
                <a:ea typeface="Century Gothic"/>
                <a:cs typeface="Century Gothic"/>
                <a:sym typeface="Century Gothic"/>
              </a:rPr>
              <a:t> Access Challenge – </a:t>
            </a:r>
            <a:r>
              <a:rPr lang="fr-CA" sz="1000" spc="-30" dirty="0" err="1">
                <a:latin typeface="Century Gothic"/>
                <a:ea typeface="Century Gothic"/>
                <a:cs typeface="Century Gothic"/>
                <a:sym typeface="Century Gothic"/>
              </a:rPr>
              <a:t>lawtech</a:t>
            </a:r>
            <a:r>
              <a:rPr lang="fr-CA" sz="1000" spc="-30" dirty="0">
                <a:latin typeface="Century Gothic"/>
                <a:ea typeface="Century Gothic"/>
                <a:cs typeface="Century Gothic"/>
                <a:sym typeface="Century Gothic"/>
              </a:rPr>
              <a:t> pour les consommateurs, géré en partenariat avec la Solicitors </a:t>
            </a:r>
            <a:r>
              <a:rPr lang="fr-CA" sz="1000" spc="-30" dirty="0" err="1">
                <a:latin typeface="Century Gothic"/>
                <a:ea typeface="Century Gothic"/>
                <a:cs typeface="Century Gothic"/>
                <a:sym typeface="Century Gothic"/>
              </a:rPr>
              <a:t>Regulation</a:t>
            </a:r>
            <a:r>
              <a:rPr lang="fr-CA" sz="1000" spc="-30" dirty="0">
                <a:latin typeface="Century Gothic"/>
                <a:ea typeface="Century Gothic"/>
                <a:cs typeface="Century Gothic"/>
                <a:sym typeface="Century Gothic"/>
              </a:rPr>
              <a:t> </a:t>
            </a:r>
            <a:r>
              <a:rPr lang="fr-CA" sz="1000" spc="-30" dirty="0" err="1">
                <a:latin typeface="Century Gothic"/>
                <a:ea typeface="Century Gothic"/>
                <a:cs typeface="Century Gothic"/>
                <a:sym typeface="Century Gothic"/>
              </a:rPr>
              <a:t>Authority</a:t>
            </a:r>
            <a:r>
              <a:rPr lang="fr-CA" sz="1000" spc="-30" dirty="0">
                <a:latin typeface="Century Gothic"/>
                <a:ea typeface="Century Gothic"/>
                <a:cs typeface="Century Gothic"/>
                <a:sym typeface="Century Gothic"/>
              </a:rPr>
              <a:t> du Royaume-Uni.</a:t>
            </a:r>
          </a:p>
          <a:p>
            <a:pPr marL="457200" lvl="0" indent="0" algn="l" rtl="0">
              <a:lnSpc>
                <a:spcPct val="85000"/>
              </a:lnSpc>
              <a:spcBef>
                <a:spcPts val="0"/>
              </a:spcBef>
              <a:spcAft>
                <a:spcPts val="0"/>
              </a:spcAft>
              <a:buNone/>
            </a:pPr>
            <a:endParaRPr sz="1000" spc="-30" dirty="0">
              <a:latin typeface="Century Gothic"/>
              <a:ea typeface="Century Gothic"/>
              <a:cs typeface="Century Gothic"/>
              <a:sym typeface="Century Gothic"/>
            </a:endParaRPr>
          </a:p>
          <a:p>
            <a:pPr marL="457200" lvl="0" indent="-298450" algn="l" rtl="0">
              <a:lnSpc>
                <a:spcPct val="85000"/>
              </a:lnSpc>
              <a:spcBef>
                <a:spcPts val="0"/>
              </a:spcBef>
              <a:spcAft>
                <a:spcPts val="0"/>
              </a:spcAft>
              <a:buSzPts val="1100"/>
              <a:buFont typeface="Century Gothic"/>
              <a:buChar char="●"/>
            </a:pPr>
            <a:r>
              <a:rPr lang="fr-CA" sz="1000" spc="-30" dirty="0">
                <a:latin typeface="Century Gothic"/>
                <a:ea typeface="Century Gothic"/>
                <a:cs typeface="Century Gothic"/>
                <a:sym typeface="Century Gothic"/>
              </a:rPr>
              <a:t>Green </a:t>
            </a:r>
            <a:r>
              <a:rPr lang="fr-CA" sz="1000" spc="-30" dirty="0" err="1">
                <a:latin typeface="Century Gothic"/>
                <a:ea typeface="Century Gothic"/>
                <a:cs typeface="Century Gothic"/>
                <a:sym typeface="Century Gothic"/>
              </a:rPr>
              <a:t>Fintech</a:t>
            </a:r>
            <a:r>
              <a:rPr lang="fr-CA" sz="1000" spc="-30" dirty="0">
                <a:latin typeface="Century Gothic"/>
                <a:ea typeface="Century Gothic"/>
                <a:cs typeface="Century Gothic"/>
                <a:sym typeface="Century Gothic"/>
              </a:rPr>
              <a:t> Challenge – recherche de solutions écologiques, une approche pilote de la Financial </a:t>
            </a:r>
            <a:r>
              <a:rPr lang="fr-CA" sz="1000" spc="-30" dirty="0" err="1">
                <a:latin typeface="Century Gothic"/>
                <a:ea typeface="Century Gothic"/>
                <a:cs typeface="Century Gothic"/>
                <a:sym typeface="Century Gothic"/>
              </a:rPr>
              <a:t>Conduct</a:t>
            </a:r>
            <a:r>
              <a:rPr lang="fr-CA" sz="1000" spc="-30" dirty="0">
                <a:latin typeface="Century Gothic"/>
                <a:ea typeface="Century Gothic"/>
                <a:cs typeface="Century Gothic"/>
                <a:sym typeface="Century Gothic"/>
              </a:rPr>
              <a:t> </a:t>
            </a:r>
            <a:r>
              <a:rPr lang="fr-CA" sz="1000" spc="-30" dirty="0" err="1">
                <a:latin typeface="Century Gothic"/>
                <a:ea typeface="Century Gothic"/>
                <a:cs typeface="Century Gothic"/>
                <a:sym typeface="Century Gothic"/>
              </a:rPr>
              <a:t>Authority</a:t>
            </a:r>
            <a:r>
              <a:rPr lang="fr-CA" sz="1000" spc="-30" dirty="0">
                <a:latin typeface="Century Gothic"/>
                <a:ea typeface="Century Gothic"/>
                <a:cs typeface="Century Gothic"/>
                <a:sym typeface="Century Gothic"/>
              </a:rPr>
              <a:t> du Royaume-Uni.</a:t>
            </a:r>
          </a:p>
          <a:p>
            <a:pPr marL="0" lvl="0" indent="0" algn="l" rtl="0">
              <a:lnSpc>
                <a:spcPct val="85000"/>
              </a:lnSpc>
              <a:spcBef>
                <a:spcPts val="0"/>
              </a:spcBef>
              <a:spcAft>
                <a:spcPts val="0"/>
              </a:spcAft>
              <a:buNone/>
            </a:pPr>
            <a:endParaRPr sz="1000" spc="-30" dirty="0">
              <a:latin typeface="Century Gothic"/>
              <a:ea typeface="Century Gothic"/>
              <a:cs typeface="Century Gothic"/>
              <a:sym typeface="Century Gothic"/>
            </a:endParaRPr>
          </a:p>
          <a:p>
            <a:pPr marL="0" lvl="0" indent="0" algn="l" rtl="0">
              <a:lnSpc>
                <a:spcPct val="85000"/>
              </a:lnSpc>
              <a:spcBef>
                <a:spcPts val="0"/>
              </a:spcBef>
              <a:spcAft>
                <a:spcPts val="0"/>
              </a:spcAft>
              <a:buNone/>
            </a:pPr>
            <a:endParaRPr sz="1000" spc="-30" dirty="0">
              <a:latin typeface="Century Gothic"/>
              <a:ea typeface="Century Gothic"/>
              <a:cs typeface="Century Gothic"/>
              <a:sym typeface="Century Gothic"/>
            </a:endParaRPr>
          </a:p>
        </p:txBody>
      </p:sp>
      <p:sp>
        <p:nvSpPr>
          <p:cNvPr id="1228" name="Google Shape;1228;p214"/>
          <p:cNvSpPr/>
          <p:nvPr/>
        </p:nvSpPr>
        <p:spPr>
          <a:xfrm>
            <a:off x="290463" y="653975"/>
            <a:ext cx="8577300" cy="366600"/>
          </a:xfrm>
          <a:prstGeom prst="roundRect">
            <a:avLst>
              <a:gd name="adj" fmla="val 16667"/>
            </a:avLst>
          </a:prstGeom>
          <a:solidFill>
            <a:srgbClr val="A59482"/>
          </a:solidFill>
          <a:ln w="9525" cap="flat" cmpd="sng">
            <a:solidFill>
              <a:srgbClr val="A5948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85000"/>
              </a:lnSpc>
              <a:spcBef>
                <a:spcPts val="0"/>
              </a:spcBef>
              <a:spcAft>
                <a:spcPts val="0"/>
              </a:spcAft>
              <a:buNone/>
            </a:pPr>
            <a:r>
              <a:rPr lang="fr-CA" b="1" spc="-30">
                <a:latin typeface="Century Gothic"/>
                <a:ea typeface="Century Gothic"/>
                <a:cs typeface="Century Gothic"/>
                <a:sym typeface="Century Gothic"/>
              </a:rPr>
              <a:t>Prix de type « défi »</a:t>
            </a:r>
          </a:p>
        </p:txBody>
      </p:sp>
      <p:sp>
        <p:nvSpPr>
          <p:cNvPr id="1229" name="Google Shape;1229;p214"/>
          <p:cNvSpPr/>
          <p:nvPr/>
        </p:nvSpPr>
        <p:spPr>
          <a:xfrm>
            <a:off x="6470466" y="100450"/>
            <a:ext cx="768510" cy="3048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85000"/>
              </a:lnSpc>
              <a:spcBef>
                <a:spcPts val="0"/>
              </a:spcBef>
              <a:spcAft>
                <a:spcPts val="0"/>
              </a:spcAft>
              <a:buNone/>
            </a:pPr>
            <a:r>
              <a:rPr lang="fr-CA" sz="600" b="1" spc="-30" dirty="0">
                <a:solidFill>
                  <a:srgbClr val="FFFFFF"/>
                </a:solidFill>
                <a:latin typeface="Century Gothic"/>
                <a:ea typeface="Century Gothic"/>
                <a:cs typeface="Century Gothic"/>
                <a:sym typeface="Century Gothic"/>
              </a:rPr>
              <a:t>1 – Nouveaux produits</a:t>
            </a:r>
          </a:p>
        </p:txBody>
      </p:sp>
      <p:sp>
        <p:nvSpPr>
          <p:cNvPr id="1230" name="Google Shape;1230;p214"/>
          <p:cNvSpPr/>
          <p:nvPr/>
        </p:nvSpPr>
        <p:spPr>
          <a:xfrm>
            <a:off x="7286900" y="100450"/>
            <a:ext cx="768510" cy="3048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85000"/>
              </a:lnSpc>
              <a:spcBef>
                <a:spcPts val="0"/>
              </a:spcBef>
              <a:spcAft>
                <a:spcPts val="0"/>
              </a:spcAft>
              <a:buNone/>
            </a:pPr>
            <a:r>
              <a:rPr lang="fr-CA" sz="600" b="1" spc="-30" dirty="0">
                <a:solidFill>
                  <a:srgbClr val="FFFFFF"/>
                </a:solidFill>
                <a:latin typeface="Century Gothic"/>
                <a:ea typeface="Century Gothic"/>
                <a:cs typeface="Century Gothic"/>
                <a:sym typeface="Century Gothic"/>
              </a:rPr>
              <a:t>2 – Nouveaux processus réglementaires</a:t>
            </a:r>
          </a:p>
        </p:txBody>
      </p:sp>
      <p:sp>
        <p:nvSpPr>
          <p:cNvPr id="1231" name="Google Shape;1231;p214"/>
          <p:cNvSpPr/>
          <p:nvPr/>
        </p:nvSpPr>
        <p:spPr>
          <a:xfrm>
            <a:off x="8103340" y="100450"/>
            <a:ext cx="768510" cy="304800"/>
          </a:xfrm>
          <a:prstGeom prst="roundRect">
            <a:avLst>
              <a:gd name="adj" fmla="val 16667"/>
            </a:avLst>
          </a:prstGeom>
          <a:solidFill>
            <a:srgbClr val="FFFFFF"/>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85000"/>
              </a:lnSpc>
              <a:spcBef>
                <a:spcPts val="0"/>
              </a:spcBef>
              <a:spcAft>
                <a:spcPts val="0"/>
              </a:spcAft>
              <a:buNone/>
            </a:pPr>
            <a:r>
              <a:rPr lang="fr-CA" sz="600" b="1" spc="-30">
                <a:highlight>
                  <a:srgbClr val="FFFFFF"/>
                </a:highlight>
                <a:latin typeface="Century Gothic"/>
                <a:ea typeface="Century Gothic"/>
                <a:cs typeface="Century Gothic"/>
                <a:sym typeface="Century Gothic"/>
              </a:rPr>
              <a:t>3 – Nouveaux cadres réglementaires</a:t>
            </a:r>
          </a:p>
        </p:txBody>
      </p:sp>
      <p:sp>
        <p:nvSpPr>
          <p:cNvPr id="1232" name="Google Shape;1232;p214"/>
          <p:cNvSpPr txBox="1">
            <a:spLocks noGrp="1"/>
          </p:cNvSpPr>
          <p:nvPr>
            <p:ph type="title"/>
          </p:nvPr>
        </p:nvSpPr>
        <p:spPr>
          <a:xfrm>
            <a:off x="107950" y="87325"/>
            <a:ext cx="6639300" cy="431700"/>
          </a:xfrm>
          <a:prstGeom prst="rect">
            <a:avLst/>
          </a:prstGeom>
          <a:noFill/>
          <a:ln>
            <a:noFill/>
          </a:ln>
        </p:spPr>
        <p:txBody>
          <a:bodyPr spcFirstLastPara="1" wrap="square" lIns="91425" tIns="91425" rIns="91425" bIns="91425" anchor="ctr" anchorCtr="0">
            <a:noAutofit/>
          </a:bodyPr>
          <a:lstStyle/>
          <a:p>
            <a:pPr marL="0" lvl="0" indent="0" algn="l" rtl="0">
              <a:lnSpc>
                <a:spcPct val="85000"/>
              </a:lnSpc>
              <a:spcBef>
                <a:spcPts val="0"/>
              </a:spcBef>
              <a:spcAft>
                <a:spcPts val="0"/>
              </a:spcAft>
              <a:buNone/>
            </a:pPr>
            <a:r>
              <a:rPr lang="fr-CA" sz="2000" b="1" spc="-30">
                <a:solidFill>
                  <a:schemeClr val="dk1"/>
                </a:solidFill>
                <a:latin typeface="Century Gothic"/>
                <a:ea typeface="Century Gothic"/>
                <a:cs typeface="Century Gothic"/>
                <a:sym typeface="Century Gothic"/>
              </a:rPr>
              <a:t>Expérimenter de nouveaux processus pour stimuler l’innovation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36"/>
        <p:cNvGrpSpPr/>
        <p:nvPr/>
      </p:nvGrpSpPr>
      <p:grpSpPr>
        <a:xfrm>
          <a:off x="0" y="0"/>
          <a:ext cx="0" cy="0"/>
          <a:chOff x="0" y="0"/>
          <a:chExt cx="0" cy="0"/>
        </a:xfrm>
      </p:grpSpPr>
      <p:sp>
        <p:nvSpPr>
          <p:cNvPr id="1237" name="Google Shape;1237;p215"/>
          <p:cNvSpPr txBox="1">
            <a:spLocks noGrp="1"/>
          </p:cNvSpPr>
          <p:nvPr>
            <p:ph type="title"/>
          </p:nvPr>
        </p:nvSpPr>
        <p:spPr>
          <a:xfrm>
            <a:off x="107949" y="87313"/>
            <a:ext cx="8712300" cy="431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CA" sz="2000"/>
              <a:t>Exemple : Contestation de l’accès légal</a:t>
            </a:r>
          </a:p>
        </p:txBody>
      </p:sp>
      <p:sp>
        <p:nvSpPr>
          <p:cNvPr id="1238" name="Google Shape;1238;p215"/>
          <p:cNvSpPr txBox="1"/>
          <p:nvPr/>
        </p:nvSpPr>
        <p:spPr>
          <a:xfrm>
            <a:off x="360325" y="1492575"/>
            <a:ext cx="2016000" cy="2652300"/>
          </a:xfrm>
          <a:prstGeom prst="rect">
            <a:avLst/>
          </a:prstGeom>
          <a:noFill/>
          <a:ln w="28575" cap="flat" cmpd="sng">
            <a:solidFill>
              <a:srgbClr val="FF5A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fr-CA">
                <a:latin typeface="Century Gothic"/>
                <a:ea typeface="Century Gothic"/>
                <a:cs typeface="Century Gothic"/>
                <a:sym typeface="Century Gothic"/>
              </a:rPr>
              <a:t>Lawtech se développe lentement et très peu d’innovations voient le jour dans les services aux consommateurs. </a:t>
            </a:r>
          </a:p>
        </p:txBody>
      </p:sp>
      <p:sp>
        <p:nvSpPr>
          <p:cNvPr id="1239" name="Google Shape;1239;p215"/>
          <p:cNvSpPr txBox="1"/>
          <p:nvPr/>
        </p:nvSpPr>
        <p:spPr>
          <a:xfrm>
            <a:off x="2486175" y="1492625"/>
            <a:ext cx="2016000" cy="2652300"/>
          </a:xfrm>
          <a:prstGeom prst="rect">
            <a:avLst/>
          </a:prstGeom>
          <a:noFill/>
          <a:ln w="28575" cap="flat" cmpd="sng">
            <a:solidFill>
              <a:srgbClr val="9B00C3"/>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fr-CA">
                <a:latin typeface="Century Gothic"/>
                <a:ea typeface="Century Gothic"/>
                <a:cs typeface="Century Gothic"/>
                <a:sym typeface="Century Gothic"/>
              </a:rPr>
              <a:t>Pouvoir de réglementation des procureurs pour définir leur rôle en matière d’innovation et de technologie.</a:t>
            </a:r>
          </a:p>
        </p:txBody>
      </p:sp>
      <p:sp>
        <p:nvSpPr>
          <p:cNvPr id="1240" name="Google Shape;1240;p215"/>
          <p:cNvSpPr txBox="1"/>
          <p:nvPr/>
        </p:nvSpPr>
        <p:spPr>
          <a:xfrm>
            <a:off x="4612000" y="1492625"/>
            <a:ext cx="2016000" cy="2652300"/>
          </a:xfrm>
          <a:prstGeom prst="rect">
            <a:avLst/>
          </a:prstGeom>
          <a:noFill/>
          <a:ln w="28575" cap="flat" cmpd="sng">
            <a:solidFill>
              <a:srgbClr val="E41F18"/>
            </a:solidFill>
            <a:prstDash val="solid"/>
            <a:round/>
            <a:headEnd type="none" w="sm" len="sm"/>
            <a:tailEnd type="none" w="sm" len="sm"/>
          </a:ln>
        </p:spPr>
        <p:txBody>
          <a:bodyPr spcFirstLastPara="1" wrap="square" lIns="91425" tIns="91425" rIns="91425" bIns="91425" anchor="t" anchorCtr="0">
            <a:noAutofit/>
          </a:bodyPr>
          <a:lstStyle/>
          <a:p>
            <a:pPr marL="179999" lvl="0" indent="-178899" algn="l" rtl="0">
              <a:spcBef>
                <a:spcPts val="0"/>
              </a:spcBef>
              <a:spcAft>
                <a:spcPts val="0"/>
              </a:spcAft>
              <a:buSzPts val="1400"/>
              <a:buFont typeface="Century Gothic"/>
              <a:buChar char="●"/>
            </a:pPr>
            <a:r>
              <a:rPr lang="fr-CA">
                <a:latin typeface="Century Gothic"/>
                <a:ea typeface="Century Gothic"/>
                <a:cs typeface="Century Gothic"/>
                <a:sym typeface="Century Gothic"/>
              </a:rPr>
              <a:t>Accélérer le développement de nouveaux services aux consommateurs.</a:t>
            </a:r>
          </a:p>
          <a:p>
            <a:pPr marL="179999" lvl="0" indent="-178899" algn="l" rtl="0">
              <a:spcBef>
                <a:spcPts val="0"/>
              </a:spcBef>
              <a:spcAft>
                <a:spcPts val="0"/>
              </a:spcAft>
              <a:buSzPts val="1400"/>
              <a:buFont typeface="Century Gothic"/>
              <a:buChar char="●"/>
            </a:pPr>
            <a:r>
              <a:rPr lang="fr-CA">
                <a:latin typeface="Century Gothic"/>
                <a:ea typeface="Century Gothic"/>
                <a:cs typeface="Century Gothic"/>
                <a:sym typeface="Century Gothic"/>
              </a:rPr>
              <a:t>Déterminer si la réglementation actuelle est un obstacle à l’innovation technologique.</a:t>
            </a:r>
          </a:p>
          <a:p>
            <a:pPr marL="0" lvl="0" indent="0" algn="l" rtl="0">
              <a:spcBef>
                <a:spcPts val="0"/>
              </a:spcBef>
              <a:spcAft>
                <a:spcPts val="0"/>
              </a:spcAft>
              <a:buNone/>
            </a:pPr>
            <a:endParaRPr>
              <a:latin typeface="Century Gothic"/>
              <a:ea typeface="Century Gothic"/>
              <a:cs typeface="Century Gothic"/>
              <a:sym typeface="Century Gothic"/>
            </a:endParaRPr>
          </a:p>
        </p:txBody>
      </p:sp>
      <p:sp>
        <p:nvSpPr>
          <p:cNvPr id="1241" name="Google Shape;1241;p215"/>
          <p:cNvSpPr txBox="1"/>
          <p:nvPr/>
        </p:nvSpPr>
        <p:spPr>
          <a:xfrm>
            <a:off x="6737850" y="1492625"/>
            <a:ext cx="2016000" cy="2652300"/>
          </a:xfrm>
          <a:prstGeom prst="rect">
            <a:avLst/>
          </a:prstGeom>
          <a:noFill/>
          <a:ln w="28575" cap="flat" cmpd="sng">
            <a:solidFill>
              <a:srgbClr val="FFB819"/>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fr-CA">
                <a:latin typeface="Century Gothic"/>
                <a:ea typeface="Century Gothic"/>
                <a:cs typeface="Century Gothic"/>
                <a:sym typeface="Century Gothic"/>
              </a:rPr>
              <a:t>Prix de type « défi »</a:t>
            </a:r>
          </a:p>
          <a:p>
            <a:pPr marL="179999" lvl="0" indent="-178899" algn="l" rtl="0">
              <a:spcBef>
                <a:spcPts val="0"/>
              </a:spcBef>
              <a:spcAft>
                <a:spcPts val="0"/>
              </a:spcAft>
              <a:buSzPts val="1400"/>
              <a:buFont typeface="Century Gothic"/>
              <a:buChar char="●"/>
            </a:pPr>
            <a:r>
              <a:rPr lang="fr-CA">
                <a:latin typeface="Century Gothic"/>
                <a:ea typeface="Century Gothic"/>
                <a:cs typeface="Century Gothic"/>
                <a:sym typeface="Century Gothic"/>
              </a:rPr>
              <a:t>Encourager la création de nouveaux services.</a:t>
            </a:r>
          </a:p>
          <a:p>
            <a:pPr marL="179999" lvl="0" indent="-178899" algn="l" rtl="0">
              <a:spcBef>
                <a:spcPts val="0"/>
              </a:spcBef>
              <a:spcAft>
                <a:spcPts val="0"/>
              </a:spcAft>
              <a:buSzPts val="1400"/>
              <a:buFont typeface="Century Gothic"/>
              <a:buChar char="●"/>
            </a:pPr>
            <a:r>
              <a:rPr lang="fr-CA">
                <a:latin typeface="Century Gothic"/>
                <a:ea typeface="Century Gothic"/>
                <a:cs typeface="Century Gothic"/>
                <a:sym typeface="Century Gothic"/>
              </a:rPr>
              <a:t>Engagement direct avec les innovateurs pour mieux connaître les obstacles.</a:t>
            </a:r>
          </a:p>
        </p:txBody>
      </p:sp>
      <p:sp>
        <p:nvSpPr>
          <p:cNvPr id="1242" name="Google Shape;1242;p215"/>
          <p:cNvSpPr/>
          <p:nvPr/>
        </p:nvSpPr>
        <p:spPr>
          <a:xfrm>
            <a:off x="360325" y="987900"/>
            <a:ext cx="2210100" cy="333000"/>
          </a:xfrm>
          <a:prstGeom prst="homePlate">
            <a:avLst>
              <a:gd name="adj" fmla="val 50000"/>
            </a:avLst>
          </a:prstGeom>
          <a:solidFill>
            <a:srgbClr val="FF5A00"/>
          </a:solidFill>
          <a:ln w="9525" cap="flat" cmpd="sng">
            <a:solidFill>
              <a:srgbClr val="FF5A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CA" b="1">
                <a:solidFill>
                  <a:srgbClr val="FFFFFF"/>
                </a:solidFill>
                <a:latin typeface="Century Gothic"/>
                <a:ea typeface="Century Gothic"/>
                <a:cs typeface="Century Gothic"/>
                <a:sym typeface="Century Gothic"/>
              </a:rPr>
              <a:t>Contexte</a:t>
            </a:r>
          </a:p>
        </p:txBody>
      </p:sp>
      <p:sp>
        <p:nvSpPr>
          <p:cNvPr id="1243" name="Google Shape;1243;p215"/>
          <p:cNvSpPr/>
          <p:nvPr/>
        </p:nvSpPr>
        <p:spPr>
          <a:xfrm>
            <a:off x="2486175" y="998625"/>
            <a:ext cx="2210100" cy="333000"/>
          </a:xfrm>
          <a:prstGeom prst="chevron">
            <a:avLst>
              <a:gd name="adj" fmla="val 50000"/>
            </a:avLst>
          </a:prstGeom>
          <a:solidFill>
            <a:srgbClr val="9B00C3"/>
          </a:solidFill>
          <a:ln w="9525" cap="flat" cmpd="sng">
            <a:solidFill>
              <a:srgbClr val="9B00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CA" b="1">
                <a:solidFill>
                  <a:srgbClr val="FFFFFF"/>
                </a:solidFill>
                <a:latin typeface="Century Gothic"/>
                <a:ea typeface="Century Gothic"/>
                <a:cs typeface="Century Gothic"/>
                <a:sym typeface="Century Gothic"/>
              </a:rPr>
              <a:t>Besoins</a:t>
            </a:r>
          </a:p>
        </p:txBody>
      </p:sp>
      <p:sp>
        <p:nvSpPr>
          <p:cNvPr id="1244" name="Google Shape;1244;p215"/>
          <p:cNvSpPr/>
          <p:nvPr/>
        </p:nvSpPr>
        <p:spPr>
          <a:xfrm>
            <a:off x="4612000" y="998625"/>
            <a:ext cx="2210100" cy="333000"/>
          </a:xfrm>
          <a:prstGeom prst="chevron">
            <a:avLst>
              <a:gd name="adj" fmla="val 50000"/>
            </a:avLst>
          </a:prstGeom>
          <a:solidFill>
            <a:srgbClr val="E41F18"/>
          </a:solidFill>
          <a:ln w="9525" cap="flat" cmpd="sng">
            <a:solidFill>
              <a:srgbClr val="E41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CA" b="1">
                <a:solidFill>
                  <a:srgbClr val="FFFFFF"/>
                </a:solidFill>
                <a:latin typeface="Century Gothic"/>
                <a:ea typeface="Century Gothic"/>
                <a:cs typeface="Century Gothic"/>
                <a:sym typeface="Century Gothic"/>
              </a:rPr>
              <a:t>Objectifs</a:t>
            </a:r>
          </a:p>
        </p:txBody>
      </p:sp>
      <p:sp>
        <p:nvSpPr>
          <p:cNvPr id="1245" name="Google Shape;1245;p215"/>
          <p:cNvSpPr/>
          <p:nvPr/>
        </p:nvSpPr>
        <p:spPr>
          <a:xfrm>
            <a:off x="6737850" y="987900"/>
            <a:ext cx="2128200" cy="333000"/>
          </a:xfrm>
          <a:prstGeom prst="chevron">
            <a:avLst>
              <a:gd name="adj" fmla="val 50000"/>
            </a:avLst>
          </a:prstGeom>
          <a:solidFill>
            <a:srgbClr val="FFB819"/>
          </a:solidFill>
          <a:ln w="9525" cap="flat" cmpd="sng">
            <a:solidFill>
              <a:srgbClr val="FFB81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CA" b="1">
                <a:solidFill>
                  <a:srgbClr val="FFFFFF"/>
                </a:solidFill>
                <a:latin typeface="Century Gothic"/>
                <a:ea typeface="Century Gothic"/>
                <a:cs typeface="Century Gothic"/>
                <a:sym typeface="Century Gothic"/>
              </a:rPr>
              <a:t>Expérimenter</a:t>
            </a:r>
          </a:p>
        </p:txBody>
      </p:sp>
      <p:sp>
        <p:nvSpPr>
          <p:cNvPr id="1246" name="Google Shape;1246;p215"/>
          <p:cNvSpPr/>
          <p:nvPr/>
        </p:nvSpPr>
        <p:spPr>
          <a:xfrm>
            <a:off x="5480525" y="96034"/>
            <a:ext cx="1147475" cy="5265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CA" sz="800" b="1" dirty="0">
                <a:solidFill>
                  <a:srgbClr val="FFFFFF"/>
                </a:solidFill>
                <a:latin typeface="Century Gothic"/>
                <a:ea typeface="Century Gothic"/>
                <a:cs typeface="Century Gothic"/>
                <a:sym typeface="Century Gothic"/>
              </a:rPr>
              <a:t>1 – Nouveaux produits</a:t>
            </a:r>
          </a:p>
        </p:txBody>
      </p:sp>
      <p:sp>
        <p:nvSpPr>
          <p:cNvPr id="1247" name="Google Shape;1247;p215"/>
          <p:cNvSpPr/>
          <p:nvPr/>
        </p:nvSpPr>
        <p:spPr>
          <a:xfrm>
            <a:off x="6705531" y="103819"/>
            <a:ext cx="1147475" cy="5265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CA" sz="800" b="1" dirty="0">
                <a:solidFill>
                  <a:srgbClr val="FFFFFF"/>
                </a:solidFill>
                <a:latin typeface="Century Gothic"/>
                <a:ea typeface="Century Gothic"/>
                <a:cs typeface="Century Gothic"/>
                <a:sym typeface="Century Gothic"/>
              </a:rPr>
              <a:t>2 – Nouveaux processus réglementaires</a:t>
            </a:r>
          </a:p>
        </p:txBody>
      </p:sp>
      <p:sp>
        <p:nvSpPr>
          <p:cNvPr id="1248" name="Google Shape;1248;p215"/>
          <p:cNvSpPr/>
          <p:nvPr/>
        </p:nvSpPr>
        <p:spPr>
          <a:xfrm>
            <a:off x="7922675" y="87325"/>
            <a:ext cx="1147475" cy="526500"/>
          </a:xfrm>
          <a:prstGeom prst="roundRect">
            <a:avLst>
              <a:gd name="adj" fmla="val 16667"/>
            </a:avLst>
          </a:prstGeom>
          <a:solidFill>
            <a:srgbClr val="FFFFFF"/>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CA" sz="800" b="1" dirty="0">
                <a:highlight>
                  <a:srgbClr val="FFFFFF"/>
                </a:highlight>
                <a:latin typeface="Century Gothic"/>
                <a:ea typeface="Century Gothic"/>
                <a:cs typeface="Century Gothic"/>
                <a:sym typeface="Century Gothic"/>
              </a:rPr>
              <a:t>3 – Nouveaux cadres réglementaires</a:t>
            </a:r>
          </a:p>
        </p:txBody>
      </p:sp>
      <p:sp>
        <p:nvSpPr>
          <p:cNvPr id="1249" name="Google Shape;1249;p215"/>
          <p:cNvSpPr txBox="1"/>
          <p:nvPr/>
        </p:nvSpPr>
        <p:spPr>
          <a:xfrm>
            <a:off x="200296" y="4284449"/>
            <a:ext cx="2838894" cy="426888"/>
          </a:xfrm>
          <a:prstGeom prst="rect">
            <a:avLst/>
          </a:prstGeom>
          <a:solidFill>
            <a:srgbClr val="A5948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dirty="0">
                <a:solidFill>
                  <a:srgbClr val="FFFFFF"/>
                </a:solidFill>
                <a:latin typeface="Century Gothic"/>
                <a:ea typeface="Century Gothic"/>
                <a:cs typeface="Century Gothic"/>
                <a:sym typeface="Century Gothic"/>
              </a:rPr>
              <a:t>Organisme de réglementation comme innovateur</a:t>
            </a:r>
          </a:p>
        </p:txBody>
      </p:sp>
      <p:sp>
        <p:nvSpPr>
          <p:cNvPr id="1250" name="Google Shape;1250;p215"/>
          <p:cNvSpPr txBox="1"/>
          <p:nvPr/>
        </p:nvSpPr>
        <p:spPr>
          <a:xfrm>
            <a:off x="3144525" y="4284449"/>
            <a:ext cx="2838894" cy="426888"/>
          </a:xfrm>
          <a:prstGeom prst="rect">
            <a:avLst/>
          </a:prstGeom>
          <a:solidFill>
            <a:srgbClr val="A5948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dirty="0">
                <a:solidFill>
                  <a:srgbClr val="FFFFFF"/>
                </a:solidFill>
                <a:latin typeface="Century Gothic"/>
                <a:ea typeface="Century Gothic"/>
                <a:cs typeface="Century Gothic"/>
                <a:sym typeface="Century Gothic"/>
              </a:rPr>
              <a:t>Organisme de réglementation comme intendant</a:t>
            </a:r>
          </a:p>
        </p:txBody>
      </p:sp>
      <p:sp>
        <p:nvSpPr>
          <p:cNvPr id="1251" name="Google Shape;1251;p215"/>
          <p:cNvSpPr txBox="1"/>
          <p:nvPr/>
        </p:nvSpPr>
        <p:spPr>
          <a:xfrm>
            <a:off x="6080037" y="4284449"/>
            <a:ext cx="2838894" cy="426888"/>
          </a:xfrm>
          <a:prstGeom prst="rect">
            <a:avLst/>
          </a:prstGeom>
          <a:solidFill>
            <a:srgbClr val="A5948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dirty="0">
                <a:solidFill>
                  <a:srgbClr val="FFFFFF"/>
                </a:solidFill>
                <a:latin typeface="Century Gothic"/>
                <a:ea typeface="Century Gothic"/>
                <a:cs typeface="Century Gothic"/>
                <a:sym typeface="Century Gothic"/>
              </a:rPr>
              <a:t>Organisme de réglementation comme catalyseur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a:spLocks noGrp="1"/>
          </p:cNvSpPr>
          <p:nvPr>
            <p:ph type="body" sz="quarter" idx="11"/>
            <p:custDataLst>
              <p:tags r:id="rId1"/>
            </p:custDataLst>
          </p:nvPr>
        </p:nvSpPr>
        <p:spPr>
          <a:xfrm>
            <a:off x="384048" y="164592"/>
            <a:ext cx="5815356" cy="493776"/>
          </a:xfrm>
        </p:spPr>
        <p:txBody>
          <a:bodyPr>
            <a:normAutofit/>
          </a:bodyPr>
          <a:lstStyle/>
          <a:p>
            <a:pPr>
              <a:lnSpc>
                <a:spcPct val="90000"/>
              </a:lnSpc>
              <a:spcBef>
                <a:spcPts val="0"/>
              </a:spcBef>
              <a:spcAft>
                <a:spcPts val="0"/>
              </a:spcAft>
              <a:buClr>
                <a:schemeClr val="dk1"/>
              </a:buClr>
              <a:buSzPts val="1400"/>
            </a:pPr>
            <a:r>
              <a:rPr lang="fr-CA" sz="2000" b="1" dirty="0">
                <a:solidFill>
                  <a:schemeClr val="dk1"/>
                </a:solidFill>
                <a:latin typeface="Century Gothic"/>
                <a:sym typeface="Calibri"/>
              </a:rPr>
              <a:t>Contexte</a:t>
            </a:r>
          </a:p>
        </p:txBody>
      </p:sp>
      <p:sp>
        <p:nvSpPr>
          <p:cNvPr id="3" name="TextBox 2">
            <a:extLst>
              <a:ext uri="{FF2B5EF4-FFF2-40B4-BE49-F238E27FC236}">
                <a16:creationId xmlns:a16="http://schemas.microsoft.com/office/drawing/2014/main" id="{F7BA9105-C681-4F2A-80E1-6E634D508388}"/>
              </a:ext>
            </a:extLst>
          </p:cNvPr>
          <p:cNvSpPr txBox="1"/>
          <p:nvPr/>
        </p:nvSpPr>
        <p:spPr>
          <a:xfrm>
            <a:off x="384048" y="749990"/>
            <a:ext cx="8206932" cy="3962623"/>
          </a:xfrm>
          <a:prstGeom prst="rect">
            <a:avLst/>
          </a:prstGeom>
          <a:noFill/>
        </p:spPr>
        <p:txBody>
          <a:bodyPr wrap="square" lIns="68580" tIns="34290" rIns="68580" bIns="34290" rtlCol="0">
            <a:spAutoFit/>
          </a:bodyPr>
          <a:lstStyle/>
          <a:p>
            <a:pPr marL="214313" indent="-214313">
              <a:buFont typeface="Arial" panose="020B0604020202020204" pitchFamily="34" charset="0"/>
              <a:buChar char="•"/>
            </a:pPr>
            <a:r>
              <a:rPr lang="fr-FR" sz="1600" dirty="0">
                <a:latin typeface="Century Gothic" panose="020B0502020202020204" pitchFamily="34" charset="0"/>
              </a:rPr>
              <a:t>La réglementation a été identifiée comme l'une des raisons pour lesquelles le Canada n'atteint pas son plein potentiel économique</a:t>
            </a:r>
          </a:p>
          <a:p>
            <a:endParaRPr lang="fr-FR" sz="1600" dirty="0">
              <a:latin typeface="Century Gothic" panose="020B0502020202020204" pitchFamily="34" charset="0"/>
            </a:endParaRPr>
          </a:p>
          <a:p>
            <a:pPr marL="214313" indent="-214313">
              <a:buFont typeface="Arial" panose="020B0604020202020204" pitchFamily="34" charset="0"/>
              <a:buChar char="•"/>
            </a:pPr>
            <a:r>
              <a:rPr lang="fr-FR" sz="1600" dirty="0">
                <a:latin typeface="Century Gothic" panose="020B0502020202020204" pitchFamily="34" charset="0"/>
              </a:rPr>
              <a:t>Le gouvernement poursuit un ambitieux programme de modernisation de la réglementation afin de s’assurer que:</a:t>
            </a:r>
          </a:p>
          <a:p>
            <a:pPr marL="628650" lvl="1" indent="-285750">
              <a:buFont typeface="Courier New" panose="02070309020205020404" pitchFamily="49" charset="0"/>
              <a:buChar char="o"/>
            </a:pPr>
            <a:r>
              <a:rPr lang="fr-FR" sz="1600" dirty="0">
                <a:latin typeface="Century Gothic" panose="020B0502020202020204" pitchFamily="34" charset="0"/>
              </a:rPr>
              <a:t>Les réglementations n'entravent pas la concurrence et la croissance économique</a:t>
            </a:r>
          </a:p>
          <a:p>
            <a:pPr marL="628650" lvl="1" indent="-285750">
              <a:buFont typeface="Courier New" panose="02070309020205020404" pitchFamily="49" charset="0"/>
              <a:buChar char="o"/>
            </a:pPr>
            <a:r>
              <a:rPr lang="fr-FR" sz="1600" dirty="0">
                <a:latin typeface="Century Gothic" panose="020B0502020202020204" pitchFamily="34" charset="0"/>
              </a:rPr>
              <a:t>Les inefficacités réglementaires et les exigences redondantes à travers les frontières sont réduites</a:t>
            </a:r>
          </a:p>
          <a:p>
            <a:pPr marL="628650" lvl="1" indent="-285750">
              <a:buFont typeface="Courier New" panose="02070309020205020404" pitchFamily="49" charset="0"/>
              <a:buChar char="o"/>
            </a:pPr>
            <a:r>
              <a:rPr lang="fr-FR" sz="1600" dirty="0">
                <a:latin typeface="Century Gothic" panose="020B0502020202020204" pitchFamily="34" charset="0"/>
              </a:rPr>
              <a:t>Les cadres réglementaires encouragent l'innovation et les nouvelles technologies peuvent être mises sur le marché</a:t>
            </a:r>
          </a:p>
          <a:p>
            <a:endParaRPr lang="fr-FR" sz="1500" dirty="0">
              <a:latin typeface="Century Gothic" panose="020B0502020202020204" pitchFamily="34" charset="0"/>
            </a:endParaRPr>
          </a:p>
          <a:p>
            <a:pPr marL="214313" indent="-214313">
              <a:buFont typeface="Arial" panose="020B0604020202020204" pitchFamily="34" charset="0"/>
              <a:buChar char="•"/>
            </a:pPr>
            <a:r>
              <a:rPr lang="fr-FR" sz="1600" dirty="0">
                <a:latin typeface="Century Gothic" panose="020B0502020202020204" pitchFamily="34" charset="0"/>
              </a:rPr>
              <a:t>La réaction positive des intervenants et des </a:t>
            </a:r>
            <a:r>
              <a:rPr lang="fr-CA" sz="1600" dirty="0">
                <a:latin typeface="Century Gothic" panose="020B0502020202020204" pitchFamily="34" charset="0"/>
              </a:rPr>
              <a:t>organismes de réglementation </a:t>
            </a:r>
            <a:r>
              <a:rPr lang="fr-FR" sz="1600" dirty="0">
                <a:latin typeface="Century Gothic" panose="020B0502020202020204" pitchFamily="34" charset="0"/>
              </a:rPr>
              <a:t>à cette approche suggère que le gouvernement du Canada devrait maintenir l'élan de modernisation de la réglementation</a:t>
            </a:r>
          </a:p>
          <a:p>
            <a:endParaRPr lang="fr-FR" dirty="0"/>
          </a:p>
        </p:txBody>
      </p:sp>
    </p:spTree>
    <p:extLst>
      <p:ext uri="{BB962C8B-B14F-4D97-AF65-F5344CB8AC3E}">
        <p14:creationId xmlns:p14="http://schemas.microsoft.com/office/powerpoint/2010/main" val="2096772458"/>
      </p:ext>
    </p:extLst>
  </p:cSld>
  <p:clrMapOvr>
    <a:masterClrMapping/>
  </p:clrMapOvr>
  <mc:AlternateContent xmlns:mc="http://schemas.openxmlformats.org/markup-compatibility/2006" xmlns:p14="http://schemas.microsoft.com/office/powerpoint/2010/main">
    <mc:Choice Requires="p14">
      <p:transition p14:dur="0"/>
    </mc:Choice>
    <mc:Fallback xmlns:p15="http://schemas.microsoft.com/office/powerpoint/2012/main"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55"/>
        <p:cNvGrpSpPr/>
        <p:nvPr/>
      </p:nvGrpSpPr>
      <p:grpSpPr>
        <a:xfrm>
          <a:off x="0" y="0"/>
          <a:ext cx="0" cy="0"/>
          <a:chOff x="0" y="0"/>
          <a:chExt cx="0" cy="0"/>
        </a:xfrm>
      </p:grpSpPr>
      <p:sp>
        <p:nvSpPr>
          <p:cNvPr id="1256" name="Google Shape;1256;p216"/>
          <p:cNvSpPr txBox="1">
            <a:spLocks noGrp="1"/>
          </p:cNvSpPr>
          <p:nvPr>
            <p:ph type="body" idx="1"/>
          </p:nvPr>
        </p:nvSpPr>
        <p:spPr>
          <a:xfrm>
            <a:off x="137350" y="622050"/>
            <a:ext cx="8744400" cy="4090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a:p>
            <a:pPr marL="457200" lvl="0" indent="0" algn="l" rtl="0">
              <a:spcBef>
                <a:spcPts val="0"/>
              </a:spcBef>
              <a:spcAft>
                <a:spcPts val="0"/>
              </a:spcAft>
              <a:buNone/>
            </a:pPr>
            <a:endParaRPr sz="1400"/>
          </a:p>
          <a:p>
            <a:pPr marL="0" lvl="0" indent="0" algn="l" rtl="0">
              <a:spcBef>
                <a:spcPts val="0"/>
              </a:spcBef>
              <a:spcAft>
                <a:spcPts val="0"/>
              </a:spcAft>
              <a:buNone/>
            </a:pPr>
            <a:endParaRPr sz="1400"/>
          </a:p>
        </p:txBody>
      </p:sp>
      <p:sp>
        <p:nvSpPr>
          <p:cNvPr id="1257" name="Google Shape;1257;p216"/>
          <p:cNvSpPr/>
          <p:nvPr/>
        </p:nvSpPr>
        <p:spPr>
          <a:xfrm>
            <a:off x="3895225" y="1111175"/>
            <a:ext cx="4972500" cy="366600"/>
          </a:xfrm>
          <a:prstGeom prst="roundRect">
            <a:avLst>
              <a:gd name="adj" fmla="val 16667"/>
            </a:avLst>
          </a:prstGeom>
          <a:solidFill>
            <a:srgbClr val="FFB81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b="1">
                <a:solidFill>
                  <a:srgbClr val="FFFFFF"/>
                </a:solidFill>
                <a:latin typeface="Century Gothic"/>
                <a:ea typeface="Century Gothic"/>
                <a:cs typeface="Century Gothic"/>
                <a:sym typeface="Century Gothic"/>
              </a:rPr>
              <a:t>Cas de figure jugés utiles</a:t>
            </a:r>
          </a:p>
        </p:txBody>
      </p:sp>
      <p:sp>
        <p:nvSpPr>
          <p:cNvPr id="1258" name="Google Shape;1258;p216"/>
          <p:cNvSpPr/>
          <p:nvPr/>
        </p:nvSpPr>
        <p:spPr>
          <a:xfrm>
            <a:off x="290450" y="1111175"/>
            <a:ext cx="3500400" cy="366600"/>
          </a:xfrm>
          <a:prstGeom prst="roundRect">
            <a:avLst>
              <a:gd name="adj" fmla="val 16667"/>
            </a:avLst>
          </a:prstGeom>
          <a:solidFill>
            <a:srgbClr val="9B00C3"/>
          </a:solidFill>
          <a:ln w="9525" cap="flat" cmpd="sng">
            <a:solidFill>
              <a:srgbClr val="9B00C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CA" b="1">
                <a:solidFill>
                  <a:srgbClr val="FFFFFF"/>
                </a:solidFill>
                <a:latin typeface="Century Gothic"/>
                <a:ea typeface="Century Gothic"/>
                <a:cs typeface="Century Gothic"/>
                <a:sym typeface="Century Gothic"/>
              </a:rPr>
              <a:t>Description</a:t>
            </a:r>
          </a:p>
        </p:txBody>
      </p:sp>
      <p:sp>
        <p:nvSpPr>
          <p:cNvPr id="1259" name="Google Shape;1259;p216"/>
          <p:cNvSpPr/>
          <p:nvPr/>
        </p:nvSpPr>
        <p:spPr>
          <a:xfrm>
            <a:off x="3895225" y="1570450"/>
            <a:ext cx="4986600" cy="1551000"/>
          </a:xfrm>
          <a:prstGeom prst="roundRect">
            <a:avLst>
              <a:gd name="adj" fmla="val 16667"/>
            </a:avLst>
          </a:prstGeom>
          <a:noFill/>
          <a:ln w="38100" cap="flat" cmpd="sng">
            <a:solidFill>
              <a:srgbClr val="FFB819"/>
            </a:solidFill>
            <a:prstDash val="solid"/>
            <a:round/>
            <a:headEnd type="none" w="sm" len="sm"/>
            <a:tailEnd type="none" w="sm" len="sm"/>
          </a:ln>
        </p:spPr>
        <p:txBody>
          <a:bodyPr spcFirstLastPara="1" wrap="square" lIns="90000" tIns="91425" rIns="91425" bIns="91425" anchor="ctr" anchorCtr="0">
            <a:noAutofit/>
          </a:bodyPr>
          <a:lstStyle/>
          <a:p>
            <a:pPr marL="457200" lvl="0" indent="0" algn="l" rtl="0">
              <a:spcBef>
                <a:spcPts val="0"/>
              </a:spcBef>
              <a:spcAft>
                <a:spcPts val="0"/>
              </a:spcAft>
              <a:buNone/>
            </a:pPr>
            <a:endParaRPr sz="1100">
              <a:latin typeface="Century Gothic"/>
              <a:ea typeface="Century Gothic"/>
              <a:cs typeface="Century Gothic"/>
              <a:sym typeface="Century Gothic"/>
            </a:endParaRPr>
          </a:p>
          <a:p>
            <a:pPr marL="457200" lvl="0" indent="-298450" algn="l" rtl="0">
              <a:spcBef>
                <a:spcPts val="0"/>
              </a:spcBef>
              <a:spcAft>
                <a:spcPts val="0"/>
              </a:spcAft>
              <a:buSzPts val="1100"/>
              <a:buFont typeface="Century Gothic"/>
              <a:buChar char="●"/>
            </a:pPr>
            <a:r>
              <a:rPr lang="fr-CA" sz="1100">
                <a:latin typeface="Century Gothic"/>
                <a:ea typeface="Century Gothic"/>
                <a:cs typeface="Century Gothic"/>
                <a:sym typeface="Century Gothic"/>
              </a:rPr>
              <a:t>L’innovation est entravée par la lenteur des processus d’approbation et d’autorisation – particulièrement pertinente lorsque l’innovation offre un avantage public potentiel élevé, p. ex., la santé.</a:t>
            </a:r>
          </a:p>
          <a:p>
            <a:pPr marL="0" lvl="0" indent="0" algn="l" rtl="0">
              <a:spcBef>
                <a:spcPts val="0"/>
              </a:spcBef>
              <a:spcAft>
                <a:spcPts val="0"/>
              </a:spcAft>
              <a:buNone/>
            </a:pPr>
            <a:endParaRPr sz="1100">
              <a:latin typeface="Century Gothic"/>
              <a:ea typeface="Century Gothic"/>
              <a:cs typeface="Century Gothic"/>
              <a:sym typeface="Century Gothic"/>
            </a:endParaRPr>
          </a:p>
        </p:txBody>
      </p:sp>
      <p:sp>
        <p:nvSpPr>
          <p:cNvPr id="1260" name="Google Shape;1260;p216"/>
          <p:cNvSpPr/>
          <p:nvPr/>
        </p:nvSpPr>
        <p:spPr>
          <a:xfrm>
            <a:off x="290600" y="1570450"/>
            <a:ext cx="3500400" cy="1551000"/>
          </a:xfrm>
          <a:prstGeom prst="roundRect">
            <a:avLst>
              <a:gd name="adj" fmla="val 16667"/>
            </a:avLst>
          </a:prstGeom>
          <a:noFill/>
          <a:ln w="38100" cap="flat" cmpd="sng">
            <a:solidFill>
              <a:srgbClr val="9B00C3"/>
            </a:solidFill>
            <a:prstDash val="solid"/>
            <a:round/>
            <a:headEnd type="none" w="sm" len="sm"/>
            <a:tailEnd type="none" w="sm" len="sm"/>
          </a:ln>
        </p:spPr>
        <p:txBody>
          <a:bodyPr spcFirstLastPara="1" wrap="square" lIns="90000" tIns="91425" rIns="91425" bIns="91425" anchor="t" anchorCtr="0">
            <a:noAutofit/>
          </a:bodyPr>
          <a:lstStyle/>
          <a:p>
            <a:pPr marL="0" lvl="0" indent="0" algn="l" rtl="0">
              <a:spcBef>
                <a:spcPts val="0"/>
              </a:spcBef>
              <a:spcAft>
                <a:spcPts val="0"/>
              </a:spcAft>
              <a:buNone/>
            </a:pPr>
            <a:r>
              <a:rPr lang="fr-CA" sz="1100">
                <a:latin typeface="Century Gothic"/>
                <a:ea typeface="Century Gothic"/>
                <a:cs typeface="Century Gothic"/>
                <a:sym typeface="Century Gothic"/>
              </a:rPr>
              <a:t>Mécanismes visant à accélérer l’autorisation de mise en marché de nouveaux produits ou services, par exemple avec d’autres processus d’approbation plus rapides, souvent avec une affectation accrue des ressources, un suivi après la mise en marché ou des exigences différentes en matière de preuve.</a:t>
            </a:r>
          </a:p>
        </p:txBody>
      </p:sp>
      <p:sp>
        <p:nvSpPr>
          <p:cNvPr id="1261" name="Google Shape;1261;p216"/>
          <p:cNvSpPr/>
          <p:nvPr/>
        </p:nvSpPr>
        <p:spPr>
          <a:xfrm>
            <a:off x="137350" y="3198525"/>
            <a:ext cx="8893439" cy="366600"/>
          </a:xfrm>
          <a:prstGeom prst="roundRect">
            <a:avLst>
              <a:gd name="adj" fmla="val 16667"/>
            </a:avLst>
          </a:prstGeom>
          <a:solidFill>
            <a:srgbClr val="FF5A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b="1">
                <a:solidFill>
                  <a:srgbClr val="FFFFFF"/>
                </a:solidFill>
                <a:latin typeface="Century Gothic"/>
                <a:ea typeface="Century Gothic"/>
                <a:cs typeface="Century Gothic"/>
                <a:sym typeface="Century Gothic"/>
              </a:rPr>
              <a:t>Exemples</a:t>
            </a:r>
          </a:p>
        </p:txBody>
      </p:sp>
      <p:sp>
        <p:nvSpPr>
          <p:cNvPr id="1262" name="Google Shape;1262;p216"/>
          <p:cNvSpPr/>
          <p:nvPr/>
        </p:nvSpPr>
        <p:spPr>
          <a:xfrm>
            <a:off x="137351" y="3612374"/>
            <a:ext cx="8893438" cy="1100175"/>
          </a:xfrm>
          <a:prstGeom prst="roundRect">
            <a:avLst>
              <a:gd name="adj" fmla="val 16667"/>
            </a:avLst>
          </a:prstGeom>
          <a:noFill/>
          <a:ln w="38100" cap="flat" cmpd="sng">
            <a:solidFill>
              <a:srgbClr val="FF5900"/>
            </a:solidFill>
            <a:prstDash val="solid"/>
            <a:round/>
            <a:headEnd type="none" w="sm" len="sm"/>
            <a:tailEnd type="none" w="sm" len="sm"/>
          </a:ln>
        </p:spPr>
        <p:txBody>
          <a:bodyPr spcFirstLastPara="1" wrap="square" lIns="90000" tIns="91425" rIns="91425" bIns="91425" anchor="t" anchorCtr="0">
            <a:noAutofit/>
          </a:bodyPr>
          <a:lstStyle/>
          <a:p>
            <a:pPr marL="457200" lvl="0" indent="-298450" algn="l" rtl="0">
              <a:lnSpc>
                <a:spcPct val="85000"/>
              </a:lnSpc>
              <a:spcBef>
                <a:spcPts val="0"/>
              </a:spcBef>
              <a:spcAft>
                <a:spcPts val="0"/>
              </a:spcAft>
              <a:buSzPts val="1100"/>
              <a:buFont typeface="Century Gothic"/>
              <a:buChar char="●"/>
            </a:pPr>
            <a:r>
              <a:rPr lang="fr-CA" sz="1000" dirty="0">
                <a:latin typeface="Century Gothic"/>
                <a:ea typeface="Century Gothic"/>
                <a:cs typeface="Century Gothic"/>
                <a:sym typeface="Century Gothic"/>
              </a:rPr>
              <a:t>Classification De Novo de la Food and Drug Administration (FDA) – voie pour la classification des nouveaux instruments médicaux.</a:t>
            </a:r>
          </a:p>
          <a:p>
            <a:pPr marL="457200" lvl="0" indent="0" algn="l" rtl="0">
              <a:lnSpc>
                <a:spcPct val="85000"/>
              </a:lnSpc>
              <a:spcBef>
                <a:spcPts val="0"/>
              </a:spcBef>
              <a:spcAft>
                <a:spcPts val="0"/>
              </a:spcAft>
              <a:buNone/>
            </a:pPr>
            <a:endParaRPr sz="1000" dirty="0">
              <a:latin typeface="Century Gothic"/>
              <a:ea typeface="Century Gothic"/>
              <a:cs typeface="Century Gothic"/>
              <a:sym typeface="Century Gothic"/>
            </a:endParaRPr>
          </a:p>
          <a:p>
            <a:pPr marL="457200" lvl="0" indent="-298450" algn="l" rtl="0">
              <a:lnSpc>
                <a:spcPct val="85000"/>
              </a:lnSpc>
              <a:spcBef>
                <a:spcPts val="0"/>
              </a:spcBef>
              <a:spcAft>
                <a:spcPts val="0"/>
              </a:spcAft>
              <a:buSzPts val="1100"/>
              <a:buFont typeface="Century Gothic"/>
              <a:buChar char="●"/>
            </a:pPr>
            <a:r>
              <a:rPr lang="fr-CA" sz="1000" dirty="0">
                <a:latin typeface="Century Gothic"/>
                <a:ea typeface="Century Gothic"/>
                <a:cs typeface="Century Gothic"/>
                <a:sym typeface="Century Gothic"/>
              </a:rPr>
              <a:t>Voie de collaboration pour l’accès accéléré au R.-U. – voie accélérée vers le marché pour les produits de santé et l’analyse prospective.</a:t>
            </a:r>
          </a:p>
          <a:p>
            <a:pPr marL="457200" lvl="0" indent="0" algn="l" rtl="0">
              <a:lnSpc>
                <a:spcPct val="85000"/>
              </a:lnSpc>
              <a:spcBef>
                <a:spcPts val="0"/>
              </a:spcBef>
              <a:spcAft>
                <a:spcPts val="0"/>
              </a:spcAft>
              <a:buNone/>
            </a:pPr>
            <a:endParaRPr sz="1000" dirty="0">
              <a:latin typeface="Century Gothic"/>
              <a:ea typeface="Century Gothic"/>
              <a:cs typeface="Century Gothic"/>
              <a:sym typeface="Century Gothic"/>
            </a:endParaRPr>
          </a:p>
          <a:p>
            <a:pPr marL="457200" lvl="0" indent="-298450" algn="l" rtl="0">
              <a:lnSpc>
                <a:spcPct val="85000"/>
              </a:lnSpc>
              <a:spcBef>
                <a:spcPts val="0"/>
              </a:spcBef>
              <a:spcAft>
                <a:spcPts val="0"/>
              </a:spcAft>
              <a:buSzPts val="1100"/>
              <a:buFont typeface="Century Gothic"/>
              <a:buChar char="●"/>
            </a:pPr>
            <a:r>
              <a:rPr lang="fr-CA" sz="1000" dirty="0">
                <a:latin typeface="Century Gothic"/>
                <a:ea typeface="Century Gothic"/>
                <a:cs typeface="Century Gothic"/>
                <a:sym typeface="Century Gothic"/>
              </a:rPr>
              <a:t>Système d’approbation accéléré de l’Autorité des assurances de Hong Kong – les demandeurs doivent s’associer à un assureur établi.</a:t>
            </a:r>
          </a:p>
          <a:p>
            <a:pPr marL="0" lvl="0" indent="0" algn="l" rtl="0">
              <a:lnSpc>
                <a:spcPct val="85000"/>
              </a:lnSpc>
              <a:spcBef>
                <a:spcPts val="0"/>
              </a:spcBef>
              <a:spcAft>
                <a:spcPts val="0"/>
              </a:spcAft>
              <a:buNone/>
            </a:pPr>
            <a:endParaRPr sz="1000" dirty="0">
              <a:latin typeface="Century Gothic"/>
              <a:ea typeface="Century Gothic"/>
              <a:cs typeface="Century Gothic"/>
              <a:sym typeface="Century Gothic"/>
            </a:endParaRPr>
          </a:p>
          <a:p>
            <a:pPr marL="0" lvl="0" indent="0" algn="l" rtl="0">
              <a:lnSpc>
                <a:spcPct val="85000"/>
              </a:lnSpc>
              <a:spcBef>
                <a:spcPts val="0"/>
              </a:spcBef>
              <a:spcAft>
                <a:spcPts val="0"/>
              </a:spcAft>
              <a:buNone/>
            </a:pPr>
            <a:endParaRPr sz="1000" dirty="0">
              <a:latin typeface="Century Gothic"/>
              <a:ea typeface="Century Gothic"/>
              <a:cs typeface="Century Gothic"/>
              <a:sym typeface="Century Gothic"/>
            </a:endParaRPr>
          </a:p>
        </p:txBody>
      </p:sp>
      <p:sp>
        <p:nvSpPr>
          <p:cNvPr id="1263" name="Google Shape;1263;p216"/>
          <p:cNvSpPr/>
          <p:nvPr/>
        </p:nvSpPr>
        <p:spPr>
          <a:xfrm>
            <a:off x="290463" y="653975"/>
            <a:ext cx="8577300" cy="366600"/>
          </a:xfrm>
          <a:prstGeom prst="roundRect">
            <a:avLst>
              <a:gd name="adj" fmla="val 16667"/>
            </a:avLst>
          </a:prstGeom>
          <a:solidFill>
            <a:srgbClr val="A59482"/>
          </a:solidFill>
          <a:ln w="9525" cap="flat" cmpd="sng">
            <a:solidFill>
              <a:srgbClr val="A5948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CA" b="1">
                <a:latin typeface="Century Gothic"/>
                <a:ea typeface="Century Gothic"/>
                <a:cs typeface="Century Gothic"/>
                <a:sym typeface="Century Gothic"/>
              </a:rPr>
              <a:t>Voies rapides</a:t>
            </a:r>
          </a:p>
        </p:txBody>
      </p:sp>
      <p:sp>
        <p:nvSpPr>
          <p:cNvPr id="1264" name="Google Shape;1264;p216"/>
          <p:cNvSpPr/>
          <p:nvPr/>
        </p:nvSpPr>
        <p:spPr>
          <a:xfrm>
            <a:off x="6651352" y="100450"/>
            <a:ext cx="798813" cy="304800"/>
          </a:xfrm>
          <a:prstGeom prst="roundRect">
            <a:avLst>
              <a:gd name="adj" fmla="val 16667"/>
            </a:avLst>
          </a:prstGeom>
          <a:solidFill>
            <a:srgbClr val="FFFFFF"/>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CA" sz="600" b="1" dirty="0">
                <a:latin typeface="Century Gothic"/>
                <a:ea typeface="Century Gothic"/>
                <a:cs typeface="Century Gothic"/>
                <a:sym typeface="Century Gothic"/>
              </a:rPr>
              <a:t>1 – Nouveaux produits</a:t>
            </a:r>
          </a:p>
        </p:txBody>
      </p:sp>
      <p:sp>
        <p:nvSpPr>
          <p:cNvPr id="1265" name="Google Shape;1265;p216"/>
          <p:cNvSpPr/>
          <p:nvPr/>
        </p:nvSpPr>
        <p:spPr>
          <a:xfrm>
            <a:off x="7476499" y="100450"/>
            <a:ext cx="798813" cy="3048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CA" sz="600" b="1" dirty="0">
                <a:solidFill>
                  <a:srgbClr val="FFFFFF"/>
                </a:solidFill>
                <a:latin typeface="Century Gothic"/>
                <a:ea typeface="Century Gothic"/>
                <a:cs typeface="Century Gothic"/>
                <a:sym typeface="Century Gothic"/>
              </a:rPr>
              <a:t>2 – Nouveaux processus réglementaires</a:t>
            </a:r>
          </a:p>
        </p:txBody>
      </p:sp>
      <p:sp>
        <p:nvSpPr>
          <p:cNvPr id="1266" name="Google Shape;1266;p216"/>
          <p:cNvSpPr/>
          <p:nvPr/>
        </p:nvSpPr>
        <p:spPr>
          <a:xfrm>
            <a:off x="8310353" y="100450"/>
            <a:ext cx="798813" cy="304800"/>
          </a:xfrm>
          <a:prstGeom prst="roundRect">
            <a:avLst>
              <a:gd name="adj" fmla="val 16667"/>
            </a:avLst>
          </a:prstGeom>
          <a:solidFill>
            <a:srgbClr val="FFFFFF"/>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CA" sz="600" b="1" dirty="0">
                <a:latin typeface="Century Gothic"/>
                <a:ea typeface="Century Gothic"/>
                <a:cs typeface="Century Gothic"/>
                <a:sym typeface="Century Gothic"/>
              </a:rPr>
              <a:t>3 – Nouveaux cadres réglementaires</a:t>
            </a:r>
          </a:p>
        </p:txBody>
      </p:sp>
      <p:sp>
        <p:nvSpPr>
          <p:cNvPr id="1267" name="Google Shape;1267;p216"/>
          <p:cNvSpPr txBox="1">
            <a:spLocks noGrp="1"/>
          </p:cNvSpPr>
          <p:nvPr>
            <p:ph type="title"/>
          </p:nvPr>
        </p:nvSpPr>
        <p:spPr>
          <a:xfrm>
            <a:off x="107950" y="87325"/>
            <a:ext cx="6127387" cy="43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sz="2000" b="1" dirty="0">
                <a:solidFill>
                  <a:schemeClr val="dk1"/>
                </a:solidFill>
                <a:latin typeface="Century Gothic"/>
                <a:ea typeface="Century Gothic"/>
                <a:cs typeface="Century Gothic"/>
                <a:sym typeface="Century Gothic"/>
              </a:rPr>
              <a:t>Mise à l’essai de nouveaux processus pour simplifier les approbations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sp>
        <p:nvSpPr>
          <p:cNvPr id="1272" name="Google Shape;1272;p217"/>
          <p:cNvSpPr txBox="1">
            <a:spLocks noGrp="1"/>
          </p:cNvSpPr>
          <p:nvPr>
            <p:ph type="body" idx="1"/>
          </p:nvPr>
        </p:nvSpPr>
        <p:spPr>
          <a:xfrm>
            <a:off x="137350" y="622050"/>
            <a:ext cx="8744400" cy="4090500"/>
          </a:xfrm>
          <a:prstGeom prst="rect">
            <a:avLst/>
          </a:prstGeom>
          <a:noFill/>
          <a:ln>
            <a:noFill/>
          </a:ln>
        </p:spPr>
        <p:txBody>
          <a:bodyPr spcFirstLastPara="1" wrap="square" lIns="91425" tIns="91425" rIns="91425" bIns="91425" anchor="ctr" anchorCtr="0">
            <a:noAutofit/>
          </a:bodyPr>
          <a:lstStyle/>
          <a:p>
            <a:pPr marL="0" lvl="0" indent="0" algn="l" rtl="0">
              <a:lnSpc>
                <a:spcPct val="85000"/>
              </a:lnSpc>
              <a:spcBef>
                <a:spcPts val="0"/>
              </a:spcBef>
              <a:spcAft>
                <a:spcPts val="0"/>
              </a:spcAft>
              <a:buNone/>
            </a:pPr>
            <a:endParaRPr sz="1400" spc="-30"/>
          </a:p>
          <a:p>
            <a:pPr marL="457200" lvl="0" indent="0" algn="l" rtl="0">
              <a:lnSpc>
                <a:spcPct val="85000"/>
              </a:lnSpc>
              <a:spcBef>
                <a:spcPts val="0"/>
              </a:spcBef>
              <a:spcAft>
                <a:spcPts val="0"/>
              </a:spcAft>
              <a:buNone/>
            </a:pPr>
            <a:endParaRPr sz="1400" spc="-30"/>
          </a:p>
          <a:p>
            <a:pPr marL="0" lvl="0" indent="0" algn="l" rtl="0">
              <a:lnSpc>
                <a:spcPct val="85000"/>
              </a:lnSpc>
              <a:spcBef>
                <a:spcPts val="0"/>
              </a:spcBef>
              <a:spcAft>
                <a:spcPts val="0"/>
              </a:spcAft>
              <a:buNone/>
            </a:pPr>
            <a:endParaRPr sz="1400" spc="-30"/>
          </a:p>
        </p:txBody>
      </p:sp>
      <p:sp>
        <p:nvSpPr>
          <p:cNvPr id="1273" name="Google Shape;1273;p217"/>
          <p:cNvSpPr/>
          <p:nvPr/>
        </p:nvSpPr>
        <p:spPr>
          <a:xfrm>
            <a:off x="3895225" y="1111175"/>
            <a:ext cx="4972500" cy="366600"/>
          </a:xfrm>
          <a:prstGeom prst="roundRect">
            <a:avLst>
              <a:gd name="adj" fmla="val 16667"/>
            </a:avLst>
          </a:prstGeom>
          <a:solidFill>
            <a:srgbClr val="FFB819"/>
          </a:solidFill>
          <a:ln>
            <a:noFill/>
          </a:ln>
        </p:spPr>
        <p:txBody>
          <a:bodyPr spcFirstLastPara="1" wrap="square" lIns="91425" tIns="91425" rIns="91425" bIns="91425" anchor="ctr" anchorCtr="0">
            <a:noAutofit/>
          </a:bodyPr>
          <a:lstStyle/>
          <a:p>
            <a:pPr marL="0" lvl="0" indent="0" algn="ctr" rtl="0">
              <a:lnSpc>
                <a:spcPct val="85000"/>
              </a:lnSpc>
              <a:spcBef>
                <a:spcPts val="0"/>
              </a:spcBef>
              <a:spcAft>
                <a:spcPts val="0"/>
              </a:spcAft>
              <a:buNone/>
            </a:pPr>
            <a:r>
              <a:rPr lang="fr-CA" b="1" spc="-30">
                <a:solidFill>
                  <a:srgbClr val="FFFFFF"/>
                </a:solidFill>
                <a:latin typeface="Century Gothic"/>
                <a:ea typeface="Century Gothic"/>
                <a:cs typeface="Century Gothic"/>
                <a:sym typeface="Century Gothic"/>
              </a:rPr>
              <a:t>Cas de figure jugés utiles</a:t>
            </a:r>
          </a:p>
        </p:txBody>
      </p:sp>
      <p:sp>
        <p:nvSpPr>
          <p:cNvPr id="1274" name="Google Shape;1274;p217"/>
          <p:cNvSpPr/>
          <p:nvPr/>
        </p:nvSpPr>
        <p:spPr>
          <a:xfrm>
            <a:off x="290450" y="1111175"/>
            <a:ext cx="3500400" cy="366600"/>
          </a:xfrm>
          <a:prstGeom prst="roundRect">
            <a:avLst>
              <a:gd name="adj" fmla="val 16667"/>
            </a:avLst>
          </a:prstGeom>
          <a:solidFill>
            <a:srgbClr val="9B00C3"/>
          </a:solidFill>
          <a:ln w="9525" cap="flat" cmpd="sng">
            <a:solidFill>
              <a:srgbClr val="9B00C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85000"/>
              </a:lnSpc>
              <a:spcBef>
                <a:spcPts val="0"/>
              </a:spcBef>
              <a:spcAft>
                <a:spcPts val="0"/>
              </a:spcAft>
              <a:buNone/>
            </a:pPr>
            <a:r>
              <a:rPr lang="fr-CA" b="1" spc="-30">
                <a:solidFill>
                  <a:srgbClr val="FFFFFF"/>
                </a:solidFill>
                <a:latin typeface="Century Gothic"/>
                <a:ea typeface="Century Gothic"/>
                <a:cs typeface="Century Gothic"/>
                <a:sym typeface="Century Gothic"/>
              </a:rPr>
              <a:t>Description</a:t>
            </a:r>
          </a:p>
        </p:txBody>
      </p:sp>
      <p:sp>
        <p:nvSpPr>
          <p:cNvPr id="1275" name="Google Shape;1275;p217"/>
          <p:cNvSpPr/>
          <p:nvPr/>
        </p:nvSpPr>
        <p:spPr>
          <a:xfrm>
            <a:off x="3895225" y="1570450"/>
            <a:ext cx="4986600" cy="1551000"/>
          </a:xfrm>
          <a:prstGeom prst="roundRect">
            <a:avLst>
              <a:gd name="adj" fmla="val 16667"/>
            </a:avLst>
          </a:prstGeom>
          <a:noFill/>
          <a:ln w="38100" cap="flat" cmpd="sng">
            <a:solidFill>
              <a:srgbClr val="FFB819"/>
            </a:solidFill>
            <a:prstDash val="solid"/>
            <a:round/>
            <a:headEnd type="none" w="sm" len="sm"/>
            <a:tailEnd type="none" w="sm" len="sm"/>
          </a:ln>
        </p:spPr>
        <p:txBody>
          <a:bodyPr spcFirstLastPara="1" wrap="square" lIns="90000" tIns="91425" rIns="91425" bIns="91425" anchor="ctr" anchorCtr="0">
            <a:noAutofit/>
          </a:bodyPr>
          <a:lstStyle/>
          <a:p>
            <a:pPr marL="457200" lvl="0" indent="0" algn="l" rtl="0">
              <a:lnSpc>
                <a:spcPct val="85000"/>
              </a:lnSpc>
              <a:spcBef>
                <a:spcPts val="0"/>
              </a:spcBef>
              <a:spcAft>
                <a:spcPts val="0"/>
              </a:spcAft>
              <a:buNone/>
            </a:pPr>
            <a:endParaRPr sz="1050" spc="-30" dirty="0">
              <a:latin typeface="Century Gothic"/>
              <a:ea typeface="Century Gothic"/>
              <a:cs typeface="Century Gothic"/>
              <a:sym typeface="Century Gothic"/>
            </a:endParaRPr>
          </a:p>
          <a:p>
            <a:pPr marL="457200" lvl="0" indent="0" algn="l" rtl="0">
              <a:lnSpc>
                <a:spcPct val="85000"/>
              </a:lnSpc>
              <a:spcBef>
                <a:spcPts val="0"/>
              </a:spcBef>
              <a:spcAft>
                <a:spcPts val="0"/>
              </a:spcAft>
              <a:buNone/>
            </a:pPr>
            <a:endParaRPr sz="1050" spc="-30" dirty="0">
              <a:latin typeface="Century Gothic"/>
              <a:ea typeface="Century Gothic"/>
              <a:cs typeface="Century Gothic"/>
              <a:sym typeface="Century Gothic"/>
            </a:endParaRPr>
          </a:p>
          <a:p>
            <a:pPr marL="457200" lvl="0" indent="-298450" algn="l" rtl="0">
              <a:lnSpc>
                <a:spcPct val="85000"/>
              </a:lnSpc>
              <a:spcBef>
                <a:spcPts val="0"/>
              </a:spcBef>
              <a:spcAft>
                <a:spcPts val="0"/>
              </a:spcAft>
              <a:buSzPts val="1100"/>
              <a:buFont typeface="Century Gothic"/>
              <a:buChar char="●"/>
            </a:pPr>
            <a:r>
              <a:rPr lang="fr-CA" sz="1050" spc="-30" dirty="0">
                <a:latin typeface="Century Gothic"/>
                <a:ea typeface="Century Gothic"/>
                <a:cs typeface="Century Gothic"/>
                <a:sym typeface="Century Gothic"/>
              </a:rPr>
              <a:t>Le système de réglementation est un obstacle « mou » à l’innovation. La complexité ou l’incertitude réglementaire freine l’innovation.</a:t>
            </a:r>
          </a:p>
          <a:p>
            <a:pPr marL="457200" lvl="0" indent="0" algn="l" rtl="0">
              <a:lnSpc>
                <a:spcPct val="85000"/>
              </a:lnSpc>
              <a:spcBef>
                <a:spcPts val="0"/>
              </a:spcBef>
              <a:spcAft>
                <a:spcPts val="0"/>
              </a:spcAft>
              <a:buNone/>
            </a:pPr>
            <a:endParaRPr sz="1050" spc="-30" dirty="0">
              <a:latin typeface="Century Gothic"/>
              <a:ea typeface="Century Gothic"/>
              <a:cs typeface="Century Gothic"/>
              <a:sym typeface="Century Gothic"/>
            </a:endParaRPr>
          </a:p>
          <a:p>
            <a:pPr marL="457200" lvl="0" indent="-298450" algn="l" rtl="0">
              <a:lnSpc>
                <a:spcPct val="85000"/>
              </a:lnSpc>
              <a:spcBef>
                <a:spcPts val="0"/>
              </a:spcBef>
              <a:spcAft>
                <a:spcPts val="0"/>
              </a:spcAft>
              <a:buSzPts val="1100"/>
              <a:buFont typeface="Century Gothic"/>
              <a:buChar char="●"/>
            </a:pPr>
            <a:r>
              <a:rPr lang="fr-CA" sz="1050" spc="-30" dirty="0">
                <a:latin typeface="Century Gothic"/>
                <a:ea typeface="Century Gothic"/>
                <a:cs typeface="Century Gothic"/>
                <a:sym typeface="Century Gothic"/>
              </a:rPr>
              <a:t>Les nouveaux types de produits, services ou entreprises ne sont pas conformes à la réglementation ou aux attentes réglementaires existantes.</a:t>
            </a:r>
          </a:p>
          <a:p>
            <a:pPr marL="457200" lvl="0" indent="0" algn="l" rtl="0">
              <a:lnSpc>
                <a:spcPct val="85000"/>
              </a:lnSpc>
              <a:spcBef>
                <a:spcPts val="0"/>
              </a:spcBef>
              <a:spcAft>
                <a:spcPts val="0"/>
              </a:spcAft>
              <a:buNone/>
            </a:pPr>
            <a:endParaRPr sz="1050" spc="-30" dirty="0">
              <a:latin typeface="Century Gothic"/>
              <a:ea typeface="Century Gothic"/>
              <a:cs typeface="Century Gothic"/>
              <a:sym typeface="Century Gothic"/>
            </a:endParaRPr>
          </a:p>
          <a:p>
            <a:pPr marL="457200" lvl="0" indent="-298450" algn="l" rtl="0">
              <a:lnSpc>
                <a:spcPct val="85000"/>
              </a:lnSpc>
              <a:spcBef>
                <a:spcPts val="0"/>
              </a:spcBef>
              <a:spcAft>
                <a:spcPts val="0"/>
              </a:spcAft>
              <a:buSzPts val="1100"/>
              <a:buFont typeface="Century Gothic"/>
              <a:buChar char="●"/>
            </a:pPr>
            <a:r>
              <a:rPr lang="fr-CA" sz="1050" spc="-30" dirty="0">
                <a:latin typeface="Century Gothic"/>
                <a:ea typeface="Century Gothic"/>
                <a:cs typeface="Century Gothic"/>
                <a:sym typeface="Century Gothic"/>
              </a:rPr>
              <a:t>L’organisme de réglementation a besoin de plus de données sur les nouveaux types de produits, services ou entreprises pour orienter la future réforme réglementaire.</a:t>
            </a:r>
          </a:p>
          <a:p>
            <a:pPr marL="457200" lvl="0" indent="0" algn="l" rtl="0">
              <a:lnSpc>
                <a:spcPct val="85000"/>
              </a:lnSpc>
              <a:spcBef>
                <a:spcPts val="0"/>
              </a:spcBef>
              <a:spcAft>
                <a:spcPts val="0"/>
              </a:spcAft>
              <a:buNone/>
            </a:pPr>
            <a:endParaRPr sz="1050" spc="-30" dirty="0">
              <a:latin typeface="Century Gothic"/>
              <a:ea typeface="Century Gothic"/>
              <a:cs typeface="Century Gothic"/>
              <a:sym typeface="Century Gothic"/>
            </a:endParaRPr>
          </a:p>
          <a:p>
            <a:pPr marL="0" lvl="0" indent="0" algn="l" rtl="0">
              <a:lnSpc>
                <a:spcPct val="85000"/>
              </a:lnSpc>
              <a:spcBef>
                <a:spcPts val="0"/>
              </a:spcBef>
              <a:spcAft>
                <a:spcPts val="0"/>
              </a:spcAft>
              <a:buNone/>
            </a:pPr>
            <a:endParaRPr sz="1050" spc="-30" dirty="0">
              <a:latin typeface="Century Gothic"/>
              <a:ea typeface="Century Gothic"/>
              <a:cs typeface="Century Gothic"/>
              <a:sym typeface="Century Gothic"/>
            </a:endParaRPr>
          </a:p>
        </p:txBody>
      </p:sp>
      <p:sp>
        <p:nvSpPr>
          <p:cNvPr id="1276" name="Google Shape;1276;p217"/>
          <p:cNvSpPr/>
          <p:nvPr/>
        </p:nvSpPr>
        <p:spPr>
          <a:xfrm>
            <a:off x="290600" y="1570450"/>
            <a:ext cx="3500400" cy="1551000"/>
          </a:xfrm>
          <a:prstGeom prst="roundRect">
            <a:avLst>
              <a:gd name="adj" fmla="val 16667"/>
            </a:avLst>
          </a:prstGeom>
          <a:noFill/>
          <a:ln w="38100" cap="flat" cmpd="sng">
            <a:solidFill>
              <a:srgbClr val="9B00C3"/>
            </a:solidFill>
            <a:prstDash val="solid"/>
            <a:round/>
            <a:headEnd type="none" w="sm" len="sm"/>
            <a:tailEnd type="none" w="sm" len="sm"/>
          </a:ln>
        </p:spPr>
        <p:txBody>
          <a:bodyPr spcFirstLastPara="1" wrap="square" lIns="90000" tIns="91425" rIns="91425" bIns="91425" anchor="t" anchorCtr="0">
            <a:noAutofit/>
          </a:bodyPr>
          <a:lstStyle/>
          <a:p>
            <a:pPr marL="0" lvl="0" indent="0" algn="l" rtl="0">
              <a:lnSpc>
                <a:spcPct val="85000"/>
              </a:lnSpc>
              <a:spcBef>
                <a:spcPts val="0"/>
              </a:spcBef>
              <a:spcAft>
                <a:spcPts val="0"/>
              </a:spcAft>
              <a:buNone/>
            </a:pPr>
            <a:r>
              <a:rPr lang="fr-CA" sz="1100" spc="-30">
                <a:latin typeface="Century Gothic"/>
                <a:ea typeface="Century Gothic"/>
                <a:cs typeface="Century Gothic"/>
                <a:sym typeface="Century Gothic"/>
              </a:rPr>
              <a:t>Équipes d’innovation spécialisées ou points de contact offrant aux innovateurs des conseils en matière de réglementation. À titre d’exemple, mentionnons la navigation dans le système de réglementation et l’harmonisation des nouvelles idées avec les règlements existants ou les attentes réglementaires.</a:t>
            </a:r>
          </a:p>
        </p:txBody>
      </p:sp>
      <p:sp>
        <p:nvSpPr>
          <p:cNvPr id="1277" name="Google Shape;1277;p217"/>
          <p:cNvSpPr/>
          <p:nvPr/>
        </p:nvSpPr>
        <p:spPr>
          <a:xfrm>
            <a:off x="136703" y="3198525"/>
            <a:ext cx="8892270" cy="366600"/>
          </a:xfrm>
          <a:prstGeom prst="roundRect">
            <a:avLst>
              <a:gd name="adj" fmla="val 16667"/>
            </a:avLst>
          </a:prstGeom>
          <a:solidFill>
            <a:srgbClr val="FF5A00"/>
          </a:solidFill>
          <a:ln>
            <a:noFill/>
          </a:ln>
        </p:spPr>
        <p:txBody>
          <a:bodyPr spcFirstLastPara="1" wrap="square" lIns="91425" tIns="91425" rIns="91425" bIns="91425" anchor="ctr" anchorCtr="0">
            <a:noAutofit/>
          </a:bodyPr>
          <a:lstStyle/>
          <a:p>
            <a:pPr marL="0" lvl="0" indent="0" algn="ctr" rtl="0">
              <a:lnSpc>
                <a:spcPct val="85000"/>
              </a:lnSpc>
              <a:spcBef>
                <a:spcPts val="0"/>
              </a:spcBef>
              <a:spcAft>
                <a:spcPts val="0"/>
              </a:spcAft>
              <a:buNone/>
            </a:pPr>
            <a:r>
              <a:rPr lang="fr-CA" b="1" spc="-30">
                <a:solidFill>
                  <a:srgbClr val="FFFFFF"/>
                </a:solidFill>
                <a:latin typeface="Century Gothic"/>
                <a:ea typeface="Century Gothic"/>
                <a:cs typeface="Century Gothic"/>
                <a:sym typeface="Century Gothic"/>
              </a:rPr>
              <a:t>Exemples</a:t>
            </a:r>
          </a:p>
        </p:txBody>
      </p:sp>
      <p:sp>
        <p:nvSpPr>
          <p:cNvPr id="1278" name="Google Shape;1278;p217"/>
          <p:cNvSpPr/>
          <p:nvPr/>
        </p:nvSpPr>
        <p:spPr>
          <a:xfrm>
            <a:off x="137275" y="3612375"/>
            <a:ext cx="8867388" cy="1025400"/>
          </a:xfrm>
          <a:prstGeom prst="roundRect">
            <a:avLst>
              <a:gd name="adj" fmla="val 16667"/>
            </a:avLst>
          </a:prstGeom>
          <a:noFill/>
          <a:ln w="38100" cap="flat" cmpd="sng">
            <a:solidFill>
              <a:srgbClr val="FF5900"/>
            </a:solidFill>
            <a:prstDash val="solid"/>
            <a:round/>
            <a:headEnd type="none" w="sm" len="sm"/>
            <a:tailEnd type="none" w="sm" len="sm"/>
          </a:ln>
        </p:spPr>
        <p:txBody>
          <a:bodyPr spcFirstLastPara="1" wrap="square" lIns="90000" tIns="91425" rIns="91425" bIns="91425" anchor="t" anchorCtr="0">
            <a:noAutofit/>
          </a:bodyPr>
          <a:lstStyle/>
          <a:p>
            <a:pPr marL="457200" lvl="0" indent="-298450" algn="l" rtl="0">
              <a:lnSpc>
                <a:spcPct val="85000"/>
              </a:lnSpc>
              <a:spcBef>
                <a:spcPts val="0"/>
              </a:spcBef>
              <a:spcAft>
                <a:spcPts val="0"/>
              </a:spcAft>
              <a:buSzPts val="1100"/>
              <a:buFont typeface="Century Gothic"/>
              <a:buChar char="●"/>
            </a:pPr>
            <a:r>
              <a:rPr lang="fr-CA" sz="1000" spc="-30" dirty="0">
                <a:latin typeface="Century Gothic"/>
                <a:ea typeface="Century Gothic"/>
                <a:cs typeface="Century Gothic"/>
                <a:sym typeface="Century Gothic"/>
              </a:rPr>
              <a:t>Bureau de l’innovation de la MHRA du R.-U. – regroupement des conseils pour les produits médicaux et de santé couvrant plusieurs autorités.</a:t>
            </a:r>
          </a:p>
          <a:p>
            <a:pPr marL="457200" lvl="0" indent="0" algn="l" rtl="0">
              <a:lnSpc>
                <a:spcPct val="85000"/>
              </a:lnSpc>
              <a:spcBef>
                <a:spcPts val="0"/>
              </a:spcBef>
              <a:spcAft>
                <a:spcPts val="0"/>
              </a:spcAft>
              <a:buNone/>
            </a:pPr>
            <a:endParaRPr sz="1000" spc="-30" dirty="0">
              <a:latin typeface="Century Gothic"/>
              <a:ea typeface="Century Gothic"/>
              <a:cs typeface="Century Gothic"/>
              <a:sym typeface="Century Gothic"/>
            </a:endParaRPr>
          </a:p>
          <a:p>
            <a:pPr marL="457200" lvl="0" indent="-298450" algn="l" rtl="0">
              <a:lnSpc>
                <a:spcPct val="85000"/>
              </a:lnSpc>
              <a:spcBef>
                <a:spcPts val="0"/>
              </a:spcBef>
              <a:spcAft>
                <a:spcPts val="0"/>
              </a:spcAft>
              <a:buSzPts val="1100"/>
              <a:buFont typeface="Century Gothic"/>
              <a:buChar char="●"/>
            </a:pPr>
            <a:r>
              <a:rPr lang="fr-CA" sz="1000" spc="-30" dirty="0">
                <a:latin typeface="Century Gothic"/>
                <a:ea typeface="Century Gothic"/>
                <a:cs typeface="Century Gothic"/>
                <a:sym typeface="Century Gothic"/>
              </a:rPr>
              <a:t>Institut fédéral allemand des médicaments et des instruments médicaux – soutien varié pour les innovateurs à différentes étapes.</a:t>
            </a:r>
          </a:p>
          <a:p>
            <a:pPr marL="457200" lvl="0" indent="0" algn="l" rtl="0">
              <a:lnSpc>
                <a:spcPct val="85000"/>
              </a:lnSpc>
              <a:spcBef>
                <a:spcPts val="0"/>
              </a:spcBef>
              <a:spcAft>
                <a:spcPts val="0"/>
              </a:spcAft>
              <a:buNone/>
            </a:pPr>
            <a:endParaRPr sz="1000" spc="-30" dirty="0">
              <a:latin typeface="Century Gothic"/>
              <a:ea typeface="Century Gothic"/>
              <a:cs typeface="Century Gothic"/>
              <a:sym typeface="Century Gothic"/>
            </a:endParaRPr>
          </a:p>
          <a:p>
            <a:pPr marL="457200" lvl="0" indent="-298450" algn="l" rtl="0">
              <a:lnSpc>
                <a:spcPct val="85000"/>
              </a:lnSpc>
              <a:spcBef>
                <a:spcPts val="0"/>
              </a:spcBef>
              <a:spcAft>
                <a:spcPts val="0"/>
              </a:spcAft>
              <a:buSzPts val="1100"/>
              <a:buFont typeface="Century Gothic"/>
              <a:buChar char="●"/>
            </a:pPr>
            <a:r>
              <a:rPr lang="fr-CA" sz="1000" spc="-30" dirty="0">
                <a:latin typeface="Century Gothic"/>
                <a:ea typeface="Century Gothic"/>
                <a:cs typeface="Century Gothic"/>
                <a:sym typeface="Century Gothic"/>
              </a:rPr>
              <a:t>Salle de clavardage de supervision </a:t>
            </a:r>
            <a:r>
              <a:rPr lang="fr-CA" sz="1000" spc="-30" dirty="0" err="1">
                <a:latin typeface="Century Gothic"/>
                <a:ea typeface="Century Gothic"/>
                <a:cs typeface="Century Gothic"/>
                <a:sym typeface="Century Gothic"/>
              </a:rPr>
              <a:t>Fintech</a:t>
            </a:r>
            <a:r>
              <a:rPr lang="fr-CA" sz="1000" spc="-30" dirty="0">
                <a:latin typeface="Century Gothic"/>
                <a:ea typeface="Century Gothic"/>
                <a:cs typeface="Century Gothic"/>
                <a:sym typeface="Century Gothic"/>
              </a:rPr>
              <a:t> de l’Autorité monétaire de Hong Kong – soutien ouvert aux entreprises de technologie financière non réglementées par HKMA.</a:t>
            </a:r>
          </a:p>
          <a:p>
            <a:pPr marL="0" lvl="0" indent="0" algn="l" rtl="0">
              <a:lnSpc>
                <a:spcPct val="85000"/>
              </a:lnSpc>
              <a:spcBef>
                <a:spcPts val="0"/>
              </a:spcBef>
              <a:spcAft>
                <a:spcPts val="0"/>
              </a:spcAft>
              <a:buNone/>
            </a:pPr>
            <a:endParaRPr sz="1000" spc="-30" dirty="0">
              <a:latin typeface="Century Gothic"/>
              <a:ea typeface="Century Gothic"/>
              <a:cs typeface="Century Gothic"/>
              <a:sym typeface="Century Gothic"/>
            </a:endParaRPr>
          </a:p>
          <a:p>
            <a:pPr marL="0" lvl="0" indent="0" algn="l" rtl="0">
              <a:lnSpc>
                <a:spcPct val="85000"/>
              </a:lnSpc>
              <a:spcBef>
                <a:spcPts val="0"/>
              </a:spcBef>
              <a:spcAft>
                <a:spcPts val="0"/>
              </a:spcAft>
              <a:buNone/>
            </a:pPr>
            <a:endParaRPr sz="1000" spc="-30" dirty="0">
              <a:latin typeface="Century Gothic"/>
              <a:ea typeface="Century Gothic"/>
              <a:cs typeface="Century Gothic"/>
              <a:sym typeface="Century Gothic"/>
            </a:endParaRPr>
          </a:p>
        </p:txBody>
      </p:sp>
      <p:sp>
        <p:nvSpPr>
          <p:cNvPr id="1279" name="Google Shape;1279;p217"/>
          <p:cNvSpPr/>
          <p:nvPr/>
        </p:nvSpPr>
        <p:spPr>
          <a:xfrm>
            <a:off x="290463" y="653975"/>
            <a:ext cx="8577300" cy="366600"/>
          </a:xfrm>
          <a:prstGeom prst="roundRect">
            <a:avLst>
              <a:gd name="adj" fmla="val 16667"/>
            </a:avLst>
          </a:prstGeom>
          <a:solidFill>
            <a:srgbClr val="A59482"/>
          </a:solidFill>
          <a:ln w="9525" cap="flat" cmpd="sng">
            <a:solidFill>
              <a:srgbClr val="A5948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85000"/>
              </a:lnSpc>
              <a:spcBef>
                <a:spcPts val="0"/>
              </a:spcBef>
              <a:spcAft>
                <a:spcPts val="0"/>
              </a:spcAft>
              <a:buNone/>
            </a:pPr>
            <a:r>
              <a:rPr lang="fr-CA" b="1" spc="-30">
                <a:latin typeface="Century Gothic"/>
                <a:ea typeface="Century Gothic"/>
                <a:cs typeface="Century Gothic"/>
                <a:sym typeface="Century Gothic"/>
              </a:rPr>
              <a:t>Centres de conseils</a:t>
            </a:r>
          </a:p>
        </p:txBody>
      </p:sp>
      <p:sp>
        <p:nvSpPr>
          <p:cNvPr id="1280" name="Google Shape;1280;p217"/>
          <p:cNvSpPr/>
          <p:nvPr/>
        </p:nvSpPr>
        <p:spPr>
          <a:xfrm>
            <a:off x="6705602" y="100450"/>
            <a:ext cx="759801" cy="304800"/>
          </a:xfrm>
          <a:prstGeom prst="roundRect">
            <a:avLst>
              <a:gd name="adj" fmla="val 16667"/>
            </a:avLst>
          </a:prstGeom>
          <a:solidFill>
            <a:srgbClr val="FFFFFF"/>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85000"/>
              </a:lnSpc>
              <a:spcBef>
                <a:spcPts val="0"/>
              </a:spcBef>
              <a:spcAft>
                <a:spcPts val="0"/>
              </a:spcAft>
              <a:buNone/>
            </a:pPr>
            <a:r>
              <a:rPr lang="fr-CA" sz="600" b="1" spc="-30">
                <a:latin typeface="Century Gothic"/>
                <a:ea typeface="Century Gothic"/>
                <a:cs typeface="Century Gothic"/>
                <a:sym typeface="Century Gothic"/>
              </a:rPr>
              <a:t>1 – Nouveaux produits</a:t>
            </a:r>
          </a:p>
        </p:txBody>
      </p:sp>
      <p:sp>
        <p:nvSpPr>
          <p:cNvPr id="1281" name="Google Shape;1281;p217"/>
          <p:cNvSpPr/>
          <p:nvPr/>
        </p:nvSpPr>
        <p:spPr>
          <a:xfrm>
            <a:off x="7513329" y="100450"/>
            <a:ext cx="759801" cy="3048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85000"/>
              </a:lnSpc>
              <a:spcBef>
                <a:spcPts val="0"/>
              </a:spcBef>
              <a:spcAft>
                <a:spcPts val="0"/>
              </a:spcAft>
              <a:buNone/>
            </a:pPr>
            <a:r>
              <a:rPr lang="fr-CA" sz="600" b="1" spc="-30" dirty="0">
                <a:solidFill>
                  <a:srgbClr val="FFFFFF"/>
                </a:solidFill>
                <a:latin typeface="Century Gothic"/>
                <a:ea typeface="Century Gothic"/>
                <a:cs typeface="Century Gothic"/>
                <a:sym typeface="Century Gothic"/>
              </a:rPr>
              <a:t>2 – Nouveaux processus réglementaires</a:t>
            </a:r>
          </a:p>
        </p:txBody>
      </p:sp>
      <p:sp>
        <p:nvSpPr>
          <p:cNvPr id="1282" name="Google Shape;1282;p217"/>
          <p:cNvSpPr/>
          <p:nvPr/>
        </p:nvSpPr>
        <p:spPr>
          <a:xfrm>
            <a:off x="8312350" y="100450"/>
            <a:ext cx="759801" cy="304800"/>
          </a:xfrm>
          <a:prstGeom prst="roundRect">
            <a:avLst>
              <a:gd name="adj" fmla="val 16667"/>
            </a:avLst>
          </a:prstGeom>
          <a:solidFill>
            <a:srgbClr val="FFFFFF"/>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85000"/>
              </a:lnSpc>
              <a:spcBef>
                <a:spcPts val="0"/>
              </a:spcBef>
              <a:spcAft>
                <a:spcPts val="0"/>
              </a:spcAft>
              <a:buNone/>
            </a:pPr>
            <a:r>
              <a:rPr lang="fr-CA" sz="600" b="1" spc="-30">
                <a:latin typeface="Century Gothic"/>
                <a:ea typeface="Century Gothic"/>
                <a:cs typeface="Century Gothic"/>
                <a:sym typeface="Century Gothic"/>
              </a:rPr>
              <a:t>3 – Nouveaux cadres réglementaires</a:t>
            </a:r>
          </a:p>
        </p:txBody>
      </p:sp>
      <p:sp>
        <p:nvSpPr>
          <p:cNvPr id="1283" name="Google Shape;1283;p217"/>
          <p:cNvSpPr txBox="1">
            <a:spLocks noGrp="1"/>
          </p:cNvSpPr>
          <p:nvPr>
            <p:ph type="title"/>
          </p:nvPr>
        </p:nvSpPr>
        <p:spPr>
          <a:xfrm>
            <a:off x="38279" y="122160"/>
            <a:ext cx="6928576" cy="431700"/>
          </a:xfrm>
          <a:prstGeom prst="rect">
            <a:avLst/>
          </a:prstGeom>
          <a:noFill/>
          <a:ln>
            <a:noFill/>
          </a:ln>
        </p:spPr>
        <p:txBody>
          <a:bodyPr spcFirstLastPara="1" wrap="square" lIns="91425" tIns="91425" rIns="91425" bIns="91425" anchor="ctr" anchorCtr="0">
            <a:noAutofit/>
          </a:bodyPr>
          <a:lstStyle/>
          <a:p>
            <a:pPr marL="0" lvl="0" indent="0" algn="l" rtl="0">
              <a:lnSpc>
                <a:spcPct val="85000"/>
              </a:lnSpc>
              <a:spcBef>
                <a:spcPts val="0"/>
              </a:spcBef>
              <a:spcAft>
                <a:spcPts val="0"/>
              </a:spcAft>
              <a:buNone/>
            </a:pPr>
            <a:r>
              <a:rPr lang="fr-CA" sz="2000" b="1" spc="-30" dirty="0">
                <a:solidFill>
                  <a:schemeClr val="dk1"/>
                </a:solidFill>
                <a:latin typeface="Century Gothic"/>
                <a:ea typeface="Century Gothic"/>
                <a:cs typeface="Century Gothic"/>
                <a:sym typeface="Century Gothic"/>
              </a:rPr>
              <a:t>Mettre à l’essai de nouvelles façons de fournir des conseils en matière de réglementation aux innovateurs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218"/>
          <p:cNvSpPr txBox="1">
            <a:spLocks noGrp="1"/>
          </p:cNvSpPr>
          <p:nvPr>
            <p:ph type="body" idx="1"/>
          </p:nvPr>
        </p:nvSpPr>
        <p:spPr>
          <a:xfrm>
            <a:off x="137350" y="622050"/>
            <a:ext cx="8744400" cy="4090500"/>
          </a:xfrm>
          <a:prstGeom prst="rect">
            <a:avLst/>
          </a:prstGeom>
          <a:noFill/>
          <a:ln>
            <a:noFill/>
          </a:ln>
        </p:spPr>
        <p:txBody>
          <a:bodyPr spcFirstLastPara="1" wrap="square" lIns="91425" tIns="91425" rIns="91425" bIns="91425" anchor="ctr" anchorCtr="0">
            <a:noAutofit/>
          </a:bodyPr>
          <a:lstStyle/>
          <a:p>
            <a:pPr marL="0" lvl="0" indent="0" algn="l" rtl="0">
              <a:lnSpc>
                <a:spcPct val="85000"/>
              </a:lnSpc>
              <a:spcBef>
                <a:spcPts val="0"/>
              </a:spcBef>
              <a:spcAft>
                <a:spcPts val="0"/>
              </a:spcAft>
              <a:buNone/>
            </a:pPr>
            <a:endParaRPr sz="1400"/>
          </a:p>
          <a:p>
            <a:pPr marL="457200" lvl="0" indent="0" algn="l" rtl="0">
              <a:lnSpc>
                <a:spcPct val="85000"/>
              </a:lnSpc>
              <a:spcBef>
                <a:spcPts val="0"/>
              </a:spcBef>
              <a:spcAft>
                <a:spcPts val="0"/>
              </a:spcAft>
              <a:buNone/>
            </a:pPr>
            <a:endParaRPr sz="1400"/>
          </a:p>
          <a:p>
            <a:pPr marL="0" lvl="0" indent="0" algn="l" rtl="0">
              <a:lnSpc>
                <a:spcPct val="85000"/>
              </a:lnSpc>
              <a:spcBef>
                <a:spcPts val="0"/>
              </a:spcBef>
              <a:spcAft>
                <a:spcPts val="0"/>
              </a:spcAft>
              <a:buNone/>
            </a:pPr>
            <a:endParaRPr sz="1400"/>
          </a:p>
        </p:txBody>
      </p:sp>
      <p:sp>
        <p:nvSpPr>
          <p:cNvPr id="1289" name="Google Shape;1289;p218"/>
          <p:cNvSpPr/>
          <p:nvPr/>
        </p:nvSpPr>
        <p:spPr>
          <a:xfrm>
            <a:off x="3895225" y="1111175"/>
            <a:ext cx="4972500" cy="366600"/>
          </a:xfrm>
          <a:prstGeom prst="roundRect">
            <a:avLst>
              <a:gd name="adj" fmla="val 16667"/>
            </a:avLst>
          </a:prstGeom>
          <a:solidFill>
            <a:srgbClr val="FFB819"/>
          </a:solidFill>
          <a:ln>
            <a:noFill/>
          </a:ln>
        </p:spPr>
        <p:txBody>
          <a:bodyPr spcFirstLastPara="1" wrap="square" lIns="91425" tIns="91425" rIns="91425" bIns="91425" anchor="ctr" anchorCtr="0">
            <a:noAutofit/>
          </a:bodyPr>
          <a:lstStyle/>
          <a:p>
            <a:pPr marL="0" lvl="0" indent="0" algn="ctr" rtl="0">
              <a:lnSpc>
                <a:spcPct val="85000"/>
              </a:lnSpc>
              <a:spcBef>
                <a:spcPts val="0"/>
              </a:spcBef>
              <a:spcAft>
                <a:spcPts val="0"/>
              </a:spcAft>
              <a:buNone/>
            </a:pPr>
            <a:r>
              <a:rPr lang="fr-CA" b="1">
                <a:solidFill>
                  <a:srgbClr val="FFFFFF"/>
                </a:solidFill>
                <a:latin typeface="Century Gothic"/>
                <a:ea typeface="Century Gothic"/>
                <a:cs typeface="Century Gothic"/>
                <a:sym typeface="Century Gothic"/>
              </a:rPr>
              <a:t>Cas de figure jugés utiles</a:t>
            </a:r>
          </a:p>
        </p:txBody>
      </p:sp>
      <p:sp>
        <p:nvSpPr>
          <p:cNvPr id="1290" name="Google Shape;1290;p218"/>
          <p:cNvSpPr/>
          <p:nvPr/>
        </p:nvSpPr>
        <p:spPr>
          <a:xfrm>
            <a:off x="290450" y="1111175"/>
            <a:ext cx="3500400" cy="366600"/>
          </a:xfrm>
          <a:prstGeom prst="roundRect">
            <a:avLst>
              <a:gd name="adj" fmla="val 16667"/>
            </a:avLst>
          </a:prstGeom>
          <a:solidFill>
            <a:srgbClr val="9B00C3"/>
          </a:solidFill>
          <a:ln w="9525" cap="flat" cmpd="sng">
            <a:solidFill>
              <a:srgbClr val="9B00C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85000"/>
              </a:lnSpc>
              <a:spcBef>
                <a:spcPts val="0"/>
              </a:spcBef>
              <a:spcAft>
                <a:spcPts val="0"/>
              </a:spcAft>
              <a:buNone/>
            </a:pPr>
            <a:r>
              <a:rPr lang="fr-CA" b="1">
                <a:solidFill>
                  <a:srgbClr val="FFFFFF"/>
                </a:solidFill>
                <a:latin typeface="Century Gothic"/>
                <a:ea typeface="Century Gothic"/>
                <a:cs typeface="Century Gothic"/>
                <a:sym typeface="Century Gothic"/>
              </a:rPr>
              <a:t>Description</a:t>
            </a:r>
          </a:p>
        </p:txBody>
      </p:sp>
      <p:sp>
        <p:nvSpPr>
          <p:cNvPr id="1291" name="Google Shape;1291;p218"/>
          <p:cNvSpPr/>
          <p:nvPr/>
        </p:nvSpPr>
        <p:spPr>
          <a:xfrm>
            <a:off x="3895225" y="1570450"/>
            <a:ext cx="4986600" cy="1551000"/>
          </a:xfrm>
          <a:prstGeom prst="roundRect">
            <a:avLst>
              <a:gd name="adj" fmla="val 16667"/>
            </a:avLst>
          </a:prstGeom>
          <a:noFill/>
          <a:ln w="38100" cap="flat" cmpd="sng">
            <a:solidFill>
              <a:srgbClr val="FFB819"/>
            </a:solidFill>
            <a:prstDash val="solid"/>
            <a:round/>
            <a:headEnd type="none" w="sm" len="sm"/>
            <a:tailEnd type="none" w="sm" len="sm"/>
          </a:ln>
        </p:spPr>
        <p:txBody>
          <a:bodyPr spcFirstLastPara="1" wrap="square" lIns="90000" tIns="91425" rIns="91425" bIns="91425" anchor="ctr" anchorCtr="0">
            <a:noAutofit/>
          </a:bodyPr>
          <a:lstStyle/>
          <a:p>
            <a:pPr marL="457200" lvl="0" indent="0" algn="l" rtl="0">
              <a:lnSpc>
                <a:spcPct val="85000"/>
              </a:lnSpc>
              <a:spcBef>
                <a:spcPts val="0"/>
              </a:spcBef>
              <a:spcAft>
                <a:spcPts val="0"/>
              </a:spcAft>
              <a:buNone/>
            </a:pPr>
            <a:endParaRPr sz="1050" dirty="0">
              <a:latin typeface="Century Gothic"/>
              <a:ea typeface="Century Gothic"/>
              <a:cs typeface="Century Gothic"/>
              <a:sym typeface="Century Gothic"/>
            </a:endParaRPr>
          </a:p>
          <a:p>
            <a:pPr marL="457200" lvl="0" indent="-298450" algn="l" rtl="0">
              <a:lnSpc>
                <a:spcPct val="85000"/>
              </a:lnSpc>
              <a:spcBef>
                <a:spcPts val="0"/>
              </a:spcBef>
              <a:spcAft>
                <a:spcPts val="0"/>
              </a:spcAft>
              <a:buSzPts val="1100"/>
              <a:buFont typeface="Century Gothic"/>
              <a:buChar char="●"/>
            </a:pPr>
            <a:r>
              <a:rPr lang="fr-CA" sz="1050" dirty="0">
                <a:latin typeface="Century Gothic"/>
                <a:ea typeface="Century Gothic"/>
                <a:cs typeface="Century Gothic"/>
                <a:sym typeface="Century Gothic"/>
              </a:rPr>
              <a:t>Les différences d’approche réglementaire entre les administrations nuisent à l’innovation qui serait profitable à plusieurs lieux d’implantation.</a:t>
            </a:r>
          </a:p>
          <a:p>
            <a:pPr marL="457200" lvl="0" indent="0" algn="l" rtl="0">
              <a:lnSpc>
                <a:spcPct val="85000"/>
              </a:lnSpc>
              <a:spcBef>
                <a:spcPts val="0"/>
              </a:spcBef>
              <a:spcAft>
                <a:spcPts val="0"/>
              </a:spcAft>
              <a:buNone/>
            </a:pPr>
            <a:endParaRPr sz="1050" dirty="0">
              <a:latin typeface="Century Gothic"/>
              <a:ea typeface="Century Gothic"/>
              <a:cs typeface="Century Gothic"/>
              <a:sym typeface="Century Gothic"/>
            </a:endParaRPr>
          </a:p>
          <a:p>
            <a:pPr marL="457200" lvl="0" indent="-298450" algn="l" rtl="0">
              <a:lnSpc>
                <a:spcPct val="85000"/>
              </a:lnSpc>
              <a:spcBef>
                <a:spcPts val="0"/>
              </a:spcBef>
              <a:spcAft>
                <a:spcPts val="0"/>
              </a:spcAft>
              <a:buSzPts val="1100"/>
              <a:buFont typeface="Century Gothic"/>
              <a:buChar char="●"/>
            </a:pPr>
            <a:r>
              <a:rPr lang="fr-CA" sz="1050" dirty="0">
                <a:latin typeface="Century Gothic"/>
                <a:ea typeface="Century Gothic"/>
                <a:cs typeface="Century Gothic"/>
                <a:sym typeface="Century Gothic"/>
              </a:rPr>
              <a:t>Les produits, services et activités à l’échelle mondiale peuvent poser des risques dont les approches réglementaires individuelles ne tiennent pas compte.</a:t>
            </a:r>
          </a:p>
          <a:p>
            <a:pPr marL="457200" lvl="0" indent="0" algn="l" rtl="0">
              <a:lnSpc>
                <a:spcPct val="85000"/>
              </a:lnSpc>
              <a:spcBef>
                <a:spcPts val="0"/>
              </a:spcBef>
              <a:spcAft>
                <a:spcPts val="0"/>
              </a:spcAft>
              <a:buNone/>
            </a:pPr>
            <a:endParaRPr sz="1050" dirty="0">
              <a:latin typeface="Century Gothic"/>
              <a:ea typeface="Century Gothic"/>
              <a:cs typeface="Century Gothic"/>
              <a:sym typeface="Century Gothic"/>
            </a:endParaRPr>
          </a:p>
          <a:p>
            <a:pPr marL="457200" lvl="0" indent="-298450" algn="l" rtl="0">
              <a:lnSpc>
                <a:spcPct val="85000"/>
              </a:lnSpc>
              <a:spcBef>
                <a:spcPts val="0"/>
              </a:spcBef>
              <a:spcAft>
                <a:spcPts val="0"/>
              </a:spcAft>
              <a:buSzPts val="1100"/>
              <a:buFont typeface="Century Gothic"/>
              <a:buChar char="●"/>
            </a:pPr>
            <a:r>
              <a:rPr lang="fr-CA" sz="1050" dirty="0">
                <a:latin typeface="Century Gothic"/>
                <a:ea typeface="Century Gothic"/>
                <a:cs typeface="Century Gothic"/>
                <a:sym typeface="Century Gothic"/>
              </a:rPr>
              <a:t>Les progrès réalisés pour relever les défis non résolus exigent la participation de multiples intervenants, p. ex., les organismes de réglementation, le gouvernement, l’industrie, le public.</a:t>
            </a:r>
          </a:p>
          <a:p>
            <a:pPr marL="0" lvl="0" indent="0" algn="l" rtl="0">
              <a:lnSpc>
                <a:spcPct val="85000"/>
              </a:lnSpc>
              <a:spcBef>
                <a:spcPts val="0"/>
              </a:spcBef>
              <a:spcAft>
                <a:spcPts val="0"/>
              </a:spcAft>
              <a:buNone/>
            </a:pPr>
            <a:endParaRPr sz="1050" dirty="0">
              <a:latin typeface="Century Gothic"/>
              <a:ea typeface="Century Gothic"/>
              <a:cs typeface="Century Gothic"/>
              <a:sym typeface="Century Gothic"/>
            </a:endParaRPr>
          </a:p>
        </p:txBody>
      </p:sp>
      <p:sp>
        <p:nvSpPr>
          <p:cNvPr id="1292" name="Google Shape;1292;p218"/>
          <p:cNvSpPr/>
          <p:nvPr/>
        </p:nvSpPr>
        <p:spPr>
          <a:xfrm>
            <a:off x="290600" y="1570450"/>
            <a:ext cx="3500400" cy="1551000"/>
          </a:xfrm>
          <a:prstGeom prst="roundRect">
            <a:avLst>
              <a:gd name="adj" fmla="val 16667"/>
            </a:avLst>
          </a:prstGeom>
          <a:noFill/>
          <a:ln w="38100" cap="flat" cmpd="sng">
            <a:solidFill>
              <a:srgbClr val="9B00C3"/>
            </a:solidFill>
            <a:prstDash val="solid"/>
            <a:round/>
            <a:headEnd type="none" w="sm" len="sm"/>
            <a:tailEnd type="none" w="sm" len="sm"/>
          </a:ln>
        </p:spPr>
        <p:txBody>
          <a:bodyPr spcFirstLastPara="1" wrap="square" lIns="90000" tIns="91425" rIns="91425" bIns="91425" anchor="t" anchorCtr="0">
            <a:noAutofit/>
          </a:bodyPr>
          <a:lstStyle/>
          <a:p>
            <a:pPr marL="0" lvl="0" indent="0" algn="l" rtl="0">
              <a:lnSpc>
                <a:spcPct val="85000"/>
              </a:lnSpc>
              <a:spcBef>
                <a:spcPts val="0"/>
              </a:spcBef>
              <a:spcAft>
                <a:spcPts val="0"/>
              </a:spcAft>
              <a:buNone/>
            </a:pPr>
            <a:r>
              <a:rPr lang="fr-CA" sz="1100">
                <a:latin typeface="Century Gothic"/>
                <a:ea typeface="Century Gothic"/>
                <a:cs typeface="Century Gothic"/>
                <a:sym typeface="Century Gothic"/>
              </a:rPr>
              <a:t>Un éventail de méthodes pour travailler en collaboration à l’échelle internationale ou avec le public ou l’industrie :</a:t>
            </a:r>
          </a:p>
          <a:p>
            <a:pPr marL="457200" lvl="0" indent="-298450" algn="l" rtl="0">
              <a:lnSpc>
                <a:spcPct val="85000"/>
              </a:lnSpc>
              <a:spcBef>
                <a:spcPts val="0"/>
              </a:spcBef>
              <a:spcAft>
                <a:spcPts val="0"/>
              </a:spcAft>
              <a:buSzPts val="1100"/>
              <a:buFont typeface="Century Gothic"/>
              <a:buChar char="●"/>
            </a:pPr>
            <a:r>
              <a:rPr lang="fr-CA" sz="1100">
                <a:latin typeface="Century Gothic"/>
                <a:ea typeface="Century Gothic"/>
                <a:cs typeface="Century Gothic"/>
                <a:sym typeface="Century Gothic"/>
              </a:rPr>
              <a:t>Travail partagé</a:t>
            </a:r>
          </a:p>
          <a:p>
            <a:pPr marL="457200" lvl="0" indent="-298450" algn="l" rtl="0">
              <a:lnSpc>
                <a:spcPct val="85000"/>
              </a:lnSpc>
              <a:spcBef>
                <a:spcPts val="0"/>
              </a:spcBef>
              <a:spcAft>
                <a:spcPts val="0"/>
              </a:spcAft>
              <a:buSzPts val="1100"/>
              <a:buFont typeface="Century Gothic"/>
              <a:buChar char="●"/>
            </a:pPr>
            <a:r>
              <a:rPr lang="fr-CA" sz="1100">
                <a:latin typeface="Century Gothic"/>
                <a:ea typeface="Century Gothic"/>
                <a:cs typeface="Century Gothic"/>
                <a:sym typeface="Century Gothic"/>
              </a:rPr>
              <a:t>Harmonisation réglementaire</a:t>
            </a:r>
          </a:p>
          <a:p>
            <a:pPr marL="457200" lvl="0" indent="-298450" algn="l" rtl="0">
              <a:lnSpc>
                <a:spcPct val="85000"/>
              </a:lnSpc>
              <a:spcBef>
                <a:spcPts val="0"/>
              </a:spcBef>
              <a:spcAft>
                <a:spcPts val="0"/>
              </a:spcAft>
              <a:buSzPts val="1100"/>
              <a:buFont typeface="Century Gothic"/>
              <a:buChar char="●"/>
            </a:pPr>
            <a:r>
              <a:rPr lang="fr-CA" sz="1100">
                <a:latin typeface="Century Gothic"/>
                <a:ea typeface="Century Gothic"/>
                <a:cs typeface="Century Gothic"/>
                <a:sym typeface="Century Gothic"/>
              </a:rPr>
              <a:t>Expérimentation collective, c.‑à‑d. essais transfrontaliers</a:t>
            </a:r>
          </a:p>
          <a:p>
            <a:pPr marL="457200" lvl="0" indent="-298450" algn="l" rtl="0">
              <a:lnSpc>
                <a:spcPct val="85000"/>
              </a:lnSpc>
              <a:spcBef>
                <a:spcPts val="0"/>
              </a:spcBef>
              <a:spcAft>
                <a:spcPts val="0"/>
              </a:spcAft>
              <a:buSzPts val="1100"/>
              <a:buFont typeface="Century Gothic"/>
              <a:buChar char="●"/>
            </a:pPr>
            <a:r>
              <a:rPr lang="fr-CA" sz="1100">
                <a:latin typeface="Century Gothic"/>
                <a:ea typeface="Century Gothic"/>
                <a:cs typeface="Century Gothic"/>
                <a:sym typeface="Century Gothic"/>
              </a:rPr>
              <a:t>Modèles de mobilisation du public</a:t>
            </a:r>
          </a:p>
          <a:p>
            <a:pPr marL="0" lvl="0" indent="0" algn="l" rtl="0">
              <a:lnSpc>
                <a:spcPct val="85000"/>
              </a:lnSpc>
              <a:spcBef>
                <a:spcPts val="0"/>
              </a:spcBef>
              <a:spcAft>
                <a:spcPts val="0"/>
              </a:spcAft>
              <a:buNone/>
            </a:pPr>
            <a:endParaRPr sz="1100">
              <a:latin typeface="Century Gothic"/>
              <a:ea typeface="Century Gothic"/>
              <a:cs typeface="Century Gothic"/>
              <a:sym typeface="Century Gothic"/>
            </a:endParaRPr>
          </a:p>
        </p:txBody>
      </p:sp>
      <p:sp>
        <p:nvSpPr>
          <p:cNvPr id="1293" name="Google Shape;1293;p218"/>
          <p:cNvSpPr/>
          <p:nvPr/>
        </p:nvSpPr>
        <p:spPr>
          <a:xfrm>
            <a:off x="314225" y="3198525"/>
            <a:ext cx="8577300" cy="366600"/>
          </a:xfrm>
          <a:prstGeom prst="roundRect">
            <a:avLst>
              <a:gd name="adj" fmla="val 16667"/>
            </a:avLst>
          </a:prstGeom>
          <a:solidFill>
            <a:srgbClr val="FF5A00"/>
          </a:solidFill>
          <a:ln>
            <a:noFill/>
          </a:ln>
        </p:spPr>
        <p:txBody>
          <a:bodyPr spcFirstLastPara="1" wrap="square" lIns="91425" tIns="91425" rIns="91425" bIns="91425" anchor="ctr" anchorCtr="0">
            <a:noAutofit/>
          </a:bodyPr>
          <a:lstStyle/>
          <a:p>
            <a:pPr marL="0" lvl="0" indent="0" algn="ctr" rtl="0">
              <a:lnSpc>
                <a:spcPct val="85000"/>
              </a:lnSpc>
              <a:spcBef>
                <a:spcPts val="0"/>
              </a:spcBef>
              <a:spcAft>
                <a:spcPts val="0"/>
              </a:spcAft>
              <a:buNone/>
            </a:pPr>
            <a:r>
              <a:rPr lang="fr-CA" b="1">
                <a:solidFill>
                  <a:srgbClr val="FFFFFF"/>
                </a:solidFill>
                <a:latin typeface="Century Gothic"/>
                <a:ea typeface="Century Gothic"/>
                <a:cs typeface="Century Gothic"/>
                <a:sym typeface="Century Gothic"/>
              </a:rPr>
              <a:t>Exemples</a:t>
            </a:r>
          </a:p>
        </p:txBody>
      </p:sp>
      <p:sp>
        <p:nvSpPr>
          <p:cNvPr id="1294" name="Google Shape;1294;p218"/>
          <p:cNvSpPr/>
          <p:nvPr/>
        </p:nvSpPr>
        <p:spPr>
          <a:xfrm>
            <a:off x="314300" y="3612375"/>
            <a:ext cx="8553300" cy="1025400"/>
          </a:xfrm>
          <a:prstGeom prst="roundRect">
            <a:avLst>
              <a:gd name="adj" fmla="val 16667"/>
            </a:avLst>
          </a:prstGeom>
          <a:noFill/>
          <a:ln w="38100" cap="flat" cmpd="sng">
            <a:solidFill>
              <a:srgbClr val="FF5900"/>
            </a:solidFill>
            <a:prstDash val="solid"/>
            <a:round/>
            <a:headEnd type="none" w="sm" len="sm"/>
            <a:tailEnd type="none" w="sm" len="sm"/>
          </a:ln>
        </p:spPr>
        <p:txBody>
          <a:bodyPr spcFirstLastPara="1" wrap="square" lIns="90000" tIns="91425" rIns="91425" bIns="91425" anchor="t" anchorCtr="0">
            <a:noAutofit/>
          </a:bodyPr>
          <a:lstStyle/>
          <a:p>
            <a:pPr marL="457200" lvl="0" indent="-298450" algn="l" rtl="0">
              <a:lnSpc>
                <a:spcPct val="85000"/>
              </a:lnSpc>
              <a:spcBef>
                <a:spcPts val="0"/>
              </a:spcBef>
              <a:spcAft>
                <a:spcPts val="0"/>
              </a:spcAft>
              <a:buSzPts val="1100"/>
              <a:buFont typeface="Century Gothic"/>
              <a:buChar char="●"/>
            </a:pPr>
            <a:r>
              <a:rPr lang="fr-CA" sz="1050">
                <a:latin typeface="Century Gothic"/>
                <a:ea typeface="Century Gothic"/>
                <a:cs typeface="Century Gothic"/>
                <a:sym typeface="Century Gothic"/>
              </a:rPr>
              <a:t>Réseau mondial d’innovation financière – bac à sable mondial facilitant les essais transfrontaliers.</a:t>
            </a:r>
          </a:p>
          <a:p>
            <a:pPr marL="457200" lvl="0" indent="0" algn="l" rtl="0">
              <a:lnSpc>
                <a:spcPct val="85000"/>
              </a:lnSpc>
              <a:spcBef>
                <a:spcPts val="0"/>
              </a:spcBef>
              <a:spcAft>
                <a:spcPts val="0"/>
              </a:spcAft>
              <a:buNone/>
            </a:pPr>
            <a:endParaRPr sz="1050">
              <a:latin typeface="Century Gothic"/>
              <a:ea typeface="Century Gothic"/>
              <a:cs typeface="Century Gothic"/>
              <a:sym typeface="Century Gothic"/>
            </a:endParaRPr>
          </a:p>
          <a:p>
            <a:pPr marL="457200" lvl="0" indent="-298450" algn="l" rtl="0">
              <a:lnSpc>
                <a:spcPct val="85000"/>
              </a:lnSpc>
              <a:spcBef>
                <a:spcPts val="0"/>
              </a:spcBef>
              <a:spcAft>
                <a:spcPts val="0"/>
              </a:spcAft>
              <a:buSzPts val="1100"/>
              <a:buFont typeface="Century Gothic"/>
              <a:buChar char="●"/>
            </a:pPr>
            <a:r>
              <a:rPr lang="fr-CA" sz="1050">
                <a:latin typeface="Century Gothic"/>
                <a:ea typeface="Century Gothic"/>
                <a:cs typeface="Century Gothic"/>
                <a:sym typeface="Century Gothic"/>
              </a:rPr>
              <a:t>Consortium Australie-Canada-Singapour-Suisse – travaux partagés sur les nouvelles entités chimiques et les médicaments génériques.</a:t>
            </a:r>
          </a:p>
          <a:p>
            <a:pPr marL="457200" lvl="0" indent="0" algn="l" rtl="0">
              <a:lnSpc>
                <a:spcPct val="85000"/>
              </a:lnSpc>
              <a:spcBef>
                <a:spcPts val="0"/>
              </a:spcBef>
              <a:spcAft>
                <a:spcPts val="0"/>
              </a:spcAft>
              <a:buNone/>
            </a:pPr>
            <a:endParaRPr sz="1050">
              <a:latin typeface="Century Gothic"/>
              <a:ea typeface="Century Gothic"/>
              <a:cs typeface="Century Gothic"/>
              <a:sym typeface="Century Gothic"/>
            </a:endParaRPr>
          </a:p>
          <a:p>
            <a:pPr marL="457200" lvl="0" indent="-298450" algn="l" rtl="0">
              <a:lnSpc>
                <a:spcPct val="85000"/>
              </a:lnSpc>
              <a:spcBef>
                <a:spcPts val="0"/>
              </a:spcBef>
              <a:spcAft>
                <a:spcPts val="0"/>
              </a:spcAft>
              <a:buSzPts val="1100"/>
              <a:buFont typeface="Century Gothic"/>
              <a:buChar char="●"/>
            </a:pPr>
            <a:r>
              <a:rPr lang="fr-CA" sz="1050">
                <a:latin typeface="Century Gothic"/>
                <a:ea typeface="Century Gothic"/>
                <a:cs typeface="Century Gothic"/>
                <a:sym typeface="Century Gothic"/>
              </a:rPr>
              <a:t>Flying High – collaboration pour façonner l’avenir de l’utilisation des drones urbains au Royaume-Uni.</a:t>
            </a:r>
          </a:p>
          <a:p>
            <a:pPr marL="0" lvl="0" indent="0" algn="l" rtl="0">
              <a:lnSpc>
                <a:spcPct val="85000"/>
              </a:lnSpc>
              <a:spcBef>
                <a:spcPts val="0"/>
              </a:spcBef>
              <a:spcAft>
                <a:spcPts val="0"/>
              </a:spcAft>
              <a:buNone/>
            </a:pPr>
            <a:endParaRPr sz="1050">
              <a:latin typeface="Century Gothic"/>
              <a:ea typeface="Century Gothic"/>
              <a:cs typeface="Century Gothic"/>
              <a:sym typeface="Century Gothic"/>
            </a:endParaRPr>
          </a:p>
          <a:p>
            <a:pPr marL="0" lvl="0" indent="0" algn="l" rtl="0">
              <a:lnSpc>
                <a:spcPct val="85000"/>
              </a:lnSpc>
              <a:spcBef>
                <a:spcPts val="0"/>
              </a:spcBef>
              <a:spcAft>
                <a:spcPts val="0"/>
              </a:spcAft>
              <a:buNone/>
            </a:pPr>
            <a:endParaRPr sz="1050">
              <a:latin typeface="Century Gothic"/>
              <a:ea typeface="Century Gothic"/>
              <a:cs typeface="Century Gothic"/>
              <a:sym typeface="Century Gothic"/>
            </a:endParaRPr>
          </a:p>
        </p:txBody>
      </p:sp>
      <p:sp>
        <p:nvSpPr>
          <p:cNvPr id="1295" name="Google Shape;1295;p218"/>
          <p:cNvSpPr/>
          <p:nvPr/>
        </p:nvSpPr>
        <p:spPr>
          <a:xfrm>
            <a:off x="290463" y="653975"/>
            <a:ext cx="8577300" cy="366600"/>
          </a:xfrm>
          <a:prstGeom prst="roundRect">
            <a:avLst>
              <a:gd name="adj" fmla="val 16667"/>
            </a:avLst>
          </a:prstGeom>
          <a:solidFill>
            <a:srgbClr val="A59482"/>
          </a:solidFill>
          <a:ln w="9525" cap="flat" cmpd="sng">
            <a:solidFill>
              <a:srgbClr val="A5948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85000"/>
              </a:lnSpc>
              <a:spcBef>
                <a:spcPts val="0"/>
              </a:spcBef>
              <a:spcAft>
                <a:spcPts val="0"/>
              </a:spcAft>
              <a:buNone/>
            </a:pPr>
            <a:r>
              <a:rPr lang="fr-CA" b="1">
                <a:latin typeface="Century Gothic"/>
                <a:ea typeface="Century Gothic"/>
                <a:cs typeface="Century Gothic"/>
                <a:sym typeface="Century Gothic"/>
              </a:rPr>
              <a:t>Collaboration réglementaire sur les innovations</a:t>
            </a:r>
          </a:p>
        </p:txBody>
      </p:sp>
      <p:sp>
        <p:nvSpPr>
          <p:cNvPr id="1296" name="Google Shape;1296;p218"/>
          <p:cNvSpPr/>
          <p:nvPr/>
        </p:nvSpPr>
        <p:spPr>
          <a:xfrm>
            <a:off x="6581682" y="100450"/>
            <a:ext cx="666000" cy="304800"/>
          </a:xfrm>
          <a:prstGeom prst="roundRect">
            <a:avLst>
              <a:gd name="adj" fmla="val 16667"/>
            </a:avLst>
          </a:prstGeom>
          <a:solidFill>
            <a:srgbClr val="FFFFFF"/>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CA" sz="600" b="1" dirty="0">
                <a:latin typeface="Century Gothic"/>
                <a:ea typeface="Century Gothic"/>
                <a:cs typeface="Century Gothic"/>
                <a:sym typeface="Century Gothic"/>
              </a:rPr>
              <a:t>1 – Nouveaux produits</a:t>
            </a:r>
          </a:p>
        </p:txBody>
      </p:sp>
      <p:sp>
        <p:nvSpPr>
          <p:cNvPr id="1297" name="Google Shape;1297;p218"/>
          <p:cNvSpPr/>
          <p:nvPr/>
        </p:nvSpPr>
        <p:spPr>
          <a:xfrm>
            <a:off x="7334772" y="100450"/>
            <a:ext cx="833855" cy="3048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CA" sz="600" b="1" dirty="0">
                <a:solidFill>
                  <a:srgbClr val="FFFFFF"/>
                </a:solidFill>
                <a:latin typeface="Century Gothic"/>
                <a:ea typeface="Century Gothic"/>
                <a:cs typeface="Century Gothic"/>
                <a:sym typeface="Century Gothic"/>
              </a:rPr>
              <a:t>2 – Nouveaux processus réglementaires</a:t>
            </a:r>
          </a:p>
        </p:txBody>
      </p:sp>
      <p:sp>
        <p:nvSpPr>
          <p:cNvPr id="1298" name="Google Shape;1298;p218"/>
          <p:cNvSpPr/>
          <p:nvPr/>
        </p:nvSpPr>
        <p:spPr>
          <a:xfrm>
            <a:off x="8205849" y="100450"/>
            <a:ext cx="798813" cy="3048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CA" sz="600" b="1" dirty="0">
                <a:solidFill>
                  <a:srgbClr val="FFFFFF"/>
                </a:solidFill>
                <a:latin typeface="Century Gothic"/>
                <a:ea typeface="Century Gothic"/>
                <a:cs typeface="Century Gothic"/>
                <a:sym typeface="Century Gothic"/>
              </a:rPr>
              <a:t>3 – Nouveaux cadres réglementaires</a:t>
            </a:r>
          </a:p>
        </p:txBody>
      </p:sp>
      <p:sp>
        <p:nvSpPr>
          <p:cNvPr id="1299" name="Google Shape;1299;p218"/>
          <p:cNvSpPr txBox="1">
            <a:spLocks noGrp="1"/>
          </p:cNvSpPr>
          <p:nvPr>
            <p:ph type="title"/>
          </p:nvPr>
        </p:nvSpPr>
        <p:spPr>
          <a:xfrm>
            <a:off x="107950" y="87325"/>
            <a:ext cx="6576000" cy="43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sz="2000" b="1">
                <a:solidFill>
                  <a:schemeClr val="dk1"/>
                </a:solidFill>
                <a:latin typeface="Century Gothic"/>
                <a:ea typeface="Century Gothic"/>
                <a:cs typeface="Century Gothic"/>
                <a:sym typeface="Century Gothic"/>
              </a:rPr>
              <a:t>Collaboration réglementaire sur les innovations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506"/>
        <p:cNvGrpSpPr/>
        <p:nvPr/>
      </p:nvGrpSpPr>
      <p:grpSpPr>
        <a:xfrm>
          <a:off x="0" y="0"/>
          <a:ext cx="0" cy="0"/>
          <a:chOff x="0" y="0"/>
          <a:chExt cx="0" cy="0"/>
        </a:xfrm>
      </p:grpSpPr>
      <p:pic>
        <p:nvPicPr>
          <p:cNvPr id="1507" name="Google Shape;1507;p238"/>
          <p:cNvPicPr preferRelativeResize="0"/>
          <p:nvPr/>
        </p:nvPicPr>
        <p:blipFill rotWithShape="1">
          <a:blip r:embed="rId3">
            <a:alphaModFix/>
          </a:blip>
          <a:srcRect l="5897" t="48357" r="5543" b="18427"/>
          <a:stretch/>
        </p:blipFill>
        <p:spPr>
          <a:xfrm>
            <a:off x="0" y="0"/>
            <a:ext cx="9144000" cy="5143498"/>
          </a:xfrm>
          <a:prstGeom prst="rect">
            <a:avLst/>
          </a:prstGeom>
          <a:noFill/>
          <a:ln>
            <a:noFill/>
          </a:ln>
        </p:spPr>
      </p:pic>
      <p:sp>
        <p:nvSpPr>
          <p:cNvPr id="1508" name="Google Shape;1508;p238"/>
          <p:cNvSpPr/>
          <p:nvPr/>
        </p:nvSpPr>
        <p:spPr>
          <a:xfrm>
            <a:off x="2218500" y="308175"/>
            <a:ext cx="4622700" cy="4608000"/>
          </a:xfrm>
          <a:prstGeom prst="ellipse">
            <a:avLst/>
          </a:prstGeom>
          <a:solidFill>
            <a:srgbClr val="FF0041"/>
          </a:solidFill>
          <a:ln>
            <a:noFill/>
          </a:ln>
        </p:spPr>
        <p:txBody>
          <a:bodyPr spcFirstLastPara="1" wrap="square" lIns="0" tIns="201025" rIns="0" bIns="201025" anchor="ctr" anchorCtr="0">
            <a:noAutofit/>
          </a:bodyPr>
          <a:lstStyle/>
          <a:p>
            <a:pPr algn="ctr"/>
            <a:r>
              <a:rPr lang="fr-CA" sz="3200" b="1" dirty="0">
                <a:solidFill>
                  <a:srgbClr val="FFFFFF"/>
                </a:solidFill>
                <a:latin typeface="Century Gothic"/>
                <a:ea typeface="Century Gothic"/>
                <a:cs typeface="Century Gothic"/>
                <a:sym typeface="Century Gothic"/>
              </a:rPr>
              <a:t>Ce qui constitue une bonne expérience réglementaire </a:t>
            </a:r>
            <a:r>
              <a:rPr lang="en-GB" sz="3200" b="1" dirty="0">
                <a:solidFill>
                  <a:srgbClr val="FFFFFF"/>
                </a:solidFill>
                <a:latin typeface="Century Gothic"/>
                <a:ea typeface="Century Gothic"/>
                <a:cs typeface="Century Gothic"/>
                <a:sym typeface="Century Gothic"/>
              </a:rPr>
              <a:t>?</a:t>
            </a:r>
            <a:endParaRPr sz="3200" b="1" dirty="0">
              <a:solidFill>
                <a:srgbClr val="FFFFFF"/>
              </a:solidFill>
              <a:latin typeface="Century Gothic"/>
              <a:ea typeface="Century Gothic"/>
              <a:cs typeface="Century Gothic"/>
              <a:sym typeface="Century Gothic"/>
            </a:endParaRPr>
          </a:p>
        </p:txBody>
      </p:sp>
      <p:pic>
        <p:nvPicPr>
          <p:cNvPr id="1509" name="Google Shape;1509;p238"/>
          <p:cNvPicPr preferRelativeResize="0"/>
          <p:nvPr/>
        </p:nvPicPr>
        <p:blipFill>
          <a:blip r:embed="rId4">
            <a:alphaModFix/>
          </a:blip>
          <a:stretch>
            <a:fillRect/>
          </a:stretch>
        </p:blipFill>
        <p:spPr>
          <a:xfrm>
            <a:off x="205425" y="4816019"/>
            <a:ext cx="595602" cy="16263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08"/>
        <p:cNvGrpSpPr/>
        <p:nvPr/>
      </p:nvGrpSpPr>
      <p:grpSpPr>
        <a:xfrm>
          <a:off x="0" y="0"/>
          <a:ext cx="0" cy="0"/>
          <a:chOff x="0" y="0"/>
          <a:chExt cx="0" cy="0"/>
        </a:xfrm>
      </p:grpSpPr>
      <p:sp>
        <p:nvSpPr>
          <p:cNvPr id="1309" name="Google Shape;1309;p220"/>
          <p:cNvSpPr txBox="1"/>
          <p:nvPr/>
        </p:nvSpPr>
        <p:spPr>
          <a:xfrm>
            <a:off x="312700" y="151730"/>
            <a:ext cx="8342100" cy="39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CA" sz="2000" b="1" dirty="0">
                <a:solidFill>
                  <a:schemeClr val="dk1"/>
                </a:solidFill>
                <a:latin typeface="Century Gothic"/>
                <a:ea typeface="Century Gothic"/>
                <a:cs typeface="Century Gothic"/>
                <a:sym typeface="Century Gothic"/>
              </a:rPr>
              <a:t>Considérations générales pour de bonnes expériences de réglementation</a:t>
            </a:r>
          </a:p>
        </p:txBody>
      </p:sp>
      <p:sp>
        <p:nvSpPr>
          <p:cNvPr id="1310" name="Google Shape;1310;p220"/>
          <p:cNvSpPr/>
          <p:nvPr/>
        </p:nvSpPr>
        <p:spPr>
          <a:xfrm>
            <a:off x="732695" y="849450"/>
            <a:ext cx="7678500" cy="424500"/>
          </a:xfrm>
          <a:prstGeom prst="rect">
            <a:avLst/>
          </a:prstGeom>
          <a:solidFill>
            <a:srgbClr val="FF0040"/>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fr-CA" sz="1800" b="1">
                <a:solidFill>
                  <a:srgbClr val="FFFFFF"/>
                </a:solidFill>
                <a:latin typeface="Century Gothic"/>
                <a:ea typeface="Century Gothic"/>
                <a:cs typeface="Century Gothic"/>
                <a:sym typeface="Century Gothic"/>
              </a:rPr>
              <a:t>Conception</a:t>
            </a:r>
          </a:p>
        </p:txBody>
      </p:sp>
      <p:sp>
        <p:nvSpPr>
          <p:cNvPr id="1311" name="Google Shape;1311;p220"/>
          <p:cNvSpPr/>
          <p:nvPr/>
        </p:nvSpPr>
        <p:spPr>
          <a:xfrm>
            <a:off x="732700" y="1380050"/>
            <a:ext cx="7678500" cy="3342300"/>
          </a:xfrm>
          <a:prstGeom prst="rect">
            <a:avLst/>
          </a:prstGeom>
          <a:solidFill>
            <a:srgbClr val="F3F3F3"/>
          </a:solidFill>
          <a:ln>
            <a:noFill/>
          </a:ln>
        </p:spPr>
        <p:txBody>
          <a:bodyPr spcFirstLastPara="1" wrap="square" lIns="91425" tIns="91425" rIns="123675" bIns="91425" anchor="t" anchorCtr="0">
            <a:noAutofit/>
          </a:bodyPr>
          <a:lstStyle/>
          <a:p>
            <a:pPr marL="269999" lvl="0" indent="-330200" algn="l" rtl="0">
              <a:lnSpc>
                <a:spcPct val="115000"/>
              </a:lnSpc>
              <a:spcBef>
                <a:spcPts val="0"/>
              </a:spcBef>
              <a:spcAft>
                <a:spcPts val="0"/>
              </a:spcAft>
              <a:buClr>
                <a:schemeClr val="dk1"/>
              </a:buClr>
              <a:buSzPts val="1600"/>
              <a:buFont typeface="Century Gothic"/>
              <a:buChar char="●"/>
            </a:pPr>
            <a:r>
              <a:rPr lang="fr-CA" sz="1600">
                <a:solidFill>
                  <a:schemeClr val="dk1"/>
                </a:solidFill>
                <a:latin typeface="Century Gothic"/>
                <a:ea typeface="Century Gothic"/>
                <a:cs typeface="Century Gothic"/>
                <a:sym typeface="Century Gothic"/>
              </a:rPr>
              <a:t>Des éclaircissements sur le </a:t>
            </a:r>
            <a:r>
              <a:rPr lang="fr-CA" sz="1600" b="1">
                <a:solidFill>
                  <a:schemeClr val="dk1"/>
                </a:solidFill>
                <a:latin typeface="Century Gothic"/>
                <a:ea typeface="Century Gothic"/>
                <a:cs typeface="Century Gothic"/>
                <a:sym typeface="Century Gothic"/>
              </a:rPr>
              <a:t>problème</a:t>
            </a:r>
            <a:r>
              <a:rPr lang="fr-CA" sz="1600">
                <a:solidFill>
                  <a:schemeClr val="dk1"/>
                </a:solidFill>
                <a:latin typeface="Century Gothic"/>
                <a:ea typeface="Century Gothic"/>
                <a:cs typeface="Century Gothic"/>
                <a:sym typeface="Century Gothic"/>
              </a:rPr>
              <a:t>, </a:t>
            </a:r>
            <a:r>
              <a:rPr lang="fr-CA" sz="1600" i="1">
                <a:solidFill>
                  <a:schemeClr val="dk1"/>
                </a:solidFill>
                <a:latin typeface="Century Gothic"/>
                <a:ea typeface="Century Gothic"/>
                <a:cs typeface="Century Gothic"/>
                <a:sym typeface="Century Gothic"/>
              </a:rPr>
              <a:t>ce que l’on sait et ce que l’on ne sait pas?</a:t>
            </a:r>
          </a:p>
          <a:p>
            <a:pPr marL="269999" lvl="0" indent="-330200" algn="l" rtl="0">
              <a:lnSpc>
                <a:spcPct val="115000"/>
              </a:lnSpc>
              <a:spcBef>
                <a:spcPts val="0"/>
              </a:spcBef>
              <a:spcAft>
                <a:spcPts val="0"/>
              </a:spcAft>
              <a:buClr>
                <a:schemeClr val="dk1"/>
              </a:buClr>
              <a:buSzPts val="1600"/>
              <a:buFont typeface="Century Gothic"/>
              <a:buChar char="●"/>
            </a:pPr>
            <a:r>
              <a:rPr lang="fr-CA" sz="1600">
                <a:solidFill>
                  <a:schemeClr val="dk1"/>
                </a:solidFill>
                <a:latin typeface="Century Gothic"/>
                <a:ea typeface="Century Gothic"/>
                <a:cs typeface="Century Gothic"/>
                <a:sym typeface="Century Gothic"/>
              </a:rPr>
              <a:t>Des précisions sur les </a:t>
            </a:r>
            <a:r>
              <a:rPr lang="fr-CA" sz="1600" b="1">
                <a:solidFill>
                  <a:schemeClr val="dk1"/>
                </a:solidFill>
                <a:latin typeface="Century Gothic"/>
                <a:ea typeface="Century Gothic"/>
                <a:cs typeface="Century Gothic"/>
                <a:sym typeface="Century Gothic"/>
              </a:rPr>
              <a:t>résultats souhaités,</a:t>
            </a:r>
            <a:r>
              <a:rPr lang="fr-CA" sz="1600">
                <a:solidFill>
                  <a:schemeClr val="dk1"/>
                </a:solidFill>
                <a:latin typeface="Century Gothic"/>
                <a:ea typeface="Century Gothic"/>
                <a:cs typeface="Century Gothic"/>
                <a:sym typeface="Century Gothic"/>
              </a:rPr>
              <a:t> </a:t>
            </a:r>
            <a:r>
              <a:rPr lang="fr-CA" sz="1600" i="1">
                <a:solidFill>
                  <a:schemeClr val="dk1"/>
                </a:solidFill>
                <a:latin typeface="Century Gothic"/>
                <a:ea typeface="Century Gothic"/>
                <a:cs typeface="Century Gothic"/>
                <a:sym typeface="Century Gothic"/>
              </a:rPr>
              <a:t>qu’essayez-vous de découvrir ou d’apprendre?</a:t>
            </a:r>
            <a:r>
              <a:rPr lang="fr-CA" sz="1600">
                <a:solidFill>
                  <a:schemeClr val="dk1"/>
                </a:solidFill>
                <a:latin typeface="Century Gothic"/>
                <a:ea typeface="Century Gothic"/>
                <a:cs typeface="Century Gothic"/>
                <a:sym typeface="Century Gothic"/>
              </a:rPr>
              <a:t> (hypothèse à vérifier).</a:t>
            </a:r>
          </a:p>
          <a:p>
            <a:pPr marL="269999" lvl="0" indent="-330200" algn="l" rtl="0">
              <a:lnSpc>
                <a:spcPct val="115000"/>
              </a:lnSpc>
              <a:spcBef>
                <a:spcPts val="0"/>
              </a:spcBef>
              <a:spcAft>
                <a:spcPts val="0"/>
              </a:spcAft>
              <a:buClr>
                <a:schemeClr val="dk1"/>
              </a:buClr>
              <a:buSzPts val="1600"/>
              <a:buFont typeface="Century Gothic"/>
              <a:buChar char="●"/>
            </a:pPr>
            <a:r>
              <a:rPr lang="fr-CA" sz="1600">
                <a:solidFill>
                  <a:schemeClr val="dk1"/>
                </a:solidFill>
                <a:latin typeface="Century Gothic"/>
                <a:ea typeface="Century Gothic"/>
                <a:cs typeface="Century Gothic"/>
                <a:sym typeface="Century Gothic"/>
              </a:rPr>
              <a:t>Des précisions sur la </a:t>
            </a:r>
            <a:r>
              <a:rPr lang="fr-CA" sz="1600" b="1">
                <a:solidFill>
                  <a:schemeClr val="dk1"/>
                </a:solidFill>
                <a:latin typeface="Century Gothic"/>
                <a:ea typeface="Century Gothic"/>
                <a:cs typeface="Century Gothic"/>
                <a:sym typeface="Century Gothic"/>
              </a:rPr>
              <a:t>façon d’appliquer cet apprentissage</a:t>
            </a:r>
            <a:r>
              <a:rPr lang="fr-CA" sz="1600">
                <a:solidFill>
                  <a:schemeClr val="dk1"/>
                </a:solidFill>
                <a:latin typeface="Century Gothic"/>
                <a:ea typeface="Century Gothic"/>
                <a:cs typeface="Century Gothic"/>
                <a:sym typeface="Century Gothic"/>
              </a:rPr>
              <a:t> </a:t>
            </a:r>
            <a:r>
              <a:rPr lang="fr-CA" sz="1600" b="1">
                <a:solidFill>
                  <a:schemeClr val="dk1"/>
                </a:solidFill>
                <a:latin typeface="Century Gothic"/>
                <a:ea typeface="Century Gothic"/>
                <a:cs typeface="Century Gothic"/>
                <a:sym typeface="Century Gothic"/>
              </a:rPr>
              <a:t>dans la pratique</a:t>
            </a:r>
            <a:r>
              <a:rPr lang="fr-CA" sz="1600">
                <a:solidFill>
                  <a:schemeClr val="dk1"/>
                </a:solidFill>
                <a:latin typeface="Century Gothic"/>
                <a:ea typeface="Century Gothic"/>
                <a:cs typeface="Century Gothic"/>
                <a:sym typeface="Century Gothic"/>
              </a:rPr>
              <a:t>.</a:t>
            </a:r>
          </a:p>
          <a:p>
            <a:pPr marL="269999" lvl="0" indent="-330200" algn="l" rtl="0">
              <a:lnSpc>
                <a:spcPct val="115000"/>
              </a:lnSpc>
              <a:spcBef>
                <a:spcPts val="0"/>
              </a:spcBef>
              <a:spcAft>
                <a:spcPts val="0"/>
              </a:spcAft>
              <a:buClr>
                <a:schemeClr val="dk1"/>
              </a:buClr>
              <a:buSzPts val="1600"/>
              <a:buFont typeface="Century Gothic"/>
              <a:buChar char="●"/>
            </a:pPr>
            <a:r>
              <a:rPr lang="fr-CA" sz="1600">
                <a:solidFill>
                  <a:schemeClr val="dk1"/>
                </a:solidFill>
                <a:latin typeface="Century Gothic"/>
                <a:ea typeface="Century Gothic"/>
                <a:cs typeface="Century Gothic"/>
                <a:sym typeface="Century Gothic"/>
              </a:rPr>
              <a:t>Plan d’atténuation des obstacles à la réussite : </a:t>
            </a:r>
            <a:r>
              <a:rPr lang="fr-CA" sz="1600" b="1">
                <a:solidFill>
                  <a:schemeClr val="dk1"/>
                </a:solidFill>
                <a:latin typeface="Century Gothic"/>
                <a:ea typeface="Century Gothic"/>
                <a:cs typeface="Century Gothic"/>
                <a:sym typeface="Century Gothic"/>
              </a:rPr>
              <a:t>obstacles systémiques, financement, ressources, permis</a:t>
            </a:r>
            <a:r>
              <a:rPr lang="fr-CA" sz="1600">
                <a:solidFill>
                  <a:schemeClr val="dk1"/>
                </a:solidFill>
                <a:latin typeface="Century Gothic"/>
                <a:ea typeface="Century Gothic"/>
                <a:cs typeface="Century Gothic"/>
                <a:sym typeface="Century Gothic"/>
              </a:rPr>
              <a:t>, autres.</a:t>
            </a:r>
          </a:p>
          <a:p>
            <a:pPr marL="269999" lvl="0" indent="-330200" algn="l" rtl="0">
              <a:lnSpc>
                <a:spcPct val="115000"/>
              </a:lnSpc>
              <a:spcBef>
                <a:spcPts val="0"/>
              </a:spcBef>
              <a:spcAft>
                <a:spcPts val="0"/>
              </a:spcAft>
              <a:buClr>
                <a:schemeClr val="dk1"/>
              </a:buClr>
              <a:buSzPts val="1600"/>
              <a:buFont typeface="Century Gothic"/>
              <a:buChar char="●"/>
            </a:pPr>
            <a:r>
              <a:rPr lang="fr-CA" sz="1600" b="1">
                <a:solidFill>
                  <a:schemeClr val="dk1"/>
                </a:solidFill>
                <a:latin typeface="Century Gothic"/>
                <a:ea typeface="Century Gothic"/>
                <a:cs typeface="Century Gothic"/>
                <a:sym typeface="Century Gothic"/>
              </a:rPr>
              <a:t>Soyez explicite au sujet de l’échelle et du type de risque</a:t>
            </a:r>
            <a:r>
              <a:rPr lang="fr-CA" sz="1600">
                <a:solidFill>
                  <a:schemeClr val="dk1"/>
                </a:solidFill>
                <a:latin typeface="Century Gothic"/>
                <a:ea typeface="Century Gothic"/>
                <a:cs typeface="Century Gothic"/>
                <a:sym typeface="Century Gothic"/>
              </a:rPr>
              <a:t> que vous êtes disposé à prendre.</a:t>
            </a:r>
          </a:p>
          <a:p>
            <a:pPr marL="269999" lvl="0" indent="-330200" algn="l" rtl="0">
              <a:lnSpc>
                <a:spcPct val="115000"/>
              </a:lnSpc>
              <a:spcBef>
                <a:spcPts val="0"/>
              </a:spcBef>
              <a:spcAft>
                <a:spcPts val="0"/>
              </a:spcAft>
              <a:buClr>
                <a:schemeClr val="dk1"/>
              </a:buClr>
              <a:buSzPts val="1600"/>
              <a:buFont typeface="Century Gothic"/>
              <a:buChar char="●"/>
            </a:pPr>
            <a:r>
              <a:rPr lang="fr-CA" sz="1600" b="1">
                <a:solidFill>
                  <a:schemeClr val="dk1"/>
                </a:solidFill>
                <a:latin typeface="Century Gothic"/>
                <a:ea typeface="Century Gothic"/>
                <a:cs typeface="Century Gothic"/>
                <a:sym typeface="Century Gothic"/>
              </a:rPr>
              <a:t>Mobilisation générale</a:t>
            </a:r>
            <a:r>
              <a:rPr lang="fr-CA" sz="1600">
                <a:solidFill>
                  <a:schemeClr val="dk1"/>
                </a:solidFill>
                <a:latin typeface="Century Gothic"/>
                <a:ea typeface="Century Gothic"/>
                <a:cs typeface="Century Gothic"/>
                <a:sym typeface="Century Gothic"/>
              </a:rPr>
              <a:t> du public, de l’industrie, d’autres organismes de réglementation et d’autres administrations.</a:t>
            </a:r>
          </a:p>
          <a:p>
            <a:pPr marL="0" lvl="0" indent="0" algn="l" rtl="0">
              <a:lnSpc>
                <a:spcPct val="115000"/>
              </a:lnSpc>
              <a:spcBef>
                <a:spcPts val="0"/>
              </a:spcBef>
              <a:spcAft>
                <a:spcPts val="0"/>
              </a:spcAft>
              <a:buNone/>
            </a:pPr>
            <a:endParaRPr sz="1100">
              <a:solidFill>
                <a:schemeClr val="dk1"/>
              </a:solidFill>
              <a:latin typeface="Century Gothic"/>
              <a:ea typeface="Century Gothic"/>
              <a:cs typeface="Century Gothic"/>
              <a:sym typeface="Century Gothic"/>
            </a:endParaRPr>
          </a:p>
          <a:p>
            <a:pPr marL="0" marR="114300" lvl="0" indent="0" algn="l" rtl="0">
              <a:lnSpc>
                <a:spcPct val="142857"/>
              </a:lnSpc>
              <a:spcBef>
                <a:spcPts val="500"/>
              </a:spcBef>
              <a:spcAft>
                <a:spcPts val="0"/>
              </a:spcAft>
              <a:buClr>
                <a:schemeClr val="dk1"/>
              </a:buClr>
              <a:buSzPts val="1100"/>
              <a:buFont typeface="Arial"/>
              <a:buNone/>
            </a:pPr>
            <a:endParaRPr sz="1100">
              <a:solidFill>
                <a:srgbClr val="3C4043"/>
              </a:solidFill>
              <a:highlight>
                <a:schemeClr val="lt1"/>
              </a:highligh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15"/>
        <p:cNvGrpSpPr/>
        <p:nvPr/>
      </p:nvGrpSpPr>
      <p:grpSpPr>
        <a:xfrm>
          <a:off x="0" y="0"/>
          <a:ext cx="0" cy="0"/>
          <a:chOff x="0" y="0"/>
          <a:chExt cx="0" cy="0"/>
        </a:xfrm>
      </p:grpSpPr>
      <p:sp>
        <p:nvSpPr>
          <p:cNvPr id="1316" name="Google Shape;1316;p221"/>
          <p:cNvSpPr/>
          <p:nvPr/>
        </p:nvSpPr>
        <p:spPr>
          <a:xfrm>
            <a:off x="588972" y="874275"/>
            <a:ext cx="7791900" cy="424500"/>
          </a:xfrm>
          <a:prstGeom prst="rect">
            <a:avLst/>
          </a:prstGeom>
          <a:solidFill>
            <a:srgbClr val="FF0040"/>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fr-CA" sz="1800" b="1">
                <a:solidFill>
                  <a:srgbClr val="FFFFFF"/>
                </a:solidFill>
                <a:latin typeface="Century Gothic"/>
                <a:ea typeface="Century Gothic"/>
                <a:cs typeface="Century Gothic"/>
                <a:sym typeface="Century Gothic"/>
              </a:rPr>
              <a:t>Mise en œuvre</a:t>
            </a:r>
          </a:p>
        </p:txBody>
      </p:sp>
      <p:sp>
        <p:nvSpPr>
          <p:cNvPr id="1317" name="Google Shape;1317;p221"/>
          <p:cNvSpPr/>
          <p:nvPr/>
        </p:nvSpPr>
        <p:spPr>
          <a:xfrm>
            <a:off x="653300" y="1380054"/>
            <a:ext cx="7791900" cy="3342300"/>
          </a:xfrm>
          <a:prstGeom prst="rect">
            <a:avLst/>
          </a:prstGeom>
          <a:solidFill>
            <a:srgbClr val="F3F3F3"/>
          </a:solidFill>
          <a:ln>
            <a:noFill/>
          </a:ln>
        </p:spPr>
        <p:txBody>
          <a:bodyPr spcFirstLastPara="1" wrap="square" lIns="91425" tIns="91425" rIns="123675" bIns="91425" anchor="t" anchorCtr="0">
            <a:noAutofit/>
          </a:bodyPr>
          <a:lstStyle/>
          <a:p>
            <a:pPr marL="269999" lvl="0" indent="-330200" algn="l" rtl="0">
              <a:lnSpc>
                <a:spcPct val="115000"/>
              </a:lnSpc>
              <a:spcBef>
                <a:spcPts val="0"/>
              </a:spcBef>
              <a:spcAft>
                <a:spcPts val="0"/>
              </a:spcAft>
              <a:buClr>
                <a:schemeClr val="dk1"/>
              </a:buClr>
              <a:buSzPts val="1600"/>
              <a:buFont typeface="Century Gothic"/>
              <a:buChar char="●"/>
            </a:pPr>
            <a:r>
              <a:rPr lang="fr-CA" sz="1600" dirty="0">
                <a:solidFill>
                  <a:schemeClr val="dk1"/>
                </a:solidFill>
                <a:latin typeface="Century Gothic"/>
                <a:ea typeface="Century Gothic"/>
                <a:cs typeface="Century Gothic"/>
                <a:sym typeface="Century Gothic"/>
              </a:rPr>
              <a:t>Veiller à ce que </a:t>
            </a:r>
            <a:r>
              <a:rPr lang="fr-CA" sz="1600" b="1" dirty="0">
                <a:solidFill>
                  <a:schemeClr val="dk1"/>
                </a:solidFill>
                <a:latin typeface="Century Gothic"/>
                <a:ea typeface="Century Gothic"/>
                <a:cs typeface="Century Gothic"/>
                <a:sym typeface="Century Gothic"/>
              </a:rPr>
              <a:t>les bonnes ressources – capacité, compétences et adhésion des cadres supérieurs</a:t>
            </a:r>
            <a:r>
              <a:rPr lang="fr-CA" sz="1600" dirty="0">
                <a:solidFill>
                  <a:schemeClr val="dk1"/>
                </a:solidFill>
                <a:latin typeface="Century Gothic"/>
                <a:ea typeface="Century Gothic"/>
                <a:cs typeface="Century Gothic"/>
                <a:sym typeface="Century Gothic"/>
              </a:rPr>
              <a:t>.</a:t>
            </a:r>
            <a:r>
              <a:rPr lang="fr-CA" sz="1600" b="1" dirty="0">
                <a:solidFill>
                  <a:schemeClr val="dk1"/>
                </a:solidFill>
                <a:latin typeface="Century Gothic"/>
                <a:ea typeface="Century Gothic"/>
                <a:cs typeface="Century Gothic"/>
                <a:sym typeface="Century Gothic"/>
              </a:rPr>
              <a:t> </a:t>
            </a:r>
          </a:p>
          <a:p>
            <a:pPr marL="269999" lvl="0" indent="-330200" algn="l" rtl="0">
              <a:lnSpc>
                <a:spcPct val="115000"/>
              </a:lnSpc>
              <a:spcBef>
                <a:spcPts val="0"/>
              </a:spcBef>
              <a:spcAft>
                <a:spcPts val="0"/>
              </a:spcAft>
              <a:buClr>
                <a:schemeClr val="dk1"/>
              </a:buClr>
              <a:buSzPts val="1600"/>
              <a:buFont typeface="Century Gothic"/>
              <a:buChar char="●"/>
            </a:pPr>
            <a:r>
              <a:rPr lang="fr-CA" sz="1600" dirty="0">
                <a:solidFill>
                  <a:schemeClr val="dk1"/>
                </a:solidFill>
                <a:latin typeface="Century Gothic"/>
                <a:ea typeface="Century Gothic"/>
                <a:cs typeface="Century Gothic"/>
                <a:sym typeface="Century Gothic"/>
              </a:rPr>
              <a:t>Définir </a:t>
            </a:r>
            <a:r>
              <a:rPr lang="fr-CA" sz="1600" b="1" dirty="0">
                <a:solidFill>
                  <a:schemeClr val="dk1"/>
                </a:solidFill>
                <a:latin typeface="Century Gothic"/>
                <a:ea typeface="Century Gothic"/>
                <a:cs typeface="Century Gothic"/>
                <a:sym typeface="Century Gothic"/>
              </a:rPr>
              <a:t>les étapes de la réflexion</a:t>
            </a:r>
            <a:r>
              <a:rPr lang="fr-CA" sz="1600" dirty="0">
                <a:solidFill>
                  <a:schemeClr val="dk1"/>
                </a:solidFill>
                <a:latin typeface="Century Gothic"/>
                <a:ea typeface="Century Gothic"/>
                <a:cs typeface="Century Gothic"/>
                <a:sym typeface="Century Gothic"/>
              </a:rPr>
              <a:t> – </a:t>
            </a:r>
            <a:r>
              <a:rPr lang="fr-CA" sz="1600" b="1" dirty="0">
                <a:solidFill>
                  <a:schemeClr val="dk1"/>
                </a:solidFill>
                <a:latin typeface="Century Gothic"/>
                <a:ea typeface="Century Gothic"/>
                <a:cs typeface="Century Gothic"/>
                <a:sym typeface="Century Gothic"/>
              </a:rPr>
              <a:t>savoir quand une expérience a « échoué »</a:t>
            </a:r>
            <a:r>
              <a:rPr lang="fr-CA" sz="1600" dirty="0">
                <a:solidFill>
                  <a:schemeClr val="dk1"/>
                </a:solidFill>
                <a:latin typeface="Century Gothic"/>
                <a:ea typeface="Century Gothic"/>
                <a:cs typeface="Century Gothic"/>
                <a:sym typeface="Century Gothic"/>
              </a:rPr>
              <a:t> (ne pas obtenir l’apprentissage souhaité) et être prêt à y mettre fin.</a:t>
            </a:r>
          </a:p>
          <a:p>
            <a:pPr marL="269999" lvl="0" indent="-330200" algn="l" rtl="0">
              <a:lnSpc>
                <a:spcPct val="115000"/>
              </a:lnSpc>
              <a:spcBef>
                <a:spcPts val="0"/>
              </a:spcBef>
              <a:spcAft>
                <a:spcPts val="0"/>
              </a:spcAft>
              <a:buClr>
                <a:schemeClr val="dk1"/>
              </a:buClr>
              <a:buSzPts val="1600"/>
              <a:buFont typeface="Century Gothic"/>
              <a:buChar char="●"/>
            </a:pPr>
            <a:r>
              <a:rPr lang="fr-CA" sz="1600" dirty="0">
                <a:solidFill>
                  <a:schemeClr val="dk1"/>
                </a:solidFill>
                <a:latin typeface="Century Gothic"/>
                <a:ea typeface="Century Gothic"/>
                <a:cs typeface="Century Gothic"/>
                <a:sym typeface="Century Gothic"/>
              </a:rPr>
              <a:t>Déterminer </a:t>
            </a:r>
            <a:r>
              <a:rPr lang="fr-CA" sz="1600" b="1" dirty="0">
                <a:solidFill>
                  <a:schemeClr val="dk1"/>
                </a:solidFill>
                <a:latin typeface="Century Gothic"/>
                <a:ea typeface="Century Gothic"/>
                <a:cs typeface="Century Gothic"/>
                <a:sym typeface="Century Gothic"/>
              </a:rPr>
              <a:t>le moment où l’expérience prend fin</a:t>
            </a:r>
            <a:r>
              <a:rPr lang="fr-CA" sz="1600" dirty="0">
                <a:solidFill>
                  <a:schemeClr val="dk1"/>
                </a:solidFill>
                <a:latin typeface="Century Gothic"/>
                <a:ea typeface="Century Gothic"/>
                <a:cs typeface="Century Gothic"/>
                <a:sym typeface="Century Gothic"/>
              </a:rPr>
              <a:t> – durée limitée, résultats obtenus, nombre particulier de tests, etc.</a:t>
            </a:r>
          </a:p>
          <a:p>
            <a:pPr marL="269999" lvl="0" indent="-330200" algn="l" rtl="0">
              <a:lnSpc>
                <a:spcPct val="115000"/>
              </a:lnSpc>
              <a:spcBef>
                <a:spcPts val="0"/>
              </a:spcBef>
              <a:spcAft>
                <a:spcPts val="0"/>
              </a:spcAft>
              <a:buClr>
                <a:schemeClr val="dk1"/>
              </a:buClr>
              <a:buSzPts val="1600"/>
              <a:buFont typeface="Century Gothic"/>
              <a:buChar char="●"/>
            </a:pPr>
            <a:r>
              <a:rPr lang="fr-CA" sz="1600" dirty="0">
                <a:solidFill>
                  <a:schemeClr val="dk1"/>
                </a:solidFill>
                <a:latin typeface="Century Gothic"/>
                <a:ea typeface="Century Gothic"/>
                <a:cs typeface="Century Gothic"/>
                <a:sym typeface="Century Gothic"/>
              </a:rPr>
              <a:t>Déterminer </a:t>
            </a:r>
            <a:r>
              <a:rPr lang="fr-CA" sz="1600" b="1" dirty="0">
                <a:solidFill>
                  <a:schemeClr val="dk1"/>
                </a:solidFill>
                <a:latin typeface="Century Gothic"/>
                <a:ea typeface="Century Gothic"/>
                <a:cs typeface="Century Gothic"/>
                <a:sym typeface="Century Gothic"/>
              </a:rPr>
              <a:t>qui d’autre doit participer à la démarche pour atteindre les objectifs</a:t>
            </a:r>
            <a:r>
              <a:rPr lang="fr-CA" sz="1600" dirty="0">
                <a:solidFill>
                  <a:schemeClr val="dk1"/>
                </a:solidFill>
                <a:latin typeface="Century Gothic"/>
                <a:ea typeface="Century Gothic"/>
                <a:cs typeface="Century Gothic"/>
                <a:sym typeface="Century Gothic"/>
              </a:rPr>
              <a:t> – autres organismes de réglementation, parties du gouvernement, etc.</a:t>
            </a:r>
          </a:p>
          <a:p>
            <a:pPr marL="0" lvl="0" indent="0" algn="l" rtl="0">
              <a:lnSpc>
                <a:spcPct val="115000"/>
              </a:lnSpc>
              <a:spcBef>
                <a:spcPts val="0"/>
              </a:spcBef>
              <a:spcAft>
                <a:spcPts val="0"/>
              </a:spcAft>
              <a:buNone/>
            </a:pPr>
            <a:endParaRPr sz="1100"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endParaRPr sz="1000" dirty="0">
              <a:latin typeface="Century Gothic"/>
              <a:ea typeface="Century Gothic"/>
              <a:cs typeface="Century Gothic"/>
              <a:sym typeface="Century Gothic"/>
            </a:endParaRPr>
          </a:p>
          <a:p>
            <a:pPr marL="0" lvl="0" indent="0" algn="l" rtl="0">
              <a:spcBef>
                <a:spcPts val="0"/>
              </a:spcBef>
              <a:spcAft>
                <a:spcPts val="0"/>
              </a:spcAft>
              <a:buNone/>
            </a:pPr>
            <a:endParaRPr sz="1100" dirty="0">
              <a:solidFill>
                <a:schemeClr val="dk1"/>
              </a:solidFill>
            </a:endParaRPr>
          </a:p>
          <a:p>
            <a:pPr marL="0" marR="0" lvl="0" indent="0" algn="l" rtl="0">
              <a:lnSpc>
                <a:spcPct val="100000"/>
              </a:lnSpc>
              <a:spcBef>
                <a:spcPts val="0"/>
              </a:spcBef>
              <a:spcAft>
                <a:spcPts val="0"/>
              </a:spcAft>
              <a:buNone/>
            </a:pPr>
            <a:endParaRPr sz="1000" dirty="0">
              <a:latin typeface="Century Gothic"/>
              <a:ea typeface="Century Gothic"/>
              <a:cs typeface="Century Gothic"/>
              <a:sym typeface="Century Gothic"/>
            </a:endParaRPr>
          </a:p>
          <a:p>
            <a:pPr marL="0" lvl="0" indent="0" algn="l" rtl="0">
              <a:spcBef>
                <a:spcPts val="0"/>
              </a:spcBef>
              <a:spcAft>
                <a:spcPts val="0"/>
              </a:spcAft>
              <a:buNone/>
            </a:pPr>
            <a:endParaRPr sz="1000" dirty="0">
              <a:latin typeface="Century Gothic"/>
              <a:ea typeface="Century Gothic"/>
              <a:cs typeface="Century Gothic"/>
              <a:sym typeface="Century Gothic"/>
            </a:endParaRPr>
          </a:p>
        </p:txBody>
      </p:sp>
      <p:sp>
        <p:nvSpPr>
          <p:cNvPr id="1318" name="Google Shape;1318;p221"/>
          <p:cNvSpPr txBox="1"/>
          <p:nvPr/>
        </p:nvSpPr>
        <p:spPr>
          <a:xfrm>
            <a:off x="312700" y="99479"/>
            <a:ext cx="8342100" cy="39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CA" sz="2000" b="1" dirty="0">
                <a:solidFill>
                  <a:schemeClr val="dk1"/>
                </a:solidFill>
                <a:latin typeface="Century Gothic"/>
                <a:ea typeface="Century Gothic"/>
                <a:cs typeface="Century Gothic"/>
                <a:sym typeface="Century Gothic"/>
              </a:rPr>
              <a:t>Considérations générales pour de bonnes expériences de réglementation</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22"/>
        <p:cNvGrpSpPr/>
        <p:nvPr/>
      </p:nvGrpSpPr>
      <p:grpSpPr>
        <a:xfrm>
          <a:off x="0" y="0"/>
          <a:ext cx="0" cy="0"/>
          <a:chOff x="0" y="0"/>
          <a:chExt cx="0" cy="0"/>
        </a:xfrm>
      </p:grpSpPr>
      <p:sp>
        <p:nvSpPr>
          <p:cNvPr id="1323" name="Google Shape;1323;p222"/>
          <p:cNvSpPr/>
          <p:nvPr/>
        </p:nvSpPr>
        <p:spPr>
          <a:xfrm>
            <a:off x="613123" y="865550"/>
            <a:ext cx="7807200" cy="424500"/>
          </a:xfrm>
          <a:prstGeom prst="rect">
            <a:avLst/>
          </a:prstGeom>
          <a:solidFill>
            <a:srgbClr val="FF0040"/>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fr-CA" sz="1800" b="1">
                <a:solidFill>
                  <a:srgbClr val="FFFFFF"/>
                </a:solidFill>
                <a:latin typeface="Century Gothic"/>
                <a:ea typeface="Century Gothic"/>
                <a:cs typeface="Century Gothic"/>
                <a:sym typeface="Century Gothic"/>
              </a:rPr>
              <a:t>Évaluation</a:t>
            </a:r>
          </a:p>
        </p:txBody>
      </p:sp>
      <p:sp>
        <p:nvSpPr>
          <p:cNvPr id="1324" name="Google Shape;1324;p222"/>
          <p:cNvSpPr/>
          <p:nvPr/>
        </p:nvSpPr>
        <p:spPr>
          <a:xfrm>
            <a:off x="558986" y="1362756"/>
            <a:ext cx="7807200" cy="3342300"/>
          </a:xfrm>
          <a:prstGeom prst="rect">
            <a:avLst/>
          </a:prstGeom>
          <a:solidFill>
            <a:srgbClr val="F3F3F3"/>
          </a:solidFill>
          <a:ln>
            <a:noFill/>
          </a:ln>
        </p:spPr>
        <p:txBody>
          <a:bodyPr spcFirstLastPara="1" wrap="square" lIns="91425" tIns="91425" rIns="123675" bIns="91425" anchor="t" anchorCtr="0">
            <a:noAutofit/>
          </a:bodyPr>
          <a:lstStyle/>
          <a:p>
            <a:pPr marL="0" lvl="0" indent="0" algn="l" rtl="0">
              <a:lnSpc>
                <a:spcPct val="115000"/>
              </a:lnSpc>
              <a:spcBef>
                <a:spcPts val="0"/>
              </a:spcBef>
              <a:spcAft>
                <a:spcPts val="0"/>
              </a:spcAft>
              <a:buNone/>
            </a:pPr>
            <a:r>
              <a:rPr lang="fr-CA" sz="1600">
                <a:solidFill>
                  <a:schemeClr val="dk1"/>
                </a:solidFill>
                <a:latin typeface="Century Gothic"/>
                <a:ea typeface="Century Gothic"/>
                <a:cs typeface="Century Gothic"/>
                <a:sym typeface="Century Gothic"/>
              </a:rPr>
              <a:t>Évaluation d’impact</a:t>
            </a:r>
          </a:p>
          <a:p>
            <a:pPr marL="269999" lvl="0" indent="-330200" algn="l" rtl="0">
              <a:lnSpc>
                <a:spcPct val="115000"/>
              </a:lnSpc>
              <a:spcBef>
                <a:spcPts val="0"/>
              </a:spcBef>
              <a:spcAft>
                <a:spcPts val="0"/>
              </a:spcAft>
              <a:buClr>
                <a:schemeClr val="dk1"/>
              </a:buClr>
              <a:buSzPts val="1600"/>
              <a:buFont typeface="Century Gothic"/>
              <a:buChar char="●"/>
            </a:pPr>
            <a:r>
              <a:rPr lang="fr-CA" sz="1600">
                <a:solidFill>
                  <a:schemeClr val="dk1"/>
                </a:solidFill>
                <a:latin typeface="Century Gothic"/>
                <a:ea typeface="Century Gothic"/>
                <a:cs typeface="Century Gothic"/>
                <a:sym typeface="Century Gothic"/>
              </a:rPr>
              <a:t>Connaissance claire de l’</a:t>
            </a:r>
            <a:r>
              <a:rPr lang="fr-CA" sz="1600" b="1">
                <a:solidFill>
                  <a:schemeClr val="dk1"/>
                </a:solidFill>
                <a:latin typeface="Century Gothic"/>
                <a:ea typeface="Century Gothic"/>
                <a:cs typeface="Century Gothic"/>
                <a:sym typeface="Century Gothic"/>
              </a:rPr>
              <a:t>hypothèse</a:t>
            </a:r>
            <a:r>
              <a:rPr lang="fr-CA" sz="1600">
                <a:solidFill>
                  <a:schemeClr val="dk1"/>
                </a:solidFill>
                <a:latin typeface="Century Gothic"/>
                <a:ea typeface="Century Gothic"/>
                <a:cs typeface="Century Gothic"/>
                <a:sym typeface="Century Gothic"/>
              </a:rPr>
              <a:t> mise à l’essai et de ce qui doit être évalué, des </a:t>
            </a:r>
            <a:r>
              <a:rPr lang="fr-CA" sz="1600" b="1">
                <a:solidFill>
                  <a:schemeClr val="dk1"/>
                </a:solidFill>
                <a:latin typeface="Century Gothic"/>
                <a:ea typeface="Century Gothic"/>
                <a:cs typeface="Century Gothic"/>
                <a:sym typeface="Century Gothic"/>
              </a:rPr>
              <a:t>preuves</a:t>
            </a:r>
            <a:r>
              <a:rPr lang="fr-CA" sz="1600">
                <a:solidFill>
                  <a:schemeClr val="dk1"/>
                </a:solidFill>
                <a:latin typeface="Century Gothic"/>
                <a:ea typeface="Century Gothic"/>
                <a:cs typeface="Century Gothic"/>
                <a:sym typeface="Century Gothic"/>
              </a:rPr>
              <a:t> à utiliser pour l’évaluer et </a:t>
            </a:r>
            <a:r>
              <a:rPr lang="fr-CA" sz="1600" b="1">
                <a:solidFill>
                  <a:schemeClr val="dk1"/>
                </a:solidFill>
                <a:latin typeface="Century Gothic"/>
                <a:ea typeface="Century Gothic"/>
                <a:cs typeface="Century Gothic"/>
                <a:sym typeface="Century Gothic"/>
              </a:rPr>
              <a:t>de la façon dont les preuves seront recueillies et du moment où elles le seront</a:t>
            </a:r>
            <a:r>
              <a:rPr lang="fr-CA" sz="1600">
                <a:solidFill>
                  <a:schemeClr val="dk1"/>
                </a:solidFill>
                <a:latin typeface="Century Gothic"/>
                <a:ea typeface="Century Gothic"/>
                <a:cs typeface="Century Gothic"/>
                <a:sym typeface="Century Gothic"/>
              </a:rPr>
              <a:t>.</a:t>
            </a:r>
          </a:p>
          <a:p>
            <a:pPr marL="269999" lvl="0" indent="-330200" algn="l" rtl="0">
              <a:lnSpc>
                <a:spcPct val="115000"/>
              </a:lnSpc>
              <a:spcBef>
                <a:spcPts val="0"/>
              </a:spcBef>
              <a:spcAft>
                <a:spcPts val="0"/>
              </a:spcAft>
              <a:buClr>
                <a:schemeClr val="dk1"/>
              </a:buClr>
              <a:buSzPts val="1600"/>
              <a:buFont typeface="Century Gothic"/>
              <a:buChar char="●"/>
            </a:pPr>
            <a:r>
              <a:rPr lang="fr-CA" sz="1600">
                <a:solidFill>
                  <a:schemeClr val="dk1"/>
                </a:solidFill>
                <a:latin typeface="Century Gothic"/>
                <a:ea typeface="Century Gothic"/>
                <a:cs typeface="Century Gothic"/>
                <a:sym typeface="Century Gothic"/>
              </a:rPr>
              <a:t>Plans d’</a:t>
            </a:r>
            <a:r>
              <a:rPr lang="fr-CA" sz="1600" b="1">
                <a:solidFill>
                  <a:schemeClr val="dk1"/>
                </a:solidFill>
                <a:latin typeface="Century Gothic"/>
                <a:ea typeface="Century Gothic"/>
                <a:cs typeface="Century Gothic"/>
                <a:sym typeface="Century Gothic"/>
              </a:rPr>
              <a:t>évaluation de l’impact au-delà de la durée de l’expérience</a:t>
            </a:r>
            <a:r>
              <a:rPr lang="fr-CA" sz="1600">
                <a:solidFill>
                  <a:schemeClr val="dk1"/>
                </a:solidFill>
                <a:latin typeface="Century Gothic"/>
                <a:ea typeface="Century Gothic"/>
                <a:cs typeface="Century Gothic"/>
                <a:sym typeface="Century Gothic"/>
              </a:rPr>
              <a:t>.</a:t>
            </a:r>
          </a:p>
          <a:p>
            <a:pPr marL="269999" lvl="0" indent="-330200" algn="l" rtl="0">
              <a:lnSpc>
                <a:spcPct val="115000"/>
              </a:lnSpc>
              <a:spcBef>
                <a:spcPts val="0"/>
              </a:spcBef>
              <a:spcAft>
                <a:spcPts val="0"/>
              </a:spcAft>
              <a:buClr>
                <a:schemeClr val="dk1"/>
              </a:buClr>
              <a:buSzPts val="1600"/>
              <a:buFont typeface="Century Gothic"/>
              <a:buChar char="●"/>
            </a:pPr>
            <a:r>
              <a:rPr lang="fr-CA" sz="1600">
                <a:solidFill>
                  <a:schemeClr val="dk1"/>
                </a:solidFill>
                <a:latin typeface="Century Gothic"/>
                <a:ea typeface="Century Gothic"/>
                <a:cs typeface="Century Gothic"/>
                <a:sym typeface="Century Gothic"/>
              </a:rPr>
              <a:t>Plan de </a:t>
            </a:r>
            <a:r>
              <a:rPr lang="fr-CA" sz="1600" b="1">
                <a:solidFill>
                  <a:schemeClr val="dk1"/>
                </a:solidFill>
                <a:latin typeface="Century Gothic"/>
                <a:ea typeface="Century Gothic"/>
                <a:cs typeface="Century Gothic"/>
                <a:sym typeface="Century Gothic"/>
              </a:rPr>
              <a:t>partage de données et de renseignements</a:t>
            </a:r>
            <a:r>
              <a:rPr lang="fr-CA" sz="1600">
                <a:solidFill>
                  <a:schemeClr val="dk1"/>
                </a:solidFill>
                <a:latin typeface="Century Gothic"/>
                <a:ea typeface="Century Gothic"/>
                <a:cs typeface="Century Gothic"/>
                <a:sym typeface="Century Gothic"/>
              </a:rPr>
              <a:t>.</a:t>
            </a:r>
          </a:p>
          <a:p>
            <a:pPr marL="0" lvl="0" indent="0" algn="l" rtl="0">
              <a:lnSpc>
                <a:spcPct val="115000"/>
              </a:lnSpc>
              <a:spcBef>
                <a:spcPts val="0"/>
              </a:spcBef>
              <a:spcAft>
                <a:spcPts val="0"/>
              </a:spcAft>
              <a:buNone/>
            </a:pPr>
            <a:endParaRPr sz="160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fr-CA" sz="1600">
                <a:solidFill>
                  <a:schemeClr val="dk1"/>
                </a:solidFill>
                <a:latin typeface="Century Gothic"/>
                <a:ea typeface="Century Gothic"/>
                <a:cs typeface="Century Gothic"/>
                <a:sym typeface="Century Gothic"/>
              </a:rPr>
              <a:t>Évaluation du processus</a:t>
            </a:r>
          </a:p>
          <a:p>
            <a:pPr marL="269999" lvl="0" indent="-330200" algn="l" rtl="0">
              <a:lnSpc>
                <a:spcPct val="115000"/>
              </a:lnSpc>
              <a:spcBef>
                <a:spcPts val="0"/>
              </a:spcBef>
              <a:spcAft>
                <a:spcPts val="0"/>
              </a:spcAft>
              <a:buClr>
                <a:schemeClr val="dk1"/>
              </a:buClr>
              <a:buSzPts val="1600"/>
              <a:buFont typeface="Century Gothic"/>
              <a:buChar char="●"/>
            </a:pPr>
            <a:r>
              <a:rPr lang="fr-CA" sz="1600" b="1">
                <a:solidFill>
                  <a:schemeClr val="dk1"/>
                </a:solidFill>
                <a:latin typeface="Century Gothic"/>
                <a:ea typeface="Century Gothic"/>
                <a:cs typeface="Century Gothic"/>
                <a:sym typeface="Century Gothic"/>
              </a:rPr>
              <a:t>Périodes déterminées pour la réflexion et pour l’évaluation des processus</a:t>
            </a:r>
            <a:r>
              <a:rPr lang="fr-CA" sz="1600">
                <a:solidFill>
                  <a:schemeClr val="dk1"/>
                </a:solidFill>
                <a:latin typeface="Century Gothic"/>
                <a:ea typeface="Century Gothic"/>
                <a:cs typeface="Century Gothic"/>
                <a:sym typeface="Century Gothic"/>
              </a:rPr>
              <a:t>.</a:t>
            </a:r>
          </a:p>
          <a:p>
            <a:pPr marL="269999" lvl="0" indent="-330200" algn="l" rtl="0">
              <a:lnSpc>
                <a:spcPct val="115000"/>
              </a:lnSpc>
              <a:spcBef>
                <a:spcPts val="0"/>
              </a:spcBef>
              <a:spcAft>
                <a:spcPts val="0"/>
              </a:spcAft>
              <a:buClr>
                <a:schemeClr val="dk1"/>
              </a:buClr>
              <a:buSzPts val="1600"/>
              <a:buFont typeface="Century Gothic"/>
              <a:buChar char="●"/>
            </a:pPr>
            <a:r>
              <a:rPr lang="fr-CA" sz="1600">
                <a:solidFill>
                  <a:schemeClr val="dk1"/>
                </a:solidFill>
                <a:latin typeface="Century Gothic"/>
                <a:ea typeface="Century Gothic"/>
                <a:cs typeface="Century Gothic"/>
                <a:sym typeface="Century Gothic"/>
              </a:rPr>
              <a:t>Prévoir de </a:t>
            </a:r>
            <a:r>
              <a:rPr lang="fr-CA" sz="1600" b="1">
                <a:solidFill>
                  <a:schemeClr val="dk1"/>
                </a:solidFill>
                <a:latin typeface="Century Gothic"/>
                <a:ea typeface="Century Gothic"/>
                <a:cs typeface="Century Gothic"/>
                <a:sym typeface="Century Gothic"/>
              </a:rPr>
              <a:t>codifier/documenter/partager les points de vue</a:t>
            </a:r>
            <a:r>
              <a:rPr lang="fr-CA" sz="1600">
                <a:solidFill>
                  <a:schemeClr val="dk1"/>
                </a:solidFill>
                <a:latin typeface="Century Gothic"/>
                <a:ea typeface="Century Gothic"/>
                <a:cs typeface="Century Gothic"/>
                <a:sym typeface="Century Gothic"/>
              </a:rPr>
              <a:t> sur les processus. </a:t>
            </a:r>
          </a:p>
        </p:txBody>
      </p:sp>
      <p:sp>
        <p:nvSpPr>
          <p:cNvPr id="1325" name="Google Shape;1325;p222"/>
          <p:cNvSpPr txBox="1"/>
          <p:nvPr/>
        </p:nvSpPr>
        <p:spPr>
          <a:xfrm>
            <a:off x="312700" y="99479"/>
            <a:ext cx="8342100" cy="39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CA" sz="2000" b="1" dirty="0">
                <a:solidFill>
                  <a:schemeClr val="dk1"/>
                </a:solidFill>
                <a:latin typeface="Century Gothic"/>
                <a:ea typeface="Century Gothic"/>
                <a:cs typeface="Century Gothic"/>
                <a:sym typeface="Century Gothic"/>
              </a:rPr>
              <a:t>Considérations générales pour de bonnes expériences de réglementation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sp>
        <p:nvSpPr>
          <p:cNvPr id="1330" name="Google Shape;1330;p223"/>
          <p:cNvSpPr txBox="1"/>
          <p:nvPr/>
        </p:nvSpPr>
        <p:spPr>
          <a:xfrm>
            <a:off x="6737850" y="1492625"/>
            <a:ext cx="2128200" cy="2652300"/>
          </a:xfrm>
          <a:prstGeom prst="rect">
            <a:avLst/>
          </a:prstGeom>
          <a:noFill/>
          <a:ln w="28575" cap="flat" cmpd="sng">
            <a:solidFill>
              <a:srgbClr val="FFB819"/>
            </a:solidFill>
            <a:prstDash val="solid"/>
            <a:round/>
            <a:headEnd type="none" w="sm" len="sm"/>
            <a:tailEnd type="none" w="sm" len="sm"/>
          </a:ln>
        </p:spPr>
        <p:txBody>
          <a:bodyPr spcFirstLastPara="1" wrap="square" lIns="91425" tIns="91425" rIns="91425" bIns="91425" anchor="t" anchorCtr="0">
            <a:noAutofit/>
          </a:bodyPr>
          <a:lstStyle/>
          <a:p>
            <a:pPr marL="179999" lvl="0" indent="-178899" algn="l" rtl="0">
              <a:lnSpc>
                <a:spcPct val="85000"/>
              </a:lnSpc>
              <a:spcBef>
                <a:spcPts val="0"/>
              </a:spcBef>
              <a:spcAft>
                <a:spcPts val="0"/>
              </a:spcAft>
              <a:buSzPts val="1400"/>
              <a:buFont typeface="Century Gothic"/>
              <a:buChar char="●"/>
            </a:pPr>
            <a:r>
              <a:rPr lang="fr-CA" spc="-30" dirty="0">
                <a:latin typeface="Century Gothic"/>
                <a:ea typeface="Century Gothic"/>
                <a:cs typeface="Century Gothic"/>
                <a:sym typeface="Century Gothic"/>
              </a:rPr>
              <a:t>Au Royaume-Uni, la mise en œuvre d’un système bancaire ouvert et dirigé par un organisme nouvellement créé </a:t>
            </a:r>
            <a:r>
              <a:rPr lang="fr-CA" i="1" spc="-30" dirty="0">
                <a:latin typeface="Century Gothic"/>
                <a:ea typeface="Century Gothic"/>
                <a:cs typeface="Century Gothic"/>
                <a:sym typeface="Century Gothic"/>
              </a:rPr>
              <a:t>constitue</a:t>
            </a:r>
            <a:r>
              <a:rPr lang="fr-CA" spc="-30" dirty="0">
                <a:latin typeface="Century Gothic"/>
                <a:ea typeface="Century Gothic"/>
                <a:cs typeface="Century Gothic"/>
                <a:sym typeface="Century Gothic"/>
              </a:rPr>
              <a:t> l’expérience.</a:t>
            </a:r>
          </a:p>
          <a:p>
            <a:pPr marL="179999" lvl="0" indent="-178899" algn="l" rtl="0">
              <a:lnSpc>
                <a:spcPct val="85000"/>
              </a:lnSpc>
              <a:spcBef>
                <a:spcPts val="0"/>
              </a:spcBef>
              <a:spcAft>
                <a:spcPts val="0"/>
              </a:spcAft>
              <a:buSzPts val="1400"/>
              <a:buFont typeface="Century Gothic"/>
              <a:buChar char="●"/>
            </a:pPr>
            <a:r>
              <a:rPr lang="fr-CA" spc="-30" dirty="0">
                <a:latin typeface="Century Gothic"/>
                <a:ea typeface="Century Gothic"/>
                <a:cs typeface="Century Gothic"/>
                <a:sym typeface="Century Gothic"/>
              </a:rPr>
              <a:t>Le système bancaire ouvert améliorera-t-il le choix des consommateurs, la concurrence et l’innovation?</a:t>
            </a:r>
          </a:p>
        </p:txBody>
      </p:sp>
      <p:sp>
        <p:nvSpPr>
          <p:cNvPr id="1331" name="Google Shape;1331;p223"/>
          <p:cNvSpPr txBox="1"/>
          <p:nvPr/>
        </p:nvSpPr>
        <p:spPr>
          <a:xfrm>
            <a:off x="4612000" y="1492625"/>
            <a:ext cx="2016000" cy="2652300"/>
          </a:xfrm>
          <a:prstGeom prst="rect">
            <a:avLst/>
          </a:prstGeom>
          <a:noFill/>
          <a:ln w="28575" cap="flat" cmpd="sng">
            <a:solidFill>
              <a:srgbClr val="E41F18"/>
            </a:solidFill>
            <a:prstDash val="solid"/>
            <a:round/>
            <a:headEnd type="none" w="sm" len="sm"/>
            <a:tailEnd type="none" w="sm" len="sm"/>
          </a:ln>
        </p:spPr>
        <p:txBody>
          <a:bodyPr spcFirstLastPara="1" wrap="square" lIns="91425" tIns="91425" rIns="91425" bIns="91425" anchor="t" anchorCtr="0">
            <a:noAutofit/>
          </a:bodyPr>
          <a:lstStyle/>
          <a:p>
            <a:pPr marL="179999" lvl="0" indent="-178899" algn="l" rtl="0">
              <a:lnSpc>
                <a:spcPct val="85000"/>
              </a:lnSpc>
              <a:spcBef>
                <a:spcPts val="0"/>
              </a:spcBef>
              <a:spcAft>
                <a:spcPts val="0"/>
              </a:spcAft>
              <a:buSzPts val="1400"/>
              <a:buFont typeface="Century Gothic"/>
              <a:buChar char="●"/>
            </a:pPr>
            <a:r>
              <a:rPr lang="fr-CA" spc="-30">
                <a:latin typeface="Century Gothic"/>
                <a:ea typeface="Century Gothic"/>
                <a:cs typeface="Century Gothic"/>
                <a:sym typeface="Century Gothic"/>
              </a:rPr>
              <a:t>Définir et mettre en œuvre une norme commune de système bancaire ouvert.</a:t>
            </a:r>
          </a:p>
        </p:txBody>
      </p:sp>
      <p:sp>
        <p:nvSpPr>
          <p:cNvPr id="1332" name="Google Shape;1332;p223"/>
          <p:cNvSpPr txBox="1"/>
          <p:nvPr/>
        </p:nvSpPr>
        <p:spPr>
          <a:xfrm>
            <a:off x="360325" y="1492575"/>
            <a:ext cx="2016000" cy="2652300"/>
          </a:xfrm>
          <a:prstGeom prst="rect">
            <a:avLst/>
          </a:prstGeom>
          <a:noFill/>
          <a:ln w="28575" cap="flat" cmpd="sng">
            <a:solidFill>
              <a:srgbClr val="FF5A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85000"/>
              </a:lnSpc>
              <a:spcBef>
                <a:spcPts val="0"/>
              </a:spcBef>
              <a:spcAft>
                <a:spcPts val="0"/>
              </a:spcAft>
              <a:buNone/>
            </a:pPr>
            <a:r>
              <a:rPr lang="fr-CA" spc="-30">
                <a:latin typeface="Century Gothic"/>
                <a:ea typeface="Century Gothic"/>
                <a:cs typeface="Century Gothic"/>
                <a:sym typeface="Century Gothic"/>
              </a:rPr>
              <a:t>Le manque de concurrence effective dans les services bancaires de détail se traduit par une pénurie de choix pour les consommateurs et des innovations peu nombreuses en matière de produits et de services.</a:t>
            </a:r>
          </a:p>
        </p:txBody>
      </p:sp>
      <p:sp>
        <p:nvSpPr>
          <p:cNvPr id="1333" name="Google Shape;1333;p223"/>
          <p:cNvSpPr/>
          <p:nvPr/>
        </p:nvSpPr>
        <p:spPr>
          <a:xfrm>
            <a:off x="8076693" y="87325"/>
            <a:ext cx="980219" cy="5265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CA" sz="800" b="1" dirty="0">
                <a:solidFill>
                  <a:srgbClr val="FFFFFF"/>
                </a:solidFill>
                <a:latin typeface="Century Gothic"/>
                <a:ea typeface="Century Gothic"/>
                <a:cs typeface="Century Gothic"/>
                <a:sym typeface="Century Gothic"/>
              </a:rPr>
              <a:t>3 – Nouveaux cadres réglementaires</a:t>
            </a:r>
          </a:p>
        </p:txBody>
      </p:sp>
      <p:sp>
        <p:nvSpPr>
          <p:cNvPr id="1334" name="Google Shape;1334;p223"/>
          <p:cNvSpPr txBox="1">
            <a:spLocks noGrp="1"/>
          </p:cNvSpPr>
          <p:nvPr>
            <p:ph type="title"/>
          </p:nvPr>
        </p:nvSpPr>
        <p:spPr>
          <a:xfrm>
            <a:off x="46987" y="-17181"/>
            <a:ext cx="5726794" cy="431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CA" sz="2000" dirty="0"/>
              <a:t>Système bancaire ouvert au Canada – comment l’expérimentation peut-elle éclairer les politiques et la mise en œuvre?</a:t>
            </a:r>
          </a:p>
        </p:txBody>
      </p:sp>
      <p:sp>
        <p:nvSpPr>
          <p:cNvPr id="1335" name="Google Shape;1335;p223"/>
          <p:cNvSpPr/>
          <p:nvPr/>
        </p:nvSpPr>
        <p:spPr>
          <a:xfrm>
            <a:off x="360325" y="987900"/>
            <a:ext cx="2210100" cy="333000"/>
          </a:xfrm>
          <a:prstGeom prst="homePlate">
            <a:avLst>
              <a:gd name="adj" fmla="val 50000"/>
            </a:avLst>
          </a:prstGeom>
          <a:solidFill>
            <a:srgbClr val="FF5A00"/>
          </a:solidFill>
          <a:ln w="9525" cap="flat" cmpd="sng">
            <a:solidFill>
              <a:srgbClr val="FF5A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CA" b="1">
                <a:solidFill>
                  <a:srgbClr val="FFFFFF"/>
                </a:solidFill>
                <a:latin typeface="Century Gothic"/>
                <a:ea typeface="Century Gothic"/>
                <a:cs typeface="Century Gothic"/>
                <a:sym typeface="Century Gothic"/>
              </a:rPr>
              <a:t>Contexte</a:t>
            </a:r>
          </a:p>
        </p:txBody>
      </p:sp>
      <p:sp>
        <p:nvSpPr>
          <p:cNvPr id="1336" name="Google Shape;1336;p223"/>
          <p:cNvSpPr/>
          <p:nvPr/>
        </p:nvSpPr>
        <p:spPr>
          <a:xfrm>
            <a:off x="2486175" y="998625"/>
            <a:ext cx="2210100" cy="333000"/>
          </a:xfrm>
          <a:prstGeom prst="chevron">
            <a:avLst>
              <a:gd name="adj" fmla="val 50000"/>
            </a:avLst>
          </a:prstGeom>
          <a:solidFill>
            <a:srgbClr val="9B00C3"/>
          </a:solidFill>
          <a:ln w="9525" cap="flat" cmpd="sng">
            <a:solidFill>
              <a:srgbClr val="9B00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CA" b="1">
                <a:solidFill>
                  <a:srgbClr val="FFFFFF"/>
                </a:solidFill>
                <a:latin typeface="Century Gothic"/>
                <a:ea typeface="Century Gothic"/>
                <a:cs typeface="Century Gothic"/>
                <a:sym typeface="Century Gothic"/>
              </a:rPr>
              <a:t>Besoins</a:t>
            </a:r>
          </a:p>
        </p:txBody>
      </p:sp>
      <p:sp>
        <p:nvSpPr>
          <p:cNvPr id="1337" name="Google Shape;1337;p223"/>
          <p:cNvSpPr/>
          <p:nvPr/>
        </p:nvSpPr>
        <p:spPr>
          <a:xfrm>
            <a:off x="4612000" y="998625"/>
            <a:ext cx="2210100" cy="333000"/>
          </a:xfrm>
          <a:prstGeom prst="chevron">
            <a:avLst>
              <a:gd name="adj" fmla="val 50000"/>
            </a:avLst>
          </a:prstGeom>
          <a:solidFill>
            <a:srgbClr val="E41F18"/>
          </a:solidFill>
          <a:ln w="9525" cap="flat" cmpd="sng">
            <a:solidFill>
              <a:srgbClr val="E41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CA" b="1">
                <a:solidFill>
                  <a:srgbClr val="FFFFFF"/>
                </a:solidFill>
                <a:latin typeface="Century Gothic"/>
                <a:ea typeface="Century Gothic"/>
                <a:cs typeface="Century Gothic"/>
                <a:sym typeface="Century Gothic"/>
              </a:rPr>
              <a:t>Objectifs</a:t>
            </a:r>
          </a:p>
        </p:txBody>
      </p:sp>
      <p:sp>
        <p:nvSpPr>
          <p:cNvPr id="1338" name="Google Shape;1338;p223"/>
          <p:cNvSpPr/>
          <p:nvPr/>
        </p:nvSpPr>
        <p:spPr>
          <a:xfrm>
            <a:off x="6737850" y="987900"/>
            <a:ext cx="2128200" cy="333000"/>
          </a:xfrm>
          <a:prstGeom prst="chevron">
            <a:avLst>
              <a:gd name="adj" fmla="val 50000"/>
            </a:avLst>
          </a:prstGeom>
          <a:solidFill>
            <a:srgbClr val="FFB819"/>
          </a:solidFill>
          <a:ln w="9525" cap="flat" cmpd="sng">
            <a:solidFill>
              <a:srgbClr val="FFB81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CA" b="1">
                <a:solidFill>
                  <a:srgbClr val="FFFFFF"/>
                </a:solidFill>
                <a:latin typeface="Century Gothic"/>
                <a:ea typeface="Century Gothic"/>
                <a:cs typeface="Century Gothic"/>
                <a:sym typeface="Century Gothic"/>
              </a:rPr>
              <a:t>Expérimenter</a:t>
            </a:r>
          </a:p>
        </p:txBody>
      </p:sp>
      <p:sp>
        <p:nvSpPr>
          <p:cNvPr id="1339" name="Google Shape;1339;p223"/>
          <p:cNvSpPr/>
          <p:nvPr/>
        </p:nvSpPr>
        <p:spPr>
          <a:xfrm>
            <a:off x="6043260" y="87325"/>
            <a:ext cx="836700" cy="526500"/>
          </a:xfrm>
          <a:prstGeom prst="roundRect">
            <a:avLst>
              <a:gd name="adj" fmla="val 16667"/>
            </a:avLst>
          </a:prstGeom>
          <a:solidFill>
            <a:srgbClr val="FFFFFF"/>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CA" sz="800" b="1" dirty="0">
                <a:latin typeface="Century Gothic"/>
                <a:ea typeface="Century Gothic"/>
                <a:cs typeface="Century Gothic"/>
                <a:sym typeface="Century Gothic"/>
              </a:rPr>
              <a:t>1 – Nouveaux produits</a:t>
            </a:r>
          </a:p>
        </p:txBody>
      </p:sp>
      <p:sp>
        <p:nvSpPr>
          <p:cNvPr id="1340" name="Google Shape;1340;p223"/>
          <p:cNvSpPr/>
          <p:nvPr/>
        </p:nvSpPr>
        <p:spPr>
          <a:xfrm>
            <a:off x="6967050" y="87325"/>
            <a:ext cx="1029778" cy="526500"/>
          </a:xfrm>
          <a:prstGeom prst="roundRect">
            <a:avLst>
              <a:gd name="adj" fmla="val 16667"/>
            </a:avLst>
          </a:prstGeom>
          <a:solidFill>
            <a:srgbClr val="FFFFFF"/>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CA" sz="800" b="1" dirty="0">
                <a:latin typeface="Century Gothic"/>
                <a:ea typeface="Century Gothic"/>
                <a:cs typeface="Century Gothic"/>
                <a:sym typeface="Century Gothic"/>
              </a:rPr>
              <a:t>2 – Nouveaux processus réglementaires</a:t>
            </a:r>
          </a:p>
        </p:txBody>
      </p:sp>
      <p:sp>
        <p:nvSpPr>
          <p:cNvPr id="1341" name="Google Shape;1341;p223"/>
          <p:cNvSpPr txBox="1"/>
          <p:nvPr/>
        </p:nvSpPr>
        <p:spPr>
          <a:xfrm>
            <a:off x="915199" y="4249614"/>
            <a:ext cx="3177829" cy="409470"/>
          </a:xfrm>
          <a:prstGeom prst="rect">
            <a:avLst/>
          </a:prstGeom>
          <a:solidFill>
            <a:srgbClr val="A5948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dirty="0">
                <a:solidFill>
                  <a:srgbClr val="FFFFFF"/>
                </a:solidFill>
                <a:latin typeface="Century Gothic"/>
                <a:ea typeface="Century Gothic"/>
                <a:cs typeface="Century Gothic"/>
                <a:sym typeface="Century Gothic"/>
              </a:rPr>
              <a:t>Organisme de réglementation comme innovateur</a:t>
            </a:r>
          </a:p>
        </p:txBody>
      </p:sp>
      <p:sp>
        <p:nvSpPr>
          <p:cNvPr id="1342" name="Google Shape;1342;p223"/>
          <p:cNvSpPr txBox="1"/>
          <p:nvPr/>
        </p:nvSpPr>
        <p:spPr>
          <a:xfrm>
            <a:off x="5216434" y="4249614"/>
            <a:ext cx="3240941" cy="409470"/>
          </a:xfrm>
          <a:prstGeom prst="rect">
            <a:avLst/>
          </a:prstGeom>
          <a:solidFill>
            <a:srgbClr val="A5948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dirty="0">
                <a:solidFill>
                  <a:srgbClr val="FFFFFF"/>
                </a:solidFill>
                <a:latin typeface="Century Gothic"/>
                <a:ea typeface="Century Gothic"/>
                <a:cs typeface="Century Gothic"/>
                <a:sym typeface="Century Gothic"/>
              </a:rPr>
              <a:t>Organisme de réglementation comme catalyseur</a:t>
            </a:r>
          </a:p>
        </p:txBody>
      </p:sp>
      <p:sp>
        <p:nvSpPr>
          <p:cNvPr id="1343" name="Google Shape;1343;p223"/>
          <p:cNvSpPr txBox="1"/>
          <p:nvPr/>
        </p:nvSpPr>
        <p:spPr>
          <a:xfrm>
            <a:off x="2486175" y="1492625"/>
            <a:ext cx="2016000" cy="2652300"/>
          </a:xfrm>
          <a:prstGeom prst="rect">
            <a:avLst/>
          </a:prstGeom>
          <a:noFill/>
          <a:ln w="28575" cap="flat" cmpd="sng">
            <a:solidFill>
              <a:srgbClr val="9B00C3"/>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85000"/>
              </a:lnSpc>
              <a:spcBef>
                <a:spcPts val="0"/>
              </a:spcBef>
              <a:spcAft>
                <a:spcPts val="0"/>
              </a:spcAft>
              <a:buNone/>
            </a:pPr>
            <a:r>
              <a:rPr lang="fr-CA" spc="-30">
                <a:latin typeface="Century Gothic"/>
                <a:ea typeface="Century Gothic"/>
                <a:cs typeface="Century Gothic"/>
                <a:sym typeface="Century Gothic"/>
              </a:rPr>
              <a:t>Réduire le lien des consommateurs avec leur actuel fournisseur de compte en permettant le partage facile et sécurisé des données avec des tiers autorisés.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552"/>
        <p:cNvGrpSpPr/>
        <p:nvPr/>
      </p:nvGrpSpPr>
      <p:grpSpPr>
        <a:xfrm>
          <a:off x="0" y="0"/>
          <a:ext cx="0" cy="0"/>
          <a:chOff x="0" y="0"/>
          <a:chExt cx="0" cy="0"/>
        </a:xfrm>
      </p:grpSpPr>
      <p:sp>
        <p:nvSpPr>
          <p:cNvPr id="1553" name="Google Shape;1553;p243"/>
          <p:cNvSpPr txBox="1"/>
          <p:nvPr/>
        </p:nvSpPr>
        <p:spPr>
          <a:xfrm>
            <a:off x="1010225" y="264675"/>
            <a:ext cx="7856700" cy="435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dirty="0">
              <a:solidFill>
                <a:srgbClr val="9B00C3"/>
              </a:solidFill>
              <a:latin typeface="Century Gothic"/>
              <a:ea typeface="Century Gothic"/>
              <a:cs typeface="Century Gothic"/>
              <a:sym typeface="Century Gothic"/>
            </a:endParaRPr>
          </a:p>
          <a:p>
            <a:pPr marL="139700" lvl="0">
              <a:buClr>
                <a:srgbClr val="9B00C3"/>
              </a:buClr>
              <a:buSzPts val="1400"/>
            </a:pPr>
            <a:endParaRPr lang="fr-CA" dirty="0">
              <a:latin typeface="Century Gothic"/>
              <a:sym typeface="Century Gothic"/>
            </a:endParaRPr>
          </a:p>
          <a:p>
            <a:pPr lvl="0">
              <a:buClr>
                <a:srgbClr val="9B00C3"/>
              </a:buClr>
              <a:buSzPts val="1400"/>
            </a:pPr>
            <a:r>
              <a:rPr lang="fr-CA" b="1" dirty="0">
                <a:solidFill>
                  <a:srgbClr val="FF0040"/>
                </a:solidFill>
                <a:latin typeface="Century Gothic"/>
                <a:sym typeface="Century Gothic"/>
              </a:rPr>
              <a:t>Initiatives intersectorielles :</a:t>
            </a:r>
          </a:p>
          <a:p>
            <a:pPr marL="0" lvl="0" indent="0" algn="l" rtl="0">
              <a:spcBef>
                <a:spcPts val="0"/>
              </a:spcBef>
              <a:spcAft>
                <a:spcPts val="0"/>
              </a:spcAft>
              <a:buNone/>
            </a:pPr>
            <a:endParaRPr dirty="0">
              <a:latin typeface="Century Gothic"/>
              <a:ea typeface="Century Gothic"/>
              <a:cs typeface="Century Gothic"/>
              <a:sym typeface="Century Gothic"/>
            </a:endParaRPr>
          </a:p>
          <a:p>
            <a:pPr marL="0" lvl="0" indent="0" algn="l" rtl="0">
              <a:spcBef>
                <a:spcPts val="0"/>
              </a:spcBef>
              <a:spcAft>
                <a:spcPts val="0"/>
              </a:spcAft>
              <a:buNone/>
            </a:pPr>
            <a:r>
              <a:rPr lang="en-GB" dirty="0">
                <a:latin typeface="Century Gothic"/>
                <a:ea typeface="Century Gothic"/>
                <a:cs typeface="Century Gothic"/>
                <a:sym typeface="Century Gothic"/>
              </a:rPr>
              <a:t>A few examples exist around the world. Hampered by differing mandates and cultures but critical for issues that cross sectoral boundaries (</a:t>
            </a:r>
            <a:r>
              <a:rPr lang="en-GB" dirty="0" err="1">
                <a:latin typeface="Century Gothic"/>
                <a:ea typeface="Century Gothic"/>
                <a:cs typeface="Century Gothic"/>
                <a:sym typeface="Century Gothic"/>
              </a:rPr>
              <a:t>eg</a:t>
            </a:r>
            <a:r>
              <a:rPr lang="en-GB" dirty="0">
                <a:latin typeface="Century Gothic"/>
                <a:ea typeface="Century Gothic"/>
                <a:cs typeface="Century Gothic"/>
                <a:sym typeface="Century Gothic"/>
              </a:rPr>
              <a:t> AI or climate change).</a:t>
            </a:r>
            <a:endParaRPr dirty="0">
              <a:latin typeface="Century Gothic"/>
              <a:ea typeface="Century Gothic"/>
              <a:cs typeface="Century Gothic"/>
              <a:sym typeface="Century Gothic"/>
            </a:endParaRPr>
          </a:p>
          <a:p>
            <a:pPr marL="0" lvl="0" indent="0" algn="l" rtl="0">
              <a:spcBef>
                <a:spcPts val="0"/>
              </a:spcBef>
              <a:spcAft>
                <a:spcPts val="0"/>
              </a:spcAft>
              <a:buNone/>
            </a:pPr>
            <a:endParaRPr dirty="0">
              <a:latin typeface="Century Gothic"/>
              <a:ea typeface="Century Gothic"/>
              <a:cs typeface="Century Gothic"/>
              <a:sym typeface="Century Gothic"/>
            </a:endParaRPr>
          </a:p>
          <a:p>
            <a:pPr marL="0" lvl="0" indent="0" algn="l" rtl="0">
              <a:spcBef>
                <a:spcPts val="0"/>
              </a:spcBef>
              <a:spcAft>
                <a:spcPts val="0"/>
              </a:spcAft>
              <a:buNone/>
            </a:pPr>
            <a:endParaRPr b="1" dirty="0">
              <a:solidFill>
                <a:srgbClr val="E41F18"/>
              </a:solidFill>
              <a:latin typeface="Century Gothic"/>
              <a:ea typeface="Century Gothic"/>
              <a:cs typeface="Century Gothic"/>
              <a:sym typeface="Century Gothic"/>
            </a:endParaRPr>
          </a:p>
          <a:p>
            <a:pPr lvl="0">
              <a:buClr>
                <a:srgbClr val="9B00C3"/>
              </a:buClr>
              <a:buSzPts val="1400"/>
            </a:pPr>
            <a:r>
              <a:rPr lang="fr-CA" b="1" dirty="0">
                <a:solidFill>
                  <a:srgbClr val="FF0040"/>
                </a:solidFill>
                <a:latin typeface="Century Gothic"/>
                <a:sym typeface="Century Gothic"/>
              </a:rPr>
              <a:t>Collaboration fédérale, provinciale et municipale :</a:t>
            </a:r>
          </a:p>
          <a:p>
            <a:pPr marL="0" lvl="0" indent="0" algn="l" rtl="0">
              <a:spcBef>
                <a:spcPts val="0"/>
              </a:spcBef>
              <a:spcAft>
                <a:spcPts val="0"/>
              </a:spcAft>
              <a:buNone/>
            </a:pPr>
            <a:endParaRPr dirty="0">
              <a:latin typeface="Century Gothic"/>
              <a:ea typeface="Century Gothic"/>
              <a:cs typeface="Century Gothic"/>
              <a:sym typeface="Century Gothic"/>
            </a:endParaRPr>
          </a:p>
          <a:p>
            <a:pPr marL="0" lvl="0" indent="0" algn="l" rtl="0">
              <a:spcBef>
                <a:spcPts val="0"/>
              </a:spcBef>
              <a:spcAft>
                <a:spcPts val="0"/>
              </a:spcAft>
              <a:buNone/>
            </a:pPr>
            <a:r>
              <a:rPr lang="en-GB" dirty="0">
                <a:latin typeface="Century Gothic"/>
                <a:ea typeface="Century Gothic"/>
                <a:cs typeface="Century Gothic"/>
                <a:sym typeface="Century Gothic"/>
              </a:rPr>
              <a:t>Some experiments and pilots may need to be done in a specific place and initial small scale tests may be valuable in some cases. </a:t>
            </a:r>
            <a:endParaRPr dirty="0">
              <a:latin typeface="Century Gothic"/>
              <a:ea typeface="Century Gothic"/>
              <a:cs typeface="Century Gothic"/>
              <a:sym typeface="Century Gothic"/>
            </a:endParaRPr>
          </a:p>
          <a:p>
            <a:pPr marL="0" lvl="0" indent="0" algn="l" rtl="0">
              <a:spcBef>
                <a:spcPts val="0"/>
              </a:spcBef>
              <a:spcAft>
                <a:spcPts val="0"/>
              </a:spcAft>
              <a:buNone/>
            </a:pPr>
            <a:endParaRPr dirty="0">
              <a:latin typeface="Century Gothic"/>
              <a:ea typeface="Century Gothic"/>
              <a:cs typeface="Century Gothic"/>
              <a:sym typeface="Century Gothic"/>
            </a:endParaRPr>
          </a:p>
          <a:p>
            <a:pPr marL="0" lvl="0" indent="0" algn="l" rtl="0">
              <a:spcBef>
                <a:spcPts val="0"/>
              </a:spcBef>
              <a:spcAft>
                <a:spcPts val="0"/>
              </a:spcAft>
              <a:buNone/>
            </a:pPr>
            <a:endParaRPr b="1" dirty="0">
              <a:solidFill>
                <a:srgbClr val="E41F18"/>
              </a:solidFill>
              <a:latin typeface="Century Gothic"/>
              <a:ea typeface="Century Gothic"/>
              <a:cs typeface="Century Gothic"/>
              <a:sym typeface="Century Gothic"/>
            </a:endParaRPr>
          </a:p>
          <a:p>
            <a:r>
              <a:rPr lang="fr-CA" b="1" dirty="0">
                <a:solidFill>
                  <a:srgbClr val="E41F18"/>
                </a:solidFill>
                <a:latin typeface="Century Gothic"/>
                <a:sym typeface="Century Gothic"/>
              </a:rPr>
              <a:t>Plus grande mobilisation des intervenants et inclusion du public :</a:t>
            </a:r>
            <a:endParaRPr b="1" dirty="0">
              <a:solidFill>
                <a:srgbClr val="E41F18"/>
              </a:solidFill>
              <a:latin typeface="Century Gothic"/>
              <a:sym typeface="Century Gothic"/>
            </a:endParaRPr>
          </a:p>
          <a:p>
            <a:pPr marL="0" lvl="0" indent="0" algn="l" rtl="0">
              <a:spcBef>
                <a:spcPts val="0"/>
              </a:spcBef>
              <a:spcAft>
                <a:spcPts val="0"/>
              </a:spcAft>
              <a:buNone/>
            </a:pPr>
            <a:r>
              <a:rPr lang="en-GB" dirty="0">
                <a:latin typeface="Century Gothic"/>
                <a:ea typeface="Century Gothic"/>
                <a:cs typeface="Century Gothic"/>
                <a:sym typeface="Century Gothic"/>
              </a:rPr>
              <a:t>Very few examples except at city level (</a:t>
            </a:r>
            <a:r>
              <a:rPr lang="en-GB" dirty="0" err="1">
                <a:latin typeface="Century Gothic"/>
                <a:ea typeface="Century Gothic"/>
                <a:cs typeface="Century Gothic"/>
                <a:sym typeface="Century Gothic"/>
              </a:rPr>
              <a:t>eg</a:t>
            </a:r>
            <a:r>
              <a:rPr lang="en-GB" dirty="0">
                <a:latin typeface="Century Gothic"/>
                <a:ea typeface="Century Gothic"/>
                <a:cs typeface="Century Gothic"/>
                <a:sym typeface="Century Gothic"/>
              </a:rPr>
              <a:t> city of Toronto and sharing economy). Innovations and global challenges open up values based questions (i.e. what world do we want to live in) that cannot always be answered by government/parliament. </a:t>
            </a:r>
            <a:endParaRPr dirty="0">
              <a:latin typeface="Century Gothic"/>
              <a:ea typeface="Century Gothic"/>
              <a:cs typeface="Century Gothic"/>
              <a:sym typeface="Century Gothic"/>
            </a:endParaRPr>
          </a:p>
          <a:p>
            <a:pPr marL="0" lvl="0" indent="0" algn="l" rtl="0">
              <a:spcBef>
                <a:spcPts val="0"/>
              </a:spcBef>
              <a:spcAft>
                <a:spcPts val="0"/>
              </a:spcAft>
              <a:buNone/>
            </a:pPr>
            <a:endParaRPr dirty="0">
              <a:latin typeface="Century Gothic"/>
              <a:ea typeface="Century Gothic"/>
              <a:cs typeface="Century Gothic"/>
              <a:sym typeface="Century Gothic"/>
            </a:endParaRPr>
          </a:p>
          <a:p>
            <a:pPr marL="0" lvl="0" indent="0" algn="l" rtl="0">
              <a:spcBef>
                <a:spcPts val="0"/>
              </a:spcBef>
              <a:spcAft>
                <a:spcPts val="0"/>
              </a:spcAft>
              <a:buNone/>
            </a:pPr>
            <a:endParaRPr dirty="0">
              <a:latin typeface="Century Gothic"/>
              <a:ea typeface="Century Gothic"/>
              <a:cs typeface="Century Gothic"/>
              <a:sym typeface="Century Gothic"/>
            </a:endParaRPr>
          </a:p>
          <a:p>
            <a:pPr marL="0" lvl="0" indent="0" algn="l" rtl="0">
              <a:spcBef>
                <a:spcPts val="0"/>
              </a:spcBef>
              <a:spcAft>
                <a:spcPts val="0"/>
              </a:spcAft>
              <a:buNone/>
            </a:pPr>
            <a:endParaRPr dirty="0">
              <a:latin typeface="Century Gothic"/>
              <a:ea typeface="Century Gothic"/>
              <a:cs typeface="Century Gothic"/>
              <a:sym typeface="Century Gothic"/>
            </a:endParaRPr>
          </a:p>
          <a:p>
            <a:pPr marL="0" lvl="0" indent="0" algn="l" rtl="0">
              <a:spcBef>
                <a:spcPts val="0"/>
              </a:spcBef>
              <a:spcAft>
                <a:spcPts val="0"/>
              </a:spcAft>
              <a:buNone/>
            </a:pPr>
            <a:endParaRPr dirty="0">
              <a:latin typeface="Century Gothic"/>
              <a:ea typeface="Century Gothic"/>
              <a:cs typeface="Century Gothic"/>
              <a:sym typeface="Century Gothic"/>
            </a:endParaRPr>
          </a:p>
        </p:txBody>
      </p:sp>
      <p:sp>
        <p:nvSpPr>
          <p:cNvPr id="1554" name="Google Shape;1554;p243"/>
          <p:cNvSpPr txBox="1">
            <a:spLocks noGrp="1"/>
          </p:cNvSpPr>
          <p:nvPr>
            <p:ph type="title"/>
          </p:nvPr>
        </p:nvSpPr>
        <p:spPr>
          <a:xfrm>
            <a:off x="107950" y="87325"/>
            <a:ext cx="6576000" cy="431700"/>
          </a:xfrm>
          <a:prstGeom prst="rect">
            <a:avLst/>
          </a:prstGeom>
          <a:noFill/>
          <a:ln>
            <a:noFill/>
          </a:ln>
        </p:spPr>
        <p:txBody>
          <a:bodyPr spcFirstLastPara="1" wrap="square" lIns="91425" tIns="91425" rIns="91425" bIns="91425" anchor="ctr" anchorCtr="0">
            <a:noAutofit/>
          </a:bodyPr>
          <a:lstStyle/>
          <a:p>
            <a:pPr lvl="0"/>
            <a:r>
              <a:rPr lang="fr-CA" sz="2000" b="1" dirty="0">
                <a:solidFill>
                  <a:schemeClr val="dk1"/>
                </a:solidFill>
                <a:latin typeface="Century Gothic"/>
                <a:ea typeface="Century Gothic"/>
                <a:cs typeface="Century Gothic"/>
                <a:sym typeface="Century Gothic"/>
              </a:rPr>
              <a:t>Trois domaines importants mais sous-explorés</a:t>
            </a:r>
            <a:endParaRPr sz="2000" b="1" dirty="0">
              <a:latin typeface="Century Gothic"/>
              <a:ea typeface="Century Gothic"/>
              <a:cs typeface="Century Gothic"/>
              <a:sym typeface="Century Gothic"/>
            </a:endParaRPr>
          </a:p>
        </p:txBody>
      </p:sp>
      <p:pic>
        <p:nvPicPr>
          <p:cNvPr id="1555" name="Google Shape;1555;p243"/>
          <p:cNvPicPr preferRelativeResize="0"/>
          <p:nvPr/>
        </p:nvPicPr>
        <p:blipFill rotWithShape="1">
          <a:blip r:embed="rId3">
            <a:alphaModFix/>
          </a:blip>
          <a:srcRect l="5356" b="12273"/>
          <a:stretch/>
        </p:blipFill>
        <p:spPr>
          <a:xfrm>
            <a:off x="339800" y="2023052"/>
            <a:ext cx="650750" cy="603201"/>
          </a:xfrm>
          <a:prstGeom prst="rect">
            <a:avLst/>
          </a:prstGeom>
          <a:noFill/>
          <a:ln>
            <a:noFill/>
          </a:ln>
        </p:spPr>
      </p:pic>
      <p:pic>
        <p:nvPicPr>
          <p:cNvPr id="1556" name="Google Shape;1556;p243"/>
          <p:cNvPicPr preferRelativeResize="0"/>
          <p:nvPr/>
        </p:nvPicPr>
        <p:blipFill rotWithShape="1">
          <a:blip r:embed="rId4">
            <a:alphaModFix/>
          </a:blip>
          <a:srcRect b="12273"/>
          <a:stretch/>
        </p:blipFill>
        <p:spPr>
          <a:xfrm>
            <a:off x="303625" y="3248150"/>
            <a:ext cx="687600" cy="603200"/>
          </a:xfrm>
          <a:prstGeom prst="rect">
            <a:avLst/>
          </a:prstGeom>
          <a:noFill/>
          <a:ln>
            <a:noFill/>
          </a:ln>
        </p:spPr>
      </p:pic>
      <p:pic>
        <p:nvPicPr>
          <p:cNvPr id="1557" name="Google Shape;1557;p243"/>
          <p:cNvPicPr preferRelativeResize="0"/>
          <p:nvPr/>
        </p:nvPicPr>
        <p:blipFill rotWithShape="1">
          <a:blip r:embed="rId5">
            <a:alphaModFix/>
          </a:blip>
          <a:srcRect l="199" b="12273"/>
          <a:stretch/>
        </p:blipFill>
        <p:spPr>
          <a:xfrm>
            <a:off x="305025" y="828000"/>
            <a:ext cx="686226" cy="60320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561"/>
        <p:cNvGrpSpPr/>
        <p:nvPr/>
      </p:nvGrpSpPr>
      <p:grpSpPr>
        <a:xfrm>
          <a:off x="0" y="0"/>
          <a:ext cx="0" cy="0"/>
          <a:chOff x="0" y="0"/>
          <a:chExt cx="0" cy="0"/>
        </a:xfrm>
      </p:grpSpPr>
      <p:pic>
        <p:nvPicPr>
          <p:cNvPr id="1562" name="Google Shape;1562;p244"/>
          <p:cNvPicPr preferRelativeResize="0"/>
          <p:nvPr/>
        </p:nvPicPr>
        <p:blipFill>
          <a:blip r:embed="rId3">
            <a:alphaModFix/>
          </a:blip>
          <a:stretch>
            <a:fillRect/>
          </a:stretch>
        </p:blipFill>
        <p:spPr>
          <a:xfrm>
            <a:off x="-649638" y="-2073601"/>
            <a:ext cx="10271324" cy="8295298"/>
          </a:xfrm>
          <a:prstGeom prst="rect">
            <a:avLst/>
          </a:prstGeom>
          <a:noFill/>
          <a:ln>
            <a:noFill/>
          </a:ln>
        </p:spPr>
      </p:pic>
      <p:pic>
        <p:nvPicPr>
          <p:cNvPr id="1563" name="Google Shape;1563;p244"/>
          <p:cNvPicPr preferRelativeResize="0"/>
          <p:nvPr/>
        </p:nvPicPr>
        <p:blipFill>
          <a:blip r:embed="rId4">
            <a:alphaModFix/>
          </a:blip>
          <a:stretch>
            <a:fillRect/>
          </a:stretch>
        </p:blipFill>
        <p:spPr>
          <a:xfrm>
            <a:off x="205425" y="4816019"/>
            <a:ext cx="595602" cy="162631"/>
          </a:xfrm>
          <a:prstGeom prst="rect">
            <a:avLst/>
          </a:prstGeom>
          <a:noFill/>
          <a:ln>
            <a:noFill/>
          </a:ln>
        </p:spPr>
      </p:pic>
      <p:sp>
        <p:nvSpPr>
          <p:cNvPr id="1564" name="Google Shape;1564;p244"/>
          <p:cNvSpPr/>
          <p:nvPr/>
        </p:nvSpPr>
        <p:spPr>
          <a:xfrm>
            <a:off x="2218500" y="308175"/>
            <a:ext cx="4622700" cy="4608000"/>
          </a:xfrm>
          <a:prstGeom prst="ellipse">
            <a:avLst/>
          </a:prstGeom>
          <a:solidFill>
            <a:srgbClr val="A59482"/>
          </a:solidFill>
          <a:ln>
            <a:noFill/>
          </a:ln>
        </p:spPr>
        <p:txBody>
          <a:bodyPr spcFirstLastPara="1" wrap="square" lIns="0" tIns="201025" rIns="0" bIns="201025" anchor="ctr" anchorCtr="0">
            <a:noAutofit/>
          </a:bodyPr>
          <a:lstStyle/>
          <a:p>
            <a:pPr lvl="0" algn="ctr"/>
            <a:r>
              <a:rPr lang="fr-CA" sz="4400" b="1" dirty="0">
                <a:solidFill>
                  <a:srgbClr val="FFFFFF"/>
                </a:solidFill>
                <a:latin typeface="Century Gothic"/>
                <a:ea typeface="Century Gothic"/>
                <a:cs typeface="Century Gothic"/>
                <a:sym typeface="Century Gothic"/>
              </a:rPr>
              <a:t>Prochaines étapes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 Placeholder 1">
            <a:extLst>
              <a:ext uri="{FF2B5EF4-FFF2-40B4-BE49-F238E27FC236}">
                <a16:creationId xmlns:a16="http://schemas.microsoft.com/office/drawing/2014/main" id="{8F973FA6-DD56-4FB9-A3FA-1CDF000F4C5F}"/>
              </a:ext>
            </a:extLst>
          </p:cNvPr>
          <p:cNvSpPr txBox="1">
            <a:spLocks/>
          </p:cNvSpPr>
          <p:nvPr/>
        </p:nvSpPr>
        <p:spPr>
          <a:xfrm>
            <a:off x="194921" y="133543"/>
            <a:ext cx="8355020" cy="659003"/>
          </a:xfrm>
          <a:prstGeom prst="rect">
            <a:avLst/>
          </a:prstGeom>
        </p:spPr>
        <p:txBody>
          <a:bodyPr vert="horz" lIns="68580" tIns="34290" rIns="68580" bIns="34290" rtlCol="0" anchor="ctr">
            <a:normAutofit/>
          </a:bodyP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fr-CA" sz="2000" b="1" dirty="0">
                <a:solidFill>
                  <a:srgbClr val="000000"/>
                </a:solidFill>
                <a:latin typeface="Century Gothic"/>
              </a:rPr>
              <a:t>Le centre d’innovation en matière de réglementation (CIR)</a:t>
            </a:r>
          </a:p>
        </p:txBody>
      </p:sp>
      <p:sp>
        <p:nvSpPr>
          <p:cNvPr id="21" name="TextBox 20">
            <a:extLst>
              <a:ext uri="{FF2B5EF4-FFF2-40B4-BE49-F238E27FC236}">
                <a16:creationId xmlns:a16="http://schemas.microsoft.com/office/drawing/2014/main" id="{CE1568C8-E65D-46BA-9692-3D0A40629188}"/>
              </a:ext>
            </a:extLst>
          </p:cNvPr>
          <p:cNvSpPr txBox="1"/>
          <p:nvPr/>
        </p:nvSpPr>
        <p:spPr>
          <a:xfrm>
            <a:off x="274192" y="792546"/>
            <a:ext cx="8065171" cy="4116512"/>
          </a:xfrm>
          <a:prstGeom prst="rect">
            <a:avLst/>
          </a:prstGeom>
          <a:noFill/>
        </p:spPr>
        <p:txBody>
          <a:bodyPr wrap="square" lIns="68580" tIns="34290" rIns="68580" bIns="34290" rtlCol="0">
            <a:spAutoFit/>
          </a:bodyPr>
          <a:lstStyle/>
          <a:p>
            <a:pPr marL="214313" indent="-214313">
              <a:spcAft>
                <a:spcPts val="450"/>
              </a:spcAft>
              <a:buFont typeface="Arial" panose="020B0604020202020204" pitchFamily="34" charset="0"/>
              <a:buChar char="•"/>
            </a:pPr>
            <a:r>
              <a:rPr lang="fr-FR" dirty="0">
                <a:latin typeface="Century Gothic" panose="020B0502020202020204" pitchFamily="34" charset="0"/>
                <a:cs typeface="Arial" panose="020B0604020202020204" pitchFamily="34" charset="0"/>
              </a:rPr>
              <a:t>Annoncé dans </a:t>
            </a:r>
            <a:r>
              <a:rPr lang="fr-FR" b="1" dirty="0">
                <a:latin typeface="Century Gothic" panose="020B0502020202020204" pitchFamily="34" charset="0"/>
                <a:cs typeface="Arial" panose="020B0604020202020204" pitchFamily="34" charset="0"/>
              </a:rPr>
              <a:t>l’énoncé économique de l’automne 2018 </a:t>
            </a:r>
            <a:r>
              <a:rPr lang="fr-FR" dirty="0">
                <a:latin typeface="Century Gothic" panose="020B0502020202020204" pitchFamily="34" charset="0"/>
                <a:cs typeface="Arial" panose="020B0604020202020204" pitchFamily="34" charset="0"/>
              </a:rPr>
              <a:t>dans le cadre du programme de modernisation de la réglementation en cours :</a:t>
            </a:r>
          </a:p>
          <a:p>
            <a:pPr marL="600075" lvl="1" indent="-257175">
              <a:spcAft>
                <a:spcPts val="450"/>
              </a:spcAft>
              <a:buFont typeface="Courier New" panose="02070309020205020404" pitchFamily="49" charset="0"/>
              <a:buChar char="o"/>
            </a:pPr>
            <a:r>
              <a:rPr lang="fr-CA" dirty="0">
                <a:latin typeface="Century Gothic" panose="020B0502020202020204" pitchFamily="34" charset="0"/>
                <a:cs typeface="Arial" panose="020B0604020202020204" pitchFamily="34" charset="0"/>
              </a:rPr>
              <a:t>« Ce centre rassembleur servira de point central, pour aider les entreprises à établir des liens avec les organes de réglementation concernés et gérera un ensemble de bacs à sable […] qui appuieront l’innovation et la compétitivité, tout en veillant à répondre aux attentes des Canadiens en matière de protection de la santé, de sécurité et d’environnement. » </a:t>
            </a:r>
            <a:endParaRPr lang="en-CA" dirty="0">
              <a:latin typeface="Century Gothic" panose="020B0502020202020204" pitchFamily="34" charset="0"/>
              <a:cs typeface="Arial" panose="020B0604020202020204" pitchFamily="34" charset="0"/>
            </a:endParaRPr>
          </a:p>
          <a:p>
            <a:pPr marL="214313" indent="-214313">
              <a:spcAft>
                <a:spcPts val="450"/>
              </a:spcAft>
              <a:buFont typeface="Arial" panose="020B0604020202020204" pitchFamily="34" charset="0"/>
              <a:buChar char="•"/>
            </a:pPr>
            <a:r>
              <a:rPr lang="en-CA" b="1" dirty="0">
                <a:latin typeface="Century Gothic" panose="020B0502020202020204" pitchFamily="34" charset="0"/>
                <a:cs typeface="Arial" panose="020B0604020202020204" pitchFamily="34" charset="0"/>
              </a:rPr>
              <a:t>Le </a:t>
            </a:r>
            <a:r>
              <a:rPr lang="fr-CA" b="1" dirty="0">
                <a:latin typeface="Century Gothic" panose="020B0502020202020204" pitchFamily="34" charset="0"/>
                <a:cs typeface="Arial" panose="020B0604020202020204" pitchFamily="34" charset="0"/>
              </a:rPr>
              <a:t>Mandat</a:t>
            </a:r>
            <a:r>
              <a:rPr lang="en-CA" b="1" dirty="0">
                <a:latin typeface="Century Gothic" panose="020B0502020202020204" pitchFamily="34" charset="0"/>
                <a:cs typeface="Arial" panose="020B0604020202020204" pitchFamily="34" charset="0"/>
              </a:rPr>
              <a:t> :</a:t>
            </a:r>
          </a:p>
          <a:p>
            <a:pPr marL="557213" lvl="1" indent="-214313">
              <a:spcAft>
                <a:spcPts val="450"/>
              </a:spcAft>
              <a:buFont typeface="Courier New" panose="02070309020205020404" pitchFamily="49" charset="0"/>
              <a:buChar char="o"/>
            </a:pPr>
            <a:r>
              <a:rPr lang="fr-CA" dirty="0">
                <a:latin typeface="Century Gothic" panose="020B0502020202020204" pitchFamily="34" charset="0"/>
                <a:cs typeface="Arial" panose="020B0604020202020204" pitchFamily="34" charset="0"/>
              </a:rPr>
              <a:t>Appuyer une approche pangouvernementale à l’égard de l’expérimentation en matière de réglementation</a:t>
            </a:r>
            <a:endParaRPr lang="en-CA" dirty="0">
              <a:latin typeface="Century Gothic" panose="020B0502020202020204" pitchFamily="34" charset="0"/>
              <a:cs typeface="Arial" panose="020B0604020202020204" pitchFamily="34" charset="0"/>
            </a:endParaRPr>
          </a:p>
          <a:p>
            <a:pPr marL="557213" lvl="1" indent="-214313">
              <a:spcAft>
                <a:spcPts val="450"/>
              </a:spcAft>
              <a:buFont typeface="Courier New" panose="02070309020205020404" pitchFamily="49" charset="0"/>
              <a:buChar char="o"/>
            </a:pPr>
            <a:r>
              <a:rPr lang="fr-FR" dirty="0">
                <a:latin typeface="Century Gothic" panose="020B0502020202020204" pitchFamily="34" charset="0"/>
                <a:cs typeface="Arial" panose="020B0604020202020204" pitchFamily="34" charset="0"/>
              </a:rPr>
              <a:t>Aider les responsables de la réglementation à répondre aux avancées technologiques ; et</a:t>
            </a:r>
          </a:p>
          <a:p>
            <a:pPr marL="557213" lvl="1" indent="-214313">
              <a:spcAft>
                <a:spcPts val="450"/>
              </a:spcAft>
              <a:buFont typeface="Courier New" panose="02070309020205020404" pitchFamily="49" charset="0"/>
              <a:buChar char="o"/>
            </a:pPr>
            <a:r>
              <a:rPr lang="fr-FR" dirty="0">
                <a:latin typeface="Century Gothic" panose="020B0502020202020204" pitchFamily="34" charset="0"/>
                <a:cs typeface="Arial" panose="020B0604020202020204" pitchFamily="34" charset="0"/>
              </a:rPr>
              <a:t>Soutenir l’industrie dans la mise en place d’applications de nouvelles technologies sur le marché canadien.</a:t>
            </a:r>
          </a:p>
          <a:p>
            <a:pPr marL="214313" indent="-214313">
              <a:spcAft>
                <a:spcPts val="450"/>
              </a:spcAft>
              <a:buFont typeface="Arial" panose="020B0604020202020204" pitchFamily="34" charset="0"/>
              <a:buChar char="•"/>
            </a:pPr>
            <a:r>
              <a:rPr lang="fr-FR" b="1" dirty="0">
                <a:latin typeface="Century Gothic" panose="020B0502020202020204" pitchFamily="34" charset="0"/>
                <a:cs typeface="Arial" panose="020B0604020202020204" pitchFamily="34" charset="0"/>
              </a:rPr>
              <a:t>Financement : </a:t>
            </a:r>
            <a:r>
              <a:rPr lang="fr-FR" dirty="0">
                <a:latin typeface="Century Gothic" panose="020B0502020202020204" pitchFamily="34" charset="0"/>
                <a:cs typeface="Arial" panose="020B0604020202020204" pitchFamily="34" charset="0"/>
              </a:rPr>
              <a:t>jusqu'à 11,4 millions de dollars sur cinq ans (à partir de 2019-2020) et 3,2 millions de dollars en cours pour permettre aux entreprises et au gouvernement de travailler ensemble sur des approches d’expérimentation </a:t>
            </a:r>
            <a:r>
              <a:rPr lang="fr-CA" dirty="0">
                <a:latin typeface="Century Gothic" panose="020B0502020202020204" pitchFamily="34" charset="0"/>
                <a:cs typeface="Arial" panose="020B0604020202020204" pitchFamily="34" charset="0"/>
              </a:rPr>
              <a:t>en matière de réglementation</a:t>
            </a:r>
            <a:r>
              <a:rPr lang="fr-FR" dirty="0">
                <a:latin typeface="Century Gothic" panose="020B0502020202020204" pitchFamily="34" charset="0"/>
                <a:cs typeface="Arial" panose="020B0604020202020204" pitchFamily="34" charset="0"/>
              </a:rPr>
              <a:t>.</a:t>
            </a:r>
            <a:endParaRPr lang="en-CA" dirty="0">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0594530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8F26F-C709-4873-B51F-47C268DCD9CA}"/>
              </a:ext>
            </a:extLst>
          </p:cNvPr>
          <p:cNvSpPr>
            <a:spLocks noGrp="1"/>
          </p:cNvSpPr>
          <p:nvPr>
            <p:ph type="title"/>
            <p:custDataLst>
              <p:tags r:id="rId1"/>
            </p:custDataLst>
          </p:nvPr>
        </p:nvSpPr>
        <p:spPr>
          <a:xfrm>
            <a:off x="628650" y="273844"/>
            <a:ext cx="7886700" cy="994172"/>
          </a:xfrm>
        </p:spPr>
        <p:txBody>
          <a:bodyPr/>
          <a:lstStyle/>
          <a:p>
            <a:r>
              <a:rPr lang="en-CA" sz="2000" b="1" dirty="0">
                <a:latin typeface="Century Gothic"/>
              </a:rPr>
              <a:t>Prochaines étapes</a:t>
            </a:r>
            <a:br>
              <a:rPr lang="en-CA" b="1" dirty="0">
                <a:solidFill>
                  <a:schemeClr val="accent6">
                    <a:lumMod val="50000"/>
                  </a:schemeClr>
                </a:solidFill>
                <a:latin typeface="Arial" panose="020B0604020202020204" pitchFamily="34" charset="0"/>
                <a:cs typeface="Arial" panose="020B0604020202020204" pitchFamily="34" charset="0"/>
              </a:rPr>
            </a:br>
            <a:endParaRPr lang="fr-CA" dirty="0"/>
          </a:p>
        </p:txBody>
      </p:sp>
      <p:sp>
        <p:nvSpPr>
          <p:cNvPr id="3" name="Content Placeholder 2">
            <a:extLst>
              <a:ext uri="{FF2B5EF4-FFF2-40B4-BE49-F238E27FC236}">
                <a16:creationId xmlns:a16="http://schemas.microsoft.com/office/drawing/2014/main" id="{701CCE84-8BE3-489C-8634-5732C11B864B}"/>
              </a:ext>
            </a:extLst>
          </p:cNvPr>
          <p:cNvSpPr>
            <a:spLocks noGrp="1"/>
          </p:cNvSpPr>
          <p:nvPr>
            <p:ph idx="1"/>
            <p:custDataLst>
              <p:tags r:id="rId2"/>
            </p:custDataLst>
          </p:nvPr>
        </p:nvSpPr>
        <p:spPr>
          <a:xfrm>
            <a:off x="657396" y="861981"/>
            <a:ext cx="7707086" cy="3563201"/>
          </a:xfrm>
        </p:spPr>
        <p:txBody>
          <a:bodyPr>
            <a:normAutofit/>
          </a:bodyPr>
          <a:lstStyle/>
          <a:p>
            <a:pPr marL="285750" indent="-285750">
              <a:buFont typeface="Arial" panose="020B0604020202020204" pitchFamily="34" charset="0"/>
              <a:buChar char="•"/>
            </a:pPr>
            <a:r>
              <a:rPr lang="fr-FR" sz="1600" dirty="0">
                <a:solidFill>
                  <a:schemeClr val="dk1"/>
                </a:solidFill>
                <a:latin typeface="Century Gothic"/>
                <a:sym typeface="Century Gothic"/>
              </a:rPr>
              <a:t>Nesta mènera des entretiens avec un échantillon représentatif d’organismes de réglementation afin d’alimenter </a:t>
            </a:r>
            <a:r>
              <a:rPr lang="fr-FR" sz="1600" b="1" dirty="0">
                <a:solidFill>
                  <a:schemeClr val="dk1"/>
                </a:solidFill>
                <a:latin typeface="Century Gothic"/>
                <a:sym typeface="Century Gothic"/>
              </a:rPr>
              <a:t>la boîte à outils du CIR </a:t>
            </a:r>
            <a:r>
              <a:rPr lang="fr-FR" sz="1600" dirty="0">
                <a:solidFill>
                  <a:schemeClr val="dk1"/>
                </a:solidFill>
                <a:latin typeface="Century Gothic"/>
                <a:sym typeface="Century Gothic"/>
              </a:rPr>
              <a:t>pour les organismes de réglementation.</a:t>
            </a:r>
            <a:endParaRPr lang="en-US" sz="1600" dirty="0">
              <a:solidFill>
                <a:schemeClr val="dk1"/>
              </a:solidFill>
              <a:latin typeface="Century Gothic"/>
              <a:sym typeface="Century Gothic"/>
            </a:endParaRPr>
          </a:p>
          <a:p>
            <a:pPr marL="285750" indent="-285750">
              <a:buFont typeface="Arial" panose="020B0604020202020204" pitchFamily="34" charset="0"/>
              <a:buChar char="•"/>
            </a:pPr>
            <a:r>
              <a:rPr lang="fr-FR" sz="1600" dirty="0">
                <a:solidFill>
                  <a:schemeClr val="dk1"/>
                </a:solidFill>
                <a:latin typeface="Century Gothic"/>
                <a:sym typeface="Century Gothic"/>
              </a:rPr>
              <a:t>Une première série de propositions d’expérimentations est en cours d’élaboration, des protocoles d’entente avec les ministères devant être signés cet été.</a:t>
            </a:r>
            <a:endParaRPr lang="en-US" sz="1600" dirty="0">
              <a:solidFill>
                <a:schemeClr val="dk1"/>
              </a:solidFill>
              <a:latin typeface="Century Gothic"/>
              <a:sym typeface="Century Gothic"/>
            </a:endParaRPr>
          </a:p>
          <a:p>
            <a:pPr marL="285750" indent="-285750">
              <a:buFont typeface="Arial" panose="020B0604020202020204" pitchFamily="34" charset="0"/>
              <a:buChar char="•"/>
            </a:pPr>
            <a:r>
              <a:rPr lang="fr-FR" sz="1600" dirty="0">
                <a:solidFill>
                  <a:schemeClr val="dk1"/>
                </a:solidFill>
                <a:latin typeface="Century Gothic"/>
                <a:sym typeface="Century Gothic"/>
              </a:rPr>
              <a:t>20 demandes de financement aux termes du Fonds de renforcement des capacités des organismes de réglementation ont été reçues et sont en cours d’évaluation.</a:t>
            </a:r>
            <a:endParaRPr lang="en-US" sz="1600" dirty="0">
              <a:solidFill>
                <a:schemeClr val="dk1"/>
              </a:solidFill>
              <a:latin typeface="Century Gothic"/>
              <a:sym typeface="Century Gothic"/>
            </a:endParaRPr>
          </a:p>
          <a:p>
            <a:pPr marL="285750" indent="-285750">
              <a:buFont typeface="Arial" panose="020B0604020202020204" pitchFamily="34" charset="0"/>
              <a:buChar char="•"/>
            </a:pPr>
            <a:r>
              <a:rPr lang="fr-FR" sz="1600" dirty="0">
                <a:solidFill>
                  <a:schemeClr val="dk1"/>
                </a:solidFill>
                <a:latin typeface="Century Gothic"/>
                <a:sym typeface="Century Gothic"/>
              </a:rPr>
              <a:t>Si vous ou un intervenant avez une idée d’expérimentation en matière de réglementation, communiquez avec nous! </a:t>
            </a:r>
            <a:endParaRPr lang="en-US" sz="1600" dirty="0">
              <a:solidFill>
                <a:schemeClr val="dk1"/>
              </a:solidFill>
              <a:latin typeface="Century Gothic"/>
              <a:sym typeface="Century Gothic"/>
            </a:endParaRPr>
          </a:p>
          <a:p>
            <a:endParaRPr lang="en-US" sz="1800" dirty="0">
              <a:latin typeface="Arial" panose="020B0604020202020204" pitchFamily="34" charset="0"/>
              <a:cs typeface="Arial" panose="020B0604020202020204" pitchFamily="34" charset="0"/>
              <a:sym typeface="Century Gothic"/>
              <a:hlinkClick r:id="rId7"/>
            </a:endParaRPr>
          </a:p>
          <a:p>
            <a:endParaRPr lang="fr-CA" sz="1800" dirty="0">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CFFFD9B7-035E-42DD-A0F3-F11CB8F0E6E9}"/>
              </a:ext>
            </a:extLst>
          </p:cNvPr>
          <p:cNvPicPr>
            <a:picLocks noChangeAspect="1"/>
          </p:cNvPicPr>
          <p:nvPr>
            <p:custDataLst>
              <p:tags r:id="rId3"/>
            </p:custDataLst>
          </p:nvPr>
        </p:nvPicPr>
        <p:blipFill rotWithShape="1">
          <a:blip r:embed="rId8"/>
          <a:srcRect l="4521" t="76439" r="85585" b="9008"/>
          <a:stretch/>
        </p:blipFill>
        <p:spPr>
          <a:xfrm>
            <a:off x="1359329" y="4504454"/>
            <a:ext cx="644653" cy="622818"/>
          </a:xfrm>
          <a:prstGeom prst="rect">
            <a:avLst/>
          </a:prstGeom>
        </p:spPr>
      </p:pic>
      <p:sp>
        <p:nvSpPr>
          <p:cNvPr id="5" name="Rectangle 4">
            <a:extLst>
              <a:ext uri="{FF2B5EF4-FFF2-40B4-BE49-F238E27FC236}">
                <a16:creationId xmlns:a16="http://schemas.microsoft.com/office/drawing/2014/main" id="{5E7D2AE7-B593-426A-963B-AD1E52E68140}"/>
              </a:ext>
            </a:extLst>
          </p:cNvPr>
          <p:cNvSpPr/>
          <p:nvPr>
            <p:custDataLst>
              <p:tags r:id="rId4"/>
            </p:custDataLst>
          </p:nvPr>
        </p:nvSpPr>
        <p:spPr>
          <a:xfrm>
            <a:off x="2052502" y="4097295"/>
            <a:ext cx="5983667" cy="830997"/>
          </a:xfrm>
          <a:prstGeom prst="rect">
            <a:avLst/>
          </a:prstGeom>
        </p:spPr>
        <p:txBody>
          <a:bodyPr wrap="square">
            <a:spAutoFit/>
          </a:bodyPr>
          <a:lstStyle/>
          <a:p>
            <a:r>
              <a:rPr lang="en-US" sz="1200" u="sng" dirty="0">
                <a:solidFill>
                  <a:schemeClr val="hlink"/>
                </a:solidFill>
                <a:latin typeface="Century Gothic"/>
                <a:sym typeface="Century Gothic"/>
                <a:hlinkClick r:id="rId7">
                  <a:extLst>
                    <a:ext uri="{A12FA001-AC4F-418D-AE19-62706E023703}">
                      <ahyp:hlinkClr xmlns:ahyp="http://schemas.microsoft.com/office/drawing/2018/hyperlinkcolor" val="tx"/>
                    </a:ext>
                  </a:extLst>
                </a:hlinkClick>
              </a:rPr>
              <a:t>CRI-CIR@tbs-sct.gc.ca</a:t>
            </a:r>
            <a:endParaRPr lang="en-US" sz="1200" u="sng" dirty="0">
              <a:solidFill>
                <a:schemeClr val="hlink"/>
              </a:solidFill>
              <a:latin typeface="Century Gothic"/>
              <a:sym typeface="Century Gothic"/>
            </a:endParaRPr>
          </a:p>
          <a:p>
            <a:endParaRPr lang="fr-CA" sz="1200" u="sng" dirty="0">
              <a:solidFill>
                <a:schemeClr val="hlink"/>
              </a:solidFill>
              <a:latin typeface="Century Gothic"/>
              <a:hlinkClick r:id="rId9">
                <a:extLst>
                  <a:ext uri="{A12FA001-AC4F-418D-AE19-62706E023703}">
                    <ahyp:hlinkClr xmlns:ahyp="http://schemas.microsoft.com/office/drawing/2018/hyperlinkcolor" val="tx"/>
                  </a:ext>
                </a:extLst>
              </a:hlinkClick>
            </a:endParaRPr>
          </a:p>
          <a:p>
            <a:r>
              <a:rPr lang="fr-CA" sz="1200" u="sng" dirty="0">
                <a:solidFill>
                  <a:schemeClr val="hlink"/>
                </a:solidFill>
                <a:latin typeface="Century Gothic"/>
                <a:hlinkClick r:id="rId10">
                  <a:extLst>
                    <a:ext uri="{A12FA001-AC4F-418D-AE19-62706E023703}">
                      <ahyp:hlinkClr xmlns:ahyp="http://schemas.microsoft.com/office/drawing/2018/hyperlinkcolor" val="tx"/>
                    </a:ext>
                  </a:extLst>
                </a:hlinkClick>
              </a:rPr>
              <a:t>https://www.gcpedia.gc.ca/wiki/Centre_d%27innovation_en_mati%C3%A8re_de_r%C3%A9glementation</a:t>
            </a:r>
            <a:endParaRPr lang="fr-CA" sz="1200" u="sng" dirty="0">
              <a:solidFill>
                <a:schemeClr val="hlink"/>
              </a:solidFill>
              <a:latin typeface="Century Gothic"/>
            </a:endParaRPr>
          </a:p>
        </p:txBody>
      </p:sp>
      <p:pic>
        <p:nvPicPr>
          <p:cNvPr id="6" name="Picture 5">
            <a:extLst>
              <a:ext uri="{FF2B5EF4-FFF2-40B4-BE49-F238E27FC236}">
                <a16:creationId xmlns:a16="http://schemas.microsoft.com/office/drawing/2014/main" id="{7CB93634-E8EA-442F-8A76-35EC2D7742E0}"/>
              </a:ext>
            </a:extLst>
          </p:cNvPr>
          <p:cNvPicPr>
            <a:picLocks noChangeAspect="1"/>
          </p:cNvPicPr>
          <p:nvPr>
            <p:custDataLst>
              <p:tags r:id="rId5"/>
            </p:custDataLst>
          </p:nvPr>
        </p:nvPicPr>
        <p:blipFill>
          <a:blip r:embed="rId11"/>
          <a:stretch>
            <a:fillRect/>
          </a:stretch>
        </p:blipFill>
        <p:spPr>
          <a:xfrm>
            <a:off x="1314577" y="4018746"/>
            <a:ext cx="721519" cy="507206"/>
          </a:xfrm>
          <a:prstGeom prst="rect">
            <a:avLst/>
          </a:prstGeom>
        </p:spPr>
      </p:pic>
      <p:sp>
        <p:nvSpPr>
          <p:cNvPr id="7" name="Rectangle 6">
            <a:extLst>
              <a:ext uri="{FF2B5EF4-FFF2-40B4-BE49-F238E27FC236}">
                <a16:creationId xmlns:a16="http://schemas.microsoft.com/office/drawing/2014/main" id="{31C1E5D7-3C0F-4DA0-9121-CE551C56C7A7}"/>
              </a:ext>
            </a:extLst>
          </p:cNvPr>
          <p:cNvSpPr/>
          <p:nvPr/>
        </p:nvSpPr>
        <p:spPr>
          <a:xfrm>
            <a:off x="3876938" y="2433251"/>
            <a:ext cx="1390125" cy="253916"/>
          </a:xfrm>
          <a:prstGeom prst="rect">
            <a:avLst/>
          </a:prstGeom>
        </p:spPr>
        <p:txBody>
          <a:bodyPr wrap="none">
            <a:spAutoFit/>
          </a:bodyPr>
          <a:lstStyle/>
          <a:p>
            <a:pPr lvl="0" algn="ctr"/>
            <a:r>
              <a:rPr lang="fr-CA" sz="1050" b="1" dirty="0">
                <a:solidFill>
                  <a:srgbClr val="FFFFFF"/>
                </a:solidFill>
                <a:latin typeface="Century Gothic"/>
                <a:ea typeface="Century Gothic"/>
                <a:cs typeface="Century Gothic"/>
                <a:sym typeface="Century Gothic"/>
              </a:rPr>
              <a:t>Prochaines étapes</a:t>
            </a:r>
          </a:p>
        </p:txBody>
      </p:sp>
    </p:spTree>
    <p:extLst>
      <p:ext uri="{BB962C8B-B14F-4D97-AF65-F5344CB8AC3E}">
        <p14:creationId xmlns:p14="http://schemas.microsoft.com/office/powerpoint/2010/main" val="21576874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579"/>
        <p:cNvGrpSpPr/>
        <p:nvPr/>
      </p:nvGrpSpPr>
      <p:grpSpPr>
        <a:xfrm>
          <a:off x="0" y="0"/>
          <a:ext cx="0" cy="0"/>
          <a:chOff x="0" y="0"/>
          <a:chExt cx="0" cy="0"/>
        </a:xfrm>
      </p:grpSpPr>
      <p:pic>
        <p:nvPicPr>
          <p:cNvPr id="1580" name="Google Shape;1580;p246"/>
          <p:cNvPicPr preferRelativeResize="0"/>
          <p:nvPr/>
        </p:nvPicPr>
        <p:blipFill rotWithShape="1">
          <a:blip r:embed="rId3">
            <a:alphaModFix/>
          </a:blip>
          <a:srcRect t="20172" r="12441"/>
          <a:stretch/>
        </p:blipFill>
        <p:spPr>
          <a:xfrm>
            <a:off x="0" y="-527050"/>
            <a:ext cx="10013946" cy="6086448"/>
          </a:xfrm>
          <a:prstGeom prst="rect">
            <a:avLst/>
          </a:prstGeom>
          <a:noFill/>
          <a:ln>
            <a:noFill/>
          </a:ln>
        </p:spPr>
      </p:pic>
      <p:sp>
        <p:nvSpPr>
          <p:cNvPr id="1581" name="Google Shape;1581;p246"/>
          <p:cNvSpPr txBox="1">
            <a:spLocks noGrp="1"/>
          </p:cNvSpPr>
          <p:nvPr>
            <p:ph type="subTitle" idx="1"/>
          </p:nvPr>
        </p:nvSpPr>
        <p:spPr>
          <a:xfrm>
            <a:off x="137350" y="89800"/>
            <a:ext cx="4079100" cy="3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582" name="Google Shape;1582;p246"/>
          <p:cNvPicPr preferRelativeResize="0"/>
          <p:nvPr/>
        </p:nvPicPr>
        <p:blipFill>
          <a:blip r:embed="rId4">
            <a:alphaModFix/>
          </a:blip>
          <a:stretch>
            <a:fillRect/>
          </a:stretch>
        </p:blipFill>
        <p:spPr>
          <a:xfrm>
            <a:off x="205425" y="4816019"/>
            <a:ext cx="595602" cy="162631"/>
          </a:xfrm>
          <a:prstGeom prst="rect">
            <a:avLst/>
          </a:prstGeom>
          <a:noFill/>
          <a:ln>
            <a:noFill/>
          </a:ln>
        </p:spPr>
      </p:pic>
      <p:sp>
        <p:nvSpPr>
          <p:cNvPr id="1583" name="Google Shape;1583;p246"/>
          <p:cNvSpPr/>
          <p:nvPr/>
        </p:nvSpPr>
        <p:spPr>
          <a:xfrm>
            <a:off x="2218500" y="308175"/>
            <a:ext cx="4622700" cy="4608000"/>
          </a:xfrm>
          <a:prstGeom prst="ellipse">
            <a:avLst/>
          </a:prstGeom>
          <a:solidFill>
            <a:srgbClr val="A59482"/>
          </a:solidFill>
          <a:ln>
            <a:noFill/>
          </a:ln>
        </p:spPr>
        <p:txBody>
          <a:bodyPr spcFirstLastPara="1" wrap="square" lIns="0" tIns="201025" rIns="0" bIns="201025" anchor="ctr" anchorCtr="0">
            <a:noAutofit/>
          </a:bodyPr>
          <a:lstStyle/>
          <a:p>
            <a:pPr marL="0" lvl="0" indent="0" algn="ctr" rtl="0">
              <a:spcBef>
                <a:spcPts val="0"/>
              </a:spcBef>
              <a:spcAft>
                <a:spcPts val="0"/>
              </a:spcAft>
              <a:buNone/>
            </a:pPr>
            <a:r>
              <a:rPr lang="en-GB" sz="3600" b="1" dirty="0">
                <a:solidFill>
                  <a:srgbClr val="FFFFFF"/>
                </a:solidFill>
                <a:latin typeface="Century Gothic"/>
                <a:ea typeface="Century Gothic"/>
                <a:cs typeface="Century Gothic"/>
                <a:sym typeface="Century Gothic"/>
              </a:rPr>
              <a:t>Questions et Discussions</a:t>
            </a:r>
            <a:endParaRPr sz="3600" b="1" dirty="0">
              <a:solidFill>
                <a:srgbClr val="FFFFFF"/>
              </a:solidFill>
              <a:latin typeface="Century Gothic"/>
              <a:ea typeface="Century Gothic"/>
              <a:cs typeface="Century Gothic"/>
              <a:sym typeface="Century Gothic"/>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58"/>
        <p:cNvGrpSpPr/>
        <p:nvPr/>
      </p:nvGrpSpPr>
      <p:grpSpPr>
        <a:xfrm>
          <a:off x="0" y="0"/>
          <a:ext cx="0" cy="0"/>
          <a:chOff x="0" y="0"/>
          <a:chExt cx="0" cy="0"/>
        </a:xfrm>
      </p:grpSpPr>
      <p:sp>
        <p:nvSpPr>
          <p:cNvPr id="1359" name="Google Shape;1359;p226"/>
          <p:cNvSpPr txBox="1">
            <a:spLocks noGrp="1"/>
          </p:cNvSpPr>
          <p:nvPr>
            <p:ph type="body" idx="2"/>
          </p:nvPr>
        </p:nvSpPr>
        <p:spPr>
          <a:xfrm>
            <a:off x="250561" y="459445"/>
            <a:ext cx="8758800" cy="4059600"/>
          </a:xfrm>
          <a:prstGeom prst="rect">
            <a:avLst/>
          </a:prstGeom>
        </p:spPr>
        <p:txBody>
          <a:bodyPr spcFirstLastPara="1" wrap="square" lIns="91425" tIns="91425" rIns="91425" bIns="91425" anchor="t" anchorCtr="0">
            <a:noAutofit/>
          </a:bodyPr>
          <a:lstStyle/>
          <a:p>
            <a:pPr marL="457200" lvl="0" indent="-355600" algn="l" rtl="0">
              <a:lnSpc>
                <a:spcPct val="90000"/>
              </a:lnSpc>
              <a:spcBef>
                <a:spcPts val="0"/>
              </a:spcBef>
              <a:spcAft>
                <a:spcPts val="0"/>
              </a:spcAft>
              <a:buSzPts val="2000"/>
              <a:buChar char="●"/>
            </a:pPr>
            <a:r>
              <a:rPr lang="fr-CA" sz="2000" dirty="0"/>
              <a:t>L’organisme de réglementation en tant qu’</a:t>
            </a:r>
            <a:r>
              <a:rPr lang="fr-CA" sz="2000" b="1" dirty="0"/>
              <a:t>innovateur</a:t>
            </a:r>
            <a:r>
              <a:rPr lang="fr-CA" sz="2000" dirty="0"/>
              <a:t> : Comment pourriez-vous systématiquement dégager de meilleures façons d’atteindre vos objectifs réglementaires?</a:t>
            </a:r>
          </a:p>
          <a:p>
            <a:pPr marL="457200" lvl="0" indent="0" algn="l" rtl="0">
              <a:lnSpc>
                <a:spcPct val="90000"/>
              </a:lnSpc>
              <a:spcBef>
                <a:spcPts val="0"/>
              </a:spcBef>
              <a:spcAft>
                <a:spcPts val="0"/>
              </a:spcAft>
              <a:buNone/>
            </a:pPr>
            <a:endParaRPr sz="2000" dirty="0"/>
          </a:p>
          <a:p>
            <a:pPr marL="457200" lvl="0" indent="-355600" algn="l" rtl="0">
              <a:lnSpc>
                <a:spcPct val="90000"/>
              </a:lnSpc>
              <a:spcBef>
                <a:spcPts val="0"/>
              </a:spcBef>
              <a:spcAft>
                <a:spcPts val="0"/>
              </a:spcAft>
              <a:buSzPts val="2000"/>
              <a:buChar char="●"/>
            </a:pPr>
            <a:r>
              <a:rPr lang="fr-CA" sz="2000" dirty="0"/>
              <a:t>L’organisme de réglementation en tant qu’</a:t>
            </a:r>
            <a:r>
              <a:rPr lang="fr-CA" sz="2000" b="1" dirty="0"/>
              <a:t>intendant</a:t>
            </a:r>
            <a:r>
              <a:rPr lang="fr-CA" sz="2000" dirty="0"/>
              <a:t> : Quels types d’innovations sur le marché présentent (ou pourraient présenter) de grands défis pour votre mode de réglementation?</a:t>
            </a:r>
          </a:p>
          <a:p>
            <a:pPr marL="0" lvl="0" indent="0" algn="l" rtl="0">
              <a:lnSpc>
                <a:spcPct val="90000"/>
              </a:lnSpc>
              <a:spcBef>
                <a:spcPts val="0"/>
              </a:spcBef>
              <a:spcAft>
                <a:spcPts val="0"/>
              </a:spcAft>
              <a:buNone/>
            </a:pPr>
            <a:endParaRPr sz="2000" dirty="0"/>
          </a:p>
          <a:p>
            <a:pPr marL="457200" lvl="0" indent="-355600" algn="l" rtl="0">
              <a:lnSpc>
                <a:spcPct val="90000"/>
              </a:lnSpc>
              <a:spcBef>
                <a:spcPts val="0"/>
              </a:spcBef>
              <a:spcAft>
                <a:spcPts val="0"/>
              </a:spcAft>
              <a:buSzPts val="2000"/>
              <a:buChar char="●"/>
            </a:pPr>
            <a:r>
              <a:rPr lang="fr-CA" sz="2000" dirty="0"/>
              <a:t>Organisme de réglementation comme </a:t>
            </a:r>
            <a:r>
              <a:rPr lang="fr-CA" sz="2000" b="1" dirty="0"/>
              <a:t>catalyseur</a:t>
            </a:r>
            <a:r>
              <a:rPr lang="fr-CA" sz="2000" dirty="0"/>
              <a:t> : Quels actifs, ressources ou pouvoirs pouvez-vous utiliser pour stimuler l’innovation dans votre domaine?</a:t>
            </a:r>
          </a:p>
          <a:p>
            <a:pPr marL="457200" lvl="0" indent="0" algn="l" rtl="0">
              <a:lnSpc>
                <a:spcPct val="90000"/>
              </a:lnSpc>
              <a:spcBef>
                <a:spcPts val="0"/>
              </a:spcBef>
              <a:spcAft>
                <a:spcPts val="0"/>
              </a:spcAft>
              <a:buNone/>
            </a:pPr>
            <a:endParaRPr sz="2000" dirty="0"/>
          </a:p>
          <a:p>
            <a:pPr marL="457200" lvl="0" indent="-355600" algn="l" rtl="0">
              <a:lnSpc>
                <a:spcPct val="90000"/>
              </a:lnSpc>
              <a:spcBef>
                <a:spcPts val="0"/>
              </a:spcBef>
              <a:spcAft>
                <a:spcPts val="0"/>
              </a:spcAft>
              <a:buSzPts val="2000"/>
              <a:buChar char="●"/>
            </a:pPr>
            <a:r>
              <a:rPr lang="fr-CA" sz="2000" dirty="0"/>
              <a:t>Où faut-il des </a:t>
            </a:r>
            <a:r>
              <a:rPr lang="fr-CA" sz="2000" b="1" dirty="0"/>
              <a:t>coalitions</a:t>
            </a:r>
            <a:r>
              <a:rPr lang="fr-CA" sz="2000" dirty="0"/>
              <a:t> d’organismes de réglementation pour relever adéquatement les défis posés par l’innovation (p. ex., IA et conseils)?</a:t>
            </a:r>
          </a:p>
        </p:txBody>
      </p:sp>
      <p:sp>
        <p:nvSpPr>
          <p:cNvPr id="1360" name="Google Shape;1360;p226"/>
          <p:cNvSpPr txBox="1">
            <a:spLocks noGrp="1"/>
          </p:cNvSpPr>
          <p:nvPr>
            <p:ph type="subTitle" idx="1"/>
          </p:nvPr>
        </p:nvSpPr>
        <p:spPr>
          <a:xfrm>
            <a:off x="137350" y="89800"/>
            <a:ext cx="4079100" cy="3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a:t>Quelques questions à considérer...</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593"/>
        <p:cNvGrpSpPr/>
        <p:nvPr/>
      </p:nvGrpSpPr>
      <p:grpSpPr>
        <a:xfrm>
          <a:off x="0" y="0"/>
          <a:ext cx="0" cy="0"/>
          <a:chOff x="0" y="0"/>
          <a:chExt cx="0" cy="0"/>
        </a:xfrm>
      </p:grpSpPr>
      <p:pic>
        <p:nvPicPr>
          <p:cNvPr id="1594" name="Google Shape;1594;p248"/>
          <p:cNvPicPr preferRelativeResize="0"/>
          <p:nvPr/>
        </p:nvPicPr>
        <p:blipFill rotWithShape="1">
          <a:blip r:embed="rId3">
            <a:alphaModFix/>
          </a:blip>
          <a:srcRect b="15290"/>
          <a:stretch/>
        </p:blipFill>
        <p:spPr>
          <a:xfrm>
            <a:off x="0" y="0"/>
            <a:ext cx="9144000" cy="5143500"/>
          </a:xfrm>
          <a:prstGeom prst="rect">
            <a:avLst/>
          </a:prstGeom>
          <a:noFill/>
          <a:ln>
            <a:noFill/>
          </a:ln>
        </p:spPr>
      </p:pic>
      <p:pic>
        <p:nvPicPr>
          <p:cNvPr id="1595" name="Google Shape;1595;p248"/>
          <p:cNvPicPr preferRelativeResize="0"/>
          <p:nvPr/>
        </p:nvPicPr>
        <p:blipFill>
          <a:blip r:embed="rId4">
            <a:alphaModFix/>
          </a:blip>
          <a:stretch>
            <a:fillRect/>
          </a:stretch>
        </p:blipFill>
        <p:spPr>
          <a:xfrm>
            <a:off x="205425" y="4816019"/>
            <a:ext cx="595602" cy="162631"/>
          </a:xfrm>
          <a:prstGeom prst="rect">
            <a:avLst/>
          </a:prstGeom>
          <a:noFill/>
          <a:ln>
            <a:noFill/>
          </a:ln>
        </p:spPr>
      </p:pic>
      <p:sp>
        <p:nvSpPr>
          <p:cNvPr id="1596" name="Google Shape;1596;p248"/>
          <p:cNvSpPr/>
          <p:nvPr/>
        </p:nvSpPr>
        <p:spPr>
          <a:xfrm>
            <a:off x="2218500" y="308175"/>
            <a:ext cx="4622700" cy="4608000"/>
          </a:xfrm>
          <a:prstGeom prst="ellipse">
            <a:avLst/>
          </a:prstGeom>
          <a:solidFill>
            <a:srgbClr val="A59482"/>
          </a:solidFill>
          <a:ln>
            <a:noFill/>
          </a:ln>
        </p:spPr>
        <p:txBody>
          <a:bodyPr spcFirstLastPara="1" wrap="square" lIns="0" tIns="201025" rIns="0" bIns="201025" anchor="ctr" anchorCtr="0">
            <a:noAutofit/>
          </a:bodyPr>
          <a:lstStyle/>
          <a:p>
            <a:pPr marL="0" lvl="0" indent="0" algn="ctr" rtl="0">
              <a:spcBef>
                <a:spcPts val="0"/>
              </a:spcBef>
              <a:spcAft>
                <a:spcPts val="0"/>
              </a:spcAft>
              <a:buNone/>
            </a:pPr>
            <a:r>
              <a:rPr lang="en-GB" sz="4200" b="1" dirty="0">
                <a:solidFill>
                  <a:srgbClr val="FFFFFF"/>
                </a:solidFill>
                <a:latin typeface="Century Gothic"/>
                <a:ea typeface="Century Gothic"/>
                <a:cs typeface="Century Gothic"/>
                <a:sym typeface="Century Gothic"/>
              </a:rPr>
              <a:t>Merci</a:t>
            </a:r>
            <a:endParaRPr sz="4200" b="1" dirty="0">
              <a:solidFill>
                <a:srgbClr val="FFFFFF"/>
              </a:solidFill>
              <a:latin typeface="Century Gothic"/>
              <a:ea typeface="Century Gothic"/>
              <a:cs typeface="Century Gothic"/>
              <a:sym typeface="Century Gothic"/>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pic>
        <p:nvPicPr>
          <p:cNvPr id="1601" name="Google Shape;1601;p249"/>
          <p:cNvPicPr preferRelativeResize="0"/>
          <p:nvPr/>
        </p:nvPicPr>
        <p:blipFill>
          <a:blip r:embed="rId3">
            <a:alphaModFix/>
          </a:blip>
          <a:stretch>
            <a:fillRect/>
          </a:stretch>
        </p:blipFill>
        <p:spPr>
          <a:xfrm>
            <a:off x="-892171" y="-1040650"/>
            <a:ext cx="10166348" cy="6759550"/>
          </a:xfrm>
          <a:prstGeom prst="rect">
            <a:avLst/>
          </a:prstGeom>
          <a:noFill/>
          <a:ln>
            <a:noFill/>
          </a:ln>
        </p:spPr>
      </p:pic>
      <p:sp>
        <p:nvSpPr>
          <p:cNvPr id="1602" name="Google Shape;1602;p249"/>
          <p:cNvSpPr/>
          <p:nvPr/>
        </p:nvSpPr>
        <p:spPr>
          <a:xfrm>
            <a:off x="2218500" y="308175"/>
            <a:ext cx="4622700" cy="4608000"/>
          </a:xfrm>
          <a:prstGeom prst="ellipse">
            <a:avLst/>
          </a:prstGeom>
          <a:solidFill>
            <a:srgbClr val="A59482"/>
          </a:solidFill>
          <a:ln>
            <a:noFill/>
          </a:ln>
        </p:spPr>
        <p:txBody>
          <a:bodyPr spcFirstLastPara="1" wrap="square" lIns="0" tIns="201025" rIns="0" bIns="201025" anchor="ctr" anchorCtr="0">
            <a:noAutofit/>
          </a:bodyPr>
          <a:lstStyle/>
          <a:p>
            <a:pPr lvl="0" algn="ctr"/>
            <a:r>
              <a:rPr lang="fr-CA" sz="4200" b="1" dirty="0">
                <a:solidFill>
                  <a:srgbClr val="FFFFFF"/>
                </a:solidFill>
                <a:latin typeface="Century Gothic"/>
              </a:rPr>
              <a:t>Travail de Nesta dans cet espace</a:t>
            </a:r>
          </a:p>
        </p:txBody>
      </p:sp>
      <p:pic>
        <p:nvPicPr>
          <p:cNvPr id="1603" name="Google Shape;1603;p249"/>
          <p:cNvPicPr preferRelativeResize="0"/>
          <p:nvPr/>
        </p:nvPicPr>
        <p:blipFill>
          <a:blip r:embed="rId4">
            <a:alphaModFix/>
          </a:blip>
          <a:stretch>
            <a:fillRect/>
          </a:stretch>
        </p:blipFill>
        <p:spPr>
          <a:xfrm>
            <a:off x="205425" y="4816019"/>
            <a:ext cx="595602" cy="162631"/>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375"/>
        <p:cNvGrpSpPr/>
        <p:nvPr/>
      </p:nvGrpSpPr>
      <p:grpSpPr>
        <a:xfrm>
          <a:off x="0" y="0"/>
          <a:ext cx="0" cy="0"/>
          <a:chOff x="0" y="0"/>
          <a:chExt cx="0" cy="0"/>
        </a:xfrm>
      </p:grpSpPr>
      <p:sp>
        <p:nvSpPr>
          <p:cNvPr id="1376" name="Google Shape;1376;p229"/>
          <p:cNvSpPr txBox="1">
            <a:spLocks noGrp="1"/>
          </p:cNvSpPr>
          <p:nvPr>
            <p:ph type="subTitle" idx="1"/>
          </p:nvPr>
        </p:nvSpPr>
        <p:spPr>
          <a:xfrm>
            <a:off x="117850" y="89825"/>
            <a:ext cx="8838600" cy="430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fr-CA" sz="2000" b="1">
                <a:latin typeface="Century Gothic"/>
                <a:ea typeface="Century Gothic"/>
                <a:cs typeface="Century Gothic"/>
                <a:sym typeface="Century Gothic"/>
              </a:rPr>
              <a:t>« Réglementation anticipée » : Recherche Nesta</a:t>
            </a:r>
          </a:p>
        </p:txBody>
      </p:sp>
      <p:pic>
        <p:nvPicPr>
          <p:cNvPr id="1377" name="Google Shape;1377;p229"/>
          <p:cNvPicPr preferRelativeResize="0"/>
          <p:nvPr/>
        </p:nvPicPr>
        <p:blipFill rotWithShape="1">
          <a:blip r:embed="rId3">
            <a:alphaModFix/>
          </a:blip>
          <a:srcRect l="4066" r="3091"/>
          <a:stretch/>
        </p:blipFill>
        <p:spPr>
          <a:xfrm>
            <a:off x="4812575" y="1194575"/>
            <a:ext cx="1672101" cy="2561825"/>
          </a:xfrm>
          <a:prstGeom prst="rect">
            <a:avLst/>
          </a:prstGeom>
          <a:noFill/>
          <a:ln>
            <a:noFill/>
          </a:ln>
        </p:spPr>
      </p:pic>
      <p:pic>
        <p:nvPicPr>
          <p:cNvPr id="1378" name="Google Shape;1378;p229"/>
          <p:cNvPicPr preferRelativeResize="0"/>
          <p:nvPr/>
        </p:nvPicPr>
        <p:blipFill rotWithShape="1">
          <a:blip r:embed="rId4">
            <a:alphaModFix/>
          </a:blip>
          <a:srcRect l="4392" r="13968" b="8734"/>
          <a:stretch/>
        </p:blipFill>
        <p:spPr>
          <a:xfrm>
            <a:off x="540800" y="1194550"/>
            <a:ext cx="1627810" cy="2561825"/>
          </a:xfrm>
          <a:prstGeom prst="rect">
            <a:avLst/>
          </a:prstGeom>
          <a:noFill/>
          <a:ln w="9525" cap="flat" cmpd="sng">
            <a:solidFill>
              <a:srgbClr val="CCCCCC"/>
            </a:solidFill>
            <a:prstDash val="solid"/>
            <a:round/>
            <a:headEnd type="none" w="sm" len="sm"/>
            <a:tailEnd type="none" w="sm" len="sm"/>
          </a:ln>
        </p:spPr>
      </p:pic>
      <p:pic>
        <p:nvPicPr>
          <p:cNvPr id="1379" name="Google Shape;1379;p229"/>
          <p:cNvPicPr preferRelativeResize="0"/>
          <p:nvPr/>
        </p:nvPicPr>
        <p:blipFill rotWithShape="1">
          <a:blip r:embed="rId5">
            <a:alphaModFix/>
          </a:blip>
          <a:srcRect r="16770"/>
          <a:stretch/>
        </p:blipFill>
        <p:spPr>
          <a:xfrm>
            <a:off x="6907650" y="1194562"/>
            <a:ext cx="1672100" cy="2561842"/>
          </a:xfrm>
          <a:prstGeom prst="rect">
            <a:avLst/>
          </a:prstGeom>
          <a:noFill/>
          <a:ln w="9525" cap="flat" cmpd="sng">
            <a:solidFill>
              <a:srgbClr val="CCCCCC"/>
            </a:solidFill>
            <a:prstDash val="solid"/>
            <a:round/>
            <a:headEnd type="none" w="sm" len="sm"/>
            <a:tailEnd type="none" w="sm" len="sm"/>
          </a:ln>
        </p:spPr>
      </p:pic>
      <p:pic>
        <p:nvPicPr>
          <p:cNvPr id="1380" name="Google Shape;1380;p229"/>
          <p:cNvPicPr preferRelativeResize="0"/>
          <p:nvPr/>
        </p:nvPicPr>
        <p:blipFill>
          <a:blip r:embed="rId6">
            <a:alphaModFix/>
          </a:blip>
          <a:stretch>
            <a:fillRect/>
          </a:stretch>
        </p:blipFill>
        <p:spPr>
          <a:xfrm>
            <a:off x="2558975" y="1194550"/>
            <a:ext cx="1822122" cy="2561825"/>
          </a:xfrm>
          <a:prstGeom prst="rect">
            <a:avLst/>
          </a:prstGeom>
          <a:noFill/>
          <a:ln>
            <a:noFill/>
          </a:ln>
        </p:spPr>
      </p:pic>
      <p:sp>
        <p:nvSpPr>
          <p:cNvPr id="1381" name="Google Shape;1381;p229"/>
          <p:cNvSpPr txBox="1"/>
          <p:nvPr/>
        </p:nvSpPr>
        <p:spPr>
          <a:xfrm>
            <a:off x="565825" y="3924825"/>
            <a:ext cx="8065500" cy="105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CA" sz="1000">
                <a:latin typeface="Century Gothic"/>
                <a:ea typeface="Century Gothic"/>
                <a:cs typeface="Century Gothic"/>
                <a:sym typeface="Century Gothic"/>
              </a:rPr>
              <a:t>Source :</a:t>
            </a:r>
          </a:p>
          <a:p>
            <a:pPr marL="0" lvl="0" indent="0" algn="l" rtl="0">
              <a:spcBef>
                <a:spcPts val="0"/>
              </a:spcBef>
              <a:spcAft>
                <a:spcPts val="0"/>
              </a:spcAft>
              <a:buNone/>
            </a:pPr>
            <a:r>
              <a:rPr lang="fr-CA" sz="1000" u="sng">
                <a:solidFill>
                  <a:schemeClr val="hlink"/>
                </a:solidFill>
                <a:latin typeface="Century Gothic"/>
                <a:ea typeface="Century Gothic"/>
                <a:cs typeface="Century Gothic"/>
                <a:sym typeface="Century Gothic"/>
                <a:hlinkClick r:id="rId7"/>
              </a:rPr>
              <a:t>https://www.nesta.org.uk/report/renewing-regulation-anticipatory-regulation-in-an-age-of-disruption/</a:t>
            </a:r>
          </a:p>
          <a:p>
            <a:pPr marL="0" lvl="0" indent="0" algn="l" rtl="0">
              <a:spcBef>
                <a:spcPts val="0"/>
              </a:spcBef>
              <a:spcAft>
                <a:spcPts val="0"/>
              </a:spcAft>
              <a:buNone/>
            </a:pPr>
            <a:r>
              <a:rPr lang="fr-CA" sz="1000" u="sng">
                <a:solidFill>
                  <a:schemeClr val="hlink"/>
                </a:solidFill>
                <a:latin typeface="Century Gothic"/>
                <a:ea typeface="Century Gothic"/>
                <a:cs typeface="Century Gothic"/>
                <a:sym typeface="Century Gothic"/>
                <a:hlinkClick r:id="rId8"/>
              </a:rPr>
              <a:t>https://www.gov.uk/government/publications/regulator-approaches-to-facilitate-support-and-enable-innovation</a:t>
            </a:r>
          </a:p>
          <a:p>
            <a:pPr marL="0" lvl="0" indent="0" algn="l" rtl="0">
              <a:spcBef>
                <a:spcPts val="0"/>
              </a:spcBef>
              <a:spcAft>
                <a:spcPts val="0"/>
              </a:spcAft>
              <a:buNone/>
            </a:pPr>
            <a:r>
              <a:rPr lang="fr-CA" sz="1000" u="sng">
                <a:solidFill>
                  <a:schemeClr val="hlink"/>
                </a:solidFill>
                <a:latin typeface="Century Gothic"/>
                <a:ea typeface="Century Gothic"/>
                <a:cs typeface="Century Gothic"/>
                <a:sym typeface="Century Gothic"/>
                <a:hlinkClick r:id="rId9"/>
              </a:rPr>
              <a:t>https://www.nesta.org.uk/report/flying-high-challenge-future-of-drone-technology-in-uk-cities/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385"/>
        <p:cNvGrpSpPr/>
        <p:nvPr/>
      </p:nvGrpSpPr>
      <p:grpSpPr>
        <a:xfrm>
          <a:off x="0" y="0"/>
          <a:ext cx="0" cy="0"/>
          <a:chOff x="0" y="0"/>
          <a:chExt cx="0" cy="0"/>
        </a:xfrm>
      </p:grpSpPr>
      <p:pic>
        <p:nvPicPr>
          <p:cNvPr id="1386" name="Google Shape;1386;p230"/>
          <p:cNvPicPr preferRelativeResize="0"/>
          <p:nvPr/>
        </p:nvPicPr>
        <p:blipFill rotWithShape="1">
          <a:blip r:embed="rId3">
            <a:alphaModFix/>
          </a:blip>
          <a:srcRect l="15673" t="18225" r="24685" b="40239"/>
          <a:stretch/>
        </p:blipFill>
        <p:spPr>
          <a:xfrm>
            <a:off x="430125" y="673950"/>
            <a:ext cx="4031999" cy="1872003"/>
          </a:xfrm>
          <a:prstGeom prst="rect">
            <a:avLst/>
          </a:prstGeom>
          <a:noFill/>
          <a:ln>
            <a:noFill/>
          </a:ln>
        </p:spPr>
      </p:pic>
      <p:pic>
        <p:nvPicPr>
          <p:cNvPr id="1387" name="Google Shape;1387;p230"/>
          <p:cNvPicPr preferRelativeResize="0"/>
          <p:nvPr/>
        </p:nvPicPr>
        <p:blipFill rotWithShape="1">
          <a:blip r:embed="rId4">
            <a:alphaModFix/>
          </a:blip>
          <a:srcRect t="28588" b="2039"/>
          <a:stretch/>
        </p:blipFill>
        <p:spPr>
          <a:xfrm>
            <a:off x="4592200" y="2689150"/>
            <a:ext cx="4031999" cy="1872000"/>
          </a:xfrm>
          <a:prstGeom prst="rect">
            <a:avLst/>
          </a:prstGeom>
          <a:noFill/>
          <a:ln>
            <a:noFill/>
          </a:ln>
        </p:spPr>
      </p:pic>
      <p:pic>
        <p:nvPicPr>
          <p:cNvPr id="1388" name="Google Shape;1388;p230"/>
          <p:cNvPicPr preferRelativeResize="0"/>
          <p:nvPr/>
        </p:nvPicPr>
        <p:blipFill rotWithShape="1">
          <a:blip r:embed="rId5">
            <a:alphaModFix/>
          </a:blip>
          <a:srcRect t="18524" b="11832"/>
          <a:stretch/>
        </p:blipFill>
        <p:spPr>
          <a:xfrm>
            <a:off x="430125" y="2700875"/>
            <a:ext cx="4032000" cy="1872000"/>
          </a:xfrm>
          <a:prstGeom prst="rect">
            <a:avLst/>
          </a:prstGeom>
          <a:noFill/>
          <a:ln>
            <a:noFill/>
          </a:ln>
        </p:spPr>
      </p:pic>
      <p:pic>
        <p:nvPicPr>
          <p:cNvPr id="1389" name="Google Shape;1389;p230"/>
          <p:cNvPicPr preferRelativeResize="0"/>
          <p:nvPr/>
        </p:nvPicPr>
        <p:blipFill rotWithShape="1">
          <a:blip r:embed="rId6">
            <a:alphaModFix/>
          </a:blip>
          <a:srcRect l="27825" t="36964" r="4929" b="19750"/>
          <a:stretch/>
        </p:blipFill>
        <p:spPr>
          <a:xfrm>
            <a:off x="4592200" y="673950"/>
            <a:ext cx="4032000" cy="1871999"/>
          </a:xfrm>
          <a:prstGeom prst="rect">
            <a:avLst/>
          </a:prstGeom>
          <a:noFill/>
          <a:ln>
            <a:noFill/>
          </a:ln>
        </p:spPr>
      </p:pic>
      <p:sp>
        <p:nvSpPr>
          <p:cNvPr id="1390" name="Google Shape;1390;p230"/>
          <p:cNvSpPr/>
          <p:nvPr/>
        </p:nvSpPr>
        <p:spPr>
          <a:xfrm>
            <a:off x="430125" y="673950"/>
            <a:ext cx="4032000" cy="1872000"/>
          </a:xfrm>
          <a:prstGeom prst="rect">
            <a:avLst/>
          </a:prstGeom>
          <a:solidFill>
            <a:srgbClr val="000000">
              <a:alpha val="264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sz="2400" b="1" dirty="0">
                <a:solidFill>
                  <a:srgbClr val="FFFFFF"/>
                </a:solidFill>
                <a:latin typeface="Century Gothic"/>
                <a:ea typeface="Century Gothic"/>
                <a:cs typeface="Century Gothic"/>
                <a:sym typeface="Century Gothic"/>
              </a:rPr>
              <a:t>Open Up 2018 &amp; 2020</a:t>
            </a:r>
          </a:p>
          <a:p>
            <a:pPr marL="0" lvl="0" indent="0" algn="ctr" rtl="0">
              <a:spcBef>
                <a:spcPts val="0"/>
              </a:spcBef>
              <a:spcAft>
                <a:spcPts val="0"/>
              </a:spcAft>
              <a:buNone/>
            </a:pPr>
            <a:r>
              <a:rPr lang="fr-CA" sz="2400" b="1" dirty="0">
                <a:solidFill>
                  <a:srgbClr val="FFFFFF"/>
                </a:solidFill>
                <a:latin typeface="Century Gothic"/>
                <a:ea typeface="Century Gothic"/>
                <a:cs typeface="Century Gothic"/>
                <a:sym typeface="Century Gothic"/>
              </a:rPr>
              <a:t>Challenges</a:t>
            </a:r>
          </a:p>
        </p:txBody>
      </p:sp>
      <p:sp>
        <p:nvSpPr>
          <p:cNvPr id="1391" name="Google Shape;1391;p230"/>
          <p:cNvSpPr/>
          <p:nvPr/>
        </p:nvSpPr>
        <p:spPr>
          <a:xfrm>
            <a:off x="4592210" y="673950"/>
            <a:ext cx="4032000" cy="1872000"/>
          </a:xfrm>
          <a:prstGeom prst="rect">
            <a:avLst/>
          </a:prstGeom>
          <a:solidFill>
            <a:srgbClr val="000000">
              <a:alpha val="264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sz="2400" b="1" dirty="0" err="1">
                <a:solidFill>
                  <a:srgbClr val="FFFFFF"/>
                </a:solidFill>
                <a:latin typeface="Century Gothic"/>
                <a:ea typeface="Century Gothic"/>
                <a:cs typeface="Century Gothic"/>
                <a:sym typeface="Century Gothic"/>
              </a:rPr>
              <a:t>Legal</a:t>
            </a:r>
            <a:r>
              <a:rPr lang="fr-CA" sz="2400" b="1" dirty="0">
                <a:solidFill>
                  <a:srgbClr val="FFFFFF"/>
                </a:solidFill>
                <a:latin typeface="Century Gothic"/>
                <a:ea typeface="Century Gothic"/>
                <a:cs typeface="Century Gothic"/>
                <a:sym typeface="Century Gothic"/>
              </a:rPr>
              <a:t> Access </a:t>
            </a:r>
          </a:p>
          <a:p>
            <a:pPr marL="0" marR="0" lvl="0" indent="0" algn="ctr" rtl="0">
              <a:lnSpc>
                <a:spcPct val="100000"/>
              </a:lnSpc>
              <a:spcBef>
                <a:spcPts val="0"/>
              </a:spcBef>
              <a:spcAft>
                <a:spcPts val="0"/>
              </a:spcAft>
              <a:buNone/>
            </a:pPr>
            <a:r>
              <a:rPr lang="fr-CA" sz="2400" b="1" dirty="0">
                <a:solidFill>
                  <a:srgbClr val="FFFFFF"/>
                </a:solidFill>
                <a:latin typeface="Century Gothic"/>
                <a:ea typeface="Century Gothic"/>
                <a:cs typeface="Century Gothic"/>
                <a:sym typeface="Century Gothic"/>
              </a:rPr>
              <a:t>Challenge</a:t>
            </a:r>
          </a:p>
        </p:txBody>
      </p:sp>
      <p:sp>
        <p:nvSpPr>
          <p:cNvPr id="1392" name="Google Shape;1392;p230"/>
          <p:cNvSpPr/>
          <p:nvPr/>
        </p:nvSpPr>
        <p:spPr>
          <a:xfrm>
            <a:off x="430125" y="2700875"/>
            <a:ext cx="4032000" cy="1872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fr-CA" sz="2400" b="1" dirty="0" err="1">
                <a:solidFill>
                  <a:srgbClr val="FFFFFF"/>
                </a:solidFill>
                <a:latin typeface="Century Gothic"/>
                <a:ea typeface="Century Gothic"/>
                <a:cs typeface="Century Gothic"/>
                <a:sym typeface="Century Gothic"/>
              </a:rPr>
              <a:t>Affordable</a:t>
            </a:r>
            <a:r>
              <a:rPr lang="fr-CA" sz="2400" b="1" dirty="0">
                <a:solidFill>
                  <a:srgbClr val="FFFFFF"/>
                </a:solidFill>
                <a:latin typeface="Century Gothic"/>
                <a:ea typeface="Century Gothic"/>
                <a:cs typeface="Century Gothic"/>
                <a:sym typeface="Century Gothic"/>
              </a:rPr>
              <a:t> </a:t>
            </a:r>
            <a:r>
              <a:rPr lang="fr-CA" sz="2400" b="1" dirty="0" err="1">
                <a:solidFill>
                  <a:srgbClr val="FFFFFF"/>
                </a:solidFill>
                <a:latin typeface="Century Gothic"/>
                <a:ea typeface="Century Gothic"/>
                <a:cs typeface="Century Gothic"/>
                <a:sym typeface="Century Gothic"/>
              </a:rPr>
              <a:t>Credit</a:t>
            </a:r>
            <a:br>
              <a:rPr lang="fr-CA" sz="2400" b="1" dirty="0">
                <a:solidFill>
                  <a:srgbClr val="FFFFFF"/>
                </a:solidFill>
                <a:latin typeface="Century Gothic"/>
                <a:ea typeface="Century Gothic"/>
                <a:cs typeface="Century Gothic"/>
                <a:sym typeface="Century Gothic"/>
              </a:rPr>
            </a:br>
            <a:r>
              <a:rPr lang="fr-CA" sz="2400" b="1" dirty="0">
                <a:solidFill>
                  <a:srgbClr val="FFFFFF"/>
                </a:solidFill>
                <a:latin typeface="Century Gothic"/>
                <a:ea typeface="Century Gothic"/>
                <a:cs typeface="Century Gothic"/>
                <a:sym typeface="Century Gothic"/>
              </a:rPr>
              <a:t>Challenge</a:t>
            </a:r>
          </a:p>
          <a:p>
            <a:pPr marL="0" lvl="0" indent="0" algn="l" rtl="0">
              <a:spcBef>
                <a:spcPts val="0"/>
              </a:spcBef>
              <a:spcAft>
                <a:spcPts val="0"/>
              </a:spcAft>
              <a:buNone/>
            </a:pPr>
            <a:endParaRPr dirty="0"/>
          </a:p>
        </p:txBody>
      </p:sp>
      <p:sp>
        <p:nvSpPr>
          <p:cNvPr id="1393" name="Google Shape;1393;p230"/>
          <p:cNvSpPr txBox="1">
            <a:spLocks noGrp="1"/>
          </p:cNvSpPr>
          <p:nvPr>
            <p:ph type="title"/>
          </p:nvPr>
        </p:nvSpPr>
        <p:spPr>
          <a:xfrm>
            <a:off x="107949" y="87313"/>
            <a:ext cx="8712300" cy="43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sz="2000" b="1">
                <a:solidFill>
                  <a:schemeClr val="dk1"/>
                </a:solidFill>
                <a:latin typeface="Century Gothic"/>
                <a:ea typeface="Century Gothic"/>
                <a:cs typeface="Century Gothic"/>
                <a:sym typeface="Century Gothic"/>
              </a:rPr>
              <a:t>« Réglementation anticipée » : Pratique Nesta</a:t>
            </a:r>
          </a:p>
        </p:txBody>
      </p:sp>
      <p:sp>
        <p:nvSpPr>
          <p:cNvPr id="1394" name="Google Shape;1394;p230"/>
          <p:cNvSpPr/>
          <p:nvPr/>
        </p:nvSpPr>
        <p:spPr>
          <a:xfrm>
            <a:off x="4592210" y="2700875"/>
            <a:ext cx="4032000" cy="1872000"/>
          </a:xfrm>
          <a:prstGeom prst="rect">
            <a:avLst/>
          </a:prstGeom>
          <a:solidFill>
            <a:srgbClr val="000000">
              <a:alpha val="26400"/>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fr-CA" sz="2400" b="1" dirty="0" err="1">
                <a:solidFill>
                  <a:srgbClr val="FFFFFF"/>
                </a:solidFill>
                <a:latin typeface="Century Gothic"/>
                <a:ea typeface="Century Gothic"/>
                <a:cs typeface="Century Gothic"/>
                <a:sym typeface="Century Gothic"/>
              </a:rPr>
              <a:t>Flying</a:t>
            </a:r>
            <a:r>
              <a:rPr lang="fr-CA" sz="2400" b="1" dirty="0">
                <a:solidFill>
                  <a:srgbClr val="FFFFFF"/>
                </a:solidFill>
                <a:latin typeface="Century Gothic"/>
                <a:ea typeface="Century Gothic"/>
                <a:cs typeface="Century Gothic"/>
                <a:sym typeface="Century Gothic"/>
              </a:rPr>
              <a:t> High</a:t>
            </a:r>
          </a:p>
          <a:p>
            <a:pPr marL="0" lvl="0" indent="0" algn="l" rtl="0">
              <a:spcBef>
                <a:spcPts val="0"/>
              </a:spcBef>
              <a:spcAft>
                <a:spcPts val="0"/>
              </a:spcAft>
              <a:buNone/>
            </a:pPr>
            <a:endParaRPr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398"/>
        <p:cNvGrpSpPr/>
        <p:nvPr/>
      </p:nvGrpSpPr>
      <p:grpSpPr>
        <a:xfrm>
          <a:off x="0" y="0"/>
          <a:ext cx="0" cy="0"/>
          <a:chOff x="0" y="0"/>
          <a:chExt cx="0" cy="0"/>
        </a:xfrm>
      </p:grpSpPr>
      <p:pic>
        <p:nvPicPr>
          <p:cNvPr id="1399" name="Google Shape;1399;p231"/>
          <p:cNvPicPr preferRelativeResize="0"/>
          <p:nvPr/>
        </p:nvPicPr>
        <p:blipFill>
          <a:blip r:embed="rId3">
            <a:alphaModFix/>
          </a:blip>
          <a:stretch>
            <a:fillRect/>
          </a:stretch>
        </p:blipFill>
        <p:spPr>
          <a:xfrm>
            <a:off x="210900" y="1200475"/>
            <a:ext cx="2545850" cy="3042400"/>
          </a:xfrm>
          <a:prstGeom prst="rect">
            <a:avLst/>
          </a:prstGeom>
          <a:noFill/>
          <a:ln>
            <a:noFill/>
          </a:ln>
        </p:spPr>
      </p:pic>
      <p:sp>
        <p:nvSpPr>
          <p:cNvPr id="1400" name="Google Shape;1400;p231"/>
          <p:cNvSpPr txBox="1"/>
          <p:nvPr/>
        </p:nvSpPr>
        <p:spPr>
          <a:xfrm>
            <a:off x="155425" y="703075"/>
            <a:ext cx="2656800" cy="49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CA">
                <a:latin typeface="Century Gothic"/>
                <a:ea typeface="Century Gothic"/>
                <a:cs typeface="Century Gothic"/>
                <a:sym typeface="Century Gothic"/>
              </a:rPr>
              <a:t>Regulators Pioneer Fund</a:t>
            </a:r>
          </a:p>
        </p:txBody>
      </p:sp>
      <p:pic>
        <p:nvPicPr>
          <p:cNvPr id="1401" name="Google Shape;1401;p231"/>
          <p:cNvPicPr preferRelativeResize="0"/>
          <p:nvPr/>
        </p:nvPicPr>
        <p:blipFill>
          <a:blip r:embed="rId4">
            <a:alphaModFix/>
          </a:blip>
          <a:stretch>
            <a:fillRect/>
          </a:stretch>
        </p:blipFill>
        <p:spPr>
          <a:xfrm>
            <a:off x="3283800" y="1702500"/>
            <a:ext cx="1901526" cy="2660700"/>
          </a:xfrm>
          <a:prstGeom prst="rect">
            <a:avLst/>
          </a:prstGeom>
          <a:noFill/>
          <a:ln>
            <a:noFill/>
          </a:ln>
        </p:spPr>
      </p:pic>
      <p:sp>
        <p:nvSpPr>
          <p:cNvPr id="1402" name="Google Shape;1402;p231"/>
          <p:cNvSpPr txBox="1"/>
          <p:nvPr/>
        </p:nvSpPr>
        <p:spPr>
          <a:xfrm>
            <a:off x="5416733" y="1579650"/>
            <a:ext cx="2539953"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CA" dirty="0">
                <a:solidFill>
                  <a:schemeClr val="dk1"/>
                </a:solidFill>
                <a:latin typeface="Century Gothic"/>
                <a:ea typeface="Century Gothic"/>
                <a:cs typeface="Century Gothic"/>
                <a:sym typeface="Century Gothic"/>
              </a:rPr>
              <a:t>Cadre de réglementation favorable à l’innovation du gouvernement finlandais</a:t>
            </a:r>
          </a:p>
          <a:p>
            <a:pPr marL="0" lvl="0" indent="0" algn="l" rtl="0">
              <a:spcBef>
                <a:spcPts val="0"/>
              </a:spcBef>
              <a:spcAft>
                <a:spcPts val="0"/>
              </a:spcAft>
              <a:buNone/>
            </a:pPr>
            <a:endParaRPr dirty="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dirty="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fr-CA" dirty="0">
                <a:solidFill>
                  <a:schemeClr val="dk1"/>
                </a:solidFill>
                <a:latin typeface="Century Gothic"/>
                <a:ea typeface="Century Gothic"/>
                <a:cs typeface="Century Gothic"/>
                <a:sym typeface="Century Gothic"/>
              </a:rPr>
              <a:t>Stratégie d’expérimentation du gouvernement allemand </a:t>
            </a:r>
          </a:p>
          <a:p>
            <a:pPr marL="0" lvl="0" indent="0" algn="l" rtl="0">
              <a:spcBef>
                <a:spcPts val="0"/>
              </a:spcBef>
              <a:spcAft>
                <a:spcPts val="0"/>
              </a:spcAft>
              <a:buNone/>
            </a:pPr>
            <a:endParaRPr dirty="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dirty="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fr-CA" dirty="0">
                <a:solidFill>
                  <a:schemeClr val="dk1"/>
                </a:solidFill>
                <a:latin typeface="Century Gothic"/>
                <a:ea typeface="Century Gothic"/>
                <a:cs typeface="Century Gothic"/>
                <a:sym typeface="Century Gothic"/>
              </a:rPr>
              <a:t>Principe d’innovation de l’UE</a:t>
            </a:r>
          </a:p>
        </p:txBody>
      </p:sp>
      <p:sp>
        <p:nvSpPr>
          <p:cNvPr id="1403" name="Google Shape;1403;p231"/>
          <p:cNvSpPr txBox="1"/>
          <p:nvPr/>
        </p:nvSpPr>
        <p:spPr>
          <a:xfrm>
            <a:off x="3064725" y="666075"/>
            <a:ext cx="2693700" cy="49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CA">
                <a:latin typeface="Century Gothic"/>
                <a:ea typeface="Century Gothic"/>
                <a:cs typeface="Century Gothic"/>
                <a:sym typeface="Century Gothic"/>
              </a:rPr>
              <a:t>Stratégie du gouvernement britannique (BRE) et élaboration du </a:t>
            </a:r>
            <a:r>
              <a:rPr lang="fr-CA" dirty="0" err="1">
                <a:latin typeface="Century Gothic"/>
                <a:ea typeface="Century Gothic"/>
                <a:cs typeface="Century Gothic"/>
                <a:sym typeface="Century Gothic"/>
              </a:rPr>
              <a:t>Regulatory</a:t>
            </a:r>
            <a:r>
              <a:rPr lang="fr-CA" dirty="0">
                <a:latin typeface="Century Gothic"/>
                <a:ea typeface="Century Gothic"/>
                <a:cs typeface="Century Gothic"/>
                <a:sym typeface="Century Gothic"/>
              </a:rPr>
              <a:t> Horizons Council</a:t>
            </a:r>
          </a:p>
        </p:txBody>
      </p:sp>
      <p:pic>
        <p:nvPicPr>
          <p:cNvPr id="1404" name="Google Shape;1404;p231"/>
          <p:cNvPicPr preferRelativeResize="0"/>
          <p:nvPr/>
        </p:nvPicPr>
        <p:blipFill>
          <a:blip r:embed="rId5">
            <a:alphaModFix/>
          </a:blip>
          <a:stretch>
            <a:fillRect/>
          </a:stretch>
        </p:blipFill>
        <p:spPr>
          <a:xfrm>
            <a:off x="8003775" y="1702500"/>
            <a:ext cx="944225" cy="576925"/>
          </a:xfrm>
          <a:prstGeom prst="rect">
            <a:avLst/>
          </a:prstGeom>
          <a:noFill/>
          <a:ln>
            <a:noFill/>
          </a:ln>
        </p:spPr>
      </p:pic>
      <p:pic>
        <p:nvPicPr>
          <p:cNvPr id="1405" name="Google Shape;1405;p231"/>
          <p:cNvPicPr preferRelativeResize="0"/>
          <p:nvPr/>
        </p:nvPicPr>
        <p:blipFill>
          <a:blip r:embed="rId6">
            <a:alphaModFix/>
          </a:blip>
          <a:stretch>
            <a:fillRect/>
          </a:stretch>
        </p:blipFill>
        <p:spPr>
          <a:xfrm>
            <a:off x="8003775" y="2639840"/>
            <a:ext cx="944225" cy="566535"/>
          </a:xfrm>
          <a:prstGeom prst="rect">
            <a:avLst/>
          </a:prstGeom>
          <a:noFill/>
          <a:ln>
            <a:noFill/>
          </a:ln>
        </p:spPr>
      </p:pic>
      <p:pic>
        <p:nvPicPr>
          <p:cNvPr id="1406" name="Google Shape;1406;p231"/>
          <p:cNvPicPr preferRelativeResize="0"/>
          <p:nvPr/>
        </p:nvPicPr>
        <p:blipFill>
          <a:blip r:embed="rId7">
            <a:alphaModFix/>
          </a:blip>
          <a:stretch>
            <a:fillRect/>
          </a:stretch>
        </p:blipFill>
        <p:spPr>
          <a:xfrm>
            <a:off x="8003774" y="3513345"/>
            <a:ext cx="944225" cy="628354"/>
          </a:xfrm>
          <a:prstGeom prst="rect">
            <a:avLst/>
          </a:prstGeom>
          <a:noFill/>
          <a:ln>
            <a:noFill/>
          </a:ln>
        </p:spPr>
      </p:pic>
      <p:sp>
        <p:nvSpPr>
          <p:cNvPr id="1407" name="Google Shape;1407;p231"/>
          <p:cNvSpPr txBox="1">
            <a:spLocks noGrp="1"/>
          </p:cNvSpPr>
          <p:nvPr>
            <p:ph type="title"/>
          </p:nvPr>
        </p:nvSpPr>
        <p:spPr>
          <a:xfrm>
            <a:off x="107949" y="87313"/>
            <a:ext cx="8712300" cy="43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sz="2000" b="1">
                <a:solidFill>
                  <a:schemeClr val="dk1"/>
                </a:solidFill>
                <a:latin typeface="Century Gothic"/>
                <a:ea typeface="Century Gothic"/>
                <a:cs typeface="Century Gothic"/>
                <a:sym typeface="Century Gothic"/>
              </a:rPr>
              <a:t>Engagement politique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1"/>
            <p:custDataLst>
              <p:tags r:id="rId1"/>
            </p:custDataLst>
          </p:nvPr>
        </p:nvSpPr>
        <p:spPr>
          <a:xfrm>
            <a:off x="336884" y="127635"/>
            <a:ext cx="5896371" cy="659003"/>
          </a:xfrm>
        </p:spPr>
        <p:txBody>
          <a:bodyPr>
            <a:normAutofit/>
          </a:bodyPr>
          <a:lstStyle/>
          <a:p>
            <a:pPr defTabSz="342900">
              <a:lnSpc>
                <a:spcPct val="90000"/>
              </a:lnSpc>
              <a:spcBef>
                <a:spcPts val="0"/>
              </a:spcBef>
              <a:spcAft>
                <a:spcPts val="0"/>
              </a:spcAft>
              <a:buClr>
                <a:schemeClr val="dk1"/>
              </a:buClr>
              <a:buSzPts val="1400"/>
            </a:pPr>
            <a:r>
              <a:rPr lang="fr-CA" sz="2000" b="1" dirty="0">
                <a:solidFill>
                  <a:srgbClr val="000000"/>
                </a:solidFill>
                <a:latin typeface="Century Gothic"/>
              </a:rPr>
              <a:t>Objectifs</a:t>
            </a:r>
            <a:endParaRPr lang="en-CA" sz="2000" b="1" dirty="0">
              <a:solidFill>
                <a:srgbClr val="000000"/>
              </a:solidFill>
              <a:latin typeface="Century Gothic"/>
            </a:endParaRPr>
          </a:p>
        </p:txBody>
      </p:sp>
      <p:grpSp>
        <p:nvGrpSpPr>
          <p:cNvPr id="43" name="Group 42">
            <a:extLst>
              <a:ext uri="{FF2B5EF4-FFF2-40B4-BE49-F238E27FC236}">
                <a16:creationId xmlns:a16="http://schemas.microsoft.com/office/drawing/2014/main" id="{BA3AF81C-1FDA-4218-B534-8590AFD802C9}"/>
              </a:ext>
            </a:extLst>
          </p:cNvPr>
          <p:cNvGrpSpPr/>
          <p:nvPr>
            <p:custDataLst>
              <p:tags r:id="rId2"/>
            </p:custDataLst>
          </p:nvPr>
        </p:nvGrpSpPr>
        <p:grpSpPr>
          <a:xfrm>
            <a:off x="1152633" y="956122"/>
            <a:ext cx="6806387" cy="3965085"/>
            <a:chOff x="619125" y="1456083"/>
            <a:chExt cx="3933469" cy="3581401"/>
          </a:xfrm>
        </p:grpSpPr>
        <p:sp>
          <p:nvSpPr>
            <p:cNvPr id="44" name="Rectangle 43">
              <a:extLst>
                <a:ext uri="{FF2B5EF4-FFF2-40B4-BE49-F238E27FC236}">
                  <a16:creationId xmlns:a16="http://schemas.microsoft.com/office/drawing/2014/main" id="{DDA5EC51-1971-4AB5-91C3-1B655CD27D63}"/>
                </a:ext>
              </a:extLst>
            </p:cNvPr>
            <p:cNvSpPr/>
            <p:nvPr>
              <p:custDataLst>
                <p:tags r:id="rId5"/>
              </p:custDataLst>
            </p:nvPr>
          </p:nvSpPr>
          <p:spPr>
            <a:xfrm>
              <a:off x="619125" y="1456083"/>
              <a:ext cx="1905000" cy="3581400"/>
            </a:xfrm>
            <a:prstGeom prst="rect">
              <a:avLst/>
            </a:prstGeom>
            <a:noFill/>
            <a:ln w="19050">
              <a:solidFill>
                <a:srgbClr val="005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5" name="Oval 44">
              <a:extLst>
                <a:ext uri="{FF2B5EF4-FFF2-40B4-BE49-F238E27FC236}">
                  <a16:creationId xmlns:a16="http://schemas.microsoft.com/office/drawing/2014/main" id="{4483C608-E7CC-4659-A313-F31AECA96A3B}"/>
                </a:ext>
              </a:extLst>
            </p:cNvPr>
            <p:cNvSpPr/>
            <p:nvPr>
              <p:custDataLst>
                <p:tags r:id="rId6"/>
              </p:custDataLst>
            </p:nvPr>
          </p:nvSpPr>
          <p:spPr>
            <a:xfrm>
              <a:off x="1157873" y="1683145"/>
              <a:ext cx="827504" cy="1147472"/>
            </a:xfrm>
            <a:prstGeom prst="ellipse">
              <a:avLst/>
            </a:prstGeom>
            <a:solidFill>
              <a:srgbClr val="00517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 name="Content Placeholder 2">
              <a:extLst>
                <a:ext uri="{FF2B5EF4-FFF2-40B4-BE49-F238E27FC236}">
                  <a16:creationId xmlns:a16="http://schemas.microsoft.com/office/drawing/2014/main" id="{906EAF3C-B14E-423B-B38F-A0230A7403E1}"/>
                </a:ext>
              </a:extLst>
            </p:cNvPr>
            <p:cNvSpPr txBox="1">
              <a:spLocks/>
            </p:cNvSpPr>
            <p:nvPr/>
          </p:nvSpPr>
          <p:spPr>
            <a:xfrm>
              <a:off x="623977" y="2948840"/>
              <a:ext cx="1900148" cy="381000"/>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fr-CA" b="1" dirty="0">
                  <a:latin typeface="Century Gothic" panose="020B0502020202020204" pitchFamily="34" charset="0"/>
                  <a:cs typeface="Arial" panose="020B0604020202020204" pitchFamily="34" charset="0"/>
                </a:rPr>
                <a:t>À COURT TERME</a:t>
              </a:r>
            </a:p>
          </p:txBody>
        </p:sp>
        <p:sp>
          <p:nvSpPr>
            <p:cNvPr id="48" name="Content Placeholder 2">
              <a:extLst>
                <a:ext uri="{FF2B5EF4-FFF2-40B4-BE49-F238E27FC236}">
                  <a16:creationId xmlns:a16="http://schemas.microsoft.com/office/drawing/2014/main" id="{6C9A7270-BFC5-42B1-83CD-AD772F19BB01}"/>
                </a:ext>
              </a:extLst>
            </p:cNvPr>
            <p:cNvSpPr txBox="1">
              <a:spLocks/>
            </p:cNvSpPr>
            <p:nvPr/>
          </p:nvSpPr>
          <p:spPr>
            <a:xfrm>
              <a:off x="666038" y="3292424"/>
              <a:ext cx="1858087" cy="1650799"/>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14313" indent="-214313">
                <a:buFont typeface="Arial" panose="020B0604020202020204" pitchFamily="34" charset="0"/>
                <a:buChar char="•"/>
              </a:pPr>
              <a:r>
                <a:rPr lang="fr-CA" sz="1200" dirty="0">
                  <a:latin typeface="Century Gothic" panose="020B0502020202020204" pitchFamily="34" charset="0"/>
                  <a:cs typeface="Arial" panose="020B0604020202020204" pitchFamily="34" charset="0"/>
                </a:rPr>
                <a:t>Créer des opportunité d’expérimentations en matière de réglementation</a:t>
              </a:r>
              <a:r>
                <a:rPr lang="en-US" sz="1200" dirty="0">
                  <a:latin typeface="Century Gothic" panose="020B0502020202020204" pitchFamily="34" charset="0"/>
                  <a:cs typeface="Arial" panose="020B0604020202020204" pitchFamily="34" charset="0"/>
                </a:rPr>
                <a:t>.</a:t>
              </a:r>
            </a:p>
            <a:p>
              <a:endParaRPr lang="en-US" sz="1200" dirty="0">
                <a:latin typeface="Century Gothic" panose="020B0502020202020204" pitchFamily="34" charset="0"/>
                <a:cs typeface="Arial" panose="020B0604020202020204" pitchFamily="34" charset="0"/>
              </a:endParaRPr>
            </a:p>
            <a:p>
              <a:pPr marL="214313" indent="-214313">
                <a:buFont typeface="Arial" panose="020B0604020202020204" pitchFamily="34" charset="0"/>
                <a:buChar char="•"/>
              </a:pPr>
              <a:r>
                <a:rPr lang="fr-CA" sz="1200" dirty="0">
                  <a:latin typeface="Century Gothic" panose="020B0502020202020204" pitchFamily="34" charset="0"/>
                  <a:cs typeface="Arial" panose="020B0604020202020204" pitchFamily="34" charset="0"/>
                </a:rPr>
                <a:t>Améliorer la capacité des organismes de réglementation à analyser et répondre aux défis associés aux avancées technologiques.</a:t>
              </a:r>
            </a:p>
          </p:txBody>
        </p:sp>
        <p:sp>
          <p:nvSpPr>
            <p:cNvPr id="49" name="Rectangle 48">
              <a:extLst>
                <a:ext uri="{FF2B5EF4-FFF2-40B4-BE49-F238E27FC236}">
                  <a16:creationId xmlns:a16="http://schemas.microsoft.com/office/drawing/2014/main" id="{22B68FB4-9276-4CE0-921F-3951BD52A677}"/>
                </a:ext>
              </a:extLst>
            </p:cNvPr>
            <p:cNvSpPr/>
            <p:nvPr>
              <p:custDataLst>
                <p:tags r:id="rId7"/>
              </p:custDataLst>
            </p:nvPr>
          </p:nvSpPr>
          <p:spPr>
            <a:xfrm>
              <a:off x="2619375" y="1456083"/>
              <a:ext cx="1905000" cy="3581400"/>
            </a:xfrm>
            <a:prstGeom prst="rect">
              <a:avLst/>
            </a:prstGeom>
            <a:noFill/>
            <a:ln w="19050">
              <a:solidFill>
                <a:srgbClr val="3095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0" name="Oval 49">
              <a:extLst>
                <a:ext uri="{FF2B5EF4-FFF2-40B4-BE49-F238E27FC236}">
                  <a16:creationId xmlns:a16="http://schemas.microsoft.com/office/drawing/2014/main" id="{0CC41C3E-DB30-4EEB-9F2E-557382133278}"/>
                </a:ext>
              </a:extLst>
            </p:cNvPr>
            <p:cNvSpPr/>
            <p:nvPr>
              <p:custDataLst>
                <p:tags r:id="rId8"/>
              </p:custDataLst>
            </p:nvPr>
          </p:nvSpPr>
          <p:spPr>
            <a:xfrm>
              <a:off x="3158129" y="1683145"/>
              <a:ext cx="827493" cy="1147472"/>
            </a:xfrm>
            <a:prstGeom prst="ellipse">
              <a:avLst/>
            </a:prstGeom>
            <a:solidFill>
              <a:srgbClr val="3095B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2" name="Content Placeholder 2">
              <a:extLst>
                <a:ext uri="{FF2B5EF4-FFF2-40B4-BE49-F238E27FC236}">
                  <a16:creationId xmlns:a16="http://schemas.microsoft.com/office/drawing/2014/main" id="{99B36BB1-2491-490C-988F-A11DB42757B8}"/>
                </a:ext>
              </a:extLst>
            </p:cNvPr>
            <p:cNvSpPr txBox="1">
              <a:spLocks/>
            </p:cNvSpPr>
            <p:nvPr/>
          </p:nvSpPr>
          <p:spPr>
            <a:xfrm>
              <a:off x="2638069" y="2948840"/>
              <a:ext cx="1914525" cy="381000"/>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CA" b="1" dirty="0">
                  <a:latin typeface="Century Gothic" panose="020B0502020202020204" pitchFamily="34" charset="0"/>
                  <a:cs typeface="Arial" panose="020B0604020202020204" pitchFamily="34" charset="0"/>
                </a:rPr>
                <a:t>À PLUS LONG TERME</a:t>
              </a:r>
            </a:p>
          </p:txBody>
        </p:sp>
        <p:sp>
          <p:nvSpPr>
            <p:cNvPr id="53" name="Content Placeholder 2">
              <a:extLst>
                <a:ext uri="{FF2B5EF4-FFF2-40B4-BE49-F238E27FC236}">
                  <a16:creationId xmlns:a16="http://schemas.microsoft.com/office/drawing/2014/main" id="{82EB215F-1BBC-4F92-9907-8108EB259835}"/>
                </a:ext>
              </a:extLst>
            </p:cNvPr>
            <p:cNvSpPr txBox="1">
              <a:spLocks/>
            </p:cNvSpPr>
            <p:nvPr/>
          </p:nvSpPr>
          <p:spPr>
            <a:xfrm>
              <a:off x="2666288" y="3292423"/>
              <a:ext cx="1858087" cy="1745061"/>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8588" indent="-128588">
                <a:buFont typeface="Arial" panose="020B0604020202020204" pitchFamily="34" charset="0"/>
                <a:buChar char="•"/>
              </a:pPr>
              <a:r>
                <a:rPr lang="fr-FR" sz="1200" dirty="0">
                  <a:latin typeface="Century Gothic" panose="020B0502020202020204" pitchFamily="34" charset="0"/>
                  <a:cs typeface="Arial" panose="020B0604020202020204" pitchFamily="34" charset="0"/>
                </a:rPr>
                <a:t>Aider à intégrer les apprentissages en matière d’expérimentation dans la réglementation, faciliter un cadre réglementaire propice à l’innovation.</a:t>
              </a:r>
            </a:p>
            <a:p>
              <a:endParaRPr lang="en-US" sz="1200" dirty="0">
                <a:latin typeface="Century Gothic" panose="020B0502020202020204" pitchFamily="34" charset="0"/>
                <a:cs typeface="Arial" panose="020B0604020202020204" pitchFamily="34" charset="0"/>
              </a:endParaRPr>
            </a:p>
            <a:p>
              <a:pPr marL="128588" indent="-128588">
                <a:buFont typeface="Arial" panose="020B0604020202020204" pitchFamily="34" charset="0"/>
                <a:buChar char="•"/>
              </a:pPr>
              <a:r>
                <a:rPr lang="fr-FR" sz="1200" dirty="0">
                  <a:latin typeface="Century Gothic" panose="020B0502020202020204" pitchFamily="34" charset="0"/>
                  <a:cs typeface="Arial" panose="020B0604020202020204" pitchFamily="34" charset="0"/>
                </a:rPr>
                <a:t>Maximiser les possibilités offertes par les nouvelles technologies tout en continuant à protéger la santé, la sécurité, l’environnement et l’économie</a:t>
              </a:r>
              <a:r>
                <a:rPr lang="en-US" sz="1200" dirty="0">
                  <a:latin typeface="Arial" panose="020B0604020202020204" pitchFamily="34" charset="0"/>
                  <a:cs typeface="Arial" panose="020B0604020202020204" pitchFamily="34" charset="0"/>
                </a:rPr>
                <a:t>. </a:t>
              </a:r>
            </a:p>
          </p:txBody>
        </p:sp>
      </p:grpSp>
      <p:sp>
        <p:nvSpPr>
          <p:cNvPr id="64" name="Freeform 13" descr="Cube Icon">
            <a:extLst>
              <a:ext uri="{FF2B5EF4-FFF2-40B4-BE49-F238E27FC236}">
                <a16:creationId xmlns:a16="http://schemas.microsoft.com/office/drawing/2014/main" id="{58CAFD54-D1C5-4190-A9CC-C3C4851A93DF}"/>
              </a:ext>
            </a:extLst>
          </p:cNvPr>
          <p:cNvSpPr>
            <a:spLocks noEditPoints="1"/>
          </p:cNvSpPr>
          <p:nvPr>
            <p:custDataLst>
              <p:tags r:id="rId3"/>
            </p:custDataLst>
          </p:nvPr>
        </p:nvSpPr>
        <p:spPr bwMode="auto">
          <a:xfrm>
            <a:off x="2399508" y="1469091"/>
            <a:ext cx="810360" cy="775213"/>
          </a:xfrm>
          <a:custGeom>
            <a:avLst/>
            <a:gdLst>
              <a:gd name="T0" fmla="*/ 251 w 255"/>
              <a:gd name="T1" fmla="*/ 48 h 255"/>
              <a:gd name="T2" fmla="*/ 242 w 255"/>
              <a:gd name="T3" fmla="*/ 41 h 255"/>
              <a:gd name="T4" fmla="*/ 134 w 255"/>
              <a:gd name="T5" fmla="*/ 1 h 255"/>
              <a:gd name="T6" fmla="*/ 127 w 255"/>
              <a:gd name="T7" fmla="*/ 0 h 255"/>
              <a:gd name="T8" fmla="*/ 120 w 255"/>
              <a:gd name="T9" fmla="*/ 1 h 255"/>
              <a:gd name="T10" fmla="*/ 13 w 255"/>
              <a:gd name="T11" fmla="*/ 41 h 255"/>
              <a:gd name="T12" fmla="*/ 3 w 255"/>
              <a:gd name="T13" fmla="*/ 48 h 255"/>
              <a:gd name="T14" fmla="*/ 0 w 255"/>
              <a:gd name="T15" fmla="*/ 59 h 255"/>
              <a:gd name="T16" fmla="*/ 0 w 255"/>
              <a:gd name="T17" fmla="*/ 177 h 255"/>
              <a:gd name="T18" fmla="*/ 2 w 255"/>
              <a:gd name="T19" fmla="*/ 187 h 255"/>
              <a:gd name="T20" fmla="*/ 10 w 255"/>
              <a:gd name="T21" fmla="*/ 194 h 255"/>
              <a:gd name="T22" fmla="*/ 118 w 255"/>
              <a:gd name="T23" fmla="*/ 253 h 255"/>
              <a:gd name="T24" fmla="*/ 127 w 255"/>
              <a:gd name="T25" fmla="*/ 255 h 255"/>
              <a:gd name="T26" fmla="*/ 137 w 255"/>
              <a:gd name="T27" fmla="*/ 253 h 255"/>
              <a:gd name="T28" fmla="*/ 245 w 255"/>
              <a:gd name="T29" fmla="*/ 194 h 255"/>
              <a:gd name="T30" fmla="*/ 252 w 255"/>
              <a:gd name="T31" fmla="*/ 187 h 255"/>
              <a:gd name="T32" fmla="*/ 255 w 255"/>
              <a:gd name="T33" fmla="*/ 177 h 255"/>
              <a:gd name="T34" fmla="*/ 255 w 255"/>
              <a:gd name="T35" fmla="*/ 59 h 255"/>
              <a:gd name="T36" fmla="*/ 251 w 255"/>
              <a:gd name="T37" fmla="*/ 48 h 255"/>
              <a:gd name="T38" fmla="*/ 20 w 255"/>
              <a:gd name="T39" fmla="*/ 59 h 255"/>
              <a:gd name="T40" fmla="*/ 127 w 255"/>
              <a:gd name="T41" fmla="*/ 20 h 255"/>
              <a:gd name="T42" fmla="*/ 234 w 255"/>
              <a:gd name="T43" fmla="*/ 59 h 255"/>
              <a:gd name="T44" fmla="*/ 127 w 255"/>
              <a:gd name="T45" fmla="*/ 98 h 255"/>
              <a:gd name="T46" fmla="*/ 20 w 255"/>
              <a:gd name="T47" fmla="*/ 59 h 255"/>
              <a:gd name="T48" fmla="*/ 137 w 255"/>
              <a:gd name="T49" fmla="*/ 115 h 255"/>
              <a:gd name="T50" fmla="*/ 235 w 255"/>
              <a:gd name="T51" fmla="*/ 79 h 255"/>
              <a:gd name="T52" fmla="*/ 235 w 255"/>
              <a:gd name="T53" fmla="*/ 177 h 255"/>
              <a:gd name="T54" fmla="*/ 137 w 255"/>
              <a:gd name="T55" fmla="*/ 230 h 255"/>
              <a:gd name="T56" fmla="*/ 137 w 255"/>
              <a:gd name="T57" fmla="*/ 11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5" h="255">
                <a:moveTo>
                  <a:pt x="251" y="48"/>
                </a:moveTo>
                <a:cubicBezTo>
                  <a:pt x="249" y="45"/>
                  <a:pt x="246" y="42"/>
                  <a:pt x="242" y="41"/>
                </a:cubicBezTo>
                <a:cubicBezTo>
                  <a:pt x="134" y="1"/>
                  <a:pt x="134" y="1"/>
                  <a:pt x="134" y="1"/>
                </a:cubicBezTo>
                <a:cubicBezTo>
                  <a:pt x="132" y="1"/>
                  <a:pt x="129" y="0"/>
                  <a:pt x="127" y="0"/>
                </a:cubicBezTo>
                <a:cubicBezTo>
                  <a:pt x="125" y="0"/>
                  <a:pt x="123" y="1"/>
                  <a:pt x="120" y="1"/>
                </a:cubicBezTo>
                <a:cubicBezTo>
                  <a:pt x="13" y="41"/>
                  <a:pt x="13" y="41"/>
                  <a:pt x="13" y="41"/>
                </a:cubicBezTo>
                <a:cubicBezTo>
                  <a:pt x="9" y="42"/>
                  <a:pt x="6" y="45"/>
                  <a:pt x="3" y="48"/>
                </a:cubicBezTo>
                <a:cubicBezTo>
                  <a:pt x="1" y="51"/>
                  <a:pt x="0" y="55"/>
                  <a:pt x="0" y="59"/>
                </a:cubicBezTo>
                <a:cubicBezTo>
                  <a:pt x="0" y="177"/>
                  <a:pt x="0" y="177"/>
                  <a:pt x="0" y="177"/>
                </a:cubicBezTo>
                <a:cubicBezTo>
                  <a:pt x="0" y="180"/>
                  <a:pt x="1" y="184"/>
                  <a:pt x="2" y="187"/>
                </a:cubicBezTo>
                <a:cubicBezTo>
                  <a:pt x="4" y="190"/>
                  <a:pt x="7" y="192"/>
                  <a:pt x="10" y="194"/>
                </a:cubicBezTo>
                <a:cubicBezTo>
                  <a:pt x="118" y="253"/>
                  <a:pt x="118" y="253"/>
                  <a:pt x="118" y="253"/>
                </a:cubicBezTo>
                <a:cubicBezTo>
                  <a:pt x="121" y="255"/>
                  <a:pt x="124" y="255"/>
                  <a:pt x="127" y="255"/>
                </a:cubicBezTo>
                <a:cubicBezTo>
                  <a:pt x="131" y="255"/>
                  <a:pt x="134" y="255"/>
                  <a:pt x="137" y="253"/>
                </a:cubicBezTo>
                <a:cubicBezTo>
                  <a:pt x="245" y="194"/>
                  <a:pt x="245" y="194"/>
                  <a:pt x="245" y="194"/>
                </a:cubicBezTo>
                <a:cubicBezTo>
                  <a:pt x="248" y="192"/>
                  <a:pt x="250" y="190"/>
                  <a:pt x="252" y="187"/>
                </a:cubicBezTo>
                <a:cubicBezTo>
                  <a:pt x="254" y="184"/>
                  <a:pt x="255" y="180"/>
                  <a:pt x="255" y="177"/>
                </a:cubicBezTo>
                <a:cubicBezTo>
                  <a:pt x="255" y="59"/>
                  <a:pt x="255" y="59"/>
                  <a:pt x="255" y="59"/>
                </a:cubicBezTo>
                <a:cubicBezTo>
                  <a:pt x="255" y="55"/>
                  <a:pt x="254" y="51"/>
                  <a:pt x="251" y="48"/>
                </a:cubicBezTo>
                <a:close/>
                <a:moveTo>
                  <a:pt x="20" y="59"/>
                </a:moveTo>
                <a:cubicBezTo>
                  <a:pt x="127" y="20"/>
                  <a:pt x="127" y="20"/>
                  <a:pt x="127" y="20"/>
                </a:cubicBezTo>
                <a:cubicBezTo>
                  <a:pt x="234" y="59"/>
                  <a:pt x="234" y="59"/>
                  <a:pt x="234" y="59"/>
                </a:cubicBezTo>
                <a:cubicBezTo>
                  <a:pt x="127" y="98"/>
                  <a:pt x="127" y="98"/>
                  <a:pt x="127" y="98"/>
                </a:cubicBezTo>
                <a:lnTo>
                  <a:pt x="20" y="59"/>
                </a:lnTo>
                <a:close/>
                <a:moveTo>
                  <a:pt x="137" y="115"/>
                </a:moveTo>
                <a:cubicBezTo>
                  <a:pt x="235" y="79"/>
                  <a:pt x="235" y="79"/>
                  <a:pt x="235" y="79"/>
                </a:cubicBezTo>
                <a:cubicBezTo>
                  <a:pt x="235" y="177"/>
                  <a:pt x="235" y="177"/>
                  <a:pt x="235" y="177"/>
                </a:cubicBezTo>
                <a:cubicBezTo>
                  <a:pt x="137" y="230"/>
                  <a:pt x="137" y="230"/>
                  <a:pt x="137" y="230"/>
                </a:cubicBezTo>
                <a:lnTo>
                  <a:pt x="137" y="115"/>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65" name="Freeform 14" descr="Cubes Icon">
            <a:extLst>
              <a:ext uri="{FF2B5EF4-FFF2-40B4-BE49-F238E27FC236}">
                <a16:creationId xmlns:a16="http://schemas.microsoft.com/office/drawing/2014/main" id="{425005CC-A674-4966-BBE0-7E93133C5531}"/>
              </a:ext>
            </a:extLst>
          </p:cNvPr>
          <p:cNvSpPr>
            <a:spLocks noEditPoints="1"/>
          </p:cNvSpPr>
          <p:nvPr>
            <p:custDataLst>
              <p:tags r:id="rId4"/>
            </p:custDataLst>
          </p:nvPr>
        </p:nvSpPr>
        <p:spPr bwMode="auto">
          <a:xfrm>
            <a:off x="5789458" y="1410187"/>
            <a:ext cx="938276" cy="849335"/>
          </a:xfrm>
          <a:custGeom>
            <a:avLst/>
            <a:gdLst>
              <a:gd name="T0" fmla="*/ 456 w 460"/>
              <a:gd name="T1" fmla="*/ 201 h 378"/>
              <a:gd name="T2" fmla="*/ 444 w 460"/>
              <a:gd name="T3" fmla="*/ 191 h 378"/>
              <a:gd name="T4" fmla="*/ 352 w 460"/>
              <a:gd name="T5" fmla="*/ 152 h 378"/>
              <a:gd name="T6" fmla="*/ 352 w 460"/>
              <a:gd name="T7" fmla="*/ 67 h 378"/>
              <a:gd name="T8" fmla="*/ 347 w 460"/>
              <a:gd name="T9" fmla="*/ 53 h 378"/>
              <a:gd name="T10" fmla="*/ 335 w 460"/>
              <a:gd name="T11" fmla="*/ 43 h 378"/>
              <a:gd name="T12" fmla="*/ 241 w 460"/>
              <a:gd name="T13" fmla="*/ 2 h 378"/>
              <a:gd name="T14" fmla="*/ 230 w 460"/>
              <a:gd name="T15" fmla="*/ 0 h 378"/>
              <a:gd name="T16" fmla="*/ 220 w 460"/>
              <a:gd name="T17" fmla="*/ 2 h 378"/>
              <a:gd name="T18" fmla="*/ 125 w 460"/>
              <a:gd name="T19" fmla="*/ 43 h 378"/>
              <a:gd name="T20" fmla="*/ 113 w 460"/>
              <a:gd name="T21" fmla="*/ 53 h 378"/>
              <a:gd name="T22" fmla="*/ 109 w 460"/>
              <a:gd name="T23" fmla="*/ 67 h 378"/>
              <a:gd name="T24" fmla="*/ 109 w 460"/>
              <a:gd name="T25" fmla="*/ 152 h 378"/>
              <a:gd name="T26" fmla="*/ 17 w 460"/>
              <a:gd name="T27" fmla="*/ 191 h 378"/>
              <a:gd name="T28" fmla="*/ 5 w 460"/>
              <a:gd name="T29" fmla="*/ 201 h 378"/>
              <a:gd name="T30" fmla="*/ 0 w 460"/>
              <a:gd name="T31" fmla="*/ 216 h 378"/>
              <a:gd name="T32" fmla="*/ 0 w 460"/>
              <a:gd name="T33" fmla="*/ 304 h 378"/>
              <a:gd name="T34" fmla="*/ 4 w 460"/>
              <a:gd name="T35" fmla="*/ 318 h 378"/>
              <a:gd name="T36" fmla="*/ 15 w 460"/>
              <a:gd name="T37" fmla="*/ 328 h 378"/>
              <a:gd name="T38" fmla="*/ 110 w 460"/>
              <a:gd name="T39" fmla="*/ 375 h 378"/>
              <a:gd name="T40" fmla="*/ 122 w 460"/>
              <a:gd name="T41" fmla="*/ 378 h 378"/>
              <a:gd name="T42" fmla="*/ 134 w 460"/>
              <a:gd name="T43" fmla="*/ 375 h 378"/>
              <a:gd name="T44" fmla="*/ 229 w 460"/>
              <a:gd name="T45" fmla="*/ 328 h 378"/>
              <a:gd name="T46" fmla="*/ 230 w 460"/>
              <a:gd name="T47" fmla="*/ 327 h 378"/>
              <a:gd name="T48" fmla="*/ 232 w 460"/>
              <a:gd name="T49" fmla="*/ 328 h 378"/>
              <a:gd name="T50" fmla="*/ 326 w 460"/>
              <a:gd name="T51" fmla="*/ 375 h 378"/>
              <a:gd name="T52" fmla="*/ 338 w 460"/>
              <a:gd name="T53" fmla="*/ 378 h 378"/>
              <a:gd name="T54" fmla="*/ 350 w 460"/>
              <a:gd name="T55" fmla="*/ 375 h 378"/>
              <a:gd name="T56" fmla="*/ 445 w 460"/>
              <a:gd name="T57" fmla="*/ 328 h 378"/>
              <a:gd name="T58" fmla="*/ 456 w 460"/>
              <a:gd name="T59" fmla="*/ 318 h 378"/>
              <a:gd name="T60" fmla="*/ 460 w 460"/>
              <a:gd name="T61" fmla="*/ 304 h 378"/>
              <a:gd name="T62" fmla="*/ 460 w 460"/>
              <a:gd name="T63" fmla="*/ 216 h 378"/>
              <a:gd name="T64" fmla="*/ 456 w 460"/>
              <a:gd name="T65" fmla="*/ 201 h 378"/>
              <a:gd name="T66" fmla="*/ 137 w 460"/>
              <a:gd name="T67" fmla="*/ 67 h 378"/>
              <a:gd name="T68" fmla="*/ 230 w 460"/>
              <a:gd name="T69" fmla="*/ 27 h 378"/>
              <a:gd name="T70" fmla="*/ 323 w 460"/>
              <a:gd name="T71" fmla="*/ 67 h 378"/>
              <a:gd name="T72" fmla="*/ 230 w 460"/>
              <a:gd name="T73" fmla="*/ 107 h 378"/>
              <a:gd name="T74" fmla="*/ 137 w 460"/>
              <a:gd name="T75" fmla="*/ 67 h 378"/>
              <a:gd name="T76" fmla="*/ 244 w 460"/>
              <a:gd name="T77" fmla="*/ 130 h 378"/>
              <a:gd name="T78" fmla="*/ 325 w 460"/>
              <a:gd name="T79" fmla="*/ 96 h 378"/>
              <a:gd name="T80" fmla="*/ 325 w 460"/>
              <a:gd name="T81" fmla="*/ 152 h 378"/>
              <a:gd name="T82" fmla="*/ 244 w 460"/>
              <a:gd name="T83" fmla="*/ 187 h 378"/>
              <a:gd name="T84" fmla="*/ 244 w 460"/>
              <a:gd name="T85" fmla="*/ 130 h 378"/>
              <a:gd name="T86" fmla="*/ 253 w 460"/>
              <a:gd name="T87" fmla="*/ 212 h 378"/>
              <a:gd name="T88" fmla="*/ 338 w 460"/>
              <a:gd name="T89" fmla="*/ 176 h 378"/>
              <a:gd name="T90" fmla="*/ 424 w 460"/>
              <a:gd name="T91" fmla="*/ 212 h 378"/>
              <a:gd name="T92" fmla="*/ 338 w 460"/>
              <a:gd name="T93" fmla="*/ 249 h 378"/>
              <a:gd name="T94" fmla="*/ 253 w 460"/>
              <a:gd name="T95" fmla="*/ 212 h 378"/>
              <a:gd name="T96" fmla="*/ 352 w 460"/>
              <a:gd name="T97" fmla="*/ 272 h 378"/>
              <a:gd name="T98" fmla="*/ 433 w 460"/>
              <a:gd name="T99" fmla="*/ 238 h 378"/>
              <a:gd name="T100" fmla="*/ 433 w 460"/>
              <a:gd name="T101" fmla="*/ 304 h 378"/>
              <a:gd name="T102" fmla="*/ 352 w 460"/>
              <a:gd name="T103" fmla="*/ 344 h 378"/>
              <a:gd name="T104" fmla="*/ 352 w 460"/>
              <a:gd name="T105" fmla="*/ 272 h 378"/>
              <a:gd name="T106" fmla="*/ 37 w 460"/>
              <a:gd name="T107" fmla="*/ 212 h 378"/>
              <a:gd name="T108" fmla="*/ 122 w 460"/>
              <a:gd name="T109" fmla="*/ 176 h 378"/>
              <a:gd name="T110" fmla="*/ 207 w 460"/>
              <a:gd name="T111" fmla="*/ 212 h 378"/>
              <a:gd name="T112" fmla="*/ 122 w 460"/>
              <a:gd name="T113" fmla="*/ 249 h 378"/>
              <a:gd name="T114" fmla="*/ 37 w 460"/>
              <a:gd name="T115" fmla="*/ 212 h 378"/>
              <a:gd name="T116" fmla="*/ 136 w 460"/>
              <a:gd name="T117" fmla="*/ 272 h 378"/>
              <a:gd name="T118" fmla="*/ 217 w 460"/>
              <a:gd name="T119" fmla="*/ 238 h 378"/>
              <a:gd name="T120" fmla="*/ 217 w 460"/>
              <a:gd name="T121" fmla="*/ 304 h 378"/>
              <a:gd name="T122" fmla="*/ 136 w 460"/>
              <a:gd name="T123" fmla="*/ 344 h 378"/>
              <a:gd name="T124" fmla="*/ 136 w 460"/>
              <a:gd name="T125" fmla="*/ 272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0" h="378">
                <a:moveTo>
                  <a:pt x="456" y="201"/>
                </a:moveTo>
                <a:cubicBezTo>
                  <a:pt x="453" y="197"/>
                  <a:pt x="449" y="193"/>
                  <a:pt x="444" y="191"/>
                </a:cubicBezTo>
                <a:cubicBezTo>
                  <a:pt x="352" y="152"/>
                  <a:pt x="352" y="152"/>
                  <a:pt x="352" y="152"/>
                </a:cubicBezTo>
                <a:cubicBezTo>
                  <a:pt x="352" y="67"/>
                  <a:pt x="352" y="67"/>
                  <a:pt x="352" y="67"/>
                </a:cubicBezTo>
                <a:cubicBezTo>
                  <a:pt x="352" y="62"/>
                  <a:pt x="350" y="57"/>
                  <a:pt x="347" y="53"/>
                </a:cubicBezTo>
                <a:cubicBezTo>
                  <a:pt x="344" y="48"/>
                  <a:pt x="340" y="45"/>
                  <a:pt x="335" y="43"/>
                </a:cubicBezTo>
                <a:cubicBezTo>
                  <a:pt x="241" y="2"/>
                  <a:pt x="241" y="2"/>
                  <a:pt x="241" y="2"/>
                </a:cubicBezTo>
                <a:cubicBezTo>
                  <a:pt x="238" y="1"/>
                  <a:pt x="234" y="0"/>
                  <a:pt x="230" y="0"/>
                </a:cubicBezTo>
                <a:cubicBezTo>
                  <a:pt x="226" y="0"/>
                  <a:pt x="223" y="1"/>
                  <a:pt x="220" y="2"/>
                </a:cubicBezTo>
                <a:cubicBezTo>
                  <a:pt x="125" y="43"/>
                  <a:pt x="125" y="43"/>
                  <a:pt x="125" y="43"/>
                </a:cubicBezTo>
                <a:cubicBezTo>
                  <a:pt x="120" y="45"/>
                  <a:pt x="116" y="48"/>
                  <a:pt x="113" y="53"/>
                </a:cubicBezTo>
                <a:cubicBezTo>
                  <a:pt x="110" y="57"/>
                  <a:pt x="109" y="62"/>
                  <a:pt x="109" y="67"/>
                </a:cubicBezTo>
                <a:cubicBezTo>
                  <a:pt x="109" y="152"/>
                  <a:pt x="109" y="152"/>
                  <a:pt x="109" y="152"/>
                </a:cubicBezTo>
                <a:cubicBezTo>
                  <a:pt x="17" y="191"/>
                  <a:pt x="17" y="191"/>
                  <a:pt x="17" y="191"/>
                </a:cubicBezTo>
                <a:cubicBezTo>
                  <a:pt x="12" y="193"/>
                  <a:pt x="8" y="197"/>
                  <a:pt x="5" y="201"/>
                </a:cubicBezTo>
                <a:cubicBezTo>
                  <a:pt x="2" y="206"/>
                  <a:pt x="0" y="211"/>
                  <a:pt x="0" y="216"/>
                </a:cubicBezTo>
                <a:cubicBezTo>
                  <a:pt x="0" y="304"/>
                  <a:pt x="0" y="304"/>
                  <a:pt x="0" y="304"/>
                </a:cubicBezTo>
                <a:cubicBezTo>
                  <a:pt x="0" y="309"/>
                  <a:pt x="2" y="314"/>
                  <a:pt x="4" y="318"/>
                </a:cubicBezTo>
                <a:cubicBezTo>
                  <a:pt x="7" y="322"/>
                  <a:pt x="11" y="326"/>
                  <a:pt x="15" y="328"/>
                </a:cubicBezTo>
                <a:cubicBezTo>
                  <a:pt x="110" y="375"/>
                  <a:pt x="110" y="375"/>
                  <a:pt x="110" y="375"/>
                </a:cubicBezTo>
                <a:cubicBezTo>
                  <a:pt x="114" y="377"/>
                  <a:pt x="118" y="378"/>
                  <a:pt x="122" y="378"/>
                </a:cubicBezTo>
                <a:cubicBezTo>
                  <a:pt x="127" y="378"/>
                  <a:pt x="131" y="377"/>
                  <a:pt x="134" y="375"/>
                </a:cubicBezTo>
                <a:cubicBezTo>
                  <a:pt x="229" y="328"/>
                  <a:pt x="229" y="328"/>
                  <a:pt x="229" y="328"/>
                </a:cubicBezTo>
                <a:cubicBezTo>
                  <a:pt x="230" y="327"/>
                  <a:pt x="230" y="327"/>
                  <a:pt x="230" y="327"/>
                </a:cubicBezTo>
                <a:cubicBezTo>
                  <a:pt x="232" y="328"/>
                  <a:pt x="232" y="328"/>
                  <a:pt x="232" y="328"/>
                </a:cubicBezTo>
                <a:cubicBezTo>
                  <a:pt x="326" y="375"/>
                  <a:pt x="326" y="375"/>
                  <a:pt x="326" y="375"/>
                </a:cubicBezTo>
                <a:cubicBezTo>
                  <a:pt x="330" y="377"/>
                  <a:pt x="334" y="378"/>
                  <a:pt x="338" y="378"/>
                </a:cubicBezTo>
                <a:cubicBezTo>
                  <a:pt x="343" y="378"/>
                  <a:pt x="347" y="377"/>
                  <a:pt x="350" y="375"/>
                </a:cubicBezTo>
                <a:cubicBezTo>
                  <a:pt x="445" y="328"/>
                  <a:pt x="445" y="328"/>
                  <a:pt x="445" y="328"/>
                </a:cubicBezTo>
                <a:cubicBezTo>
                  <a:pt x="450" y="326"/>
                  <a:pt x="453" y="322"/>
                  <a:pt x="456" y="318"/>
                </a:cubicBezTo>
                <a:cubicBezTo>
                  <a:pt x="459" y="314"/>
                  <a:pt x="460" y="309"/>
                  <a:pt x="460" y="304"/>
                </a:cubicBezTo>
                <a:cubicBezTo>
                  <a:pt x="460" y="216"/>
                  <a:pt x="460" y="216"/>
                  <a:pt x="460" y="216"/>
                </a:cubicBezTo>
                <a:cubicBezTo>
                  <a:pt x="460" y="211"/>
                  <a:pt x="458" y="206"/>
                  <a:pt x="456" y="201"/>
                </a:cubicBezTo>
                <a:close/>
                <a:moveTo>
                  <a:pt x="137" y="67"/>
                </a:moveTo>
                <a:cubicBezTo>
                  <a:pt x="230" y="27"/>
                  <a:pt x="230" y="27"/>
                  <a:pt x="230" y="27"/>
                </a:cubicBezTo>
                <a:cubicBezTo>
                  <a:pt x="323" y="67"/>
                  <a:pt x="323" y="67"/>
                  <a:pt x="323" y="67"/>
                </a:cubicBezTo>
                <a:cubicBezTo>
                  <a:pt x="230" y="107"/>
                  <a:pt x="230" y="107"/>
                  <a:pt x="230" y="107"/>
                </a:cubicBezTo>
                <a:lnTo>
                  <a:pt x="137" y="67"/>
                </a:lnTo>
                <a:close/>
                <a:moveTo>
                  <a:pt x="244" y="130"/>
                </a:moveTo>
                <a:cubicBezTo>
                  <a:pt x="325" y="96"/>
                  <a:pt x="325" y="96"/>
                  <a:pt x="325" y="96"/>
                </a:cubicBezTo>
                <a:cubicBezTo>
                  <a:pt x="325" y="152"/>
                  <a:pt x="325" y="152"/>
                  <a:pt x="325" y="152"/>
                </a:cubicBezTo>
                <a:cubicBezTo>
                  <a:pt x="244" y="187"/>
                  <a:pt x="244" y="187"/>
                  <a:pt x="244" y="187"/>
                </a:cubicBezTo>
                <a:lnTo>
                  <a:pt x="244" y="130"/>
                </a:lnTo>
                <a:close/>
                <a:moveTo>
                  <a:pt x="253" y="212"/>
                </a:moveTo>
                <a:cubicBezTo>
                  <a:pt x="338" y="176"/>
                  <a:pt x="338" y="176"/>
                  <a:pt x="338" y="176"/>
                </a:cubicBezTo>
                <a:cubicBezTo>
                  <a:pt x="424" y="212"/>
                  <a:pt x="424" y="212"/>
                  <a:pt x="424" y="212"/>
                </a:cubicBezTo>
                <a:cubicBezTo>
                  <a:pt x="338" y="249"/>
                  <a:pt x="338" y="249"/>
                  <a:pt x="338" y="249"/>
                </a:cubicBezTo>
                <a:lnTo>
                  <a:pt x="253" y="212"/>
                </a:lnTo>
                <a:close/>
                <a:moveTo>
                  <a:pt x="352" y="272"/>
                </a:moveTo>
                <a:cubicBezTo>
                  <a:pt x="433" y="238"/>
                  <a:pt x="433" y="238"/>
                  <a:pt x="433" y="238"/>
                </a:cubicBezTo>
                <a:cubicBezTo>
                  <a:pt x="433" y="304"/>
                  <a:pt x="433" y="304"/>
                  <a:pt x="433" y="304"/>
                </a:cubicBezTo>
                <a:cubicBezTo>
                  <a:pt x="352" y="344"/>
                  <a:pt x="352" y="344"/>
                  <a:pt x="352" y="344"/>
                </a:cubicBezTo>
                <a:lnTo>
                  <a:pt x="352" y="272"/>
                </a:lnTo>
                <a:close/>
                <a:moveTo>
                  <a:pt x="37" y="212"/>
                </a:moveTo>
                <a:cubicBezTo>
                  <a:pt x="122" y="176"/>
                  <a:pt x="122" y="176"/>
                  <a:pt x="122" y="176"/>
                </a:cubicBezTo>
                <a:cubicBezTo>
                  <a:pt x="207" y="212"/>
                  <a:pt x="207" y="212"/>
                  <a:pt x="207" y="212"/>
                </a:cubicBezTo>
                <a:cubicBezTo>
                  <a:pt x="122" y="249"/>
                  <a:pt x="122" y="249"/>
                  <a:pt x="122" y="249"/>
                </a:cubicBezTo>
                <a:lnTo>
                  <a:pt x="37" y="212"/>
                </a:lnTo>
                <a:close/>
                <a:moveTo>
                  <a:pt x="136" y="272"/>
                </a:moveTo>
                <a:cubicBezTo>
                  <a:pt x="217" y="238"/>
                  <a:pt x="217" y="238"/>
                  <a:pt x="217" y="238"/>
                </a:cubicBezTo>
                <a:cubicBezTo>
                  <a:pt x="217" y="304"/>
                  <a:pt x="217" y="304"/>
                  <a:pt x="217" y="304"/>
                </a:cubicBezTo>
                <a:cubicBezTo>
                  <a:pt x="136" y="344"/>
                  <a:pt x="136" y="344"/>
                  <a:pt x="136" y="344"/>
                </a:cubicBezTo>
                <a:lnTo>
                  <a:pt x="136" y="272"/>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Tree>
    <p:extLst>
      <p:ext uri="{BB962C8B-B14F-4D97-AF65-F5344CB8AC3E}">
        <p14:creationId xmlns:p14="http://schemas.microsoft.com/office/powerpoint/2010/main" val="2399209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 Placeholder 1">
            <a:extLst>
              <a:ext uri="{FF2B5EF4-FFF2-40B4-BE49-F238E27FC236}">
                <a16:creationId xmlns:a16="http://schemas.microsoft.com/office/drawing/2014/main" id="{8F973FA6-DD56-4FB9-A3FA-1CDF000F4C5F}"/>
              </a:ext>
            </a:extLst>
          </p:cNvPr>
          <p:cNvSpPr txBox="1">
            <a:spLocks/>
          </p:cNvSpPr>
          <p:nvPr>
            <p:custDataLst>
              <p:tags r:id="rId1"/>
            </p:custDataLst>
          </p:nvPr>
        </p:nvSpPr>
        <p:spPr>
          <a:xfrm>
            <a:off x="194922" y="133543"/>
            <a:ext cx="5970134" cy="659003"/>
          </a:xfrm>
          <a:prstGeom prst="rect">
            <a:avLst/>
          </a:prstGeom>
        </p:spPr>
        <p:txBody>
          <a:bodyPr vert="horz" lIns="68580" tIns="34290" rIns="68580" bIns="34290" rtlCol="0" anchor="ctr">
            <a:normAutofit/>
          </a:bodyP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lnSpc>
                <a:spcPct val="90000"/>
              </a:lnSpc>
              <a:buClr>
                <a:schemeClr val="dk1"/>
              </a:buClr>
              <a:buSzPts val="1400"/>
            </a:pPr>
            <a:r>
              <a:rPr lang="fr-CA" sz="2000" b="1" dirty="0">
                <a:solidFill>
                  <a:srgbClr val="000000"/>
                </a:solidFill>
                <a:latin typeface="Century Gothic"/>
              </a:rPr>
              <a:t>Fonctions du CIR</a:t>
            </a:r>
          </a:p>
        </p:txBody>
      </p:sp>
      <p:sp>
        <p:nvSpPr>
          <p:cNvPr id="4" name="Figure">
            <a:extLst>
              <a:ext uri="{FF2B5EF4-FFF2-40B4-BE49-F238E27FC236}">
                <a16:creationId xmlns:a16="http://schemas.microsoft.com/office/drawing/2014/main" id="{B5BD3D88-110D-4C27-B27A-AB4A624DF2C7}"/>
              </a:ext>
            </a:extLst>
          </p:cNvPr>
          <p:cNvSpPr/>
          <p:nvPr>
            <p:custDataLst>
              <p:tags r:id="rId2"/>
            </p:custDataLst>
          </p:nvPr>
        </p:nvSpPr>
        <p:spPr>
          <a:xfrm>
            <a:off x="4323897" y="1297537"/>
            <a:ext cx="1646775" cy="951239"/>
          </a:xfrm>
          <a:custGeom>
            <a:avLst/>
            <a:gdLst/>
            <a:ahLst/>
            <a:cxnLst>
              <a:cxn ang="0">
                <a:pos x="wd2" y="hd2"/>
              </a:cxn>
              <a:cxn ang="5400000">
                <a:pos x="wd2" y="hd2"/>
              </a:cxn>
              <a:cxn ang="10800000">
                <a:pos x="wd2" y="hd2"/>
              </a:cxn>
              <a:cxn ang="16200000">
                <a:pos x="wd2" y="hd2"/>
              </a:cxn>
            </a:cxnLst>
            <a:rect l="0" t="0" r="r" b="b"/>
            <a:pathLst>
              <a:path w="21600" h="21600" extrusionOk="0">
                <a:moveTo>
                  <a:pt x="3154" y="12179"/>
                </a:moveTo>
                <a:lnTo>
                  <a:pt x="0" y="21600"/>
                </a:lnTo>
                <a:lnTo>
                  <a:pt x="6319" y="21600"/>
                </a:lnTo>
                <a:lnTo>
                  <a:pt x="7355" y="21600"/>
                </a:lnTo>
                <a:lnTo>
                  <a:pt x="14943" y="21600"/>
                </a:lnTo>
                <a:lnTo>
                  <a:pt x="15979" y="21600"/>
                </a:lnTo>
                <a:lnTo>
                  <a:pt x="21600" y="21600"/>
                </a:lnTo>
                <a:lnTo>
                  <a:pt x="16084" y="4843"/>
                </a:lnTo>
                <a:cubicBezTo>
                  <a:pt x="15211" y="2187"/>
                  <a:pt x="13058" y="0"/>
                  <a:pt x="11300" y="0"/>
                </a:cubicBezTo>
                <a:lnTo>
                  <a:pt x="7227" y="0"/>
                </a:lnTo>
                <a:lnTo>
                  <a:pt x="3666" y="10647"/>
                </a:lnTo>
                <a:lnTo>
                  <a:pt x="3154" y="12179"/>
                </a:lnTo>
                <a:close/>
              </a:path>
            </a:pathLst>
          </a:custGeom>
          <a:solidFill>
            <a:srgbClr val="013D4D">
              <a:lumMod val="50000"/>
              <a:lumOff val="50000"/>
            </a:srgbClr>
          </a:solidFill>
          <a:ln w="12700">
            <a:solidFill>
              <a:schemeClr val="tx1"/>
            </a:solidFill>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300">
              <a:solidFill>
                <a:srgbClr val="FFFFFF"/>
              </a:solidFill>
              <a:effectLst>
                <a:outerShdw blurRad="38100" dist="12700" dir="5400000" rotWithShape="0">
                  <a:srgbClr val="000000">
                    <a:alpha val="50000"/>
                  </a:srgbClr>
                </a:outerShdw>
              </a:effectLst>
              <a:latin typeface="Century Gothic" panose="020B0502020202020204" pitchFamily="34" charset="0"/>
            </a:endParaRPr>
          </a:p>
        </p:txBody>
      </p:sp>
      <p:sp>
        <p:nvSpPr>
          <p:cNvPr id="5" name="Figure">
            <a:extLst>
              <a:ext uri="{FF2B5EF4-FFF2-40B4-BE49-F238E27FC236}">
                <a16:creationId xmlns:a16="http://schemas.microsoft.com/office/drawing/2014/main" id="{4B8C0320-CE04-442C-9A1E-5CD5EA07EBDA}"/>
              </a:ext>
            </a:extLst>
          </p:cNvPr>
          <p:cNvSpPr/>
          <p:nvPr>
            <p:custDataLst>
              <p:tags r:id="rId3"/>
            </p:custDataLst>
          </p:nvPr>
        </p:nvSpPr>
        <p:spPr>
          <a:xfrm>
            <a:off x="4308707" y="2869109"/>
            <a:ext cx="1409732" cy="1435014"/>
          </a:xfrm>
          <a:custGeom>
            <a:avLst/>
            <a:gdLst/>
            <a:ahLst/>
            <a:cxnLst>
              <a:cxn ang="0">
                <a:pos x="wd2" y="hd2"/>
              </a:cxn>
              <a:cxn ang="5400000">
                <a:pos x="wd2" y="hd2"/>
              </a:cxn>
              <a:cxn ang="10800000">
                <a:pos x="wd2" y="hd2"/>
              </a:cxn>
              <a:cxn ang="16200000">
                <a:pos x="wd2" y="hd2"/>
              </a:cxn>
            </a:cxnLst>
            <a:rect l="0" t="0" r="r" b="b"/>
            <a:pathLst>
              <a:path w="21600" h="21600" extrusionOk="0">
                <a:moveTo>
                  <a:pt x="16998" y="6405"/>
                </a:moveTo>
                <a:lnTo>
                  <a:pt x="13115" y="0"/>
                </a:lnTo>
                <a:lnTo>
                  <a:pt x="9231" y="6405"/>
                </a:lnTo>
                <a:lnTo>
                  <a:pt x="8610" y="7437"/>
                </a:lnTo>
                <a:lnTo>
                  <a:pt x="4243" y="14632"/>
                </a:lnTo>
                <a:lnTo>
                  <a:pt x="3621" y="15637"/>
                </a:lnTo>
                <a:lnTo>
                  <a:pt x="0" y="21600"/>
                </a:lnTo>
                <a:lnTo>
                  <a:pt x="13294" y="21600"/>
                </a:lnTo>
                <a:cubicBezTo>
                  <a:pt x="15381" y="21600"/>
                  <a:pt x="17938" y="20166"/>
                  <a:pt x="18974" y="18424"/>
                </a:cubicBezTo>
                <a:lnTo>
                  <a:pt x="21600" y="14016"/>
                </a:lnTo>
                <a:lnTo>
                  <a:pt x="17606" y="7437"/>
                </a:lnTo>
                <a:lnTo>
                  <a:pt x="16998" y="6405"/>
                </a:lnTo>
                <a:close/>
              </a:path>
            </a:pathLst>
          </a:custGeom>
          <a:solidFill>
            <a:srgbClr val="D9126B"/>
          </a:solidFill>
          <a:ln w="12700">
            <a:solidFill>
              <a:schemeClr val="tx1"/>
            </a:solidFill>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300">
              <a:solidFill>
                <a:srgbClr val="FFFFFF"/>
              </a:solidFill>
              <a:effectLst>
                <a:outerShdw blurRad="38100" dist="12700" dir="5400000" rotWithShape="0">
                  <a:srgbClr val="000000">
                    <a:alpha val="50000"/>
                  </a:srgbClr>
                </a:outerShdw>
              </a:effectLst>
              <a:latin typeface="Century Gothic" panose="020B0502020202020204" pitchFamily="34" charset="0"/>
            </a:endParaRPr>
          </a:p>
        </p:txBody>
      </p:sp>
      <p:sp>
        <p:nvSpPr>
          <p:cNvPr id="6" name="Figure">
            <a:extLst>
              <a:ext uri="{FF2B5EF4-FFF2-40B4-BE49-F238E27FC236}">
                <a16:creationId xmlns:a16="http://schemas.microsoft.com/office/drawing/2014/main" id="{4D34C68F-B025-4E01-80E6-A535FE6D95C8}"/>
              </a:ext>
            </a:extLst>
          </p:cNvPr>
          <p:cNvSpPr/>
          <p:nvPr>
            <p:custDataLst>
              <p:tags r:id="rId4"/>
            </p:custDataLst>
          </p:nvPr>
        </p:nvSpPr>
        <p:spPr>
          <a:xfrm>
            <a:off x="2902614" y="1876157"/>
            <a:ext cx="1318861" cy="1422552"/>
          </a:xfrm>
          <a:custGeom>
            <a:avLst/>
            <a:gdLst/>
            <a:ahLst/>
            <a:cxnLst>
              <a:cxn ang="0">
                <a:pos x="wd2" y="hd2"/>
              </a:cxn>
              <a:cxn ang="5400000">
                <a:pos x="wd2" y="hd2"/>
              </a:cxn>
              <a:cxn ang="10800000">
                <a:pos x="wd2" y="hd2"/>
              </a:cxn>
              <a:cxn ang="16200000">
                <a:pos x="wd2" y="hd2"/>
              </a:cxn>
            </a:cxnLst>
            <a:rect l="0" t="0" r="r" b="b"/>
            <a:pathLst>
              <a:path w="21327" h="21600" extrusionOk="0">
                <a:moveTo>
                  <a:pt x="13130" y="21600"/>
                </a:moveTo>
                <a:lnTo>
                  <a:pt x="21327" y="21600"/>
                </a:lnTo>
                <a:lnTo>
                  <a:pt x="17229" y="15139"/>
                </a:lnTo>
                <a:lnTo>
                  <a:pt x="17229" y="15139"/>
                </a:lnTo>
                <a:lnTo>
                  <a:pt x="16572" y="14112"/>
                </a:lnTo>
                <a:lnTo>
                  <a:pt x="11818" y="6637"/>
                </a:lnTo>
                <a:lnTo>
                  <a:pt x="11161" y="5596"/>
                </a:lnTo>
                <a:lnTo>
                  <a:pt x="7603" y="0"/>
                </a:lnTo>
                <a:lnTo>
                  <a:pt x="821" y="10908"/>
                </a:lnTo>
                <a:cubicBezTo>
                  <a:pt x="-273" y="12665"/>
                  <a:pt x="-273" y="15558"/>
                  <a:pt x="821" y="17315"/>
                </a:cubicBezTo>
                <a:lnTo>
                  <a:pt x="3490" y="21586"/>
                </a:lnTo>
                <a:lnTo>
                  <a:pt x="11832" y="21586"/>
                </a:lnTo>
                <a:lnTo>
                  <a:pt x="13130" y="21586"/>
                </a:lnTo>
                <a:close/>
              </a:path>
            </a:pathLst>
          </a:custGeom>
          <a:solidFill>
            <a:srgbClr val="B1DB15"/>
          </a:solidFill>
          <a:ln w="12700">
            <a:solidFill>
              <a:schemeClr val="tx1"/>
            </a:solidFill>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300">
              <a:solidFill>
                <a:srgbClr val="FFFFFF"/>
              </a:solidFill>
              <a:effectLst>
                <a:outerShdw blurRad="38100" dist="12700" dir="5400000" rotWithShape="0">
                  <a:srgbClr val="000000">
                    <a:alpha val="50000"/>
                  </a:srgbClr>
                </a:outerShdw>
              </a:effectLst>
              <a:latin typeface="Century Gothic" panose="020B0502020202020204" pitchFamily="34" charset="0"/>
            </a:endParaRPr>
          </a:p>
        </p:txBody>
      </p:sp>
      <p:sp>
        <p:nvSpPr>
          <p:cNvPr id="7" name="Figure">
            <a:extLst>
              <a:ext uri="{FF2B5EF4-FFF2-40B4-BE49-F238E27FC236}">
                <a16:creationId xmlns:a16="http://schemas.microsoft.com/office/drawing/2014/main" id="{9B4794FC-6A1D-4285-9150-C5461410172E}"/>
              </a:ext>
            </a:extLst>
          </p:cNvPr>
          <p:cNvSpPr/>
          <p:nvPr>
            <p:custDataLst>
              <p:tags r:id="rId5"/>
            </p:custDataLst>
          </p:nvPr>
        </p:nvSpPr>
        <p:spPr>
          <a:xfrm>
            <a:off x="3405571" y="1296391"/>
            <a:ext cx="1409732" cy="1435014"/>
          </a:xfrm>
          <a:custGeom>
            <a:avLst/>
            <a:gdLst/>
            <a:ahLst/>
            <a:cxnLst>
              <a:cxn ang="0">
                <a:pos x="wd2" y="hd2"/>
              </a:cxn>
              <a:cxn ang="5400000">
                <a:pos x="wd2" y="hd2"/>
              </a:cxn>
              <a:cxn ang="10800000">
                <a:pos x="wd2" y="hd2"/>
              </a:cxn>
              <a:cxn ang="16200000">
                <a:pos x="wd2" y="hd2"/>
              </a:cxn>
            </a:cxnLst>
            <a:rect l="0" t="0" r="r" b="b"/>
            <a:pathLst>
              <a:path w="21600" h="21600" extrusionOk="0">
                <a:moveTo>
                  <a:pt x="4602" y="15195"/>
                </a:moveTo>
                <a:lnTo>
                  <a:pt x="8485" y="21600"/>
                </a:lnTo>
                <a:lnTo>
                  <a:pt x="12369" y="15195"/>
                </a:lnTo>
                <a:lnTo>
                  <a:pt x="12990" y="14163"/>
                </a:lnTo>
                <a:lnTo>
                  <a:pt x="17357" y="6968"/>
                </a:lnTo>
                <a:lnTo>
                  <a:pt x="17965" y="5949"/>
                </a:lnTo>
                <a:lnTo>
                  <a:pt x="21600" y="0"/>
                </a:lnTo>
                <a:lnTo>
                  <a:pt x="8306" y="0"/>
                </a:lnTo>
                <a:cubicBezTo>
                  <a:pt x="6219" y="0"/>
                  <a:pt x="3662" y="1434"/>
                  <a:pt x="2626" y="3176"/>
                </a:cubicBezTo>
                <a:lnTo>
                  <a:pt x="0" y="7584"/>
                </a:lnTo>
                <a:lnTo>
                  <a:pt x="3994" y="14163"/>
                </a:lnTo>
                <a:lnTo>
                  <a:pt x="4602" y="15195"/>
                </a:lnTo>
                <a:close/>
              </a:path>
            </a:pathLst>
          </a:custGeom>
          <a:solidFill>
            <a:srgbClr val="FFE200"/>
          </a:solidFill>
          <a:ln w="12700">
            <a:solidFill>
              <a:schemeClr val="tx1"/>
            </a:solidFill>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300">
              <a:solidFill>
                <a:srgbClr val="FFFFFF"/>
              </a:solidFill>
              <a:effectLst>
                <a:outerShdw blurRad="38100" dist="12700" dir="5400000" rotWithShape="0">
                  <a:srgbClr val="000000">
                    <a:alpha val="50000"/>
                  </a:srgbClr>
                </a:outerShdw>
              </a:effectLst>
              <a:latin typeface="Century Gothic" panose="020B0502020202020204" pitchFamily="34" charset="0"/>
            </a:endParaRPr>
          </a:p>
        </p:txBody>
      </p:sp>
      <p:sp>
        <p:nvSpPr>
          <p:cNvPr id="8" name="Figure">
            <a:extLst>
              <a:ext uri="{FF2B5EF4-FFF2-40B4-BE49-F238E27FC236}">
                <a16:creationId xmlns:a16="http://schemas.microsoft.com/office/drawing/2014/main" id="{28630380-44DF-491F-887D-61037F667DBB}"/>
              </a:ext>
            </a:extLst>
          </p:cNvPr>
          <p:cNvSpPr/>
          <p:nvPr>
            <p:custDataLst>
              <p:tags r:id="rId6"/>
            </p:custDataLst>
          </p:nvPr>
        </p:nvSpPr>
        <p:spPr>
          <a:xfrm>
            <a:off x="3129347" y="3356995"/>
            <a:ext cx="1673999" cy="940949"/>
          </a:xfrm>
          <a:custGeom>
            <a:avLst/>
            <a:gdLst/>
            <a:ahLst/>
            <a:cxnLst>
              <a:cxn ang="0">
                <a:pos x="wd2" y="hd2"/>
              </a:cxn>
              <a:cxn ang="5400000">
                <a:pos x="wd2" y="hd2"/>
              </a:cxn>
              <a:cxn ang="10800000">
                <a:pos x="wd2" y="hd2"/>
              </a:cxn>
              <a:cxn ang="16200000">
                <a:pos x="wd2" y="hd2"/>
              </a:cxn>
            </a:cxnLst>
            <a:rect l="0" t="0" r="r" b="b"/>
            <a:pathLst>
              <a:path w="21600" h="21600" extrusionOk="0">
                <a:moveTo>
                  <a:pt x="18446" y="9421"/>
                </a:moveTo>
                <a:lnTo>
                  <a:pt x="21600" y="0"/>
                </a:lnTo>
                <a:lnTo>
                  <a:pt x="15281" y="0"/>
                </a:lnTo>
                <a:lnTo>
                  <a:pt x="14256" y="0"/>
                </a:lnTo>
                <a:lnTo>
                  <a:pt x="6669" y="0"/>
                </a:lnTo>
                <a:lnTo>
                  <a:pt x="5633" y="0"/>
                </a:lnTo>
                <a:lnTo>
                  <a:pt x="0" y="0"/>
                </a:lnTo>
                <a:lnTo>
                  <a:pt x="5516" y="16757"/>
                </a:lnTo>
                <a:cubicBezTo>
                  <a:pt x="6389" y="19413"/>
                  <a:pt x="8542" y="21600"/>
                  <a:pt x="10300" y="21600"/>
                </a:cubicBezTo>
                <a:lnTo>
                  <a:pt x="14373" y="21600"/>
                </a:lnTo>
                <a:lnTo>
                  <a:pt x="17934" y="10953"/>
                </a:lnTo>
                <a:lnTo>
                  <a:pt x="18446" y="9421"/>
                </a:lnTo>
                <a:close/>
              </a:path>
            </a:pathLst>
          </a:custGeom>
          <a:solidFill>
            <a:srgbClr val="FE7600"/>
          </a:solidFill>
          <a:ln w="12700">
            <a:solidFill>
              <a:schemeClr val="tx1"/>
            </a:solidFill>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300">
              <a:solidFill>
                <a:srgbClr val="FFFFFF"/>
              </a:solidFill>
              <a:effectLst>
                <a:outerShdw blurRad="38100" dist="12700" dir="5400000" rotWithShape="0">
                  <a:srgbClr val="000000">
                    <a:alpha val="50000"/>
                  </a:srgbClr>
                </a:outerShdw>
              </a:effectLst>
              <a:latin typeface="Century Gothic" panose="020B0502020202020204" pitchFamily="34" charset="0"/>
            </a:endParaRPr>
          </a:p>
        </p:txBody>
      </p:sp>
      <p:sp>
        <p:nvSpPr>
          <p:cNvPr id="9" name="Figure">
            <a:extLst>
              <a:ext uri="{FF2B5EF4-FFF2-40B4-BE49-F238E27FC236}">
                <a16:creationId xmlns:a16="http://schemas.microsoft.com/office/drawing/2014/main" id="{425D72BE-79FA-472E-8898-CF0EA365A8C3}"/>
              </a:ext>
            </a:extLst>
          </p:cNvPr>
          <p:cNvSpPr/>
          <p:nvPr>
            <p:custDataLst>
              <p:tags r:id="rId7"/>
            </p:custDataLst>
          </p:nvPr>
        </p:nvSpPr>
        <p:spPr>
          <a:xfrm>
            <a:off x="4904986" y="2304829"/>
            <a:ext cx="1292259" cy="1432417"/>
          </a:xfrm>
          <a:custGeom>
            <a:avLst/>
            <a:gdLst/>
            <a:ahLst/>
            <a:cxnLst>
              <a:cxn ang="0">
                <a:pos x="wd2" y="hd2"/>
              </a:cxn>
              <a:cxn ang="5400000">
                <a:pos x="wd2" y="hd2"/>
              </a:cxn>
              <a:cxn ang="10800000">
                <a:pos x="wd2" y="hd2"/>
              </a:cxn>
              <a:cxn ang="16200000">
                <a:pos x="wd2" y="hd2"/>
              </a:cxn>
            </a:cxnLst>
            <a:rect l="0" t="0" r="r" b="b"/>
            <a:pathLst>
              <a:path w="21327" h="21600" extrusionOk="0">
                <a:moveTo>
                  <a:pt x="8191" y="0"/>
                </a:moveTo>
                <a:lnTo>
                  <a:pt x="0" y="0"/>
                </a:lnTo>
                <a:lnTo>
                  <a:pt x="4096" y="6461"/>
                </a:lnTo>
                <a:lnTo>
                  <a:pt x="4751" y="7488"/>
                </a:lnTo>
                <a:lnTo>
                  <a:pt x="9503" y="14963"/>
                </a:lnTo>
                <a:lnTo>
                  <a:pt x="10159" y="16004"/>
                </a:lnTo>
                <a:lnTo>
                  <a:pt x="13715" y="21600"/>
                </a:lnTo>
                <a:lnTo>
                  <a:pt x="20507" y="10692"/>
                </a:lnTo>
                <a:cubicBezTo>
                  <a:pt x="21600" y="8935"/>
                  <a:pt x="21600" y="6042"/>
                  <a:pt x="20507" y="4285"/>
                </a:cubicBezTo>
                <a:lnTo>
                  <a:pt x="17840" y="14"/>
                </a:lnTo>
                <a:lnTo>
                  <a:pt x="9503" y="14"/>
                </a:lnTo>
                <a:lnTo>
                  <a:pt x="8191" y="14"/>
                </a:lnTo>
                <a:close/>
              </a:path>
            </a:pathLst>
          </a:custGeom>
          <a:solidFill>
            <a:srgbClr val="00A891"/>
          </a:solidFill>
          <a:ln w="12700">
            <a:solidFill>
              <a:schemeClr val="tx1"/>
            </a:solidFill>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300">
              <a:solidFill>
                <a:srgbClr val="FFFFFF"/>
              </a:solidFill>
              <a:effectLst>
                <a:outerShdw blurRad="38100" dist="12700" dir="5400000" rotWithShape="0">
                  <a:srgbClr val="000000">
                    <a:alpha val="50000"/>
                  </a:srgbClr>
                </a:outerShdw>
              </a:effectLst>
              <a:latin typeface="Century Gothic" panose="020B0502020202020204" pitchFamily="34" charset="0"/>
            </a:endParaRPr>
          </a:p>
        </p:txBody>
      </p:sp>
      <p:grpSp>
        <p:nvGrpSpPr>
          <p:cNvPr id="10" name="Group 9">
            <a:extLst>
              <a:ext uri="{FF2B5EF4-FFF2-40B4-BE49-F238E27FC236}">
                <a16:creationId xmlns:a16="http://schemas.microsoft.com/office/drawing/2014/main" id="{27951E9E-E52F-4348-9C32-D86EB6CD3D29}"/>
              </a:ext>
            </a:extLst>
          </p:cNvPr>
          <p:cNvGrpSpPr/>
          <p:nvPr>
            <p:custDataLst>
              <p:tags r:id="rId8"/>
            </p:custDataLst>
          </p:nvPr>
        </p:nvGrpSpPr>
        <p:grpSpPr>
          <a:xfrm>
            <a:off x="6213985" y="2231916"/>
            <a:ext cx="2856911" cy="1347263"/>
            <a:chOff x="8555633" y="1114416"/>
            <a:chExt cx="3606467" cy="1796350"/>
          </a:xfrm>
        </p:grpSpPr>
        <p:sp>
          <p:nvSpPr>
            <p:cNvPr id="11" name="TextBox 10">
              <a:extLst>
                <a:ext uri="{FF2B5EF4-FFF2-40B4-BE49-F238E27FC236}">
                  <a16:creationId xmlns:a16="http://schemas.microsoft.com/office/drawing/2014/main" id="{61FF26C9-B96C-4AF5-B478-B0FBBBB23AB2}"/>
                </a:ext>
              </a:extLst>
            </p:cNvPr>
            <p:cNvSpPr txBox="1"/>
            <p:nvPr/>
          </p:nvSpPr>
          <p:spPr>
            <a:xfrm>
              <a:off x="8880330" y="1114416"/>
              <a:ext cx="3254716" cy="820737"/>
            </a:xfrm>
            <a:prstGeom prst="rect">
              <a:avLst/>
            </a:prstGeom>
            <a:noFill/>
          </p:spPr>
          <p:txBody>
            <a:bodyPr wrap="square" lIns="0" rIns="0" rtlCol="0" anchor="b">
              <a:spAutoFit/>
            </a:bodyPr>
            <a:lstStyle/>
            <a:p>
              <a:pPr algn="r">
                <a:defRPr/>
              </a:pPr>
              <a:r>
                <a:rPr lang="fr-CA" sz="1700" b="1" dirty="0">
                  <a:solidFill>
                    <a:srgbClr val="00A891"/>
                  </a:solidFill>
                  <a:latin typeface="Century Gothic" panose="020B0502020202020204" pitchFamily="34" charset="0"/>
                  <a:cs typeface="Arial" panose="020B0604020202020204" pitchFamily="34" charset="0"/>
                </a:rPr>
                <a:t>Mesurer et faire connaître</a:t>
              </a:r>
            </a:p>
          </p:txBody>
        </p:sp>
        <p:sp>
          <p:nvSpPr>
            <p:cNvPr id="12" name="TextBox 11">
              <a:extLst>
                <a:ext uri="{FF2B5EF4-FFF2-40B4-BE49-F238E27FC236}">
                  <a16:creationId xmlns:a16="http://schemas.microsoft.com/office/drawing/2014/main" id="{48193A9F-BA3E-4EB6-816C-6D95D57E7843}"/>
                </a:ext>
              </a:extLst>
            </p:cNvPr>
            <p:cNvSpPr txBox="1"/>
            <p:nvPr/>
          </p:nvSpPr>
          <p:spPr>
            <a:xfrm>
              <a:off x="8555633" y="1925881"/>
              <a:ext cx="3606467" cy="984885"/>
            </a:xfrm>
            <a:prstGeom prst="rect">
              <a:avLst/>
            </a:prstGeom>
            <a:noFill/>
          </p:spPr>
          <p:txBody>
            <a:bodyPr wrap="square" lIns="0" rIns="0" rtlCol="0" anchor="t">
              <a:spAutoFit/>
            </a:bodyPr>
            <a:lstStyle/>
            <a:p>
              <a:pPr algn="r"/>
              <a:r>
                <a:rPr lang="fr-FR" kern="0" dirty="0">
                  <a:latin typeface="Century Gothic" panose="020B0502020202020204" pitchFamily="34" charset="0"/>
                  <a:cs typeface="Arial" panose="020B0604020202020204" pitchFamily="34" charset="0"/>
                </a:rPr>
                <a:t>Mesurer les effets et échanger des leçons tirées des expérimentations</a:t>
              </a:r>
              <a:r>
                <a:rPr lang="en-US" kern="0" dirty="0">
                  <a:latin typeface="Century Gothic" panose="020B0502020202020204" pitchFamily="34" charset="0"/>
                  <a:cs typeface="Arial" panose="020B0604020202020204" pitchFamily="34" charset="0"/>
                </a:rPr>
                <a:t>.</a:t>
              </a:r>
            </a:p>
          </p:txBody>
        </p:sp>
      </p:grpSp>
      <p:grpSp>
        <p:nvGrpSpPr>
          <p:cNvPr id="13" name="Group 12">
            <a:extLst>
              <a:ext uri="{FF2B5EF4-FFF2-40B4-BE49-F238E27FC236}">
                <a16:creationId xmlns:a16="http://schemas.microsoft.com/office/drawing/2014/main" id="{BD1ADEFE-5381-4039-8482-273EEF561C39}"/>
              </a:ext>
            </a:extLst>
          </p:cNvPr>
          <p:cNvGrpSpPr/>
          <p:nvPr>
            <p:custDataLst>
              <p:tags r:id="rId9"/>
            </p:custDataLst>
          </p:nvPr>
        </p:nvGrpSpPr>
        <p:grpSpPr>
          <a:xfrm>
            <a:off x="5697996" y="3593266"/>
            <a:ext cx="3372901" cy="1567930"/>
            <a:chOff x="8813887" y="3642130"/>
            <a:chExt cx="3045178" cy="2274441"/>
          </a:xfrm>
          <a:solidFill>
            <a:schemeClr val="bg1"/>
          </a:solidFill>
        </p:grpSpPr>
        <p:sp>
          <p:nvSpPr>
            <p:cNvPr id="14" name="TextBox 13">
              <a:extLst>
                <a:ext uri="{FF2B5EF4-FFF2-40B4-BE49-F238E27FC236}">
                  <a16:creationId xmlns:a16="http://schemas.microsoft.com/office/drawing/2014/main" id="{C4C07CE5-CC05-45AC-B07C-C1311992D829}"/>
                </a:ext>
              </a:extLst>
            </p:cNvPr>
            <p:cNvSpPr txBox="1"/>
            <p:nvPr/>
          </p:nvSpPr>
          <p:spPr>
            <a:xfrm>
              <a:off x="9079540" y="3642130"/>
              <a:ext cx="2779525" cy="892922"/>
            </a:xfrm>
            <a:prstGeom prst="rect">
              <a:avLst/>
            </a:prstGeom>
            <a:grpFill/>
          </p:spPr>
          <p:txBody>
            <a:bodyPr wrap="square" lIns="0" rIns="0" rtlCol="0" anchor="b">
              <a:spAutoFit/>
            </a:bodyPr>
            <a:lstStyle/>
            <a:p>
              <a:pPr algn="r">
                <a:defRPr/>
              </a:pPr>
              <a:r>
                <a:rPr lang="fr-FR" sz="1700" b="1" dirty="0">
                  <a:solidFill>
                    <a:srgbClr val="D9126B"/>
                  </a:solidFill>
                  <a:latin typeface="Century Gothic" panose="020B0502020202020204" pitchFamily="34" charset="0"/>
                  <a:cs typeface="Arial" panose="020B0604020202020204" pitchFamily="34" charset="0"/>
                </a:rPr>
                <a:t>Offrir des outils et des lignes directrices</a:t>
              </a:r>
              <a:endParaRPr lang="en-US" sz="1700" b="1" dirty="0">
                <a:solidFill>
                  <a:srgbClr val="D9126B"/>
                </a:solidFill>
                <a:latin typeface="Century Gothic" panose="020B0502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92223548-B807-49B5-AD8D-1AB8397BC536}"/>
                </a:ext>
              </a:extLst>
            </p:cNvPr>
            <p:cNvSpPr txBox="1"/>
            <p:nvPr/>
          </p:nvSpPr>
          <p:spPr>
            <a:xfrm>
              <a:off x="8813887" y="4532542"/>
              <a:ext cx="3045178" cy="1384029"/>
            </a:xfrm>
            <a:prstGeom prst="rect">
              <a:avLst/>
            </a:prstGeom>
            <a:grpFill/>
          </p:spPr>
          <p:txBody>
            <a:bodyPr wrap="square" lIns="0" rIns="0" rtlCol="0" anchor="t">
              <a:spAutoFit/>
            </a:bodyPr>
            <a:lstStyle/>
            <a:p>
              <a:pPr algn="r">
                <a:defRPr/>
              </a:pPr>
              <a:r>
                <a:rPr lang="fr-FR" kern="0" dirty="0">
                  <a:latin typeface="Century Gothic" panose="020B0502020202020204" pitchFamily="34" charset="0"/>
                  <a:cs typeface="Arial" panose="020B0604020202020204" pitchFamily="34" charset="0"/>
                </a:rPr>
                <a:t>Élaborer des outils et documents d’orientation axés sur des approches novatrices en matière de réglementation.</a:t>
              </a:r>
              <a:endParaRPr lang="en-US" kern="0" dirty="0">
                <a:latin typeface="Century Gothic" panose="020B0502020202020204" pitchFamily="34" charset="0"/>
                <a:cs typeface="Arial" panose="020B0604020202020204" pitchFamily="34" charset="0"/>
              </a:endParaRPr>
            </a:p>
          </p:txBody>
        </p:sp>
      </p:grpSp>
      <p:sp>
        <p:nvSpPr>
          <p:cNvPr id="16" name="Freeform 20">
            <a:extLst>
              <a:ext uri="{FF2B5EF4-FFF2-40B4-BE49-F238E27FC236}">
                <a16:creationId xmlns:a16="http://schemas.microsoft.com/office/drawing/2014/main" id="{BFF2C0E8-47CF-412A-A2BA-7D2800A2A227}"/>
              </a:ext>
            </a:extLst>
          </p:cNvPr>
          <p:cNvSpPr>
            <a:spLocks noEditPoints="1"/>
          </p:cNvSpPr>
          <p:nvPr>
            <p:custDataLst>
              <p:tags r:id="rId10"/>
            </p:custDataLst>
          </p:nvPr>
        </p:nvSpPr>
        <p:spPr bwMode="auto">
          <a:xfrm>
            <a:off x="3686387" y="3490730"/>
            <a:ext cx="509405" cy="583976"/>
          </a:xfrm>
          <a:custGeom>
            <a:avLst/>
            <a:gdLst>
              <a:gd name="T0" fmla="*/ 128 w 156"/>
              <a:gd name="T1" fmla="*/ 76 h 156"/>
              <a:gd name="T2" fmla="*/ 89 w 156"/>
              <a:gd name="T3" fmla="*/ 76 h 156"/>
              <a:gd name="T4" fmla="*/ 89 w 156"/>
              <a:gd name="T5" fmla="*/ 48 h 156"/>
              <a:gd name="T6" fmla="*/ 61 w 156"/>
              <a:gd name="T7" fmla="*/ 8 h 156"/>
              <a:gd name="T8" fmla="*/ 23 w 156"/>
              <a:gd name="T9" fmla="*/ 8 h 156"/>
              <a:gd name="T10" fmla="*/ 0 w 156"/>
              <a:gd name="T11" fmla="*/ 42 h 156"/>
              <a:gd name="T12" fmla="*/ 28 w 156"/>
              <a:gd name="T13" fmla="*/ 81 h 156"/>
              <a:gd name="T14" fmla="*/ 68 w 156"/>
              <a:gd name="T15" fmla="*/ 81 h 156"/>
              <a:gd name="T16" fmla="*/ 68 w 156"/>
              <a:gd name="T17" fmla="*/ 109 h 156"/>
              <a:gd name="T18" fmla="*/ 95 w 156"/>
              <a:gd name="T19" fmla="*/ 148 h 156"/>
              <a:gd name="T20" fmla="*/ 134 w 156"/>
              <a:gd name="T21" fmla="*/ 148 h 156"/>
              <a:gd name="T22" fmla="*/ 156 w 156"/>
              <a:gd name="T23" fmla="*/ 115 h 156"/>
              <a:gd name="T24" fmla="*/ 68 w 156"/>
              <a:gd name="T25" fmla="*/ 55 h 156"/>
              <a:gd name="T26" fmla="*/ 64 w 156"/>
              <a:gd name="T27" fmla="*/ 51 h 156"/>
              <a:gd name="T28" fmla="*/ 60 w 156"/>
              <a:gd name="T29" fmla="*/ 48 h 156"/>
              <a:gd name="T30" fmla="*/ 50 w 156"/>
              <a:gd name="T31" fmla="*/ 50 h 156"/>
              <a:gd name="T32" fmla="*/ 48 w 156"/>
              <a:gd name="T33" fmla="*/ 60 h 156"/>
              <a:gd name="T34" fmla="*/ 51 w 156"/>
              <a:gd name="T35" fmla="*/ 64 h 156"/>
              <a:gd name="T36" fmla="*/ 55 w 156"/>
              <a:gd name="T37" fmla="*/ 68 h 156"/>
              <a:gd name="T38" fmla="*/ 41 w 156"/>
              <a:gd name="T39" fmla="*/ 68 h 156"/>
              <a:gd name="T40" fmla="*/ 19 w 156"/>
              <a:gd name="T41" fmla="*/ 42 h 156"/>
              <a:gd name="T42" fmla="*/ 35 w 156"/>
              <a:gd name="T43" fmla="*/ 21 h 156"/>
              <a:gd name="T44" fmla="*/ 48 w 156"/>
              <a:gd name="T45" fmla="*/ 21 h 156"/>
              <a:gd name="T46" fmla="*/ 71 w 156"/>
              <a:gd name="T47" fmla="*/ 48 h 156"/>
              <a:gd name="T48" fmla="*/ 135 w 156"/>
              <a:gd name="T49" fmla="*/ 121 h 156"/>
              <a:gd name="T50" fmla="*/ 115 w 156"/>
              <a:gd name="T51" fmla="*/ 138 h 156"/>
              <a:gd name="T52" fmla="*/ 89 w 156"/>
              <a:gd name="T53" fmla="*/ 115 h 156"/>
              <a:gd name="T54" fmla="*/ 89 w 156"/>
              <a:gd name="T55" fmla="*/ 102 h 156"/>
              <a:gd name="T56" fmla="*/ 93 w 156"/>
              <a:gd name="T57" fmla="*/ 106 h 156"/>
              <a:gd name="T58" fmla="*/ 97 w 156"/>
              <a:gd name="T59" fmla="*/ 109 h 156"/>
              <a:gd name="T60" fmla="*/ 106 w 156"/>
              <a:gd name="T61" fmla="*/ 106 h 156"/>
              <a:gd name="T62" fmla="*/ 109 w 156"/>
              <a:gd name="T63" fmla="*/ 97 h 156"/>
              <a:gd name="T64" fmla="*/ 106 w 156"/>
              <a:gd name="T65" fmla="*/ 93 h 156"/>
              <a:gd name="T66" fmla="*/ 102 w 156"/>
              <a:gd name="T67" fmla="*/ 89 h 156"/>
              <a:gd name="T68" fmla="*/ 115 w 156"/>
              <a:gd name="T69" fmla="*/ 89 h 156"/>
              <a:gd name="T70" fmla="*/ 138 w 156"/>
              <a:gd name="T71" fmla="*/ 11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6" h="156">
                <a:moveTo>
                  <a:pt x="148" y="95"/>
                </a:moveTo>
                <a:cubicBezTo>
                  <a:pt x="128" y="76"/>
                  <a:pt x="128" y="76"/>
                  <a:pt x="128" y="76"/>
                </a:cubicBezTo>
                <a:cubicBezTo>
                  <a:pt x="123" y="70"/>
                  <a:pt x="117" y="68"/>
                  <a:pt x="109" y="68"/>
                </a:cubicBezTo>
                <a:cubicBezTo>
                  <a:pt x="101" y="68"/>
                  <a:pt x="94" y="70"/>
                  <a:pt x="89" y="76"/>
                </a:cubicBezTo>
                <a:cubicBezTo>
                  <a:pt x="81" y="68"/>
                  <a:pt x="81" y="68"/>
                  <a:pt x="81" y="68"/>
                </a:cubicBezTo>
                <a:cubicBezTo>
                  <a:pt x="86" y="62"/>
                  <a:pt x="89" y="55"/>
                  <a:pt x="89" y="48"/>
                </a:cubicBezTo>
                <a:cubicBezTo>
                  <a:pt x="89" y="40"/>
                  <a:pt x="86" y="34"/>
                  <a:pt x="81" y="28"/>
                </a:cubicBezTo>
                <a:cubicBezTo>
                  <a:pt x="61" y="8"/>
                  <a:pt x="61" y="8"/>
                  <a:pt x="61" y="8"/>
                </a:cubicBezTo>
                <a:cubicBezTo>
                  <a:pt x="56" y="3"/>
                  <a:pt x="50" y="0"/>
                  <a:pt x="42" y="0"/>
                </a:cubicBezTo>
                <a:cubicBezTo>
                  <a:pt x="34" y="0"/>
                  <a:pt x="28" y="3"/>
                  <a:pt x="23" y="8"/>
                </a:cubicBezTo>
                <a:cubicBezTo>
                  <a:pt x="9" y="22"/>
                  <a:pt x="9" y="22"/>
                  <a:pt x="9" y="22"/>
                </a:cubicBezTo>
                <a:cubicBezTo>
                  <a:pt x="3" y="28"/>
                  <a:pt x="0" y="34"/>
                  <a:pt x="0" y="42"/>
                </a:cubicBezTo>
                <a:cubicBezTo>
                  <a:pt x="0" y="49"/>
                  <a:pt x="3" y="56"/>
                  <a:pt x="8" y="61"/>
                </a:cubicBezTo>
                <a:cubicBezTo>
                  <a:pt x="28" y="81"/>
                  <a:pt x="28" y="81"/>
                  <a:pt x="28" y="81"/>
                </a:cubicBezTo>
                <a:cubicBezTo>
                  <a:pt x="34" y="86"/>
                  <a:pt x="40" y="89"/>
                  <a:pt x="48" y="89"/>
                </a:cubicBezTo>
                <a:cubicBezTo>
                  <a:pt x="56" y="89"/>
                  <a:pt x="62" y="86"/>
                  <a:pt x="68" y="81"/>
                </a:cubicBezTo>
                <a:cubicBezTo>
                  <a:pt x="76" y="89"/>
                  <a:pt x="76" y="89"/>
                  <a:pt x="76" y="89"/>
                </a:cubicBezTo>
                <a:cubicBezTo>
                  <a:pt x="70" y="94"/>
                  <a:pt x="68" y="101"/>
                  <a:pt x="68" y="109"/>
                </a:cubicBezTo>
                <a:cubicBezTo>
                  <a:pt x="68" y="117"/>
                  <a:pt x="70" y="123"/>
                  <a:pt x="76" y="128"/>
                </a:cubicBezTo>
                <a:cubicBezTo>
                  <a:pt x="95" y="148"/>
                  <a:pt x="95" y="148"/>
                  <a:pt x="95" y="148"/>
                </a:cubicBezTo>
                <a:cubicBezTo>
                  <a:pt x="100" y="154"/>
                  <a:pt x="107" y="156"/>
                  <a:pt x="115" y="156"/>
                </a:cubicBezTo>
                <a:cubicBezTo>
                  <a:pt x="122" y="156"/>
                  <a:pt x="129" y="154"/>
                  <a:pt x="134" y="148"/>
                </a:cubicBezTo>
                <a:cubicBezTo>
                  <a:pt x="148" y="134"/>
                  <a:pt x="148" y="134"/>
                  <a:pt x="148" y="134"/>
                </a:cubicBezTo>
                <a:cubicBezTo>
                  <a:pt x="154" y="129"/>
                  <a:pt x="156" y="123"/>
                  <a:pt x="156" y="115"/>
                </a:cubicBezTo>
                <a:cubicBezTo>
                  <a:pt x="156" y="107"/>
                  <a:pt x="154" y="101"/>
                  <a:pt x="148" y="95"/>
                </a:cubicBezTo>
                <a:close/>
                <a:moveTo>
                  <a:pt x="68" y="55"/>
                </a:moveTo>
                <a:cubicBezTo>
                  <a:pt x="66" y="53"/>
                  <a:pt x="66" y="53"/>
                  <a:pt x="66" y="53"/>
                </a:cubicBezTo>
                <a:cubicBezTo>
                  <a:pt x="64" y="51"/>
                  <a:pt x="64" y="51"/>
                  <a:pt x="64" y="51"/>
                </a:cubicBezTo>
                <a:cubicBezTo>
                  <a:pt x="62" y="49"/>
                  <a:pt x="62" y="49"/>
                  <a:pt x="62" y="49"/>
                </a:cubicBezTo>
                <a:cubicBezTo>
                  <a:pt x="60" y="48"/>
                  <a:pt x="60" y="48"/>
                  <a:pt x="60" y="48"/>
                </a:cubicBezTo>
                <a:cubicBezTo>
                  <a:pt x="57" y="48"/>
                  <a:pt x="57" y="48"/>
                  <a:pt x="57" y="48"/>
                </a:cubicBezTo>
                <a:cubicBezTo>
                  <a:pt x="54" y="48"/>
                  <a:pt x="52" y="49"/>
                  <a:pt x="50" y="50"/>
                </a:cubicBezTo>
                <a:cubicBezTo>
                  <a:pt x="49" y="52"/>
                  <a:pt x="48" y="54"/>
                  <a:pt x="48" y="57"/>
                </a:cubicBezTo>
                <a:cubicBezTo>
                  <a:pt x="48" y="60"/>
                  <a:pt x="48" y="60"/>
                  <a:pt x="48" y="60"/>
                </a:cubicBezTo>
                <a:cubicBezTo>
                  <a:pt x="49" y="62"/>
                  <a:pt x="49" y="62"/>
                  <a:pt x="49" y="62"/>
                </a:cubicBezTo>
                <a:cubicBezTo>
                  <a:pt x="51" y="64"/>
                  <a:pt x="51" y="64"/>
                  <a:pt x="51" y="64"/>
                </a:cubicBezTo>
                <a:cubicBezTo>
                  <a:pt x="53" y="66"/>
                  <a:pt x="53" y="66"/>
                  <a:pt x="53" y="66"/>
                </a:cubicBezTo>
                <a:cubicBezTo>
                  <a:pt x="55" y="68"/>
                  <a:pt x="55" y="68"/>
                  <a:pt x="55" y="68"/>
                </a:cubicBezTo>
                <a:cubicBezTo>
                  <a:pt x="53" y="70"/>
                  <a:pt x="50" y="71"/>
                  <a:pt x="48" y="71"/>
                </a:cubicBezTo>
                <a:cubicBezTo>
                  <a:pt x="45" y="71"/>
                  <a:pt x="43" y="70"/>
                  <a:pt x="41" y="68"/>
                </a:cubicBezTo>
                <a:cubicBezTo>
                  <a:pt x="21" y="48"/>
                  <a:pt x="21" y="48"/>
                  <a:pt x="21" y="48"/>
                </a:cubicBezTo>
                <a:cubicBezTo>
                  <a:pt x="20" y="46"/>
                  <a:pt x="19" y="44"/>
                  <a:pt x="19" y="42"/>
                </a:cubicBezTo>
                <a:cubicBezTo>
                  <a:pt x="19" y="39"/>
                  <a:pt x="20" y="37"/>
                  <a:pt x="21" y="35"/>
                </a:cubicBezTo>
                <a:cubicBezTo>
                  <a:pt x="35" y="21"/>
                  <a:pt x="35" y="21"/>
                  <a:pt x="35" y="21"/>
                </a:cubicBezTo>
                <a:cubicBezTo>
                  <a:pt x="37" y="20"/>
                  <a:pt x="39" y="19"/>
                  <a:pt x="42" y="19"/>
                </a:cubicBezTo>
                <a:cubicBezTo>
                  <a:pt x="44" y="19"/>
                  <a:pt x="47" y="20"/>
                  <a:pt x="48" y="21"/>
                </a:cubicBezTo>
                <a:cubicBezTo>
                  <a:pt x="68" y="41"/>
                  <a:pt x="68" y="41"/>
                  <a:pt x="68" y="41"/>
                </a:cubicBezTo>
                <a:cubicBezTo>
                  <a:pt x="70" y="43"/>
                  <a:pt x="71" y="45"/>
                  <a:pt x="71" y="48"/>
                </a:cubicBezTo>
                <a:cubicBezTo>
                  <a:pt x="71" y="50"/>
                  <a:pt x="70" y="53"/>
                  <a:pt x="68" y="55"/>
                </a:cubicBezTo>
                <a:close/>
                <a:moveTo>
                  <a:pt x="135" y="121"/>
                </a:moveTo>
                <a:cubicBezTo>
                  <a:pt x="121" y="135"/>
                  <a:pt x="121" y="135"/>
                  <a:pt x="121" y="135"/>
                </a:cubicBezTo>
                <a:cubicBezTo>
                  <a:pt x="119" y="137"/>
                  <a:pt x="117" y="138"/>
                  <a:pt x="115" y="138"/>
                </a:cubicBezTo>
                <a:cubicBezTo>
                  <a:pt x="112" y="138"/>
                  <a:pt x="110" y="137"/>
                  <a:pt x="108" y="135"/>
                </a:cubicBezTo>
                <a:cubicBezTo>
                  <a:pt x="89" y="115"/>
                  <a:pt x="89" y="115"/>
                  <a:pt x="89" y="115"/>
                </a:cubicBezTo>
                <a:cubicBezTo>
                  <a:pt x="87" y="114"/>
                  <a:pt x="86" y="111"/>
                  <a:pt x="86" y="109"/>
                </a:cubicBezTo>
                <a:cubicBezTo>
                  <a:pt x="86" y="106"/>
                  <a:pt x="87" y="104"/>
                  <a:pt x="89" y="102"/>
                </a:cubicBezTo>
                <a:cubicBezTo>
                  <a:pt x="91" y="104"/>
                  <a:pt x="91" y="104"/>
                  <a:pt x="91" y="104"/>
                </a:cubicBezTo>
                <a:cubicBezTo>
                  <a:pt x="93" y="106"/>
                  <a:pt x="93" y="106"/>
                  <a:pt x="93" y="106"/>
                </a:cubicBezTo>
                <a:cubicBezTo>
                  <a:pt x="95" y="107"/>
                  <a:pt x="95" y="107"/>
                  <a:pt x="95" y="107"/>
                </a:cubicBezTo>
                <a:cubicBezTo>
                  <a:pt x="97" y="109"/>
                  <a:pt x="97" y="109"/>
                  <a:pt x="97" y="109"/>
                </a:cubicBezTo>
                <a:cubicBezTo>
                  <a:pt x="100" y="109"/>
                  <a:pt x="100" y="109"/>
                  <a:pt x="100" y="109"/>
                </a:cubicBezTo>
                <a:cubicBezTo>
                  <a:pt x="102" y="109"/>
                  <a:pt x="104" y="108"/>
                  <a:pt x="106" y="106"/>
                </a:cubicBezTo>
                <a:cubicBezTo>
                  <a:pt x="108" y="104"/>
                  <a:pt x="109" y="102"/>
                  <a:pt x="109" y="100"/>
                </a:cubicBezTo>
                <a:cubicBezTo>
                  <a:pt x="109" y="97"/>
                  <a:pt x="109" y="97"/>
                  <a:pt x="109" y="97"/>
                </a:cubicBezTo>
                <a:cubicBezTo>
                  <a:pt x="107" y="95"/>
                  <a:pt x="107" y="95"/>
                  <a:pt x="107" y="95"/>
                </a:cubicBezTo>
                <a:cubicBezTo>
                  <a:pt x="106" y="93"/>
                  <a:pt x="106" y="93"/>
                  <a:pt x="106" y="93"/>
                </a:cubicBezTo>
                <a:cubicBezTo>
                  <a:pt x="104" y="91"/>
                  <a:pt x="104" y="91"/>
                  <a:pt x="104" y="91"/>
                </a:cubicBezTo>
                <a:cubicBezTo>
                  <a:pt x="102" y="89"/>
                  <a:pt x="102" y="89"/>
                  <a:pt x="102" y="89"/>
                </a:cubicBezTo>
                <a:cubicBezTo>
                  <a:pt x="104" y="87"/>
                  <a:pt x="106" y="86"/>
                  <a:pt x="109" y="86"/>
                </a:cubicBezTo>
                <a:cubicBezTo>
                  <a:pt x="111" y="86"/>
                  <a:pt x="114" y="87"/>
                  <a:pt x="115" y="89"/>
                </a:cubicBezTo>
                <a:cubicBezTo>
                  <a:pt x="135" y="108"/>
                  <a:pt x="135" y="108"/>
                  <a:pt x="135" y="108"/>
                </a:cubicBezTo>
                <a:cubicBezTo>
                  <a:pt x="137" y="110"/>
                  <a:pt x="138" y="112"/>
                  <a:pt x="138" y="115"/>
                </a:cubicBezTo>
                <a:cubicBezTo>
                  <a:pt x="138" y="117"/>
                  <a:pt x="137" y="120"/>
                  <a:pt x="135" y="121"/>
                </a:cubicBezTo>
                <a:close/>
              </a:path>
            </a:pathLst>
          </a:custGeom>
          <a:gradFill>
            <a:gsLst>
              <a:gs pos="0">
                <a:srgbClr val="FF9933"/>
              </a:gs>
              <a:gs pos="100000">
                <a:schemeClr val="tx1">
                  <a:lumMod val="65000"/>
                  <a:lumOff val="35000"/>
                </a:schemeClr>
              </a:gs>
            </a:gsLst>
            <a:lin ang="5400000" scaled="1"/>
          </a:gradFill>
          <a:ln>
            <a:noFill/>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solidFill>
                <a:srgbClr val="FF9933"/>
              </a:solidFill>
              <a:latin typeface="Century Gothic" panose="020B0502020202020204" pitchFamily="34" charset="0"/>
            </a:endParaRPr>
          </a:p>
        </p:txBody>
      </p:sp>
      <p:sp>
        <p:nvSpPr>
          <p:cNvPr id="17" name="Freeform 21">
            <a:extLst>
              <a:ext uri="{FF2B5EF4-FFF2-40B4-BE49-F238E27FC236}">
                <a16:creationId xmlns:a16="http://schemas.microsoft.com/office/drawing/2014/main" id="{56853C85-63F0-4A90-BB03-B5477F26A8ED}"/>
              </a:ext>
            </a:extLst>
          </p:cNvPr>
          <p:cNvSpPr>
            <a:spLocks noEditPoints="1"/>
          </p:cNvSpPr>
          <p:nvPr>
            <p:custDataLst>
              <p:tags r:id="rId11"/>
            </p:custDataLst>
          </p:nvPr>
        </p:nvSpPr>
        <p:spPr bwMode="auto">
          <a:xfrm>
            <a:off x="3174368" y="2564317"/>
            <a:ext cx="520455" cy="466262"/>
          </a:xfrm>
          <a:custGeom>
            <a:avLst/>
            <a:gdLst>
              <a:gd name="T0" fmla="*/ 318 w 450"/>
              <a:gd name="T1" fmla="*/ 17 h 420"/>
              <a:gd name="T2" fmla="*/ 318 w 450"/>
              <a:gd name="T3" fmla="*/ 102 h 420"/>
              <a:gd name="T4" fmla="*/ 403 w 450"/>
              <a:gd name="T5" fmla="*/ 102 h 420"/>
              <a:gd name="T6" fmla="*/ 403 w 450"/>
              <a:gd name="T7" fmla="*/ 17 h 420"/>
              <a:gd name="T8" fmla="*/ 421 w 450"/>
              <a:gd name="T9" fmla="*/ 120 h 420"/>
              <a:gd name="T10" fmla="*/ 388 w 450"/>
              <a:gd name="T11" fmla="*/ 135 h 420"/>
              <a:gd name="T12" fmla="*/ 329 w 450"/>
              <a:gd name="T13" fmla="*/ 135 h 420"/>
              <a:gd name="T14" fmla="*/ 311 w 450"/>
              <a:gd name="T15" fmla="*/ 210 h 420"/>
              <a:gd name="T16" fmla="*/ 405 w 450"/>
              <a:gd name="T17" fmla="*/ 240 h 420"/>
              <a:gd name="T18" fmla="*/ 450 w 450"/>
              <a:gd name="T19" fmla="*/ 203 h 420"/>
              <a:gd name="T20" fmla="*/ 225 w 450"/>
              <a:gd name="T21" fmla="*/ 60 h 420"/>
              <a:gd name="T22" fmla="*/ 135 w 450"/>
              <a:gd name="T23" fmla="*/ 150 h 420"/>
              <a:gd name="T24" fmla="*/ 225 w 450"/>
              <a:gd name="T25" fmla="*/ 240 h 420"/>
              <a:gd name="T26" fmla="*/ 315 w 450"/>
              <a:gd name="T27" fmla="*/ 150 h 420"/>
              <a:gd name="T28" fmla="*/ 225 w 450"/>
              <a:gd name="T29" fmla="*/ 60 h 420"/>
              <a:gd name="T30" fmla="*/ 47 w 450"/>
              <a:gd name="T31" fmla="*/ 17 h 420"/>
              <a:gd name="T32" fmla="*/ 47 w 450"/>
              <a:gd name="T33" fmla="*/ 102 h 420"/>
              <a:gd name="T34" fmla="*/ 132 w 450"/>
              <a:gd name="T35" fmla="*/ 102 h 420"/>
              <a:gd name="T36" fmla="*/ 132 w 450"/>
              <a:gd name="T37" fmla="*/ 17 h 420"/>
              <a:gd name="T38" fmla="*/ 389 w 450"/>
              <a:gd name="T39" fmla="*/ 335 h 420"/>
              <a:gd name="T40" fmla="*/ 380 w 450"/>
              <a:gd name="T41" fmla="*/ 284 h 420"/>
              <a:gd name="T42" fmla="*/ 355 w 450"/>
              <a:gd name="T43" fmla="*/ 242 h 420"/>
              <a:gd name="T44" fmla="*/ 309 w 450"/>
              <a:gd name="T45" fmla="*/ 225 h 420"/>
              <a:gd name="T46" fmla="*/ 282 w 450"/>
              <a:gd name="T47" fmla="*/ 241 h 420"/>
              <a:gd name="T48" fmla="*/ 225 w 450"/>
              <a:gd name="T49" fmla="*/ 258 h 420"/>
              <a:gd name="T50" fmla="*/ 168 w 450"/>
              <a:gd name="T51" fmla="*/ 241 h 420"/>
              <a:gd name="T52" fmla="*/ 141 w 450"/>
              <a:gd name="T53" fmla="*/ 225 h 420"/>
              <a:gd name="T54" fmla="*/ 95 w 450"/>
              <a:gd name="T55" fmla="*/ 242 h 420"/>
              <a:gd name="T56" fmla="*/ 70 w 450"/>
              <a:gd name="T57" fmla="*/ 284 h 420"/>
              <a:gd name="T58" fmla="*/ 61 w 450"/>
              <a:gd name="T59" fmla="*/ 335 h 420"/>
              <a:gd name="T60" fmla="*/ 77 w 450"/>
              <a:gd name="T61" fmla="*/ 404 h 420"/>
              <a:gd name="T62" fmla="*/ 327 w 450"/>
              <a:gd name="T63" fmla="*/ 420 h 420"/>
              <a:gd name="T64" fmla="*/ 390 w 450"/>
              <a:gd name="T65" fmla="*/ 360 h 420"/>
              <a:gd name="T66" fmla="*/ 120 w 450"/>
              <a:gd name="T67" fmla="*/ 150 h 420"/>
              <a:gd name="T68" fmla="*/ 90 w 450"/>
              <a:gd name="T69" fmla="*/ 140 h 420"/>
              <a:gd name="T70" fmla="*/ 39 w 450"/>
              <a:gd name="T71" fmla="*/ 125 h 420"/>
              <a:gd name="T72" fmla="*/ 0 w 450"/>
              <a:gd name="T73" fmla="*/ 203 h 420"/>
              <a:gd name="T74" fmla="*/ 45 w 450"/>
              <a:gd name="T75" fmla="*/ 240 h 420"/>
              <a:gd name="T76" fmla="*/ 139 w 450"/>
              <a:gd name="T77" fmla="*/ 21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0" h="420">
                <a:moveTo>
                  <a:pt x="360" y="0"/>
                </a:moveTo>
                <a:cubicBezTo>
                  <a:pt x="343" y="0"/>
                  <a:pt x="329" y="6"/>
                  <a:pt x="318" y="17"/>
                </a:cubicBezTo>
                <a:cubicBezTo>
                  <a:pt x="306" y="29"/>
                  <a:pt x="300" y="43"/>
                  <a:pt x="300" y="60"/>
                </a:cubicBezTo>
                <a:cubicBezTo>
                  <a:pt x="300" y="77"/>
                  <a:pt x="306" y="91"/>
                  <a:pt x="318" y="102"/>
                </a:cubicBezTo>
                <a:cubicBezTo>
                  <a:pt x="329" y="114"/>
                  <a:pt x="343" y="120"/>
                  <a:pt x="360" y="120"/>
                </a:cubicBezTo>
                <a:cubicBezTo>
                  <a:pt x="377" y="120"/>
                  <a:pt x="391" y="114"/>
                  <a:pt x="403" y="102"/>
                </a:cubicBezTo>
                <a:cubicBezTo>
                  <a:pt x="414" y="91"/>
                  <a:pt x="420" y="77"/>
                  <a:pt x="420" y="60"/>
                </a:cubicBezTo>
                <a:cubicBezTo>
                  <a:pt x="420" y="43"/>
                  <a:pt x="414" y="29"/>
                  <a:pt x="403" y="17"/>
                </a:cubicBezTo>
                <a:cubicBezTo>
                  <a:pt x="391" y="6"/>
                  <a:pt x="377" y="0"/>
                  <a:pt x="360" y="0"/>
                </a:cubicBezTo>
                <a:close/>
                <a:moveTo>
                  <a:pt x="421" y="120"/>
                </a:moveTo>
                <a:cubicBezTo>
                  <a:pt x="420" y="120"/>
                  <a:pt x="417" y="122"/>
                  <a:pt x="411" y="125"/>
                </a:cubicBezTo>
                <a:cubicBezTo>
                  <a:pt x="405" y="128"/>
                  <a:pt x="397" y="132"/>
                  <a:pt x="388" y="135"/>
                </a:cubicBezTo>
                <a:cubicBezTo>
                  <a:pt x="379" y="138"/>
                  <a:pt x="369" y="140"/>
                  <a:pt x="360" y="140"/>
                </a:cubicBezTo>
                <a:cubicBezTo>
                  <a:pt x="350" y="140"/>
                  <a:pt x="339" y="138"/>
                  <a:pt x="329" y="135"/>
                </a:cubicBezTo>
                <a:cubicBezTo>
                  <a:pt x="330" y="140"/>
                  <a:pt x="330" y="146"/>
                  <a:pt x="330" y="150"/>
                </a:cubicBezTo>
                <a:cubicBezTo>
                  <a:pt x="330" y="172"/>
                  <a:pt x="324" y="192"/>
                  <a:pt x="311" y="210"/>
                </a:cubicBezTo>
                <a:cubicBezTo>
                  <a:pt x="336" y="211"/>
                  <a:pt x="357" y="221"/>
                  <a:pt x="373" y="240"/>
                </a:cubicBezTo>
                <a:cubicBezTo>
                  <a:pt x="405" y="240"/>
                  <a:pt x="405" y="240"/>
                  <a:pt x="405" y="240"/>
                </a:cubicBezTo>
                <a:cubicBezTo>
                  <a:pt x="417" y="240"/>
                  <a:pt x="428" y="237"/>
                  <a:pt x="437" y="231"/>
                </a:cubicBezTo>
                <a:cubicBezTo>
                  <a:pt x="446" y="224"/>
                  <a:pt x="450" y="215"/>
                  <a:pt x="450" y="203"/>
                </a:cubicBezTo>
                <a:cubicBezTo>
                  <a:pt x="450" y="148"/>
                  <a:pt x="440" y="120"/>
                  <a:pt x="421" y="120"/>
                </a:cubicBezTo>
                <a:close/>
                <a:moveTo>
                  <a:pt x="225" y="60"/>
                </a:moveTo>
                <a:cubicBezTo>
                  <a:pt x="200" y="60"/>
                  <a:pt x="179" y="69"/>
                  <a:pt x="161" y="86"/>
                </a:cubicBezTo>
                <a:cubicBezTo>
                  <a:pt x="144" y="104"/>
                  <a:pt x="135" y="125"/>
                  <a:pt x="135" y="150"/>
                </a:cubicBezTo>
                <a:cubicBezTo>
                  <a:pt x="135" y="175"/>
                  <a:pt x="144" y="196"/>
                  <a:pt x="161" y="214"/>
                </a:cubicBezTo>
                <a:cubicBezTo>
                  <a:pt x="179" y="231"/>
                  <a:pt x="200" y="240"/>
                  <a:pt x="225" y="240"/>
                </a:cubicBezTo>
                <a:cubicBezTo>
                  <a:pt x="250" y="240"/>
                  <a:pt x="271" y="231"/>
                  <a:pt x="289" y="214"/>
                </a:cubicBezTo>
                <a:cubicBezTo>
                  <a:pt x="306" y="196"/>
                  <a:pt x="315" y="175"/>
                  <a:pt x="315" y="150"/>
                </a:cubicBezTo>
                <a:cubicBezTo>
                  <a:pt x="315" y="125"/>
                  <a:pt x="306" y="104"/>
                  <a:pt x="289" y="86"/>
                </a:cubicBezTo>
                <a:cubicBezTo>
                  <a:pt x="271" y="69"/>
                  <a:pt x="250" y="60"/>
                  <a:pt x="225" y="60"/>
                </a:cubicBezTo>
                <a:close/>
                <a:moveTo>
                  <a:pt x="90" y="0"/>
                </a:moveTo>
                <a:cubicBezTo>
                  <a:pt x="73" y="0"/>
                  <a:pt x="59" y="6"/>
                  <a:pt x="47" y="17"/>
                </a:cubicBezTo>
                <a:cubicBezTo>
                  <a:pt x="36" y="29"/>
                  <a:pt x="30" y="43"/>
                  <a:pt x="30" y="60"/>
                </a:cubicBezTo>
                <a:cubicBezTo>
                  <a:pt x="30" y="77"/>
                  <a:pt x="36" y="91"/>
                  <a:pt x="47" y="102"/>
                </a:cubicBezTo>
                <a:cubicBezTo>
                  <a:pt x="59" y="114"/>
                  <a:pt x="73" y="120"/>
                  <a:pt x="90" y="120"/>
                </a:cubicBezTo>
                <a:cubicBezTo>
                  <a:pt x="106" y="120"/>
                  <a:pt x="120" y="114"/>
                  <a:pt x="132" y="102"/>
                </a:cubicBezTo>
                <a:cubicBezTo>
                  <a:pt x="144" y="91"/>
                  <a:pt x="150" y="77"/>
                  <a:pt x="150" y="60"/>
                </a:cubicBezTo>
                <a:cubicBezTo>
                  <a:pt x="150" y="43"/>
                  <a:pt x="144" y="29"/>
                  <a:pt x="132" y="17"/>
                </a:cubicBezTo>
                <a:cubicBezTo>
                  <a:pt x="120" y="6"/>
                  <a:pt x="106" y="0"/>
                  <a:pt x="90" y="0"/>
                </a:cubicBezTo>
                <a:close/>
                <a:moveTo>
                  <a:pt x="389" y="335"/>
                </a:moveTo>
                <a:cubicBezTo>
                  <a:pt x="389" y="327"/>
                  <a:pt x="388" y="319"/>
                  <a:pt x="386" y="310"/>
                </a:cubicBezTo>
                <a:cubicBezTo>
                  <a:pt x="384" y="301"/>
                  <a:pt x="382" y="292"/>
                  <a:pt x="380" y="284"/>
                </a:cubicBezTo>
                <a:cubicBezTo>
                  <a:pt x="377" y="276"/>
                  <a:pt x="374" y="269"/>
                  <a:pt x="370" y="261"/>
                </a:cubicBezTo>
                <a:cubicBezTo>
                  <a:pt x="365" y="254"/>
                  <a:pt x="361" y="248"/>
                  <a:pt x="355" y="242"/>
                </a:cubicBezTo>
                <a:cubicBezTo>
                  <a:pt x="350" y="237"/>
                  <a:pt x="343" y="233"/>
                  <a:pt x="335" y="230"/>
                </a:cubicBezTo>
                <a:cubicBezTo>
                  <a:pt x="327" y="227"/>
                  <a:pt x="318" y="225"/>
                  <a:pt x="309" y="225"/>
                </a:cubicBezTo>
                <a:cubicBezTo>
                  <a:pt x="307" y="225"/>
                  <a:pt x="304" y="227"/>
                  <a:pt x="299" y="230"/>
                </a:cubicBezTo>
                <a:cubicBezTo>
                  <a:pt x="294" y="234"/>
                  <a:pt x="288" y="237"/>
                  <a:pt x="282" y="241"/>
                </a:cubicBezTo>
                <a:cubicBezTo>
                  <a:pt x="275" y="246"/>
                  <a:pt x="267" y="249"/>
                  <a:pt x="257" y="253"/>
                </a:cubicBezTo>
                <a:cubicBezTo>
                  <a:pt x="246" y="256"/>
                  <a:pt x="236" y="258"/>
                  <a:pt x="225" y="258"/>
                </a:cubicBezTo>
                <a:cubicBezTo>
                  <a:pt x="214" y="258"/>
                  <a:pt x="204" y="256"/>
                  <a:pt x="193" y="253"/>
                </a:cubicBezTo>
                <a:cubicBezTo>
                  <a:pt x="183" y="249"/>
                  <a:pt x="174" y="246"/>
                  <a:pt x="168" y="241"/>
                </a:cubicBezTo>
                <a:cubicBezTo>
                  <a:pt x="162" y="237"/>
                  <a:pt x="156" y="234"/>
                  <a:pt x="151" y="230"/>
                </a:cubicBezTo>
                <a:cubicBezTo>
                  <a:pt x="146" y="227"/>
                  <a:pt x="142" y="225"/>
                  <a:pt x="141" y="225"/>
                </a:cubicBezTo>
                <a:cubicBezTo>
                  <a:pt x="131" y="225"/>
                  <a:pt x="123" y="227"/>
                  <a:pt x="115" y="230"/>
                </a:cubicBezTo>
                <a:cubicBezTo>
                  <a:pt x="107" y="233"/>
                  <a:pt x="100" y="237"/>
                  <a:pt x="95" y="242"/>
                </a:cubicBezTo>
                <a:cubicBezTo>
                  <a:pt x="89" y="248"/>
                  <a:pt x="84" y="254"/>
                  <a:pt x="80" y="261"/>
                </a:cubicBezTo>
                <a:cubicBezTo>
                  <a:pt x="76" y="269"/>
                  <a:pt x="73" y="276"/>
                  <a:pt x="70" y="284"/>
                </a:cubicBezTo>
                <a:cubicBezTo>
                  <a:pt x="68" y="292"/>
                  <a:pt x="65" y="301"/>
                  <a:pt x="64" y="310"/>
                </a:cubicBezTo>
                <a:cubicBezTo>
                  <a:pt x="62" y="319"/>
                  <a:pt x="61" y="327"/>
                  <a:pt x="61" y="335"/>
                </a:cubicBezTo>
                <a:cubicBezTo>
                  <a:pt x="60" y="343"/>
                  <a:pt x="60" y="351"/>
                  <a:pt x="60" y="360"/>
                </a:cubicBezTo>
                <a:cubicBezTo>
                  <a:pt x="60" y="378"/>
                  <a:pt x="65" y="393"/>
                  <a:pt x="77" y="404"/>
                </a:cubicBezTo>
                <a:cubicBezTo>
                  <a:pt x="88" y="415"/>
                  <a:pt x="103" y="420"/>
                  <a:pt x="122" y="420"/>
                </a:cubicBezTo>
                <a:cubicBezTo>
                  <a:pt x="327" y="420"/>
                  <a:pt x="327" y="420"/>
                  <a:pt x="327" y="420"/>
                </a:cubicBezTo>
                <a:cubicBezTo>
                  <a:pt x="346" y="420"/>
                  <a:pt x="362" y="415"/>
                  <a:pt x="373" y="404"/>
                </a:cubicBezTo>
                <a:cubicBezTo>
                  <a:pt x="384" y="393"/>
                  <a:pt x="390" y="378"/>
                  <a:pt x="390" y="360"/>
                </a:cubicBezTo>
                <a:cubicBezTo>
                  <a:pt x="390" y="351"/>
                  <a:pt x="390" y="343"/>
                  <a:pt x="389" y="335"/>
                </a:cubicBezTo>
                <a:close/>
                <a:moveTo>
                  <a:pt x="120" y="150"/>
                </a:moveTo>
                <a:cubicBezTo>
                  <a:pt x="120" y="146"/>
                  <a:pt x="120" y="140"/>
                  <a:pt x="121" y="135"/>
                </a:cubicBezTo>
                <a:cubicBezTo>
                  <a:pt x="111" y="138"/>
                  <a:pt x="100" y="140"/>
                  <a:pt x="90" y="140"/>
                </a:cubicBezTo>
                <a:cubicBezTo>
                  <a:pt x="80" y="140"/>
                  <a:pt x="71" y="138"/>
                  <a:pt x="62" y="135"/>
                </a:cubicBezTo>
                <a:cubicBezTo>
                  <a:pt x="52" y="132"/>
                  <a:pt x="45" y="128"/>
                  <a:pt x="39" y="125"/>
                </a:cubicBezTo>
                <a:cubicBezTo>
                  <a:pt x="33" y="122"/>
                  <a:pt x="30" y="120"/>
                  <a:pt x="29" y="120"/>
                </a:cubicBezTo>
                <a:cubicBezTo>
                  <a:pt x="9" y="120"/>
                  <a:pt x="0" y="148"/>
                  <a:pt x="0" y="203"/>
                </a:cubicBezTo>
                <a:cubicBezTo>
                  <a:pt x="0" y="215"/>
                  <a:pt x="4" y="224"/>
                  <a:pt x="13" y="231"/>
                </a:cubicBezTo>
                <a:cubicBezTo>
                  <a:pt x="22" y="237"/>
                  <a:pt x="32" y="240"/>
                  <a:pt x="45" y="240"/>
                </a:cubicBezTo>
                <a:cubicBezTo>
                  <a:pt x="77" y="240"/>
                  <a:pt x="77" y="240"/>
                  <a:pt x="77" y="240"/>
                </a:cubicBezTo>
                <a:cubicBezTo>
                  <a:pt x="93" y="221"/>
                  <a:pt x="113" y="211"/>
                  <a:pt x="139" y="210"/>
                </a:cubicBezTo>
                <a:cubicBezTo>
                  <a:pt x="126" y="192"/>
                  <a:pt x="120" y="172"/>
                  <a:pt x="120" y="150"/>
                </a:cubicBezTo>
                <a:close/>
              </a:path>
            </a:pathLst>
          </a:custGeom>
          <a:gradFill>
            <a:gsLst>
              <a:gs pos="0">
                <a:srgbClr val="92D050"/>
              </a:gs>
              <a:gs pos="100000">
                <a:schemeClr val="tx1">
                  <a:lumMod val="65000"/>
                  <a:lumOff val="35000"/>
                </a:schemeClr>
              </a:gs>
            </a:gsLst>
            <a:lin ang="5400000" scaled="1"/>
          </a:gradFill>
          <a:ln>
            <a:noFill/>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solidFill>
                <a:prstClr val="black"/>
              </a:solidFill>
              <a:latin typeface="Century Gothic" panose="020B0502020202020204" pitchFamily="34" charset="0"/>
            </a:endParaRPr>
          </a:p>
        </p:txBody>
      </p:sp>
      <p:sp>
        <p:nvSpPr>
          <p:cNvPr id="18" name="Freeform 22">
            <a:extLst>
              <a:ext uri="{FF2B5EF4-FFF2-40B4-BE49-F238E27FC236}">
                <a16:creationId xmlns:a16="http://schemas.microsoft.com/office/drawing/2014/main" id="{45370698-5923-461B-A0A7-807DBD7CFDF3}"/>
              </a:ext>
            </a:extLst>
          </p:cNvPr>
          <p:cNvSpPr>
            <a:spLocks noEditPoints="1"/>
          </p:cNvSpPr>
          <p:nvPr>
            <p:custDataLst>
              <p:tags r:id="rId12"/>
            </p:custDataLst>
          </p:nvPr>
        </p:nvSpPr>
        <p:spPr bwMode="auto">
          <a:xfrm>
            <a:off x="4864981" y="1605037"/>
            <a:ext cx="526282" cy="404378"/>
          </a:xfrm>
          <a:custGeom>
            <a:avLst/>
            <a:gdLst>
              <a:gd name="T0" fmla="*/ 572 w 613"/>
              <a:gd name="T1" fmla="*/ 25 h 562"/>
              <a:gd name="T2" fmla="*/ 530 w 613"/>
              <a:gd name="T3" fmla="*/ 1 h 562"/>
              <a:gd name="T4" fmla="*/ 481 w 613"/>
              <a:gd name="T5" fmla="*/ 37 h 562"/>
              <a:gd name="T6" fmla="*/ 440 w 613"/>
              <a:gd name="T7" fmla="*/ 5 h 562"/>
              <a:gd name="T8" fmla="*/ 409 w 613"/>
              <a:gd name="T9" fmla="*/ 25 h 562"/>
              <a:gd name="T10" fmla="*/ 368 w 613"/>
              <a:gd name="T11" fmla="*/ 95 h 562"/>
              <a:gd name="T12" fmla="*/ 425 w 613"/>
              <a:gd name="T13" fmla="*/ 167 h 562"/>
              <a:gd name="T14" fmla="*/ 450 w 613"/>
              <a:gd name="T15" fmla="*/ 236 h 562"/>
              <a:gd name="T16" fmla="*/ 491 w 613"/>
              <a:gd name="T17" fmla="*/ 199 h 562"/>
              <a:gd name="T18" fmla="*/ 531 w 613"/>
              <a:gd name="T19" fmla="*/ 236 h 562"/>
              <a:gd name="T20" fmla="*/ 556 w 613"/>
              <a:gd name="T21" fmla="*/ 167 h 562"/>
              <a:gd name="T22" fmla="*/ 613 w 613"/>
              <a:gd name="T23" fmla="*/ 95 h 562"/>
              <a:gd name="T24" fmla="*/ 556 w 613"/>
              <a:gd name="T25" fmla="*/ 396 h 562"/>
              <a:gd name="T26" fmla="*/ 531 w 613"/>
              <a:gd name="T27" fmla="*/ 327 h 562"/>
              <a:gd name="T28" fmla="*/ 491 w 613"/>
              <a:gd name="T29" fmla="*/ 363 h 562"/>
              <a:gd name="T30" fmla="*/ 450 w 613"/>
              <a:gd name="T31" fmla="*/ 327 h 562"/>
              <a:gd name="T32" fmla="*/ 410 w 613"/>
              <a:gd name="T33" fmla="*/ 349 h 562"/>
              <a:gd name="T34" fmla="*/ 416 w 613"/>
              <a:gd name="T35" fmla="*/ 412 h 562"/>
              <a:gd name="T36" fmla="*/ 416 w 613"/>
              <a:gd name="T37" fmla="*/ 477 h 562"/>
              <a:gd name="T38" fmla="*/ 410 w 613"/>
              <a:gd name="T39" fmla="*/ 540 h 562"/>
              <a:gd name="T40" fmla="*/ 481 w 613"/>
              <a:gd name="T41" fmla="*/ 526 h 562"/>
              <a:gd name="T42" fmla="*/ 517 w 613"/>
              <a:gd name="T43" fmla="*/ 547 h 562"/>
              <a:gd name="T44" fmla="*/ 572 w 613"/>
              <a:gd name="T45" fmla="*/ 537 h 562"/>
              <a:gd name="T46" fmla="*/ 613 w 613"/>
              <a:gd name="T47" fmla="*/ 467 h 562"/>
              <a:gd name="T48" fmla="*/ 407 w 613"/>
              <a:gd name="T49" fmla="*/ 246 h 562"/>
              <a:gd name="T50" fmla="*/ 342 w 613"/>
              <a:gd name="T51" fmla="*/ 209 h 562"/>
              <a:gd name="T52" fmla="*/ 372 w 613"/>
              <a:gd name="T53" fmla="*/ 167 h 562"/>
              <a:gd name="T54" fmla="*/ 313 w 613"/>
              <a:gd name="T55" fmla="*/ 115 h 562"/>
              <a:gd name="T56" fmla="*/ 244 w 613"/>
              <a:gd name="T57" fmla="*/ 85 h 562"/>
              <a:gd name="T58" fmla="*/ 175 w 613"/>
              <a:gd name="T59" fmla="*/ 77 h 562"/>
              <a:gd name="T60" fmla="*/ 134 w 613"/>
              <a:gd name="T61" fmla="*/ 144 h 562"/>
              <a:gd name="T62" fmla="*/ 65 w 613"/>
              <a:gd name="T63" fmla="*/ 132 h 562"/>
              <a:gd name="T64" fmla="*/ 39 w 613"/>
              <a:gd name="T65" fmla="*/ 173 h 562"/>
              <a:gd name="T66" fmla="*/ 8 w 613"/>
              <a:gd name="T67" fmla="*/ 242 h 562"/>
              <a:gd name="T68" fmla="*/ 0 w 613"/>
              <a:gd name="T69" fmla="*/ 310 h 562"/>
              <a:gd name="T70" fmla="*/ 57 w 613"/>
              <a:gd name="T71" fmla="*/ 327 h 562"/>
              <a:gd name="T72" fmla="*/ 40 w 613"/>
              <a:gd name="T73" fmla="*/ 390 h 562"/>
              <a:gd name="T74" fmla="*/ 90 w 613"/>
              <a:gd name="T75" fmla="*/ 449 h 562"/>
              <a:gd name="T76" fmla="*/ 158 w 613"/>
              <a:gd name="T77" fmla="*/ 429 h 562"/>
              <a:gd name="T78" fmla="*/ 175 w 613"/>
              <a:gd name="T79" fmla="*/ 485 h 562"/>
              <a:gd name="T80" fmla="*/ 251 w 613"/>
              <a:gd name="T81" fmla="*/ 428 h 562"/>
              <a:gd name="T82" fmla="*/ 319 w 613"/>
              <a:gd name="T83" fmla="*/ 449 h 562"/>
              <a:gd name="T84" fmla="*/ 373 w 613"/>
              <a:gd name="T85" fmla="*/ 396 h 562"/>
              <a:gd name="T86" fmla="*/ 352 w 613"/>
              <a:gd name="T87" fmla="*/ 328 h 562"/>
              <a:gd name="T88" fmla="*/ 409 w 613"/>
              <a:gd name="T89" fmla="*/ 311 h 562"/>
              <a:gd name="T90" fmla="*/ 520 w 613"/>
              <a:gd name="T91" fmla="*/ 147 h 562"/>
              <a:gd name="T92" fmla="*/ 450 w 613"/>
              <a:gd name="T93" fmla="*/ 118 h 562"/>
              <a:gd name="T94" fmla="*/ 519 w 613"/>
              <a:gd name="T95" fmla="*/ 89 h 562"/>
              <a:gd name="T96" fmla="*/ 520 w 613"/>
              <a:gd name="T97" fmla="*/ 473 h 562"/>
              <a:gd name="T98" fmla="*/ 450 w 613"/>
              <a:gd name="T99" fmla="*/ 445 h 562"/>
              <a:gd name="T100" fmla="*/ 519 w 613"/>
              <a:gd name="T101" fmla="*/ 416 h 562"/>
              <a:gd name="T102" fmla="*/ 205 w 613"/>
              <a:gd name="T103" fmla="*/ 363 h 562"/>
              <a:gd name="T104" fmla="*/ 147 w 613"/>
              <a:gd name="T105" fmla="*/ 223 h 562"/>
              <a:gd name="T106" fmla="*/ 286 w 613"/>
              <a:gd name="T107" fmla="*/ 281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13" h="562">
                <a:moveTo>
                  <a:pt x="566" y="86"/>
                </a:moveTo>
                <a:cubicBezTo>
                  <a:pt x="563" y="79"/>
                  <a:pt x="560" y="74"/>
                  <a:pt x="556" y="69"/>
                </a:cubicBezTo>
                <a:cubicBezTo>
                  <a:pt x="567" y="45"/>
                  <a:pt x="572" y="30"/>
                  <a:pt x="572" y="25"/>
                </a:cubicBezTo>
                <a:cubicBezTo>
                  <a:pt x="571" y="23"/>
                  <a:pt x="571" y="23"/>
                  <a:pt x="571" y="23"/>
                </a:cubicBezTo>
                <a:cubicBezTo>
                  <a:pt x="546" y="8"/>
                  <a:pt x="532" y="0"/>
                  <a:pt x="531" y="0"/>
                </a:cubicBezTo>
                <a:cubicBezTo>
                  <a:pt x="530" y="1"/>
                  <a:pt x="530" y="1"/>
                  <a:pt x="530" y="1"/>
                </a:cubicBezTo>
                <a:cubicBezTo>
                  <a:pt x="521" y="10"/>
                  <a:pt x="511" y="22"/>
                  <a:pt x="500" y="37"/>
                </a:cubicBezTo>
                <a:cubicBezTo>
                  <a:pt x="491" y="36"/>
                  <a:pt x="491" y="36"/>
                  <a:pt x="491" y="36"/>
                </a:cubicBezTo>
                <a:cubicBezTo>
                  <a:pt x="481" y="37"/>
                  <a:pt x="481" y="37"/>
                  <a:pt x="481" y="37"/>
                </a:cubicBezTo>
                <a:cubicBezTo>
                  <a:pt x="478" y="32"/>
                  <a:pt x="473" y="25"/>
                  <a:pt x="464" y="15"/>
                </a:cubicBezTo>
                <a:cubicBezTo>
                  <a:pt x="456" y="5"/>
                  <a:pt x="451" y="0"/>
                  <a:pt x="450" y="0"/>
                </a:cubicBezTo>
                <a:cubicBezTo>
                  <a:pt x="449" y="0"/>
                  <a:pt x="446" y="2"/>
                  <a:pt x="440" y="5"/>
                </a:cubicBezTo>
                <a:cubicBezTo>
                  <a:pt x="434" y="9"/>
                  <a:pt x="428" y="12"/>
                  <a:pt x="421" y="16"/>
                </a:cubicBezTo>
                <a:cubicBezTo>
                  <a:pt x="415" y="20"/>
                  <a:pt x="411" y="22"/>
                  <a:pt x="410" y="23"/>
                </a:cubicBezTo>
                <a:cubicBezTo>
                  <a:pt x="409" y="25"/>
                  <a:pt x="409" y="25"/>
                  <a:pt x="409" y="25"/>
                </a:cubicBezTo>
                <a:cubicBezTo>
                  <a:pt x="409" y="30"/>
                  <a:pt x="414" y="45"/>
                  <a:pt x="425" y="69"/>
                </a:cubicBezTo>
                <a:cubicBezTo>
                  <a:pt x="422" y="74"/>
                  <a:pt x="418" y="79"/>
                  <a:pt x="416" y="86"/>
                </a:cubicBezTo>
                <a:cubicBezTo>
                  <a:pt x="384" y="89"/>
                  <a:pt x="368" y="92"/>
                  <a:pt x="368" y="95"/>
                </a:cubicBezTo>
                <a:cubicBezTo>
                  <a:pt x="368" y="140"/>
                  <a:pt x="368" y="140"/>
                  <a:pt x="368" y="140"/>
                </a:cubicBezTo>
                <a:cubicBezTo>
                  <a:pt x="368" y="143"/>
                  <a:pt x="384" y="147"/>
                  <a:pt x="416" y="150"/>
                </a:cubicBezTo>
                <a:cubicBezTo>
                  <a:pt x="418" y="156"/>
                  <a:pt x="421" y="161"/>
                  <a:pt x="425" y="167"/>
                </a:cubicBezTo>
                <a:cubicBezTo>
                  <a:pt x="414" y="191"/>
                  <a:pt x="409" y="205"/>
                  <a:pt x="409" y="211"/>
                </a:cubicBezTo>
                <a:cubicBezTo>
                  <a:pt x="410" y="213"/>
                  <a:pt x="410" y="213"/>
                  <a:pt x="410" y="213"/>
                </a:cubicBezTo>
                <a:cubicBezTo>
                  <a:pt x="436" y="228"/>
                  <a:pt x="449" y="236"/>
                  <a:pt x="450" y="236"/>
                </a:cubicBezTo>
                <a:cubicBezTo>
                  <a:pt x="451" y="236"/>
                  <a:pt x="456" y="230"/>
                  <a:pt x="464" y="221"/>
                </a:cubicBezTo>
                <a:cubicBezTo>
                  <a:pt x="473" y="211"/>
                  <a:pt x="478" y="203"/>
                  <a:pt x="481" y="199"/>
                </a:cubicBezTo>
                <a:cubicBezTo>
                  <a:pt x="491" y="199"/>
                  <a:pt x="491" y="199"/>
                  <a:pt x="491" y="199"/>
                </a:cubicBezTo>
                <a:cubicBezTo>
                  <a:pt x="500" y="199"/>
                  <a:pt x="500" y="199"/>
                  <a:pt x="500" y="199"/>
                </a:cubicBezTo>
                <a:cubicBezTo>
                  <a:pt x="503" y="203"/>
                  <a:pt x="509" y="211"/>
                  <a:pt x="517" y="221"/>
                </a:cubicBezTo>
                <a:cubicBezTo>
                  <a:pt x="525" y="230"/>
                  <a:pt x="530" y="236"/>
                  <a:pt x="531" y="236"/>
                </a:cubicBezTo>
                <a:cubicBezTo>
                  <a:pt x="532" y="236"/>
                  <a:pt x="545" y="228"/>
                  <a:pt x="571" y="213"/>
                </a:cubicBezTo>
                <a:cubicBezTo>
                  <a:pt x="572" y="211"/>
                  <a:pt x="572" y="211"/>
                  <a:pt x="572" y="211"/>
                </a:cubicBezTo>
                <a:cubicBezTo>
                  <a:pt x="572" y="205"/>
                  <a:pt x="567" y="191"/>
                  <a:pt x="556" y="167"/>
                </a:cubicBezTo>
                <a:cubicBezTo>
                  <a:pt x="560" y="161"/>
                  <a:pt x="563" y="156"/>
                  <a:pt x="566" y="150"/>
                </a:cubicBezTo>
                <a:cubicBezTo>
                  <a:pt x="597" y="147"/>
                  <a:pt x="613" y="143"/>
                  <a:pt x="613" y="140"/>
                </a:cubicBezTo>
                <a:cubicBezTo>
                  <a:pt x="613" y="95"/>
                  <a:pt x="613" y="95"/>
                  <a:pt x="613" y="95"/>
                </a:cubicBezTo>
                <a:cubicBezTo>
                  <a:pt x="613" y="92"/>
                  <a:pt x="597" y="89"/>
                  <a:pt x="566" y="86"/>
                </a:cubicBezTo>
                <a:close/>
                <a:moveTo>
                  <a:pt x="566" y="412"/>
                </a:moveTo>
                <a:cubicBezTo>
                  <a:pt x="563" y="406"/>
                  <a:pt x="560" y="401"/>
                  <a:pt x="556" y="396"/>
                </a:cubicBezTo>
                <a:cubicBezTo>
                  <a:pt x="567" y="372"/>
                  <a:pt x="572" y="357"/>
                  <a:pt x="572" y="352"/>
                </a:cubicBezTo>
                <a:cubicBezTo>
                  <a:pt x="571" y="349"/>
                  <a:pt x="571" y="349"/>
                  <a:pt x="571" y="349"/>
                </a:cubicBezTo>
                <a:cubicBezTo>
                  <a:pt x="546" y="335"/>
                  <a:pt x="532" y="327"/>
                  <a:pt x="531" y="327"/>
                </a:cubicBezTo>
                <a:cubicBezTo>
                  <a:pt x="530" y="328"/>
                  <a:pt x="530" y="328"/>
                  <a:pt x="530" y="328"/>
                </a:cubicBezTo>
                <a:cubicBezTo>
                  <a:pt x="521" y="336"/>
                  <a:pt x="511" y="348"/>
                  <a:pt x="500" y="363"/>
                </a:cubicBezTo>
                <a:cubicBezTo>
                  <a:pt x="491" y="363"/>
                  <a:pt x="491" y="363"/>
                  <a:pt x="491" y="363"/>
                </a:cubicBezTo>
                <a:cubicBezTo>
                  <a:pt x="481" y="363"/>
                  <a:pt x="481" y="363"/>
                  <a:pt x="481" y="363"/>
                </a:cubicBezTo>
                <a:cubicBezTo>
                  <a:pt x="478" y="359"/>
                  <a:pt x="473" y="352"/>
                  <a:pt x="464" y="342"/>
                </a:cubicBezTo>
                <a:cubicBezTo>
                  <a:pt x="456" y="332"/>
                  <a:pt x="451" y="327"/>
                  <a:pt x="450" y="327"/>
                </a:cubicBezTo>
                <a:cubicBezTo>
                  <a:pt x="449" y="327"/>
                  <a:pt x="446" y="329"/>
                  <a:pt x="440" y="332"/>
                </a:cubicBezTo>
                <a:cubicBezTo>
                  <a:pt x="434" y="336"/>
                  <a:pt x="428" y="339"/>
                  <a:pt x="421" y="343"/>
                </a:cubicBezTo>
                <a:cubicBezTo>
                  <a:pt x="415" y="347"/>
                  <a:pt x="411" y="349"/>
                  <a:pt x="410" y="349"/>
                </a:cubicBezTo>
                <a:cubicBezTo>
                  <a:pt x="409" y="352"/>
                  <a:pt x="409" y="352"/>
                  <a:pt x="409" y="352"/>
                </a:cubicBezTo>
                <a:cubicBezTo>
                  <a:pt x="409" y="357"/>
                  <a:pt x="414" y="372"/>
                  <a:pt x="425" y="396"/>
                </a:cubicBezTo>
                <a:cubicBezTo>
                  <a:pt x="422" y="401"/>
                  <a:pt x="418" y="406"/>
                  <a:pt x="416" y="412"/>
                </a:cubicBezTo>
                <a:cubicBezTo>
                  <a:pt x="384" y="415"/>
                  <a:pt x="368" y="419"/>
                  <a:pt x="368" y="422"/>
                </a:cubicBezTo>
                <a:cubicBezTo>
                  <a:pt x="368" y="467"/>
                  <a:pt x="368" y="467"/>
                  <a:pt x="368" y="467"/>
                </a:cubicBezTo>
                <a:cubicBezTo>
                  <a:pt x="368" y="470"/>
                  <a:pt x="384" y="474"/>
                  <a:pt x="416" y="477"/>
                </a:cubicBezTo>
                <a:cubicBezTo>
                  <a:pt x="418" y="482"/>
                  <a:pt x="421" y="488"/>
                  <a:pt x="425" y="493"/>
                </a:cubicBezTo>
                <a:cubicBezTo>
                  <a:pt x="414" y="517"/>
                  <a:pt x="409" y="532"/>
                  <a:pt x="409" y="537"/>
                </a:cubicBezTo>
                <a:cubicBezTo>
                  <a:pt x="410" y="540"/>
                  <a:pt x="410" y="540"/>
                  <a:pt x="410" y="540"/>
                </a:cubicBezTo>
                <a:cubicBezTo>
                  <a:pt x="436" y="555"/>
                  <a:pt x="449" y="562"/>
                  <a:pt x="450" y="562"/>
                </a:cubicBezTo>
                <a:cubicBezTo>
                  <a:pt x="451" y="562"/>
                  <a:pt x="456" y="557"/>
                  <a:pt x="464" y="547"/>
                </a:cubicBezTo>
                <a:cubicBezTo>
                  <a:pt x="473" y="537"/>
                  <a:pt x="478" y="530"/>
                  <a:pt x="481" y="526"/>
                </a:cubicBezTo>
                <a:cubicBezTo>
                  <a:pt x="491" y="526"/>
                  <a:pt x="491" y="526"/>
                  <a:pt x="491" y="526"/>
                </a:cubicBezTo>
                <a:cubicBezTo>
                  <a:pt x="500" y="526"/>
                  <a:pt x="500" y="526"/>
                  <a:pt x="500" y="526"/>
                </a:cubicBezTo>
                <a:cubicBezTo>
                  <a:pt x="503" y="530"/>
                  <a:pt x="509" y="537"/>
                  <a:pt x="517" y="547"/>
                </a:cubicBezTo>
                <a:cubicBezTo>
                  <a:pt x="525" y="557"/>
                  <a:pt x="530" y="562"/>
                  <a:pt x="531" y="562"/>
                </a:cubicBezTo>
                <a:cubicBezTo>
                  <a:pt x="532" y="562"/>
                  <a:pt x="545" y="555"/>
                  <a:pt x="571" y="540"/>
                </a:cubicBezTo>
                <a:cubicBezTo>
                  <a:pt x="572" y="537"/>
                  <a:pt x="572" y="537"/>
                  <a:pt x="572" y="537"/>
                </a:cubicBezTo>
                <a:cubicBezTo>
                  <a:pt x="572" y="532"/>
                  <a:pt x="567" y="517"/>
                  <a:pt x="556" y="493"/>
                </a:cubicBezTo>
                <a:cubicBezTo>
                  <a:pt x="560" y="488"/>
                  <a:pt x="563" y="482"/>
                  <a:pt x="566" y="477"/>
                </a:cubicBezTo>
                <a:cubicBezTo>
                  <a:pt x="597" y="474"/>
                  <a:pt x="613" y="470"/>
                  <a:pt x="613" y="467"/>
                </a:cubicBezTo>
                <a:cubicBezTo>
                  <a:pt x="613" y="422"/>
                  <a:pt x="613" y="422"/>
                  <a:pt x="613" y="422"/>
                </a:cubicBezTo>
                <a:cubicBezTo>
                  <a:pt x="613" y="419"/>
                  <a:pt x="597" y="415"/>
                  <a:pt x="566" y="412"/>
                </a:cubicBezTo>
                <a:close/>
                <a:moveTo>
                  <a:pt x="407" y="246"/>
                </a:moveTo>
                <a:cubicBezTo>
                  <a:pt x="401" y="243"/>
                  <a:pt x="401" y="243"/>
                  <a:pt x="401" y="243"/>
                </a:cubicBezTo>
                <a:cubicBezTo>
                  <a:pt x="353" y="235"/>
                  <a:pt x="353" y="235"/>
                  <a:pt x="353" y="235"/>
                </a:cubicBezTo>
                <a:cubicBezTo>
                  <a:pt x="350" y="228"/>
                  <a:pt x="347" y="219"/>
                  <a:pt x="342" y="209"/>
                </a:cubicBezTo>
                <a:cubicBezTo>
                  <a:pt x="345" y="204"/>
                  <a:pt x="350" y="198"/>
                  <a:pt x="356" y="190"/>
                </a:cubicBezTo>
                <a:cubicBezTo>
                  <a:pt x="363" y="182"/>
                  <a:pt x="367" y="176"/>
                  <a:pt x="370" y="173"/>
                </a:cubicBezTo>
                <a:cubicBezTo>
                  <a:pt x="372" y="167"/>
                  <a:pt x="372" y="167"/>
                  <a:pt x="372" y="167"/>
                </a:cubicBezTo>
                <a:cubicBezTo>
                  <a:pt x="372" y="161"/>
                  <a:pt x="357" y="144"/>
                  <a:pt x="326" y="116"/>
                </a:cubicBezTo>
                <a:cubicBezTo>
                  <a:pt x="319" y="113"/>
                  <a:pt x="319" y="113"/>
                  <a:pt x="319" y="113"/>
                </a:cubicBezTo>
                <a:cubicBezTo>
                  <a:pt x="313" y="115"/>
                  <a:pt x="313" y="115"/>
                  <a:pt x="313" y="115"/>
                </a:cubicBezTo>
                <a:cubicBezTo>
                  <a:pt x="275" y="144"/>
                  <a:pt x="275" y="144"/>
                  <a:pt x="275" y="144"/>
                </a:cubicBezTo>
                <a:cubicBezTo>
                  <a:pt x="267" y="139"/>
                  <a:pt x="259" y="136"/>
                  <a:pt x="251" y="134"/>
                </a:cubicBezTo>
                <a:cubicBezTo>
                  <a:pt x="244" y="85"/>
                  <a:pt x="244" y="85"/>
                  <a:pt x="244" y="85"/>
                </a:cubicBezTo>
                <a:cubicBezTo>
                  <a:pt x="241" y="79"/>
                  <a:pt x="241" y="79"/>
                  <a:pt x="241" y="79"/>
                </a:cubicBezTo>
                <a:cubicBezTo>
                  <a:pt x="234" y="77"/>
                  <a:pt x="234" y="77"/>
                  <a:pt x="234" y="77"/>
                </a:cubicBezTo>
                <a:cubicBezTo>
                  <a:pt x="175" y="77"/>
                  <a:pt x="175" y="77"/>
                  <a:pt x="175" y="77"/>
                </a:cubicBezTo>
                <a:cubicBezTo>
                  <a:pt x="170" y="77"/>
                  <a:pt x="167" y="79"/>
                  <a:pt x="165" y="85"/>
                </a:cubicBezTo>
                <a:cubicBezTo>
                  <a:pt x="163" y="94"/>
                  <a:pt x="160" y="111"/>
                  <a:pt x="158" y="134"/>
                </a:cubicBezTo>
                <a:cubicBezTo>
                  <a:pt x="149" y="137"/>
                  <a:pt x="141" y="140"/>
                  <a:pt x="134" y="144"/>
                </a:cubicBezTo>
                <a:cubicBezTo>
                  <a:pt x="97" y="115"/>
                  <a:pt x="97" y="115"/>
                  <a:pt x="97" y="115"/>
                </a:cubicBezTo>
                <a:cubicBezTo>
                  <a:pt x="90" y="113"/>
                  <a:pt x="90" y="113"/>
                  <a:pt x="90" y="113"/>
                </a:cubicBezTo>
                <a:cubicBezTo>
                  <a:pt x="86" y="113"/>
                  <a:pt x="78" y="119"/>
                  <a:pt x="65" y="132"/>
                </a:cubicBezTo>
                <a:cubicBezTo>
                  <a:pt x="52" y="144"/>
                  <a:pt x="43" y="154"/>
                  <a:pt x="39" y="160"/>
                </a:cubicBezTo>
                <a:cubicBezTo>
                  <a:pt x="37" y="167"/>
                  <a:pt x="37" y="167"/>
                  <a:pt x="37" y="167"/>
                </a:cubicBezTo>
                <a:cubicBezTo>
                  <a:pt x="39" y="173"/>
                  <a:pt x="39" y="173"/>
                  <a:pt x="39" y="173"/>
                </a:cubicBezTo>
                <a:cubicBezTo>
                  <a:pt x="51" y="187"/>
                  <a:pt x="60" y="199"/>
                  <a:pt x="68" y="210"/>
                </a:cubicBezTo>
                <a:cubicBezTo>
                  <a:pt x="63" y="218"/>
                  <a:pt x="60" y="226"/>
                  <a:pt x="57" y="234"/>
                </a:cubicBezTo>
                <a:cubicBezTo>
                  <a:pt x="8" y="242"/>
                  <a:pt x="8" y="242"/>
                  <a:pt x="8" y="242"/>
                </a:cubicBezTo>
                <a:cubicBezTo>
                  <a:pt x="3" y="245"/>
                  <a:pt x="3" y="245"/>
                  <a:pt x="3" y="245"/>
                </a:cubicBezTo>
                <a:cubicBezTo>
                  <a:pt x="0" y="251"/>
                  <a:pt x="0" y="251"/>
                  <a:pt x="0" y="251"/>
                </a:cubicBezTo>
                <a:cubicBezTo>
                  <a:pt x="0" y="310"/>
                  <a:pt x="0" y="310"/>
                  <a:pt x="0" y="310"/>
                </a:cubicBezTo>
                <a:cubicBezTo>
                  <a:pt x="3" y="316"/>
                  <a:pt x="3" y="316"/>
                  <a:pt x="3" y="316"/>
                </a:cubicBezTo>
                <a:cubicBezTo>
                  <a:pt x="8" y="319"/>
                  <a:pt x="8" y="319"/>
                  <a:pt x="8" y="319"/>
                </a:cubicBezTo>
                <a:cubicBezTo>
                  <a:pt x="57" y="327"/>
                  <a:pt x="57" y="327"/>
                  <a:pt x="57" y="327"/>
                </a:cubicBezTo>
                <a:cubicBezTo>
                  <a:pt x="59" y="335"/>
                  <a:pt x="63" y="344"/>
                  <a:pt x="68" y="353"/>
                </a:cubicBezTo>
                <a:cubicBezTo>
                  <a:pt x="64" y="358"/>
                  <a:pt x="59" y="364"/>
                  <a:pt x="53" y="373"/>
                </a:cubicBezTo>
                <a:cubicBezTo>
                  <a:pt x="46" y="381"/>
                  <a:pt x="42" y="387"/>
                  <a:pt x="40" y="390"/>
                </a:cubicBezTo>
                <a:cubicBezTo>
                  <a:pt x="37" y="396"/>
                  <a:pt x="37" y="396"/>
                  <a:pt x="37" y="396"/>
                </a:cubicBezTo>
                <a:cubicBezTo>
                  <a:pt x="37" y="401"/>
                  <a:pt x="53" y="418"/>
                  <a:pt x="83" y="447"/>
                </a:cubicBezTo>
                <a:cubicBezTo>
                  <a:pt x="90" y="449"/>
                  <a:pt x="90" y="449"/>
                  <a:pt x="90" y="449"/>
                </a:cubicBezTo>
                <a:cubicBezTo>
                  <a:pt x="97" y="447"/>
                  <a:pt x="97" y="447"/>
                  <a:pt x="97" y="447"/>
                </a:cubicBezTo>
                <a:cubicBezTo>
                  <a:pt x="134" y="419"/>
                  <a:pt x="134" y="419"/>
                  <a:pt x="134" y="419"/>
                </a:cubicBezTo>
                <a:cubicBezTo>
                  <a:pt x="143" y="423"/>
                  <a:pt x="151" y="426"/>
                  <a:pt x="158" y="429"/>
                </a:cubicBezTo>
                <a:cubicBezTo>
                  <a:pt x="165" y="477"/>
                  <a:pt x="165" y="477"/>
                  <a:pt x="165" y="477"/>
                </a:cubicBezTo>
                <a:cubicBezTo>
                  <a:pt x="169" y="483"/>
                  <a:pt x="169" y="483"/>
                  <a:pt x="169" y="483"/>
                </a:cubicBezTo>
                <a:cubicBezTo>
                  <a:pt x="175" y="485"/>
                  <a:pt x="175" y="485"/>
                  <a:pt x="175" y="485"/>
                </a:cubicBezTo>
                <a:cubicBezTo>
                  <a:pt x="234" y="485"/>
                  <a:pt x="234" y="485"/>
                  <a:pt x="234" y="485"/>
                </a:cubicBezTo>
                <a:cubicBezTo>
                  <a:pt x="239" y="485"/>
                  <a:pt x="242" y="483"/>
                  <a:pt x="244" y="478"/>
                </a:cubicBezTo>
                <a:cubicBezTo>
                  <a:pt x="247" y="468"/>
                  <a:pt x="249" y="451"/>
                  <a:pt x="251" y="428"/>
                </a:cubicBezTo>
                <a:cubicBezTo>
                  <a:pt x="260" y="426"/>
                  <a:pt x="268" y="422"/>
                  <a:pt x="276" y="418"/>
                </a:cubicBezTo>
                <a:cubicBezTo>
                  <a:pt x="313" y="447"/>
                  <a:pt x="313" y="447"/>
                  <a:pt x="313" y="447"/>
                </a:cubicBezTo>
                <a:cubicBezTo>
                  <a:pt x="319" y="449"/>
                  <a:pt x="319" y="449"/>
                  <a:pt x="319" y="449"/>
                </a:cubicBezTo>
                <a:cubicBezTo>
                  <a:pt x="323" y="449"/>
                  <a:pt x="332" y="443"/>
                  <a:pt x="344" y="430"/>
                </a:cubicBezTo>
                <a:cubicBezTo>
                  <a:pt x="357" y="418"/>
                  <a:pt x="366" y="408"/>
                  <a:pt x="371" y="402"/>
                </a:cubicBezTo>
                <a:cubicBezTo>
                  <a:pt x="373" y="396"/>
                  <a:pt x="373" y="396"/>
                  <a:pt x="373" y="396"/>
                </a:cubicBezTo>
                <a:cubicBezTo>
                  <a:pt x="371" y="389"/>
                  <a:pt x="371" y="389"/>
                  <a:pt x="371" y="389"/>
                </a:cubicBezTo>
                <a:cubicBezTo>
                  <a:pt x="359" y="375"/>
                  <a:pt x="349" y="363"/>
                  <a:pt x="342" y="353"/>
                </a:cubicBezTo>
                <a:cubicBezTo>
                  <a:pt x="346" y="344"/>
                  <a:pt x="350" y="336"/>
                  <a:pt x="352" y="328"/>
                </a:cubicBezTo>
                <a:cubicBezTo>
                  <a:pt x="402" y="321"/>
                  <a:pt x="402" y="321"/>
                  <a:pt x="402" y="321"/>
                </a:cubicBezTo>
                <a:cubicBezTo>
                  <a:pt x="407" y="317"/>
                  <a:pt x="407" y="317"/>
                  <a:pt x="407" y="317"/>
                </a:cubicBezTo>
                <a:cubicBezTo>
                  <a:pt x="409" y="311"/>
                  <a:pt x="409" y="311"/>
                  <a:pt x="409" y="311"/>
                </a:cubicBezTo>
                <a:cubicBezTo>
                  <a:pt x="409" y="252"/>
                  <a:pt x="409" y="252"/>
                  <a:pt x="409" y="252"/>
                </a:cubicBezTo>
                <a:lnTo>
                  <a:pt x="407" y="246"/>
                </a:lnTo>
                <a:close/>
                <a:moveTo>
                  <a:pt x="520" y="147"/>
                </a:moveTo>
                <a:cubicBezTo>
                  <a:pt x="512" y="155"/>
                  <a:pt x="502" y="159"/>
                  <a:pt x="491" y="159"/>
                </a:cubicBezTo>
                <a:cubicBezTo>
                  <a:pt x="479" y="159"/>
                  <a:pt x="470" y="155"/>
                  <a:pt x="462" y="147"/>
                </a:cubicBezTo>
                <a:cubicBezTo>
                  <a:pt x="454" y="139"/>
                  <a:pt x="450" y="129"/>
                  <a:pt x="450" y="118"/>
                </a:cubicBezTo>
                <a:cubicBezTo>
                  <a:pt x="450" y="107"/>
                  <a:pt x="454" y="97"/>
                  <a:pt x="462" y="89"/>
                </a:cubicBezTo>
                <a:cubicBezTo>
                  <a:pt x="470" y="81"/>
                  <a:pt x="480" y="77"/>
                  <a:pt x="491" y="77"/>
                </a:cubicBezTo>
                <a:cubicBezTo>
                  <a:pt x="502" y="77"/>
                  <a:pt x="511" y="81"/>
                  <a:pt x="519" y="89"/>
                </a:cubicBezTo>
                <a:cubicBezTo>
                  <a:pt x="527" y="97"/>
                  <a:pt x="531" y="107"/>
                  <a:pt x="531" y="118"/>
                </a:cubicBezTo>
                <a:cubicBezTo>
                  <a:pt x="531" y="129"/>
                  <a:pt x="527" y="139"/>
                  <a:pt x="520" y="147"/>
                </a:cubicBezTo>
                <a:close/>
                <a:moveTo>
                  <a:pt x="520" y="473"/>
                </a:moveTo>
                <a:cubicBezTo>
                  <a:pt x="512" y="481"/>
                  <a:pt x="502" y="485"/>
                  <a:pt x="491" y="485"/>
                </a:cubicBezTo>
                <a:cubicBezTo>
                  <a:pt x="479" y="485"/>
                  <a:pt x="470" y="481"/>
                  <a:pt x="462" y="473"/>
                </a:cubicBezTo>
                <a:cubicBezTo>
                  <a:pt x="454" y="465"/>
                  <a:pt x="450" y="456"/>
                  <a:pt x="450" y="445"/>
                </a:cubicBezTo>
                <a:cubicBezTo>
                  <a:pt x="450" y="433"/>
                  <a:pt x="454" y="424"/>
                  <a:pt x="462" y="416"/>
                </a:cubicBezTo>
                <a:cubicBezTo>
                  <a:pt x="470" y="408"/>
                  <a:pt x="480" y="404"/>
                  <a:pt x="491" y="404"/>
                </a:cubicBezTo>
                <a:cubicBezTo>
                  <a:pt x="502" y="404"/>
                  <a:pt x="511" y="408"/>
                  <a:pt x="519" y="416"/>
                </a:cubicBezTo>
                <a:cubicBezTo>
                  <a:pt x="527" y="424"/>
                  <a:pt x="531" y="433"/>
                  <a:pt x="531" y="445"/>
                </a:cubicBezTo>
                <a:cubicBezTo>
                  <a:pt x="531" y="456"/>
                  <a:pt x="527" y="465"/>
                  <a:pt x="520" y="473"/>
                </a:cubicBezTo>
                <a:close/>
                <a:moveTo>
                  <a:pt x="205" y="363"/>
                </a:moveTo>
                <a:cubicBezTo>
                  <a:pt x="182" y="363"/>
                  <a:pt x="163" y="355"/>
                  <a:pt x="147" y="339"/>
                </a:cubicBezTo>
                <a:cubicBezTo>
                  <a:pt x="131" y="323"/>
                  <a:pt x="123" y="304"/>
                  <a:pt x="123" y="281"/>
                </a:cubicBezTo>
                <a:cubicBezTo>
                  <a:pt x="123" y="259"/>
                  <a:pt x="131" y="239"/>
                  <a:pt x="147" y="223"/>
                </a:cubicBezTo>
                <a:cubicBezTo>
                  <a:pt x="163" y="207"/>
                  <a:pt x="182" y="199"/>
                  <a:pt x="205" y="199"/>
                </a:cubicBezTo>
                <a:cubicBezTo>
                  <a:pt x="227" y="199"/>
                  <a:pt x="247" y="207"/>
                  <a:pt x="262" y="223"/>
                </a:cubicBezTo>
                <a:cubicBezTo>
                  <a:pt x="278" y="239"/>
                  <a:pt x="286" y="259"/>
                  <a:pt x="286" y="281"/>
                </a:cubicBezTo>
                <a:cubicBezTo>
                  <a:pt x="286" y="304"/>
                  <a:pt x="278" y="323"/>
                  <a:pt x="262" y="339"/>
                </a:cubicBezTo>
                <a:cubicBezTo>
                  <a:pt x="247" y="355"/>
                  <a:pt x="227" y="363"/>
                  <a:pt x="205" y="363"/>
                </a:cubicBezTo>
                <a:close/>
              </a:path>
            </a:pathLst>
          </a:custGeom>
          <a:gradFill>
            <a:gsLst>
              <a:gs pos="0">
                <a:srgbClr val="3399FF"/>
              </a:gs>
              <a:gs pos="100000">
                <a:schemeClr val="tx1">
                  <a:lumMod val="65000"/>
                  <a:lumOff val="35000"/>
                </a:schemeClr>
              </a:gs>
            </a:gsLst>
            <a:lin ang="5400000" scaled="1"/>
          </a:gradFill>
          <a:ln>
            <a:noFill/>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solidFill>
                <a:prstClr val="black"/>
              </a:solidFill>
              <a:latin typeface="Century Gothic" panose="020B0502020202020204" pitchFamily="34" charset="0"/>
            </a:endParaRPr>
          </a:p>
        </p:txBody>
      </p:sp>
      <p:sp>
        <p:nvSpPr>
          <p:cNvPr id="19" name="Freeform 23">
            <a:extLst>
              <a:ext uri="{FF2B5EF4-FFF2-40B4-BE49-F238E27FC236}">
                <a16:creationId xmlns:a16="http://schemas.microsoft.com/office/drawing/2014/main" id="{5B84B304-4C83-41C7-8943-4EA20318668B}"/>
              </a:ext>
            </a:extLst>
          </p:cNvPr>
          <p:cNvSpPr>
            <a:spLocks noEditPoints="1"/>
          </p:cNvSpPr>
          <p:nvPr>
            <p:custDataLst>
              <p:tags r:id="rId13"/>
            </p:custDataLst>
          </p:nvPr>
        </p:nvSpPr>
        <p:spPr bwMode="auto">
          <a:xfrm>
            <a:off x="4979862" y="3496268"/>
            <a:ext cx="342011" cy="562882"/>
          </a:xfrm>
          <a:custGeom>
            <a:avLst/>
            <a:gdLst>
              <a:gd name="T0" fmla="*/ 377 w 448"/>
              <a:gd name="T1" fmla="*/ 53 h 671"/>
              <a:gd name="T2" fmla="*/ 224 w 448"/>
              <a:gd name="T3" fmla="*/ 0 h 671"/>
              <a:gd name="T4" fmla="*/ 71 w 448"/>
              <a:gd name="T5" fmla="*/ 53 h 671"/>
              <a:gd name="T6" fmla="*/ 0 w 448"/>
              <a:gd name="T7" fmla="*/ 196 h 671"/>
              <a:gd name="T8" fmla="*/ 78 w 448"/>
              <a:gd name="T9" fmla="*/ 351 h 671"/>
              <a:gd name="T10" fmla="*/ 119 w 448"/>
              <a:gd name="T11" fmla="*/ 440 h 671"/>
              <a:gd name="T12" fmla="*/ 109 w 448"/>
              <a:gd name="T13" fmla="*/ 503 h 671"/>
              <a:gd name="T14" fmla="*/ 118 w 448"/>
              <a:gd name="T15" fmla="*/ 567 h 671"/>
              <a:gd name="T16" fmla="*/ 126 w 448"/>
              <a:gd name="T17" fmla="*/ 618 h 671"/>
              <a:gd name="T18" fmla="*/ 186 w 448"/>
              <a:gd name="T19" fmla="*/ 660 h 671"/>
              <a:gd name="T20" fmla="*/ 262 w 448"/>
              <a:gd name="T21" fmla="*/ 660 h 671"/>
              <a:gd name="T22" fmla="*/ 322 w 448"/>
              <a:gd name="T23" fmla="*/ 618 h 671"/>
              <a:gd name="T24" fmla="*/ 330 w 448"/>
              <a:gd name="T25" fmla="*/ 567 h 671"/>
              <a:gd name="T26" fmla="*/ 339 w 448"/>
              <a:gd name="T27" fmla="*/ 503 h 671"/>
              <a:gd name="T28" fmla="*/ 329 w 448"/>
              <a:gd name="T29" fmla="*/ 440 h 671"/>
              <a:gd name="T30" fmla="*/ 370 w 448"/>
              <a:gd name="T31" fmla="*/ 351 h 671"/>
              <a:gd name="T32" fmla="*/ 448 w 448"/>
              <a:gd name="T33" fmla="*/ 196 h 671"/>
              <a:gd name="T34" fmla="*/ 362 w 448"/>
              <a:gd name="T35" fmla="*/ 274 h 671"/>
              <a:gd name="T36" fmla="*/ 336 w 448"/>
              <a:gd name="T37" fmla="*/ 303 h 671"/>
              <a:gd name="T38" fmla="*/ 174 w 448"/>
              <a:gd name="T39" fmla="*/ 433 h 671"/>
              <a:gd name="T40" fmla="*/ 99 w 448"/>
              <a:gd name="T41" fmla="*/ 289 h 671"/>
              <a:gd name="T42" fmla="*/ 56 w 448"/>
              <a:gd name="T43" fmla="*/ 196 h 671"/>
              <a:gd name="T44" fmla="*/ 111 w 448"/>
              <a:gd name="T45" fmla="*/ 93 h 671"/>
              <a:gd name="T46" fmla="*/ 224 w 448"/>
              <a:gd name="T47" fmla="*/ 56 h 671"/>
              <a:gd name="T48" fmla="*/ 338 w 448"/>
              <a:gd name="T49" fmla="*/ 93 h 671"/>
              <a:gd name="T50" fmla="*/ 392 w 448"/>
              <a:gd name="T51" fmla="*/ 196 h 671"/>
              <a:gd name="T52" fmla="*/ 306 w 448"/>
              <a:gd name="T53" fmla="*/ 156 h 671"/>
              <a:gd name="T54" fmla="*/ 224 w 448"/>
              <a:gd name="T55" fmla="*/ 126 h 671"/>
              <a:gd name="T56" fmla="*/ 210 w 448"/>
              <a:gd name="T57" fmla="*/ 139 h 671"/>
              <a:gd name="T58" fmla="*/ 224 w 448"/>
              <a:gd name="T59" fmla="*/ 154 h 671"/>
              <a:gd name="T60" fmla="*/ 294 w 448"/>
              <a:gd name="T61" fmla="*/ 196 h 671"/>
              <a:gd name="T62" fmla="*/ 308 w 448"/>
              <a:gd name="T63" fmla="*/ 210 h 671"/>
              <a:gd name="T64" fmla="*/ 322 w 448"/>
              <a:gd name="T65" fmla="*/ 196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8" h="671">
                <a:moveTo>
                  <a:pt x="429" y="115"/>
                </a:moveTo>
                <a:cubicBezTo>
                  <a:pt x="416" y="90"/>
                  <a:pt x="398" y="69"/>
                  <a:pt x="377" y="53"/>
                </a:cubicBezTo>
                <a:cubicBezTo>
                  <a:pt x="356" y="36"/>
                  <a:pt x="332" y="23"/>
                  <a:pt x="306" y="14"/>
                </a:cubicBezTo>
                <a:cubicBezTo>
                  <a:pt x="279" y="4"/>
                  <a:pt x="252" y="0"/>
                  <a:pt x="224" y="0"/>
                </a:cubicBezTo>
                <a:cubicBezTo>
                  <a:pt x="196" y="0"/>
                  <a:pt x="169" y="4"/>
                  <a:pt x="142" y="14"/>
                </a:cubicBezTo>
                <a:cubicBezTo>
                  <a:pt x="116" y="23"/>
                  <a:pt x="92" y="36"/>
                  <a:pt x="71" y="53"/>
                </a:cubicBezTo>
                <a:cubicBezTo>
                  <a:pt x="50" y="69"/>
                  <a:pt x="32" y="90"/>
                  <a:pt x="20" y="115"/>
                </a:cubicBezTo>
                <a:cubicBezTo>
                  <a:pt x="7" y="140"/>
                  <a:pt x="0" y="167"/>
                  <a:pt x="0" y="196"/>
                </a:cubicBezTo>
                <a:cubicBezTo>
                  <a:pt x="0" y="241"/>
                  <a:pt x="15" y="280"/>
                  <a:pt x="45" y="313"/>
                </a:cubicBezTo>
                <a:cubicBezTo>
                  <a:pt x="58" y="327"/>
                  <a:pt x="69" y="340"/>
                  <a:pt x="78" y="351"/>
                </a:cubicBezTo>
                <a:cubicBezTo>
                  <a:pt x="86" y="362"/>
                  <a:pt x="95" y="376"/>
                  <a:pt x="104" y="393"/>
                </a:cubicBezTo>
                <a:cubicBezTo>
                  <a:pt x="112" y="409"/>
                  <a:pt x="117" y="425"/>
                  <a:pt x="119" y="440"/>
                </a:cubicBezTo>
                <a:cubicBezTo>
                  <a:pt x="105" y="448"/>
                  <a:pt x="98" y="460"/>
                  <a:pt x="98" y="475"/>
                </a:cubicBezTo>
                <a:cubicBezTo>
                  <a:pt x="98" y="486"/>
                  <a:pt x="102" y="496"/>
                  <a:pt x="109" y="503"/>
                </a:cubicBezTo>
                <a:cubicBezTo>
                  <a:pt x="102" y="511"/>
                  <a:pt x="98" y="521"/>
                  <a:pt x="98" y="531"/>
                </a:cubicBezTo>
                <a:cubicBezTo>
                  <a:pt x="98" y="547"/>
                  <a:pt x="105" y="558"/>
                  <a:pt x="118" y="567"/>
                </a:cubicBezTo>
                <a:cubicBezTo>
                  <a:pt x="114" y="574"/>
                  <a:pt x="112" y="580"/>
                  <a:pt x="112" y="587"/>
                </a:cubicBezTo>
                <a:cubicBezTo>
                  <a:pt x="112" y="601"/>
                  <a:pt x="117" y="611"/>
                  <a:pt x="126" y="618"/>
                </a:cubicBezTo>
                <a:cubicBezTo>
                  <a:pt x="135" y="626"/>
                  <a:pt x="146" y="629"/>
                  <a:pt x="160" y="629"/>
                </a:cubicBezTo>
                <a:cubicBezTo>
                  <a:pt x="166" y="642"/>
                  <a:pt x="174" y="652"/>
                  <a:pt x="186" y="660"/>
                </a:cubicBezTo>
                <a:cubicBezTo>
                  <a:pt x="198" y="668"/>
                  <a:pt x="210" y="671"/>
                  <a:pt x="224" y="671"/>
                </a:cubicBezTo>
                <a:cubicBezTo>
                  <a:pt x="238" y="671"/>
                  <a:pt x="250" y="668"/>
                  <a:pt x="262" y="660"/>
                </a:cubicBezTo>
                <a:cubicBezTo>
                  <a:pt x="274" y="652"/>
                  <a:pt x="283" y="642"/>
                  <a:pt x="288" y="629"/>
                </a:cubicBezTo>
                <a:cubicBezTo>
                  <a:pt x="302" y="629"/>
                  <a:pt x="313" y="626"/>
                  <a:pt x="322" y="618"/>
                </a:cubicBezTo>
                <a:cubicBezTo>
                  <a:pt x="331" y="611"/>
                  <a:pt x="336" y="601"/>
                  <a:pt x="336" y="587"/>
                </a:cubicBezTo>
                <a:cubicBezTo>
                  <a:pt x="336" y="580"/>
                  <a:pt x="334" y="574"/>
                  <a:pt x="330" y="567"/>
                </a:cubicBezTo>
                <a:cubicBezTo>
                  <a:pt x="343" y="558"/>
                  <a:pt x="350" y="547"/>
                  <a:pt x="350" y="531"/>
                </a:cubicBezTo>
                <a:cubicBezTo>
                  <a:pt x="350" y="521"/>
                  <a:pt x="346" y="511"/>
                  <a:pt x="339" y="503"/>
                </a:cubicBezTo>
                <a:cubicBezTo>
                  <a:pt x="346" y="496"/>
                  <a:pt x="350" y="486"/>
                  <a:pt x="350" y="475"/>
                </a:cubicBezTo>
                <a:cubicBezTo>
                  <a:pt x="350" y="460"/>
                  <a:pt x="343" y="448"/>
                  <a:pt x="329" y="440"/>
                </a:cubicBezTo>
                <a:cubicBezTo>
                  <a:pt x="331" y="425"/>
                  <a:pt x="336" y="409"/>
                  <a:pt x="344" y="393"/>
                </a:cubicBezTo>
                <a:cubicBezTo>
                  <a:pt x="353" y="376"/>
                  <a:pt x="362" y="362"/>
                  <a:pt x="370" y="351"/>
                </a:cubicBezTo>
                <a:cubicBezTo>
                  <a:pt x="379" y="340"/>
                  <a:pt x="390" y="327"/>
                  <a:pt x="403" y="313"/>
                </a:cubicBezTo>
                <a:cubicBezTo>
                  <a:pt x="433" y="280"/>
                  <a:pt x="448" y="241"/>
                  <a:pt x="448" y="196"/>
                </a:cubicBezTo>
                <a:cubicBezTo>
                  <a:pt x="448" y="167"/>
                  <a:pt x="442" y="140"/>
                  <a:pt x="429" y="115"/>
                </a:cubicBezTo>
                <a:close/>
                <a:moveTo>
                  <a:pt x="362" y="274"/>
                </a:moveTo>
                <a:cubicBezTo>
                  <a:pt x="359" y="278"/>
                  <a:pt x="355" y="282"/>
                  <a:pt x="349" y="289"/>
                </a:cubicBezTo>
                <a:cubicBezTo>
                  <a:pt x="343" y="295"/>
                  <a:pt x="338" y="300"/>
                  <a:pt x="336" y="303"/>
                </a:cubicBezTo>
                <a:cubicBezTo>
                  <a:pt x="298" y="348"/>
                  <a:pt x="278" y="391"/>
                  <a:pt x="274" y="433"/>
                </a:cubicBezTo>
                <a:cubicBezTo>
                  <a:pt x="174" y="433"/>
                  <a:pt x="174" y="433"/>
                  <a:pt x="174" y="433"/>
                </a:cubicBezTo>
                <a:cubicBezTo>
                  <a:pt x="170" y="391"/>
                  <a:pt x="150" y="348"/>
                  <a:pt x="112" y="303"/>
                </a:cubicBezTo>
                <a:cubicBezTo>
                  <a:pt x="110" y="300"/>
                  <a:pt x="105" y="295"/>
                  <a:pt x="99" y="289"/>
                </a:cubicBezTo>
                <a:cubicBezTo>
                  <a:pt x="93" y="282"/>
                  <a:pt x="89" y="278"/>
                  <a:pt x="86" y="274"/>
                </a:cubicBezTo>
                <a:cubicBezTo>
                  <a:pt x="66" y="251"/>
                  <a:pt x="56" y="225"/>
                  <a:pt x="56" y="196"/>
                </a:cubicBezTo>
                <a:cubicBezTo>
                  <a:pt x="56" y="175"/>
                  <a:pt x="61" y="155"/>
                  <a:pt x="71" y="137"/>
                </a:cubicBezTo>
                <a:cubicBezTo>
                  <a:pt x="81" y="119"/>
                  <a:pt x="94" y="104"/>
                  <a:pt x="111" y="93"/>
                </a:cubicBezTo>
                <a:cubicBezTo>
                  <a:pt x="127" y="81"/>
                  <a:pt x="145" y="72"/>
                  <a:pt x="164" y="65"/>
                </a:cubicBezTo>
                <a:cubicBezTo>
                  <a:pt x="184" y="59"/>
                  <a:pt x="204" y="56"/>
                  <a:pt x="224" y="56"/>
                </a:cubicBezTo>
                <a:cubicBezTo>
                  <a:pt x="244" y="56"/>
                  <a:pt x="264" y="59"/>
                  <a:pt x="284" y="65"/>
                </a:cubicBezTo>
                <a:cubicBezTo>
                  <a:pt x="303" y="72"/>
                  <a:pt x="321" y="81"/>
                  <a:pt x="338" y="93"/>
                </a:cubicBezTo>
                <a:cubicBezTo>
                  <a:pt x="354" y="104"/>
                  <a:pt x="367" y="119"/>
                  <a:pt x="377" y="137"/>
                </a:cubicBezTo>
                <a:cubicBezTo>
                  <a:pt x="387" y="155"/>
                  <a:pt x="392" y="175"/>
                  <a:pt x="392" y="196"/>
                </a:cubicBezTo>
                <a:cubicBezTo>
                  <a:pt x="392" y="225"/>
                  <a:pt x="382" y="251"/>
                  <a:pt x="362" y="274"/>
                </a:cubicBezTo>
                <a:close/>
                <a:moveTo>
                  <a:pt x="306" y="156"/>
                </a:moveTo>
                <a:cubicBezTo>
                  <a:pt x="295" y="145"/>
                  <a:pt x="282" y="137"/>
                  <a:pt x="268" y="133"/>
                </a:cubicBezTo>
                <a:cubicBezTo>
                  <a:pt x="253" y="128"/>
                  <a:pt x="239" y="126"/>
                  <a:pt x="224" y="126"/>
                </a:cubicBezTo>
                <a:cubicBezTo>
                  <a:pt x="214" y="130"/>
                  <a:pt x="214" y="130"/>
                  <a:pt x="214" y="130"/>
                </a:cubicBezTo>
                <a:cubicBezTo>
                  <a:pt x="210" y="139"/>
                  <a:pt x="210" y="139"/>
                  <a:pt x="210" y="139"/>
                </a:cubicBezTo>
                <a:cubicBezTo>
                  <a:pt x="214" y="149"/>
                  <a:pt x="214" y="149"/>
                  <a:pt x="214" y="149"/>
                </a:cubicBezTo>
                <a:cubicBezTo>
                  <a:pt x="224" y="154"/>
                  <a:pt x="224" y="154"/>
                  <a:pt x="224" y="154"/>
                </a:cubicBezTo>
                <a:cubicBezTo>
                  <a:pt x="239" y="154"/>
                  <a:pt x="255" y="157"/>
                  <a:pt x="270" y="164"/>
                </a:cubicBezTo>
                <a:cubicBezTo>
                  <a:pt x="286" y="172"/>
                  <a:pt x="294" y="182"/>
                  <a:pt x="294" y="196"/>
                </a:cubicBezTo>
                <a:cubicBezTo>
                  <a:pt x="298" y="205"/>
                  <a:pt x="298" y="205"/>
                  <a:pt x="298" y="205"/>
                </a:cubicBezTo>
                <a:cubicBezTo>
                  <a:pt x="308" y="210"/>
                  <a:pt x="308" y="210"/>
                  <a:pt x="308" y="210"/>
                </a:cubicBezTo>
                <a:cubicBezTo>
                  <a:pt x="318" y="205"/>
                  <a:pt x="318" y="205"/>
                  <a:pt x="318" y="205"/>
                </a:cubicBezTo>
                <a:cubicBezTo>
                  <a:pt x="322" y="196"/>
                  <a:pt x="322" y="196"/>
                  <a:pt x="322" y="196"/>
                </a:cubicBezTo>
                <a:cubicBezTo>
                  <a:pt x="322" y="180"/>
                  <a:pt x="317" y="167"/>
                  <a:pt x="306" y="156"/>
                </a:cubicBezTo>
                <a:close/>
              </a:path>
            </a:pathLst>
          </a:custGeom>
          <a:gradFill>
            <a:gsLst>
              <a:gs pos="0">
                <a:srgbClr val="E052AA"/>
              </a:gs>
              <a:gs pos="100000">
                <a:schemeClr val="tx1">
                  <a:lumMod val="65000"/>
                  <a:lumOff val="35000"/>
                </a:schemeClr>
              </a:gs>
            </a:gsLst>
            <a:lin ang="5400000" scaled="1"/>
          </a:gradFill>
          <a:ln>
            <a:noFill/>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solidFill>
                <a:prstClr val="black"/>
              </a:solidFill>
              <a:latin typeface="Century Gothic" panose="020B0502020202020204" pitchFamily="34" charset="0"/>
            </a:endParaRPr>
          </a:p>
        </p:txBody>
      </p:sp>
      <p:sp>
        <p:nvSpPr>
          <p:cNvPr id="20" name="Freeform: Shape 133">
            <a:extLst>
              <a:ext uri="{FF2B5EF4-FFF2-40B4-BE49-F238E27FC236}">
                <a16:creationId xmlns:a16="http://schemas.microsoft.com/office/drawing/2014/main" id="{88306081-DF51-4CC4-858F-A3E1F5D7AE4D}"/>
              </a:ext>
            </a:extLst>
          </p:cNvPr>
          <p:cNvSpPr/>
          <p:nvPr>
            <p:custDataLst>
              <p:tags r:id="rId14"/>
            </p:custDataLst>
          </p:nvPr>
        </p:nvSpPr>
        <p:spPr>
          <a:xfrm>
            <a:off x="3651373" y="1617340"/>
            <a:ext cx="671927" cy="429218"/>
          </a:xfrm>
          <a:custGeom>
            <a:avLst/>
            <a:gdLst>
              <a:gd name="connsiteX0" fmla="*/ 417790 w 826770"/>
              <a:gd name="connsiteY0" fmla="*/ 400407 h 495484"/>
              <a:gd name="connsiteX1" fmla="*/ 431482 w 826770"/>
              <a:gd name="connsiteY1" fmla="*/ 404812 h 495484"/>
              <a:gd name="connsiteX2" fmla="*/ 433387 w 826770"/>
              <a:gd name="connsiteY2" fmla="*/ 431481 h 495484"/>
              <a:gd name="connsiteX3" fmla="*/ 396240 w 826770"/>
              <a:gd name="connsiteY3" fmla="*/ 474344 h 495484"/>
              <a:gd name="connsiteX4" fmla="*/ 383857 w 826770"/>
              <a:gd name="connsiteY4" fmla="*/ 481012 h 495484"/>
              <a:gd name="connsiteX5" fmla="*/ 369570 w 826770"/>
              <a:gd name="connsiteY5" fmla="*/ 476249 h 495484"/>
              <a:gd name="connsiteX6" fmla="*/ 367665 w 826770"/>
              <a:gd name="connsiteY6" fmla="*/ 449579 h 495484"/>
              <a:gd name="connsiteX7" fmla="*/ 404812 w 826770"/>
              <a:gd name="connsiteY7" fmla="*/ 406717 h 495484"/>
              <a:gd name="connsiteX8" fmla="*/ 417790 w 826770"/>
              <a:gd name="connsiteY8" fmla="*/ 400407 h 495484"/>
              <a:gd name="connsiteX9" fmla="*/ 365879 w 826770"/>
              <a:gd name="connsiteY9" fmla="*/ 361830 h 495484"/>
              <a:gd name="connsiteX10" fmla="*/ 382905 w 826770"/>
              <a:gd name="connsiteY10" fmla="*/ 367664 h 495484"/>
              <a:gd name="connsiteX11" fmla="*/ 384810 w 826770"/>
              <a:gd name="connsiteY11" fmla="*/ 401002 h 495484"/>
              <a:gd name="connsiteX12" fmla="*/ 340995 w 826770"/>
              <a:gd name="connsiteY12" fmla="*/ 451484 h 495484"/>
              <a:gd name="connsiteX13" fmla="*/ 325755 w 826770"/>
              <a:gd name="connsiteY13" fmla="*/ 459104 h 495484"/>
              <a:gd name="connsiteX14" fmla="*/ 307657 w 826770"/>
              <a:gd name="connsiteY14" fmla="*/ 453389 h 495484"/>
              <a:gd name="connsiteX15" fmla="*/ 305752 w 826770"/>
              <a:gd name="connsiteY15" fmla="*/ 420052 h 495484"/>
              <a:gd name="connsiteX16" fmla="*/ 349567 w 826770"/>
              <a:gd name="connsiteY16" fmla="*/ 369569 h 495484"/>
              <a:gd name="connsiteX17" fmla="*/ 365879 w 826770"/>
              <a:gd name="connsiteY17" fmla="*/ 361830 h 495484"/>
              <a:gd name="connsiteX18" fmla="*/ 305395 w 826770"/>
              <a:gd name="connsiteY18" fmla="*/ 317063 h 495484"/>
              <a:gd name="connsiteX19" fmla="*/ 325755 w 826770"/>
              <a:gd name="connsiteY19" fmla="*/ 323850 h 495484"/>
              <a:gd name="connsiteX20" fmla="*/ 328612 w 826770"/>
              <a:gd name="connsiteY20" fmla="*/ 363855 h 495484"/>
              <a:gd name="connsiteX21" fmla="*/ 284797 w 826770"/>
              <a:gd name="connsiteY21" fmla="*/ 414337 h 495484"/>
              <a:gd name="connsiteX22" fmla="*/ 265747 w 826770"/>
              <a:gd name="connsiteY22" fmla="*/ 423862 h 495484"/>
              <a:gd name="connsiteX23" fmla="*/ 244792 w 826770"/>
              <a:gd name="connsiteY23" fmla="*/ 417195 h 495484"/>
              <a:gd name="connsiteX24" fmla="*/ 241935 w 826770"/>
              <a:gd name="connsiteY24" fmla="*/ 377190 h 495484"/>
              <a:gd name="connsiteX25" fmla="*/ 285750 w 826770"/>
              <a:gd name="connsiteY25" fmla="*/ 326707 h 495484"/>
              <a:gd name="connsiteX26" fmla="*/ 305395 w 826770"/>
              <a:gd name="connsiteY26" fmla="*/ 317063 h 495484"/>
              <a:gd name="connsiteX27" fmla="*/ 242531 w 826770"/>
              <a:gd name="connsiteY27" fmla="*/ 275153 h 495484"/>
              <a:gd name="connsiteX28" fmla="*/ 262890 w 826770"/>
              <a:gd name="connsiteY28" fmla="*/ 281940 h 495484"/>
              <a:gd name="connsiteX29" fmla="*/ 265748 w 826770"/>
              <a:gd name="connsiteY29" fmla="*/ 321945 h 495484"/>
              <a:gd name="connsiteX30" fmla="*/ 215265 w 826770"/>
              <a:gd name="connsiteY30" fmla="*/ 379095 h 495484"/>
              <a:gd name="connsiteX31" fmla="*/ 196215 w 826770"/>
              <a:gd name="connsiteY31" fmla="*/ 388620 h 495484"/>
              <a:gd name="connsiteX32" fmla="*/ 175260 w 826770"/>
              <a:gd name="connsiteY32" fmla="*/ 381952 h 495484"/>
              <a:gd name="connsiteX33" fmla="*/ 172403 w 826770"/>
              <a:gd name="connsiteY33" fmla="*/ 341947 h 495484"/>
              <a:gd name="connsiteX34" fmla="*/ 222885 w 826770"/>
              <a:gd name="connsiteY34" fmla="*/ 284797 h 495484"/>
              <a:gd name="connsiteX35" fmla="*/ 242531 w 826770"/>
              <a:gd name="connsiteY35" fmla="*/ 275153 h 495484"/>
              <a:gd name="connsiteX36" fmla="*/ 200025 w 826770"/>
              <a:gd name="connsiteY36" fmla="*/ 85725 h 495484"/>
              <a:gd name="connsiteX37" fmla="*/ 358140 w 826770"/>
              <a:gd name="connsiteY37" fmla="*/ 97155 h 495484"/>
              <a:gd name="connsiteX38" fmla="*/ 301943 w 826770"/>
              <a:gd name="connsiteY38" fmla="*/ 161925 h 495484"/>
              <a:gd name="connsiteX39" fmla="*/ 307658 w 826770"/>
              <a:gd name="connsiteY39" fmla="*/ 242887 h 495484"/>
              <a:gd name="connsiteX40" fmla="*/ 344805 w 826770"/>
              <a:gd name="connsiteY40" fmla="*/ 257175 h 495484"/>
              <a:gd name="connsiteX41" fmla="*/ 349568 w 826770"/>
              <a:gd name="connsiteY41" fmla="*/ 257175 h 495484"/>
              <a:gd name="connsiteX42" fmla="*/ 387668 w 826770"/>
              <a:gd name="connsiteY42" fmla="*/ 238125 h 495484"/>
              <a:gd name="connsiteX43" fmla="*/ 453390 w 826770"/>
              <a:gd name="connsiteY43" fmla="*/ 162877 h 495484"/>
              <a:gd name="connsiteX44" fmla="*/ 463868 w 826770"/>
              <a:gd name="connsiteY44" fmla="*/ 172402 h 495484"/>
              <a:gd name="connsiteX45" fmla="*/ 617220 w 826770"/>
              <a:gd name="connsiteY45" fmla="*/ 303847 h 495484"/>
              <a:gd name="connsiteX46" fmla="*/ 627698 w 826770"/>
              <a:gd name="connsiteY46" fmla="*/ 329565 h 495484"/>
              <a:gd name="connsiteX47" fmla="*/ 593408 w 826770"/>
              <a:gd name="connsiteY47" fmla="*/ 370522 h 495484"/>
              <a:gd name="connsiteX48" fmla="*/ 573405 w 826770"/>
              <a:gd name="connsiteY48" fmla="*/ 366712 h 495484"/>
              <a:gd name="connsiteX49" fmla="*/ 574358 w 826770"/>
              <a:gd name="connsiteY49" fmla="*/ 372427 h 495484"/>
              <a:gd name="connsiteX50" fmla="*/ 540068 w 826770"/>
              <a:gd name="connsiteY50" fmla="*/ 413385 h 495484"/>
              <a:gd name="connsiteX51" fmla="*/ 530543 w 826770"/>
              <a:gd name="connsiteY51" fmla="*/ 412432 h 495484"/>
              <a:gd name="connsiteX52" fmla="*/ 530543 w 826770"/>
              <a:gd name="connsiteY52" fmla="*/ 413385 h 495484"/>
              <a:gd name="connsiteX53" fmla="*/ 496253 w 826770"/>
              <a:gd name="connsiteY53" fmla="*/ 454342 h 495484"/>
              <a:gd name="connsiteX54" fmla="*/ 486728 w 826770"/>
              <a:gd name="connsiteY54" fmla="*/ 453390 h 495484"/>
              <a:gd name="connsiteX55" fmla="*/ 486728 w 826770"/>
              <a:gd name="connsiteY55" fmla="*/ 454342 h 495484"/>
              <a:gd name="connsiteX56" fmla="*/ 452438 w 826770"/>
              <a:gd name="connsiteY56" fmla="*/ 495300 h 495484"/>
              <a:gd name="connsiteX57" fmla="*/ 429578 w 826770"/>
              <a:gd name="connsiteY57" fmla="*/ 489585 h 495484"/>
              <a:gd name="connsiteX58" fmla="*/ 416243 w 826770"/>
              <a:gd name="connsiteY58" fmla="*/ 479107 h 495484"/>
              <a:gd name="connsiteX59" fmla="*/ 448628 w 826770"/>
              <a:gd name="connsiteY59" fmla="*/ 441960 h 495484"/>
              <a:gd name="connsiteX60" fmla="*/ 458153 w 826770"/>
              <a:gd name="connsiteY60" fmla="*/ 414337 h 495484"/>
              <a:gd name="connsiteX61" fmla="*/ 444818 w 826770"/>
              <a:gd name="connsiteY61" fmla="*/ 388620 h 495484"/>
              <a:gd name="connsiteX62" fmla="*/ 420053 w 826770"/>
              <a:gd name="connsiteY62" fmla="*/ 379095 h 495484"/>
              <a:gd name="connsiteX63" fmla="*/ 409575 w 826770"/>
              <a:gd name="connsiteY63" fmla="*/ 381000 h 495484"/>
              <a:gd name="connsiteX64" fmla="*/ 395288 w 826770"/>
              <a:gd name="connsiteY64" fmla="*/ 351472 h 495484"/>
              <a:gd name="connsiteX65" fmla="*/ 366713 w 826770"/>
              <a:gd name="connsiteY65" fmla="*/ 340995 h 495484"/>
              <a:gd name="connsiteX66" fmla="*/ 354330 w 826770"/>
              <a:gd name="connsiteY66" fmla="*/ 342900 h 495484"/>
              <a:gd name="connsiteX67" fmla="*/ 338138 w 826770"/>
              <a:gd name="connsiteY67" fmla="*/ 307657 h 495484"/>
              <a:gd name="connsiteX68" fmla="*/ 306705 w 826770"/>
              <a:gd name="connsiteY68" fmla="*/ 296227 h 495484"/>
              <a:gd name="connsiteX69" fmla="*/ 290513 w 826770"/>
              <a:gd name="connsiteY69" fmla="*/ 299085 h 495484"/>
              <a:gd name="connsiteX70" fmla="*/ 274320 w 826770"/>
              <a:gd name="connsiteY70" fmla="*/ 264795 h 495484"/>
              <a:gd name="connsiteX71" fmla="*/ 242888 w 826770"/>
              <a:gd name="connsiteY71" fmla="*/ 253365 h 495484"/>
              <a:gd name="connsiteX72" fmla="*/ 206693 w 826770"/>
              <a:gd name="connsiteY72" fmla="*/ 269557 h 495484"/>
              <a:gd name="connsiteX73" fmla="*/ 181928 w 826770"/>
              <a:gd name="connsiteY73" fmla="*/ 298132 h 495484"/>
              <a:gd name="connsiteX74" fmla="*/ 117158 w 826770"/>
              <a:gd name="connsiteY74" fmla="*/ 222885 h 495484"/>
              <a:gd name="connsiteX75" fmla="*/ 422910 w 826770"/>
              <a:gd name="connsiteY75" fmla="*/ 77152 h 495484"/>
              <a:gd name="connsiteX76" fmla="*/ 427672 w 826770"/>
              <a:gd name="connsiteY76" fmla="*/ 78104 h 495484"/>
              <a:gd name="connsiteX77" fmla="*/ 627697 w 826770"/>
              <a:gd name="connsiteY77" fmla="*/ 89534 h 495484"/>
              <a:gd name="connsiteX78" fmla="*/ 708660 w 826770"/>
              <a:gd name="connsiteY78" fmla="*/ 221932 h 495484"/>
              <a:gd name="connsiteX79" fmla="*/ 640080 w 826770"/>
              <a:gd name="connsiteY79" fmla="*/ 300989 h 495484"/>
              <a:gd name="connsiteX80" fmla="*/ 629602 w 826770"/>
              <a:gd name="connsiteY80" fmla="*/ 288607 h 495484"/>
              <a:gd name="connsiteX81" fmla="*/ 451485 w 826770"/>
              <a:gd name="connsiteY81" fmla="*/ 135254 h 495484"/>
              <a:gd name="connsiteX82" fmla="*/ 373380 w 826770"/>
              <a:gd name="connsiteY82" fmla="*/ 224789 h 495484"/>
              <a:gd name="connsiteX83" fmla="*/ 347662 w 826770"/>
              <a:gd name="connsiteY83" fmla="*/ 238124 h 495484"/>
              <a:gd name="connsiteX84" fmla="*/ 319087 w 826770"/>
              <a:gd name="connsiteY84" fmla="*/ 228599 h 495484"/>
              <a:gd name="connsiteX85" fmla="*/ 315277 w 826770"/>
              <a:gd name="connsiteY85" fmla="*/ 175259 h 495484"/>
              <a:gd name="connsiteX86" fmla="*/ 390524 w 826770"/>
              <a:gd name="connsiteY86" fmla="*/ 89534 h 495484"/>
              <a:gd name="connsiteX87" fmla="*/ 422910 w 826770"/>
              <a:gd name="connsiteY87" fmla="*/ 77152 h 495484"/>
              <a:gd name="connsiteX88" fmla="*/ 719137 w 826770"/>
              <a:gd name="connsiteY88" fmla="*/ 0 h 495484"/>
              <a:gd name="connsiteX89" fmla="*/ 826770 w 826770"/>
              <a:gd name="connsiteY89" fmla="*/ 179070 h 495484"/>
              <a:gd name="connsiteX90" fmla="*/ 753427 w 826770"/>
              <a:gd name="connsiteY90" fmla="*/ 223837 h 495484"/>
              <a:gd name="connsiteX91" fmla="*/ 727710 w 826770"/>
              <a:gd name="connsiteY91" fmla="*/ 217170 h 495484"/>
              <a:gd name="connsiteX92" fmla="*/ 639127 w 826770"/>
              <a:gd name="connsiteY92" fmla="*/ 70485 h 495484"/>
              <a:gd name="connsiteX93" fmla="*/ 645795 w 826770"/>
              <a:gd name="connsiteY93" fmla="*/ 44767 h 495484"/>
              <a:gd name="connsiteX94" fmla="*/ 108585 w 826770"/>
              <a:gd name="connsiteY94" fmla="*/ 0 h 495484"/>
              <a:gd name="connsiteX95" fmla="*/ 180975 w 826770"/>
              <a:gd name="connsiteY95" fmla="*/ 44767 h 495484"/>
              <a:gd name="connsiteX96" fmla="*/ 187642 w 826770"/>
              <a:gd name="connsiteY96" fmla="*/ 70485 h 495484"/>
              <a:gd name="connsiteX97" fmla="*/ 99060 w 826770"/>
              <a:gd name="connsiteY97" fmla="*/ 217170 h 495484"/>
              <a:gd name="connsiteX98" fmla="*/ 73342 w 826770"/>
              <a:gd name="connsiteY98" fmla="*/ 223837 h 495484"/>
              <a:gd name="connsiteX99" fmla="*/ 0 w 826770"/>
              <a:gd name="connsiteY99" fmla="*/ 179070 h 495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826770" h="495484">
                <a:moveTo>
                  <a:pt x="417790" y="400407"/>
                </a:moveTo>
                <a:cubicBezTo>
                  <a:pt x="422672" y="400049"/>
                  <a:pt x="427672" y="401478"/>
                  <a:pt x="431482" y="404812"/>
                </a:cubicBezTo>
                <a:cubicBezTo>
                  <a:pt x="439102" y="411479"/>
                  <a:pt x="440055" y="423862"/>
                  <a:pt x="433387" y="431481"/>
                </a:cubicBezTo>
                <a:lnTo>
                  <a:pt x="396240" y="474344"/>
                </a:lnTo>
                <a:cubicBezTo>
                  <a:pt x="393382" y="478154"/>
                  <a:pt x="388620" y="480059"/>
                  <a:pt x="383857" y="481012"/>
                </a:cubicBezTo>
                <a:cubicBezTo>
                  <a:pt x="379095" y="481012"/>
                  <a:pt x="373380" y="480059"/>
                  <a:pt x="369570" y="476249"/>
                </a:cubicBezTo>
                <a:cubicBezTo>
                  <a:pt x="361950" y="469581"/>
                  <a:pt x="360997" y="457199"/>
                  <a:pt x="367665" y="449579"/>
                </a:cubicBezTo>
                <a:lnTo>
                  <a:pt x="404812" y="406717"/>
                </a:lnTo>
                <a:cubicBezTo>
                  <a:pt x="408146" y="402907"/>
                  <a:pt x="412909" y="400764"/>
                  <a:pt x="417790" y="400407"/>
                </a:cubicBezTo>
                <a:close/>
                <a:moveTo>
                  <a:pt x="365879" y="361830"/>
                </a:moveTo>
                <a:cubicBezTo>
                  <a:pt x="371951" y="361473"/>
                  <a:pt x="378143" y="363378"/>
                  <a:pt x="382905" y="367664"/>
                </a:cubicBezTo>
                <a:cubicBezTo>
                  <a:pt x="392430" y="376237"/>
                  <a:pt x="393382" y="391477"/>
                  <a:pt x="384810" y="401002"/>
                </a:cubicBezTo>
                <a:lnTo>
                  <a:pt x="340995" y="451484"/>
                </a:lnTo>
                <a:cubicBezTo>
                  <a:pt x="337185" y="456247"/>
                  <a:pt x="331470" y="459104"/>
                  <a:pt x="325755" y="459104"/>
                </a:cubicBezTo>
                <a:cubicBezTo>
                  <a:pt x="319087" y="460057"/>
                  <a:pt x="313372" y="458152"/>
                  <a:pt x="307657" y="453389"/>
                </a:cubicBezTo>
                <a:cubicBezTo>
                  <a:pt x="298132" y="444817"/>
                  <a:pt x="297180" y="429577"/>
                  <a:pt x="305752" y="420052"/>
                </a:cubicBezTo>
                <a:lnTo>
                  <a:pt x="349567" y="369569"/>
                </a:lnTo>
                <a:cubicBezTo>
                  <a:pt x="353854" y="364807"/>
                  <a:pt x="359807" y="362187"/>
                  <a:pt x="365879" y="361830"/>
                </a:cubicBezTo>
                <a:close/>
                <a:moveTo>
                  <a:pt x="305395" y="317063"/>
                </a:moveTo>
                <a:cubicBezTo>
                  <a:pt x="312658" y="316468"/>
                  <a:pt x="320040" y="318611"/>
                  <a:pt x="325755" y="323850"/>
                </a:cubicBezTo>
                <a:cubicBezTo>
                  <a:pt x="337185" y="334327"/>
                  <a:pt x="339090" y="352425"/>
                  <a:pt x="328612" y="363855"/>
                </a:cubicBezTo>
                <a:lnTo>
                  <a:pt x="284797" y="414337"/>
                </a:lnTo>
                <a:cubicBezTo>
                  <a:pt x="280035" y="420052"/>
                  <a:pt x="272415" y="423862"/>
                  <a:pt x="265747" y="423862"/>
                </a:cubicBezTo>
                <a:cubicBezTo>
                  <a:pt x="258127" y="424815"/>
                  <a:pt x="250507" y="421957"/>
                  <a:pt x="244792" y="417195"/>
                </a:cubicBezTo>
                <a:cubicBezTo>
                  <a:pt x="233362" y="406717"/>
                  <a:pt x="231457" y="388620"/>
                  <a:pt x="241935" y="377190"/>
                </a:cubicBezTo>
                <a:lnTo>
                  <a:pt x="285750" y="326707"/>
                </a:lnTo>
                <a:cubicBezTo>
                  <a:pt x="290989" y="320992"/>
                  <a:pt x="298132" y="317658"/>
                  <a:pt x="305395" y="317063"/>
                </a:cubicBezTo>
                <a:close/>
                <a:moveTo>
                  <a:pt x="242531" y="275153"/>
                </a:moveTo>
                <a:cubicBezTo>
                  <a:pt x="249793" y="274558"/>
                  <a:pt x="257175" y="276701"/>
                  <a:pt x="262890" y="281940"/>
                </a:cubicBezTo>
                <a:cubicBezTo>
                  <a:pt x="274320" y="292417"/>
                  <a:pt x="276225" y="310515"/>
                  <a:pt x="265748" y="321945"/>
                </a:cubicBezTo>
                <a:lnTo>
                  <a:pt x="215265" y="379095"/>
                </a:lnTo>
                <a:cubicBezTo>
                  <a:pt x="209550" y="384810"/>
                  <a:pt x="202883" y="387667"/>
                  <a:pt x="196215" y="388620"/>
                </a:cubicBezTo>
                <a:cubicBezTo>
                  <a:pt x="188595" y="389572"/>
                  <a:pt x="180975" y="386715"/>
                  <a:pt x="175260" y="381952"/>
                </a:cubicBezTo>
                <a:cubicBezTo>
                  <a:pt x="163830" y="371475"/>
                  <a:pt x="161925" y="353377"/>
                  <a:pt x="172403" y="341947"/>
                </a:cubicBezTo>
                <a:lnTo>
                  <a:pt x="222885" y="284797"/>
                </a:lnTo>
                <a:cubicBezTo>
                  <a:pt x="228124" y="279082"/>
                  <a:pt x="235268" y="275748"/>
                  <a:pt x="242531" y="275153"/>
                </a:cubicBezTo>
                <a:close/>
                <a:moveTo>
                  <a:pt x="200025" y="85725"/>
                </a:moveTo>
                <a:cubicBezTo>
                  <a:pt x="258128" y="114300"/>
                  <a:pt x="314325" y="91440"/>
                  <a:pt x="358140" y="97155"/>
                </a:cubicBezTo>
                <a:lnTo>
                  <a:pt x="301943" y="161925"/>
                </a:lnTo>
                <a:cubicBezTo>
                  <a:pt x="281940" y="185737"/>
                  <a:pt x="283845" y="221932"/>
                  <a:pt x="307658" y="242887"/>
                </a:cubicBezTo>
                <a:cubicBezTo>
                  <a:pt x="317183" y="252412"/>
                  <a:pt x="330518" y="257175"/>
                  <a:pt x="344805" y="257175"/>
                </a:cubicBezTo>
                <a:cubicBezTo>
                  <a:pt x="345758" y="257175"/>
                  <a:pt x="347663" y="257175"/>
                  <a:pt x="349568" y="257175"/>
                </a:cubicBezTo>
                <a:cubicBezTo>
                  <a:pt x="364808" y="256222"/>
                  <a:pt x="378143" y="249555"/>
                  <a:pt x="387668" y="238125"/>
                </a:cubicBezTo>
                <a:lnTo>
                  <a:pt x="453390" y="162877"/>
                </a:lnTo>
                <a:lnTo>
                  <a:pt x="463868" y="172402"/>
                </a:lnTo>
                <a:lnTo>
                  <a:pt x="617220" y="303847"/>
                </a:lnTo>
                <a:cubicBezTo>
                  <a:pt x="623888" y="310515"/>
                  <a:pt x="628650" y="319087"/>
                  <a:pt x="627698" y="329565"/>
                </a:cubicBezTo>
                <a:cubicBezTo>
                  <a:pt x="629603" y="350520"/>
                  <a:pt x="614363" y="368617"/>
                  <a:pt x="593408" y="370522"/>
                </a:cubicBezTo>
                <a:cubicBezTo>
                  <a:pt x="585788" y="371475"/>
                  <a:pt x="579120" y="369570"/>
                  <a:pt x="573405" y="366712"/>
                </a:cubicBezTo>
                <a:cubicBezTo>
                  <a:pt x="573405" y="368617"/>
                  <a:pt x="574358" y="370522"/>
                  <a:pt x="574358" y="372427"/>
                </a:cubicBezTo>
                <a:cubicBezTo>
                  <a:pt x="576263" y="393382"/>
                  <a:pt x="561023" y="411480"/>
                  <a:pt x="540068" y="413385"/>
                </a:cubicBezTo>
                <a:cubicBezTo>
                  <a:pt x="537210" y="413385"/>
                  <a:pt x="533400" y="413385"/>
                  <a:pt x="530543" y="412432"/>
                </a:cubicBezTo>
                <a:cubicBezTo>
                  <a:pt x="530543" y="412432"/>
                  <a:pt x="530543" y="413385"/>
                  <a:pt x="530543" y="413385"/>
                </a:cubicBezTo>
                <a:cubicBezTo>
                  <a:pt x="532448" y="434340"/>
                  <a:pt x="517208" y="452437"/>
                  <a:pt x="496253" y="454342"/>
                </a:cubicBezTo>
                <a:cubicBezTo>
                  <a:pt x="493395" y="454342"/>
                  <a:pt x="489585" y="454342"/>
                  <a:pt x="486728" y="453390"/>
                </a:cubicBezTo>
                <a:cubicBezTo>
                  <a:pt x="486728" y="453390"/>
                  <a:pt x="486728" y="454342"/>
                  <a:pt x="486728" y="454342"/>
                </a:cubicBezTo>
                <a:cubicBezTo>
                  <a:pt x="488633" y="475297"/>
                  <a:pt x="473393" y="493395"/>
                  <a:pt x="452438" y="495300"/>
                </a:cubicBezTo>
                <a:cubicBezTo>
                  <a:pt x="443865" y="496252"/>
                  <a:pt x="436245" y="493395"/>
                  <a:pt x="429578" y="489585"/>
                </a:cubicBezTo>
                <a:lnTo>
                  <a:pt x="416243" y="479107"/>
                </a:lnTo>
                <a:lnTo>
                  <a:pt x="448628" y="441960"/>
                </a:lnTo>
                <a:cubicBezTo>
                  <a:pt x="455295" y="434340"/>
                  <a:pt x="459105" y="424815"/>
                  <a:pt x="458153" y="414337"/>
                </a:cubicBezTo>
                <a:cubicBezTo>
                  <a:pt x="457200" y="404812"/>
                  <a:pt x="452438" y="395287"/>
                  <a:pt x="444818" y="388620"/>
                </a:cubicBezTo>
                <a:cubicBezTo>
                  <a:pt x="438150" y="381952"/>
                  <a:pt x="429578" y="379095"/>
                  <a:pt x="420053" y="379095"/>
                </a:cubicBezTo>
                <a:cubicBezTo>
                  <a:pt x="416243" y="379095"/>
                  <a:pt x="412433" y="380047"/>
                  <a:pt x="409575" y="381000"/>
                </a:cubicBezTo>
                <a:cubicBezTo>
                  <a:pt x="408623" y="369570"/>
                  <a:pt x="403860" y="359092"/>
                  <a:pt x="395288" y="351472"/>
                </a:cubicBezTo>
                <a:cubicBezTo>
                  <a:pt x="386715" y="344805"/>
                  <a:pt x="377190" y="340995"/>
                  <a:pt x="366713" y="340995"/>
                </a:cubicBezTo>
                <a:cubicBezTo>
                  <a:pt x="362903" y="340995"/>
                  <a:pt x="358140" y="341947"/>
                  <a:pt x="354330" y="342900"/>
                </a:cubicBezTo>
                <a:cubicBezTo>
                  <a:pt x="354330" y="329565"/>
                  <a:pt x="348615" y="317182"/>
                  <a:pt x="338138" y="307657"/>
                </a:cubicBezTo>
                <a:cubicBezTo>
                  <a:pt x="329565" y="300037"/>
                  <a:pt x="318135" y="296227"/>
                  <a:pt x="306705" y="296227"/>
                </a:cubicBezTo>
                <a:cubicBezTo>
                  <a:pt x="300990" y="296227"/>
                  <a:pt x="295275" y="297180"/>
                  <a:pt x="290513" y="299085"/>
                </a:cubicBezTo>
                <a:cubicBezTo>
                  <a:pt x="289560" y="285750"/>
                  <a:pt x="284798" y="273367"/>
                  <a:pt x="274320" y="264795"/>
                </a:cubicBezTo>
                <a:cubicBezTo>
                  <a:pt x="265748" y="257175"/>
                  <a:pt x="254318" y="253365"/>
                  <a:pt x="242888" y="253365"/>
                </a:cubicBezTo>
                <a:cubicBezTo>
                  <a:pt x="228600" y="253365"/>
                  <a:pt x="215265" y="259080"/>
                  <a:pt x="206693" y="269557"/>
                </a:cubicBezTo>
                <a:lnTo>
                  <a:pt x="181928" y="298132"/>
                </a:lnTo>
                <a:lnTo>
                  <a:pt x="117158" y="222885"/>
                </a:lnTo>
                <a:close/>
                <a:moveTo>
                  <a:pt x="422910" y="77152"/>
                </a:moveTo>
                <a:cubicBezTo>
                  <a:pt x="422910" y="77152"/>
                  <a:pt x="426720" y="78104"/>
                  <a:pt x="427672" y="78104"/>
                </a:cubicBezTo>
                <a:cubicBezTo>
                  <a:pt x="491490" y="90487"/>
                  <a:pt x="548640" y="118109"/>
                  <a:pt x="627697" y="89534"/>
                </a:cubicBezTo>
                <a:lnTo>
                  <a:pt x="708660" y="221932"/>
                </a:lnTo>
                <a:lnTo>
                  <a:pt x="640080" y="300989"/>
                </a:lnTo>
                <a:cubicBezTo>
                  <a:pt x="636270" y="295274"/>
                  <a:pt x="634364" y="293369"/>
                  <a:pt x="629602" y="288607"/>
                </a:cubicBezTo>
                <a:lnTo>
                  <a:pt x="451485" y="135254"/>
                </a:lnTo>
                <a:cubicBezTo>
                  <a:pt x="451485" y="135254"/>
                  <a:pt x="373380" y="224789"/>
                  <a:pt x="373380" y="224789"/>
                </a:cubicBezTo>
                <a:cubicBezTo>
                  <a:pt x="366712" y="233362"/>
                  <a:pt x="357187" y="237172"/>
                  <a:pt x="347662" y="238124"/>
                </a:cubicBezTo>
                <a:cubicBezTo>
                  <a:pt x="337185" y="239077"/>
                  <a:pt x="327660" y="235267"/>
                  <a:pt x="319087" y="228599"/>
                </a:cubicBezTo>
                <a:cubicBezTo>
                  <a:pt x="302895" y="215264"/>
                  <a:pt x="300990" y="191452"/>
                  <a:pt x="315277" y="175259"/>
                </a:cubicBezTo>
                <a:lnTo>
                  <a:pt x="390524" y="89534"/>
                </a:lnTo>
                <a:cubicBezTo>
                  <a:pt x="399097" y="80009"/>
                  <a:pt x="411480" y="76199"/>
                  <a:pt x="422910" y="77152"/>
                </a:cubicBezTo>
                <a:close/>
                <a:moveTo>
                  <a:pt x="719137" y="0"/>
                </a:moveTo>
                <a:lnTo>
                  <a:pt x="826770" y="179070"/>
                </a:lnTo>
                <a:lnTo>
                  <a:pt x="753427" y="223837"/>
                </a:lnTo>
                <a:cubicBezTo>
                  <a:pt x="744855" y="229552"/>
                  <a:pt x="732472" y="226695"/>
                  <a:pt x="727710" y="217170"/>
                </a:cubicBezTo>
                <a:lnTo>
                  <a:pt x="639127" y="70485"/>
                </a:lnTo>
                <a:cubicBezTo>
                  <a:pt x="633412" y="61912"/>
                  <a:pt x="636270" y="49530"/>
                  <a:pt x="645795" y="44767"/>
                </a:cubicBezTo>
                <a:close/>
                <a:moveTo>
                  <a:pt x="108585" y="0"/>
                </a:moveTo>
                <a:lnTo>
                  <a:pt x="180975" y="44767"/>
                </a:lnTo>
                <a:cubicBezTo>
                  <a:pt x="190500" y="49530"/>
                  <a:pt x="193357" y="61912"/>
                  <a:pt x="187642" y="70485"/>
                </a:cubicBezTo>
                <a:lnTo>
                  <a:pt x="99060" y="217170"/>
                </a:lnTo>
                <a:cubicBezTo>
                  <a:pt x="94297" y="226695"/>
                  <a:pt x="81915" y="229552"/>
                  <a:pt x="73342" y="223837"/>
                </a:cubicBezTo>
                <a:lnTo>
                  <a:pt x="0" y="179070"/>
                </a:lnTo>
                <a:close/>
              </a:path>
            </a:pathLst>
          </a:custGeom>
          <a:gradFill>
            <a:gsLst>
              <a:gs pos="0">
                <a:srgbClr val="F3EF43"/>
              </a:gs>
              <a:gs pos="100000">
                <a:schemeClr val="tx1">
                  <a:lumMod val="65000"/>
                  <a:lumOff val="35000"/>
                </a:schemeClr>
              </a:gs>
            </a:gsLst>
            <a:lin ang="5400000" scaled="1"/>
          </a:gradFill>
          <a:ln w="9525" cap="flat">
            <a:noFill/>
            <a:prstDash val="solid"/>
            <a:miter/>
          </a:ln>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endParaRPr lang="en-US" sz="1000" dirty="0">
              <a:solidFill>
                <a:prstClr val="black"/>
              </a:solidFill>
              <a:latin typeface="Century Gothic" panose="020B0502020202020204" pitchFamily="34" charset="0"/>
            </a:endParaRPr>
          </a:p>
        </p:txBody>
      </p:sp>
      <p:sp>
        <p:nvSpPr>
          <p:cNvPr id="21" name="Freeform 25">
            <a:extLst>
              <a:ext uri="{FF2B5EF4-FFF2-40B4-BE49-F238E27FC236}">
                <a16:creationId xmlns:a16="http://schemas.microsoft.com/office/drawing/2014/main" id="{5163214A-9044-48AF-B081-CBCC23B93ECE}"/>
              </a:ext>
            </a:extLst>
          </p:cNvPr>
          <p:cNvSpPr>
            <a:spLocks/>
          </p:cNvSpPr>
          <p:nvPr>
            <p:custDataLst>
              <p:tags r:id="rId15"/>
            </p:custDataLst>
          </p:nvPr>
        </p:nvSpPr>
        <p:spPr bwMode="auto">
          <a:xfrm>
            <a:off x="5440767" y="2481393"/>
            <a:ext cx="520937" cy="484661"/>
          </a:xfrm>
          <a:custGeom>
            <a:avLst/>
            <a:gdLst>
              <a:gd name="T0" fmla="*/ 495 w 523"/>
              <a:gd name="T1" fmla="*/ 299 h 448"/>
              <a:gd name="T2" fmla="*/ 467 w 523"/>
              <a:gd name="T3" fmla="*/ 243 h 448"/>
              <a:gd name="T4" fmla="*/ 429 w 523"/>
              <a:gd name="T5" fmla="*/ 205 h 448"/>
              <a:gd name="T6" fmla="*/ 280 w 523"/>
              <a:gd name="T7" fmla="*/ 150 h 448"/>
              <a:gd name="T8" fmla="*/ 328 w 523"/>
              <a:gd name="T9" fmla="*/ 141 h 448"/>
              <a:gd name="T10" fmla="*/ 336 w 523"/>
              <a:gd name="T11" fmla="*/ 28 h 448"/>
              <a:gd name="T12" fmla="*/ 308 w 523"/>
              <a:gd name="T13" fmla="*/ 0 h 448"/>
              <a:gd name="T14" fmla="*/ 195 w 523"/>
              <a:gd name="T15" fmla="*/ 8 h 448"/>
              <a:gd name="T16" fmla="*/ 187 w 523"/>
              <a:gd name="T17" fmla="*/ 122 h 448"/>
              <a:gd name="T18" fmla="*/ 215 w 523"/>
              <a:gd name="T19" fmla="*/ 150 h 448"/>
              <a:gd name="T20" fmla="*/ 243 w 523"/>
              <a:gd name="T21" fmla="*/ 205 h 448"/>
              <a:gd name="T22" fmla="*/ 67 w 523"/>
              <a:gd name="T23" fmla="*/ 217 h 448"/>
              <a:gd name="T24" fmla="*/ 56 w 523"/>
              <a:gd name="T25" fmla="*/ 299 h 448"/>
              <a:gd name="T26" fmla="*/ 8 w 523"/>
              <a:gd name="T27" fmla="*/ 307 h 448"/>
              <a:gd name="T28" fmla="*/ 0 w 523"/>
              <a:gd name="T29" fmla="*/ 420 h 448"/>
              <a:gd name="T30" fmla="*/ 28 w 523"/>
              <a:gd name="T31" fmla="*/ 448 h 448"/>
              <a:gd name="T32" fmla="*/ 141 w 523"/>
              <a:gd name="T33" fmla="*/ 440 h 448"/>
              <a:gd name="T34" fmla="*/ 149 w 523"/>
              <a:gd name="T35" fmla="*/ 327 h 448"/>
              <a:gd name="T36" fmla="*/ 121 w 523"/>
              <a:gd name="T37" fmla="*/ 299 h 448"/>
              <a:gd name="T38" fmla="*/ 93 w 523"/>
              <a:gd name="T39" fmla="*/ 243 h 448"/>
              <a:gd name="T40" fmla="*/ 243 w 523"/>
              <a:gd name="T41" fmla="*/ 299 h 448"/>
              <a:gd name="T42" fmla="*/ 195 w 523"/>
              <a:gd name="T43" fmla="*/ 307 h 448"/>
              <a:gd name="T44" fmla="*/ 187 w 523"/>
              <a:gd name="T45" fmla="*/ 420 h 448"/>
              <a:gd name="T46" fmla="*/ 215 w 523"/>
              <a:gd name="T47" fmla="*/ 448 h 448"/>
              <a:gd name="T48" fmla="*/ 328 w 523"/>
              <a:gd name="T49" fmla="*/ 440 h 448"/>
              <a:gd name="T50" fmla="*/ 336 w 523"/>
              <a:gd name="T51" fmla="*/ 327 h 448"/>
              <a:gd name="T52" fmla="*/ 308 w 523"/>
              <a:gd name="T53" fmla="*/ 299 h 448"/>
              <a:gd name="T54" fmla="*/ 280 w 523"/>
              <a:gd name="T55" fmla="*/ 243 h 448"/>
              <a:gd name="T56" fmla="*/ 429 w 523"/>
              <a:gd name="T57" fmla="*/ 299 h 448"/>
              <a:gd name="T58" fmla="*/ 381 w 523"/>
              <a:gd name="T59" fmla="*/ 307 h 448"/>
              <a:gd name="T60" fmla="*/ 373 w 523"/>
              <a:gd name="T61" fmla="*/ 420 h 448"/>
              <a:gd name="T62" fmla="*/ 401 w 523"/>
              <a:gd name="T63" fmla="*/ 448 h 448"/>
              <a:gd name="T64" fmla="*/ 514 w 523"/>
              <a:gd name="T65" fmla="*/ 440 h 448"/>
              <a:gd name="T66" fmla="*/ 523 w 523"/>
              <a:gd name="T67" fmla="*/ 327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23" h="448">
                <a:moveTo>
                  <a:pt x="514" y="307"/>
                </a:moveTo>
                <a:cubicBezTo>
                  <a:pt x="509" y="301"/>
                  <a:pt x="502" y="299"/>
                  <a:pt x="495" y="299"/>
                </a:cubicBezTo>
                <a:cubicBezTo>
                  <a:pt x="467" y="299"/>
                  <a:pt x="467" y="299"/>
                  <a:pt x="467" y="299"/>
                </a:cubicBezTo>
                <a:cubicBezTo>
                  <a:pt x="467" y="243"/>
                  <a:pt x="467" y="243"/>
                  <a:pt x="467" y="243"/>
                </a:cubicBezTo>
                <a:cubicBezTo>
                  <a:pt x="467" y="233"/>
                  <a:pt x="463" y="224"/>
                  <a:pt x="455" y="217"/>
                </a:cubicBezTo>
                <a:cubicBezTo>
                  <a:pt x="448" y="209"/>
                  <a:pt x="439" y="205"/>
                  <a:pt x="429" y="205"/>
                </a:cubicBezTo>
                <a:cubicBezTo>
                  <a:pt x="280" y="205"/>
                  <a:pt x="280" y="205"/>
                  <a:pt x="280" y="205"/>
                </a:cubicBezTo>
                <a:cubicBezTo>
                  <a:pt x="280" y="150"/>
                  <a:pt x="280" y="150"/>
                  <a:pt x="280" y="150"/>
                </a:cubicBezTo>
                <a:cubicBezTo>
                  <a:pt x="308" y="150"/>
                  <a:pt x="308" y="150"/>
                  <a:pt x="308" y="150"/>
                </a:cubicBezTo>
                <a:cubicBezTo>
                  <a:pt x="316" y="150"/>
                  <a:pt x="322" y="147"/>
                  <a:pt x="328" y="141"/>
                </a:cubicBezTo>
                <a:cubicBezTo>
                  <a:pt x="333" y="136"/>
                  <a:pt x="336" y="129"/>
                  <a:pt x="336" y="122"/>
                </a:cubicBezTo>
                <a:cubicBezTo>
                  <a:pt x="336" y="28"/>
                  <a:pt x="336" y="28"/>
                  <a:pt x="336" y="28"/>
                </a:cubicBezTo>
                <a:cubicBezTo>
                  <a:pt x="336" y="21"/>
                  <a:pt x="333" y="14"/>
                  <a:pt x="328" y="8"/>
                </a:cubicBezTo>
                <a:cubicBezTo>
                  <a:pt x="322" y="3"/>
                  <a:pt x="316" y="0"/>
                  <a:pt x="308" y="0"/>
                </a:cubicBezTo>
                <a:cubicBezTo>
                  <a:pt x="215" y="0"/>
                  <a:pt x="215" y="0"/>
                  <a:pt x="215" y="0"/>
                </a:cubicBezTo>
                <a:cubicBezTo>
                  <a:pt x="207" y="0"/>
                  <a:pt x="200" y="3"/>
                  <a:pt x="195" y="8"/>
                </a:cubicBezTo>
                <a:cubicBezTo>
                  <a:pt x="189" y="14"/>
                  <a:pt x="187" y="21"/>
                  <a:pt x="187" y="28"/>
                </a:cubicBezTo>
                <a:cubicBezTo>
                  <a:pt x="187" y="122"/>
                  <a:pt x="187" y="122"/>
                  <a:pt x="187" y="122"/>
                </a:cubicBezTo>
                <a:cubicBezTo>
                  <a:pt x="187" y="129"/>
                  <a:pt x="189" y="136"/>
                  <a:pt x="195" y="141"/>
                </a:cubicBezTo>
                <a:cubicBezTo>
                  <a:pt x="200" y="147"/>
                  <a:pt x="207" y="150"/>
                  <a:pt x="215" y="150"/>
                </a:cubicBezTo>
                <a:cubicBezTo>
                  <a:pt x="243" y="150"/>
                  <a:pt x="243" y="150"/>
                  <a:pt x="243" y="150"/>
                </a:cubicBezTo>
                <a:cubicBezTo>
                  <a:pt x="243" y="205"/>
                  <a:pt x="243" y="205"/>
                  <a:pt x="243" y="205"/>
                </a:cubicBezTo>
                <a:cubicBezTo>
                  <a:pt x="93" y="205"/>
                  <a:pt x="93" y="205"/>
                  <a:pt x="93" y="205"/>
                </a:cubicBezTo>
                <a:cubicBezTo>
                  <a:pt x="83" y="205"/>
                  <a:pt x="75" y="209"/>
                  <a:pt x="67" y="217"/>
                </a:cubicBezTo>
                <a:cubicBezTo>
                  <a:pt x="60" y="224"/>
                  <a:pt x="56" y="233"/>
                  <a:pt x="56" y="243"/>
                </a:cubicBezTo>
                <a:cubicBezTo>
                  <a:pt x="56" y="299"/>
                  <a:pt x="56" y="299"/>
                  <a:pt x="56" y="299"/>
                </a:cubicBezTo>
                <a:cubicBezTo>
                  <a:pt x="28" y="299"/>
                  <a:pt x="28" y="299"/>
                  <a:pt x="28" y="299"/>
                </a:cubicBezTo>
                <a:cubicBezTo>
                  <a:pt x="20" y="299"/>
                  <a:pt x="14" y="301"/>
                  <a:pt x="8" y="307"/>
                </a:cubicBezTo>
                <a:cubicBezTo>
                  <a:pt x="3" y="312"/>
                  <a:pt x="0" y="319"/>
                  <a:pt x="0" y="327"/>
                </a:cubicBezTo>
                <a:cubicBezTo>
                  <a:pt x="0" y="420"/>
                  <a:pt x="0" y="420"/>
                  <a:pt x="0" y="420"/>
                </a:cubicBezTo>
                <a:cubicBezTo>
                  <a:pt x="0" y="428"/>
                  <a:pt x="3" y="434"/>
                  <a:pt x="8" y="440"/>
                </a:cubicBezTo>
                <a:cubicBezTo>
                  <a:pt x="14" y="445"/>
                  <a:pt x="20" y="448"/>
                  <a:pt x="28" y="448"/>
                </a:cubicBezTo>
                <a:cubicBezTo>
                  <a:pt x="121" y="448"/>
                  <a:pt x="121" y="448"/>
                  <a:pt x="121" y="448"/>
                </a:cubicBezTo>
                <a:cubicBezTo>
                  <a:pt x="129" y="448"/>
                  <a:pt x="136" y="445"/>
                  <a:pt x="141" y="440"/>
                </a:cubicBezTo>
                <a:cubicBezTo>
                  <a:pt x="147" y="434"/>
                  <a:pt x="149" y="428"/>
                  <a:pt x="149" y="420"/>
                </a:cubicBezTo>
                <a:cubicBezTo>
                  <a:pt x="149" y="327"/>
                  <a:pt x="149" y="327"/>
                  <a:pt x="149" y="327"/>
                </a:cubicBezTo>
                <a:cubicBezTo>
                  <a:pt x="149" y="319"/>
                  <a:pt x="147" y="312"/>
                  <a:pt x="141" y="307"/>
                </a:cubicBezTo>
                <a:cubicBezTo>
                  <a:pt x="136" y="301"/>
                  <a:pt x="129" y="299"/>
                  <a:pt x="121" y="299"/>
                </a:cubicBezTo>
                <a:cubicBezTo>
                  <a:pt x="93" y="299"/>
                  <a:pt x="93" y="299"/>
                  <a:pt x="93" y="299"/>
                </a:cubicBezTo>
                <a:cubicBezTo>
                  <a:pt x="93" y="243"/>
                  <a:pt x="93" y="243"/>
                  <a:pt x="93" y="243"/>
                </a:cubicBezTo>
                <a:cubicBezTo>
                  <a:pt x="243" y="243"/>
                  <a:pt x="243" y="243"/>
                  <a:pt x="243" y="243"/>
                </a:cubicBezTo>
                <a:cubicBezTo>
                  <a:pt x="243" y="299"/>
                  <a:pt x="243" y="299"/>
                  <a:pt x="243" y="299"/>
                </a:cubicBezTo>
                <a:cubicBezTo>
                  <a:pt x="215" y="299"/>
                  <a:pt x="215" y="299"/>
                  <a:pt x="215" y="299"/>
                </a:cubicBezTo>
                <a:cubicBezTo>
                  <a:pt x="207" y="299"/>
                  <a:pt x="200" y="301"/>
                  <a:pt x="195" y="307"/>
                </a:cubicBezTo>
                <a:cubicBezTo>
                  <a:pt x="189" y="312"/>
                  <a:pt x="187" y="319"/>
                  <a:pt x="187" y="327"/>
                </a:cubicBezTo>
                <a:cubicBezTo>
                  <a:pt x="187" y="420"/>
                  <a:pt x="187" y="420"/>
                  <a:pt x="187" y="420"/>
                </a:cubicBezTo>
                <a:cubicBezTo>
                  <a:pt x="187" y="428"/>
                  <a:pt x="189" y="434"/>
                  <a:pt x="195" y="440"/>
                </a:cubicBezTo>
                <a:cubicBezTo>
                  <a:pt x="200" y="445"/>
                  <a:pt x="207" y="448"/>
                  <a:pt x="215" y="448"/>
                </a:cubicBezTo>
                <a:cubicBezTo>
                  <a:pt x="308" y="448"/>
                  <a:pt x="308" y="448"/>
                  <a:pt x="308" y="448"/>
                </a:cubicBezTo>
                <a:cubicBezTo>
                  <a:pt x="316" y="448"/>
                  <a:pt x="322" y="445"/>
                  <a:pt x="328" y="440"/>
                </a:cubicBezTo>
                <a:cubicBezTo>
                  <a:pt x="333" y="434"/>
                  <a:pt x="336" y="428"/>
                  <a:pt x="336" y="420"/>
                </a:cubicBezTo>
                <a:cubicBezTo>
                  <a:pt x="336" y="327"/>
                  <a:pt x="336" y="327"/>
                  <a:pt x="336" y="327"/>
                </a:cubicBezTo>
                <a:cubicBezTo>
                  <a:pt x="336" y="319"/>
                  <a:pt x="333" y="312"/>
                  <a:pt x="328" y="307"/>
                </a:cubicBezTo>
                <a:cubicBezTo>
                  <a:pt x="322" y="301"/>
                  <a:pt x="316" y="299"/>
                  <a:pt x="308" y="299"/>
                </a:cubicBezTo>
                <a:cubicBezTo>
                  <a:pt x="280" y="299"/>
                  <a:pt x="280" y="299"/>
                  <a:pt x="280" y="299"/>
                </a:cubicBezTo>
                <a:cubicBezTo>
                  <a:pt x="280" y="243"/>
                  <a:pt x="280" y="243"/>
                  <a:pt x="280" y="243"/>
                </a:cubicBezTo>
                <a:cubicBezTo>
                  <a:pt x="429" y="243"/>
                  <a:pt x="429" y="243"/>
                  <a:pt x="429" y="243"/>
                </a:cubicBezTo>
                <a:cubicBezTo>
                  <a:pt x="429" y="299"/>
                  <a:pt x="429" y="299"/>
                  <a:pt x="429" y="299"/>
                </a:cubicBezTo>
                <a:cubicBezTo>
                  <a:pt x="401" y="299"/>
                  <a:pt x="401" y="299"/>
                  <a:pt x="401" y="299"/>
                </a:cubicBezTo>
                <a:cubicBezTo>
                  <a:pt x="393" y="299"/>
                  <a:pt x="387" y="301"/>
                  <a:pt x="381" y="307"/>
                </a:cubicBezTo>
                <a:cubicBezTo>
                  <a:pt x="376" y="312"/>
                  <a:pt x="373" y="319"/>
                  <a:pt x="373" y="327"/>
                </a:cubicBezTo>
                <a:cubicBezTo>
                  <a:pt x="373" y="420"/>
                  <a:pt x="373" y="420"/>
                  <a:pt x="373" y="420"/>
                </a:cubicBezTo>
                <a:cubicBezTo>
                  <a:pt x="373" y="428"/>
                  <a:pt x="376" y="434"/>
                  <a:pt x="381" y="440"/>
                </a:cubicBezTo>
                <a:cubicBezTo>
                  <a:pt x="387" y="445"/>
                  <a:pt x="393" y="448"/>
                  <a:pt x="401" y="448"/>
                </a:cubicBezTo>
                <a:cubicBezTo>
                  <a:pt x="495" y="448"/>
                  <a:pt x="495" y="448"/>
                  <a:pt x="495" y="448"/>
                </a:cubicBezTo>
                <a:cubicBezTo>
                  <a:pt x="502" y="448"/>
                  <a:pt x="509" y="445"/>
                  <a:pt x="514" y="440"/>
                </a:cubicBezTo>
                <a:cubicBezTo>
                  <a:pt x="520" y="434"/>
                  <a:pt x="523" y="428"/>
                  <a:pt x="523" y="420"/>
                </a:cubicBezTo>
                <a:cubicBezTo>
                  <a:pt x="523" y="327"/>
                  <a:pt x="523" y="327"/>
                  <a:pt x="523" y="327"/>
                </a:cubicBezTo>
                <a:cubicBezTo>
                  <a:pt x="523" y="319"/>
                  <a:pt x="520" y="312"/>
                  <a:pt x="514" y="307"/>
                </a:cubicBezTo>
                <a:close/>
              </a:path>
            </a:pathLst>
          </a:custGeom>
          <a:gradFill>
            <a:gsLst>
              <a:gs pos="0">
                <a:srgbClr val="66CCB4"/>
              </a:gs>
              <a:gs pos="100000">
                <a:schemeClr val="tx1">
                  <a:lumMod val="65000"/>
                  <a:lumOff val="35000"/>
                </a:schemeClr>
              </a:gs>
            </a:gsLst>
            <a:lin ang="5400000" scaled="1"/>
          </a:gradFill>
          <a:ln>
            <a:noFill/>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solidFill>
                <a:prstClr val="black"/>
              </a:solidFill>
              <a:latin typeface="Century Gothic" panose="020B0502020202020204" pitchFamily="34" charset="0"/>
            </a:endParaRPr>
          </a:p>
        </p:txBody>
      </p:sp>
      <p:grpSp>
        <p:nvGrpSpPr>
          <p:cNvPr id="22" name="Group 21">
            <a:extLst>
              <a:ext uri="{FF2B5EF4-FFF2-40B4-BE49-F238E27FC236}">
                <a16:creationId xmlns:a16="http://schemas.microsoft.com/office/drawing/2014/main" id="{AB58B0D5-3B1B-4851-A7AA-C6E7CEF4DB7B}"/>
              </a:ext>
            </a:extLst>
          </p:cNvPr>
          <p:cNvGrpSpPr/>
          <p:nvPr>
            <p:custDataLst>
              <p:tags r:id="rId16"/>
            </p:custDataLst>
          </p:nvPr>
        </p:nvGrpSpPr>
        <p:grpSpPr>
          <a:xfrm>
            <a:off x="77243" y="2295103"/>
            <a:ext cx="2864792" cy="1314582"/>
            <a:chOff x="-138695" y="2571720"/>
            <a:chExt cx="3783016" cy="1752775"/>
          </a:xfrm>
        </p:grpSpPr>
        <p:sp>
          <p:nvSpPr>
            <p:cNvPr id="23" name="TextBox 22">
              <a:extLst>
                <a:ext uri="{FF2B5EF4-FFF2-40B4-BE49-F238E27FC236}">
                  <a16:creationId xmlns:a16="http://schemas.microsoft.com/office/drawing/2014/main" id="{733CA467-13C7-4DD1-9C6E-FA352233A6A3}"/>
                </a:ext>
              </a:extLst>
            </p:cNvPr>
            <p:cNvSpPr txBox="1"/>
            <p:nvPr/>
          </p:nvSpPr>
          <p:spPr>
            <a:xfrm>
              <a:off x="-138695" y="2571720"/>
              <a:ext cx="3783016" cy="471924"/>
            </a:xfrm>
            <a:prstGeom prst="rect">
              <a:avLst/>
            </a:prstGeom>
            <a:noFill/>
          </p:spPr>
          <p:txBody>
            <a:bodyPr wrap="square" lIns="0" rIns="0" rtlCol="0" anchor="b">
              <a:spAutoFit/>
            </a:bodyPr>
            <a:lstStyle/>
            <a:p>
              <a:pPr>
                <a:defRPr/>
              </a:pPr>
              <a:r>
                <a:rPr lang="fr-CA" sz="1700" b="1" dirty="0">
                  <a:solidFill>
                    <a:srgbClr val="B1DB15"/>
                  </a:solidFill>
                  <a:latin typeface="Arial" panose="020B0604020202020204" pitchFamily="34" charset="0"/>
                  <a:cs typeface="Arial" panose="020B0604020202020204" pitchFamily="34" charset="0"/>
                </a:rPr>
                <a:t>Faciliter l’expérimentation</a:t>
              </a:r>
            </a:p>
          </p:txBody>
        </p:sp>
        <p:sp>
          <p:nvSpPr>
            <p:cNvPr id="24" name="TextBox 23">
              <a:extLst>
                <a:ext uri="{FF2B5EF4-FFF2-40B4-BE49-F238E27FC236}">
                  <a16:creationId xmlns:a16="http://schemas.microsoft.com/office/drawing/2014/main" id="{5802433F-F9F5-4CAE-BC66-A6B22AA70527}"/>
                </a:ext>
              </a:extLst>
            </p:cNvPr>
            <p:cNvSpPr txBox="1"/>
            <p:nvPr/>
          </p:nvSpPr>
          <p:spPr>
            <a:xfrm>
              <a:off x="-99396" y="3052353"/>
              <a:ext cx="3626060" cy="1272142"/>
            </a:xfrm>
            <a:prstGeom prst="rect">
              <a:avLst/>
            </a:prstGeom>
            <a:noFill/>
          </p:spPr>
          <p:txBody>
            <a:bodyPr wrap="square" lIns="0" rIns="0" rtlCol="0" anchor="t">
              <a:spAutoFit/>
            </a:bodyPr>
            <a:lstStyle/>
            <a:p>
              <a:pPr>
                <a:defRPr/>
              </a:pPr>
              <a:r>
                <a:rPr lang="fr-FR" kern="0" dirty="0">
                  <a:latin typeface="Arial" panose="020B0604020202020204" pitchFamily="34" charset="0"/>
                  <a:cs typeface="Arial" panose="020B0604020202020204" pitchFamily="34" charset="0"/>
                </a:rPr>
                <a:t>Réunir les parties pertinentes afin de concevoir et de mettre en œuvre des expérimentations en matière de réglementation.</a:t>
              </a:r>
              <a:endParaRPr lang="en-US" kern="0" dirty="0">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E4C8D189-2A53-4DE1-9DC8-CED9B1B45F35}"/>
              </a:ext>
            </a:extLst>
          </p:cNvPr>
          <p:cNvGrpSpPr/>
          <p:nvPr>
            <p:custDataLst>
              <p:tags r:id="rId17"/>
            </p:custDataLst>
          </p:nvPr>
        </p:nvGrpSpPr>
        <p:grpSpPr>
          <a:xfrm>
            <a:off x="77244" y="3570960"/>
            <a:ext cx="3102110" cy="1497099"/>
            <a:chOff x="-17498" y="4387505"/>
            <a:chExt cx="3415156" cy="1996133"/>
          </a:xfrm>
          <a:solidFill>
            <a:schemeClr val="bg1"/>
          </a:solidFill>
        </p:grpSpPr>
        <p:sp>
          <p:nvSpPr>
            <p:cNvPr id="27" name="TextBox 26">
              <a:extLst>
                <a:ext uri="{FF2B5EF4-FFF2-40B4-BE49-F238E27FC236}">
                  <a16:creationId xmlns:a16="http://schemas.microsoft.com/office/drawing/2014/main" id="{1FD04F13-7377-4F8B-BEAD-10E7D41C71AB}"/>
                </a:ext>
              </a:extLst>
            </p:cNvPr>
            <p:cNvSpPr txBox="1"/>
            <p:nvPr/>
          </p:nvSpPr>
          <p:spPr>
            <a:xfrm>
              <a:off x="-15419" y="4387505"/>
              <a:ext cx="3319880" cy="738664"/>
            </a:xfrm>
            <a:prstGeom prst="rect">
              <a:avLst/>
            </a:prstGeom>
            <a:grpFill/>
          </p:spPr>
          <p:txBody>
            <a:bodyPr wrap="square" lIns="0" rIns="0" rtlCol="0" anchor="b">
              <a:spAutoFit/>
            </a:bodyPr>
            <a:lstStyle/>
            <a:p>
              <a:pPr>
                <a:defRPr/>
              </a:pPr>
              <a:r>
                <a:rPr lang="fr-CA" sz="1500" b="1" dirty="0">
                  <a:solidFill>
                    <a:srgbClr val="FE7600"/>
                  </a:solidFill>
                  <a:latin typeface="Arial" panose="020B0604020202020204" pitchFamily="34" charset="0"/>
                  <a:cs typeface="Arial" panose="020B0604020202020204" pitchFamily="34" charset="0"/>
                </a:rPr>
                <a:t>Renforcer la capacité en matière de réglementation</a:t>
              </a:r>
            </a:p>
          </p:txBody>
        </p:sp>
        <p:sp>
          <p:nvSpPr>
            <p:cNvPr id="28" name="TextBox 27">
              <a:extLst>
                <a:ext uri="{FF2B5EF4-FFF2-40B4-BE49-F238E27FC236}">
                  <a16:creationId xmlns:a16="http://schemas.microsoft.com/office/drawing/2014/main" id="{838C7CE9-C61C-474B-B8F0-17D1306EF872}"/>
                </a:ext>
              </a:extLst>
            </p:cNvPr>
            <p:cNvSpPr txBox="1"/>
            <p:nvPr/>
          </p:nvSpPr>
          <p:spPr>
            <a:xfrm>
              <a:off x="-17498" y="5111495"/>
              <a:ext cx="3415156" cy="1272143"/>
            </a:xfrm>
            <a:prstGeom prst="rect">
              <a:avLst/>
            </a:prstGeom>
            <a:grpFill/>
          </p:spPr>
          <p:txBody>
            <a:bodyPr wrap="square" lIns="0" rIns="0" rtlCol="0" anchor="t">
              <a:spAutoFit/>
            </a:bodyPr>
            <a:lstStyle/>
            <a:p>
              <a:pPr>
                <a:defRPr/>
              </a:pPr>
              <a:r>
                <a:rPr lang="fr-FR" kern="0" dirty="0">
                  <a:latin typeface="Arial" panose="020B0604020202020204" pitchFamily="34" charset="0"/>
                  <a:cs typeface="Arial" panose="020B0604020202020204" pitchFamily="34" charset="0"/>
                </a:rPr>
                <a:t>Augmenter la capacité des ministères à élaborer et à mettre en œuvre des règlements qui soutiennent la compétitivité.</a:t>
              </a:r>
              <a:endParaRPr lang="en-US" kern="0" dirty="0">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A47B3EE8-1549-47A4-9208-3C05B175232C}"/>
              </a:ext>
            </a:extLst>
          </p:cNvPr>
          <p:cNvGrpSpPr/>
          <p:nvPr>
            <p:custDataLst>
              <p:tags r:id="rId18"/>
            </p:custDataLst>
          </p:nvPr>
        </p:nvGrpSpPr>
        <p:grpSpPr>
          <a:xfrm>
            <a:off x="5562418" y="688228"/>
            <a:ext cx="3508478" cy="1711313"/>
            <a:chOff x="7389394" y="1092208"/>
            <a:chExt cx="4696296" cy="2281749"/>
          </a:xfrm>
        </p:grpSpPr>
        <p:sp>
          <p:nvSpPr>
            <p:cNvPr id="30" name="TextBox 29">
              <a:extLst>
                <a:ext uri="{FF2B5EF4-FFF2-40B4-BE49-F238E27FC236}">
                  <a16:creationId xmlns:a16="http://schemas.microsoft.com/office/drawing/2014/main" id="{73F43B08-6D92-4369-B5DC-EF2A0534A60C}"/>
                </a:ext>
              </a:extLst>
            </p:cNvPr>
            <p:cNvSpPr txBox="1"/>
            <p:nvPr/>
          </p:nvSpPr>
          <p:spPr>
            <a:xfrm>
              <a:off x="7389394" y="1092208"/>
              <a:ext cx="4696296" cy="820737"/>
            </a:xfrm>
            <a:prstGeom prst="rect">
              <a:avLst/>
            </a:prstGeom>
            <a:noFill/>
          </p:spPr>
          <p:txBody>
            <a:bodyPr wrap="square" lIns="0" rIns="0" rtlCol="0" anchor="b">
              <a:spAutoFit/>
            </a:bodyPr>
            <a:lstStyle/>
            <a:p>
              <a:pPr algn="r">
                <a:defRPr/>
              </a:pPr>
              <a:r>
                <a:rPr lang="fr-CA" sz="1700" b="1" dirty="0">
                  <a:solidFill>
                    <a:srgbClr val="013D4D">
                      <a:lumMod val="50000"/>
                      <a:lumOff val="50000"/>
                    </a:srgbClr>
                  </a:solidFill>
                  <a:latin typeface="Century Gothic" panose="020B0502020202020204" pitchFamily="34" charset="0"/>
                  <a:cs typeface="Arial" panose="020B0604020202020204" pitchFamily="34" charset="0"/>
                </a:rPr>
                <a:t>Engager le dialogue et collaborer</a:t>
              </a:r>
            </a:p>
          </p:txBody>
        </p:sp>
        <p:sp>
          <p:nvSpPr>
            <p:cNvPr id="31" name="Rectangle 30">
              <a:extLst>
                <a:ext uri="{FF2B5EF4-FFF2-40B4-BE49-F238E27FC236}">
                  <a16:creationId xmlns:a16="http://schemas.microsoft.com/office/drawing/2014/main" id="{B725BC91-68A6-46F4-B359-2D66D48AC4E4}"/>
                </a:ext>
              </a:extLst>
            </p:cNvPr>
            <p:cNvSpPr/>
            <p:nvPr/>
          </p:nvSpPr>
          <p:spPr>
            <a:xfrm>
              <a:off x="7598237" y="1814556"/>
              <a:ext cx="4487453" cy="1559401"/>
            </a:xfrm>
            <a:prstGeom prst="rect">
              <a:avLst/>
            </a:prstGeom>
          </p:spPr>
          <p:txBody>
            <a:bodyPr wrap="square">
              <a:spAutoFit/>
            </a:bodyPr>
            <a:lstStyle/>
            <a:p>
              <a:pPr algn="r"/>
              <a:r>
                <a:rPr lang="fr-FR" kern="0" dirty="0">
                  <a:solidFill>
                    <a:prstClr val="black"/>
                  </a:solidFill>
                  <a:latin typeface="Century Gothic" panose="020B0502020202020204" pitchFamily="34" charset="0"/>
                  <a:cs typeface="Arial" panose="020B0604020202020204" pitchFamily="34" charset="0"/>
                </a:rPr>
                <a:t>Collaborer avec la collectivité internationale de réglementation et les divers intervenants sur les questions d'innovation et de politique de réglementation.</a:t>
              </a:r>
              <a:endParaRPr lang="en-CA" sz="2100" dirty="0">
                <a:latin typeface="Century Gothic" panose="020B0502020202020204" pitchFamily="34" charset="0"/>
                <a:cs typeface="Arial" panose="020B0604020202020204" pitchFamily="34" charset="0"/>
              </a:endParaRPr>
            </a:p>
          </p:txBody>
        </p:sp>
      </p:grpSp>
      <p:grpSp>
        <p:nvGrpSpPr>
          <p:cNvPr id="32" name="Group 31">
            <a:extLst>
              <a:ext uri="{FF2B5EF4-FFF2-40B4-BE49-F238E27FC236}">
                <a16:creationId xmlns:a16="http://schemas.microsoft.com/office/drawing/2014/main" id="{856E5977-EB73-42DD-9E5E-691035DC3EC8}"/>
              </a:ext>
            </a:extLst>
          </p:cNvPr>
          <p:cNvGrpSpPr/>
          <p:nvPr>
            <p:custDataLst>
              <p:tags r:id="rId19"/>
            </p:custDataLst>
          </p:nvPr>
        </p:nvGrpSpPr>
        <p:grpSpPr>
          <a:xfrm>
            <a:off x="77244" y="934449"/>
            <a:ext cx="3664765" cy="1522240"/>
            <a:chOff x="450105" y="1401453"/>
            <a:chExt cx="4905496" cy="2029653"/>
          </a:xfrm>
        </p:grpSpPr>
        <p:sp>
          <p:nvSpPr>
            <p:cNvPr id="33" name="TextBox 32">
              <a:extLst>
                <a:ext uri="{FF2B5EF4-FFF2-40B4-BE49-F238E27FC236}">
                  <a16:creationId xmlns:a16="http://schemas.microsoft.com/office/drawing/2014/main" id="{950A7756-D31E-4600-A7ED-2D9A9A7438C4}"/>
                </a:ext>
              </a:extLst>
            </p:cNvPr>
            <p:cNvSpPr txBox="1"/>
            <p:nvPr/>
          </p:nvSpPr>
          <p:spPr>
            <a:xfrm>
              <a:off x="450105" y="1401453"/>
              <a:ext cx="4905496" cy="492443"/>
            </a:xfrm>
            <a:prstGeom prst="rect">
              <a:avLst/>
            </a:prstGeom>
            <a:noFill/>
          </p:spPr>
          <p:txBody>
            <a:bodyPr wrap="square" lIns="0" rIns="0" rtlCol="0" anchor="b">
              <a:spAutoFit/>
            </a:bodyPr>
            <a:lstStyle/>
            <a:p>
              <a:pPr>
                <a:defRPr/>
              </a:pPr>
              <a:r>
                <a:rPr lang="fr-CA" sz="1800" b="1" dirty="0">
                  <a:solidFill>
                    <a:srgbClr val="FFC000"/>
                  </a:solidFill>
                  <a:latin typeface="Arial" panose="020B0604020202020204" pitchFamily="34" charset="0"/>
                  <a:cs typeface="Arial" panose="020B0604020202020204" pitchFamily="34" charset="0"/>
                </a:rPr>
                <a:t>Soutenir les entreprises</a:t>
              </a:r>
            </a:p>
          </p:txBody>
        </p:sp>
        <p:sp>
          <p:nvSpPr>
            <p:cNvPr id="34" name="TextBox 33">
              <a:extLst>
                <a:ext uri="{FF2B5EF4-FFF2-40B4-BE49-F238E27FC236}">
                  <a16:creationId xmlns:a16="http://schemas.microsoft.com/office/drawing/2014/main" id="{AE31BF5F-64C1-41E4-B877-D6F6442163F2}"/>
                </a:ext>
              </a:extLst>
            </p:cNvPr>
            <p:cNvSpPr txBox="1"/>
            <p:nvPr/>
          </p:nvSpPr>
          <p:spPr>
            <a:xfrm>
              <a:off x="450105" y="1871705"/>
              <a:ext cx="4301677" cy="1559401"/>
            </a:xfrm>
            <a:prstGeom prst="rect">
              <a:avLst/>
            </a:prstGeom>
            <a:noFill/>
          </p:spPr>
          <p:txBody>
            <a:bodyPr wrap="square" lIns="0" rIns="0" rtlCol="0" anchor="t">
              <a:spAutoFit/>
            </a:bodyPr>
            <a:lstStyle/>
            <a:p>
              <a:r>
                <a:rPr lang="fr-FR" dirty="0">
                  <a:latin typeface="Arial" panose="020B0604020202020204" pitchFamily="34" charset="0"/>
                  <a:cs typeface="Arial" panose="020B0604020202020204" pitchFamily="34" charset="0"/>
                </a:rPr>
                <a:t>Aider les entreprises à comprendre et naviguer le système de réglementation et les mettre en contact avec les organismes de réglementation compétents.</a:t>
              </a:r>
            </a:p>
          </p:txBody>
        </p:sp>
      </p:grpSp>
    </p:spTree>
    <p:extLst>
      <p:ext uri="{BB962C8B-B14F-4D97-AF65-F5344CB8AC3E}">
        <p14:creationId xmlns:p14="http://schemas.microsoft.com/office/powerpoint/2010/main" val="1377678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sp>
        <p:nvSpPr>
          <p:cNvPr id="999" name="Google Shape;999;p187"/>
          <p:cNvSpPr txBox="1"/>
          <p:nvPr/>
        </p:nvSpPr>
        <p:spPr>
          <a:xfrm>
            <a:off x="160300" y="119075"/>
            <a:ext cx="3874200" cy="102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CA" sz="2400" b="1">
                <a:latin typeface="Century Gothic"/>
                <a:ea typeface="Century Gothic"/>
                <a:cs typeface="Century Gothic"/>
                <a:sym typeface="Century Gothic"/>
              </a:rPr>
              <a:t>Présentation de Nesta</a:t>
            </a:r>
          </a:p>
        </p:txBody>
      </p:sp>
      <p:pic>
        <p:nvPicPr>
          <p:cNvPr id="1000" name="Google Shape;1000;p187"/>
          <p:cNvPicPr preferRelativeResize="0"/>
          <p:nvPr/>
        </p:nvPicPr>
        <p:blipFill>
          <a:blip r:embed="rId3">
            <a:alphaModFix/>
          </a:blip>
          <a:stretch>
            <a:fillRect/>
          </a:stretch>
        </p:blipFill>
        <p:spPr>
          <a:xfrm>
            <a:off x="4703050" y="914400"/>
            <a:ext cx="1800000" cy="1800000"/>
          </a:xfrm>
          <a:prstGeom prst="rect">
            <a:avLst/>
          </a:prstGeom>
          <a:noFill/>
          <a:ln>
            <a:noFill/>
          </a:ln>
        </p:spPr>
      </p:pic>
      <p:sp>
        <p:nvSpPr>
          <p:cNvPr id="1001" name="Google Shape;1001;p187"/>
          <p:cNvSpPr txBox="1"/>
          <p:nvPr/>
        </p:nvSpPr>
        <p:spPr>
          <a:xfrm>
            <a:off x="165025" y="2849000"/>
            <a:ext cx="1747200" cy="222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CA" b="1">
                <a:latin typeface="Century Gothic"/>
                <a:ea typeface="Century Gothic"/>
                <a:cs typeface="Century Gothic"/>
                <a:sym typeface="Century Gothic"/>
              </a:rPr>
              <a:t>Harry Armstrong</a:t>
            </a:r>
          </a:p>
          <a:p>
            <a:pPr marL="0" lvl="0" indent="0" algn="l" rtl="0">
              <a:spcBef>
                <a:spcPts val="0"/>
              </a:spcBef>
              <a:spcAft>
                <a:spcPts val="0"/>
              </a:spcAft>
              <a:buNone/>
            </a:pPr>
            <a:endParaRPr>
              <a:latin typeface="Century Gothic"/>
              <a:ea typeface="Century Gothic"/>
              <a:cs typeface="Century Gothic"/>
              <a:sym typeface="Century Gothic"/>
            </a:endParaRPr>
          </a:p>
          <a:p>
            <a:pPr marL="0" lvl="0" indent="0" algn="l" rtl="0">
              <a:spcBef>
                <a:spcPts val="0"/>
              </a:spcBef>
              <a:spcAft>
                <a:spcPts val="0"/>
              </a:spcAft>
              <a:buNone/>
            </a:pPr>
            <a:r>
              <a:rPr lang="fr-CA">
                <a:latin typeface="Century Gothic"/>
                <a:ea typeface="Century Gothic"/>
                <a:cs typeface="Century Gothic"/>
                <a:sym typeface="Century Gothic"/>
              </a:rPr>
              <a:t>Chef de Technology Futures</a:t>
            </a:r>
          </a:p>
        </p:txBody>
      </p:sp>
      <p:sp>
        <p:nvSpPr>
          <p:cNvPr id="1002" name="Google Shape;1002;p187"/>
          <p:cNvSpPr txBox="1"/>
          <p:nvPr/>
        </p:nvSpPr>
        <p:spPr>
          <a:xfrm>
            <a:off x="2427725" y="2849000"/>
            <a:ext cx="1747200" cy="222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CA" b="1">
                <a:latin typeface="Century Gothic"/>
                <a:ea typeface="Century Gothic"/>
                <a:cs typeface="Century Gothic"/>
                <a:sym typeface="Century Gothic"/>
              </a:rPr>
              <a:t>Chris Gorst</a:t>
            </a:r>
          </a:p>
          <a:p>
            <a:pPr marL="0" lvl="0" indent="0" algn="l" rtl="0">
              <a:spcBef>
                <a:spcPts val="0"/>
              </a:spcBef>
              <a:spcAft>
                <a:spcPts val="0"/>
              </a:spcAft>
              <a:buNone/>
            </a:pPr>
            <a:endParaRPr dirty="0">
              <a:latin typeface="Century Gothic"/>
              <a:ea typeface="Century Gothic"/>
              <a:cs typeface="Century Gothic"/>
              <a:sym typeface="Century Gothic"/>
            </a:endParaRPr>
          </a:p>
          <a:p>
            <a:pPr marL="0" lvl="0" indent="0" algn="l" rtl="0">
              <a:spcBef>
                <a:spcPts val="0"/>
              </a:spcBef>
              <a:spcAft>
                <a:spcPts val="0"/>
              </a:spcAft>
              <a:buNone/>
            </a:pPr>
            <a:r>
              <a:rPr lang="fr-CA">
                <a:latin typeface="Century Gothic"/>
                <a:ea typeface="Century Gothic"/>
                <a:cs typeface="Century Gothic"/>
                <a:sym typeface="Century Gothic"/>
              </a:rPr>
              <a:t>Directeur de Nesta Challenges</a:t>
            </a:r>
          </a:p>
        </p:txBody>
      </p:sp>
      <p:sp>
        <p:nvSpPr>
          <p:cNvPr id="1003" name="Google Shape;1003;p187"/>
          <p:cNvSpPr txBox="1"/>
          <p:nvPr/>
        </p:nvSpPr>
        <p:spPr>
          <a:xfrm>
            <a:off x="4729450" y="2849000"/>
            <a:ext cx="2071500" cy="222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CA" b="1">
                <a:latin typeface="Century Gothic"/>
                <a:ea typeface="Century Gothic"/>
                <a:cs typeface="Century Gothic"/>
                <a:sym typeface="Century Gothic"/>
              </a:rPr>
              <a:t>Andrea Richardson</a:t>
            </a:r>
          </a:p>
          <a:p>
            <a:pPr marL="0" lvl="0" indent="0" algn="l" rtl="0">
              <a:spcBef>
                <a:spcPts val="0"/>
              </a:spcBef>
              <a:spcAft>
                <a:spcPts val="0"/>
              </a:spcAft>
              <a:buNone/>
            </a:pPr>
            <a:endParaRPr>
              <a:latin typeface="Century Gothic"/>
              <a:ea typeface="Century Gothic"/>
              <a:cs typeface="Century Gothic"/>
              <a:sym typeface="Century Gothic"/>
            </a:endParaRPr>
          </a:p>
          <a:p>
            <a:pPr marL="0" lvl="0" indent="0" algn="l" rtl="0">
              <a:spcBef>
                <a:spcPts val="0"/>
              </a:spcBef>
              <a:spcAft>
                <a:spcPts val="0"/>
              </a:spcAft>
              <a:buNone/>
            </a:pPr>
            <a:r>
              <a:rPr lang="fr-CA">
                <a:latin typeface="Century Gothic"/>
                <a:ea typeface="Century Gothic"/>
                <a:cs typeface="Century Gothic"/>
                <a:sym typeface="Century Gothic"/>
              </a:rPr>
              <a:t>Gestionnaire </a:t>
            </a:r>
          </a:p>
          <a:p>
            <a:pPr marL="0" lvl="0" indent="0" algn="l" rtl="0">
              <a:spcBef>
                <a:spcPts val="0"/>
              </a:spcBef>
              <a:spcAft>
                <a:spcPts val="0"/>
              </a:spcAft>
              <a:buNone/>
            </a:pPr>
            <a:r>
              <a:rPr lang="fr-CA">
                <a:latin typeface="Century Gothic"/>
                <a:ea typeface="Century Gothic"/>
                <a:cs typeface="Century Gothic"/>
                <a:sym typeface="Century Gothic"/>
              </a:rPr>
              <a:t>de programme</a:t>
            </a:r>
          </a:p>
        </p:txBody>
      </p:sp>
      <p:sp>
        <p:nvSpPr>
          <p:cNvPr id="1004" name="Google Shape;1004;p187"/>
          <p:cNvSpPr txBox="1"/>
          <p:nvPr/>
        </p:nvSpPr>
        <p:spPr>
          <a:xfrm>
            <a:off x="7004775" y="2849000"/>
            <a:ext cx="2071500" cy="222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CA" b="1">
                <a:latin typeface="Century Gothic"/>
                <a:ea typeface="Century Gothic"/>
                <a:cs typeface="Century Gothic"/>
                <a:sym typeface="Century Gothic"/>
              </a:rPr>
              <a:t>Nicola Tulk</a:t>
            </a:r>
          </a:p>
          <a:p>
            <a:pPr marL="0" lvl="0" indent="0" algn="l" rtl="0">
              <a:spcBef>
                <a:spcPts val="0"/>
              </a:spcBef>
              <a:spcAft>
                <a:spcPts val="0"/>
              </a:spcAft>
              <a:buNone/>
            </a:pPr>
            <a:endParaRPr>
              <a:latin typeface="Century Gothic"/>
              <a:ea typeface="Century Gothic"/>
              <a:cs typeface="Century Gothic"/>
              <a:sym typeface="Century Gothic"/>
            </a:endParaRPr>
          </a:p>
          <a:p>
            <a:pPr marL="0" lvl="0" indent="0" algn="l" rtl="0">
              <a:spcBef>
                <a:spcPts val="0"/>
              </a:spcBef>
              <a:spcAft>
                <a:spcPts val="0"/>
              </a:spcAft>
              <a:buNone/>
            </a:pPr>
            <a:r>
              <a:rPr lang="fr-CA">
                <a:latin typeface="Century Gothic"/>
                <a:ea typeface="Century Gothic"/>
                <a:cs typeface="Century Gothic"/>
                <a:sym typeface="Century Gothic"/>
              </a:rPr>
              <a:t>Gestionnaire </a:t>
            </a:r>
          </a:p>
          <a:p>
            <a:pPr marL="0" lvl="0" indent="0" algn="l" rtl="0">
              <a:spcBef>
                <a:spcPts val="0"/>
              </a:spcBef>
              <a:spcAft>
                <a:spcPts val="0"/>
              </a:spcAft>
              <a:buNone/>
            </a:pPr>
            <a:r>
              <a:rPr lang="fr-CA">
                <a:latin typeface="Century Gothic"/>
                <a:ea typeface="Century Gothic"/>
                <a:cs typeface="Century Gothic"/>
                <a:sym typeface="Century Gothic"/>
              </a:rPr>
              <a:t>de programme</a:t>
            </a:r>
          </a:p>
        </p:txBody>
      </p:sp>
      <p:pic>
        <p:nvPicPr>
          <p:cNvPr id="1005" name="Google Shape;1005;p187"/>
          <p:cNvPicPr preferRelativeResize="0"/>
          <p:nvPr/>
        </p:nvPicPr>
        <p:blipFill>
          <a:blip r:embed="rId4">
            <a:alphaModFix/>
          </a:blip>
          <a:stretch>
            <a:fillRect/>
          </a:stretch>
        </p:blipFill>
        <p:spPr>
          <a:xfrm>
            <a:off x="157450" y="914400"/>
            <a:ext cx="1800000" cy="1800000"/>
          </a:xfrm>
          <a:prstGeom prst="rect">
            <a:avLst/>
          </a:prstGeom>
          <a:noFill/>
          <a:ln>
            <a:noFill/>
          </a:ln>
        </p:spPr>
      </p:pic>
      <p:pic>
        <p:nvPicPr>
          <p:cNvPr id="1006" name="Google Shape;1006;p187"/>
          <p:cNvPicPr preferRelativeResize="0"/>
          <p:nvPr/>
        </p:nvPicPr>
        <p:blipFill>
          <a:blip r:embed="rId5">
            <a:alphaModFix/>
          </a:blip>
          <a:stretch>
            <a:fillRect/>
          </a:stretch>
        </p:blipFill>
        <p:spPr>
          <a:xfrm>
            <a:off x="2451025" y="914400"/>
            <a:ext cx="1800000" cy="1800000"/>
          </a:xfrm>
          <a:prstGeom prst="rect">
            <a:avLst/>
          </a:prstGeom>
          <a:noFill/>
          <a:ln>
            <a:noFill/>
          </a:ln>
        </p:spPr>
      </p:pic>
      <p:pic>
        <p:nvPicPr>
          <p:cNvPr id="1007" name="Google Shape;1007;p187"/>
          <p:cNvPicPr preferRelativeResize="0"/>
          <p:nvPr/>
        </p:nvPicPr>
        <p:blipFill>
          <a:blip r:embed="rId6">
            <a:alphaModFix/>
          </a:blip>
          <a:stretch>
            <a:fillRect/>
          </a:stretch>
        </p:blipFill>
        <p:spPr>
          <a:xfrm>
            <a:off x="7065250" y="914400"/>
            <a:ext cx="1800000" cy="1800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2" name="Google Shape;1012;p188"/>
          <p:cNvSpPr txBox="1"/>
          <p:nvPr/>
        </p:nvSpPr>
        <p:spPr>
          <a:xfrm>
            <a:off x="233756" y="168024"/>
            <a:ext cx="8458894" cy="458685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CA" sz="2000" b="1" dirty="0">
                <a:latin typeface="Century Gothic"/>
                <a:ea typeface="Century Gothic"/>
                <a:cs typeface="Century Gothic"/>
                <a:sym typeface="Century Gothic"/>
              </a:rPr>
              <a:t>Rôle de </a:t>
            </a:r>
            <a:r>
              <a:rPr lang="fr-CA" sz="2000" b="1" dirty="0" err="1">
                <a:latin typeface="Century Gothic"/>
                <a:ea typeface="Century Gothic"/>
                <a:cs typeface="Century Gothic"/>
                <a:sym typeface="Century Gothic"/>
              </a:rPr>
              <a:t>Nesta</a:t>
            </a:r>
            <a:r>
              <a:rPr lang="fr-CA" sz="2000" b="1" dirty="0">
                <a:latin typeface="Century Gothic"/>
                <a:ea typeface="Century Gothic"/>
                <a:cs typeface="Century Gothic"/>
                <a:sym typeface="Century Gothic"/>
              </a:rPr>
              <a:t> auprès du Centre</a:t>
            </a:r>
          </a:p>
          <a:p>
            <a:pPr marL="0" lvl="0" indent="0" algn="l" rtl="0">
              <a:spcBef>
                <a:spcPts val="0"/>
              </a:spcBef>
              <a:spcAft>
                <a:spcPts val="0"/>
              </a:spcAft>
              <a:buNone/>
            </a:pPr>
            <a:endParaRPr dirty="0">
              <a:latin typeface="Century Gothic"/>
              <a:ea typeface="Century Gothic"/>
              <a:cs typeface="Century Gothic"/>
              <a:sym typeface="Century Gothic"/>
            </a:endParaRPr>
          </a:p>
          <a:p>
            <a:pPr marL="0" lvl="0" indent="0" algn="l" rtl="0">
              <a:spcBef>
                <a:spcPts val="0"/>
              </a:spcBef>
              <a:spcAft>
                <a:spcPts val="0"/>
              </a:spcAft>
              <a:buNone/>
            </a:pPr>
            <a:r>
              <a:rPr lang="fr-CA" sz="1600" dirty="0">
                <a:latin typeface="Century Gothic"/>
                <a:ea typeface="Century Gothic"/>
                <a:cs typeface="Century Gothic"/>
                <a:sym typeface="Century Gothic"/>
              </a:rPr>
              <a:t>Travailler en partenariat avec le Centre afin de…</a:t>
            </a:r>
          </a:p>
          <a:p>
            <a:pPr marL="0" lvl="0" indent="0" algn="l" rtl="0">
              <a:spcBef>
                <a:spcPts val="0"/>
              </a:spcBef>
              <a:spcAft>
                <a:spcPts val="0"/>
              </a:spcAft>
              <a:buNone/>
            </a:pPr>
            <a:endParaRPr sz="1600" dirty="0">
              <a:latin typeface="Century Gothic"/>
              <a:ea typeface="Century Gothic"/>
              <a:cs typeface="Century Gothic"/>
              <a:sym typeface="Century Gothic"/>
            </a:endParaRPr>
          </a:p>
          <a:p>
            <a:pPr marL="457200" lvl="0" indent="-330200" algn="l" rtl="0">
              <a:spcBef>
                <a:spcPts val="0"/>
              </a:spcBef>
              <a:spcAft>
                <a:spcPts val="0"/>
              </a:spcAft>
              <a:buSzPts val="1600"/>
              <a:buFont typeface="Century Gothic"/>
              <a:buChar char="●"/>
            </a:pPr>
            <a:r>
              <a:rPr lang="fr-CA" sz="1600" b="1" dirty="0">
                <a:latin typeface="Century Gothic"/>
                <a:ea typeface="Century Gothic"/>
                <a:cs typeface="Century Gothic"/>
                <a:sym typeface="Century Gothic"/>
              </a:rPr>
              <a:t>partager les leçons</a:t>
            </a:r>
            <a:r>
              <a:rPr lang="fr-CA" sz="1600" dirty="0">
                <a:latin typeface="Century Gothic"/>
                <a:ea typeface="Century Gothic"/>
                <a:cs typeface="Century Gothic"/>
                <a:sym typeface="Century Gothic"/>
              </a:rPr>
              <a:t> tirées de notre travail en innovation réglementaire;</a:t>
            </a:r>
          </a:p>
          <a:p>
            <a:pPr marL="457200" lvl="0" indent="0" algn="l" rtl="0">
              <a:spcBef>
                <a:spcPts val="0"/>
              </a:spcBef>
              <a:spcAft>
                <a:spcPts val="0"/>
              </a:spcAft>
              <a:buNone/>
            </a:pPr>
            <a:endParaRPr sz="1600" dirty="0">
              <a:latin typeface="Century Gothic"/>
              <a:ea typeface="Century Gothic"/>
              <a:cs typeface="Century Gothic"/>
              <a:sym typeface="Century Gothic"/>
            </a:endParaRPr>
          </a:p>
          <a:p>
            <a:pPr marL="457200" indent="-330200">
              <a:buSzPts val="1600"/>
              <a:buFont typeface="Century Gothic"/>
              <a:buChar char="●"/>
            </a:pPr>
            <a:r>
              <a:rPr lang="fr-CA" sz="1600" dirty="0">
                <a:latin typeface="Century Gothic"/>
                <a:ea typeface="Century Gothic"/>
                <a:cs typeface="Century Gothic"/>
                <a:sym typeface="Century Gothic"/>
              </a:rPr>
              <a:t>fournir </a:t>
            </a:r>
            <a:r>
              <a:rPr lang="fr-CA" sz="1600" b="1" dirty="0">
                <a:latin typeface="Century Gothic"/>
                <a:ea typeface="Century Gothic"/>
                <a:cs typeface="Century Gothic"/>
                <a:sym typeface="Century Gothic"/>
              </a:rPr>
              <a:t>conseils et support aux organismes de réglementation</a:t>
            </a:r>
            <a:r>
              <a:rPr lang="fr-CA" sz="1600" dirty="0">
                <a:latin typeface="Century Gothic"/>
                <a:ea typeface="Century Gothic"/>
                <a:cs typeface="Century Gothic"/>
                <a:sym typeface="Century Gothic"/>
              </a:rPr>
              <a:t> pour la mise en œuvre, la supervision et l’évaluation d’expérience réglementaire; </a:t>
            </a:r>
          </a:p>
          <a:p>
            <a:pPr marL="914400" lvl="1" indent="-330200" algn="l" rtl="0">
              <a:spcBef>
                <a:spcPts val="0"/>
              </a:spcBef>
              <a:spcAft>
                <a:spcPts val="0"/>
              </a:spcAft>
              <a:buSzPts val="1600"/>
              <a:buFont typeface="Century Gothic"/>
              <a:buChar char="○"/>
            </a:pPr>
            <a:r>
              <a:rPr lang="fr-CA" sz="1600" dirty="0">
                <a:latin typeface="Century Gothic"/>
                <a:ea typeface="Century Gothic"/>
                <a:cs typeface="Century Gothic"/>
                <a:sym typeface="Century Gothic"/>
              </a:rPr>
              <a:t>y compris des conseils pour la formulation et la mise au point de propositions pour le Fonds d’expérimentation du Centre;</a:t>
            </a:r>
          </a:p>
          <a:p>
            <a:pPr marL="457200" lvl="0" indent="0" algn="l" rtl="0">
              <a:spcBef>
                <a:spcPts val="0"/>
              </a:spcBef>
              <a:spcAft>
                <a:spcPts val="0"/>
              </a:spcAft>
              <a:buNone/>
            </a:pPr>
            <a:endParaRPr sz="1600" dirty="0">
              <a:latin typeface="Century Gothic"/>
              <a:ea typeface="Century Gothic"/>
              <a:cs typeface="Century Gothic"/>
              <a:sym typeface="Century Gothic"/>
            </a:endParaRPr>
          </a:p>
          <a:p>
            <a:pPr marL="457200" lvl="0" indent="-330200">
              <a:buSzPts val="1600"/>
              <a:buFont typeface="Century Gothic"/>
              <a:buChar char="●"/>
            </a:pPr>
            <a:r>
              <a:rPr lang="fr-CA" sz="1600" dirty="0">
                <a:latin typeface="Century Gothic"/>
                <a:ea typeface="Century Gothic"/>
                <a:cs typeface="Century Gothic"/>
                <a:sym typeface="Century Gothic"/>
              </a:rPr>
              <a:t>élaborer une </a:t>
            </a:r>
            <a:r>
              <a:rPr lang="fr-CA" sz="1600" b="1" dirty="0">
                <a:latin typeface="Century Gothic"/>
                <a:ea typeface="Century Gothic"/>
                <a:cs typeface="Century Gothic"/>
                <a:sym typeface="Century Gothic"/>
              </a:rPr>
              <a:t>trousse d’outils </a:t>
            </a:r>
            <a:r>
              <a:rPr lang="en-CA" sz="1600" dirty="0">
                <a:latin typeface="Century Gothic"/>
                <a:ea typeface="Century Gothic"/>
                <a:cs typeface="Century Gothic"/>
                <a:sym typeface="Century Gothic"/>
              </a:rPr>
              <a:t>/ </a:t>
            </a:r>
            <a:r>
              <a:rPr lang="fr-CA" sz="1600" b="1" dirty="0">
                <a:latin typeface="Century Gothic"/>
                <a:ea typeface="Century Gothic"/>
                <a:cs typeface="Century Gothic"/>
                <a:sym typeface="Century Gothic"/>
              </a:rPr>
              <a:t>guide de pratique</a:t>
            </a:r>
            <a:r>
              <a:rPr lang="fr-CA" sz="1600" dirty="0">
                <a:latin typeface="Century Gothic"/>
                <a:ea typeface="Century Gothic"/>
                <a:cs typeface="Century Gothic"/>
                <a:sym typeface="Century Gothic"/>
              </a:rPr>
              <a:t> pour les organismes de réglementation à partir des enseignements tirés des travaux initiaux du Centre et des exemples internationaux.</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6756366|-13593164|-13155766|-3334100|-3351552|Treasury Board&quot;,&quot;Id&quot;:&quot;5fa2e6f43839345cd09dbced&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ENGAGECOLOR" val="{&quot;FillColor&quot;:{&quot;ColorIndex&quot;:2,&quot;ColorModifier&quot;:0,&quot;BrightnessModifier&quot;:0}}"/>
</p:tagLst>
</file>

<file path=ppt/tags/tag11.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3"/>
</p:tagLst>
</file>

<file path=ppt/tags/tag14.xml><?xml version="1.0" encoding="utf-8"?>
<p:tagLst xmlns:a="http://schemas.openxmlformats.org/drawingml/2006/main" xmlns:r="http://schemas.openxmlformats.org/officeDocument/2006/relationships" xmlns:p="http://schemas.openxmlformats.org/presentationml/2006/main">
  <p:tag name="NUM" val="4"/>
</p:tagLst>
</file>

<file path=ppt/tags/tag15.xml><?xml version="1.0" encoding="utf-8"?>
<p:tagLst xmlns:a="http://schemas.openxmlformats.org/drawingml/2006/main" xmlns:r="http://schemas.openxmlformats.org/officeDocument/2006/relationships" xmlns:p="http://schemas.openxmlformats.org/presentationml/2006/main">
  <p:tag name="NUM" val="5"/>
</p:tagLst>
</file>

<file path=ppt/tags/tag16.xml><?xml version="1.0" encoding="utf-8"?>
<p:tagLst xmlns:a="http://schemas.openxmlformats.org/drawingml/2006/main" xmlns:r="http://schemas.openxmlformats.org/officeDocument/2006/relationships" xmlns:p="http://schemas.openxmlformats.org/presentationml/2006/main">
  <p:tag name="NUM" val="6"/>
</p:tagLst>
</file>

<file path=ppt/tags/tag17.xml><?xml version="1.0" encoding="utf-8"?>
<p:tagLst xmlns:a="http://schemas.openxmlformats.org/drawingml/2006/main" xmlns:r="http://schemas.openxmlformats.org/officeDocument/2006/relationships" xmlns:p="http://schemas.openxmlformats.org/presentationml/2006/main">
  <p:tag name="NUM" val="7"/>
</p:tagLst>
</file>

<file path=ppt/tags/tag18.xml><?xml version="1.0" encoding="utf-8"?>
<p:tagLst xmlns:a="http://schemas.openxmlformats.org/drawingml/2006/main" xmlns:r="http://schemas.openxmlformats.org/officeDocument/2006/relationships" xmlns:p="http://schemas.openxmlformats.org/presentationml/2006/main">
  <p:tag name="NUM" val="8"/>
</p:tagLst>
</file>

<file path=ppt/tags/tag19.xml><?xml version="1.0" encoding="utf-8"?>
<p:tagLst xmlns:a="http://schemas.openxmlformats.org/drawingml/2006/main" xmlns:r="http://schemas.openxmlformats.org/officeDocument/2006/relationships" xmlns:p="http://schemas.openxmlformats.org/presentationml/2006/main">
  <p:tag name="NUM" val="9"/>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10"/>
</p:tagLst>
</file>

<file path=ppt/tags/tag21.xml><?xml version="1.0" encoding="utf-8"?>
<p:tagLst xmlns:a="http://schemas.openxmlformats.org/drawingml/2006/main" xmlns:r="http://schemas.openxmlformats.org/officeDocument/2006/relationships" xmlns:p="http://schemas.openxmlformats.org/presentationml/2006/main">
  <p:tag name="NUM" val="11"/>
</p:tagLst>
</file>

<file path=ppt/tags/tag22.xml><?xml version="1.0" encoding="utf-8"?>
<p:tagLst xmlns:a="http://schemas.openxmlformats.org/drawingml/2006/main" xmlns:r="http://schemas.openxmlformats.org/officeDocument/2006/relationships" xmlns:p="http://schemas.openxmlformats.org/presentationml/2006/main">
  <p:tag name="NUM" val="12"/>
</p:tagLst>
</file>

<file path=ppt/tags/tag23.xml><?xml version="1.0" encoding="utf-8"?>
<p:tagLst xmlns:a="http://schemas.openxmlformats.org/drawingml/2006/main" xmlns:r="http://schemas.openxmlformats.org/officeDocument/2006/relationships" xmlns:p="http://schemas.openxmlformats.org/presentationml/2006/main">
  <p:tag name="NUM" val="13"/>
</p:tagLst>
</file>

<file path=ppt/tags/tag24.xml><?xml version="1.0" encoding="utf-8"?>
<p:tagLst xmlns:a="http://schemas.openxmlformats.org/drawingml/2006/main" xmlns:r="http://schemas.openxmlformats.org/officeDocument/2006/relationships" xmlns:p="http://schemas.openxmlformats.org/presentationml/2006/main">
  <p:tag name="NUM" val="14"/>
</p:tagLst>
</file>

<file path=ppt/tags/tag25.xml><?xml version="1.0" encoding="utf-8"?>
<p:tagLst xmlns:a="http://schemas.openxmlformats.org/drawingml/2006/main" xmlns:r="http://schemas.openxmlformats.org/officeDocument/2006/relationships" xmlns:p="http://schemas.openxmlformats.org/presentationml/2006/main">
  <p:tag name="NUM" val="15"/>
</p:tagLst>
</file>

<file path=ppt/tags/tag26.xml><?xml version="1.0" encoding="utf-8"?>
<p:tagLst xmlns:a="http://schemas.openxmlformats.org/drawingml/2006/main" xmlns:r="http://schemas.openxmlformats.org/officeDocument/2006/relationships" xmlns:p="http://schemas.openxmlformats.org/presentationml/2006/main">
  <p:tag name="NUM" val="16"/>
</p:tagLst>
</file>

<file path=ppt/tags/tag27.xml><?xml version="1.0" encoding="utf-8"?>
<p:tagLst xmlns:a="http://schemas.openxmlformats.org/drawingml/2006/main" xmlns:r="http://schemas.openxmlformats.org/officeDocument/2006/relationships" xmlns:p="http://schemas.openxmlformats.org/presentationml/2006/main">
  <p:tag name="NUM" val="17"/>
</p:tagLst>
</file>

<file path=ppt/tags/tag28.xml><?xml version="1.0" encoding="utf-8"?>
<p:tagLst xmlns:a="http://schemas.openxmlformats.org/drawingml/2006/main" xmlns:r="http://schemas.openxmlformats.org/officeDocument/2006/relationships" xmlns:p="http://schemas.openxmlformats.org/presentationml/2006/main">
  <p:tag name="NUM" val="18"/>
</p:tagLst>
</file>

<file path=ppt/tags/tag29.xml><?xml version="1.0" encoding="utf-8"?>
<p:tagLst xmlns:a="http://schemas.openxmlformats.org/drawingml/2006/main" xmlns:r="http://schemas.openxmlformats.org/officeDocument/2006/relationships" xmlns:p="http://schemas.openxmlformats.org/presentationml/2006/main">
  <p:tag name="NUM" val="19"/>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30.xml><?xml version="1.0" encoding="utf-8"?>
<p:tagLst xmlns:a="http://schemas.openxmlformats.org/drawingml/2006/main" xmlns:r="http://schemas.openxmlformats.org/officeDocument/2006/relationships" xmlns:p="http://schemas.openxmlformats.org/presentationml/2006/main">
  <p:tag name="NUM" val="1"/>
</p:tagLst>
</file>

<file path=ppt/tags/tag31.xml><?xml version="1.0" encoding="utf-8"?>
<p:tagLst xmlns:a="http://schemas.openxmlformats.org/drawingml/2006/main" xmlns:r="http://schemas.openxmlformats.org/officeDocument/2006/relationships" xmlns:p="http://schemas.openxmlformats.org/presentationml/2006/main">
  <p:tag name="NUM" val="2"/>
</p:tagLst>
</file>

<file path=ppt/tags/tag32.xml><?xml version="1.0" encoding="utf-8"?>
<p:tagLst xmlns:a="http://schemas.openxmlformats.org/drawingml/2006/main" xmlns:r="http://schemas.openxmlformats.org/officeDocument/2006/relationships" xmlns:p="http://schemas.openxmlformats.org/presentationml/2006/main">
  <p:tag name="NUM" val="4"/>
</p:tagLst>
</file>

<file path=ppt/tags/tag33.xml><?xml version="1.0" encoding="utf-8"?>
<p:tagLst xmlns:a="http://schemas.openxmlformats.org/drawingml/2006/main" xmlns:r="http://schemas.openxmlformats.org/officeDocument/2006/relationships" xmlns:p="http://schemas.openxmlformats.org/presentationml/2006/main">
  <p:tag name="NUM" val="5"/>
</p:tagLst>
</file>

<file path=ppt/tags/tag34.xml><?xml version="1.0" encoding="utf-8"?>
<p:tagLst xmlns:a="http://schemas.openxmlformats.org/drawingml/2006/main" xmlns:r="http://schemas.openxmlformats.org/officeDocument/2006/relationships" xmlns:p="http://schemas.openxmlformats.org/presentationml/2006/main">
  <p:tag name="NUM" val="6"/>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4"/>
</p:tagLst>
</file>

<file path=ppt/tags/tag6.xml><?xml version="1.0" encoding="utf-8"?>
<p:tagLst xmlns:a="http://schemas.openxmlformats.org/drawingml/2006/main" xmlns:r="http://schemas.openxmlformats.org/officeDocument/2006/relationships" xmlns:p="http://schemas.openxmlformats.org/presentationml/2006/main">
  <p:tag name="NUM" val="5"/>
</p:tagLst>
</file>

<file path=ppt/tags/tag7.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8.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
</p:tagLst>
</file>

<file path=ppt/tags/tag9.xml><?xml version="1.0" encoding="utf-8"?>
<p:tagLst xmlns:a="http://schemas.openxmlformats.org/drawingml/2006/main" xmlns:r="http://schemas.openxmlformats.org/officeDocument/2006/relationships" xmlns:p="http://schemas.openxmlformats.org/presentationml/2006/main">
  <p:tag name="ENGAGECOLOR" val="{&quot;OutlineColor&quot;:{&quot;ColorIndex&quot;:2,&quot;ColorModifier&quot;:0,&quot;BrightnessModifier&quot;:0}}"/>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esta Templat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esta Templat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Nesta Templat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TotalTime>
  <Words>5886</Words>
  <Application>Microsoft Office PowerPoint</Application>
  <PresentationFormat>On-screen Show (16:9)</PresentationFormat>
  <Paragraphs>587</Paragraphs>
  <Slides>57</Slides>
  <Notes>54</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57</vt:i4>
      </vt:variant>
    </vt:vector>
  </HeadingPairs>
  <TitlesOfParts>
    <vt:vector size="67" baseType="lpstr">
      <vt:lpstr>Arial</vt:lpstr>
      <vt:lpstr>Century Gothic</vt:lpstr>
      <vt:lpstr>Calibri</vt:lpstr>
      <vt:lpstr>Muli</vt:lpstr>
      <vt:lpstr>Courier New</vt:lpstr>
      <vt:lpstr>Roboto</vt:lpstr>
      <vt:lpstr>Simple Light</vt:lpstr>
      <vt:lpstr>Nesta Templates</vt:lpstr>
      <vt:lpstr>Nesta Templates</vt:lpstr>
      <vt:lpstr>Nesta Templates</vt:lpstr>
      <vt:lpstr>Expérimentation réglementaire :  Centre d’innovation en matière de réglementation et Nesta  Harry Armstrong, Chris Gorst, Andrea Richardson, Nicola Tulk</vt:lpstr>
      <vt:lpstr>Objectifs de ce webinaire</vt:lpstr>
      <vt:lpstr>Ordre du jour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sondage</vt:lpstr>
      <vt:lpstr>PowerPoint Presentation</vt:lpstr>
      <vt:lpstr>PowerPoint Presentation</vt:lpstr>
      <vt:lpstr>Il n’existe pas de compromis simple</vt:lpstr>
      <vt:lpstr>Lorsqu’ils adoptent une nouvelle approche, les organismes de réglementation doivent faire face à un certain nombre de défis.</vt:lpstr>
      <vt:lpstr>L’incertitude et l’asymétrie de l’information sont des problèmes sous-jacents importants auxquels les organismes de réglementation doivent faire face pour réagir à l’innovation</vt:lpstr>
      <vt:lpstr>PowerPoint Presentation</vt:lpstr>
      <vt:lpstr>PowerPoint Presentation</vt:lpstr>
      <vt:lpstr>Réglementation et innovation : trois relations et rôles de l’organisme de réglementation</vt:lpstr>
      <vt:lpstr>Pourquoi faire la distinction entre les rôles d’innovateur, d’intendant et de catalyseur?</vt:lpstr>
      <vt:lpstr>PowerPoint Presentation</vt:lpstr>
      <vt:lpstr>Pourquoi un organisme de réglementation pourrait-il vouloir ou devoir agir comme innovateur?</vt:lpstr>
      <vt:lpstr>Intendant et catalyseur : l’organisme de réglementation fait face à différents types d’incertitude</vt:lpstr>
      <vt:lpstr>L’organisme de réglementation comme intendant : quelles positions un organisme de réglementation peut-il adopter à l’égard d’une innovation émergente?</vt:lpstr>
      <vt:lpstr>PowerPoint Presentation</vt:lpstr>
      <vt:lpstr>PowerPoint Presentation</vt:lpstr>
      <vt:lpstr>Six principes de pratique</vt:lpstr>
      <vt:lpstr>Questions sondage- Les rôles d’innovateur, d’intendant et de catalyseur</vt:lpstr>
      <vt:lpstr>PowerPoint Presentation</vt:lpstr>
      <vt:lpstr>PowerPoint Presentation</vt:lpstr>
      <vt:lpstr>PowerPoint Presentation</vt:lpstr>
      <vt:lpstr>La nécessité de l’expérimentation</vt:lpstr>
      <vt:lpstr>Qu’est-ce qu’une expérience réglementaire?</vt:lpstr>
      <vt:lpstr>Approches de réglementation qui favorisent l’innovation et sont déjà en usage dans le monde</vt:lpstr>
      <vt:lpstr>Soutenir l’expérimentation et la mise à l’essai des innovations</vt:lpstr>
      <vt:lpstr>Exemple : Bac à sable de télémédecine – Singapour et Malaisie</vt:lpstr>
      <vt:lpstr>Exemple : Systèmes d’aéronef télépiloté (SATP) – Transports Canada</vt:lpstr>
      <vt:lpstr>Expérimenter de nouveaux processus pour stimuler l’innovation</vt:lpstr>
      <vt:lpstr>Exemple : Contestation de l’accès légal</vt:lpstr>
      <vt:lpstr>Mise à l’essai de nouveaux processus pour simplifier les approbations</vt:lpstr>
      <vt:lpstr>Mettre à l’essai de nouvelles façons de fournir des conseils en matière de réglementation aux innovateurs</vt:lpstr>
      <vt:lpstr>Collaboration réglementaire sur les innovations</vt:lpstr>
      <vt:lpstr>PowerPoint Presentation</vt:lpstr>
      <vt:lpstr>PowerPoint Presentation</vt:lpstr>
      <vt:lpstr>PowerPoint Presentation</vt:lpstr>
      <vt:lpstr>PowerPoint Presentation</vt:lpstr>
      <vt:lpstr>Système bancaire ouvert au Canada – comment l’expérimentation peut-elle éclairer les politiques et la mise en œuvre?</vt:lpstr>
      <vt:lpstr>Trois domaines importants mais sous-explorés</vt:lpstr>
      <vt:lpstr>PowerPoint Presentation</vt:lpstr>
      <vt:lpstr>Prochaines étapes </vt:lpstr>
      <vt:lpstr>PowerPoint Presentation</vt:lpstr>
      <vt:lpstr>PowerPoint Presentation</vt:lpstr>
      <vt:lpstr>PowerPoint Presentation</vt:lpstr>
      <vt:lpstr>PowerPoint Presentation</vt:lpstr>
      <vt:lpstr>PowerPoint Presentation</vt:lpstr>
      <vt:lpstr>« Réglementation anticipée » : Pratique Nesta</vt:lpstr>
      <vt:lpstr>Engagement politique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Expérimentation réglementaire :  Centre d’innovation en matière de réglementation et Nesta  Harry Armstrong, Chris Gorst, Andrea Richardson, Nicola Tulk</dc:title>
  <dc:creator>Melanson, Holly</dc:creator>
  <cp:lastModifiedBy>Dyck, Jessica</cp:lastModifiedBy>
  <cp:revision>34</cp:revision>
  <dcterms:created xsi:type="dcterms:W3CDTF">2020-06-17T23:48:51Z</dcterms:created>
  <dcterms:modified xsi:type="dcterms:W3CDTF">2020-11-04T17:38:09Z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d4203d7-225b-41a9-8c54-a31e0ceca5df_Enabled">
    <vt:lpwstr>True</vt:lpwstr>
  </property>
  <property fmtid="{D5CDD505-2E9C-101B-9397-08002B2CF9AE}" pid="3" name="MSIP_Label_dd4203d7-225b-41a9-8c54-a31e0ceca5df_SiteId">
    <vt:lpwstr>6397df10-4595-4047-9c4f-03311282152b</vt:lpwstr>
  </property>
  <property fmtid="{D5CDD505-2E9C-101B-9397-08002B2CF9AE}" pid="4" name="MSIP_Label_dd4203d7-225b-41a9-8c54-a31e0ceca5df_Owner">
    <vt:lpwstr>HMELANSO@tbs-sct.gc.ca</vt:lpwstr>
  </property>
  <property fmtid="{D5CDD505-2E9C-101B-9397-08002B2CF9AE}" pid="5" name="MSIP_Label_dd4203d7-225b-41a9-8c54-a31e0ceca5df_SetDate">
    <vt:lpwstr>2020-06-17T23:49:44.8084323Z</vt:lpwstr>
  </property>
  <property fmtid="{D5CDD505-2E9C-101B-9397-08002B2CF9AE}" pid="6" name="MSIP_Label_dd4203d7-225b-41a9-8c54-a31e0ceca5df_Name">
    <vt:lpwstr>NO MARKING VISIBLE</vt:lpwstr>
  </property>
  <property fmtid="{D5CDD505-2E9C-101B-9397-08002B2CF9AE}" pid="7" name="MSIP_Label_dd4203d7-225b-41a9-8c54-a31e0ceca5df_Application">
    <vt:lpwstr>Microsoft Azure Information Protection</vt:lpwstr>
  </property>
  <property fmtid="{D5CDD505-2E9C-101B-9397-08002B2CF9AE}" pid="8" name="MSIP_Label_dd4203d7-225b-41a9-8c54-a31e0ceca5df_ActionId">
    <vt:lpwstr>bd01c52a-97c7-44cf-8d8b-4d4a47e73814</vt:lpwstr>
  </property>
  <property fmtid="{D5CDD505-2E9C-101B-9397-08002B2CF9AE}" pid="9" name="MSIP_Label_dd4203d7-225b-41a9-8c54-a31e0ceca5df_Extended_MSFT_Method">
    <vt:lpwstr>Manual</vt:lpwstr>
  </property>
  <property fmtid="{D5CDD505-2E9C-101B-9397-08002B2CF9AE}" pid="10" name="MSIP_Label_3515d617-256d-4284-aedb-1064be1c4b48_Enabled">
    <vt:lpwstr>True</vt:lpwstr>
  </property>
  <property fmtid="{D5CDD505-2E9C-101B-9397-08002B2CF9AE}" pid="11" name="MSIP_Label_3515d617-256d-4284-aedb-1064be1c4b48_SiteId">
    <vt:lpwstr>6397df10-4595-4047-9c4f-03311282152b</vt:lpwstr>
  </property>
  <property fmtid="{D5CDD505-2E9C-101B-9397-08002B2CF9AE}" pid="12" name="MSIP_Label_3515d617-256d-4284-aedb-1064be1c4b48_Owner">
    <vt:lpwstr>HMELANSO@tbs-sct.gc.ca</vt:lpwstr>
  </property>
  <property fmtid="{D5CDD505-2E9C-101B-9397-08002B2CF9AE}" pid="13" name="MSIP_Label_3515d617-256d-4284-aedb-1064be1c4b48_SetDate">
    <vt:lpwstr>2020-06-17T23:49:44.8084323Z</vt:lpwstr>
  </property>
  <property fmtid="{D5CDD505-2E9C-101B-9397-08002B2CF9AE}" pid="14" name="MSIP_Label_3515d617-256d-4284-aedb-1064be1c4b48_Name">
    <vt:lpwstr>UNCLASSIFIED</vt:lpwstr>
  </property>
  <property fmtid="{D5CDD505-2E9C-101B-9397-08002B2CF9AE}" pid="15" name="MSIP_Label_3515d617-256d-4284-aedb-1064be1c4b48_Application">
    <vt:lpwstr>Microsoft Azure Information Protection</vt:lpwstr>
  </property>
  <property fmtid="{D5CDD505-2E9C-101B-9397-08002B2CF9AE}" pid="16" name="MSIP_Label_3515d617-256d-4284-aedb-1064be1c4b48_ActionId">
    <vt:lpwstr>bd01c52a-97c7-44cf-8d8b-4d4a47e73814</vt:lpwstr>
  </property>
  <property fmtid="{D5CDD505-2E9C-101B-9397-08002B2CF9AE}" pid="17" name="MSIP_Label_3515d617-256d-4284-aedb-1064be1c4b48_Parent">
    <vt:lpwstr>dd4203d7-225b-41a9-8c54-a31e0ceca5df</vt:lpwstr>
  </property>
  <property fmtid="{D5CDD505-2E9C-101B-9397-08002B2CF9AE}" pid="18" name="MSIP_Label_3515d617-256d-4284-aedb-1064be1c4b48_Extended_MSFT_Method">
    <vt:lpwstr>Manual</vt:lpwstr>
  </property>
  <property fmtid="{D5CDD505-2E9C-101B-9397-08002B2CF9AE}" pid="19" name="Sensitivity">
    <vt:lpwstr>NO MARKING VISIBLE UNCLASSIFIED</vt:lpwstr>
  </property>
</Properties>
</file>