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9" r:id="rId2"/>
    <p:sldId id="261" r:id="rId3"/>
    <p:sldId id="263" r:id="rId4"/>
    <p:sldId id="264" r:id="rId5"/>
    <p:sldId id="265" r:id="rId6"/>
    <p:sldId id="266" r:id="rId7"/>
    <p:sldId id="27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38B3C-CC33-4C30-A4F2-38D21DAF5826}" type="datetimeFigureOut">
              <a:rPr lang="en-CA" smtClean="0"/>
              <a:t>2020/06/16</a:t>
            </a:fld>
            <a:endParaRPr lang="en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F8BBAE-C137-4C33-BED4-1FF734A0CB4C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3341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2200"/>
            <a:ext cx="12192000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38200" y="2711296"/>
            <a:ext cx="10515600" cy="1898701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762506"/>
            <a:ext cx="10515600" cy="1091674"/>
          </a:xfrm>
        </p:spPr>
        <p:txBody>
          <a:bodyPr>
            <a:normAutofit/>
          </a:bodyPr>
          <a:lstStyle>
            <a:lvl1pPr marL="0" indent="0" algn="ctr">
              <a:buNone/>
              <a:defRPr sz="2800" i="1">
                <a:solidFill>
                  <a:srgbClr val="474A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B7B7-A76F-4A8C-89D6-DE3F8DD4391E}" type="datetime1">
              <a:rPr lang="en-CA" smtClean="0">
                <a:solidFill>
                  <a:prstClr val="white"/>
                </a:solidFill>
              </a:rPr>
              <a:pPr/>
              <a:t>2020/06/16</a:t>
            </a:fld>
            <a:endParaRPr lang="en-CA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>
                <a:solidFill>
                  <a:prstClr val="white"/>
                </a:solidFill>
              </a:rPr>
              <a:t>Overview of How to Leverage PSC Recruitment Programs</a:t>
            </a:r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904A-A32A-434C-A098-0729EF85A8F5}" type="slidenum">
              <a:rPr lang="en-CA" smtClean="0"/>
              <a:pPr/>
              <a:t>‹N°›</a:t>
            </a:fld>
            <a:endParaRPr lang="en-CA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2654436" cy="31751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619" y="382857"/>
            <a:ext cx="1146181" cy="27357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8220" y="1137947"/>
            <a:ext cx="1041656" cy="1255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797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91BD8-2DF1-4018-BA2C-BD6C9DBD1D06}" type="datetime1">
              <a:rPr lang="en-CA" smtClean="0">
                <a:solidFill>
                  <a:prstClr val="white"/>
                </a:solidFill>
              </a:rPr>
              <a:pPr/>
              <a:t>2020/06/16</a:t>
            </a:fld>
            <a:endParaRPr lang="en-CA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>
                <a:solidFill>
                  <a:prstClr val="white"/>
                </a:solidFill>
              </a:rPr>
              <a:t>Overview of How to Leverage PSC Recruitment Programs</a:t>
            </a: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904A-A32A-434C-A098-0729EF85A8F5}" type="slidenum">
              <a:rPr lang="en-CA" smtClean="0"/>
              <a:pPr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651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5144756" y="80387"/>
            <a:ext cx="1758462" cy="683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70571"/>
            <a:ext cx="2628900" cy="5806392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70571"/>
            <a:ext cx="7734300" cy="580639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BA6D-CD10-4B95-9310-64BFEB9CB44E}" type="datetime1">
              <a:rPr lang="en-CA" smtClean="0">
                <a:solidFill>
                  <a:prstClr val="white"/>
                </a:solidFill>
              </a:rPr>
              <a:pPr/>
              <a:t>2020/06/16</a:t>
            </a:fld>
            <a:endParaRPr lang="en-CA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>
                <a:solidFill>
                  <a:prstClr val="white"/>
                </a:solidFill>
              </a:rPr>
              <a:t>Overview of How to Leverage PSC Recruitment Programs</a:t>
            </a: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904A-A32A-434C-A098-0729EF85A8F5}" type="slidenum">
              <a:rPr lang="en-CA" smtClean="0"/>
              <a:pPr/>
              <a:t>‹N°›</a:t>
            </a:fld>
            <a:endParaRPr lang="en-CA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214484" y="3104631"/>
            <a:ext cx="1238249" cy="33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762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F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200"/>
            <a:ext cx="1219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26543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6288" y="254000"/>
            <a:ext cx="1687512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4925" y="4457700"/>
            <a:ext cx="1158875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838200" y="1018498"/>
            <a:ext cx="10515600" cy="1898701"/>
          </a:xfrm>
        </p:spPr>
        <p:txBody>
          <a:bodyPr anchor="b"/>
          <a:lstStyle>
            <a:lvl1pPr algn="l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/>
          </p:nvPr>
        </p:nvSpPr>
        <p:spPr>
          <a:xfrm>
            <a:off x="838200" y="3069708"/>
            <a:ext cx="10515600" cy="1091674"/>
          </a:xfrm>
        </p:spPr>
        <p:txBody>
          <a:bodyPr>
            <a:normAutofit/>
          </a:bodyPr>
          <a:lstStyle>
            <a:lvl1pPr marL="0" indent="0" algn="l">
              <a:buNone/>
              <a:defRPr sz="2800" i="1">
                <a:solidFill>
                  <a:srgbClr val="474A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A76C6-7C6E-42F1-8FD0-8338AF04E8C8}" type="datetime1">
              <a:rPr lang="en-CA">
                <a:solidFill>
                  <a:prstClr val="white"/>
                </a:solidFill>
              </a:rPr>
              <a:pPr>
                <a:defRPr/>
              </a:pPr>
              <a:t>2020/06/16</a:t>
            </a:fld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FB587-9113-4071-B970-9D81578440D2}" type="slidenum">
              <a:rPr lang="en-CA"/>
              <a:pPr>
                <a:defRPr/>
              </a:pPr>
              <a:t>‹N°›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014414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062A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53565C"/>
                </a:solidFill>
              </a:defRPr>
            </a:lvl1pPr>
            <a:lvl2pPr>
              <a:defRPr>
                <a:solidFill>
                  <a:srgbClr val="53565C"/>
                </a:solidFill>
              </a:defRPr>
            </a:lvl2pPr>
            <a:lvl3pPr>
              <a:defRPr>
                <a:solidFill>
                  <a:srgbClr val="53565C"/>
                </a:solidFill>
              </a:defRPr>
            </a:lvl3pPr>
            <a:lvl4pPr>
              <a:defRPr>
                <a:solidFill>
                  <a:srgbClr val="53565C"/>
                </a:solidFill>
              </a:defRPr>
            </a:lvl4pPr>
            <a:lvl5pPr>
              <a:defRPr>
                <a:solidFill>
                  <a:srgbClr val="53565C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/>
            </a:lvl1pPr>
          </a:lstStyle>
          <a:p>
            <a:fld id="{AC9BF589-7259-4ECD-8C7C-24BFD515875C}" type="datetime1">
              <a:rPr lang="en-CA" smtClean="0">
                <a:solidFill>
                  <a:prstClr val="white"/>
                </a:solidFill>
              </a:rPr>
              <a:pPr/>
              <a:t>2020/06/16</a:t>
            </a:fld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E724904A-A32A-434C-A098-0729EF85A8F5}" type="slidenum">
              <a:rPr lang="en-CA" smtClean="0"/>
              <a:pPr/>
              <a:t>‹N°›</a:t>
            </a:fld>
            <a:endParaRPr lang="en-C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492875"/>
            <a:ext cx="3226806" cy="2923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CA" smtClean="0">
                <a:solidFill>
                  <a:prstClr val="white"/>
                </a:solidFill>
              </a:rPr>
              <a:t>Overview of How to Leverage PSC Recruitment Programs</a:t>
            </a:r>
            <a:endParaRPr lang="en-CA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74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62218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2497-EF21-4FBD-BD51-FA2619C99D4F}" type="datetime1">
              <a:rPr lang="en-CA" smtClean="0">
                <a:solidFill>
                  <a:prstClr val="white"/>
                </a:solidFill>
              </a:rPr>
              <a:pPr/>
              <a:t>2020/06/16</a:t>
            </a:fld>
            <a:endParaRPr lang="en-CA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>
                <a:solidFill>
                  <a:prstClr val="white"/>
                </a:solidFill>
              </a:rPr>
              <a:t>Overview of How to Leverage PSC Recruitment Programs</a:t>
            </a: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904A-A32A-434C-A098-0729EF85A8F5}" type="slidenum">
              <a:rPr lang="en-CA" smtClean="0"/>
              <a:pPr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186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19347"/>
            <a:ext cx="5181600" cy="44913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719347"/>
            <a:ext cx="5181600" cy="44913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106F-4813-4913-8964-68A3BB76C509}" type="datetime1">
              <a:rPr lang="en-CA" smtClean="0">
                <a:solidFill>
                  <a:prstClr val="white"/>
                </a:solidFill>
              </a:rPr>
              <a:pPr/>
              <a:t>2020/06/16</a:t>
            </a:fld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>
                <a:solidFill>
                  <a:prstClr val="white"/>
                </a:solidFill>
              </a:rPr>
              <a:t>Overview of How to Leverage PSC Recruitment Programs</a:t>
            </a: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904A-A32A-434C-A098-0729EF85A8F5}" type="slidenum">
              <a:rPr lang="en-CA" smtClean="0"/>
              <a:pPr/>
              <a:t>‹N°›</a:t>
            </a:fld>
            <a:endParaRPr lang="en-CA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780145"/>
            <a:ext cx="10515599" cy="828660"/>
          </a:xfrm>
        </p:spPr>
        <p:txBody>
          <a:bodyPr/>
          <a:lstStyle>
            <a:lvl1pPr>
              <a:defRPr>
                <a:solidFill>
                  <a:srgbClr val="6062A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61145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70579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604425"/>
            <a:ext cx="5157787" cy="3573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0579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604425"/>
            <a:ext cx="5183188" cy="3573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BE8F-7BAE-40F9-BA7B-E4EEC0F2F8D4}" type="datetime1">
              <a:rPr lang="en-CA" smtClean="0">
                <a:solidFill>
                  <a:prstClr val="white"/>
                </a:solidFill>
              </a:rPr>
              <a:pPr/>
              <a:t>2020/06/16</a:t>
            </a:fld>
            <a:endParaRPr lang="en-CA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>
                <a:solidFill>
                  <a:prstClr val="white"/>
                </a:solidFill>
              </a:rPr>
              <a:t>Overview of How to Leverage PSC Recruitment Programs</a:t>
            </a: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904A-A32A-434C-A098-0729EF85A8F5}" type="slidenum">
              <a:rPr lang="en-CA" smtClean="0"/>
              <a:pPr/>
              <a:t>‹N°›</a:t>
            </a:fld>
            <a:endParaRPr lang="en-CA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780145"/>
            <a:ext cx="10515599" cy="828660"/>
          </a:xfrm>
        </p:spPr>
        <p:txBody>
          <a:bodyPr/>
          <a:lstStyle>
            <a:lvl1pPr>
              <a:defRPr>
                <a:solidFill>
                  <a:srgbClr val="6062A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3644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A2A36-480F-4E74-9984-81C4436BA82A}" type="datetime1">
              <a:rPr lang="en-CA" smtClean="0">
                <a:solidFill>
                  <a:prstClr val="white"/>
                </a:solidFill>
              </a:rPr>
              <a:pPr/>
              <a:t>2020/06/16</a:t>
            </a:fld>
            <a:endParaRPr lang="en-CA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>
                <a:solidFill>
                  <a:prstClr val="white"/>
                </a:solidFill>
              </a:rPr>
              <a:t>Overview of How to Leverage PSC Recruitment Programs</a:t>
            </a:r>
            <a:endParaRPr lang="en-CA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904A-A32A-434C-A098-0729EF85A8F5}" type="slidenum">
              <a:rPr lang="en-CA" smtClean="0"/>
              <a:pPr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1429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5E5F-341F-41A8-9AA0-71D31B56E1F5}" type="datetime1">
              <a:rPr lang="en-CA" smtClean="0">
                <a:solidFill>
                  <a:prstClr val="white"/>
                </a:solidFill>
              </a:rPr>
              <a:pPr/>
              <a:t>2020/06/16</a:t>
            </a:fld>
            <a:endParaRPr lang="en-CA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>
                <a:solidFill>
                  <a:prstClr val="white"/>
                </a:solidFill>
              </a:rPr>
              <a:t>Overview of How to Leverage PSC Recruitment Programs</a:t>
            </a:r>
            <a:endParaRPr lang="en-CA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904A-A32A-434C-A098-0729EF85A8F5}" type="slidenum">
              <a:rPr lang="en-CA" smtClean="0"/>
              <a:pPr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261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80145"/>
            <a:ext cx="6172200" cy="53263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698170"/>
            <a:ext cx="4204485" cy="440833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EC6F-82F1-44CE-8A24-0F0B275B808B}" type="datetime1">
              <a:rPr lang="en-CA" smtClean="0">
                <a:solidFill>
                  <a:prstClr val="white"/>
                </a:solidFill>
              </a:rPr>
              <a:pPr/>
              <a:t>2020/06/16</a:t>
            </a:fld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>
                <a:solidFill>
                  <a:prstClr val="white"/>
                </a:solidFill>
              </a:rPr>
              <a:t>Overview of How to Leverage PSC Recruitment Programs</a:t>
            </a: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904A-A32A-434C-A098-0729EF85A8F5}" type="slidenum">
              <a:rPr lang="en-CA" smtClean="0"/>
              <a:pPr/>
              <a:t>‹N°›</a:t>
            </a:fld>
            <a:endParaRPr lang="en-CA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780145"/>
            <a:ext cx="4206073" cy="828660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7067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80145"/>
            <a:ext cx="6172200" cy="5080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698171"/>
            <a:ext cx="4204485" cy="41708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ECCC-A7C4-4964-B7FF-8E485AA2C004}" type="datetime1">
              <a:rPr lang="en-CA" smtClean="0">
                <a:solidFill>
                  <a:prstClr val="white"/>
                </a:solidFill>
              </a:rPr>
              <a:pPr/>
              <a:t>2020/06/16</a:t>
            </a:fld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>
                <a:solidFill>
                  <a:prstClr val="white"/>
                </a:solidFill>
              </a:rPr>
              <a:t>Overview of How to Leverage PSC Recruitment Programs</a:t>
            </a: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904A-A32A-434C-A098-0729EF85A8F5}" type="slidenum">
              <a:rPr lang="en-CA" smtClean="0"/>
              <a:pPr/>
              <a:t>‹N°›</a:t>
            </a:fld>
            <a:endParaRPr lang="en-CA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780145"/>
            <a:ext cx="4206073" cy="828660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1938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0469"/>
            <a:ext cx="12192000" cy="4572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80145"/>
            <a:ext cx="10515599" cy="8286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700881"/>
            <a:ext cx="10515600" cy="4486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24399" y="6492875"/>
            <a:ext cx="2743200" cy="2923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AAF2FBE8-CC8D-4B0F-9CEB-D3268C782FEF}" type="datetime1">
              <a:rPr lang="en-CA" smtClean="0">
                <a:solidFill>
                  <a:prstClr val="white"/>
                </a:solidFill>
              </a:rPr>
              <a:pPr/>
              <a:t>2020/06/16</a:t>
            </a:fld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492875"/>
            <a:ext cx="3226806" cy="2923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CA" smtClean="0">
                <a:solidFill>
                  <a:prstClr val="white"/>
                </a:solidFill>
              </a:rPr>
              <a:t>Overview of How to Leverage PSC Recruitment Programs</a:t>
            </a:r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92875"/>
            <a:ext cx="2743200" cy="2923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53565C"/>
                </a:solidFill>
                <a:latin typeface="Arial Narrow" panose="020B0606020202030204" pitchFamily="34" charset="0"/>
              </a:defRPr>
            </a:lvl1pPr>
          </a:lstStyle>
          <a:p>
            <a:fld id="{E724904A-A32A-434C-A098-0729EF85A8F5}" type="slidenum">
              <a:rPr lang="en-CA" smtClean="0"/>
              <a:pPr/>
              <a:t>‹N°›</a:t>
            </a:fld>
            <a:endParaRPr lang="en-CA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874" y="219207"/>
            <a:ext cx="1238249" cy="33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130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6062AC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rgbClr val="53565C"/>
          </a:solidFill>
          <a:latin typeface="Arial Narrow" panose="020B0606020202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rgbClr val="53565C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rgbClr val="53565C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rgbClr val="53565C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rgbClr val="53565C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61204" y="1277291"/>
            <a:ext cx="10515600" cy="1898701"/>
          </a:xfrm>
        </p:spPr>
        <p:txBody>
          <a:bodyPr/>
          <a:lstStyle/>
          <a:p>
            <a:pPr algn="ctr"/>
            <a:r>
              <a:rPr lang="fr-CA" dirty="0" err="1"/>
              <a:t>Summer</a:t>
            </a:r>
            <a:r>
              <a:rPr lang="fr-CA" dirty="0"/>
              <a:t> </a:t>
            </a:r>
            <a:r>
              <a:rPr lang="fr-CA" dirty="0" err="1"/>
              <a:t>Mentorship</a:t>
            </a:r>
            <a:r>
              <a:rPr lang="fr-CA" dirty="0"/>
              <a:t> Program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15838" y="3613363"/>
            <a:ext cx="10515600" cy="1091674"/>
          </a:xfrm>
        </p:spPr>
        <p:txBody>
          <a:bodyPr>
            <a:noAutofit/>
          </a:bodyPr>
          <a:lstStyle/>
          <a:p>
            <a:pPr algn="ctr"/>
            <a:r>
              <a:rPr lang="en-CA" sz="4800" i="0" dirty="0"/>
              <a:t>Employment Opportunity </a:t>
            </a:r>
          </a:p>
          <a:p>
            <a:pPr algn="ctr"/>
            <a:r>
              <a:rPr lang="en-CA" sz="4800" i="0" dirty="0"/>
              <a:t>for students with disabilities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FB587-9113-4071-B970-9D81578440D2}" type="slidenum">
              <a:rPr lang="en-CA" smtClean="0"/>
              <a:pPr>
                <a:defRPr/>
              </a:pPr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9438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endParaRPr lang="en-CA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alt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we're going to discuss in this presentation:</a:t>
            </a:r>
          </a:p>
          <a:p>
            <a:r>
              <a:rPr lang="en-CA" altLang="fr-F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CA" alt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Mentorship Program </a:t>
            </a:r>
          </a:p>
          <a:p>
            <a:r>
              <a:rPr lang="en-CA" altLang="fr-F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objectives </a:t>
            </a:r>
            <a:r>
              <a:rPr lang="en-CA" alt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Mentoring Program</a:t>
            </a:r>
          </a:p>
          <a:p>
            <a:r>
              <a:rPr lang="en-CA" altLang="fr-F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CA" alt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tools</a:t>
            </a:r>
          </a:p>
          <a:p>
            <a:r>
              <a:rPr lang="en-CA" altLang="fr-F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structure </a:t>
            </a:r>
            <a:r>
              <a:rPr lang="en-CA" alt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Mentoring Program</a:t>
            </a:r>
          </a:p>
          <a:p>
            <a:endParaRPr lang="fr-CA" altLang="fr-F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A" alt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alt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A6852-AB43-4F4A-9411-09EF4BBE2214}" type="slidenum">
              <a:rPr lang="en-CA" smtClean="0"/>
              <a:pPr>
                <a:defRPr/>
              </a:pPr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1930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584200"/>
            <a:ext cx="10515600" cy="1111250"/>
          </a:xfrm>
        </p:spPr>
        <p:txBody>
          <a:bodyPr/>
          <a:lstStyle/>
          <a:p>
            <a:pPr algn="ctr"/>
            <a:r>
              <a:rPr lang="fr-CA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fr-CA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Mentorship</a:t>
            </a:r>
            <a:r>
              <a:rPr lang="fr-CA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Program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r-CA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mentoring program will be self-directed. </a:t>
            </a:r>
          </a:p>
          <a:p>
            <a:r>
              <a:rPr lang="en-C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Recipients will have access to a list of mentors on our </a:t>
            </a:r>
            <a:r>
              <a:rPr lang="en-CA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GCpedia</a:t>
            </a:r>
            <a:r>
              <a:rPr lang="en-C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page and will make contact to develop a professional relationship with a more experienced employee. </a:t>
            </a:r>
            <a:endParaRPr lang="en-CA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C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details</a:t>
            </a:r>
          </a:p>
          <a:p>
            <a:pPr lvl="1"/>
            <a:r>
              <a:rPr lang="en-C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Availabilities</a:t>
            </a:r>
          </a:p>
          <a:p>
            <a:pPr lvl="1"/>
            <a:r>
              <a:rPr lang="en-C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Languages of communication</a:t>
            </a:r>
          </a:p>
          <a:p>
            <a:pPr lvl="1"/>
            <a:r>
              <a:rPr lang="en-C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Fields of expertise</a:t>
            </a:r>
          </a:p>
          <a:p>
            <a:r>
              <a:rPr lang="en-C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C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EOSD </a:t>
            </a:r>
            <a:r>
              <a:rPr lang="en-C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will guide you through the various tools available.</a:t>
            </a:r>
            <a:endParaRPr lang="fr-CA" altLang="fr-FR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A6852-AB43-4F4A-9411-09EF4BBE2214}" type="slidenum">
              <a:rPr lang="en-CA" smtClean="0"/>
              <a:pPr>
                <a:defRPr/>
              </a:pPr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9184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Objectifs</a:t>
            </a:r>
            <a:endParaRPr lang="en-CA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600" y="1504950"/>
            <a:ext cx="11125200" cy="4876800"/>
          </a:xfrm>
        </p:spPr>
        <p:txBody>
          <a:bodyPr/>
          <a:lstStyle/>
          <a:p>
            <a:pPr marL="0" indent="0">
              <a:buNone/>
            </a:pPr>
            <a:r>
              <a:rPr lang="en-C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objectives of the mentoring program for mentees should be as follows:</a:t>
            </a:r>
          </a:p>
          <a:p>
            <a:r>
              <a:rPr lang="en-C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Developing </a:t>
            </a:r>
            <a:r>
              <a:rPr lang="en-C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career path</a:t>
            </a:r>
          </a:p>
          <a:p>
            <a:r>
              <a:rPr lang="en-C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Assisting the mentee to develop cognitive skills</a:t>
            </a:r>
          </a:p>
          <a:p>
            <a:r>
              <a:rPr lang="en-C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</a:t>
            </a:r>
            <a:r>
              <a:rPr lang="en-C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network</a:t>
            </a:r>
          </a:p>
          <a:p>
            <a:r>
              <a:rPr lang="en-C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a specific skill that the mentor and mentee agree on.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A6852-AB43-4F4A-9411-09EF4BBE2214}" type="slidenum">
              <a:rPr lang="en-CA" smtClean="0"/>
              <a:pPr>
                <a:defRPr/>
              </a:pPr>
              <a:t>4</a:t>
            </a:fld>
            <a:endParaRPr lang="en-CA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966362" y="4459740"/>
            <a:ext cx="2462997" cy="1847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03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Tools</a:t>
            </a:r>
            <a:endParaRPr lang="en-CA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Mentor-Mentee Participation Agreement</a:t>
            </a:r>
          </a:p>
          <a:p>
            <a:r>
              <a:rPr lang="en-CA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Mentor's Guide</a:t>
            </a:r>
          </a:p>
          <a:p>
            <a:r>
              <a:rPr lang="en-CA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Mentee's Guide</a:t>
            </a:r>
          </a:p>
          <a:p>
            <a:r>
              <a:rPr lang="en-CA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of mentors</a:t>
            </a:r>
            <a:endParaRPr lang="fr-CA" dirty="0" smtClean="0">
              <a:solidFill>
                <a:schemeClr val="tx1"/>
              </a:solidFill>
            </a:endParaRPr>
          </a:p>
          <a:p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A6852-AB43-4F4A-9411-09EF4BBE2214}" type="slidenum">
              <a:rPr lang="en-CA" smtClean="0"/>
              <a:pPr>
                <a:defRPr/>
              </a:pPr>
              <a:t>5</a:t>
            </a:fld>
            <a:endParaRPr lang="en-CA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91450" y="3478862"/>
            <a:ext cx="3339965" cy="251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06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780145"/>
            <a:ext cx="10515599" cy="677719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Stucture</a:t>
            </a:r>
            <a:endParaRPr lang="en-CA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3244" y="1397478"/>
            <a:ext cx="10620555" cy="4593747"/>
          </a:xfrm>
        </p:spPr>
        <p:txBody>
          <a:bodyPr/>
          <a:lstStyle/>
          <a:p>
            <a:pPr marL="0" indent="0">
              <a:buNone/>
            </a:pPr>
            <a:endParaRPr lang="en-CA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C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C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rules of the mentoring program will be accompanied by signed participation contracts. (Contracts are available on our </a:t>
            </a:r>
            <a:r>
              <a:rPr lang="en-CA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GCpedia</a:t>
            </a:r>
            <a:r>
              <a:rPr lang="en-C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page). </a:t>
            </a:r>
          </a:p>
          <a:p>
            <a:r>
              <a:rPr lang="en-C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rules include: </a:t>
            </a:r>
          </a:p>
          <a:p>
            <a:pPr lvl="1"/>
            <a:r>
              <a:rPr lang="en-C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 number of mentor-mentee meetings and mentoring activities </a:t>
            </a:r>
          </a:p>
          <a:p>
            <a:pPr lvl="1"/>
            <a:r>
              <a:rPr lang="en-C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Maximum number of 3 mentees per mentor </a:t>
            </a:r>
          </a:p>
          <a:p>
            <a:pPr lvl="1"/>
            <a:r>
              <a:rPr lang="en-C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Eligibility for Participation (under the Employment Opportunity for Students with Disabilities initiative) </a:t>
            </a:r>
          </a:p>
          <a:p>
            <a:pPr lvl="1"/>
            <a:r>
              <a:rPr lang="en-C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Scheduling of meetings and mentoring activities.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A6852-AB43-4F4A-9411-09EF4BBE2214}" type="slidenum">
              <a:rPr lang="en-CA" smtClean="0"/>
              <a:pPr>
                <a:defRPr/>
              </a:pPr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3750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904A-A32A-434C-A098-0729EF85A8F5}" type="slidenum">
              <a:rPr lang="en-CA" smtClean="0"/>
              <a:pPr/>
              <a:t>7</a:t>
            </a:fld>
            <a:endParaRPr lang="en-CA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3087" y="1711769"/>
            <a:ext cx="7608467" cy="2658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29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162AC"/>
      </a:accent1>
      <a:accent2>
        <a:srgbClr val="454684"/>
      </a:accent2>
      <a:accent3>
        <a:srgbClr val="29B7E1"/>
      </a:accent3>
      <a:accent4>
        <a:srgbClr val="198EB3"/>
      </a:accent4>
      <a:accent5>
        <a:srgbClr val="FDE70A"/>
      </a:accent5>
      <a:accent6>
        <a:srgbClr val="D4C002"/>
      </a:accent6>
      <a:hlink>
        <a:srgbClr val="198EB3"/>
      </a:hlink>
      <a:folHlink>
        <a:srgbClr val="29B7E1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ample 1.ppt [Compatibility Mode]" id="{BD411AEE-A9E9-4B7D-B27E-18C8853F4C55}" vid="{D500FF73-ADFF-4E7B-B24C-6951A230D02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217</Words>
  <Application>Microsoft Office PowerPoint</Application>
  <PresentationFormat>Grand écran</PresentationFormat>
  <Paragraphs>45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Arial Narrow</vt:lpstr>
      <vt:lpstr>Calibri</vt:lpstr>
      <vt:lpstr>Office Theme</vt:lpstr>
      <vt:lpstr>Summer Mentorship Program</vt:lpstr>
      <vt:lpstr>Presentation</vt:lpstr>
      <vt:lpstr>The Mentorship Program </vt:lpstr>
      <vt:lpstr>Objectifs</vt:lpstr>
      <vt:lpstr>Tools</vt:lpstr>
      <vt:lpstr>Stucture</vt:lpstr>
      <vt:lpstr>Présentation PowerPoint</vt:lpstr>
    </vt:vector>
  </TitlesOfParts>
  <Company>CFP-PSC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Marie-Jeanne Nahas</dc:creator>
  <cp:lastModifiedBy>Marie-Jeanne Nahas</cp:lastModifiedBy>
  <cp:revision>25</cp:revision>
  <dcterms:created xsi:type="dcterms:W3CDTF">2020-05-05T20:21:54Z</dcterms:created>
  <dcterms:modified xsi:type="dcterms:W3CDTF">2020-06-16T20:41:49Z</dcterms:modified>
</cp:coreProperties>
</file>