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9" r:id="rId4"/>
    <p:sldId id="260" r:id="rId5"/>
    <p:sldId id="261" r:id="rId6"/>
    <p:sldId id="268" r:id="rId7"/>
    <p:sldId id="262" r:id="rId8"/>
    <p:sldId id="269" r:id="rId9"/>
    <p:sldId id="263" r:id="rId10"/>
    <p:sldId id="264" r:id="rId11"/>
    <p:sldId id="265" r:id="rId12"/>
    <p:sldId id="266"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7B1A23-0440-FBD8-5BBA-6B31284BDA92}" name="Clement, Annick J (SPAC/PSPC)" initials="CAJ(" userId="S::Annick.J.Clement@tpsgc-pwgsc.gc.ca::b315e8f7-94bf-4c3d-84c6-038b4f4532a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26655"/>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9" d="100"/>
          <a:sy n="99" d="100"/>
        </p:scale>
        <p:origin x="34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hyperlink" Target="https://www.gcpedia.gc.ca/wiki/Arrangement_en_mati%C3%A8re_d%27approvisionnement_pour_les_fauteuils_de_bureau" TargetMode="External"/><Relationship Id="rId2" Type="http://schemas.openxmlformats.org/officeDocument/2006/relationships/hyperlink" Target="https://www.gcpedia.gc.ca/wiki/Arrangement_en_mati%C3%A8re_d%27approvisionnement_pour_les_espaces_de_travail" TargetMode="External"/><Relationship Id="rId1" Type="http://schemas.openxmlformats.org/officeDocument/2006/relationships/image" Target="../media/image4.png"/></Relationships>
</file>

<file path=ppt/diagrams/_rels/drawing2.xml.rels><?xml version="1.0" encoding="UTF-8" standalone="yes"?>
<Relationships xmlns="http://schemas.openxmlformats.org/package/2006/relationships"><Relationship Id="rId3" Type="http://schemas.openxmlformats.org/officeDocument/2006/relationships/hyperlink" Target="https://www.gcpedia.gc.ca/wiki/Arrangement_en_mati%C3%A8re_d%27approvisionnement_pour_les_fauteuils_de_bureau" TargetMode="External"/><Relationship Id="rId2" Type="http://schemas.openxmlformats.org/officeDocument/2006/relationships/hyperlink" Target="https://www.gcpedia.gc.ca/wiki/Arrangement_en_mati%C3%A8re_d%27approvisionnement_pour_les_espaces_de_travail" TargetMode="External"/><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DD282E-E98F-4090-B6E7-E80AA2A2950F}"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lang="en-CA"/>
        </a:p>
      </dgm:t>
    </dgm:pt>
    <dgm:pt modelId="{63FC7E92-94F8-4D67-9D81-94248B7ADBFC}">
      <dgm:prSet phldrT="[Text]"/>
      <dgm:spPr/>
      <dgm:t>
        <a:bodyPr/>
        <a:lstStyle/>
        <a:p>
          <a:pPr algn="r"/>
          <a:r>
            <a:rPr lang="fr-FR" dirty="0">
              <a:solidFill>
                <a:srgbClr val="666666"/>
              </a:solidFill>
            </a:rPr>
            <a:t>PROGRAMME D'ARRANGEMENTS EN MATIÈRE D'APPROVISIONNEMENT</a:t>
          </a:r>
        </a:p>
        <a:p>
          <a:pPr algn="r"/>
          <a:r>
            <a:rPr lang="en-CA" dirty="0">
              <a:solidFill>
                <a:srgbClr val="666666"/>
              </a:solidFill>
            </a:rPr>
            <a:t>#E60PQ-120001/H</a:t>
          </a:r>
        </a:p>
      </dgm:t>
    </dgm:pt>
    <dgm:pt modelId="{83E14624-3772-4EDB-A371-DA64E5650B93}" type="parTrans" cxnId="{ED9B37EC-BE54-4165-B629-661EFF5F1F68}">
      <dgm:prSet/>
      <dgm:spPr/>
      <dgm:t>
        <a:bodyPr/>
        <a:lstStyle/>
        <a:p>
          <a:endParaRPr lang="en-CA"/>
        </a:p>
      </dgm:t>
    </dgm:pt>
    <dgm:pt modelId="{E3244B88-850B-4B27-9B8D-BE97D7C001B2}" type="sibTrans" cxnId="{ED9B37EC-BE54-4165-B629-661EFF5F1F68}">
      <dgm:prSet/>
      <dgm:spPr/>
      <dgm:t>
        <a:bodyPr/>
        <a:lstStyle/>
        <a:p>
          <a:endParaRPr lang="en-CA"/>
        </a:p>
      </dgm:t>
    </dgm:pt>
    <dgm:pt modelId="{F2D568B0-B0C1-4D7D-8D2D-41302CE0B497}">
      <dgm:prSet phldrT="[Text]"/>
      <dgm:spPr/>
      <dgm:t>
        <a:bodyPr/>
        <a:lstStyle/>
        <a:p>
          <a:pPr algn="r"/>
          <a:r>
            <a:rPr lang="fr-FR" dirty="0">
              <a:solidFill>
                <a:srgbClr val="666666"/>
              </a:solidFill>
            </a:rPr>
            <a:t>PROGRAMME D'ARRANGEMENTS EN MATIÈRE D'APPROVISIONNEMENT</a:t>
          </a:r>
        </a:p>
        <a:p>
          <a:pPr algn="r"/>
          <a:r>
            <a:rPr lang="en-CA" dirty="0">
              <a:solidFill>
                <a:srgbClr val="666666"/>
              </a:solidFill>
            </a:rPr>
            <a:t>#E60PQ-140001/C</a:t>
          </a:r>
        </a:p>
      </dgm:t>
    </dgm:pt>
    <dgm:pt modelId="{7C11B956-4BFA-4B5A-B7B9-FC11539D98AF}" type="parTrans" cxnId="{F0244760-A767-446F-B1A0-CC1AFCE8236E}">
      <dgm:prSet/>
      <dgm:spPr/>
      <dgm:t>
        <a:bodyPr/>
        <a:lstStyle/>
        <a:p>
          <a:endParaRPr lang="en-CA"/>
        </a:p>
      </dgm:t>
    </dgm:pt>
    <dgm:pt modelId="{4AB18AF1-CF6B-4213-BC51-61F7BC3C7FB6}" type="sibTrans" cxnId="{F0244760-A767-446F-B1A0-CC1AFCE8236E}">
      <dgm:prSet/>
      <dgm:spPr/>
      <dgm:t>
        <a:bodyPr/>
        <a:lstStyle/>
        <a:p>
          <a:endParaRPr lang="en-CA"/>
        </a:p>
      </dgm:t>
    </dgm:pt>
    <dgm:pt modelId="{D7E6D122-B639-4CBF-8A37-BE05735654ED}" type="pres">
      <dgm:prSet presAssocID="{0CDD282E-E98F-4090-B6E7-E80AA2A2950F}" presName="Name0" presStyleCnt="0">
        <dgm:presLayoutVars>
          <dgm:chMax val="7"/>
          <dgm:chPref val="7"/>
          <dgm:dir/>
        </dgm:presLayoutVars>
      </dgm:prSet>
      <dgm:spPr/>
    </dgm:pt>
    <dgm:pt modelId="{5606E0BB-E3EE-477E-AA69-ACFA3AF55F18}" type="pres">
      <dgm:prSet presAssocID="{0CDD282E-E98F-4090-B6E7-E80AA2A2950F}" presName="dot1" presStyleLbl="alignNode1" presStyleIdx="0" presStyleCnt="10"/>
      <dgm:spPr/>
    </dgm:pt>
    <dgm:pt modelId="{2504BD11-01F5-471F-8823-7DFCC854B527}" type="pres">
      <dgm:prSet presAssocID="{0CDD282E-E98F-4090-B6E7-E80AA2A2950F}" presName="dot2" presStyleLbl="alignNode1" presStyleIdx="1" presStyleCnt="10"/>
      <dgm:spPr/>
    </dgm:pt>
    <dgm:pt modelId="{867F14A6-1966-41BC-B6ED-7A9BC147F4FC}" type="pres">
      <dgm:prSet presAssocID="{0CDD282E-E98F-4090-B6E7-E80AA2A2950F}" presName="dot3" presStyleLbl="alignNode1" presStyleIdx="2" presStyleCnt="10"/>
      <dgm:spPr/>
    </dgm:pt>
    <dgm:pt modelId="{D978F47D-C9A3-4B4B-BB4F-ADE8B2F014DB}" type="pres">
      <dgm:prSet presAssocID="{0CDD282E-E98F-4090-B6E7-E80AA2A2950F}" presName="dotArrow1" presStyleLbl="alignNode1" presStyleIdx="3" presStyleCnt="10"/>
      <dgm:spPr/>
    </dgm:pt>
    <dgm:pt modelId="{BF65A6C0-D0C0-4B16-8F5F-4E4868DBEC45}" type="pres">
      <dgm:prSet presAssocID="{0CDD282E-E98F-4090-B6E7-E80AA2A2950F}" presName="dotArrow2" presStyleLbl="alignNode1" presStyleIdx="4" presStyleCnt="10"/>
      <dgm:spPr/>
    </dgm:pt>
    <dgm:pt modelId="{26F8B432-4730-4A3A-BF09-094B31B904DB}" type="pres">
      <dgm:prSet presAssocID="{0CDD282E-E98F-4090-B6E7-E80AA2A2950F}" presName="dotArrow3" presStyleLbl="alignNode1" presStyleIdx="5" presStyleCnt="10"/>
      <dgm:spPr/>
    </dgm:pt>
    <dgm:pt modelId="{5D7B540A-6FD2-4BFD-BAAB-AE0C01BEBAC3}" type="pres">
      <dgm:prSet presAssocID="{0CDD282E-E98F-4090-B6E7-E80AA2A2950F}" presName="dotArrow4" presStyleLbl="alignNode1" presStyleIdx="6" presStyleCnt="10"/>
      <dgm:spPr/>
    </dgm:pt>
    <dgm:pt modelId="{6690252D-DA56-487A-9853-2E61980A1409}" type="pres">
      <dgm:prSet presAssocID="{0CDD282E-E98F-4090-B6E7-E80AA2A2950F}" presName="dotArrow5" presStyleLbl="alignNode1" presStyleIdx="7" presStyleCnt="10"/>
      <dgm:spPr/>
    </dgm:pt>
    <dgm:pt modelId="{3A87AF30-8DF2-474E-9671-269F42C8C0DA}" type="pres">
      <dgm:prSet presAssocID="{0CDD282E-E98F-4090-B6E7-E80AA2A2950F}" presName="dotArrow6" presStyleLbl="alignNode1" presStyleIdx="8" presStyleCnt="10"/>
      <dgm:spPr/>
    </dgm:pt>
    <dgm:pt modelId="{B653F89E-C060-4D07-AE7A-A2E3FF8DA50C}" type="pres">
      <dgm:prSet presAssocID="{0CDD282E-E98F-4090-B6E7-E80AA2A2950F}" presName="dotArrow7" presStyleLbl="alignNode1" presStyleIdx="9" presStyleCnt="10"/>
      <dgm:spPr/>
    </dgm:pt>
    <dgm:pt modelId="{5ED8CF8E-B805-42B4-B492-F455566FFB02}" type="pres">
      <dgm:prSet presAssocID="{63FC7E92-94F8-4D67-9D81-94248B7ADBFC}" presName="parTx1" presStyleLbl="node1" presStyleIdx="0" presStyleCnt="2"/>
      <dgm:spPr/>
    </dgm:pt>
    <dgm:pt modelId="{6D062980-C31A-4147-B919-345C4DC6528C}" type="pres">
      <dgm:prSet presAssocID="{E3244B88-850B-4B27-9B8D-BE97D7C001B2}" presName="picture1" presStyleCnt="0"/>
      <dgm:spPr/>
    </dgm:pt>
    <dgm:pt modelId="{D07D2669-EB81-4B66-A041-1FE1F538B6B2}" type="pres">
      <dgm:prSet presAssocID="{E3244B88-850B-4B27-9B8D-BE97D7C001B2}" presName="imageRepeatNode" presStyleLbl="fgImgPlace1" presStyleIdx="0" presStyleCnt="2" custLinFactY="25806" custLinFactNeighborX="-90206" custLinFactNeighborY="100000"/>
      <dgm:spPr/>
    </dgm:pt>
    <dgm:pt modelId="{F922987A-7F60-4B8D-963E-F9C1E747D257}" type="pres">
      <dgm:prSet presAssocID="{F2D568B0-B0C1-4D7D-8D2D-41302CE0B497}" presName="parTx2" presStyleLbl="node1" presStyleIdx="1" presStyleCnt="2" custLinFactNeighborX="20131" custLinFactNeighborY="36661"/>
      <dgm:spPr/>
    </dgm:pt>
    <dgm:pt modelId="{20221ECF-37E4-4256-B66A-CBB22C82E4A6}" type="pres">
      <dgm:prSet presAssocID="{4AB18AF1-CF6B-4213-BC51-61F7BC3C7FB6}" presName="picture2" presStyleCnt="0"/>
      <dgm:spPr/>
    </dgm:pt>
    <dgm:pt modelId="{2CA655E8-11AC-4676-8455-B9F4B9487124}" type="pres">
      <dgm:prSet presAssocID="{4AB18AF1-CF6B-4213-BC51-61F7BC3C7FB6}" presName="imageRepeatNode" presStyleLbl="fgImgPlace1" presStyleIdx="1" presStyleCnt="2"/>
      <dgm:spPr/>
    </dgm:pt>
  </dgm:ptLst>
  <dgm:cxnLst>
    <dgm:cxn modelId="{DE2F3210-8AFD-4535-8A11-5AA6254F2BEB}" type="presOf" srcId="{0CDD282E-E98F-4090-B6E7-E80AA2A2950F}" destId="{D7E6D122-B639-4CBF-8A37-BE05735654ED}" srcOrd="0" destOrd="0" presId="urn:microsoft.com/office/officeart/2008/layout/AscendingPictureAccentProcess"/>
    <dgm:cxn modelId="{875C643A-CFA3-41A2-9BFF-EA60AF90BCDA}" type="presOf" srcId="{E3244B88-850B-4B27-9B8D-BE97D7C001B2}" destId="{D07D2669-EB81-4B66-A041-1FE1F538B6B2}" srcOrd="0" destOrd="0" presId="urn:microsoft.com/office/officeart/2008/layout/AscendingPictureAccentProcess"/>
    <dgm:cxn modelId="{F0244760-A767-446F-B1A0-CC1AFCE8236E}" srcId="{0CDD282E-E98F-4090-B6E7-E80AA2A2950F}" destId="{F2D568B0-B0C1-4D7D-8D2D-41302CE0B497}" srcOrd="1" destOrd="0" parTransId="{7C11B956-4BFA-4B5A-B7B9-FC11539D98AF}" sibTransId="{4AB18AF1-CF6B-4213-BC51-61F7BC3C7FB6}"/>
    <dgm:cxn modelId="{2930F14B-C1DF-48AB-95AD-CA39D0CD035B}" type="presOf" srcId="{4AB18AF1-CF6B-4213-BC51-61F7BC3C7FB6}" destId="{2CA655E8-11AC-4676-8455-B9F4B9487124}" srcOrd="0" destOrd="0" presId="urn:microsoft.com/office/officeart/2008/layout/AscendingPictureAccentProcess"/>
    <dgm:cxn modelId="{D6D8D280-8D72-49EC-9D0D-A7A39721E350}" type="presOf" srcId="{63FC7E92-94F8-4D67-9D81-94248B7ADBFC}" destId="{5ED8CF8E-B805-42B4-B492-F455566FFB02}" srcOrd="0" destOrd="0" presId="urn:microsoft.com/office/officeart/2008/layout/AscendingPictureAccentProcess"/>
    <dgm:cxn modelId="{ED9B37EC-BE54-4165-B629-661EFF5F1F68}" srcId="{0CDD282E-E98F-4090-B6E7-E80AA2A2950F}" destId="{63FC7E92-94F8-4D67-9D81-94248B7ADBFC}" srcOrd="0" destOrd="0" parTransId="{83E14624-3772-4EDB-A371-DA64E5650B93}" sibTransId="{E3244B88-850B-4B27-9B8D-BE97D7C001B2}"/>
    <dgm:cxn modelId="{46D276FB-C9A9-4C2E-A205-3B5B09E2E508}" type="presOf" srcId="{F2D568B0-B0C1-4D7D-8D2D-41302CE0B497}" destId="{F922987A-7F60-4B8D-963E-F9C1E747D257}" srcOrd="0" destOrd="0" presId="urn:microsoft.com/office/officeart/2008/layout/AscendingPictureAccentProcess"/>
    <dgm:cxn modelId="{57F9C2C8-0F8A-415C-91CE-F44AD0F6EA46}" type="presParOf" srcId="{D7E6D122-B639-4CBF-8A37-BE05735654ED}" destId="{5606E0BB-E3EE-477E-AA69-ACFA3AF55F18}" srcOrd="0" destOrd="0" presId="urn:microsoft.com/office/officeart/2008/layout/AscendingPictureAccentProcess"/>
    <dgm:cxn modelId="{14405979-DAE2-488E-9EB2-4BD9CF3709FF}" type="presParOf" srcId="{D7E6D122-B639-4CBF-8A37-BE05735654ED}" destId="{2504BD11-01F5-471F-8823-7DFCC854B527}" srcOrd="1" destOrd="0" presId="urn:microsoft.com/office/officeart/2008/layout/AscendingPictureAccentProcess"/>
    <dgm:cxn modelId="{8C131F5A-C32F-486E-9CBE-8990E96A39F8}" type="presParOf" srcId="{D7E6D122-B639-4CBF-8A37-BE05735654ED}" destId="{867F14A6-1966-41BC-B6ED-7A9BC147F4FC}" srcOrd="2" destOrd="0" presId="urn:microsoft.com/office/officeart/2008/layout/AscendingPictureAccentProcess"/>
    <dgm:cxn modelId="{9217017E-6407-4AE4-AF58-28B593771DA1}" type="presParOf" srcId="{D7E6D122-B639-4CBF-8A37-BE05735654ED}" destId="{D978F47D-C9A3-4B4B-BB4F-ADE8B2F014DB}" srcOrd="3" destOrd="0" presId="urn:microsoft.com/office/officeart/2008/layout/AscendingPictureAccentProcess"/>
    <dgm:cxn modelId="{F5CD7C95-0042-4AD6-A326-FAA9B6722C27}" type="presParOf" srcId="{D7E6D122-B639-4CBF-8A37-BE05735654ED}" destId="{BF65A6C0-D0C0-4B16-8F5F-4E4868DBEC45}" srcOrd="4" destOrd="0" presId="urn:microsoft.com/office/officeart/2008/layout/AscendingPictureAccentProcess"/>
    <dgm:cxn modelId="{E3609714-CC46-48ED-9AE7-86D604EABFED}" type="presParOf" srcId="{D7E6D122-B639-4CBF-8A37-BE05735654ED}" destId="{26F8B432-4730-4A3A-BF09-094B31B904DB}" srcOrd="5" destOrd="0" presId="urn:microsoft.com/office/officeart/2008/layout/AscendingPictureAccentProcess"/>
    <dgm:cxn modelId="{5A9D1020-80E8-45EB-ADAF-7CE41C6BDDAF}" type="presParOf" srcId="{D7E6D122-B639-4CBF-8A37-BE05735654ED}" destId="{5D7B540A-6FD2-4BFD-BAAB-AE0C01BEBAC3}" srcOrd="6" destOrd="0" presId="urn:microsoft.com/office/officeart/2008/layout/AscendingPictureAccentProcess"/>
    <dgm:cxn modelId="{DC92BF1D-89E4-4DC0-9F8C-52CE42B6F305}" type="presParOf" srcId="{D7E6D122-B639-4CBF-8A37-BE05735654ED}" destId="{6690252D-DA56-487A-9853-2E61980A1409}" srcOrd="7" destOrd="0" presId="urn:microsoft.com/office/officeart/2008/layout/AscendingPictureAccentProcess"/>
    <dgm:cxn modelId="{A8E1F48E-7D59-444E-B95C-997CACE891D8}" type="presParOf" srcId="{D7E6D122-B639-4CBF-8A37-BE05735654ED}" destId="{3A87AF30-8DF2-474E-9671-269F42C8C0DA}" srcOrd="8" destOrd="0" presId="urn:microsoft.com/office/officeart/2008/layout/AscendingPictureAccentProcess"/>
    <dgm:cxn modelId="{92F2887A-5F2D-4FD4-A721-7E93FD328769}" type="presParOf" srcId="{D7E6D122-B639-4CBF-8A37-BE05735654ED}" destId="{B653F89E-C060-4D07-AE7A-A2E3FF8DA50C}" srcOrd="9" destOrd="0" presId="urn:microsoft.com/office/officeart/2008/layout/AscendingPictureAccentProcess"/>
    <dgm:cxn modelId="{8189B631-0CF5-45F0-9F95-E87E711622C3}" type="presParOf" srcId="{D7E6D122-B639-4CBF-8A37-BE05735654ED}" destId="{5ED8CF8E-B805-42B4-B492-F455566FFB02}" srcOrd="10" destOrd="0" presId="urn:microsoft.com/office/officeart/2008/layout/AscendingPictureAccentProcess"/>
    <dgm:cxn modelId="{41D88F50-D510-4805-8AB5-EC70D94500A6}" type="presParOf" srcId="{D7E6D122-B639-4CBF-8A37-BE05735654ED}" destId="{6D062980-C31A-4147-B919-345C4DC6528C}" srcOrd="11" destOrd="0" presId="urn:microsoft.com/office/officeart/2008/layout/AscendingPictureAccentProcess"/>
    <dgm:cxn modelId="{EAD21EF6-7C63-468F-9B9D-BD15F02678EB}" type="presParOf" srcId="{6D062980-C31A-4147-B919-345C4DC6528C}" destId="{D07D2669-EB81-4B66-A041-1FE1F538B6B2}" srcOrd="0" destOrd="0" presId="urn:microsoft.com/office/officeart/2008/layout/AscendingPictureAccentProcess"/>
    <dgm:cxn modelId="{95A52E11-2983-4DE7-8E98-13E7FBB15DEF}" type="presParOf" srcId="{D7E6D122-B639-4CBF-8A37-BE05735654ED}" destId="{F922987A-7F60-4B8D-963E-F9C1E747D257}" srcOrd="12" destOrd="0" presId="urn:microsoft.com/office/officeart/2008/layout/AscendingPictureAccentProcess"/>
    <dgm:cxn modelId="{00EFC404-F75C-4056-8D33-1617DA9C347B}" type="presParOf" srcId="{D7E6D122-B639-4CBF-8A37-BE05735654ED}" destId="{20221ECF-37E4-4256-B66A-CBB22C82E4A6}" srcOrd="13" destOrd="0" presId="urn:microsoft.com/office/officeart/2008/layout/AscendingPictureAccentProcess"/>
    <dgm:cxn modelId="{267A3CCE-A81D-4EA7-8E89-DED134700724}" type="presParOf" srcId="{20221ECF-37E4-4256-B66A-CBB22C82E4A6}" destId="{2CA655E8-11AC-4676-8455-B9F4B9487124}"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D9C019A-B3F8-4178-BDCD-803E87165A2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CA"/>
        </a:p>
      </dgm:t>
    </dgm:pt>
    <dgm:pt modelId="{2FB2C53B-34D2-444F-911F-5AD1312FB13C}">
      <dgm:prSet phldrT="[Text]"/>
      <dgm:spPr/>
      <dgm:t>
        <a:bodyPr/>
        <a:lstStyle/>
        <a:p>
          <a:r>
            <a:rPr lang="en-CA" b="1" dirty="0">
              <a:solidFill>
                <a:srgbClr val="666666"/>
              </a:solidFill>
            </a:rPr>
            <a:t>SERVICES LIÉS AU PRODUIT </a:t>
          </a:r>
          <a:r>
            <a:rPr lang="en-CA" dirty="0">
              <a:solidFill>
                <a:srgbClr val="666666"/>
              </a:solidFill>
            </a:rPr>
            <a:t>– contrat séparé jusqu'à 25,000.00$</a:t>
          </a:r>
        </a:p>
      </dgm:t>
    </dgm:pt>
    <dgm:pt modelId="{7E990E64-F7C0-461B-993B-260882A33ADB}" type="parTrans" cxnId="{A8F2E526-D9F2-4362-8363-A5900236FD0E}">
      <dgm:prSet/>
      <dgm:spPr/>
      <dgm:t>
        <a:bodyPr/>
        <a:lstStyle/>
        <a:p>
          <a:endParaRPr lang="en-CA"/>
        </a:p>
      </dgm:t>
    </dgm:pt>
    <dgm:pt modelId="{7DAE22FC-C9C4-4675-970F-0A6E6CC88CAD}" type="sibTrans" cxnId="{A8F2E526-D9F2-4362-8363-A5900236FD0E}">
      <dgm:prSet/>
      <dgm:spPr/>
      <dgm:t>
        <a:bodyPr/>
        <a:lstStyle/>
        <a:p>
          <a:endParaRPr lang="en-CA"/>
        </a:p>
      </dgm:t>
    </dgm:pt>
    <dgm:pt modelId="{787D5FB0-E317-4DC1-92F3-2F12084D2BDC}">
      <dgm:prSet phldrT="[Text]"/>
      <dgm:spPr/>
      <dgm:t>
        <a:bodyPr/>
        <a:lstStyle/>
        <a:p>
          <a:r>
            <a:rPr lang="en-CA" b="1" dirty="0">
              <a:solidFill>
                <a:srgbClr val="666666"/>
              </a:solidFill>
            </a:rPr>
            <a:t>RÈGLE DE COMBINAISON </a:t>
          </a:r>
          <a:r>
            <a:rPr lang="en-CA" dirty="0">
              <a:solidFill>
                <a:srgbClr val="666666"/>
              </a:solidFill>
            </a:rPr>
            <a:t>– </a:t>
          </a:r>
          <a:r>
            <a:rPr lang="fr-FR" altLang="en-US" dirty="0">
              <a:solidFill>
                <a:srgbClr val="666666"/>
              </a:solidFill>
              <a:latin typeface="Century Gothic" panose="020B0502020202020204" pitchFamily="34" charset="0"/>
              <a:cs typeface="Calibri" panose="020F0502020204030204" pitchFamily="34" charset="0"/>
            </a:rPr>
            <a:t>Évaluer et attribuer chaque catégorie (1-6) séparément OU combinez 1, 2 et 5.</a:t>
          </a:r>
          <a:endParaRPr lang="en-CA" dirty="0">
            <a:solidFill>
              <a:srgbClr val="666666"/>
            </a:solidFill>
            <a:latin typeface="Century Gothic" panose="020B0502020202020204" pitchFamily="34" charset="0"/>
          </a:endParaRPr>
        </a:p>
      </dgm:t>
    </dgm:pt>
    <dgm:pt modelId="{7B986B44-962F-4E2E-8F0D-CC3CCD31746B}" type="parTrans" cxnId="{B06C693A-7EA1-4D34-941F-D8A368D0A7F0}">
      <dgm:prSet/>
      <dgm:spPr/>
      <dgm:t>
        <a:bodyPr/>
        <a:lstStyle/>
        <a:p>
          <a:endParaRPr lang="en-CA"/>
        </a:p>
      </dgm:t>
    </dgm:pt>
    <dgm:pt modelId="{7EEBE1BC-4CFE-4877-9843-8326C425A436}" type="sibTrans" cxnId="{B06C693A-7EA1-4D34-941F-D8A368D0A7F0}">
      <dgm:prSet/>
      <dgm:spPr/>
      <dgm:t>
        <a:bodyPr/>
        <a:lstStyle/>
        <a:p>
          <a:endParaRPr lang="en-CA"/>
        </a:p>
      </dgm:t>
    </dgm:pt>
    <dgm:pt modelId="{AD5BE985-C293-433E-902A-B6AFC6E9D7E9}">
      <dgm:prSet phldrT="[Text]"/>
      <dgm:spPr/>
      <dgm:t>
        <a:bodyPr/>
        <a:lstStyle/>
        <a:p>
          <a:r>
            <a:rPr lang="en-CA" b="1" dirty="0">
              <a:solidFill>
                <a:srgbClr val="666666"/>
              </a:solidFill>
            </a:rPr>
            <a:t>SOUS-CATÉGORISER CATÉGORIE 6</a:t>
          </a:r>
          <a:r>
            <a:rPr lang="en-CA" dirty="0">
              <a:solidFill>
                <a:srgbClr val="666666"/>
              </a:solidFill>
            </a:rPr>
            <a:t> – Peu se subdiviser en categories par type de mobilier (c.-à-d. tables ou fauteuils) ou par pièce (c.-à-d. salle de formation ou cuisine)</a:t>
          </a:r>
        </a:p>
      </dgm:t>
    </dgm:pt>
    <dgm:pt modelId="{F3865172-33BD-4E9F-9820-121CCE8E0F54}" type="parTrans" cxnId="{4F7EBB6C-FFA1-47EF-8E43-7713675C16EE}">
      <dgm:prSet/>
      <dgm:spPr/>
      <dgm:t>
        <a:bodyPr/>
        <a:lstStyle/>
        <a:p>
          <a:endParaRPr lang="en-CA"/>
        </a:p>
      </dgm:t>
    </dgm:pt>
    <dgm:pt modelId="{0F327683-9636-45FF-88B4-4E0FE8915728}" type="sibTrans" cxnId="{4F7EBB6C-FFA1-47EF-8E43-7713675C16EE}">
      <dgm:prSet/>
      <dgm:spPr/>
      <dgm:t>
        <a:bodyPr/>
        <a:lstStyle/>
        <a:p>
          <a:endParaRPr lang="en-CA"/>
        </a:p>
      </dgm:t>
    </dgm:pt>
    <dgm:pt modelId="{4A581EE6-1DAF-44E4-88A3-896A4989B111}">
      <dgm:prSet phldrT="[Text]" custT="1"/>
      <dgm:spPr/>
      <dgm:t>
        <a:bodyPr/>
        <a:lstStyle/>
        <a:p>
          <a:r>
            <a:rPr lang="en-CA" sz="1400" b="1" dirty="0">
              <a:solidFill>
                <a:srgbClr val="666666"/>
              </a:solidFill>
            </a:rPr>
            <a:t>RÈGLE NON-AMA</a:t>
          </a:r>
          <a:r>
            <a:rPr lang="en-CA" sz="1400" dirty="0">
              <a:solidFill>
                <a:srgbClr val="666666"/>
              </a:solidFill>
            </a:rPr>
            <a:t> – </a:t>
          </a:r>
          <a:r>
            <a:rPr lang="fr-FR" altLang="en-US" sz="1400" dirty="0">
              <a:solidFill>
                <a:srgbClr val="666666"/>
              </a:solidFill>
              <a:latin typeface="Century Gothic" panose="020B0502020202020204" pitchFamily="34" charset="0"/>
              <a:cs typeface="Calibri" panose="020F0502020204030204" pitchFamily="34" charset="0"/>
            </a:rPr>
            <a:t>ajoutez des *produits non-AMA à chaque catégorie jusqu'à un max. de 30% de la </a:t>
          </a:r>
          <a:r>
            <a:rPr lang="fr-FR" altLang="en-US" sz="1400" b="1" i="1" dirty="0">
              <a:solidFill>
                <a:srgbClr val="666666"/>
              </a:solidFill>
              <a:latin typeface="Century Gothic" panose="020B0502020202020204" pitchFamily="34" charset="0"/>
              <a:cs typeface="Calibri" panose="020F0502020204030204" pitchFamily="34" charset="0"/>
            </a:rPr>
            <a:t>quantité</a:t>
          </a:r>
          <a:r>
            <a:rPr lang="fr-FR" altLang="en-US" sz="1400" dirty="0">
              <a:solidFill>
                <a:srgbClr val="666666"/>
              </a:solidFill>
              <a:latin typeface="Century Gothic" panose="020B0502020202020204" pitchFamily="34" charset="0"/>
              <a:cs typeface="Calibri" panose="020F0502020204030204" pitchFamily="34" charset="0"/>
            </a:rPr>
            <a:t>.</a:t>
          </a:r>
          <a:endParaRPr lang="en-CA" sz="1400" dirty="0">
            <a:solidFill>
              <a:srgbClr val="666666"/>
            </a:solidFill>
            <a:latin typeface="Century Gothic" panose="020B0502020202020204" pitchFamily="34" charset="0"/>
          </a:endParaRPr>
        </a:p>
      </dgm:t>
    </dgm:pt>
    <dgm:pt modelId="{BC37E128-FEED-425F-92A6-374FBDB3D3C6}" type="parTrans" cxnId="{F65565BA-95D8-42D3-AA49-4084CE7A37FF}">
      <dgm:prSet/>
      <dgm:spPr/>
      <dgm:t>
        <a:bodyPr/>
        <a:lstStyle/>
        <a:p>
          <a:endParaRPr lang="en-CA"/>
        </a:p>
      </dgm:t>
    </dgm:pt>
    <dgm:pt modelId="{7AC81F1E-942B-4CC1-A4BC-76B60BE1B487}" type="sibTrans" cxnId="{F65565BA-95D8-42D3-AA49-4084CE7A37FF}">
      <dgm:prSet/>
      <dgm:spPr/>
      <dgm:t>
        <a:bodyPr/>
        <a:lstStyle/>
        <a:p>
          <a:endParaRPr lang="en-CA"/>
        </a:p>
      </dgm:t>
    </dgm:pt>
    <dgm:pt modelId="{A5B63992-8EDC-4620-B190-98EB082212B3}">
      <dgm:prSet phldrT="[Text]"/>
      <dgm:spPr/>
      <dgm:t>
        <a:bodyPr/>
        <a:lstStyle/>
        <a:p>
          <a:r>
            <a:rPr lang="fr-FR" b="1" dirty="0">
              <a:solidFill>
                <a:srgbClr val="666666"/>
              </a:solidFill>
            </a:rPr>
            <a:t>DÉTAILS SUPPLÉMENTAIRES SUR LE PRODUIT </a:t>
          </a:r>
          <a:r>
            <a:rPr lang="en-CA" dirty="0">
              <a:solidFill>
                <a:srgbClr val="666666"/>
              </a:solidFill>
            </a:rPr>
            <a:t>– </a:t>
          </a:r>
          <a:r>
            <a:rPr lang="fr-FR" dirty="0">
              <a:solidFill>
                <a:srgbClr val="666666"/>
              </a:solidFill>
            </a:rPr>
            <a:t>peuvent être ajoutés mais doivent rester dans le cadre de l'AMA</a:t>
          </a:r>
          <a:r>
            <a:rPr lang="en-CA" dirty="0">
              <a:solidFill>
                <a:srgbClr val="666666"/>
              </a:solidFill>
            </a:rPr>
            <a:t>. </a:t>
          </a:r>
        </a:p>
      </dgm:t>
    </dgm:pt>
    <dgm:pt modelId="{878A0892-F8AC-4629-BD64-04BE319D0248}" type="parTrans" cxnId="{B84FD72F-D53C-4B3C-96A7-C4E9966439F0}">
      <dgm:prSet/>
      <dgm:spPr/>
      <dgm:t>
        <a:bodyPr/>
        <a:lstStyle/>
        <a:p>
          <a:endParaRPr lang="en-CA"/>
        </a:p>
      </dgm:t>
    </dgm:pt>
    <dgm:pt modelId="{2AAD2E03-96F5-42F1-996A-1526FF756140}" type="sibTrans" cxnId="{B84FD72F-D53C-4B3C-96A7-C4E9966439F0}">
      <dgm:prSet/>
      <dgm:spPr/>
      <dgm:t>
        <a:bodyPr/>
        <a:lstStyle/>
        <a:p>
          <a:endParaRPr lang="en-CA"/>
        </a:p>
      </dgm:t>
    </dgm:pt>
    <dgm:pt modelId="{FFCCCBF4-237D-4C52-A652-D801AAD5DC32}">
      <dgm:prSet phldrT="[Text]"/>
      <dgm:spPr/>
      <dgm:t>
        <a:bodyPr/>
        <a:lstStyle/>
        <a:p>
          <a:r>
            <a:rPr lang="fr-FR" b="1" dirty="0">
              <a:solidFill>
                <a:srgbClr val="666666"/>
              </a:solidFill>
            </a:rPr>
            <a:t>RÈGLE DE MISE À NIVEAU DE CONCEPTION</a:t>
          </a:r>
          <a:r>
            <a:rPr lang="en-CA" dirty="0">
              <a:solidFill>
                <a:srgbClr val="666666"/>
              </a:solidFill>
            </a:rPr>
            <a:t>– </a:t>
          </a:r>
          <a:r>
            <a:rPr lang="fr-FR" altLang="en-US" dirty="0">
              <a:solidFill>
                <a:srgbClr val="666666"/>
              </a:solidFill>
              <a:latin typeface="Century Gothic" panose="020B0502020202020204" pitchFamily="34" charset="0"/>
              <a:cs typeface="Calibri" panose="020F0502020204030204" pitchFamily="34" charset="0"/>
            </a:rPr>
            <a:t>jusqu'à 20% de la valeur totale par catégorie après l'attribution du contrat. </a:t>
          </a:r>
          <a:r>
            <a:rPr lang="en-CA" dirty="0">
              <a:solidFill>
                <a:srgbClr val="666666"/>
              </a:solidFill>
            </a:rPr>
            <a:t> </a:t>
          </a:r>
          <a:r>
            <a:rPr lang="fr-FR" dirty="0">
              <a:solidFill>
                <a:srgbClr val="666666"/>
              </a:solidFill>
            </a:rPr>
            <a:t>Les mises à niveau ne peuvent pas modifier la fonctionnalité du produit, uniquement la qualité et/ou le design.</a:t>
          </a:r>
          <a:endParaRPr lang="en-CA" dirty="0">
            <a:solidFill>
              <a:srgbClr val="666666"/>
            </a:solidFill>
          </a:endParaRPr>
        </a:p>
      </dgm:t>
    </dgm:pt>
    <dgm:pt modelId="{8BEEE11F-BE64-4D0A-8F9B-F859E7B0B352}" type="parTrans" cxnId="{33CB94DC-B45B-4302-93EE-510F9483B126}">
      <dgm:prSet/>
      <dgm:spPr/>
      <dgm:t>
        <a:bodyPr/>
        <a:lstStyle/>
        <a:p>
          <a:endParaRPr lang="en-CA"/>
        </a:p>
      </dgm:t>
    </dgm:pt>
    <dgm:pt modelId="{BDBD3CD8-E980-48EB-8ED8-79EEEC73BCD8}" type="sibTrans" cxnId="{33CB94DC-B45B-4302-93EE-510F9483B126}">
      <dgm:prSet/>
      <dgm:spPr/>
      <dgm:t>
        <a:bodyPr/>
        <a:lstStyle/>
        <a:p>
          <a:endParaRPr lang="en-CA"/>
        </a:p>
      </dgm:t>
    </dgm:pt>
    <dgm:pt modelId="{6290F1F1-7893-4E19-AAF7-A5AF01461D33}" type="pres">
      <dgm:prSet presAssocID="{ED9C019A-B3F8-4178-BDCD-803E87165A21}" presName="Name0" presStyleCnt="0">
        <dgm:presLayoutVars>
          <dgm:chMax val="7"/>
          <dgm:chPref val="7"/>
          <dgm:dir/>
        </dgm:presLayoutVars>
      </dgm:prSet>
      <dgm:spPr/>
    </dgm:pt>
    <dgm:pt modelId="{8ED06B11-52DF-47D8-B43F-E194A3FC2450}" type="pres">
      <dgm:prSet presAssocID="{ED9C019A-B3F8-4178-BDCD-803E87165A21}" presName="Name1" presStyleCnt="0"/>
      <dgm:spPr/>
    </dgm:pt>
    <dgm:pt modelId="{EBC46816-361D-4725-B72F-953038563F2C}" type="pres">
      <dgm:prSet presAssocID="{ED9C019A-B3F8-4178-BDCD-803E87165A21}" presName="cycle" presStyleCnt="0"/>
      <dgm:spPr/>
    </dgm:pt>
    <dgm:pt modelId="{BF6F0B74-F75B-4A37-BA65-E63108C105E0}" type="pres">
      <dgm:prSet presAssocID="{ED9C019A-B3F8-4178-BDCD-803E87165A21}" presName="srcNode" presStyleLbl="node1" presStyleIdx="0" presStyleCnt="6"/>
      <dgm:spPr/>
    </dgm:pt>
    <dgm:pt modelId="{690B7929-7E60-433C-B353-3833249EEB8A}" type="pres">
      <dgm:prSet presAssocID="{ED9C019A-B3F8-4178-BDCD-803E87165A21}" presName="conn" presStyleLbl="parChTrans1D2" presStyleIdx="0" presStyleCnt="1"/>
      <dgm:spPr/>
    </dgm:pt>
    <dgm:pt modelId="{FB572E3D-31C4-4CFB-B979-D64A637B2BD4}" type="pres">
      <dgm:prSet presAssocID="{ED9C019A-B3F8-4178-BDCD-803E87165A21}" presName="extraNode" presStyleLbl="node1" presStyleIdx="0" presStyleCnt="6"/>
      <dgm:spPr/>
    </dgm:pt>
    <dgm:pt modelId="{1D6A3AC9-6B9C-4059-BD6D-361CE86007C0}" type="pres">
      <dgm:prSet presAssocID="{ED9C019A-B3F8-4178-BDCD-803E87165A21}" presName="dstNode" presStyleLbl="node1" presStyleIdx="0" presStyleCnt="6"/>
      <dgm:spPr/>
    </dgm:pt>
    <dgm:pt modelId="{290E30B5-DF09-4C89-B787-9F90405FB380}" type="pres">
      <dgm:prSet presAssocID="{2FB2C53B-34D2-444F-911F-5AD1312FB13C}" presName="text_1" presStyleLbl="node1" presStyleIdx="0" presStyleCnt="6">
        <dgm:presLayoutVars>
          <dgm:bulletEnabled val="1"/>
        </dgm:presLayoutVars>
      </dgm:prSet>
      <dgm:spPr/>
    </dgm:pt>
    <dgm:pt modelId="{17C76304-ABF9-401B-A403-04614A3CDF6C}" type="pres">
      <dgm:prSet presAssocID="{2FB2C53B-34D2-444F-911F-5AD1312FB13C}" presName="accent_1" presStyleCnt="0"/>
      <dgm:spPr/>
    </dgm:pt>
    <dgm:pt modelId="{8058CA18-A93B-4A9F-8D4B-36A4D845A686}" type="pres">
      <dgm:prSet presAssocID="{2FB2C53B-34D2-444F-911F-5AD1312FB13C}" presName="accentRepeatNode" presStyleLbl="solidFgAcc1" presStyleIdx="0" presStyleCnt="6"/>
      <dgm:spPr/>
    </dgm:pt>
    <dgm:pt modelId="{A15DC94F-A9BF-40AE-AE4E-5078CAC5C93B}" type="pres">
      <dgm:prSet presAssocID="{787D5FB0-E317-4DC1-92F3-2F12084D2BDC}" presName="text_2" presStyleLbl="node1" presStyleIdx="1" presStyleCnt="6">
        <dgm:presLayoutVars>
          <dgm:bulletEnabled val="1"/>
        </dgm:presLayoutVars>
      </dgm:prSet>
      <dgm:spPr/>
    </dgm:pt>
    <dgm:pt modelId="{1F12E673-7708-48F6-B365-04AFCB4B23B3}" type="pres">
      <dgm:prSet presAssocID="{787D5FB0-E317-4DC1-92F3-2F12084D2BDC}" presName="accent_2" presStyleCnt="0"/>
      <dgm:spPr/>
    </dgm:pt>
    <dgm:pt modelId="{193EAA4F-7DE9-433B-A04D-DA582EB95344}" type="pres">
      <dgm:prSet presAssocID="{787D5FB0-E317-4DC1-92F3-2F12084D2BDC}" presName="accentRepeatNode" presStyleLbl="solidFgAcc1" presStyleIdx="1" presStyleCnt="6"/>
      <dgm:spPr/>
    </dgm:pt>
    <dgm:pt modelId="{B11C4041-9B01-40AF-A558-A52D7392A9E1}" type="pres">
      <dgm:prSet presAssocID="{AD5BE985-C293-433E-902A-B6AFC6E9D7E9}" presName="text_3" presStyleLbl="node1" presStyleIdx="2" presStyleCnt="6">
        <dgm:presLayoutVars>
          <dgm:bulletEnabled val="1"/>
        </dgm:presLayoutVars>
      </dgm:prSet>
      <dgm:spPr/>
    </dgm:pt>
    <dgm:pt modelId="{4DC8DD7E-AF49-42ED-8C68-40F49D1CAEAE}" type="pres">
      <dgm:prSet presAssocID="{AD5BE985-C293-433E-902A-B6AFC6E9D7E9}" presName="accent_3" presStyleCnt="0"/>
      <dgm:spPr/>
    </dgm:pt>
    <dgm:pt modelId="{F5320ECB-73AD-441C-9974-656936E67B59}" type="pres">
      <dgm:prSet presAssocID="{AD5BE985-C293-433E-902A-B6AFC6E9D7E9}" presName="accentRepeatNode" presStyleLbl="solidFgAcc1" presStyleIdx="2" presStyleCnt="6"/>
      <dgm:spPr/>
    </dgm:pt>
    <dgm:pt modelId="{D0181F36-5BFB-4B9B-B4F2-106318D7B7CC}" type="pres">
      <dgm:prSet presAssocID="{4A581EE6-1DAF-44E4-88A3-896A4989B111}" presName="text_4" presStyleLbl="node1" presStyleIdx="3" presStyleCnt="6">
        <dgm:presLayoutVars>
          <dgm:bulletEnabled val="1"/>
        </dgm:presLayoutVars>
      </dgm:prSet>
      <dgm:spPr/>
    </dgm:pt>
    <dgm:pt modelId="{66053D6C-C8E6-41AC-9CB5-799C1F6D7122}" type="pres">
      <dgm:prSet presAssocID="{4A581EE6-1DAF-44E4-88A3-896A4989B111}" presName="accent_4" presStyleCnt="0"/>
      <dgm:spPr/>
    </dgm:pt>
    <dgm:pt modelId="{03D471AC-85B1-4E76-B161-9614B05761EA}" type="pres">
      <dgm:prSet presAssocID="{4A581EE6-1DAF-44E4-88A3-896A4989B111}" presName="accentRepeatNode" presStyleLbl="solidFgAcc1" presStyleIdx="3" presStyleCnt="6"/>
      <dgm:spPr/>
    </dgm:pt>
    <dgm:pt modelId="{7006721A-28EE-42C0-B357-331AA48C7574}" type="pres">
      <dgm:prSet presAssocID="{A5B63992-8EDC-4620-B190-98EB082212B3}" presName="text_5" presStyleLbl="node1" presStyleIdx="4" presStyleCnt="6">
        <dgm:presLayoutVars>
          <dgm:bulletEnabled val="1"/>
        </dgm:presLayoutVars>
      </dgm:prSet>
      <dgm:spPr/>
    </dgm:pt>
    <dgm:pt modelId="{49F5ABE3-34A3-416E-B8A0-30EA3742F59A}" type="pres">
      <dgm:prSet presAssocID="{A5B63992-8EDC-4620-B190-98EB082212B3}" presName="accent_5" presStyleCnt="0"/>
      <dgm:spPr/>
    </dgm:pt>
    <dgm:pt modelId="{8EB3E569-8F6F-4021-AD2A-726428C8C277}" type="pres">
      <dgm:prSet presAssocID="{A5B63992-8EDC-4620-B190-98EB082212B3}" presName="accentRepeatNode" presStyleLbl="solidFgAcc1" presStyleIdx="4" presStyleCnt="6"/>
      <dgm:spPr/>
    </dgm:pt>
    <dgm:pt modelId="{B31761D5-B0F1-4F59-8BE9-31973AE77A88}" type="pres">
      <dgm:prSet presAssocID="{FFCCCBF4-237D-4C52-A652-D801AAD5DC32}" presName="text_6" presStyleLbl="node1" presStyleIdx="5" presStyleCnt="6" custScaleY="155522">
        <dgm:presLayoutVars>
          <dgm:bulletEnabled val="1"/>
        </dgm:presLayoutVars>
      </dgm:prSet>
      <dgm:spPr/>
    </dgm:pt>
    <dgm:pt modelId="{D26B1839-3691-40F5-B790-F535B6751542}" type="pres">
      <dgm:prSet presAssocID="{FFCCCBF4-237D-4C52-A652-D801AAD5DC32}" presName="accent_6" presStyleCnt="0"/>
      <dgm:spPr/>
    </dgm:pt>
    <dgm:pt modelId="{A6E803DE-9CB6-4A55-988D-76C5062312F7}" type="pres">
      <dgm:prSet presAssocID="{FFCCCBF4-237D-4C52-A652-D801AAD5DC32}" presName="accentRepeatNode" presStyleLbl="solidFgAcc1" presStyleIdx="5" presStyleCnt="6"/>
      <dgm:spPr/>
    </dgm:pt>
  </dgm:ptLst>
  <dgm:cxnLst>
    <dgm:cxn modelId="{45F67705-8C2C-4E78-99FC-FD944EA7B635}" type="presOf" srcId="{A5B63992-8EDC-4620-B190-98EB082212B3}" destId="{7006721A-28EE-42C0-B357-331AA48C7574}" srcOrd="0" destOrd="0" presId="urn:microsoft.com/office/officeart/2008/layout/VerticalCurvedList"/>
    <dgm:cxn modelId="{4042AE1C-6A5F-4525-B72F-576E8A3D1D7F}" type="presOf" srcId="{2FB2C53B-34D2-444F-911F-5AD1312FB13C}" destId="{290E30B5-DF09-4C89-B787-9F90405FB380}" srcOrd="0" destOrd="0" presId="urn:microsoft.com/office/officeart/2008/layout/VerticalCurvedList"/>
    <dgm:cxn modelId="{A8F2E526-D9F2-4362-8363-A5900236FD0E}" srcId="{ED9C019A-B3F8-4178-BDCD-803E87165A21}" destId="{2FB2C53B-34D2-444F-911F-5AD1312FB13C}" srcOrd="0" destOrd="0" parTransId="{7E990E64-F7C0-461B-993B-260882A33ADB}" sibTransId="{7DAE22FC-C9C4-4675-970F-0A6E6CC88CAD}"/>
    <dgm:cxn modelId="{B84FD72F-D53C-4B3C-96A7-C4E9966439F0}" srcId="{ED9C019A-B3F8-4178-BDCD-803E87165A21}" destId="{A5B63992-8EDC-4620-B190-98EB082212B3}" srcOrd="4" destOrd="0" parTransId="{878A0892-F8AC-4629-BD64-04BE319D0248}" sibTransId="{2AAD2E03-96F5-42F1-996A-1526FF756140}"/>
    <dgm:cxn modelId="{B06C693A-7EA1-4D34-941F-D8A368D0A7F0}" srcId="{ED9C019A-B3F8-4178-BDCD-803E87165A21}" destId="{787D5FB0-E317-4DC1-92F3-2F12084D2BDC}" srcOrd="1" destOrd="0" parTransId="{7B986B44-962F-4E2E-8F0D-CC3CCD31746B}" sibTransId="{7EEBE1BC-4CFE-4877-9843-8326C425A436}"/>
    <dgm:cxn modelId="{56C64D3F-7838-4747-93AF-90631B5C761F}" type="presOf" srcId="{ED9C019A-B3F8-4178-BDCD-803E87165A21}" destId="{6290F1F1-7893-4E19-AAF7-A5AF01461D33}" srcOrd="0" destOrd="0" presId="urn:microsoft.com/office/officeart/2008/layout/VerticalCurvedList"/>
    <dgm:cxn modelId="{4F7EBB6C-FFA1-47EF-8E43-7713675C16EE}" srcId="{ED9C019A-B3F8-4178-BDCD-803E87165A21}" destId="{AD5BE985-C293-433E-902A-B6AFC6E9D7E9}" srcOrd="2" destOrd="0" parTransId="{F3865172-33BD-4E9F-9820-121CCE8E0F54}" sibTransId="{0F327683-9636-45FF-88B4-4E0FE8915728}"/>
    <dgm:cxn modelId="{895A5495-2AB1-4EDF-B55B-794982EED8C5}" type="presOf" srcId="{4A581EE6-1DAF-44E4-88A3-896A4989B111}" destId="{D0181F36-5BFB-4B9B-B4F2-106318D7B7CC}" srcOrd="0" destOrd="0" presId="urn:microsoft.com/office/officeart/2008/layout/VerticalCurvedList"/>
    <dgm:cxn modelId="{F65565BA-95D8-42D3-AA49-4084CE7A37FF}" srcId="{ED9C019A-B3F8-4178-BDCD-803E87165A21}" destId="{4A581EE6-1DAF-44E4-88A3-896A4989B111}" srcOrd="3" destOrd="0" parTransId="{BC37E128-FEED-425F-92A6-374FBDB3D3C6}" sibTransId="{7AC81F1E-942B-4CC1-A4BC-76B60BE1B487}"/>
    <dgm:cxn modelId="{09D67BBB-4045-4B64-8B0E-FC2EEEA7005C}" type="presOf" srcId="{7DAE22FC-C9C4-4675-970F-0A6E6CC88CAD}" destId="{690B7929-7E60-433C-B353-3833249EEB8A}" srcOrd="0" destOrd="0" presId="urn:microsoft.com/office/officeart/2008/layout/VerticalCurvedList"/>
    <dgm:cxn modelId="{98F0F7C4-7947-48B7-A5BD-24BBADFAA129}" type="presOf" srcId="{AD5BE985-C293-433E-902A-B6AFC6E9D7E9}" destId="{B11C4041-9B01-40AF-A558-A52D7392A9E1}" srcOrd="0" destOrd="0" presId="urn:microsoft.com/office/officeart/2008/layout/VerticalCurvedList"/>
    <dgm:cxn modelId="{92D7C1D8-E3FE-4858-A72B-A743C847030C}" type="presOf" srcId="{FFCCCBF4-237D-4C52-A652-D801AAD5DC32}" destId="{B31761D5-B0F1-4F59-8BE9-31973AE77A88}" srcOrd="0" destOrd="0" presId="urn:microsoft.com/office/officeart/2008/layout/VerticalCurvedList"/>
    <dgm:cxn modelId="{33CB94DC-B45B-4302-93EE-510F9483B126}" srcId="{ED9C019A-B3F8-4178-BDCD-803E87165A21}" destId="{FFCCCBF4-237D-4C52-A652-D801AAD5DC32}" srcOrd="5" destOrd="0" parTransId="{8BEEE11F-BE64-4D0A-8F9B-F859E7B0B352}" sibTransId="{BDBD3CD8-E980-48EB-8ED8-79EEEC73BCD8}"/>
    <dgm:cxn modelId="{468411EA-DB70-403E-A14A-1802B3C75BF9}" type="presOf" srcId="{787D5FB0-E317-4DC1-92F3-2F12084D2BDC}" destId="{A15DC94F-A9BF-40AE-AE4E-5078CAC5C93B}" srcOrd="0" destOrd="0" presId="urn:microsoft.com/office/officeart/2008/layout/VerticalCurvedList"/>
    <dgm:cxn modelId="{E86B229B-7D09-4B9F-8EFC-BB3A82ED15B7}" type="presParOf" srcId="{6290F1F1-7893-4E19-AAF7-A5AF01461D33}" destId="{8ED06B11-52DF-47D8-B43F-E194A3FC2450}" srcOrd="0" destOrd="0" presId="urn:microsoft.com/office/officeart/2008/layout/VerticalCurvedList"/>
    <dgm:cxn modelId="{CC3F82C4-0F3B-4E4A-B5C9-833058607727}" type="presParOf" srcId="{8ED06B11-52DF-47D8-B43F-E194A3FC2450}" destId="{EBC46816-361D-4725-B72F-953038563F2C}" srcOrd="0" destOrd="0" presId="urn:microsoft.com/office/officeart/2008/layout/VerticalCurvedList"/>
    <dgm:cxn modelId="{859A9994-63B2-4891-A5AF-23069335C30E}" type="presParOf" srcId="{EBC46816-361D-4725-B72F-953038563F2C}" destId="{BF6F0B74-F75B-4A37-BA65-E63108C105E0}" srcOrd="0" destOrd="0" presId="urn:microsoft.com/office/officeart/2008/layout/VerticalCurvedList"/>
    <dgm:cxn modelId="{B86AE75B-4A92-4AFC-B754-A1294872E3B3}" type="presParOf" srcId="{EBC46816-361D-4725-B72F-953038563F2C}" destId="{690B7929-7E60-433C-B353-3833249EEB8A}" srcOrd="1" destOrd="0" presId="urn:microsoft.com/office/officeart/2008/layout/VerticalCurvedList"/>
    <dgm:cxn modelId="{1EF3D856-FBC7-4ADF-B1A4-6F8BD93165EA}" type="presParOf" srcId="{EBC46816-361D-4725-B72F-953038563F2C}" destId="{FB572E3D-31C4-4CFB-B979-D64A637B2BD4}" srcOrd="2" destOrd="0" presId="urn:microsoft.com/office/officeart/2008/layout/VerticalCurvedList"/>
    <dgm:cxn modelId="{43E9E648-3D0C-4FC8-966C-E4864184FD23}" type="presParOf" srcId="{EBC46816-361D-4725-B72F-953038563F2C}" destId="{1D6A3AC9-6B9C-4059-BD6D-361CE86007C0}" srcOrd="3" destOrd="0" presId="urn:microsoft.com/office/officeart/2008/layout/VerticalCurvedList"/>
    <dgm:cxn modelId="{5712CD80-2EFE-4257-AC63-BA8B6731BB09}" type="presParOf" srcId="{8ED06B11-52DF-47D8-B43F-E194A3FC2450}" destId="{290E30B5-DF09-4C89-B787-9F90405FB380}" srcOrd="1" destOrd="0" presId="urn:microsoft.com/office/officeart/2008/layout/VerticalCurvedList"/>
    <dgm:cxn modelId="{A208F74D-9684-47F8-9BA7-18F46B2475C5}" type="presParOf" srcId="{8ED06B11-52DF-47D8-B43F-E194A3FC2450}" destId="{17C76304-ABF9-401B-A403-04614A3CDF6C}" srcOrd="2" destOrd="0" presId="urn:microsoft.com/office/officeart/2008/layout/VerticalCurvedList"/>
    <dgm:cxn modelId="{CC883A49-B65E-4103-80DD-72F5DA0DE066}" type="presParOf" srcId="{17C76304-ABF9-401B-A403-04614A3CDF6C}" destId="{8058CA18-A93B-4A9F-8D4B-36A4D845A686}" srcOrd="0" destOrd="0" presId="urn:microsoft.com/office/officeart/2008/layout/VerticalCurvedList"/>
    <dgm:cxn modelId="{3C9E43ED-49B0-4D89-9A3D-D948C81153AC}" type="presParOf" srcId="{8ED06B11-52DF-47D8-B43F-E194A3FC2450}" destId="{A15DC94F-A9BF-40AE-AE4E-5078CAC5C93B}" srcOrd="3" destOrd="0" presId="urn:microsoft.com/office/officeart/2008/layout/VerticalCurvedList"/>
    <dgm:cxn modelId="{2D59C1EF-B476-4567-886C-2514F57A8019}" type="presParOf" srcId="{8ED06B11-52DF-47D8-B43F-E194A3FC2450}" destId="{1F12E673-7708-48F6-B365-04AFCB4B23B3}" srcOrd="4" destOrd="0" presId="urn:microsoft.com/office/officeart/2008/layout/VerticalCurvedList"/>
    <dgm:cxn modelId="{CA3F75EA-162C-4A54-B384-61500D75EF3F}" type="presParOf" srcId="{1F12E673-7708-48F6-B365-04AFCB4B23B3}" destId="{193EAA4F-7DE9-433B-A04D-DA582EB95344}" srcOrd="0" destOrd="0" presId="urn:microsoft.com/office/officeart/2008/layout/VerticalCurvedList"/>
    <dgm:cxn modelId="{241C6415-B4A5-4121-B7BF-1733E0B06615}" type="presParOf" srcId="{8ED06B11-52DF-47D8-B43F-E194A3FC2450}" destId="{B11C4041-9B01-40AF-A558-A52D7392A9E1}" srcOrd="5" destOrd="0" presId="urn:microsoft.com/office/officeart/2008/layout/VerticalCurvedList"/>
    <dgm:cxn modelId="{26C731A1-4D8C-4B20-A965-822DD344E55B}" type="presParOf" srcId="{8ED06B11-52DF-47D8-B43F-E194A3FC2450}" destId="{4DC8DD7E-AF49-42ED-8C68-40F49D1CAEAE}" srcOrd="6" destOrd="0" presId="urn:microsoft.com/office/officeart/2008/layout/VerticalCurvedList"/>
    <dgm:cxn modelId="{2B02CBDA-5AD8-4BA7-A216-B65212A6322E}" type="presParOf" srcId="{4DC8DD7E-AF49-42ED-8C68-40F49D1CAEAE}" destId="{F5320ECB-73AD-441C-9974-656936E67B59}" srcOrd="0" destOrd="0" presId="urn:microsoft.com/office/officeart/2008/layout/VerticalCurvedList"/>
    <dgm:cxn modelId="{7E0EC6AA-9394-4D41-9794-8342FC6EECFB}" type="presParOf" srcId="{8ED06B11-52DF-47D8-B43F-E194A3FC2450}" destId="{D0181F36-5BFB-4B9B-B4F2-106318D7B7CC}" srcOrd="7" destOrd="0" presId="urn:microsoft.com/office/officeart/2008/layout/VerticalCurvedList"/>
    <dgm:cxn modelId="{BA8AF934-FE87-48B8-9738-BFDCEAB108D6}" type="presParOf" srcId="{8ED06B11-52DF-47D8-B43F-E194A3FC2450}" destId="{66053D6C-C8E6-41AC-9CB5-799C1F6D7122}" srcOrd="8" destOrd="0" presId="urn:microsoft.com/office/officeart/2008/layout/VerticalCurvedList"/>
    <dgm:cxn modelId="{A71647BA-1319-479D-A9E1-A114AD053715}" type="presParOf" srcId="{66053D6C-C8E6-41AC-9CB5-799C1F6D7122}" destId="{03D471AC-85B1-4E76-B161-9614B05761EA}" srcOrd="0" destOrd="0" presId="urn:microsoft.com/office/officeart/2008/layout/VerticalCurvedList"/>
    <dgm:cxn modelId="{047965E1-D6E5-438D-A7D7-9D65C10164C7}" type="presParOf" srcId="{8ED06B11-52DF-47D8-B43F-E194A3FC2450}" destId="{7006721A-28EE-42C0-B357-331AA48C7574}" srcOrd="9" destOrd="0" presId="urn:microsoft.com/office/officeart/2008/layout/VerticalCurvedList"/>
    <dgm:cxn modelId="{55BEA4CD-2F9A-47D8-B1F5-DFC96149099C}" type="presParOf" srcId="{8ED06B11-52DF-47D8-B43F-E194A3FC2450}" destId="{49F5ABE3-34A3-416E-B8A0-30EA3742F59A}" srcOrd="10" destOrd="0" presId="urn:microsoft.com/office/officeart/2008/layout/VerticalCurvedList"/>
    <dgm:cxn modelId="{ABF57A30-3445-4147-AF35-F0A012178957}" type="presParOf" srcId="{49F5ABE3-34A3-416E-B8A0-30EA3742F59A}" destId="{8EB3E569-8F6F-4021-AD2A-726428C8C277}" srcOrd="0" destOrd="0" presId="urn:microsoft.com/office/officeart/2008/layout/VerticalCurvedList"/>
    <dgm:cxn modelId="{1C214FCE-4F82-46A6-8346-03D2EA083CCA}" type="presParOf" srcId="{8ED06B11-52DF-47D8-B43F-E194A3FC2450}" destId="{B31761D5-B0F1-4F59-8BE9-31973AE77A88}" srcOrd="11" destOrd="0" presId="urn:microsoft.com/office/officeart/2008/layout/VerticalCurvedList"/>
    <dgm:cxn modelId="{CB80A027-61CC-4D47-AB22-D91EE4225357}" type="presParOf" srcId="{8ED06B11-52DF-47D8-B43F-E194A3FC2450}" destId="{D26B1839-3691-40F5-B790-F535B6751542}" srcOrd="12" destOrd="0" presId="urn:microsoft.com/office/officeart/2008/layout/VerticalCurvedList"/>
    <dgm:cxn modelId="{CBF1EB4B-E360-414A-AAA2-C1D1AE4740F6}" type="presParOf" srcId="{D26B1839-3691-40F5-B790-F535B6751542}" destId="{A6E803DE-9CB6-4A55-988D-76C5062312F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E47C74D-4F5B-4BA3-8FF7-6C3BBA1EAA33}"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CA"/>
        </a:p>
      </dgm:t>
    </dgm:pt>
    <dgm:pt modelId="{66017A73-7ED5-40DC-8708-4B17A438E0C2}">
      <dgm:prSet phldrT="[Text]"/>
      <dgm:spPr/>
      <dgm:t>
        <a:bodyPr/>
        <a:lstStyle/>
        <a:p>
          <a:r>
            <a:rPr lang="fr-FR" altLang="en-US" dirty="0">
              <a:solidFill>
                <a:srgbClr val="666666"/>
              </a:solidFill>
            </a:rPr>
            <a:t>Service correctionnel du Canada  </a:t>
          </a:r>
          <a:endParaRPr lang="en-CA" b="0" dirty="0">
            <a:solidFill>
              <a:srgbClr val="666666"/>
            </a:solidFill>
          </a:endParaRPr>
        </a:p>
      </dgm:t>
    </dgm:pt>
    <dgm:pt modelId="{FBF6A8B7-D4D1-4BEE-B1C0-52A9F6C3195E}" type="parTrans" cxnId="{5A5BA928-EC20-47D7-99AF-BF68014649C3}">
      <dgm:prSet/>
      <dgm:spPr/>
      <dgm:t>
        <a:bodyPr/>
        <a:lstStyle/>
        <a:p>
          <a:endParaRPr lang="en-CA"/>
        </a:p>
      </dgm:t>
    </dgm:pt>
    <dgm:pt modelId="{121B7697-7ADE-453D-9F98-8A2D17D10943}" type="sibTrans" cxnId="{5A5BA928-EC20-47D7-99AF-BF68014649C3}">
      <dgm:prSet/>
      <dgm:spPr/>
      <dgm:t>
        <a:bodyPr/>
        <a:lstStyle/>
        <a:p>
          <a:endParaRPr lang="en-CA"/>
        </a:p>
      </dgm:t>
    </dgm:pt>
    <dgm:pt modelId="{34A0CF3C-3CBE-476C-B077-8623D945C673}">
      <dgm:prSet phldrT="[Text]" custT="1"/>
      <dgm:spPr/>
      <dgm:t>
        <a:bodyPr/>
        <a:lstStyle/>
        <a:p>
          <a:r>
            <a:rPr lang="fr-FR" sz="1400" dirty="0">
              <a:solidFill>
                <a:srgbClr val="666666"/>
              </a:solidFill>
            </a:rPr>
            <a:t>ACHAT PAR COMMANDE DE TRANSFERT EN MAGASIN</a:t>
          </a:r>
          <a:r>
            <a:rPr lang="en-CA" sz="1400" dirty="0">
              <a:solidFill>
                <a:srgbClr val="666666"/>
              </a:solidFill>
            </a:rPr>
            <a:t>(</a:t>
          </a:r>
          <a:r>
            <a:rPr lang="fr-FR" sz="1400" dirty="0">
              <a:solidFill>
                <a:srgbClr val="666666"/>
              </a:solidFill>
            </a:rPr>
            <a:t>transfert de marchandises entre départements</a:t>
          </a:r>
          <a:r>
            <a:rPr lang="en-CA" sz="1400" dirty="0">
              <a:solidFill>
                <a:srgbClr val="666666"/>
              </a:solidFill>
            </a:rPr>
            <a:t>)</a:t>
          </a:r>
        </a:p>
      </dgm:t>
    </dgm:pt>
    <dgm:pt modelId="{C86DE14D-7A34-40AC-8F60-FD06D049FE25}" type="parTrans" cxnId="{09A572DE-1289-4323-B375-3FEBB6F959E4}">
      <dgm:prSet/>
      <dgm:spPr/>
      <dgm:t>
        <a:bodyPr/>
        <a:lstStyle/>
        <a:p>
          <a:endParaRPr lang="en-CA"/>
        </a:p>
      </dgm:t>
    </dgm:pt>
    <dgm:pt modelId="{549D30DC-E72B-4FFE-BAAB-B19E39ED8812}" type="sibTrans" cxnId="{09A572DE-1289-4323-B375-3FEBB6F959E4}">
      <dgm:prSet/>
      <dgm:spPr/>
      <dgm:t>
        <a:bodyPr/>
        <a:lstStyle/>
        <a:p>
          <a:endParaRPr lang="en-CA"/>
        </a:p>
      </dgm:t>
    </dgm:pt>
    <dgm:pt modelId="{0693B7AC-B1ED-4BA7-B702-F951B3222B6B}">
      <dgm:prSet phldrT="[Text]" custScaleX="71042" custScaleY="63704" custRadScaleRad="82436" custRadScaleInc="107208"/>
      <dgm:spPr/>
      <dgm:t>
        <a:bodyPr/>
        <a:lstStyle/>
        <a:p>
          <a:endParaRPr lang="en-CA"/>
        </a:p>
      </dgm:t>
    </dgm:pt>
    <dgm:pt modelId="{E34F5C1F-D1DB-45EB-B03F-585DC7ACC46D}" type="parTrans" cxnId="{026986E3-D6CD-42F5-AC7F-FB05BC84C7CD}">
      <dgm:prSet/>
      <dgm:spPr/>
      <dgm:t>
        <a:bodyPr/>
        <a:lstStyle/>
        <a:p>
          <a:endParaRPr lang="en-CA"/>
        </a:p>
      </dgm:t>
    </dgm:pt>
    <dgm:pt modelId="{C5748405-9B5B-4A67-BEE3-B841A2436321}" type="sibTrans" cxnId="{026986E3-D6CD-42F5-AC7F-FB05BC84C7CD}">
      <dgm:prSet/>
      <dgm:spPr/>
      <dgm:t>
        <a:bodyPr/>
        <a:lstStyle/>
        <a:p>
          <a:endParaRPr lang="en-CA"/>
        </a:p>
      </dgm:t>
    </dgm:pt>
    <dgm:pt modelId="{EB9C7232-1215-445D-9EC4-A784473670B5}">
      <dgm:prSet phldrT="[Text]" custT="1"/>
      <dgm:spPr/>
      <dgm:t>
        <a:bodyPr/>
        <a:lstStyle/>
        <a:p>
          <a:r>
            <a:rPr lang="fr-FR" sz="1400" dirty="0">
              <a:solidFill>
                <a:srgbClr val="666666"/>
              </a:solidFill>
            </a:rPr>
            <a:t>PROGRAMME DE RÉADAPTATION (offre une formation et un développement des compétences aux délinquants)</a:t>
          </a:r>
          <a:endParaRPr lang="en-CA" sz="1400" dirty="0">
            <a:solidFill>
              <a:srgbClr val="666666"/>
            </a:solidFill>
          </a:endParaRPr>
        </a:p>
      </dgm:t>
    </dgm:pt>
    <dgm:pt modelId="{7A452056-FB7F-41ED-AA0F-5A0756FF0C9A}" type="parTrans" cxnId="{BD800A1D-C879-4824-B49A-9C35001FBA0F}">
      <dgm:prSet/>
      <dgm:spPr/>
      <dgm:t>
        <a:bodyPr/>
        <a:lstStyle/>
        <a:p>
          <a:endParaRPr lang="en-CA"/>
        </a:p>
      </dgm:t>
    </dgm:pt>
    <dgm:pt modelId="{CF60ABE5-14A4-43BE-A50F-0CA2E1E012FA}" type="sibTrans" cxnId="{BD800A1D-C879-4824-B49A-9C35001FBA0F}">
      <dgm:prSet/>
      <dgm:spPr/>
      <dgm:t>
        <a:bodyPr/>
        <a:lstStyle/>
        <a:p>
          <a:endParaRPr lang="en-CA"/>
        </a:p>
      </dgm:t>
    </dgm:pt>
    <dgm:pt modelId="{E2A1B855-1578-4010-99D3-91DC78D9CF70}">
      <dgm:prSet phldrT="[Text]" custScaleX="89512" custScaleY="93660" custRadScaleRad="104526" custRadScaleInc="155138"/>
      <dgm:spPr/>
      <dgm:t>
        <a:bodyPr/>
        <a:lstStyle/>
        <a:p>
          <a:endParaRPr lang="en-CA"/>
        </a:p>
      </dgm:t>
    </dgm:pt>
    <dgm:pt modelId="{5B101345-76B7-499D-9DDE-957C118372F1}" type="parTrans" cxnId="{B636EC2E-D826-485A-AB34-C46357B55E96}">
      <dgm:prSet/>
      <dgm:spPr/>
      <dgm:t>
        <a:bodyPr/>
        <a:lstStyle/>
        <a:p>
          <a:endParaRPr lang="en-CA"/>
        </a:p>
      </dgm:t>
    </dgm:pt>
    <dgm:pt modelId="{E478CE5E-9A38-43E9-BC4F-11C43690BB1D}" type="sibTrans" cxnId="{B636EC2E-D826-485A-AB34-C46357B55E96}">
      <dgm:prSet/>
      <dgm:spPr/>
      <dgm:t>
        <a:bodyPr/>
        <a:lstStyle/>
        <a:p>
          <a:endParaRPr lang="en-CA"/>
        </a:p>
      </dgm:t>
    </dgm:pt>
    <dgm:pt modelId="{A8BAC874-9A75-4A7D-AF14-7EDB18C1F2F2}">
      <dgm:prSet phldrT="[Text]" custT="1"/>
      <dgm:spPr/>
      <dgm:t>
        <a:bodyPr/>
        <a:lstStyle/>
        <a:p>
          <a:r>
            <a:rPr lang="en-CA" sz="1400" dirty="0">
              <a:solidFill>
                <a:srgbClr val="666666"/>
              </a:solidFill>
            </a:rPr>
            <a:t>AUCUNE LIMITE </a:t>
          </a:r>
        </a:p>
        <a:p>
          <a:endParaRPr lang="en-CA" sz="1400" dirty="0">
            <a:solidFill>
              <a:srgbClr val="666666"/>
            </a:solidFill>
          </a:endParaRPr>
        </a:p>
      </dgm:t>
    </dgm:pt>
    <dgm:pt modelId="{FBA92325-2BF5-473C-A8B1-FB735EA688C3}" type="parTrans" cxnId="{430A5661-B00B-445B-8757-BF413C92F70D}">
      <dgm:prSet/>
      <dgm:spPr/>
      <dgm:t>
        <a:bodyPr/>
        <a:lstStyle/>
        <a:p>
          <a:endParaRPr lang="en-CA"/>
        </a:p>
      </dgm:t>
    </dgm:pt>
    <dgm:pt modelId="{A004C6D0-CD1C-4E3B-98AC-05B73D538AEF}" type="sibTrans" cxnId="{430A5661-B00B-445B-8757-BF413C92F70D}">
      <dgm:prSet/>
      <dgm:spPr/>
      <dgm:t>
        <a:bodyPr/>
        <a:lstStyle/>
        <a:p>
          <a:endParaRPr lang="en-CA"/>
        </a:p>
      </dgm:t>
    </dgm:pt>
    <dgm:pt modelId="{4E6B078C-B0AA-4CE4-AA82-6886CD6C8104}" type="pres">
      <dgm:prSet presAssocID="{5E47C74D-4F5B-4BA3-8FF7-6C3BBA1EAA33}" presName="cycle" presStyleCnt="0">
        <dgm:presLayoutVars>
          <dgm:chMax val="1"/>
          <dgm:dir/>
          <dgm:animLvl val="ctr"/>
          <dgm:resizeHandles val="exact"/>
        </dgm:presLayoutVars>
      </dgm:prSet>
      <dgm:spPr/>
    </dgm:pt>
    <dgm:pt modelId="{AB85296D-8DDE-460E-BE34-08E17CCBF52D}" type="pres">
      <dgm:prSet presAssocID="{66017A73-7ED5-40DC-8708-4B17A438E0C2}" presName="centerShape" presStyleLbl="node0" presStyleIdx="0" presStyleCnt="1" custScaleX="157968" custScaleY="151997" custLinFactNeighborX="-36782" custLinFactNeighborY="-29594"/>
      <dgm:spPr/>
    </dgm:pt>
    <dgm:pt modelId="{0B7F8BCA-9A6C-4348-B59F-52CE58913B7C}" type="pres">
      <dgm:prSet presAssocID="{C86DE14D-7A34-40AC-8F60-FD06D049FE25}" presName="parTrans" presStyleLbl="bgSibTrans2D1" presStyleIdx="0" presStyleCnt="3"/>
      <dgm:spPr/>
    </dgm:pt>
    <dgm:pt modelId="{4069AAD3-D550-45A4-A204-311D982A0A96}" type="pres">
      <dgm:prSet presAssocID="{34A0CF3C-3CBE-476C-B077-8623D945C673}" presName="node" presStyleLbl="node1" presStyleIdx="0" presStyleCnt="3" custScaleX="96786" custScaleY="80960" custRadScaleRad="62297" custRadScaleInc="156221">
        <dgm:presLayoutVars>
          <dgm:bulletEnabled val="1"/>
        </dgm:presLayoutVars>
      </dgm:prSet>
      <dgm:spPr/>
    </dgm:pt>
    <dgm:pt modelId="{7293612E-0AD2-4492-8134-C1D13221724E}" type="pres">
      <dgm:prSet presAssocID="{FBA92325-2BF5-473C-A8B1-FB735EA688C3}" presName="parTrans" presStyleLbl="bgSibTrans2D1" presStyleIdx="1" presStyleCnt="3"/>
      <dgm:spPr/>
    </dgm:pt>
    <dgm:pt modelId="{CADC1B91-DF4C-4C9F-BA1B-90CCFED9AA37}" type="pres">
      <dgm:prSet presAssocID="{A8BAC874-9A75-4A7D-AF14-7EDB18C1F2F2}" presName="node" presStyleLbl="node1" presStyleIdx="1" presStyleCnt="3" custScaleX="93990" custScaleY="78928" custRadScaleRad="39540" custRadScaleInc="142982">
        <dgm:presLayoutVars>
          <dgm:bulletEnabled val="1"/>
        </dgm:presLayoutVars>
      </dgm:prSet>
      <dgm:spPr/>
    </dgm:pt>
    <dgm:pt modelId="{4714C26A-E179-40D1-8B0F-DF2BD17E2CFB}" type="pres">
      <dgm:prSet presAssocID="{7A452056-FB7F-41ED-AA0F-5A0756FF0C9A}" presName="parTrans" presStyleLbl="bgSibTrans2D1" presStyleIdx="2" presStyleCnt="3"/>
      <dgm:spPr/>
    </dgm:pt>
    <dgm:pt modelId="{57408794-2A4C-45CF-8D5D-28BAE3628096}" type="pres">
      <dgm:prSet presAssocID="{EB9C7232-1215-445D-9EC4-A784473670B5}" presName="node" presStyleLbl="node1" presStyleIdx="2" presStyleCnt="3" custScaleX="98132" custScaleY="75447" custRadScaleRad="101454" custRadScaleInc="-53214">
        <dgm:presLayoutVars>
          <dgm:bulletEnabled val="1"/>
        </dgm:presLayoutVars>
      </dgm:prSet>
      <dgm:spPr/>
    </dgm:pt>
  </dgm:ptLst>
  <dgm:cxnLst>
    <dgm:cxn modelId="{5716990E-258D-4E51-97CF-514BA6FA7BDE}" type="presOf" srcId="{66017A73-7ED5-40DC-8708-4B17A438E0C2}" destId="{AB85296D-8DDE-460E-BE34-08E17CCBF52D}" srcOrd="0" destOrd="0" presId="urn:microsoft.com/office/officeart/2005/8/layout/radial4"/>
    <dgm:cxn modelId="{0D31871A-8C7D-42E7-AEC7-63525A2B528E}" type="presOf" srcId="{C86DE14D-7A34-40AC-8F60-FD06D049FE25}" destId="{0B7F8BCA-9A6C-4348-B59F-52CE58913B7C}" srcOrd="0" destOrd="0" presId="urn:microsoft.com/office/officeart/2005/8/layout/radial4"/>
    <dgm:cxn modelId="{BD800A1D-C879-4824-B49A-9C35001FBA0F}" srcId="{66017A73-7ED5-40DC-8708-4B17A438E0C2}" destId="{EB9C7232-1215-445D-9EC4-A784473670B5}" srcOrd="2" destOrd="0" parTransId="{7A452056-FB7F-41ED-AA0F-5A0756FF0C9A}" sibTransId="{CF60ABE5-14A4-43BE-A50F-0CA2E1E012FA}"/>
    <dgm:cxn modelId="{C108F724-F678-42CE-84D3-F750EA5B712C}" type="presOf" srcId="{34A0CF3C-3CBE-476C-B077-8623D945C673}" destId="{4069AAD3-D550-45A4-A204-311D982A0A96}" srcOrd="0" destOrd="0" presId="urn:microsoft.com/office/officeart/2005/8/layout/radial4"/>
    <dgm:cxn modelId="{5A5BA928-EC20-47D7-99AF-BF68014649C3}" srcId="{5E47C74D-4F5B-4BA3-8FF7-6C3BBA1EAA33}" destId="{66017A73-7ED5-40DC-8708-4B17A438E0C2}" srcOrd="0" destOrd="0" parTransId="{FBF6A8B7-D4D1-4BEE-B1C0-52A9F6C3195E}" sibTransId="{121B7697-7ADE-453D-9F98-8A2D17D10943}"/>
    <dgm:cxn modelId="{B9EFBC28-0DA9-4A0C-BCB8-AC97209B9001}" type="presOf" srcId="{EB9C7232-1215-445D-9EC4-A784473670B5}" destId="{57408794-2A4C-45CF-8D5D-28BAE3628096}" srcOrd="0" destOrd="0" presId="urn:microsoft.com/office/officeart/2005/8/layout/radial4"/>
    <dgm:cxn modelId="{B636EC2E-D826-485A-AB34-C46357B55E96}" srcId="{5E47C74D-4F5B-4BA3-8FF7-6C3BBA1EAA33}" destId="{E2A1B855-1578-4010-99D3-91DC78D9CF70}" srcOrd="2" destOrd="0" parTransId="{5B101345-76B7-499D-9DDE-957C118372F1}" sibTransId="{E478CE5E-9A38-43E9-BC4F-11C43690BB1D}"/>
    <dgm:cxn modelId="{99D60D33-ACA4-4259-BB1E-67947310130D}" type="presOf" srcId="{7A452056-FB7F-41ED-AA0F-5A0756FF0C9A}" destId="{4714C26A-E179-40D1-8B0F-DF2BD17E2CFB}" srcOrd="0" destOrd="0" presId="urn:microsoft.com/office/officeart/2005/8/layout/radial4"/>
    <dgm:cxn modelId="{430A5661-B00B-445B-8757-BF413C92F70D}" srcId="{66017A73-7ED5-40DC-8708-4B17A438E0C2}" destId="{A8BAC874-9A75-4A7D-AF14-7EDB18C1F2F2}" srcOrd="1" destOrd="0" parTransId="{FBA92325-2BF5-473C-A8B1-FB735EA688C3}" sibTransId="{A004C6D0-CD1C-4E3B-98AC-05B73D538AEF}"/>
    <dgm:cxn modelId="{54C71574-536C-4A9C-BA54-8EA6EBC4883F}" type="presOf" srcId="{5E47C74D-4F5B-4BA3-8FF7-6C3BBA1EAA33}" destId="{4E6B078C-B0AA-4CE4-AA82-6886CD6C8104}" srcOrd="0" destOrd="0" presId="urn:microsoft.com/office/officeart/2005/8/layout/radial4"/>
    <dgm:cxn modelId="{710E4F86-F6FF-42A5-B4C2-8A02B99B0D1D}" type="presOf" srcId="{FBA92325-2BF5-473C-A8B1-FB735EA688C3}" destId="{7293612E-0AD2-4492-8134-C1D13221724E}" srcOrd="0" destOrd="0" presId="urn:microsoft.com/office/officeart/2005/8/layout/radial4"/>
    <dgm:cxn modelId="{E9AB6BBE-884C-427E-96FF-E25483B2E1FD}" type="presOf" srcId="{A8BAC874-9A75-4A7D-AF14-7EDB18C1F2F2}" destId="{CADC1B91-DF4C-4C9F-BA1B-90CCFED9AA37}" srcOrd="0" destOrd="0" presId="urn:microsoft.com/office/officeart/2005/8/layout/radial4"/>
    <dgm:cxn modelId="{09A572DE-1289-4323-B375-3FEBB6F959E4}" srcId="{66017A73-7ED5-40DC-8708-4B17A438E0C2}" destId="{34A0CF3C-3CBE-476C-B077-8623D945C673}" srcOrd="0" destOrd="0" parTransId="{C86DE14D-7A34-40AC-8F60-FD06D049FE25}" sibTransId="{549D30DC-E72B-4FFE-BAAB-B19E39ED8812}"/>
    <dgm:cxn modelId="{026986E3-D6CD-42F5-AC7F-FB05BC84C7CD}" srcId="{5E47C74D-4F5B-4BA3-8FF7-6C3BBA1EAA33}" destId="{0693B7AC-B1ED-4BA7-B702-F951B3222B6B}" srcOrd="1" destOrd="0" parTransId="{E34F5C1F-D1DB-45EB-B03F-585DC7ACC46D}" sibTransId="{C5748405-9B5B-4A67-BEE3-B841A2436321}"/>
    <dgm:cxn modelId="{1D3A0184-C657-4E77-88F4-720ED2EB31BA}" type="presParOf" srcId="{4E6B078C-B0AA-4CE4-AA82-6886CD6C8104}" destId="{AB85296D-8DDE-460E-BE34-08E17CCBF52D}" srcOrd="0" destOrd="0" presId="urn:microsoft.com/office/officeart/2005/8/layout/radial4"/>
    <dgm:cxn modelId="{5652F7DC-9698-450F-B46A-9E37D8EF6DF9}" type="presParOf" srcId="{4E6B078C-B0AA-4CE4-AA82-6886CD6C8104}" destId="{0B7F8BCA-9A6C-4348-B59F-52CE58913B7C}" srcOrd="1" destOrd="0" presId="urn:microsoft.com/office/officeart/2005/8/layout/radial4"/>
    <dgm:cxn modelId="{53E90834-5C7D-42D5-A99D-56CDA7420DCD}" type="presParOf" srcId="{4E6B078C-B0AA-4CE4-AA82-6886CD6C8104}" destId="{4069AAD3-D550-45A4-A204-311D982A0A96}" srcOrd="2" destOrd="0" presId="urn:microsoft.com/office/officeart/2005/8/layout/radial4"/>
    <dgm:cxn modelId="{2DFF82BF-06DC-47F0-83A4-4D3BD3C11403}" type="presParOf" srcId="{4E6B078C-B0AA-4CE4-AA82-6886CD6C8104}" destId="{7293612E-0AD2-4492-8134-C1D13221724E}" srcOrd="3" destOrd="0" presId="urn:microsoft.com/office/officeart/2005/8/layout/radial4"/>
    <dgm:cxn modelId="{953CB251-5C6B-4E28-B047-65DB07E17EC2}" type="presParOf" srcId="{4E6B078C-B0AA-4CE4-AA82-6886CD6C8104}" destId="{CADC1B91-DF4C-4C9F-BA1B-90CCFED9AA37}" srcOrd="4" destOrd="0" presId="urn:microsoft.com/office/officeart/2005/8/layout/radial4"/>
    <dgm:cxn modelId="{D882A86B-2FB0-4D87-9AD2-C0A5B28FC1E2}" type="presParOf" srcId="{4E6B078C-B0AA-4CE4-AA82-6886CD6C8104}" destId="{4714C26A-E179-40D1-8B0F-DF2BD17E2CFB}" srcOrd="5" destOrd="0" presId="urn:microsoft.com/office/officeart/2005/8/layout/radial4"/>
    <dgm:cxn modelId="{12D1282C-73DE-480B-B498-C73D924F750F}" type="presParOf" srcId="{4E6B078C-B0AA-4CE4-AA82-6886CD6C8104}" destId="{57408794-2A4C-45CF-8D5D-28BAE3628096}" srcOrd="6" destOrd="0" presId="urn:microsoft.com/office/officeart/2005/8/layout/radial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47C74D-4F5B-4BA3-8FF7-6C3BBA1EAA33}"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CA"/>
        </a:p>
      </dgm:t>
    </dgm:pt>
    <dgm:pt modelId="{66017A73-7ED5-40DC-8708-4B17A438E0C2}">
      <dgm:prSet phldrT="[Text]" custT="1"/>
      <dgm:spPr>
        <a:blipFill dpi="0" rotWithShape="0">
          <a:blip xmlns:r="http://schemas.openxmlformats.org/officeDocument/2006/relationships" r:embed="rId1">
            <a:alphaModFix amt="38000"/>
          </a:blip>
          <a:srcRect/>
          <a:stretch>
            <a:fillRect l="-32000" r="-32000"/>
          </a:stretch>
        </a:blipFill>
      </dgm:spPr>
      <dgm:t>
        <a:bodyPr/>
        <a:lstStyle/>
        <a:p>
          <a:r>
            <a:rPr lang="en-CA" sz="2200" b="1" dirty="0">
              <a:solidFill>
                <a:srgbClr val="226655"/>
              </a:solidFill>
              <a:effectLst/>
            </a:rPr>
            <a:t>GÉNÉRAL</a:t>
          </a:r>
          <a:r>
            <a:rPr lang="en-CA" sz="2200" dirty="0"/>
            <a:t> </a:t>
          </a:r>
        </a:p>
        <a:p>
          <a:r>
            <a:rPr lang="en-CA" sz="2200" dirty="0">
              <a:solidFill>
                <a:srgbClr val="666666"/>
              </a:solidFill>
            </a:rPr>
            <a:t>Couverture nationale </a:t>
          </a:r>
        </a:p>
        <a:p>
          <a:r>
            <a:rPr lang="en-CA" sz="2200" dirty="0">
              <a:solidFill>
                <a:srgbClr val="226655"/>
              </a:solidFill>
            </a:rPr>
            <a:t>&amp;</a:t>
          </a:r>
          <a:r>
            <a:rPr lang="en-CA" sz="2200" dirty="0"/>
            <a:t> </a:t>
          </a:r>
        </a:p>
        <a:p>
          <a:r>
            <a:rPr lang="en-CA" sz="2200" b="1" dirty="0">
              <a:solidFill>
                <a:srgbClr val="226655"/>
              </a:solidFill>
            </a:rPr>
            <a:t>SAEA</a:t>
          </a:r>
        </a:p>
        <a:p>
          <a:r>
            <a:rPr lang="en-CA" sz="2200" b="1" dirty="0"/>
            <a:t> </a:t>
          </a:r>
          <a:r>
            <a:rPr lang="en-CA" sz="2200" dirty="0">
              <a:solidFill>
                <a:srgbClr val="666666"/>
              </a:solidFill>
            </a:rPr>
            <a:t>(</a:t>
          </a:r>
          <a:r>
            <a:rPr lang="fr-FR" altLang="en-US" sz="2000" dirty="0">
              <a:solidFill>
                <a:srgbClr val="666666"/>
              </a:solidFill>
              <a:latin typeface="Calibri" panose="020F0502020204030204" pitchFamily="34" charset="0"/>
              <a:cs typeface="Calibri" panose="020F0502020204030204" pitchFamily="34" charset="0"/>
            </a:rPr>
            <a:t>Stratégie d’approvisionnement auprès des entreprises autochtones</a:t>
          </a:r>
          <a:r>
            <a:rPr lang="en-CA" sz="2200" dirty="0">
              <a:solidFill>
                <a:srgbClr val="666666"/>
              </a:solidFill>
            </a:rPr>
            <a:t>) – Coverture régionale et nationale</a:t>
          </a:r>
        </a:p>
        <a:p>
          <a:endParaRPr lang="en-CA" sz="2200" dirty="0">
            <a:solidFill>
              <a:srgbClr val="666666"/>
            </a:solidFill>
          </a:endParaRPr>
        </a:p>
      </dgm:t>
    </dgm:pt>
    <dgm:pt modelId="{FBF6A8B7-D4D1-4BEE-B1C0-52A9F6C3195E}" type="parTrans" cxnId="{5A5BA928-EC20-47D7-99AF-BF68014649C3}">
      <dgm:prSet/>
      <dgm:spPr/>
      <dgm:t>
        <a:bodyPr/>
        <a:lstStyle/>
        <a:p>
          <a:endParaRPr lang="en-CA"/>
        </a:p>
      </dgm:t>
    </dgm:pt>
    <dgm:pt modelId="{121B7697-7ADE-453D-9F98-8A2D17D10943}" type="sibTrans" cxnId="{5A5BA928-EC20-47D7-99AF-BF68014649C3}">
      <dgm:prSet/>
      <dgm:spPr/>
      <dgm:t>
        <a:bodyPr/>
        <a:lstStyle/>
        <a:p>
          <a:endParaRPr lang="en-CA"/>
        </a:p>
      </dgm:t>
    </dgm:pt>
    <dgm:pt modelId="{33F00500-8DB6-4BD0-9EE4-4EF4203D6213}">
      <dgm:prSet phldrT="[Text]" custT="1"/>
      <dgm:spPr/>
      <dgm:t>
        <a:bodyPr/>
        <a:lstStyle/>
        <a:p>
          <a:r>
            <a:rPr lang="en-CA" sz="1800" dirty="0">
              <a:solidFill>
                <a:srgbClr val="226655"/>
              </a:solidFill>
              <a:hlinkClick xmlns:r="http://schemas.openxmlformats.org/officeDocument/2006/relationships" r:id="rId2"/>
            </a:rPr>
            <a:t>ESPACES DE TRAVAIL</a:t>
          </a:r>
          <a:endParaRPr lang="en-CA" sz="1800" dirty="0">
            <a:solidFill>
              <a:srgbClr val="226655"/>
            </a:solidFill>
          </a:endParaRPr>
        </a:p>
        <a:p>
          <a:r>
            <a:rPr lang="en-CA" sz="1800" dirty="0"/>
            <a:t> </a:t>
          </a:r>
          <a:r>
            <a:rPr lang="en-CA" sz="1400" dirty="0">
              <a:solidFill>
                <a:srgbClr val="666666"/>
              </a:solidFill>
            </a:rPr>
            <a:t>E60PQ-140001/C</a:t>
          </a:r>
        </a:p>
      </dgm:t>
    </dgm:pt>
    <dgm:pt modelId="{ECEC699B-BC05-4B5B-9B5C-4CFF8E0DCD76}" type="parTrans" cxnId="{57274DBC-7F45-4B11-B768-0DE58B838A12}">
      <dgm:prSet/>
      <dgm:spPr/>
      <dgm:t>
        <a:bodyPr/>
        <a:lstStyle/>
        <a:p>
          <a:endParaRPr lang="en-CA"/>
        </a:p>
      </dgm:t>
    </dgm:pt>
    <dgm:pt modelId="{7313514E-9395-4624-8F93-9D4C3BC1EA7E}" type="sibTrans" cxnId="{57274DBC-7F45-4B11-B768-0DE58B838A12}">
      <dgm:prSet/>
      <dgm:spPr/>
      <dgm:t>
        <a:bodyPr/>
        <a:lstStyle/>
        <a:p>
          <a:endParaRPr lang="en-CA"/>
        </a:p>
      </dgm:t>
    </dgm:pt>
    <dgm:pt modelId="{34A0CF3C-3CBE-476C-B077-8623D945C673}">
      <dgm:prSet phldrT="[Text]" custT="1"/>
      <dgm:spPr/>
      <dgm:t>
        <a:bodyPr/>
        <a:lstStyle/>
        <a:p>
          <a:r>
            <a:rPr lang="en-CA" sz="2000" dirty="0">
              <a:solidFill>
                <a:srgbClr val="226655"/>
              </a:solidFill>
              <a:hlinkClick xmlns:r="http://schemas.openxmlformats.org/officeDocument/2006/relationships" r:id="rId3"/>
            </a:rPr>
            <a:t>FAUTEUILS DE BUREAU </a:t>
          </a:r>
          <a:endParaRPr lang="en-CA" sz="2000" dirty="0">
            <a:solidFill>
              <a:srgbClr val="226655"/>
            </a:solidFill>
          </a:endParaRPr>
        </a:p>
        <a:p>
          <a:r>
            <a:rPr lang="en-CA" sz="1400" dirty="0">
              <a:solidFill>
                <a:srgbClr val="666666"/>
              </a:solidFill>
            </a:rPr>
            <a:t>E60PQ-120001/H</a:t>
          </a:r>
        </a:p>
      </dgm:t>
    </dgm:pt>
    <dgm:pt modelId="{C86DE14D-7A34-40AC-8F60-FD06D049FE25}" type="parTrans" cxnId="{09A572DE-1289-4323-B375-3FEBB6F959E4}">
      <dgm:prSet/>
      <dgm:spPr/>
      <dgm:t>
        <a:bodyPr/>
        <a:lstStyle/>
        <a:p>
          <a:endParaRPr lang="en-CA"/>
        </a:p>
      </dgm:t>
    </dgm:pt>
    <dgm:pt modelId="{549D30DC-E72B-4FFE-BAAB-B19E39ED8812}" type="sibTrans" cxnId="{09A572DE-1289-4323-B375-3FEBB6F959E4}">
      <dgm:prSet/>
      <dgm:spPr/>
      <dgm:t>
        <a:bodyPr/>
        <a:lstStyle/>
        <a:p>
          <a:endParaRPr lang="en-CA"/>
        </a:p>
      </dgm:t>
    </dgm:pt>
    <dgm:pt modelId="{4E6B078C-B0AA-4CE4-AA82-6886CD6C8104}" type="pres">
      <dgm:prSet presAssocID="{5E47C74D-4F5B-4BA3-8FF7-6C3BBA1EAA33}" presName="cycle" presStyleCnt="0">
        <dgm:presLayoutVars>
          <dgm:chMax val="1"/>
          <dgm:dir/>
          <dgm:animLvl val="ctr"/>
          <dgm:resizeHandles val="exact"/>
        </dgm:presLayoutVars>
      </dgm:prSet>
      <dgm:spPr/>
    </dgm:pt>
    <dgm:pt modelId="{AB85296D-8DDE-460E-BE34-08E17CCBF52D}" type="pres">
      <dgm:prSet presAssocID="{66017A73-7ED5-40DC-8708-4B17A438E0C2}" presName="centerShape" presStyleLbl="node0" presStyleIdx="0" presStyleCnt="1" custScaleX="157968" custScaleY="151997" custLinFactNeighborX="-1077" custLinFactNeighborY="137"/>
      <dgm:spPr/>
    </dgm:pt>
    <dgm:pt modelId="{79312C1C-AB49-40B5-871D-1EA8A157AB36}" type="pres">
      <dgm:prSet presAssocID="{ECEC699B-BC05-4B5B-9B5C-4CFF8E0DCD76}" presName="parTrans" presStyleLbl="bgSibTrans2D1" presStyleIdx="0" presStyleCnt="2"/>
      <dgm:spPr/>
    </dgm:pt>
    <dgm:pt modelId="{63B6FBD6-7248-4732-B5F4-604A7A73B0D5}" type="pres">
      <dgm:prSet presAssocID="{33F00500-8DB6-4BD0-9EE4-4EF4203D6213}" presName="node" presStyleLbl="node1" presStyleIdx="0" presStyleCnt="2" custScaleX="71042" custScaleY="63704" custRadScaleRad="109485" custRadScaleInc="-1">
        <dgm:presLayoutVars>
          <dgm:bulletEnabled val="1"/>
        </dgm:presLayoutVars>
      </dgm:prSet>
      <dgm:spPr/>
    </dgm:pt>
    <dgm:pt modelId="{0B7F8BCA-9A6C-4348-B59F-52CE58913B7C}" type="pres">
      <dgm:prSet presAssocID="{C86DE14D-7A34-40AC-8F60-FD06D049FE25}" presName="parTrans" presStyleLbl="bgSibTrans2D1" presStyleIdx="1" presStyleCnt="2"/>
      <dgm:spPr/>
    </dgm:pt>
    <dgm:pt modelId="{4069AAD3-D550-45A4-A204-311D982A0A96}" type="pres">
      <dgm:prSet presAssocID="{34A0CF3C-3CBE-476C-B077-8623D945C673}" presName="node" presStyleLbl="node1" presStyleIdx="1" presStyleCnt="2" custScaleX="69597" custScaleY="61789" custRadScaleRad="103574" custRadScaleInc="-1388">
        <dgm:presLayoutVars>
          <dgm:bulletEnabled val="1"/>
        </dgm:presLayoutVars>
      </dgm:prSet>
      <dgm:spPr/>
    </dgm:pt>
  </dgm:ptLst>
  <dgm:cxnLst>
    <dgm:cxn modelId="{5716990E-258D-4E51-97CF-514BA6FA7BDE}" type="presOf" srcId="{66017A73-7ED5-40DC-8708-4B17A438E0C2}" destId="{AB85296D-8DDE-460E-BE34-08E17CCBF52D}" srcOrd="0" destOrd="0" presId="urn:microsoft.com/office/officeart/2005/8/layout/radial4"/>
    <dgm:cxn modelId="{4A369314-082A-41C7-997B-12C132DC8325}" type="presOf" srcId="{ECEC699B-BC05-4B5B-9B5C-4CFF8E0DCD76}" destId="{79312C1C-AB49-40B5-871D-1EA8A157AB36}" srcOrd="0" destOrd="0" presId="urn:microsoft.com/office/officeart/2005/8/layout/radial4"/>
    <dgm:cxn modelId="{0D31871A-8C7D-42E7-AEC7-63525A2B528E}" type="presOf" srcId="{C86DE14D-7A34-40AC-8F60-FD06D049FE25}" destId="{0B7F8BCA-9A6C-4348-B59F-52CE58913B7C}" srcOrd="0" destOrd="0" presId="urn:microsoft.com/office/officeart/2005/8/layout/radial4"/>
    <dgm:cxn modelId="{C108F724-F678-42CE-84D3-F750EA5B712C}" type="presOf" srcId="{34A0CF3C-3CBE-476C-B077-8623D945C673}" destId="{4069AAD3-D550-45A4-A204-311D982A0A96}" srcOrd="0" destOrd="0" presId="urn:microsoft.com/office/officeart/2005/8/layout/radial4"/>
    <dgm:cxn modelId="{5A5BA928-EC20-47D7-99AF-BF68014649C3}" srcId="{5E47C74D-4F5B-4BA3-8FF7-6C3BBA1EAA33}" destId="{66017A73-7ED5-40DC-8708-4B17A438E0C2}" srcOrd="0" destOrd="0" parTransId="{FBF6A8B7-D4D1-4BEE-B1C0-52A9F6C3195E}" sibTransId="{121B7697-7ADE-453D-9F98-8A2D17D10943}"/>
    <dgm:cxn modelId="{68D19D68-F87A-4195-8966-FDF17D7C8605}" type="presOf" srcId="{33F00500-8DB6-4BD0-9EE4-4EF4203D6213}" destId="{63B6FBD6-7248-4732-B5F4-604A7A73B0D5}" srcOrd="0" destOrd="0" presId="urn:microsoft.com/office/officeart/2005/8/layout/radial4"/>
    <dgm:cxn modelId="{54C71574-536C-4A9C-BA54-8EA6EBC4883F}" type="presOf" srcId="{5E47C74D-4F5B-4BA3-8FF7-6C3BBA1EAA33}" destId="{4E6B078C-B0AA-4CE4-AA82-6886CD6C8104}" srcOrd="0" destOrd="0" presId="urn:microsoft.com/office/officeart/2005/8/layout/radial4"/>
    <dgm:cxn modelId="{57274DBC-7F45-4B11-B768-0DE58B838A12}" srcId="{66017A73-7ED5-40DC-8708-4B17A438E0C2}" destId="{33F00500-8DB6-4BD0-9EE4-4EF4203D6213}" srcOrd="0" destOrd="0" parTransId="{ECEC699B-BC05-4B5B-9B5C-4CFF8E0DCD76}" sibTransId="{7313514E-9395-4624-8F93-9D4C3BC1EA7E}"/>
    <dgm:cxn modelId="{09A572DE-1289-4323-B375-3FEBB6F959E4}" srcId="{66017A73-7ED5-40DC-8708-4B17A438E0C2}" destId="{34A0CF3C-3CBE-476C-B077-8623D945C673}" srcOrd="1" destOrd="0" parTransId="{C86DE14D-7A34-40AC-8F60-FD06D049FE25}" sibTransId="{549D30DC-E72B-4FFE-BAAB-B19E39ED8812}"/>
    <dgm:cxn modelId="{1D3A0184-C657-4E77-88F4-720ED2EB31BA}" type="presParOf" srcId="{4E6B078C-B0AA-4CE4-AA82-6886CD6C8104}" destId="{AB85296D-8DDE-460E-BE34-08E17CCBF52D}" srcOrd="0" destOrd="0" presId="urn:microsoft.com/office/officeart/2005/8/layout/radial4"/>
    <dgm:cxn modelId="{021B1C06-006C-4577-87B6-475CE758ACA1}" type="presParOf" srcId="{4E6B078C-B0AA-4CE4-AA82-6886CD6C8104}" destId="{79312C1C-AB49-40B5-871D-1EA8A157AB36}" srcOrd="1" destOrd="0" presId="urn:microsoft.com/office/officeart/2005/8/layout/radial4"/>
    <dgm:cxn modelId="{5AA43BDA-3A0C-4625-8068-89FDE005221D}" type="presParOf" srcId="{4E6B078C-B0AA-4CE4-AA82-6886CD6C8104}" destId="{63B6FBD6-7248-4732-B5F4-604A7A73B0D5}" srcOrd="2" destOrd="0" presId="urn:microsoft.com/office/officeart/2005/8/layout/radial4"/>
    <dgm:cxn modelId="{5652F7DC-9698-450F-B46A-9E37D8EF6DF9}" type="presParOf" srcId="{4E6B078C-B0AA-4CE4-AA82-6886CD6C8104}" destId="{0B7F8BCA-9A6C-4348-B59F-52CE58913B7C}" srcOrd="3" destOrd="0" presId="urn:microsoft.com/office/officeart/2005/8/layout/radial4"/>
    <dgm:cxn modelId="{53E90834-5C7D-42D5-A99D-56CDA7420DCD}" type="presParOf" srcId="{4E6B078C-B0AA-4CE4-AA82-6886CD6C8104}" destId="{4069AAD3-D550-45A4-A204-311D982A0A96}" srcOrd="4" destOrd="0" presId="urn:microsoft.com/office/officeart/2005/8/layout/radial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9C019A-B3F8-4178-BDCD-803E87165A2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CA"/>
        </a:p>
      </dgm:t>
    </dgm:pt>
    <dgm:pt modelId="{2FB2C53B-34D2-444F-911F-5AD1312FB13C}">
      <dgm:prSet phldrT="[Text]" custT="1"/>
      <dgm:spPr/>
      <dgm:t>
        <a:bodyPr/>
        <a:lstStyle/>
        <a:p>
          <a:r>
            <a:rPr lang="fr-FR" altLang="en-US" sz="1600" dirty="0">
              <a:solidFill>
                <a:srgbClr val="666666"/>
              </a:solidFill>
              <a:latin typeface="Century Gothic" panose="020B0502020202020204" pitchFamily="34" charset="0"/>
              <a:cs typeface="Calibri" panose="020F0502020204030204" pitchFamily="34" charset="0"/>
            </a:rPr>
            <a:t>LES TITULAIRES DE L'AMA SONT </a:t>
          </a:r>
          <a:r>
            <a:rPr lang="fr-FR" altLang="en-US" sz="1600" b="1" dirty="0">
              <a:solidFill>
                <a:srgbClr val="666666"/>
              </a:solidFill>
              <a:latin typeface="Century Gothic" panose="020B0502020202020204" pitchFamily="34" charset="0"/>
              <a:cs typeface="Calibri" panose="020F0502020204030204" pitchFamily="34" charset="0"/>
            </a:rPr>
            <a:t>PRÉ-QUALIFIÉS ET CERTIFIÉS </a:t>
          </a:r>
          <a:r>
            <a:rPr lang="fr-FR" altLang="en-US" sz="1600" dirty="0">
              <a:solidFill>
                <a:srgbClr val="666666"/>
              </a:solidFill>
              <a:latin typeface="Century Gothic" panose="020B0502020202020204" pitchFamily="34" charset="0"/>
              <a:cs typeface="Calibri" panose="020F0502020204030204" pitchFamily="34" charset="0"/>
            </a:rPr>
            <a:t>POUR AVOIR RESPECTÉ LES SPĖCIFICATIONS MINIMALES</a:t>
          </a:r>
          <a:endParaRPr lang="en-CA" sz="1600" dirty="0">
            <a:solidFill>
              <a:srgbClr val="666666"/>
            </a:solidFill>
            <a:latin typeface="Century Gothic" panose="020B0502020202020204" pitchFamily="34" charset="0"/>
          </a:endParaRPr>
        </a:p>
      </dgm:t>
    </dgm:pt>
    <dgm:pt modelId="{7E990E64-F7C0-461B-993B-260882A33ADB}" type="parTrans" cxnId="{A8F2E526-D9F2-4362-8363-A5900236FD0E}">
      <dgm:prSet/>
      <dgm:spPr/>
      <dgm:t>
        <a:bodyPr/>
        <a:lstStyle/>
        <a:p>
          <a:endParaRPr lang="en-CA"/>
        </a:p>
      </dgm:t>
    </dgm:pt>
    <dgm:pt modelId="{7DAE22FC-C9C4-4675-970F-0A6E6CC88CAD}" type="sibTrans" cxnId="{A8F2E526-D9F2-4362-8363-A5900236FD0E}">
      <dgm:prSet/>
      <dgm:spPr/>
      <dgm:t>
        <a:bodyPr/>
        <a:lstStyle/>
        <a:p>
          <a:endParaRPr lang="en-CA"/>
        </a:p>
      </dgm:t>
    </dgm:pt>
    <dgm:pt modelId="{787D5FB0-E317-4DC1-92F3-2F12084D2BDC}">
      <dgm:prSet phldrT="[Text]" custT="1"/>
      <dgm:spPr/>
      <dgm:t>
        <a:bodyPr/>
        <a:lstStyle/>
        <a:p>
          <a:r>
            <a:rPr lang="en-US" altLang="en-US" sz="1600" b="1" dirty="0">
              <a:solidFill>
                <a:srgbClr val="666666"/>
              </a:solidFill>
              <a:latin typeface="Century Gothic" panose="020B0502020202020204" pitchFamily="34" charset="0"/>
              <a:cs typeface="Calibri" panose="020F0502020204030204" pitchFamily="34" charset="0"/>
            </a:rPr>
            <a:t>SPÉCIFICATIONS COMPLÈTES NON REQUISES</a:t>
          </a:r>
          <a:endParaRPr lang="en-CA" sz="1600" b="1" dirty="0">
            <a:solidFill>
              <a:srgbClr val="666666"/>
            </a:solidFill>
            <a:latin typeface="Century Gothic" panose="020B0502020202020204" pitchFamily="34" charset="0"/>
          </a:endParaRPr>
        </a:p>
      </dgm:t>
    </dgm:pt>
    <dgm:pt modelId="{7B986B44-962F-4E2E-8F0D-CC3CCD31746B}" type="parTrans" cxnId="{B06C693A-7EA1-4D34-941F-D8A368D0A7F0}">
      <dgm:prSet/>
      <dgm:spPr/>
      <dgm:t>
        <a:bodyPr/>
        <a:lstStyle/>
        <a:p>
          <a:endParaRPr lang="en-CA"/>
        </a:p>
      </dgm:t>
    </dgm:pt>
    <dgm:pt modelId="{7EEBE1BC-4CFE-4877-9843-8326C425A436}" type="sibTrans" cxnId="{B06C693A-7EA1-4D34-941F-D8A368D0A7F0}">
      <dgm:prSet/>
      <dgm:spPr/>
      <dgm:t>
        <a:bodyPr/>
        <a:lstStyle/>
        <a:p>
          <a:endParaRPr lang="en-CA"/>
        </a:p>
      </dgm:t>
    </dgm:pt>
    <dgm:pt modelId="{AD5BE985-C293-433E-902A-B6AFC6E9D7E9}">
      <dgm:prSet phldrT="[Text]" custT="1"/>
      <dgm:spPr/>
      <dgm:t>
        <a:bodyPr/>
        <a:lstStyle/>
        <a:p>
          <a:pPr>
            <a:buFontTx/>
            <a:buNone/>
          </a:pPr>
          <a:r>
            <a:rPr lang="fr-FR" altLang="en-US" sz="1600" b="1" i="1" dirty="0">
              <a:solidFill>
                <a:srgbClr val="666666"/>
              </a:solidFill>
              <a:latin typeface="Century Gothic" panose="020B0502020202020204" pitchFamily="34" charset="0"/>
              <a:cs typeface="Calibri" panose="020F0502020204030204" pitchFamily="34" charset="0"/>
            </a:rPr>
            <a:t>DES OUTILS SONT DISPONIBLES </a:t>
          </a:r>
          <a:r>
            <a:rPr lang="fr-FR" altLang="en-US" sz="1600" i="1" dirty="0">
              <a:solidFill>
                <a:srgbClr val="666666"/>
              </a:solidFill>
              <a:latin typeface="Century Gothic" panose="020B0502020202020204" pitchFamily="34" charset="0"/>
              <a:cs typeface="Calibri" panose="020F0502020204030204" pitchFamily="34" charset="0"/>
            </a:rPr>
            <a:t>(MODÈLES, INSTRUCTIONS ET EXEMPLES)  POUR AIDER LES CLIENTS À DÉFINIR LEUR BESOIN</a:t>
          </a:r>
          <a:endParaRPr lang="en-CA" sz="1600" dirty="0">
            <a:solidFill>
              <a:srgbClr val="666666"/>
            </a:solidFill>
            <a:latin typeface="Century Gothic" panose="020B0502020202020204" pitchFamily="34" charset="0"/>
          </a:endParaRPr>
        </a:p>
      </dgm:t>
    </dgm:pt>
    <dgm:pt modelId="{F3865172-33BD-4E9F-9820-121CCE8E0F54}" type="parTrans" cxnId="{4F7EBB6C-FFA1-47EF-8E43-7713675C16EE}">
      <dgm:prSet/>
      <dgm:spPr/>
      <dgm:t>
        <a:bodyPr/>
        <a:lstStyle/>
        <a:p>
          <a:endParaRPr lang="en-CA"/>
        </a:p>
      </dgm:t>
    </dgm:pt>
    <dgm:pt modelId="{0F327683-9636-45FF-88B4-4E0FE8915728}" type="sibTrans" cxnId="{4F7EBB6C-FFA1-47EF-8E43-7713675C16EE}">
      <dgm:prSet/>
      <dgm:spPr/>
      <dgm:t>
        <a:bodyPr/>
        <a:lstStyle/>
        <a:p>
          <a:endParaRPr lang="en-CA"/>
        </a:p>
      </dgm:t>
    </dgm:pt>
    <dgm:pt modelId="{4A581EE6-1DAF-44E4-88A3-896A4989B111}">
      <dgm:prSet phldrT="[Text]" custT="1"/>
      <dgm:spPr/>
      <dgm:t>
        <a:bodyPr/>
        <a:lstStyle/>
        <a:p>
          <a:r>
            <a:rPr lang="fr-FR" altLang="en-US" sz="1600" b="1" i="1" dirty="0">
              <a:solidFill>
                <a:srgbClr val="666666"/>
              </a:solidFill>
              <a:latin typeface="Century Gothic" panose="020B0502020202020204" pitchFamily="34" charset="0"/>
              <a:cs typeface="Calibri" panose="020F0502020204030204" pitchFamily="34" charset="0"/>
            </a:rPr>
            <a:t>LES NORMES ENVIRONNEMENTALES ET DE PERFORMANCE </a:t>
          </a:r>
          <a:r>
            <a:rPr lang="fr-FR" altLang="en-US" sz="1600" i="1" dirty="0">
              <a:solidFill>
                <a:srgbClr val="666666"/>
              </a:solidFill>
              <a:latin typeface="Century Gothic" panose="020B0502020202020204" pitchFamily="34" charset="0"/>
              <a:cs typeface="Calibri" panose="020F0502020204030204" pitchFamily="34" charset="0"/>
            </a:rPr>
            <a:t>SONT DÉJÀ INTÉGRÉES DANS LES </a:t>
          </a:r>
          <a:r>
            <a:rPr lang="fr-FR" altLang="en-US" sz="1600" i="1" dirty="0" err="1">
              <a:solidFill>
                <a:srgbClr val="666666"/>
              </a:solidFill>
              <a:latin typeface="Century Gothic" panose="020B0502020202020204" pitchFamily="34" charset="0"/>
              <a:cs typeface="Calibri" panose="020F0502020204030204" pitchFamily="34" charset="0"/>
            </a:rPr>
            <a:t>AMAs</a:t>
          </a:r>
          <a:r>
            <a:rPr lang="fr-FR" altLang="en-US" sz="1600" i="1" dirty="0">
              <a:solidFill>
                <a:srgbClr val="666666"/>
              </a:solidFill>
              <a:latin typeface="Century Gothic" panose="020B0502020202020204" pitchFamily="34" charset="0"/>
              <a:cs typeface="Calibri" panose="020F0502020204030204" pitchFamily="34" charset="0"/>
            </a:rPr>
            <a:t> POUR TOUS LES PRODUITS</a:t>
          </a:r>
          <a:endParaRPr lang="en-CA" sz="1600" dirty="0">
            <a:solidFill>
              <a:srgbClr val="666666"/>
            </a:solidFill>
            <a:latin typeface="Century Gothic" panose="020B0502020202020204" pitchFamily="34" charset="0"/>
          </a:endParaRPr>
        </a:p>
      </dgm:t>
    </dgm:pt>
    <dgm:pt modelId="{BC37E128-FEED-425F-92A6-374FBDB3D3C6}" type="parTrans" cxnId="{F65565BA-95D8-42D3-AA49-4084CE7A37FF}">
      <dgm:prSet/>
      <dgm:spPr/>
      <dgm:t>
        <a:bodyPr/>
        <a:lstStyle/>
        <a:p>
          <a:endParaRPr lang="en-CA"/>
        </a:p>
      </dgm:t>
    </dgm:pt>
    <dgm:pt modelId="{7AC81F1E-942B-4CC1-A4BC-76B60BE1B487}" type="sibTrans" cxnId="{F65565BA-95D8-42D3-AA49-4084CE7A37FF}">
      <dgm:prSet/>
      <dgm:spPr/>
      <dgm:t>
        <a:bodyPr/>
        <a:lstStyle/>
        <a:p>
          <a:endParaRPr lang="en-CA"/>
        </a:p>
      </dgm:t>
    </dgm:pt>
    <dgm:pt modelId="{AF7C2271-154B-47A7-BDF9-05DCF4BEF152}">
      <dgm:prSet phldrT="[Text]" custT="1"/>
      <dgm:spPr/>
      <dgm:t>
        <a:bodyPr/>
        <a:lstStyle/>
        <a:p>
          <a:r>
            <a:rPr lang="en-CA" sz="1600" dirty="0">
              <a:solidFill>
                <a:srgbClr val="666666"/>
              </a:solidFill>
            </a:rPr>
            <a:t>P</a:t>
          </a:r>
          <a:r>
            <a:rPr lang="fr-FR" altLang="en-US" sz="1600" i="1" dirty="0">
              <a:solidFill>
                <a:srgbClr val="666666"/>
              </a:solidFill>
              <a:latin typeface="Century Gothic" panose="020B0502020202020204" pitchFamily="34" charset="0"/>
              <a:cs typeface="Calibri" panose="020F0502020204030204" pitchFamily="34" charset="0"/>
            </a:rPr>
            <a:t>ÈRIODE DE SOLLICITATION </a:t>
          </a:r>
          <a:r>
            <a:rPr lang="fr-FR" altLang="en-US" sz="1600" b="1" i="1" dirty="0">
              <a:solidFill>
                <a:srgbClr val="666666"/>
              </a:solidFill>
              <a:latin typeface="Century Gothic" panose="020B0502020202020204" pitchFamily="34" charset="0"/>
              <a:cs typeface="Calibri" panose="020F0502020204030204" pitchFamily="34" charset="0"/>
            </a:rPr>
            <a:t>10 JOURS MINIMUM </a:t>
          </a:r>
          <a:endParaRPr lang="en-CA" sz="1600" b="1" dirty="0">
            <a:solidFill>
              <a:srgbClr val="666666"/>
            </a:solidFill>
          </a:endParaRPr>
        </a:p>
      </dgm:t>
    </dgm:pt>
    <dgm:pt modelId="{0E3DC2D5-A629-4FA2-86C8-75F8C3274CBC}" type="parTrans" cxnId="{CB7C88E8-A610-4951-A3E9-7CB7AB8D83A9}">
      <dgm:prSet/>
      <dgm:spPr/>
      <dgm:t>
        <a:bodyPr/>
        <a:lstStyle/>
        <a:p>
          <a:endParaRPr lang="en-CA"/>
        </a:p>
      </dgm:t>
    </dgm:pt>
    <dgm:pt modelId="{957A0701-3B16-4B15-808F-11CE4A418674}" type="sibTrans" cxnId="{CB7C88E8-A610-4951-A3E9-7CB7AB8D83A9}">
      <dgm:prSet/>
      <dgm:spPr/>
      <dgm:t>
        <a:bodyPr/>
        <a:lstStyle/>
        <a:p>
          <a:endParaRPr lang="en-CA"/>
        </a:p>
      </dgm:t>
    </dgm:pt>
    <dgm:pt modelId="{6290F1F1-7893-4E19-AAF7-A5AF01461D33}" type="pres">
      <dgm:prSet presAssocID="{ED9C019A-B3F8-4178-BDCD-803E87165A21}" presName="Name0" presStyleCnt="0">
        <dgm:presLayoutVars>
          <dgm:chMax val="7"/>
          <dgm:chPref val="7"/>
          <dgm:dir/>
        </dgm:presLayoutVars>
      </dgm:prSet>
      <dgm:spPr/>
    </dgm:pt>
    <dgm:pt modelId="{8ED06B11-52DF-47D8-B43F-E194A3FC2450}" type="pres">
      <dgm:prSet presAssocID="{ED9C019A-B3F8-4178-BDCD-803E87165A21}" presName="Name1" presStyleCnt="0"/>
      <dgm:spPr/>
    </dgm:pt>
    <dgm:pt modelId="{EBC46816-361D-4725-B72F-953038563F2C}" type="pres">
      <dgm:prSet presAssocID="{ED9C019A-B3F8-4178-BDCD-803E87165A21}" presName="cycle" presStyleCnt="0"/>
      <dgm:spPr/>
    </dgm:pt>
    <dgm:pt modelId="{BF6F0B74-F75B-4A37-BA65-E63108C105E0}" type="pres">
      <dgm:prSet presAssocID="{ED9C019A-B3F8-4178-BDCD-803E87165A21}" presName="srcNode" presStyleLbl="node1" presStyleIdx="0" presStyleCnt="5"/>
      <dgm:spPr/>
    </dgm:pt>
    <dgm:pt modelId="{690B7929-7E60-433C-B353-3833249EEB8A}" type="pres">
      <dgm:prSet presAssocID="{ED9C019A-B3F8-4178-BDCD-803E87165A21}" presName="conn" presStyleLbl="parChTrans1D2" presStyleIdx="0" presStyleCnt="1"/>
      <dgm:spPr/>
    </dgm:pt>
    <dgm:pt modelId="{FB572E3D-31C4-4CFB-B979-D64A637B2BD4}" type="pres">
      <dgm:prSet presAssocID="{ED9C019A-B3F8-4178-BDCD-803E87165A21}" presName="extraNode" presStyleLbl="node1" presStyleIdx="0" presStyleCnt="5"/>
      <dgm:spPr/>
    </dgm:pt>
    <dgm:pt modelId="{1D6A3AC9-6B9C-4059-BD6D-361CE86007C0}" type="pres">
      <dgm:prSet presAssocID="{ED9C019A-B3F8-4178-BDCD-803E87165A21}" presName="dstNode" presStyleLbl="node1" presStyleIdx="0" presStyleCnt="5"/>
      <dgm:spPr/>
    </dgm:pt>
    <dgm:pt modelId="{290E30B5-DF09-4C89-B787-9F90405FB380}" type="pres">
      <dgm:prSet presAssocID="{2FB2C53B-34D2-444F-911F-5AD1312FB13C}" presName="text_1" presStyleLbl="node1" presStyleIdx="0" presStyleCnt="5">
        <dgm:presLayoutVars>
          <dgm:bulletEnabled val="1"/>
        </dgm:presLayoutVars>
      </dgm:prSet>
      <dgm:spPr/>
    </dgm:pt>
    <dgm:pt modelId="{17C76304-ABF9-401B-A403-04614A3CDF6C}" type="pres">
      <dgm:prSet presAssocID="{2FB2C53B-34D2-444F-911F-5AD1312FB13C}" presName="accent_1" presStyleCnt="0"/>
      <dgm:spPr/>
    </dgm:pt>
    <dgm:pt modelId="{8058CA18-A93B-4A9F-8D4B-36A4D845A686}" type="pres">
      <dgm:prSet presAssocID="{2FB2C53B-34D2-444F-911F-5AD1312FB13C}" presName="accentRepeatNode" presStyleLbl="solidFgAcc1" presStyleIdx="0" presStyleCnt="5"/>
      <dgm:spPr/>
    </dgm:pt>
    <dgm:pt modelId="{A15DC94F-A9BF-40AE-AE4E-5078CAC5C93B}" type="pres">
      <dgm:prSet presAssocID="{787D5FB0-E317-4DC1-92F3-2F12084D2BDC}" presName="text_2" presStyleLbl="node1" presStyleIdx="1" presStyleCnt="5">
        <dgm:presLayoutVars>
          <dgm:bulletEnabled val="1"/>
        </dgm:presLayoutVars>
      </dgm:prSet>
      <dgm:spPr/>
    </dgm:pt>
    <dgm:pt modelId="{1F12E673-7708-48F6-B365-04AFCB4B23B3}" type="pres">
      <dgm:prSet presAssocID="{787D5FB0-E317-4DC1-92F3-2F12084D2BDC}" presName="accent_2" presStyleCnt="0"/>
      <dgm:spPr/>
    </dgm:pt>
    <dgm:pt modelId="{193EAA4F-7DE9-433B-A04D-DA582EB95344}" type="pres">
      <dgm:prSet presAssocID="{787D5FB0-E317-4DC1-92F3-2F12084D2BDC}" presName="accentRepeatNode" presStyleLbl="solidFgAcc1" presStyleIdx="1" presStyleCnt="5"/>
      <dgm:spPr/>
    </dgm:pt>
    <dgm:pt modelId="{B11C4041-9B01-40AF-A558-A52D7392A9E1}" type="pres">
      <dgm:prSet presAssocID="{AD5BE985-C293-433E-902A-B6AFC6E9D7E9}" presName="text_3" presStyleLbl="node1" presStyleIdx="2" presStyleCnt="5">
        <dgm:presLayoutVars>
          <dgm:bulletEnabled val="1"/>
        </dgm:presLayoutVars>
      </dgm:prSet>
      <dgm:spPr/>
    </dgm:pt>
    <dgm:pt modelId="{4DC8DD7E-AF49-42ED-8C68-40F49D1CAEAE}" type="pres">
      <dgm:prSet presAssocID="{AD5BE985-C293-433E-902A-B6AFC6E9D7E9}" presName="accent_3" presStyleCnt="0"/>
      <dgm:spPr/>
    </dgm:pt>
    <dgm:pt modelId="{F5320ECB-73AD-441C-9974-656936E67B59}" type="pres">
      <dgm:prSet presAssocID="{AD5BE985-C293-433E-902A-B6AFC6E9D7E9}" presName="accentRepeatNode" presStyleLbl="solidFgAcc1" presStyleIdx="2" presStyleCnt="5"/>
      <dgm:spPr/>
    </dgm:pt>
    <dgm:pt modelId="{D0181F36-5BFB-4B9B-B4F2-106318D7B7CC}" type="pres">
      <dgm:prSet presAssocID="{4A581EE6-1DAF-44E4-88A3-896A4989B111}" presName="text_4" presStyleLbl="node1" presStyleIdx="3" presStyleCnt="5">
        <dgm:presLayoutVars>
          <dgm:bulletEnabled val="1"/>
        </dgm:presLayoutVars>
      </dgm:prSet>
      <dgm:spPr/>
    </dgm:pt>
    <dgm:pt modelId="{66053D6C-C8E6-41AC-9CB5-799C1F6D7122}" type="pres">
      <dgm:prSet presAssocID="{4A581EE6-1DAF-44E4-88A3-896A4989B111}" presName="accent_4" presStyleCnt="0"/>
      <dgm:spPr/>
    </dgm:pt>
    <dgm:pt modelId="{03D471AC-85B1-4E76-B161-9614B05761EA}" type="pres">
      <dgm:prSet presAssocID="{4A581EE6-1DAF-44E4-88A3-896A4989B111}" presName="accentRepeatNode" presStyleLbl="solidFgAcc1" presStyleIdx="3" presStyleCnt="5"/>
      <dgm:spPr/>
    </dgm:pt>
    <dgm:pt modelId="{B4677F42-3BE8-476A-BD16-2D8D7D18E7CC}" type="pres">
      <dgm:prSet presAssocID="{AF7C2271-154B-47A7-BDF9-05DCF4BEF152}" presName="text_5" presStyleLbl="node1" presStyleIdx="4" presStyleCnt="5">
        <dgm:presLayoutVars>
          <dgm:bulletEnabled val="1"/>
        </dgm:presLayoutVars>
      </dgm:prSet>
      <dgm:spPr/>
    </dgm:pt>
    <dgm:pt modelId="{7BC73E53-6857-450A-8240-32706BECA60B}" type="pres">
      <dgm:prSet presAssocID="{AF7C2271-154B-47A7-BDF9-05DCF4BEF152}" presName="accent_5" presStyleCnt="0"/>
      <dgm:spPr/>
    </dgm:pt>
    <dgm:pt modelId="{91A43184-7FA9-40A3-B3CF-2432D6599F22}" type="pres">
      <dgm:prSet presAssocID="{AF7C2271-154B-47A7-BDF9-05DCF4BEF152}" presName="accentRepeatNode" presStyleLbl="solidFgAcc1" presStyleIdx="4" presStyleCnt="5"/>
      <dgm:spPr/>
    </dgm:pt>
  </dgm:ptLst>
  <dgm:cxnLst>
    <dgm:cxn modelId="{4042AE1C-6A5F-4525-B72F-576E8A3D1D7F}" type="presOf" srcId="{2FB2C53B-34D2-444F-911F-5AD1312FB13C}" destId="{290E30B5-DF09-4C89-B787-9F90405FB380}" srcOrd="0" destOrd="0" presId="urn:microsoft.com/office/officeart/2008/layout/VerticalCurvedList"/>
    <dgm:cxn modelId="{A8F2E526-D9F2-4362-8363-A5900236FD0E}" srcId="{ED9C019A-B3F8-4178-BDCD-803E87165A21}" destId="{2FB2C53B-34D2-444F-911F-5AD1312FB13C}" srcOrd="0" destOrd="0" parTransId="{7E990E64-F7C0-461B-993B-260882A33ADB}" sibTransId="{7DAE22FC-C9C4-4675-970F-0A6E6CC88CAD}"/>
    <dgm:cxn modelId="{B06C693A-7EA1-4D34-941F-D8A368D0A7F0}" srcId="{ED9C019A-B3F8-4178-BDCD-803E87165A21}" destId="{787D5FB0-E317-4DC1-92F3-2F12084D2BDC}" srcOrd="1" destOrd="0" parTransId="{7B986B44-962F-4E2E-8F0D-CC3CCD31746B}" sibTransId="{7EEBE1BC-4CFE-4877-9843-8326C425A436}"/>
    <dgm:cxn modelId="{56C64D3F-7838-4747-93AF-90631B5C761F}" type="presOf" srcId="{ED9C019A-B3F8-4178-BDCD-803E87165A21}" destId="{6290F1F1-7893-4E19-AAF7-A5AF01461D33}" srcOrd="0" destOrd="0" presId="urn:microsoft.com/office/officeart/2008/layout/VerticalCurvedList"/>
    <dgm:cxn modelId="{4F7EBB6C-FFA1-47EF-8E43-7713675C16EE}" srcId="{ED9C019A-B3F8-4178-BDCD-803E87165A21}" destId="{AD5BE985-C293-433E-902A-B6AFC6E9D7E9}" srcOrd="2" destOrd="0" parTransId="{F3865172-33BD-4E9F-9820-121CCE8E0F54}" sibTransId="{0F327683-9636-45FF-88B4-4E0FE8915728}"/>
    <dgm:cxn modelId="{895A5495-2AB1-4EDF-B55B-794982EED8C5}" type="presOf" srcId="{4A581EE6-1DAF-44E4-88A3-896A4989B111}" destId="{D0181F36-5BFB-4B9B-B4F2-106318D7B7CC}" srcOrd="0" destOrd="0" presId="urn:microsoft.com/office/officeart/2008/layout/VerticalCurvedList"/>
    <dgm:cxn modelId="{BB209DB1-AEE7-47AD-87E4-A12274DBB710}" type="presOf" srcId="{AF7C2271-154B-47A7-BDF9-05DCF4BEF152}" destId="{B4677F42-3BE8-476A-BD16-2D8D7D18E7CC}" srcOrd="0" destOrd="0" presId="urn:microsoft.com/office/officeart/2008/layout/VerticalCurvedList"/>
    <dgm:cxn modelId="{F65565BA-95D8-42D3-AA49-4084CE7A37FF}" srcId="{ED9C019A-B3F8-4178-BDCD-803E87165A21}" destId="{4A581EE6-1DAF-44E4-88A3-896A4989B111}" srcOrd="3" destOrd="0" parTransId="{BC37E128-FEED-425F-92A6-374FBDB3D3C6}" sibTransId="{7AC81F1E-942B-4CC1-A4BC-76B60BE1B487}"/>
    <dgm:cxn modelId="{09D67BBB-4045-4B64-8B0E-FC2EEEA7005C}" type="presOf" srcId="{7DAE22FC-C9C4-4675-970F-0A6E6CC88CAD}" destId="{690B7929-7E60-433C-B353-3833249EEB8A}" srcOrd="0" destOrd="0" presId="urn:microsoft.com/office/officeart/2008/layout/VerticalCurvedList"/>
    <dgm:cxn modelId="{98F0F7C4-7947-48B7-A5BD-24BBADFAA129}" type="presOf" srcId="{AD5BE985-C293-433E-902A-B6AFC6E9D7E9}" destId="{B11C4041-9B01-40AF-A558-A52D7392A9E1}" srcOrd="0" destOrd="0" presId="urn:microsoft.com/office/officeart/2008/layout/VerticalCurvedList"/>
    <dgm:cxn modelId="{CB7C88E8-A610-4951-A3E9-7CB7AB8D83A9}" srcId="{ED9C019A-B3F8-4178-BDCD-803E87165A21}" destId="{AF7C2271-154B-47A7-BDF9-05DCF4BEF152}" srcOrd="4" destOrd="0" parTransId="{0E3DC2D5-A629-4FA2-86C8-75F8C3274CBC}" sibTransId="{957A0701-3B16-4B15-808F-11CE4A418674}"/>
    <dgm:cxn modelId="{468411EA-DB70-403E-A14A-1802B3C75BF9}" type="presOf" srcId="{787D5FB0-E317-4DC1-92F3-2F12084D2BDC}" destId="{A15DC94F-A9BF-40AE-AE4E-5078CAC5C93B}" srcOrd="0" destOrd="0" presId="urn:microsoft.com/office/officeart/2008/layout/VerticalCurvedList"/>
    <dgm:cxn modelId="{E86B229B-7D09-4B9F-8EFC-BB3A82ED15B7}" type="presParOf" srcId="{6290F1F1-7893-4E19-AAF7-A5AF01461D33}" destId="{8ED06B11-52DF-47D8-B43F-E194A3FC2450}" srcOrd="0" destOrd="0" presId="urn:microsoft.com/office/officeart/2008/layout/VerticalCurvedList"/>
    <dgm:cxn modelId="{CC3F82C4-0F3B-4E4A-B5C9-833058607727}" type="presParOf" srcId="{8ED06B11-52DF-47D8-B43F-E194A3FC2450}" destId="{EBC46816-361D-4725-B72F-953038563F2C}" srcOrd="0" destOrd="0" presId="urn:microsoft.com/office/officeart/2008/layout/VerticalCurvedList"/>
    <dgm:cxn modelId="{859A9994-63B2-4891-A5AF-23069335C30E}" type="presParOf" srcId="{EBC46816-361D-4725-B72F-953038563F2C}" destId="{BF6F0B74-F75B-4A37-BA65-E63108C105E0}" srcOrd="0" destOrd="0" presId="urn:microsoft.com/office/officeart/2008/layout/VerticalCurvedList"/>
    <dgm:cxn modelId="{B86AE75B-4A92-4AFC-B754-A1294872E3B3}" type="presParOf" srcId="{EBC46816-361D-4725-B72F-953038563F2C}" destId="{690B7929-7E60-433C-B353-3833249EEB8A}" srcOrd="1" destOrd="0" presId="urn:microsoft.com/office/officeart/2008/layout/VerticalCurvedList"/>
    <dgm:cxn modelId="{1EF3D856-FBC7-4ADF-B1A4-6F8BD93165EA}" type="presParOf" srcId="{EBC46816-361D-4725-B72F-953038563F2C}" destId="{FB572E3D-31C4-4CFB-B979-D64A637B2BD4}" srcOrd="2" destOrd="0" presId="urn:microsoft.com/office/officeart/2008/layout/VerticalCurvedList"/>
    <dgm:cxn modelId="{43E9E648-3D0C-4FC8-966C-E4864184FD23}" type="presParOf" srcId="{EBC46816-361D-4725-B72F-953038563F2C}" destId="{1D6A3AC9-6B9C-4059-BD6D-361CE86007C0}" srcOrd="3" destOrd="0" presId="urn:microsoft.com/office/officeart/2008/layout/VerticalCurvedList"/>
    <dgm:cxn modelId="{5712CD80-2EFE-4257-AC63-BA8B6731BB09}" type="presParOf" srcId="{8ED06B11-52DF-47D8-B43F-E194A3FC2450}" destId="{290E30B5-DF09-4C89-B787-9F90405FB380}" srcOrd="1" destOrd="0" presId="urn:microsoft.com/office/officeart/2008/layout/VerticalCurvedList"/>
    <dgm:cxn modelId="{A208F74D-9684-47F8-9BA7-18F46B2475C5}" type="presParOf" srcId="{8ED06B11-52DF-47D8-B43F-E194A3FC2450}" destId="{17C76304-ABF9-401B-A403-04614A3CDF6C}" srcOrd="2" destOrd="0" presId="urn:microsoft.com/office/officeart/2008/layout/VerticalCurvedList"/>
    <dgm:cxn modelId="{CC883A49-B65E-4103-80DD-72F5DA0DE066}" type="presParOf" srcId="{17C76304-ABF9-401B-A403-04614A3CDF6C}" destId="{8058CA18-A93B-4A9F-8D4B-36A4D845A686}" srcOrd="0" destOrd="0" presId="urn:microsoft.com/office/officeart/2008/layout/VerticalCurvedList"/>
    <dgm:cxn modelId="{3C9E43ED-49B0-4D89-9A3D-D948C81153AC}" type="presParOf" srcId="{8ED06B11-52DF-47D8-B43F-E194A3FC2450}" destId="{A15DC94F-A9BF-40AE-AE4E-5078CAC5C93B}" srcOrd="3" destOrd="0" presId="urn:microsoft.com/office/officeart/2008/layout/VerticalCurvedList"/>
    <dgm:cxn modelId="{2D59C1EF-B476-4567-886C-2514F57A8019}" type="presParOf" srcId="{8ED06B11-52DF-47D8-B43F-E194A3FC2450}" destId="{1F12E673-7708-48F6-B365-04AFCB4B23B3}" srcOrd="4" destOrd="0" presId="urn:microsoft.com/office/officeart/2008/layout/VerticalCurvedList"/>
    <dgm:cxn modelId="{CA3F75EA-162C-4A54-B384-61500D75EF3F}" type="presParOf" srcId="{1F12E673-7708-48F6-B365-04AFCB4B23B3}" destId="{193EAA4F-7DE9-433B-A04D-DA582EB95344}" srcOrd="0" destOrd="0" presId="urn:microsoft.com/office/officeart/2008/layout/VerticalCurvedList"/>
    <dgm:cxn modelId="{241C6415-B4A5-4121-B7BF-1733E0B06615}" type="presParOf" srcId="{8ED06B11-52DF-47D8-B43F-E194A3FC2450}" destId="{B11C4041-9B01-40AF-A558-A52D7392A9E1}" srcOrd="5" destOrd="0" presId="urn:microsoft.com/office/officeart/2008/layout/VerticalCurvedList"/>
    <dgm:cxn modelId="{26C731A1-4D8C-4B20-A965-822DD344E55B}" type="presParOf" srcId="{8ED06B11-52DF-47D8-B43F-E194A3FC2450}" destId="{4DC8DD7E-AF49-42ED-8C68-40F49D1CAEAE}" srcOrd="6" destOrd="0" presId="urn:microsoft.com/office/officeart/2008/layout/VerticalCurvedList"/>
    <dgm:cxn modelId="{2B02CBDA-5AD8-4BA7-A216-B65212A6322E}" type="presParOf" srcId="{4DC8DD7E-AF49-42ED-8C68-40F49D1CAEAE}" destId="{F5320ECB-73AD-441C-9974-656936E67B59}" srcOrd="0" destOrd="0" presId="urn:microsoft.com/office/officeart/2008/layout/VerticalCurvedList"/>
    <dgm:cxn modelId="{7E0EC6AA-9394-4D41-9794-8342FC6EECFB}" type="presParOf" srcId="{8ED06B11-52DF-47D8-B43F-E194A3FC2450}" destId="{D0181F36-5BFB-4B9B-B4F2-106318D7B7CC}" srcOrd="7" destOrd="0" presId="urn:microsoft.com/office/officeart/2008/layout/VerticalCurvedList"/>
    <dgm:cxn modelId="{BA8AF934-FE87-48B8-9738-BFDCEAB108D6}" type="presParOf" srcId="{8ED06B11-52DF-47D8-B43F-E194A3FC2450}" destId="{66053D6C-C8E6-41AC-9CB5-799C1F6D7122}" srcOrd="8" destOrd="0" presId="urn:microsoft.com/office/officeart/2008/layout/VerticalCurvedList"/>
    <dgm:cxn modelId="{A71647BA-1319-479D-A9E1-A114AD053715}" type="presParOf" srcId="{66053D6C-C8E6-41AC-9CB5-799C1F6D7122}" destId="{03D471AC-85B1-4E76-B161-9614B05761EA}" srcOrd="0" destOrd="0" presId="urn:microsoft.com/office/officeart/2008/layout/VerticalCurvedList"/>
    <dgm:cxn modelId="{3DD3B9C1-7C87-40F5-AAD9-A1B5A92FA7C2}" type="presParOf" srcId="{8ED06B11-52DF-47D8-B43F-E194A3FC2450}" destId="{B4677F42-3BE8-476A-BD16-2D8D7D18E7CC}" srcOrd="9" destOrd="0" presId="urn:microsoft.com/office/officeart/2008/layout/VerticalCurvedList"/>
    <dgm:cxn modelId="{4098FD55-CB58-4C63-AD92-900B5AE016CA}" type="presParOf" srcId="{8ED06B11-52DF-47D8-B43F-E194A3FC2450}" destId="{7BC73E53-6857-450A-8240-32706BECA60B}" srcOrd="10" destOrd="0" presId="urn:microsoft.com/office/officeart/2008/layout/VerticalCurvedList"/>
    <dgm:cxn modelId="{799A91A9-CC4D-4448-A5FB-B8B9AFED1D2E}" type="presParOf" srcId="{7BC73E53-6857-450A-8240-32706BECA60B}" destId="{91A43184-7FA9-40A3-B3CF-2432D6599F2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5F4DD5-9AC5-4E4E-92F7-98A74B52D59F}" type="doc">
      <dgm:prSet loTypeId="urn:diagrams.loki3.com/BracketList" loCatId="list" qsTypeId="urn:microsoft.com/office/officeart/2005/8/quickstyle/simple1" qsCatId="simple" csTypeId="urn:microsoft.com/office/officeart/2005/8/colors/accent1_2" csCatId="accent1" phldr="1"/>
      <dgm:spPr/>
      <dgm:t>
        <a:bodyPr/>
        <a:lstStyle/>
        <a:p>
          <a:endParaRPr lang="en-CA"/>
        </a:p>
      </dgm:t>
    </dgm:pt>
    <dgm:pt modelId="{4E16D58C-9B3A-4327-ACB0-1428F839AE34}">
      <dgm:prSet phldrT="[Text]" custT="1"/>
      <dgm:spPr/>
      <dgm:t>
        <a:bodyPr/>
        <a:lstStyle/>
        <a:p>
          <a:pPr algn="l"/>
          <a:r>
            <a:rPr lang="en-US" sz="3200" b="0" dirty="0">
              <a:solidFill>
                <a:srgbClr val="666666"/>
              </a:solidFill>
            </a:rPr>
            <a:t>É</a:t>
          </a:r>
          <a:r>
            <a:rPr lang="en-CA" sz="3200" dirty="0">
              <a:solidFill>
                <a:srgbClr val="666666"/>
              </a:solidFill>
            </a:rPr>
            <a:t>tape 1</a:t>
          </a:r>
        </a:p>
      </dgm:t>
    </dgm:pt>
    <dgm:pt modelId="{0E502D07-B567-4CAE-83F3-8734618FD9EB}" type="parTrans" cxnId="{AB655BA0-9EE2-46E3-BC96-7CB9CD0422A3}">
      <dgm:prSet/>
      <dgm:spPr/>
      <dgm:t>
        <a:bodyPr/>
        <a:lstStyle/>
        <a:p>
          <a:endParaRPr lang="en-CA"/>
        </a:p>
      </dgm:t>
    </dgm:pt>
    <dgm:pt modelId="{F31552FA-0751-488E-9306-937F9984BA08}" type="sibTrans" cxnId="{AB655BA0-9EE2-46E3-BC96-7CB9CD0422A3}">
      <dgm:prSet/>
      <dgm:spPr/>
      <dgm:t>
        <a:bodyPr/>
        <a:lstStyle/>
        <a:p>
          <a:endParaRPr lang="en-CA"/>
        </a:p>
      </dgm:t>
    </dgm:pt>
    <dgm:pt modelId="{E664A93F-35A8-4A72-A824-A2426B30341B}">
      <dgm:prSet phldrT="[Text]" custT="1"/>
      <dgm:spPr>
        <a:solidFill>
          <a:schemeClr val="accent1">
            <a:hueOff val="0"/>
            <a:satOff val="0"/>
            <a:lumOff val="0"/>
          </a:schemeClr>
        </a:solidFill>
        <a:ln>
          <a:noFill/>
        </a:ln>
        <a:effectLst>
          <a:outerShdw blurRad="50800" dist="50800" dir="5400000" algn="ctr" rotWithShape="0">
            <a:srgbClr val="000000">
              <a:alpha val="62000"/>
            </a:srgbClr>
          </a:outerShdw>
        </a:effectLst>
      </dgm:spPr>
      <dgm:t>
        <a:bodyPr/>
        <a:lstStyle/>
        <a:p>
          <a:r>
            <a:rPr lang="fr-FR" sz="2000" dirty="0">
              <a:solidFill>
                <a:srgbClr val="666666"/>
              </a:solidFill>
            </a:rPr>
            <a:t>Demande d’arrangement en matière d’approvisionnement</a:t>
          </a:r>
          <a:endParaRPr lang="en-CA" sz="2000" dirty="0">
            <a:solidFill>
              <a:srgbClr val="666666"/>
            </a:solidFill>
          </a:endParaRPr>
        </a:p>
      </dgm:t>
    </dgm:pt>
    <dgm:pt modelId="{B203364A-F708-4FE3-A494-6DA7B41E1A00}" type="parTrans" cxnId="{22343AB8-DF65-43C5-9F81-EBAAED472285}">
      <dgm:prSet/>
      <dgm:spPr/>
      <dgm:t>
        <a:bodyPr/>
        <a:lstStyle/>
        <a:p>
          <a:endParaRPr lang="en-CA"/>
        </a:p>
      </dgm:t>
    </dgm:pt>
    <dgm:pt modelId="{A18C4B18-5385-41AC-95C0-072AF23364D5}" type="sibTrans" cxnId="{22343AB8-DF65-43C5-9F81-EBAAED472285}">
      <dgm:prSet/>
      <dgm:spPr/>
      <dgm:t>
        <a:bodyPr/>
        <a:lstStyle/>
        <a:p>
          <a:endParaRPr lang="en-CA"/>
        </a:p>
      </dgm:t>
    </dgm:pt>
    <dgm:pt modelId="{BD7F4772-3CC9-4354-BA09-F931D45E255C}">
      <dgm:prSet phldrT="[Text]" custT="1"/>
      <dgm:spPr/>
      <dgm:t>
        <a:bodyPr/>
        <a:lstStyle/>
        <a:p>
          <a:pPr algn="l"/>
          <a:r>
            <a:rPr lang="en-US" sz="3200" b="0" dirty="0">
              <a:solidFill>
                <a:srgbClr val="666666"/>
              </a:solidFill>
            </a:rPr>
            <a:t>É</a:t>
          </a:r>
          <a:r>
            <a:rPr lang="en-CA" sz="3200" dirty="0">
              <a:solidFill>
                <a:srgbClr val="666666"/>
              </a:solidFill>
            </a:rPr>
            <a:t>tape 2</a:t>
          </a:r>
        </a:p>
      </dgm:t>
    </dgm:pt>
    <dgm:pt modelId="{F76DDDFA-9917-4A5A-8DAB-225E4B7C2B10}" type="parTrans" cxnId="{3DAFDD31-026C-4100-ABAD-B9D82066C5DD}">
      <dgm:prSet/>
      <dgm:spPr/>
      <dgm:t>
        <a:bodyPr/>
        <a:lstStyle/>
        <a:p>
          <a:endParaRPr lang="en-CA"/>
        </a:p>
      </dgm:t>
    </dgm:pt>
    <dgm:pt modelId="{14EF652D-9AE5-4919-AC8E-EBC0843EFC4C}" type="sibTrans" cxnId="{3DAFDD31-026C-4100-ABAD-B9D82066C5DD}">
      <dgm:prSet/>
      <dgm:spPr/>
      <dgm:t>
        <a:bodyPr/>
        <a:lstStyle/>
        <a:p>
          <a:endParaRPr lang="en-CA"/>
        </a:p>
      </dgm:t>
    </dgm:pt>
    <dgm:pt modelId="{BE0ED9CE-ECE9-48EB-AA9A-EAD2B6473A09}">
      <dgm:prSet phldrT="[Text]" custT="1"/>
      <dgm:spPr>
        <a:solidFill>
          <a:schemeClr val="accent1">
            <a:hueOff val="0"/>
            <a:satOff val="0"/>
            <a:lumOff val="0"/>
          </a:schemeClr>
        </a:solidFill>
        <a:ln>
          <a:noFill/>
        </a:ln>
        <a:effectLst>
          <a:outerShdw blurRad="50800" dist="50800" dir="5400000" algn="ctr" rotWithShape="0">
            <a:srgbClr val="000000">
              <a:alpha val="62000"/>
            </a:srgbClr>
          </a:outerShdw>
        </a:effectLst>
      </dgm:spPr>
      <dgm:t>
        <a:bodyPr/>
        <a:lstStyle/>
        <a:p>
          <a:r>
            <a:rPr lang="fr-FR" sz="2000" dirty="0">
              <a:solidFill>
                <a:srgbClr val="666666"/>
              </a:solidFill>
            </a:rPr>
            <a:t>Les fournisseur et leurs produits sont pré-qualifiés selon un ensemble minimum de normes</a:t>
          </a:r>
          <a:r>
            <a:rPr lang="en-CA" sz="2000" dirty="0">
              <a:solidFill>
                <a:srgbClr val="666666"/>
              </a:solidFill>
            </a:rPr>
            <a:t>.</a:t>
          </a:r>
        </a:p>
      </dgm:t>
    </dgm:pt>
    <dgm:pt modelId="{31435854-F1AB-4E1D-A84D-F26D3DCDDB34}" type="parTrans" cxnId="{86A3FC7F-14C5-42AF-85D7-74879CB5DBC7}">
      <dgm:prSet/>
      <dgm:spPr/>
      <dgm:t>
        <a:bodyPr/>
        <a:lstStyle/>
        <a:p>
          <a:endParaRPr lang="en-CA"/>
        </a:p>
      </dgm:t>
    </dgm:pt>
    <dgm:pt modelId="{9765D0F2-7A57-49B9-ADBE-94620618EE5C}" type="sibTrans" cxnId="{86A3FC7F-14C5-42AF-85D7-74879CB5DBC7}">
      <dgm:prSet/>
      <dgm:spPr/>
      <dgm:t>
        <a:bodyPr/>
        <a:lstStyle/>
        <a:p>
          <a:endParaRPr lang="en-CA"/>
        </a:p>
      </dgm:t>
    </dgm:pt>
    <dgm:pt modelId="{2193E840-B4C8-454D-8334-FBEB5B24B594}">
      <dgm:prSet phldrT="[Text]" custT="1"/>
      <dgm:spPr>
        <a:solidFill>
          <a:schemeClr val="accent1">
            <a:hueOff val="0"/>
            <a:satOff val="0"/>
            <a:lumOff val="0"/>
          </a:schemeClr>
        </a:solidFill>
        <a:ln>
          <a:noFill/>
        </a:ln>
        <a:effectLst>
          <a:outerShdw blurRad="50800" dist="50800" dir="5400000" algn="ctr" rotWithShape="0">
            <a:srgbClr val="000000">
              <a:alpha val="62000"/>
            </a:srgbClr>
          </a:outerShdw>
        </a:effectLst>
      </dgm:spPr>
      <dgm:t>
        <a:bodyPr/>
        <a:lstStyle/>
        <a:p>
          <a:r>
            <a:rPr lang="en-CA" sz="2400" dirty="0">
              <a:solidFill>
                <a:srgbClr val="666666"/>
              </a:solidFill>
            </a:rPr>
            <a:t>= Accord non contraignant avec LE</a:t>
          </a:r>
          <a:r>
            <a:rPr lang="en-CA" sz="2400" b="0" dirty="0">
              <a:solidFill>
                <a:srgbClr val="666666"/>
              </a:solidFill>
            </a:rPr>
            <a:t> Canada</a:t>
          </a:r>
        </a:p>
      </dgm:t>
    </dgm:pt>
    <dgm:pt modelId="{80ECD81F-C60D-4DED-9C70-A3AEB4D4B4C4}" type="parTrans" cxnId="{A7FF738F-01A2-4655-812F-E3F44AA6C108}">
      <dgm:prSet/>
      <dgm:spPr/>
      <dgm:t>
        <a:bodyPr/>
        <a:lstStyle/>
        <a:p>
          <a:endParaRPr lang="en-CA"/>
        </a:p>
      </dgm:t>
    </dgm:pt>
    <dgm:pt modelId="{A56B8C56-3B09-4A9D-AB55-E695C2E5AF50}" type="sibTrans" cxnId="{A7FF738F-01A2-4655-812F-E3F44AA6C108}">
      <dgm:prSet/>
      <dgm:spPr/>
      <dgm:t>
        <a:bodyPr/>
        <a:lstStyle/>
        <a:p>
          <a:endParaRPr lang="en-CA"/>
        </a:p>
      </dgm:t>
    </dgm:pt>
    <dgm:pt modelId="{B23A46F8-FB0F-421E-B007-35A1538DE99A}">
      <dgm:prSet phldrT="[Text]" custT="1"/>
      <dgm:spPr>
        <a:solidFill>
          <a:schemeClr val="accent1">
            <a:hueOff val="0"/>
            <a:satOff val="0"/>
            <a:lumOff val="0"/>
          </a:schemeClr>
        </a:solidFill>
        <a:ln>
          <a:noFill/>
        </a:ln>
        <a:effectLst>
          <a:glow>
            <a:schemeClr val="tx1"/>
          </a:glow>
          <a:outerShdw blurRad="50800" dist="50800" dir="5400000" algn="ctr" rotWithShape="0">
            <a:srgbClr val="000000">
              <a:alpha val="62000"/>
            </a:srgbClr>
          </a:outerShdw>
          <a:softEdge rad="0"/>
        </a:effectLst>
      </dgm:spPr>
      <dgm:t>
        <a:bodyPr/>
        <a:lstStyle/>
        <a:p>
          <a:r>
            <a:rPr lang="en-US" sz="2000" dirty="0">
              <a:solidFill>
                <a:srgbClr val="666666"/>
              </a:solidFill>
              <a:latin typeface="Century Gothic" panose="020B0502020202020204" pitchFamily="34" charset="0"/>
              <a:cs typeface="Calibri" panose="020F0502020204030204" pitchFamily="34" charset="0"/>
            </a:rPr>
            <a:t>Appel d’offres (IAS/ DDP/ DOC)</a:t>
          </a:r>
          <a:endParaRPr lang="en-CA" sz="2000" dirty="0">
            <a:solidFill>
              <a:srgbClr val="666666"/>
            </a:solidFill>
            <a:latin typeface="Century Gothic" panose="020B0502020202020204" pitchFamily="34" charset="0"/>
          </a:endParaRPr>
        </a:p>
      </dgm:t>
    </dgm:pt>
    <dgm:pt modelId="{B9F74413-63F6-48FA-A4BD-3B49077C68F0}" type="sibTrans" cxnId="{6B13D284-916C-4FE7-B748-5F6C2F94094D}">
      <dgm:prSet/>
      <dgm:spPr/>
      <dgm:t>
        <a:bodyPr/>
        <a:lstStyle/>
        <a:p>
          <a:endParaRPr lang="en-CA"/>
        </a:p>
      </dgm:t>
    </dgm:pt>
    <dgm:pt modelId="{31B4A1EA-8213-42BF-A1D6-C38ACFBF2A5C}" type="parTrans" cxnId="{6B13D284-916C-4FE7-B748-5F6C2F94094D}">
      <dgm:prSet/>
      <dgm:spPr/>
      <dgm:t>
        <a:bodyPr/>
        <a:lstStyle/>
        <a:p>
          <a:endParaRPr lang="en-CA"/>
        </a:p>
      </dgm:t>
    </dgm:pt>
    <dgm:pt modelId="{73F614DA-E7C4-4C78-9C67-08C557B86DCB}">
      <dgm:prSet phldrT="[Text]" custT="1"/>
      <dgm:spPr>
        <a:solidFill>
          <a:schemeClr val="accent1">
            <a:hueOff val="0"/>
            <a:satOff val="0"/>
            <a:lumOff val="0"/>
          </a:schemeClr>
        </a:solidFill>
        <a:ln>
          <a:noFill/>
        </a:ln>
        <a:effectLst>
          <a:glow>
            <a:schemeClr val="tx1"/>
          </a:glow>
          <a:outerShdw blurRad="50800" dist="50800" dir="5400000" algn="ctr" rotWithShape="0">
            <a:srgbClr val="000000">
              <a:alpha val="62000"/>
            </a:srgbClr>
          </a:outerShdw>
          <a:softEdge rad="0"/>
        </a:effectLst>
      </dgm:spPr>
      <dgm:t>
        <a:bodyPr/>
        <a:lstStyle/>
        <a:p>
          <a:r>
            <a:rPr lang="fr-FR" sz="2000" dirty="0">
              <a:solidFill>
                <a:srgbClr val="666666"/>
              </a:solidFill>
            </a:rPr>
            <a:t>Les soumissionnaires soumettent des offres en fonction des exigences définies par le client</a:t>
          </a:r>
          <a:endParaRPr lang="en-CA" sz="2000" dirty="0">
            <a:solidFill>
              <a:srgbClr val="666666"/>
            </a:solidFill>
          </a:endParaRPr>
        </a:p>
      </dgm:t>
    </dgm:pt>
    <dgm:pt modelId="{410E6DE2-9D67-4811-8073-86EA1E1EA2FF}" type="sibTrans" cxnId="{2DD57362-4C55-4271-A56D-EAA4EFC7424F}">
      <dgm:prSet/>
      <dgm:spPr/>
      <dgm:t>
        <a:bodyPr/>
        <a:lstStyle/>
        <a:p>
          <a:endParaRPr lang="en-CA"/>
        </a:p>
      </dgm:t>
    </dgm:pt>
    <dgm:pt modelId="{99D9B452-D220-4695-8514-E9D04F24FB82}" type="parTrans" cxnId="{2DD57362-4C55-4271-A56D-EAA4EFC7424F}">
      <dgm:prSet/>
      <dgm:spPr/>
      <dgm:t>
        <a:bodyPr/>
        <a:lstStyle/>
        <a:p>
          <a:endParaRPr lang="en-CA"/>
        </a:p>
      </dgm:t>
    </dgm:pt>
    <dgm:pt modelId="{AAD1641E-8E3B-4EF1-915B-9BF9C27EBFE6}">
      <dgm:prSet phldrT="[Text]" custT="1"/>
      <dgm:spPr>
        <a:solidFill>
          <a:schemeClr val="accent1">
            <a:hueOff val="0"/>
            <a:satOff val="0"/>
            <a:lumOff val="0"/>
          </a:schemeClr>
        </a:solidFill>
        <a:ln>
          <a:noFill/>
        </a:ln>
        <a:effectLst>
          <a:glow>
            <a:schemeClr val="tx1"/>
          </a:glow>
          <a:outerShdw blurRad="50800" dist="50800" dir="5400000" algn="ctr" rotWithShape="0">
            <a:srgbClr val="000000">
              <a:alpha val="62000"/>
            </a:srgbClr>
          </a:outerShdw>
          <a:softEdge rad="0"/>
        </a:effectLst>
      </dgm:spPr>
      <dgm:t>
        <a:bodyPr/>
        <a:lstStyle/>
        <a:p>
          <a:r>
            <a:rPr lang="en-CA" sz="2800" dirty="0">
              <a:solidFill>
                <a:srgbClr val="666666"/>
              </a:solidFill>
            </a:rPr>
            <a:t> = Contrat juridiquement contraignant </a:t>
          </a:r>
          <a:r>
            <a:rPr lang="en-CA" sz="2800" b="0" dirty="0">
              <a:solidFill>
                <a:srgbClr val="666666"/>
              </a:solidFill>
            </a:rPr>
            <a:t>between L’AMA Fournisseur et le client</a:t>
          </a:r>
        </a:p>
      </dgm:t>
    </dgm:pt>
    <dgm:pt modelId="{44688A80-68AD-4185-A43C-8FB8C0E70C2E}" type="sibTrans" cxnId="{8F2208C0-4192-4529-A202-A057235B8E23}">
      <dgm:prSet/>
      <dgm:spPr/>
      <dgm:t>
        <a:bodyPr/>
        <a:lstStyle/>
        <a:p>
          <a:endParaRPr lang="en-CA"/>
        </a:p>
      </dgm:t>
    </dgm:pt>
    <dgm:pt modelId="{4620943A-1646-46D5-A64C-BC0D6DF6105B}" type="parTrans" cxnId="{8F2208C0-4192-4529-A202-A057235B8E23}">
      <dgm:prSet/>
      <dgm:spPr/>
      <dgm:t>
        <a:bodyPr/>
        <a:lstStyle/>
        <a:p>
          <a:endParaRPr lang="en-CA"/>
        </a:p>
      </dgm:t>
    </dgm:pt>
    <dgm:pt modelId="{4F0DC9C3-2ED1-401E-BD02-F2383F897CA7}" type="pres">
      <dgm:prSet presAssocID="{D75F4DD5-9AC5-4E4E-92F7-98A74B52D59F}" presName="Name0" presStyleCnt="0">
        <dgm:presLayoutVars>
          <dgm:dir/>
          <dgm:animLvl val="lvl"/>
          <dgm:resizeHandles val="exact"/>
        </dgm:presLayoutVars>
      </dgm:prSet>
      <dgm:spPr/>
    </dgm:pt>
    <dgm:pt modelId="{9D0BDD84-8DF1-489A-B156-ADCC7B5E500A}" type="pres">
      <dgm:prSet presAssocID="{4E16D58C-9B3A-4327-ACB0-1428F839AE34}" presName="linNode" presStyleCnt="0"/>
      <dgm:spPr/>
    </dgm:pt>
    <dgm:pt modelId="{8B0D3FF5-CE20-4F0F-ABC4-4946836E17A9}" type="pres">
      <dgm:prSet presAssocID="{4E16D58C-9B3A-4327-ACB0-1428F839AE34}" presName="parTx" presStyleLbl="revTx" presStyleIdx="0" presStyleCnt="2" custScaleX="114410">
        <dgm:presLayoutVars>
          <dgm:chMax val="1"/>
          <dgm:bulletEnabled val="1"/>
        </dgm:presLayoutVars>
      </dgm:prSet>
      <dgm:spPr/>
    </dgm:pt>
    <dgm:pt modelId="{7B924AF2-992C-4913-A1E5-ED2E4AF59928}" type="pres">
      <dgm:prSet presAssocID="{4E16D58C-9B3A-4327-ACB0-1428F839AE34}" presName="bracket" presStyleLbl="parChTrans1D1" presStyleIdx="0" presStyleCnt="2" custLinFactNeighborX="-62317" custLinFactNeighborY="1591"/>
      <dgm:spPr/>
    </dgm:pt>
    <dgm:pt modelId="{B8F4263C-74AE-4F7B-B28A-7664C97B5259}" type="pres">
      <dgm:prSet presAssocID="{4E16D58C-9B3A-4327-ACB0-1428F839AE34}" presName="spH" presStyleCnt="0"/>
      <dgm:spPr/>
    </dgm:pt>
    <dgm:pt modelId="{1A831E90-D125-4BC3-AE6E-15A27C54230B}" type="pres">
      <dgm:prSet presAssocID="{4E16D58C-9B3A-4327-ACB0-1428F839AE34}" presName="desTx" presStyleLbl="node1" presStyleIdx="0" presStyleCnt="2" custScaleX="129594">
        <dgm:presLayoutVars>
          <dgm:bulletEnabled val="1"/>
        </dgm:presLayoutVars>
      </dgm:prSet>
      <dgm:spPr/>
    </dgm:pt>
    <dgm:pt modelId="{0EE11B6D-1C91-48D0-B1D4-616754D2A13E}" type="pres">
      <dgm:prSet presAssocID="{F31552FA-0751-488E-9306-937F9984BA08}" presName="spV" presStyleCnt="0"/>
      <dgm:spPr/>
    </dgm:pt>
    <dgm:pt modelId="{D602CD86-EFE5-46CD-AA7C-5AF3CBBB86E8}" type="pres">
      <dgm:prSet presAssocID="{BD7F4772-3CC9-4354-BA09-F931D45E255C}" presName="linNode" presStyleCnt="0"/>
      <dgm:spPr/>
    </dgm:pt>
    <dgm:pt modelId="{05B61F92-1127-4130-896D-0B7E9CCE1621}" type="pres">
      <dgm:prSet presAssocID="{BD7F4772-3CC9-4354-BA09-F931D45E255C}" presName="parTx" presStyleLbl="revTx" presStyleIdx="1" presStyleCnt="2" custScaleX="129375">
        <dgm:presLayoutVars>
          <dgm:chMax val="1"/>
          <dgm:bulletEnabled val="1"/>
        </dgm:presLayoutVars>
      </dgm:prSet>
      <dgm:spPr/>
    </dgm:pt>
    <dgm:pt modelId="{1005BDA6-A17A-4319-AEEF-761D74083C38}" type="pres">
      <dgm:prSet presAssocID="{BD7F4772-3CC9-4354-BA09-F931D45E255C}" presName="bracket" presStyleLbl="parChTrans1D1" presStyleIdx="1" presStyleCnt="2" custLinFactNeighborX="-72715" custLinFactNeighborY="337"/>
      <dgm:spPr/>
    </dgm:pt>
    <dgm:pt modelId="{E6F9F635-A85F-40CF-9F61-5CB270EC1274}" type="pres">
      <dgm:prSet presAssocID="{BD7F4772-3CC9-4354-BA09-F931D45E255C}" presName="spH" presStyleCnt="0"/>
      <dgm:spPr/>
    </dgm:pt>
    <dgm:pt modelId="{9A7ABAB3-0413-455F-B41B-4A77BF2D5BC5}" type="pres">
      <dgm:prSet presAssocID="{BD7F4772-3CC9-4354-BA09-F931D45E255C}" presName="desTx" presStyleLbl="node1" presStyleIdx="1" presStyleCnt="2" custScaleX="142425" custLinFactX="20528" custLinFactNeighborX="100000" custLinFactNeighborY="-3163">
        <dgm:presLayoutVars>
          <dgm:bulletEnabled val="1"/>
        </dgm:presLayoutVars>
      </dgm:prSet>
      <dgm:spPr/>
    </dgm:pt>
  </dgm:ptLst>
  <dgm:cxnLst>
    <dgm:cxn modelId="{9F8F7400-90FF-4DCD-AF34-3AA8EC00A4CA}" type="presOf" srcId="{E664A93F-35A8-4A72-A824-A2426B30341B}" destId="{1A831E90-D125-4BC3-AE6E-15A27C54230B}" srcOrd="0" destOrd="0" presId="urn:diagrams.loki3.com/BracketList"/>
    <dgm:cxn modelId="{DFF6C613-AB73-4455-AABC-258178B9F9BE}" type="presOf" srcId="{AAD1641E-8E3B-4EF1-915B-9BF9C27EBFE6}" destId="{9A7ABAB3-0413-455F-B41B-4A77BF2D5BC5}" srcOrd="0" destOrd="2" presId="urn:diagrams.loki3.com/BracketList"/>
    <dgm:cxn modelId="{3DAFDD31-026C-4100-ABAD-B9D82066C5DD}" srcId="{D75F4DD5-9AC5-4E4E-92F7-98A74B52D59F}" destId="{BD7F4772-3CC9-4354-BA09-F931D45E255C}" srcOrd="1" destOrd="0" parTransId="{F76DDDFA-9917-4A5A-8DAB-225E4B7C2B10}" sibTransId="{14EF652D-9AE5-4919-AC8E-EBC0843EFC4C}"/>
    <dgm:cxn modelId="{7CCE233B-5ACD-45C4-84D6-2AA511CBCF0F}" type="presOf" srcId="{73F614DA-E7C4-4C78-9C67-08C557B86DCB}" destId="{9A7ABAB3-0413-455F-B41B-4A77BF2D5BC5}" srcOrd="0" destOrd="1" presId="urn:diagrams.loki3.com/BracketList"/>
    <dgm:cxn modelId="{2DD57362-4C55-4271-A56D-EAA4EFC7424F}" srcId="{BD7F4772-3CC9-4354-BA09-F931D45E255C}" destId="{73F614DA-E7C4-4C78-9C67-08C557B86DCB}" srcOrd="1" destOrd="0" parTransId="{99D9B452-D220-4695-8514-E9D04F24FB82}" sibTransId="{410E6DE2-9D67-4811-8073-86EA1E1EA2FF}"/>
    <dgm:cxn modelId="{65DACB43-F358-42D5-B376-5CE36477C359}" type="presOf" srcId="{4E16D58C-9B3A-4327-ACB0-1428F839AE34}" destId="{8B0D3FF5-CE20-4F0F-ABC4-4946836E17A9}" srcOrd="0" destOrd="0" presId="urn:diagrams.loki3.com/BracketList"/>
    <dgm:cxn modelId="{94FF2C44-7422-4FBF-A442-4A6F5A09EDCE}" type="presOf" srcId="{BE0ED9CE-ECE9-48EB-AA9A-EAD2B6473A09}" destId="{1A831E90-D125-4BC3-AE6E-15A27C54230B}" srcOrd="0" destOrd="1" presId="urn:diagrams.loki3.com/BracketList"/>
    <dgm:cxn modelId="{81A3AB69-CD6B-4A36-B5CD-0FC1BEC3201A}" type="presOf" srcId="{D75F4DD5-9AC5-4E4E-92F7-98A74B52D59F}" destId="{4F0DC9C3-2ED1-401E-BD02-F2383F897CA7}" srcOrd="0" destOrd="0" presId="urn:diagrams.loki3.com/BracketList"/>
    <dgm:cxn modelId="{4B2F9E78-12BF-4C71-9C9A-ABCC9693D439}" type="presOf" srcId="{BD7F4772-3CC9-4354-BA09-F931D45E255C}" destId="{05B61F92-1127-4130-896D-0B7E9CCE1621}" srcOrd="0" destOrd="0" presId="urn:diagrams.loki3.com/BracketList"/>
    <dgm:cxn modelId="{86A3FC7F-14C5-42AF-85D7-74879CB5DBC7}" srcId="{4E16D58C-9B3A-4327-ACB0-1428F839AE34}" destId="{BE0ED9CE-ECE9-48EB-AA9A-EAD2B6473A09}" srcOrd="1" destOrd="0" parTransId="{31435854-F1AB-4E1D-A84D-F26D3DCDDB34}" sibTransId="{9765D0F2-7A57-49B9-ADBE-94620618EE5C}"/>
    <dgm:cxn modelId="{6B13D284-916C-4FE7-B748-5F6C2F94094D}" srcId="{BD7F4772-3CC9-4354-BA09-F931D45E255C}" destId="{B23A46F8-FB0F-421E-B007-35A1538DE99A}" srcOrd="0" destOrd="0" parTransId="{31B4A1EA-8213-42BF-A1D6-C38ACFBF2A5C}" sibTransId="{B9F74413-63F6-48FA-A4BD-3B49077C68F0}"/>
    <dgm:cxn modelId="{A7FF738F-01A2-4655-812F-E3F44AA6C108}" srcId="{4E16D58C-9B3A-4327-ACB0-1428F839AE34}" destId="{2193E840-B4C8-454D-8334-FBEB5B24B594}" srcOrd="2" destOrd="0" parTransId="{80ECD81F-C60D-4DED-9C70-A3AEB4D4B4C4}" sibTransId="{A56B8C56-3B09-4A9D-AB55-E695C2E5AF50}"/>
    <dgm:cxn modelId="{AB655BA0-9EE2-46E3-BC96-7CB9CD0422A3}" srcId="{D75F4DD5-9AC5-4E4E-92F7-98A74B52D59F}" destId="{4E16D58C-9B3A-4327-ACB0-1428F839AE34}" srcOrd="0" destOrd="0" parTransId="{0E502D07-B567-4CAE-83F3-8734618FD9EB}" sibTransId="{F31552FA-0751-488E-9306-937F9984BA08}"/>
    <dgm:cxn modelId="{FFBD4FA8-AA64-4B6F-BF79-9094B572E535}" type="presOf" srcId="{B23A46F8-FB0F-421E-B007-35A1538DE99A}" destId="{9A7ABAB3-0413-455F-B41B-4A77BF2D5BC5}" srcOrd="0" destOrd="0" presId="urn:diagrams.loki3.com/BracketList"/>
    <dgm:cxn modelId="{22343AB8-DF65-43C5-9F81-EBAAED472285}" srcId="{4E16D58C-9B3A-4327-ACB0-1428F839AE34}" destId="{E664A93F-35A8-4A72-A824-A2426B30341B}" srcOrd="0" destOrd="0" parTransId="{B203364A-F708-4FE3-A494-6DA7B41E1A00}" sibTransId="{A18C4B18-5385-41AC-95C0-072AF23364D5}"/>
    <dgm:cxn modelId="{8F2208C0-4192-4529-A202-A057235B8E23}" srcId="{BD7F4772-3CC9-4354-BA09-F931D45E255C}" destId="{AAD1641E-8E3B-4EF1-915B-9BF9C27EBFE6}" srcOrd="2" destOrd="0" parTransId="{4620943A-1646-46D5-A64C-BC0D6DF6105B}" sibTransId="{44688A80-68AD-4185-A43C-8FB8C0E70C2E}"/>
    <dgm:cxn modelId="{2BDC6DF5-5B83-4453-8850-7C936E9CAD3F}" type="presOf" srcId="{2193E840-B4C8-454D-8334-FBEB5B24B594}" destId="{1A831E90-D125-4BC3-AE6E-15A27C54230B}" srcOrd="0" destOrd="2" presId="urn:diagrams.loki3.com/BracketList"/>
    <dgm:cxn modelId="{41636F5F-C3DC-4232-A4C5-1907BADA7C4D}" type="presParOf" srcId="{4F0DC9C3-2ED1-401E-BD02-F2383F897CA7}" destId="{9D0BDD84-8DF1-489A-B156-ADCC7B5E500A}" srcOrd="0" destOrd="0" presId="urn:diagrams.loki3.com/BracketList"/>
    <dgm:cxn modelId="{7D948B0A-C428-4650-903A-779B09768D0F}" type="presParOf" srcId="{9D0BDD84-8DF1-489A-B156-ADCC7B5E500A}" destId="{8B0D3FF5-CE20-4F0F-ABC4-4946836E17A9}" srcOrd="0" destOrd="0" presId="urn:diagrams.loki3.com/BracketList"/>
    <dgm:cxn modelId="{27F7C03B-C329-43EC-9937-30141D0EC9A0}" type="presParOf" srcId="{9D0BDD84-8DF1-489A-B156-ADCC7B5E500A}" destId="{7B924AF2-992C-4913-A1E5-ED2E4AF59928}" srcOrd="1" destOrd="0" presId="urn:diagrams.loki3.com/BracketList"/>
    <dgm:cxn modelId="{ED724B36-B888-471D-9B0F-960D303728F9}" type="presParOf" srcId="{9D0BDD84-8DF1-489A-B156-ADCC7B5E500A}" destId="{B8F4263C-74AE-4F7B-B28A-7664C97B5259}" srcOrd="2" destOrd="0" presId="urn:diagrams.loki3.com/BracketList"/>
    <dgm:cxn modelId="{E70789E9-5CC2-4F7D-8FEA-DC324450078E}" type="presParOf" srcId="{9D0BDD84-8DF1-489A-B156-ADCC7B5E500A}" destId="{1A831E90-D125-4BC3-AE6E-15A27C54230B}" srcOrd="3" destOrd="0" presId="urn:diagrams.loki3.com/BracketList"/>
    <dgm:cxn modelId="{686E1DE6-A5D1-48CF-BCB3-62FF38E1D33F}" type="presParOf" srcId="{4F0DC9C3-2ED1-401E-BD02-F2383F897CA7}" destId="{0EE11B6D-1C91-48D0-B1D4-616754D2A13E}" srcOrd="1" destOrd="0" presId="urn:diagrams.loki3.com/BracketList"/>
    <dgm:cxn modelId="{74BA316F-769B-4FF1-83EE-840D42C0CF60}" type="presParOf" srcId="{4F0DC9C3-2ED1-401E-BD02-F2383F897CA7}" destId="{D602CD86-EFE5-46CD-AA7C-5AF3CBBB86E8}" srcOrd="2" destOrd="0" presId="urn:diagrams.loki3.com/BracketList"/>
    <dgm:cxn modelId="{9EBCB2A9-8132-4AEE-8377-77CBC61F2F40}" type="presParOf" srcId="{D602CD86-EFE5-46CD-AA7C-5AF3CBBB86E8}" destId="{05B61F92-1127-4130-896D-0B7E9CCE1621}" srcOrd="0" destOrd="0" presId="urn:diagrams.loki3.com/BracketList"/>
    <dgm:cxn modelId="{55D5AABA-8EA4-4D08-BEC9-168FA32AC090}" type="presParOf" srcId="{D602CD86-EFE5-46CD-AA7C-5AF3CBBB86E8}" destId="{1005BDA6-A17A-4319-AEEF-761D74083C38}" srcOrd="1" destOrd="0" presId="urn:diagrams.loki3.com/BracketList"/>
    <dgm:cxn modelId="{0551582F-9C1E-43AF-BAFA-1C4B3BA68492}" type="presParOf" srcId="{D602CD86-EFE5-46CD-AA7C-5AF3CBBB86E8}" destId="{E6F9F635-A85F-40CF-9F61-5CB270EC1274}" srcOrd="2" destOrd="0" presId="urn:diagrams.loki3.com/BracketList"/>
    <dgm:cxn modelId="{8B1DDACF-CF1E-4C45-AE7E-745622D16895}" type="presParOf" srcId="{D602CD86-EFE5-46CD-AA7C-5AF3CBBB86E8}" destId="{9A7ABAB3-0413-455F-B41B-4A77BF2D5BC5}" srcOrd="3" destOrd="0" presId="urn:diagrams.loki3.com/BracketList"/>
  </dgm:cxnLst>
  <dgm:bg>
    <a:effectLst>
      <a:outerShdw blurRad="50800" dist="50800" dir="5400000" algn="ctr" rotWithShape="0">
        <a:srgbClr val="666666"/>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E1E2D5-C736-4A34-B841-9C6CE4C68CCE}"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CA"/>
        </a:p>
      </dgm:t>
    </dgm:pt>
    <dgm:pt modelId="{9DA72AC2-EFE9-4F0B-99E6-C3E1565C8DA8}">
      <dgm:prSet phldrT="[Text]" custT="1"/>
      <dgm:spPr/>
      <dgm:t>
        <a:bodyPr/>
        <a:lstStyle/>
        <a:p>
          <a:r>
            <a:rPr lang="en-CA" sz="2000" b="1" dirty="0">
              <a:solidFill>
                <a:srgbClr val="226655"/>
              </a:solidFill>
            </a:rPr>
            <a:t> LES FAUTEUILS DE BUREAU</a:t>
          </a:r>
        </a:p>
      </dgm:t>
    </dgm:pt>
    <dgm:pt modelId="{F9EE2986-05C4-4792-8201-85203EB51E16}" type="parTrans" cxnId="{F38209A5-9CD9-4F2B-8A63-732C57B19232}">
      <dgm:prSet/>
      <dgm:spPr/>
      <dgm:t>
        <a:bodyPr/>
        <a:lstStyle/>
        <a:p>
          <a:endParaRPr lang="en-CA"/>
        </a:p>
      </dgm:t>
    </dgm:pt>
    <dgm:pt modelId="{8CF97C03-BA96-4CA3-BB9F-789E1FB39DC2}" type="sibTrans" cxnId="{F38209A5-9CD9-4F2B-8A63-732C57B19232}">
      <dgm:prSet/>
      <dgm:spPr/>
      <dgm:t>
        <a:bodyPr/>
        <a:lstStyle/>
        <a:p>
          <a:endParaRPr lang="en-CA"/>
        </a:p>
      </dgm:t>
    </dgm:pt>
    <dgm:pt modelId="{24907EAE-4A6C-4687-A015-885476B85D1D}">
      <dgm:prSet phldrT="[Text]" custT="1"/>
      <dgm:spPr/>
      <dgm:t>
        <a:bodyPr/>
        <a:lstStyle/>
        <a:p>
          <a:pPr algn="ctr"/>
          <a:r>
            <a:rPr lang="en-CA" sz="1800" dirty="0">
              <a:solidFill>
                <a:srgbClr val="666666"/>
              </a:solidFill>
            </a:rPr>
            <a:t>- </a:t>
          </a:r>
          <a:r>
            <a:rPr lang="fr-FR" sz="1800" dirty="0">
              <a:solidFill>
                <a:srgbClr val="666666"/>
              </a:solidFill>
            </a:rPr>
            <a:t>Complétez le créateur de chaise avec les fonctionnalitées souhaitées</a:t>
          </a:r>
          <a:endParaRPr lang="en-CA" sz="3100" dirty="0"/>
        </a:p>
      </dgm:t>
    </dgm:pt>
    <dgm:pt modelId="{18D36C45-90CF-4574-904D-AF10243847DB}" type="parTrans" cxnId="{4D433052-7D34-4C31-AE14-07BFBB1357A1}">
      <dgm:prSet/>
      <dgm:spPr/>
      <dgm:t>
        <a:bodyPr/>
        <a:lstStyle/>
        <a:p>
          <a:endParaRPr lang="en-CA"/>
        </a:p>
      </dgm:t>
    </dgm:pt>
    <dgm:pt modelId="{B9DA37AC-CB88-41B2-90CE-E749E2346506}" type="sibTrans" cxnId="{4D433052-7D34-4C31-AE14-07BFBB1357A1}">
      <dgm:prSet/>
      <dgm:spPr/>
      <dgm:t>
        <a:bodyPr/>
        <a:lstStyle/>
        <a:p>
          <a:endParaRPr lang="en-CA"/>
        </a:p>
      </dgm:t>
    </dgm:pt>
    <dgm:pt modelId="{EFBF89F5-377C-40C8-99AC-0F7543E44150}">
      <dgm:prSet phldrT="[Text]"/>
      <dgm:spPr/>
      <dgm:t>
        <a:bodyPr/>
        <a:lstStyle/>
        <a:p>
          <a:r>
            <a:rPr lang="en-CA" dirty="0"/>
            <a:t> </a:t>
          </a:r>
        </a:p>
        <a:p>
          <a:endParaRPr lang="en-CA" dirty="0"/>
        </a:p>
      </dgm:t>
    </dgm:pt>
    <dgm:pt modelId="{AF9D4E92-F8D3-44DB-AB99-3F4DC25B1747}" type="parTrans" cxnId="{66661389-265A-408B-85DA-A1063A662241}">
      <dgm:prSet/>
      <dgm:spPr/>
      <dgm:t>
        <a:bodyPr/>
        <a:lstStyle/>
        <a:p>
          <a:endParaRPr lang="en-CA"/>
        </a:p>
      </dgm:t>
    </dgm:pt>
    <dgm:pt modelId="{69DB7560-3316-4385-8FEC-7A49740E682E}" type="sibTrans" cxnId="{66661389-265A-408B-85DA-A1063A662241}">
      <dgm:prSet/>
      <dgm:spPr/>
      <dgm:t>
        <a:bodyPr/>
        <a:lstStyle/>
        <a:p>
          <a:endParaRPr lang="en-CA"/>
        </a:p>
      </dgm:t>
    </dgm:pt>
    <dgm:pt modelId="{DC950D3B-C944-46FD-9793-824000D78160}">
      <dgm:prSet phldrT="[Text]" custT="1"/>
      <dgm:spPr/>
      <dgm:t>
        <a:bodyPr/>
        <a:lstStyle/>
        <a:p>
          <a:pPr algn="ctr"/>
          <a:r>
            <a:rPr lang="en-CA" sz="1800" dirty="0">
              <a:solidFill>
                <a:srgbClr val="666666"/>
              </a:solidFill>
            </a:rPr>
            <a:t>- I</a:t>
          </a:r>
          <a:r>
            <a:rPr lang="fr-FR" sz="1800" dirty="0">
              <a:solidFill>
                <a:srgbClr val="666666"/>
              </a:solidFill>
            </a:rPr>
            <a:t>nsérez le constructeur terminé dans l'annexe </a:t>
          </a:r>
          <a:r>
            <a:rPr lang="en-CA" sz="1800" dirty="0">
              <a:solidFill>
                <a:srgbClr val="666666"/>
              </a:solidFill>
            </a:rPr>
            <a:t>A de la demande de proposition (DDP)</a:t>
          </a:r>
        </a:p>
        <a:p>
          <a:pPr algn="ctr"/>
          <a:r>
            <a:rPr lang="en-CA" sz="1800" dirty="0">
              <a:solidFill>
                <a:srgbClr val="666666"/>
              </a:solidFill>
            </a:rPr>
            <a:t> ou </a:t>
          </a:r>
        </a:p>
        <a:p>
          <a:pPr algn="ctr"/>
          <a:r>
            <a:rPr lang="en-CA" sz="1800" dirty="0">
              <a:solidFill>
                <a:srgbClr val="666666"/>
              </a:solidFill>
            </a:rPr>
            <a:t>- </a:t>
          </a:r>
          <a:r>
            <a:rPr lang="fr-FR" sz="1800" dirty="0">
              <a:solidFill>
                <a:srgbClr val="666666"/>
              </a:solidFill>
            </a:rPr>
            <a:t>À utiliser comme référence pour les achats directs sous </a:t>
          </a:r>
          <a:r>
            <a:rPr lang="en-CA" sz="1800" dirty="0">
              <a:solidFill>
                <a:srgbClr val="666666"/>
              </a:solidFill>
            </a:rPr>
            <a:t>$25K</a:t>
          </a:r>
        </a:p>
        <a:p>
          <a:pPr algn="ctr"/>
          <a:r>
            <a:rPr lang="en-CA" sz="1800" dirty="0">
              <a:solidFill>
                <a:srgbClr val="666666"/>
              </a:solidFill>
            </a:rPr>
            <a:t> *</a:t>
          </a:r>
          <a:r>
            <a:rPr lang="fr-FR" sz="1800" dirty="0">
              <a:solidFill>
                <a:srgbClr val="666666"/>
              </a:solidFill>
            </a:rPr>
            <a:t>Utilisez 1 constructeur par type de chaise requis</a:t>
          </a:r>
          <a:endParaRPr lang="en-CA" sz="1800" dirty="0">
            <a:solidFill>
              <a:srgbClr val="666666"/>
            </a:solidFill>
          </a:endParaRPr>
        </a:p>
      </dgm:t>
    </dgm:pt>
    <dgm:pt modelId="{0D523972-F4F3-4781-BB67-D08BFBF30963}" type="parTrans" cxnId="{9ED9DECA-6099-4010-94F3-040ABAB27589}">
      <dgm:prSet/>
      <dgm:spPr/>
      <dgm:t>
        <a:bodyPr/>
        <a:lstStyle/>
        <a:p>
          <a:endParaRPr lang="en-CA"/>
        </a:p>
      </dgm:t>
    </dgm:pt>
    <dgm:pt modelId="{D44F6CCA-5D40-4F11-9D99-57C32481B0CB}" type="sibTrans" cxnId="{9ED9DECA-6099-4010-94F3-040ABAB27589}">
      <dgm:prSet/>
      <dgm:spPr/>
      <dgm:t>
        <a:bodyPr/>
        <a:lstStyle/>
        <a:p>
          <a:endParaRPr lang="en-CA"/>
        </a:p>
      </dgm:t>
    </dgm:pt>
    <dgm:pt modelId="{C835361A-E25B-442E-B7AF-299B5B55DBEE}" type="pres">
      <dgm:prSet presAssocID="{F7E1E2D5-C736-4A34-B841-9C6CE4C68CCE}" presName="Name0" presStyleCnt="0">
        <dgm:presLayoutVars>
          <dgm:dir/>
          <dgm:animLvl val="lvl"/>
          <dgm:resizeHandles val="exact"/>
        </dgm:presLayoutVars>
      </dgm:prSet>
      <dgm:spPr/>
    </dgm:pt>
    <dgm:pt modelId="{3A9303E5-2560-4B8C-B3C0-37842B7F3B26}" type="pres">
      <dgm:prSet presAssocID="{9DA72AC2-EFE9-4F0B-99E6-C3E1565C8DA8}" presName="compositeNode" presStyleCnt="0">
        <dgm:presLayoutVars>
          <dgm:bulletEnabled val="1"/>
        </dgm:presLayoutVars>
      </dgm:prSet>
      <dgm:spPr/>
    </dgm:pt>
    <dgm:pt modelId="{89BCBA2D-99AB-4BE2-A483-45D7598A67CA}" type="pres">
      <dgm:prSet presAssocID="{9DA72AC2-EFE9-4F0B-99E6-C3E1565C8DA8}" presName="bgRect" presStyleLbl="node1" presStyleIdx="0" presStyleCnt="2" custLinFactNeighborX="-39"/>
      <dgm:spPr/>
    </dgm:pt>
    <dgm:pt modelId="{C9F2FAC4-C9F4-40F2-9E80-DDF42B5212B3}" type="pres">
      <dgm:prSet presAssocID="{9DA72AC2-EFE9-4F0B-99E6-C3E1565C8DA8}" presName="parentNode" presStyleLbl="node1" presStyleIdx="0" presStyleCnt="2">
        <dgm:presLayoutVars>
          <dgm:chMax val="0"/>
          <dgm:bulletEnabled val="1"/>
        </dgm:presLayoutVars>
      </dgm:prSet>
      <dgm:spPr/>
    </dgm:pt>
    <dgm:pt modelId="{26BAB024-1FD8-4176-A9D4-2D0EBF75B515}" type="pres">
      <dgm:prSet presAssocID="{9DA72AC2-EFE9-4F0B-99E6-C3E1565C8DA8}" presName="childNode" presStyleLbl="node1" presStyleIdx="0" presStyleCnt="2">
        <dgm:presLayoutVars>
          <dgm:bulletEnabled val="1"/>
        </dgm:presLayoutVars>
      </dgm:prSet>
      <dgm:spPr/>
    </dgm:pt>
    <dgm:pt modelId="{102921FF-84D5-471A-9CAA-6D822B474A56}" type="pres">
      <dgm:prSet presAssocID="{8CF97C03-BA96-4CA3-BB9F-789E1FB39DC2}" presName="hSp" presStyleCnt="0"/>
      <dgm:spPr/>
    </dgm:pt>
    <dgm:pt modelId="{2A5C89D7-178E-4A71-8765-496978456712}" type="pres">
      <dgm:prSet presAssocID="{8CF97C03-BA96-4CA3-BB9F-789E1FB39DC2}" presName="vProcSp" presStyleCnt="0"/>
      <dgm:spPr/>
    </dgm:pt>
    <dgm:pt modelId="{F1A8579F-E467-4D77-AD2D-CC5E71353E23}" type="pres">
      <dgm:prSet presAssocID="{8CF97C03-BA96-4CA3-BB9F-789E1FB39DC2}" presName="vSp1" presStyleCnt="0"/>
      <dgm:spPr/>
    </dgm:pt>
    <dgm:pt modelId="{36CBE634-5F9D-4F82-A8BE-E6B9B0154FB2}" type="pres">
      <dgm:prSet presAssocID="{8CF97C03-BA96-4CA3-BB9F-789E1FB39DC2}" presName="simulatedConn" presStyleLbl="solidFgAcc1" presStyleIdx="0" presStyleCnt="1"/>
      <dgm:spPr/>
    </dgm:pt>
    <dgm:pt modelId="{729841AB-1F58-4742-94CD-8F521E2602EC}" type="pres">
      <dgm:prSet presAssocID="{8CF97C03-BA96-4CA3-BB9F-789E1FB39DC2}" presName="vSp2" presStyleCnt="0"/>
      <dgm:spPr/>
    </dgm:pt>
    <dgm:pt modelId="{46FC26F4-DD18-474A-83E0-4845D2776122}" type="pres">
      <dgm:prSet presAssocID="{8CF97C03-BA96-4CA3-BB9F-789E1FB39DC2}" presName="sibTrans" presStyleCnt="0"/>
      <dgm:spPr/>
    </dgm:pt>
    <dgm:pt modelId="{FBA840E7-3CB9-49DA-A639-1D26C8226FE3}" type="pres">
      <dgm:prSet presAssocID="{EFBF89F5-377C-40C8-99AC-0F7543E44150}" presName="compositeNode" presStyleCnt="0">
        <dgm:presLayoutVars>
          <dgm:bulletEnabled val="1"/>
        </dgm:presLayoutVars>
      </dgm:prSet>
      <dgm:spPr/>
    </dgm:pt>
    <dgm:pt modelId="{5C11F78F-77F3-4EE9-8A39-EDD10E867261}" type="pres">
      <dgm:prSet presAssocID="{EFBF89F5-377C-40C8-99AC-0F7543E44150}" presName="bgRect" presStyleLbl="node1" presStyleIdx="1" presStyleCnt="2"/>
      <dgm:spPr/>
    </dgm:pt>
    <dgm:pt modelId="{798E58D1-DB41-42D5-AF29-53BE92116BBA}" type="pres">
      <dgm:prSet presAssocID="{EFBF89F5-377C-40C8-99AC-0F7543E44150}" presName="parentNode" presStyleLbl="node1" presStyleIdx="1" presStyleCnt="2">
        <dgm:presLayoutVars>
          <dgm:chMax val="0"/>
          <dgm:bulletEnabled val="1"/>
        </dgm:presLayoutVars>
      </dgm:prSet>
      <dgm:spPr/>
    </dgm:pt>
    <dgm:pt modelId="{C483A944-EB0D-44FA-B850-91037DB40205}" type="pres">
      <dgm:prSet presAssocID="{EFBF89F5-377C-40C8-99AC-0F7543E44150}" presName="childNode" presStyleLbl="node1" presStyleIdx="1" presStyleCnt="2">
        <dgm:presLayoutVars>
          <dgm:bulletEnabled val="1"/>
        </dgm:presLayoutVars>
      </dgm:prSet>
      <dgm:spPr/>
    </dgm:pt>
  </dgm:ptLst>
  <dgm:cxnLst>
    <dgm:cxn modelId="{2F2B7A37-CA59-4EA9-8EF2-D212E42D18C7}" type="presOf" srcId="{DC950D3B-C944-46FD-9793-824000D78160}" destId="{C483A944-EB0D-44FA-B850-91037DB40205}" srcOrd="0" destOrd="0" presId="urn:microsoft.com/office/officeart/2005/8/layout/hProcess7"/>
    <dgm:cxn modelId="{1DAE744D-92A9-43F9-982A-119D3595DB1B}" type="presOf" srcId="{9DA72AC2-EFE9-4F0B-99E6-C3E1565C8DA8}" destId="{89BCBA2D-99AB-4BE2-A483-45D7598A67CA}" srcOrd="0" destOrd="0" presId="urn:microsoft.com/office/officeart/2005/8/layout/hProcess7"/>
    <dgm:cxn modelId="{4D433052-7D34-4C31-AE14-07BFBB1357A1}" srcId="{9DA72AC2-EFE9-4F0B-99E6-C3E1565C8DA8}" destId="{24907EAE-4A6C-4687-A015-885476B85D1D}" srcOrd="0" destOrd="0" parTransId="{18D36C45-90CF-4574-904D-AF10243847DB}" sibTransId="{B9DA37AC-CB88-41B2-90CE-E749E2346506}"/>
    <dgm:cxn modelId="{2034BD84-13B9-4479-9867-4B64FC641BA6}" type="presOf" srcId="{EFBF89F5-377C-40C8-99AC-0F7543E44150}" destId="{798E58D1-DB41-42D5-AF29-53BE92116BBA}" srcOrd="1" destOrd="0" presId="urn:microsoft.com/office/officeart/2005/8/layout/hProcess7"/>
    <dgm:cxn modelId="{66661389-265A-408B-85DA-A1063A662241}" srcId="{F7E1E2D5-C736-4A34-B841-9C6CE4C68CCE}" destId="{EFBF89F5-377C-40C8-99AC-0F7543E44150}" srcOrd="1" destOrd="0" parTransId="{AF9D4E92-F8D3-44DB-AB99-3F4DC25B1747}" sibTransId="{69DB7560-3316-4385-8FEC-7A49740E682E}"/>
    <dgm:cxn modelId="{F38209A5-9CD9-4F2B-8A63-732C57B19232}" srcId="{F7E1E2D5-C736-4A34-B841-9C6CE4C68CCE}" destId="{9DA72AC2-EFE9-4F0B-99E6-C3E1565C8DA8}" srcOrd="0" destOrd="0" parTransId="{F9EE2986-05C4-4792-8201-85203EB51E16}" sibTransId="{8CF97C03-BA96-4CA3-BB9F-789E1FB39DC2}"/>
    <dgm:cxn modelId="{B9ED51B3-2CB7-49E9-B665-418E954EC441}" type="presOf" srcId="{24907EAE-4A6C-4687-A015-885476B85D1D}" destId="{26BAB024-1FD8-4176-A9D4-2D0EBF75B515}" srcOrd="0" destOrd="0" presId="urn:microsoft.com/office/officeart/2005/8/layout/hProcess7"/>
    <dgm:cxn modelId="{763FEDC2-F007-495C-9998-22DE8489AE24}" type="presOf" srcId="{EFBF89F5-377C-40C8-99AC-0F7543E44150}" destId="{5C11F78F-77F3-4EE9-8A39-EDD10E867261}" srcOrd="0" destOrd="0" presId="urn:microsoft.com/office/officeart/2005/8/layout/hProcess7"/>
    <dgm:cxn modelId="{9ED9DECA-6099-4010-94F3-040ABAB27589}" srcId="{EFBF89F5-377C-40C8-99AC-0F7543E44150}" destId="{DC950D3B-C944-46FD-9793-824000D78160}" srcOrd="0" destOrd="0" parTransId="{0D523972-F4F3-4781-BB67-D08BFBF30963}" sibTransId="{D44F6CCA-5D40-4F11-9D99-57C32481B0CB}"/>
    <dgm:cxn modelId="{CC4350D9-958E-4785-B547-29D9985C2EB7}" type="presOf" srcId="{9DA72AC2-EFE9-4F0B-99E6-C3E1565C8DA8}" destId="{C9F2FAC4-C9F4-40F2-9E80-DDF42B5212B3}" srcOrd="1" destOrd="0" presId="urn:microsoft.com/office/officeart/2005/8/layout/hProcess7"/>
    <dgm:cxn modelId="{21435BE1-639D-40A3-B257-F364B7D3432B}" type="presOf" srcId="{F7E1E2D5-C736-4A34-B841-9C6CE4C68CCE}" destId="{C835361A-E25B-442E-B7AF-299B5B55DBEE}" srcOrd="0" destOrd="0" presId="urn:microsoft.com/office/officeart/2005/8/layout/hProcess7"/>
    <dgm:cxn modelId="{18A416BE-2165-42B8-8936-D3354670FF65}" type="presParOf" srcId="{C835361A-E25B-442E-B7AF-299B5B55DBEE}" destId="{3A9303E5-2560-4B8C-B3C0-37842B7F3B26}" srcOrd="0" destOrd="0" presId="urn:microsoft.com/office/officeart/2005/8/layout/hProcess7"/>
    <dgm:cxn modelId="{3C9375B4-404E-4850-86C6-4567244BE9C5}" type="presParOf" srcId="{3A9303E5-2560-4B8C-B3C0-37842B7F3B26}" destId="{89BCBA2D-99AB-4BE2-A483-45D7598A67CA}" srcOrd="0" destOrd="0" presId="urn:microsoft.com/office/officeart/2005/8/layout/hProcess7"/>
    <dgm:cxn modelId="{539FA876-11B6-4837-8D16-B58655B4491A}" type="presParOf" srcId="{3A9303E5-2560-4B8C-B3C0-37842B7F3B26}" destId="{C9F2FAC4-C9F4-40F2-9E80-DDF42B5212B3}" srcOrd="1" destOrd="0" presId="urn:microsoft.com/office/officeart/2005/8/layout/hProcess7"/>
    <dgm:cxn modelId="{42062861-3FA6-4E85-90A7-B0758461C94C}" type="presParOf" srcId="{3A9303E5-2560-4B8C-B3C0-37842B7F3B26}" destId="{26BAB024-1FD8-4176-A9D4-2D0EBF75B515}" srcOrd="2" destOrd="0" presId="urn:microsoft.com/office/officeart/2005/8/layout/hProcess7"/>
    <dgm:cxn modelId="{1A69799E-CFE1-406A-9503-E254155F6092}" type="presParOf" srcId="{C835361A-E25B-442E-B7AF-299B5B55DBEE}" destId="{102921FF-84D5-471A-9CAA-6D822B474A56}" srcOrd="1" destOrd="0" presId="urn:microsoft.com/office/officeart/2005/8/layout/hProcess7"/>
    <dgm:cxn modelId="{13B7F16F-F046-466D-AF21-069636609AC7}" type="presParOf" srcId="{C835361A-E25B-442E-B7AF-299B5B55DBEE}" destId="{2A5C89D7-178E-4A71-8765-496978456712}" srcOrd="2" destOrd="0" presId="urn:microsoft.com/office/officeart/2005/8/layout/hProcess7"/>
    <dgm:cxn modelId="{79C1CB62-223E-4945-AD15-097D25D9C1D7}" type="presParOf" srcId="{2A5C89D7-178E-4A71-8765-496978456712}" destId="{F1A8579F-E467-4D77-AD2D-CC5E71353E23}" srcOrd="0" destOrd="0" presId="urn:microsoft.com/office/officeart/2005/8/layout/hProcess7"/>
    <dgm:cxn modelId="{A8C4699C-84E1-470B-B87A-620E532EC04E}" type="presParOf" srcId="{2A5C89D7-178E-4A71-8765-496978456712}" destId="{36CBE634-5F9D-4F82-A8BE-E6B9B0154FB2}" srcOrd="1" destOrd="0" presId="urn:microsoft.com/office/officeart/2005/8/layout/hProcess7"/>
    <dgm:cxn modelId="{E76FBA42-A362-4ABA-84E8-8B7F79B52614}" type="presParOf" srcId="{2A5C89D7-178E-4A71-8765-496978456712}" destId="{729841AB-1F58-4742-94CD-8F521E2602EC}" srcOrd="2" destOrd="0" presId="urn:microsoft.com/office/officeart/2005/8/layout/hProcess7"/>
    <dgm:cxn modelId="{FF2ADE9B-BCEC-4A62-9A70-2319ABEC4713}" type="presParOf" srcId="{C835361A-E25B-442E-B7AF-299B5B55DBEE}" destId="{46FC26F4-DD18-474A-83E0-4845D2776122}" srcOrd="3" destOrd="0" presId="urn:microsoft.com/office/officeart/2005/8/layout/hProcess7"/>
    <dgm:cxn modelId="{281BD379-912C-4A22-98AE-F771DCBDD490}" type="presParOf" srcId="{C835361A-E25B-442E-B7AF-299B5B55DBEE}" destId="{FBA840E7-3CB9-49DA-A639-1D26C8226FE3}" srcOrd="4" destOrd="0" presId="urn:microsoft.com/office/officeart/2005/8/layout/hProcess7"/>
    <dgm:cxn modelId="{9D0CA9B4-98FD-483D-BCD9-DB059CB0F4BF}" type="presParOf" srcId="{FBA840E7-3CB9-49DA-A639-1D26C8226FE3}" destId="{5C11F78F-77F3-4EE9-8A39-EDD10E867261}" srcOrd="0" destOrd="0" presId="urn:microsoft.com/office/officeart/2005/8/layout/hProcess7"/>
    <dgm:cxn modelId="{CA40EDB7-FB9F-468A-BB83-CA169B3083C7}" type="presParOf" srcId="{FBA840E7-3CB9-49DA-A639-1D26C8226FE3}" destId="{798E58D1-DB41-42D5-AF29-53BE92116BBA}" srcOrd="1" destOrd="0" presId="urn:microsoft.com/office/officeart/2005/8/layout/hProcess7"/>
    <dgm:cxn modelId="{827E0053-FE54-4271-8EFE-E72E6702BA4A}" type="presParOf" srcId="{FBA840E7-3CB9-49DA-A639-1D26C8226FE3}" destId="{C483A944-EB0D-44FA-B850-91037DB40205}"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670E92-45D5-4024-84AA-6C8AB0E8DA5D}"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CA"/>
        </a:p>
      </dgm:t>
    </dgm:pt>
    <dgm:pt modelId="{993E4597-489D-43ED-A72D-A2B8EC97F517}">
      <dgm:prSet phldrT="[Text]" custT="1"/>
      <dgm:spPr/>
      <dgm:t>
        <a:bodyPr/>
        <a:lstStyle/>
        <a:p>
          <a:r>
            <a:rPr lang="en-CA" sz="1800" dirty="0">
              <a:solidFill>
                <a:srgbClr val="666666"/>
              </a:solidFill>
            </a:rPr>
            <a:t>- </a:t>
          </a:r>
          <a:r>
            <a:rPr lang="fr-FR" sz="1800" dirty="0">
              <a:solidFill>
                <a:srgbClr val="666666"/>
              </a:solidFill>
            </a:rPr>
            <a:t>Fournit des prix moyens des</a:t>
          </a:r>
          <a:endParaRPr lang="en-CA" sz="1800" dirty="0">
            <a:solidFill>
              <a:srgbClr val="666666"/>
            </a:solidFill>
          </a:endParaRPr>
        </a:p>
      </dgm:t>
    </dgm:pt>
    <dgm:pt modelId="{D503F88F-FE2F-45DE-A849-686260A06498}" type="parTrans" cxnId="{10180534-3ED8-46DC-9230-05F06A5D5337}">
      <dgm:prSet/>
      <dgm:spPr/>
      <dgm:t>
        <a:bodyPr/>
        <a:lstStyle/>
        <a:p>
          <a:endParaRPr lang="en-CA"/>
        </a:p>
      </dgm:t>
    </dgm:pt>
    <dgm:pt modelId="{17EFF0E6-821B-402D-B7CF-046A25803684}" type="sibTrans" cxnId="{10180534-3ED8-46DC-9230-05F06A5D5337}">
      <dgm:prSet/>
      <dgm:spPr/>
      <dgm:t>
        <a:bodyPr/>
        <a:lstStyle/>
        <a:p>
          <a:endParaRPr lang="en-CA"/>
        </a:p>
      </dgm:t>
    </dgm:pt>
    <dgm:pt modelId="{018E16F7-7139-481D-BF77-2E25E73C3D22}">
      <dgm:prSet custT="1"/>
      <dgm:spPr/>
      <dgm:t>
        <a:bodyPr/>
        <a:lstStyle/>
        <a:p>
          <a:r>
            <a:rPr lang="fr-FR" sz="1800" dirty="0">
              <a:solidFill>
                <a:srgbClr val="226655"/>
              </a:solidFill>
            </a:rPr>
            <a:t>Rechercher et voir les produits disponibles</a:t>
          </a:r>
          <a:endParaRPr lang="en-CA" sz="1800" dirty="0">
            <a:solidFill>
              <a:srgbClr val="226655"/>
            </a:solidFill>
          </a:endParaRPr>
        </a:p>
      </dgm:t>
    </dgm:pt>
    <dgm:pt modelId="{F5DFA43A-BE70-40E1-A908-D99CC514D465}" type="parTrans" cxnId="{48D1FF7E-8F04-4DDA-B067-4884BE595F2F}">
      <dgm:prSet/>
      <dgm:spPr/>
      <dgm:t>
        <a:bodyPr/>
        <a:lstStyle/>
        <a:p>
          <a:endParaRPr lang="en-CA"/>
        </a:p>
      </dgm:t>
    </dgm:pt>
    <dgm:pt modelId="{86BEE537-D01B-42C0-8F4B-83218CD6548C}" type="sibTrans" cxnId="{48D1FF7E-8F04-4DDA-B067-4884BE595F2F}">
      <dgm:prSet/>
      <dgm:spPr/>
      <dgm:t>
        <a:bodyPr/>
        <a:lstStyle/>
        <a:p>
          <a:endParaRPr lang="en-CA"/>
        </a:p>
      </dgm:t>
    </dgm:pt>
    <dgm:pt modelId="{01DC2A27-DF76-4427-B6E8-A46F69BE12EB}">
      <dgm:prSet phldrT="[Text]" custT="1"/>
      <dgm:spPr/>
      <dgm:t>
        <a:bodyPr/>
        <a:lstStyle/>
        <a:p>
          <a:r>
            <a:rPr lang="en-CA" sz="1800" dirty="0">
              <a:solidFill>
                <a:srgbClr val="226655"/>
              </a:solidFill>
            </a:rPr>
            <a:t>Estimateur de chaise</a:t>
          </a:r>
        </a:p>
      </dgm:t>
    </dgm:pt>
    <dgm:pt modelId="{33ED45B1-5CC6-4625-B156-D7DA9EA3AB7E}" type="sibTrans" cxnId="{C37F0D53-4F6D-4D3B-BE84-AA10E04AE29A}">
      <dgm:prSet/>
      <dgm:spPr/>
      <dgm:t>
        <a:bodyPr/>
        <a:lstStyle/>
        <a:p>
          <a:endParaRPr lang="en-CA"/>
        </a:p>
      </dgm:t>
    </dgm:pt>
    <dgm:pt modelId="{B124A213-EB57-442A-80CF-07EE3D2CF82E}" type="parTrans" cxnId="{C37F0D53-4F6D-4D3B-BE84-AA10E04AE29A}">
      <dgm:prSet/>
      <dgm:spPr/>
      <dgm:t>
        <a:bodyPr/>
        <a:lstStyle/>
        <a:p>
          <a:endParaRPr lang="en-CA"/>
        </a:p>
      </dgm:t>
    </dgm:pt>
    <dgm:pt modelId="{A3836CDD-645C-4938-B810-83FA07D547CC}">
      <dgm:prSet custT="1"/>
      <dgm:spPr/>
      <dgm:t>
        <a:bodyPr/>
        <a:lstStyle/>
        <a:p>
          <a:r>
            <a:rPr lang="en-CA" sz="1800" dirty="0">
              <a:solidFill>
                <a:srgbClr val="666666"/>
              </a:solidFill>
            </a:rPr>
            <a:t>chaises communes de L’AMA </a:t>
          </a:r>
        </a:p>
      </dgm:t>
    </dgm:pt>
    <dgm:pt modelId="{616F8266-7AF1-4323-97F3-EBAE07A4CE64}" type="parTrans" cxnId="{6417D169-A5C2-4523-A6F9-C1DE7EAE57EA}">
      <dgm:prSet/>
      <dgm:spPr/>
      <dgm:t>
        <a:bodyPr/>
        <a:lstStyle/>
        <a:p>
          <a:endParaRPr lang="en-CA"/>
        </a:p>
      </dgm:t>
    </dgm:pt>
    <dgm:pt modelId="{C07EEB62-7A41-4E7B-AEAE-9996EC1CB0A8}" type="sibTrans" cxnId="{6417D169-A5C2-4523-A6F9-C1DE7EAE57EA}">
      <dgm:prSet/>
      <dgm:spPr/>
      <dgm:t>
        <a:bodyPr/>
        <a:lstStyle/>
        <a:p>
          <a:endParaRPr lang="en-CA"/>
        </a:p>
      </dgm:t>
    </dgm:pt>
    <dgm:pt modelId="{9CFCD0CB-974A-48C1-89D1-A1B1F63A5C10}" type="pres">
      <dgm:prSet presAssocID="{38670E92-45D5-4024-84AA-6C8AB0E8DA5D}" presName="Name0" presStyleCnt="0">
        <dgm:presLayoutVars>
          <dgm:dir/>
          <dgm:animLvl val="lvl"/>
          <dgm:resizeHandles val="exact"/>
        </dgm:presLayoutVars>
      </dgm:prSet>
      <dgm:spPr/>
    </dgm:pt>
    <dgm:pt modelId="{488DD6FD-8575-4E26-AAA4-40B955C78A96}" type="pres">
      <dgm:prSet presAssocID="{01DC2A27-DF76-4427-B6E8-A46F69BE12EB}" presName="compositeNode" presStyleCnt="0">
        <dgm:presLayoutVars>
          <dgm:bulletEnabled val="1"/>
        </dgm:presLayoutVars>
      </dgm:prSet>
      <dgm:spPr/>
    </dgm:pt>
    <dgm:pt modelId="{AE315487-7B1C-4084-8798-7921F0F7AB9F}" type="pres">
      <dgm:prSet presAssocID="{01DC2A27-DF76-4427-B6E8-A46F69BE12EB}" presName="bgRect" presStyleLbl="node1" presStyleIdx="0" presStyleCnt="2" custScaleX="109859"/>
      <dgm:spPr/>
    </dgm:pt>
    <dgm:pt modelId="{7C33445E-D373-4721-A713-D459DBBF22EC}" type="pres">
      <dgm:prSet presAssocID="{01DC2A27-DF76-4427-B6E8-A46F69BE12EB}" presName="parentNode" presStyleLbl="node1" presStyleIdx="0" presStyleCnt="2">
        <dgm:presLayoutVars>
          <dgm:chMax val="0"/>
          <dgm:bulletEnabled val="1"/>
        </dgm:presLayoutVars>
      </dgm:prSet>
      <dgm:spPr/>
    </dgm:pt>
    <dgm:pt modelId="{F1A60B86-F023-4746-A0A3-05D374F77C79}" type="pres">
      <dgm:prSet presAssocID="{01DC2A27-DF76-4427-B6E8-A46F69BE12EB}" presName="childNode" presStyleLbl="node1" presStyleIdx="0" presStyleCnt="2">
        <dgm:presLayoutVars>
          <dgm:bulletEnabled val="1"/>
        </dgm:presLayoutVars>
      </dgm:prSet>
      <dgm:spPr/>
    </dgm:pt>
    <dgm:pt modelId="{6BF6A670-04B1-47BC-8176-1FFCC916A00A}" type="pres">
      <dgm:prSet presAssocID="{33ED45B1-5CC6-4625-B156-D7DA9EA3AB7E}" presName="hSp" presStyleCnt="0"/>
      <dgm:spPr/>
    </dgm:pt>
    <dgm:pt modelId="{21CADDD5-A8DB-443A-A976-F070BAA09CCE}" type="pres">
      <dgm:prSet presAssocID="{33ED45B1-5CC6-4625-B156-D7DA9EA3AB7E}" presName="vProcSp" presStyleCnt="0"/>
      <dgm:spPr/>
    </dgm:pt>
    <dgm:pt modelId="{D9D3CB17-A649-4680-A4FE-1929254AEFB7}" type="pres">
      <dgm:prSet presAssocID="{33ED45B1-5CC6-4625-B156-D7DA9EA3AB7E}" presName="vSp1" presStyleCnt="0"/>
      <dgm:spPr/>
    </dgm:pt>
    <dgm:pt modelId="{24C115A4-0C0A-4904-9BFB-E6899B4A129E}" type="pres">
      <dgm:prSet presAssocID="{33ED45B1-5CC6-4625-B156-D7DA9EA3AB7E}" presName="simulatedConn" presStyleLbl="solidFgAcc1" presStyleIdx="0" presStyleCnt="1"/>
      <dgm:spPr/>
    </dgm:pt>
    <dgm:pt modelId="{20AD9D4E-736E-4CC0-944F-DEBEB6F77C2D}" type="pres">
      <dgm:prSet presAssocID="{33ED45B1-5CC6-4625-B156-D7DA9EA3AB7E}" presName="vSp2" presStyleCnt="0"/>
      <dgm:spPr/>
    </dgm:pt>
    <dgm:pt modelId="{1B48A2BB-5C29-4ABB-ACC3-80D6F7432BF8}" type="pres">
      <dgm:prSet presAssocID="{33ED45B1-5CC6-4625-B156-D7DA9EA3AB7E}" presName="sibTrans" presStyleCnt="0"/>
      <dgm:spPr/>
    </dgm:pt>
    <dgm:pt modelId="{82F70A05-C20A-4D4C-9C26-2FB8563A6CB4}" type="pres">
      <dgm:prSet presAssocID="{018E16F7-7139-481D-BF77-2E25E73C3D22}" presName="compositeNode" presStyleCnt="0">
        <dgm:presLayoutVars>
          <dgm:bulletEnabled val="1"/>
        </dgm:presLayoutVars>
      </dgm:prSet>
      <dgm:spPr/>
    </dgm:pt>
    <dgm:pt modelId="{71921DCD-649C-46EA-94B0-BC9794824CAB}" type="pres">
      <dgm:prSet presAssocID="{018E16F7-7139-481D-BF77-2E25E73C3D22}" presName="bgRect" presStyleLbl="node1" presStyleIdx="1" presStyleCnt="2"/>
      <dgm:spPr/>
    </dgm:pt>
    <dgm:pt modelId="{9953197A-58D2-456C-8E35-17924DF5D194}" type="pres">
      <dgm:prSet presAssocID="{018E16F7-7139-481D-BF77-2E25E73C3D22}" presName="parentNode" presStyleLbl="node1" presStyleIdx="1" presStyleCnt="2">
        <dgm:presLayoutVars>
          <dgm:chMax val="0"/>
          <dgm:bulletEnabled val="1"/>
        </dgm:presLayoutVars>
      </dgm:prSet>
      <dgm:spPr/>
    </dgm:pt>
  </dgm:ptLst>
  <dgm:cxnLst>
    <dgm:cxn modelId="{10180534-3ED8-46DC-9230-05F06A5D5337}" srcId="{01DC2A27-DF76-4427-B6E8-A46F69BE12EB}" destId="{993E4597-489D-43ED-A72D-A2B8EC97F517}" srcOrd="0" destOrd="0" parTransId="{D503F88F-FE2F-45DE-A849-686260A06498}" sibTransId="{17EFF0E6-821B-402D-B7CF-046A25803684}"/>
    <dgm:cxn modelId="{71C6465B-67AD-441D-B2A3-7D6E70BA744E}" type="presOf" srcId="{38670E92-45D5-4024-84AA-6C8AB0E8DA5D}" destId="{9CFCD0CB-974A-48C1-89D1-A1B1F63A5C10}" srcOrd="0" destOrd="0" presId="urn:microsoft.com/office/officeart/2005/8/layout/hProcess7"/>
    <dgm:cxn modelId="{F7478542-51CB-40D1-BA4D-67474FCDD48C}" type="presOf" srcId="{018E16F7-7139-481D-BF77-2E25E73C3D22}" destId="{71921DCD-649C-46EA-94B0-BC9794824CAB}" srcOrd="0" destOrd="0" presId="urn:microsoft.com/office/officeart/2005/8/layout/hProcess7"/>
    <dgm:cxn modelId="{6417D169-A5C2-4523-A6F9-C1DE7EAE57EA}" srcId="{01DC2A27-DF76-4427-B6E8-A46F69BE12EB}" destId="{A3836CDD-645C-4938-B810-83FA07D547CC}" srcOrd="1" destOrd="0" parTransId="{616F8266-7AF1-4323-97F3-EBAE07A4CE64}" sibTransId="{C07EEB62-7A41-4E7B-AEAE-9996EC1CB0A8}"/>
    <dgm:cxn modelId="{C255726C-9B13-46F5-8360-F0D6F6F72977}" type="presOf" srcId="{01DC2A27-DF76-4427-B6E8-A46F69BE12EB}" destId="{AE315487-7B1C-4084-8798-7921F0F7AB9F}" srcOrd="0" destOrd="0" presId="urn:microsoft.com/office/officeart/2005/8/layout/hProcess7"/>
    <dgm:cxn modelId="{C37F0D53-4F6D-4D3B-BE84-AA10E04AE29A}" srcId="{38670E92-45D5-4024-84AA-6C8AB0E8DA5D}" destId="{01DC2A27-DF76-4427-B6E8-A46F69BE12EB}" srcOrd="0" destOrd="0" parTransId="{B124A213-EB57-442A-80CF-07EE3D2CF82E}" sibTransId="{33ED45B1-5CC6-4625-B156-D7DA9EA3AB7E}"/>
    <dgm:cxn modelId="{48D1FF7E-8F04-4DDA-B067-4884BE595F2F}" srcId="{38670E92-45D5-4024-84AA-6C8AB0E8DA5D}" destId="{018E16F7-7139-481D-BF77-2E25E73C3D22}" srcOrd="1" destOrd="0" parTransId="{F5DFA43A-BE70-40E1-A908-D99CC514D465}" sibTransId="{86BEE537-D01B-42C0-8F4B-83218CD6548C}"/>
    <dgm:cxn modelId="{974C008A-EDDD-449F-B3F7-24D8CD7AB146}" type="presOf" srcId="{993E4597-489D-43ED-A72D-A2B8EC97F517}" destId="{F1A60B86-F023-4746-A0A3-05D374F77C79}" srcOrd="0" destOrd="0" presId="urn:microsoft.com/office/officeart/2005/8/layout/hProcess7"/>
    <dgm:cxn modelId="{D70F3CC7-3F15-4EF6-AE27-48F2FAEAA0A1}" type="presOf" srcId="{A3836CDD-645C-4938-B810-83FA07D547CC}" destId="{F1A60B86-F023-4746-A0A3-05D374F77C79}" srcOrd="0" destOrd="1" presId="urn:microsoft.com/office/officeart/2005/8/layout/hProcess7"/>
    <dgm:cxn modelId="{A66F21E6-9BA5-4AFB-94C0-12C1179781C1}" type="presOf" srcId="{018E16F7-7139-481D-BF77-2E25E73C3D22}" destId="{9953197A-58D2-456C-8E35-17924DF5D194}" srcOrd="1" destOrd="0" presId="urn:microsoft.com/office/officeart/2005/8/layout/hProcess7"/>
    <dgm:cxn modelId="{FF71C2EF-AE14-45D9-95FB-FAC1F0613EC7}" type="presOf" srcId="{01DC2A27-DF76-4427-B6E8-A46F69BE12EB}" destId="{7C33445E-D373-4721-A713-D459DBBF22EC}" srcOrd="1" destOrd="0" presId="urn:microsoft.com/office/officeart/2005/8/layout/hProcess7"/>
    <dgm:cxn modelId="{6EED2E26-3FE1-4452-A25E-CD169A4FD444}" type="presParOf" srcId="{9CFCD0CB-974A-48C1-89D1-A1B1F63A5C10}" destId="{488DD6FD-8575-4E26-AAA4-40B955C78A96}" srcOrd="0" destOrd="0" presId="urn:microsoft.com/office/officeart/2005/8/layout/hProcess7"/>
    <dgm:cxn modelId="{FFD8A700-DA60-46C5-BED7-B892B6A8B79E}" type="presParOf" srcId="{488DD6FD-8575-4E26-AAA4-40B955C78A96}" destId="{AE315487-7B1C-4084-8798-7921F0F7AB9F}" srcOrd="0" destOrd="0" presId="urn:microsoft.com/office/officeart/2005/8/layout/hProcess7"/>
    <dgm:cxn modelId="{21BD0A4E-DAA9-4C55-8BB1-8ACBD03A2D95}" type="presParOf" srcId="{488DD6FD-8575-4E26-AAA4-40B955C78A96}" destId="{7C33445E-D373-4721-A713-D459DBBF22EC}" srcOrd="1" destOrd="0" presId="urn:microsoft.com/office/officeart/2005/8/layout/hProcess7"/>
    <dgm:cxn modelId="{9C06322F-DB11-419E-8DAD-12EB57884234}" type="presParOf" srcId="{488DD6FD-8575-4E26-AAA4-40B955C78A96}" destId="{F1A60B86-F023-4746-A0A3-05D374F77C79}" srcOrd="2" destOrd="0" presId="urn:microsoft.com/office/officeart/2005/8/layout/hProcess7"/>
    <dgm:cxn modelId="{FFE5739D-ADAD-4294-A650-393678271D74}" type="presParOf" srcId="{9CFCD0CB-974A-48C1-89D1-A1B1F63A5C10}" destId="{6BF6A670-04B1-47BC-8176-1FFCC916A00A}" srcOrd="1" destOrd="0" presId="urn:microsoft.com/office/officeart/2005/8/layout/hProcess7"/>
    <dgm:cxn modelId="{7CCA6A8B-B7D4-477F-8024-55FCCD833ABD}" type="presParOf" srcId="{9CFCD0CB-974A-48C1-89D1-A1B1F63A5C10}" destId="{21CADDD5-A8DB-443A-A976-F070BAA09CCE}" srcOrd="2" destOrd="0" presId="urn:microsoft.com/office/officeart/2005/8/layout/hProcess7"/>
    <dgm:cxn modelId="{F0921D44-6BCC-4520-91B2-1F738B7AD4E1}" type="presParOf" srcId="{21CADDD5-A8DB-443A-A976-F070BAA09CCE}" destId="{D9D3CB17-A649-4680-A4FE-1929254AEFB7}" srcOrd="0" destOrd="0" presId="urn:microsoft.com/office/officeart/2005/8/layout/hProcess7"/>
    <dgm:cxn modelId="{E842511E-00CD-4FBF-B0D9-C77DF0AD172E}" type="presParOf" srcId="{21CADDD5-A8DB-443A-A976-F070BAA09CCE}" destId="{24C115A4-0C0A-4904-9BFB-E6899B4A129E}" srcOrd="1" destOrd="0" presId="urn:microsoft.com/office/officeart/2005/8/layout/hProcess7"/>
    <dgm:cxn modelId="{4ED329BA-5BCC-4374-9A6A-E72DBD92F573}" type="presParOf" srcId="{21CADDD5-A8DB-443A-A976-F070BAA09CCE}" destId="{20AD9D4E-736E-4CC0-944F-DEBEB6F77C2D}" srcOrd="2" destOrd="0" presId="urn:microsoft.com/office/officeart/2005/8/layout/hProcess7"/>
    <dgm:cxn modelId="{990130E1-4778-4E85-AC62-47C1B010752F}" type="presParOf" srcId="{9CFCD0CB-974A-48C1-89D1-A1B1F63A5C10}" destId="{1B48A2BB-5C29-4ABB-ACC3-80D6F7432BF8}" srcOrd="3" destOrd="0" presId="urn:microsoft.com/office/officeart/2005/8/layout/hProcess7"/>
    <dgm:cxn modelId="{83230F0E-9DA2-4DE7-B7F2-39BBF45777A4}" type="presParOf" srcId="{9CFCD0CB-974A-48C1-89D1-A1B1F63A5C10}" destId="{82F70A05-C20A-4D4C-9C26-2FB8563A6CB4}" srcOrd="4" destOrd="0" presId="urn:microsoft.com/office/officeart/2005/8/layout/hProcess7"/>
    <dgm:cxn modelId="{61286DF9-E390-423E-8A7E-772208B6F63C}" type="presParOf" srcId="{82F70A05-C20A-4D4C-9C26-2FB8563A6CB4}" destId="{71921DCD-649C-46EA-94B0-BC9794824CAB}" srcOrd="0" destOrd="0" presId="urn:microsoft.com/office/officeart/2005/8/layout/hProcess7"/>
    <dgm:cxn modelId="{1D68BA3E-F41E-46AC-B7A5-E107D590C461}" type="presParOf" srcId="{82F70A05-C20A-4D4C-9C26-2FB8563A6CB4}" destId="{9953197A-58D2-456C-8E35-17924DF5D194}" srcOrd="1" destOrd="0" presId="urn:microsoft.com/office/officeart/2005/8/layout/hProcess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E1E2D5-C736-4A34-B841-9C6CE4C68CCE}"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CA"/>
        </a:p>
      </dgm:t>
    </dgm:pt>
    <dgm:pt modelId="{9DA72AC2-EFE9-4F0B-99E6-C3E1565C8DA8}">
      <dgm:prSet phldrT="[Text]" custT="1"/>
      <dgm:spPr/>
      <dgm:t>
        <a:bodyPr/>
        <a:lstStyle/>
        <a:p>
          <a:r>
            <a:rPr lang="en-CA" sz="2400" dirty="0">
              <a:solidFill>
                <a:srgbClr val="226655"/>
              </a:solidFill>
            </a:rPr>
            <a:t>  </a:t>
          </a:r>
          <a:r>
            <a:rPr lang="en-CA" sz="2000" b="1" dirty="0">
              <a:solidFill>
                <a:srgbClr val="226655"/>
              </a:solidFill>
            </a:rPr>
            <a:t>LES ESPACES DE TRAVAIL</a:t>
          </a:r>
        </a:p>
      </dgm:t>
    </dgm:pt>
    <dgm:pt modelId="{F9EE2986-05C4-4792-8201-85203EB51E16}" type="parTrans" cxnId="{F38209A5-9CD9-4F2B-8A63-732C57B19232}">
      <dgm:prSet/>
      <dgm:spPr/>
      <dgm:t>
        <a:bodyPr/>
        <a:lstStyle/>
        <a:p>
          <a:endParaRPr lang="en-CA"/>
        </a:p>
      </dgm:t>
    </dgm:pt>
    <dgm:pt modelId="{8CF97C03-BA96-4CA3-BB9F-789E1FB39DC2}" type="sibTrans" cxnId="{F38209A5-9CD9-4F2B-8A63-732C57B19232}">
      <dgm:prSet/>
      <dgm:spPr/>
      <dgm:t>
        <a:bodyPr/>
        <a:lstStyle/>
        <a:p>
          <a:endParaRPr lang="en-CA"/>
        </a:p>
      </dgm:t>
    </dgm:pt>
    <dgm:pt modelId="{24907EAE-4A6C-4687-A015-885476B85D1D}">
      <dgm:prSet phldrT="[Text]" custT="1"/>
      <dgm:spPr/>
      <dgm:t>
        <a:bodyPr/>
        <a:lstStyle/>
        <a:p>
          <a:pPr algn="l"/>
          <a:r>
            <a:rPr lang="en-CA" sz="1800" dirty="0">
              <a:solidFill>
                <a:srgbClr val="666666"/>
              </a:solidFill>
            </a:rPr>
            <a:t>- </a:t>
          </a:r>
          <a:r>
            <a:rPr lang="fr-FR" sz="1800" dirty="0">
              <a:solidFill>
                <a:srgbClr val="666666"/>
              </a:solidFill>
            </a:rPr>
            <a:t>Choisissez l’ORC pour la catégorie de produit nécessaire</a:t>
          </a:r>
          <a:endParaRPr lang="en-CA" sz="1800" dirty="0">
            <a:solidFill>
              <a:srgbClr val="666666"/>
            </a:solidFill>
          </a:endParaRPr>
        </a:p>
        <a:p>
          <a:pPr algn="l"/>
          <a:endParaRPr lang="en-CA" sz="1800" dirty="0">
            <a:solidFill>
              <a:srgbClr val="666666"/>
            </a:solidFill>
          </a:endParaRPr>
        </a:p>
        <a:p>
          <a:pPr algn="l"/>
          <a:endParaRPr lang="en-CA" sz="3100" dirty="0"/>
        </a:p>
      </dgm:t>
    </dgm:pt>
    <dgm:pt modelId="{18D36C45-90CF-4574-904D-AF10243847DB}" type="parTrans" cxnId="{4D433052-7D34-4C31-AE14-07BFBB1357A1}">
      <dgm:prSet/>
      <dgm:spPr/>
      <dgm:t>
        <a:bodyPr/>
        <a:lstStyle/>
        <a:p>
          <a:endParaRPr lang="en-CA"/>
        </a:p>
      </dgm:t>
    </dgm:pt>
    <dgm:pt modelId="{B9DA37AC-CB88-41B2-90CE-E749E2346506}" type="sibTrans" cxnId="{4D433052-7D34-4C31-AE14-07BFBB1357A1}">
      <dgm:prSet/>
      <dgm:spPr/>
      <dgm:t>
        <a:bodyPr/>
        <a:lstStyle/>
        <a:p>
          <a:endParaRPr lang="en-CA"/>
        </a:p>
      </dgm:t>
    </dgm:pt>
    <dgm:pt modelId="{EFBF89F5-377C-40C8-99AC-0F7543E44150}">
      <dgm:prSet phldrT="[Text]"/>
      <dgm:spPr/>
      <dgm:t>
        <a:bodyPr/>
        <a:lstStyle/>
        <a:p>
          <a:r>
            <a:rPr lang="en-CA" dirty="0"/>
            <a:t> </a:t>
          </a:r>
        </a:p>
        <a:p>
          <a:endParaRPr lang="en-CA" dirty="0"/>
        </a:p>
      </dgm:t>
    </dgm:pt>
    <dgm:pt modelId="{AF9D4E92-F8D3-44DB-AB99-3F4DC25B1747}" type="parTrans" cxnId="{66661389-265A-408B-85DA-A1063A662241}">
      <dgm:prSet/>
      <dgm:spPr/>
      <dgm:t>
        <a:bodyPr/>
        <a:lstStyle/>
        <a:p>
          <a:endParaRPr lang="en-CA"/>
        </a:p>
      </dgm:t>
    </dgm:pt>
    <dgm:pt modelId="{69DB7560-3316-4385-8FEC-7A49740E682E}" type="sibTrans" cxnId="{66661389-265A-408B-85DA-A1063A662241}">
      <dgm:prSet/>
      <dgm:spPr/>
      <dgm:t>
        <a:bodyPr/>
        <a:lstStyle/>
        <a:p>
          <a:endParaRPr lang="en-CA"/>
        </a:p>
      </dgm:t>
    </dgm:pt>
    <dgm:pt modelId="{DC950D3B-C944-46FD-9793-824000D78160}">
      <dgm:prSet phldrT="[Text]" custT="1"/>
      <dgm:spPr/>
      <dgm:t>
        <a:bodyPr/>
        <a:lstStyle/>
        <a:p>
          <a:pPr algn="l"/>
          <a:endParaRPr lang="en-CA" sz="1800" dirty="0">
            <a:solidFill>
              <a:srgbClr val="666666"/>
            </a:solidFill>
          </a:endParaRPr>
        </a:p>
      </dgm:t>
    </dgm:pt>
    <dgm:pt modelId="{0D523972-F4F3-4781-BB67-D08BFBF30963}" type="parTrans" cxnId="{9ED9DECA-6099-4010-94F3-040ABAB27589}">
      <dgm:prSet/>
      <dgm:spPr/>
      <dgm:t>
        <a:bodyPr/>
        <a:lstStyle/>
        <a:p>
          <a:endParaRPr lang="en-CA"/>
        </a:p>
      </dgm:t>
    </dgm:pt>
    <dgm:pt modelId="{D44F6CCA-5D40-4F11-9D99-57C32481B0CB}" type="sibTrans" cxnId="{9ED9DECA-6099-4010-94F3-040ABAB27589}">
      <dgm:prSet/>
      <dgm:spPr/>
      <dgm:t>
        <a:bodyPr/>
        <a:lstStyle/>
        <a:p>
          <a:endParaRPr lang="en-CA"/>
        </a:p>
      </dgm:t>
    </dgm:pt>
    <dgm:pt modelId="{C835361A-E25B-442E-B7AF-299B5B55DBEE}" type="pres">
      <dgm:prSet presAssocID="{F7E1E2D5-C736-4A34-B841-9C6CE4C68CCE}" presName="Name0" presStyleCnt="0">
        <dgm:presLayoutVars>
          <dgm:dir/>
          <dgm:animLvl val="lvl"/>
          <dgm:resizeHandles val="exact"/>
        </dgm:presLayoutVars>
      </dgm:prSet>
      <dgm:spPr/>
    </dgm:pt>
    <dgm:pt modelId="{3A9303E5-2560-4B8C-B3C0-37842B7F3B26}" type="pres">
      <dgm:prSet presAssocID="{9DA72AC2-EFE9-4F0B-99E6-C3E1565C8DA8}" presName="compositeNode" presStyleCnt="0">
        <dgm:presLayoutVars>
          <dgm:bulletEnabled val="1"/>
        </dgm:presLayoutVars>
      </dgm:prSet>
      <dgm:spPr/>
    </dgm:pt>
    <dgm:pt modelId="{89BCBA2D-99AB-4BE2-A483-45D7598A67CA}" type="pres">
      <dgm:prSet presAssocID="{9DA72AC2-EFE9-4F0B-99E6-C3E1565C8DA8}" presName="bgRect" presStyleLbl="node1" presStyleIdx="0" presStyleCnt="2" custScaleX="51730" custLinFactNeighborX="2695" custLinFactNeighborY="403"/>
      <dgm:spPr/>
    </dgm:pt>
    <dgm:pt modelId="{C9F2FAC4-C9F4-40F2-9E80-DDF42B5212B3}" type="pres">
      <dgm:prSet presAssocID="{9DA72AC2-EFE9-4F0B-99E6-C3E1565C8DA8}" presName="parentNode" presStyleLbl="node1" presStyleIdx="0" presStyleCnt="2">
        <dgm:presLayoutVars>
          <dgm:chMax val="0"/>
          <dgm:bulletEnabled val="1"/>
        </dgm:presLayoutVars>
      </dgm:prSet>
      <dgm:spPr/>
    </dgm:pt>
    <dgm:pt modelId="{26BAB024-1FD8-4176-A9D4-2D0EBF75B515}" type="pres">
      <dgm:prSet presAssocID="{9DA72AC2-EFE9-4F0B-99E6-C3E1565C8DA8}" presName="childNode" presStyleLbl="node1" presStyleIdx="0" presStyleCnt="2">
        <dgm:presLayoutVars>
          <dgm:bulletEnabled val="1"/>
        </dgm:presLayoutVars>
      </dgm:prSet>
      <dgm:spPr/>
    </dgm:pt>
    <dgm:pt modelId="{102921FF-84D5-471A-9CAA-6D822B474A56}" type="pres">
      <dgm:prSet presAssocID="{8CF97C03-BA96-4CA3-BB9F-789E1FB39DC2}" presName="hSp" presStyleCnt="0"/>
      <dgm:spPr/>
    </dgm:pt>
    <dgm:pt modelId="{2A5C89D7-178E-4A71-8765-496978456712}" type="pres">
      <dgm:prSet presAssocID="{8CF97C03-BA96-4CA3-BB9F-789E1FB39DC2}" presName="vProcSp" presStyleCnt="0"/>
      <dgm:spPr/>
    </dgm:pt>
    <dgm:pt modelId="{F1A8579F-E467-4D77-AD2D-CC5E71353E23}" type="pres">
      <dgm:prSet presAssocID="{8CF97C03-BA96-4CA3-BB9F-789E1FB39DC2}" presName="vSp1" presStyleCnt="0"/>
      <dgm:spPr/>
    </dgm:pt>
    <dgm:pt modelId="{36CBE634-5F9D-4F82-A8BE-E6B9B0154FB2}" type="pres">
      <dgm:prSet presAssocID="{8CF97C03-BA96-4CA3-BB9F-789E1FB39DC2}" presName="simulatedConn" presStyleLbl="solidFgAcc1" presStyleIdx="0" presStyleCnt="1" custLinFactNeighborX="22024" custLinFactNeighborY="1892"/>
      <dgm:spPr/>
    </dgm:pt>
    <dgm:pt modelId="{729841AB-1F58-4742-94CD-8F521E2602EC}" type="pres">
      <dgm:prSet presAssocID="{8CF97C03-BA96-4CA3-BB9F-789E1FB39DC2}" presName="vSp2" presStyleCnt="0"/>
      <dgm:spPr/>
    </dgm:pt>
    <dgm:pt modelId="{46FC26F4-DD18-474A-83E0-4845D2776122}" type="pres">
      <dgm:prSet presAssocID="{8CF97C03-BA96-4CA3-BB9F-789E1FB39DC2}" presName="sibTrans" presStyleCnt="0"/>
      <dgm:spPr/>
    </dgm:pt>
    <dgm:pt modelId="{FBA840E7-3CB9-49DA-A639-1D26C8226FE3}" type="pres">
      <dgm:prSet presAssocID="{EFBF89F5-377C-40C8-99AC-0F7543E44150}" presName="compositeNode" presStyleCnt="0">
        <dgm:presLayoutVars>
          <dgm:bulletEnabled val="1"/>
        </dgm:presLayoutVars>
      </dgm:prSet>
      <dgm:spPr/>
    </dgm:pt>
    <dgm:pt modelId="{5C11F78F-77F3-4EE9-8A39-EDD10E867261}" type="pres">
      <dgm:prSet presAssocID="{EFBF89F5-377C-40C8-99AC-0F7543E44150}" presName="bgRect" presStyleLbl="node1" presStyleIdx="1" presStyleCnt="2"/>
      <dgm:spPr/>
    </dgm:pt>
    <dgm:pt modelId="{798E58D1-DB41-42D5-AF29-53BE92116BBA}" type="pres">
      <dgm:prSet presAssocID="{EFBF89F5-377C-40C8-99AC-0F7543E44150}" presName="parentNode" presStyleLbl="node1" presStyleIdx="1" presStyleCnt="2">
        <dgm:presLayoutVars>
          <dgm:chMax val="0"/>
          <dgm:bulletEnabled val="1"/>
        </dgm:presLayoutVars>
      </dgm:prSet>
      <dgm:spPr/>
    </dgm:pt>
    <dgm:pt modelId="{C483A944-EB0D-44FA-B850-91037DB40205}" type="pres">
      <dgm:prSet presAssocID="{EFBF89F5-377C-40C8-99AC-0F7543E44150}" presName="childNode" presStyleLbl="node1" presStyleIdx="1" presStyleCnt="2">
        <dgm:presLayoutVars>
          <dgm:bulletEnabled val="1"/>
        </dgm:presLayoutVars>
      </dgm:prSet>
      <dgm:spPr/>
    </dgm:pt>
  </dgm:ptLst>
  <dgm:cxnLst>
    <dgm:cxn modelId="{2F2B7A37-CA59-4EA9-8EF2-D212E42D18C7}" type="presOf" srcId="{DC950D3B-C944-46FD-9793-824000D78160}" destId="{C483A944-EB0D-44FA-B850-91037DB40205}" srcOrd="0" destOrd="0" presId="urn:microsoft.com/office/officeart/2005/8/layout/hProcess7"/>
    <dgm:cxn modelId="{1DAE744D-92A9-43F9-982A-119D3595DB1B}" type="presOf" srcId="{9DA72AC2-EFE9-4F0B-99E6-C3E1565C8DA8}" destId="{89BCBA2D-99AB-4BE2-A483-45D7598A67CA}" srcOrd="0" destOrd="0" presId="urn:microsoft.com/office/officeart/2005/8/layout/hProcess7"/>
    <dgm:cxn modelId="{4D433052-7D34-4C31-AE14-07BFBB1357A1}" srcId="{9DA72AC2-EFE9-4F0B-99E6-C3E1565C8DA8}" destId="{24907EAE-4A6C-4687-A015-885476B85D1D}" srcOrd="0" destOrd="0" parTransId="{18D36C45-90CF-4574-904D-AF10243847DB}" sibTransId="{B9DA37AC-CB88-41B2-90CE-E749E2346506}"/>
    <dgm:cxn modelId="{2034BD84-13B9-4479-9867-4B64FC641BA6}" type="presOf" srcId="{EFBF89F5-377C-40C8-99AC-0F7543E44150}" destId="{798E58D1-DB41-42D5-AF29-53BE92116BBA}" srcOrd="1" destOrd="0" presId="urn:microsoft.com/office/officeart/2005/8/layout/hProcess7"/>
    <dgm:cxn modelId="{66661389-265A-408B-85DA-A1063A662241}" srcId="{F7E1E2D5-C736-4A34-B841-9C6CE4C68CCE}" destId="{EFBF89F5-377C-40C8-99AC-0F7543E44150}" srcOrd="1" destOrd="0" parTransId="{AF9D4E92-F8D3-44DB-AB99-3F4DC25B1747}" sibTransId="{69DB7560-3316-4385-8FEC-7A49740E682E}"/>
    <dgm:cxn modelId="{F38209A5-9CD9-4F2B-8A63-732C57B19232}" srcId="{F7E1E2D5-C736-4A34-B841-9C6CE4C68CCE}" destId="{9DA72AC2-EFE9-4F0B-99E6-C3E1565C8DA8}" srcOrd="0" destOrd="0" parTransId="{F9EE2986-05C4-4792-8201-85203EB51E16}" sibTransId="{8CF97C03-BA96-4CA3-BB9F-789E1FB39DC2}"/>
    <dgm:cxn modelId="{B9ED51B3-2CB7-49E9-B665-418E954EC441}" type="presOf" srcId="{24907EAE-4A6C-4687-A015-885476B85D1D}" destId="{26BAB024-1FD8-4176-A9D4-2D0EBF75B515}" srcOrd="0" destOrd="0" presId="urn:microsoft.com/office/officeart/2005/8/layout/hProcess7"/>
    <dgm:cxn modelId="{763FEDC2-F007-495C-9998-22DE8489AE24}" type="presOf" srcId="{EFBF89F5-377C-40C8-99AC-0F7543E44150}" destId="{5C11F78F-77F3-4EE9-8A39-EDD10E867261}" srcOrd="0" destOrd="0" presId="urn:microsoft.com/office/officeart/2005/8/layout/hProcess7"/>
    <dgm:cxn modelId="{9ED9DECA-6099-4010-94F3-040ABAB27589}" srcId="{EFBF89F5-377C-40C8-99AC-0F7543E44150}" destId="{DC950D3B-C944-46FD-9793-824000D78160}" srcOrd="0" destOrd="0" parTransId="{0D523972-F4F3-4781-BB67-D08BFBF30963}" sibTransId="{D44F6CCA-5D40-4F11-9D99-57C32481B0CB}"/>
    <dgm:cxn modelId="{CC4350D9-958E-4785-B547-29D9985C2EB7}" type="presOf" srcId="{9DA72AC2-EFE9-4F0B-99E6-C3E1565C8DA8}" destId="{C9F2FAC4-C9F4-40F2-9E80-DDF42B5212B3}" srcOrd="1" destOrd="0" presId="urn:microsoft.com/office/officeart/2005/8/layout/hProcess7"/>
    <dgm:cxn modelId="{21435BE1-639D-40A3-B257-F364B7D3432B}" type="presOf" srcId="{F7E1E2D5-C736-4A34-B841-9C6CE4C68CCE}" destId="{C835361A-E25B-442E-B7AF-299B5B55DBEE}" srcOrd="0" destOrd="0" presId="urn:microsoft.com/office/officeart/2005/8/layout/hProcess7"/>
    <dgm:cxn modelId="{18A416BE-2165-42B8-8936-D3354670FF65}" type="presParOf" srcId="{C835361A-E25B-442E-B7AF-299B5B55DBEE}" destId="{3A9303E5-2560-4B8C-B3C0-37842B7F3B26}" srcOrd="0" destOrd="0" presId="urn:microsoft.com/office/officeart/2005/8/layout/hProcess7"/>
    <dgm:cxn modelId="{3C9375B4-404E-4850-86C6-4567244BE9C5}" type="presParOf" srcId="{3A9303E5-2560-4B8C-B3C0-37842B7F3B26}" destId="{89BCBA2D-99AB-4BE2-A483-45D7598A67CA}" srcOrd="0" destOrd="0" presId="urn:microsoft.com/office/officeart/2005/8/layout/hProcess7"/>
    <dgm:cxn modelId="{539FA876-11B6-4837-8D16-B58655B4491A}" type="presParOf" srcId="{3A9303E5-2560-4B8C-B3C0-37842B7F3B26}" destId="{C9F2FAC4-C9F4-40F2-9E80-DDF42B5212B3}" srcOrd="1" destOrd="0" presId="urn:microsoft.com/office/officeart/2005/8/layout/hProcess7"/>
    <dgm:cxn modelId="{42062861-3FA6-4E85-90A7-B0758461C94C}" type="presParOf" srcId="{3A9303E5-2560-4B8C-B3C0-37842B7F3B26}" destId="{26BAB024-1FD8-4176-A9D4-2D0EBF75B515}" srcOrd="2" destOrd="0" presId="urn:microsoft.com/office/officeart/2005/8/layout/hProcess7"/>
    <dgm:cxn modelId="{1A69799E-CFE1-406A-9503-E254155F6092}" type="presParOf" srcId="{C835361A-E25B-442E-B7AF-299B5B55DBEE}" destId="{102921FF-84D5-471A-9CAA-6D822B474A56}" srcOrd="1" destOrd="0" presId="urn:microsoft.com/office/officeart/2005/8/layout/hProcess7"/>
    <dgm:cxn modelId="{13B7F16F-F046-466D-AF21-069636609AC7}" type="presParOf" srcId="{C835361A-E25B-442E-B7AF-299B5B55DBEE}" destId="{2A5C89D7-178E-4A71-8765-496978456712}" srcOrd="2" destOrd="0" presId="urn:microsoft.com/office/officeart/2005/8/layout/hProcess7"/>
    <dgm:cxn modelId="{79C1CB62-223E-4945-AD15-097D25D9C1D7}" type="presParOf" srcId="{2A5C89D7-178E-4A71-8765-496978456712}" destId="{F1A8579F-E467-4D77-AD2D-CC5E71353E23}" srcOrd="0" destOrd="0" presId="urn:microsoft.com/office/officeart/2005/8/layout/hProcess7"/>
    <dgm:cxn modelId="{A8C4699C-84E1-470B-B87A-620E532EC04E}" type="presParOf" srcId="{2A5C89D7-178E-4A71-8765-496978456712}" destId="{36CBE634-5F9D-4F82-A8BE-E6B9B0154FB2}" srcOrd="1" destOrd="0" presId="urn:microsoft.com/office/officeart/2005/8/layout/hProcess7"/>
    <dgm:cxn modelId="{E76FBA42-A362-4ABA-84E8-8B7F79B52614}" type="presParOf" srcId="{2A5C89D7-178E-4A71-8765-496978456712}" destId="{729841AB-1F58-4742-94CD-8F521E2602EC}" srcOrd="2" destOrd="0" presId="urn:microsoft.com/office/officeart/2005/8/layout/hProcess7"/>
    <dgm:cxn modelId="{FF2ADE9B-BCEC-4A62-9A70-2319ABEC4713}" type="presParOf" srcId="{C835361A-E25B-442E-B7AF-299B5B55DBEE}" destId="{46FC26F4-DD18-474A-83E0-4845D2776122}" srcOrd="3" destOrd="0" presId="urn:microsoft.com/office/officeart/2005/8/layout/hProcess7"/>
    <dgm:cxn modelId="{281BD379-912C-4A22-98AE-F771DCBDD490}" type="presParOf" srcId="{C835361A-E25B-442E-B7AF-299B5B55DBEE}" destId="{FBA840E7-3CB9-49DA-A639-1D26C8226FE3}" srcOrd="4" destOrd="0" presId="urn:microsoft.com/office/officeart/2005/8/layout/hProcess7"/>
    <dgm:cxn modelId="{9D0CA9B4-98FD-483D-BCD9-DB059CB0F4BF}" type="presParOf" srcId="{FBA840E7-3CB9-49DA-A639-1D26C8226FE3}" destId="{5C11F78F-77F3-4EE9-8A39-EDD10E867261}" srcOrd="0" destOrd="0" presId="urn:microsoft.com/office/officeart/2005/8/layout/hProcess7"/>
    <dgm:cxn modelId="{CA40EDB7-FB9F-468A-BB83-CA169B3083C7}" type="presParOf" srcId="{FBA840E7-3CB9-49DA-A639-1D26C8226FE3}" destId="{798E58D1-DB41-42D5-AF29-53BE92116BBA}" srcOrd="1" destOrd="0" presId="urn:microsoft.com/office/officeart/2005/8/layout/hProcess7"/>
    <dgm:cxn modelId="{827E0053-FE54-4271-8EFE-E72E6702BA4A}" type="presParOf" srcId="{FBA840E7-3CB9-49DA-A639-1D26C8226FE3}" destId="{C483A944-EB0D-44FA-B850-91037DB40205}"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8670E92-45D5-4024-84AA-6C8AB0E8DA5D}"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CA"/>
        </a:p>
      </dgm:t>
    </dgm:pt>
    <dgm:pt modelId="{01DC2A27-DF76-4427-B6E8-A46F69BE12EB}">
      <dgm:prSet phldrT="[Text]" custT="1"/>
      <dgm:spPr/>
      <dgm:t>
        <a:bodyPr/>
        <a:lstStyle/>
        <a:p>
          <a:r>
            <a:rPr lang="en-CA" sz="1800" dirty="0">
              <a:solidFill>
                <a:srgbClr val="226655"/>
              </a:solidFill>
            </a:rPr>
            <a:t>IAS modèle</a:t>
          </a:r>
        </a:p>
      </dgm:t>
    </dgm:pt>
    <dgm:pt modelId="{B124A213-EB57-442A-80CF-07EE3D2CF82E}" type="parTrans" cxnId="{C37F0D53-4F6D-4D3B-BE84-AA10E04AE29A}">
      <dgm:prSet/>
      <dgm:spPr/>
      <dgm:t>
        <a:bodyPr/>
        <a:lstStyle/>
        <a:p>
          <a:endParaRPr lang="en-CA"/>
        </a:p>
      </dgm:t>
    </dgm:pt>
    <dgm:pt modelId="{33ED45B1-5CC6-4625-B156-D7DA9EA3AB7E}" type="sibTrans" cxnId="{C37F0D53-4F6D-4D3B-BE84-AA10E04AE29A}">
      <dgm:prSet/>
      <dgm:spPr/>
      <dgm:t>
        <a:bodyPr/>
        <a:lstStyle/>
        <a:p>
          <a:endParaRPr lang="en-CA"/>
        </a:p>
      </dgm:t>
    </dgm:pt>
    <dgm:pt modelId="{993E4597-489D-43ED-A72D-A2B8EC97F517}">
      <dgm:prSet phldrT="[Text]" custT="1"/>
      <dgm:spPr/>
      <dgm:t>
        <a:bodyPr/>
        <a:lstStyle/>
        <a:p>
          <a:endParaRPr lang="en-CA" sz="1800" dirty="0">
            <a:solidFill>
              <a:srgbClr val="666666"/>
            </a:solidFill>
          </a:endParaRPr>
        </a:p>
      </dgm:t>
    </dgm:pt>
    <dgm:pt modelId="{D503F88F-FE2F-45DE-A849-686260A06498}" type="parTrans" cxnId="{10180534-3ED8-46DC-9230-05F06A5D5337}">
      <dgm:prSet/>
      <dgm:spPr/>
      <dgm:t>
        <a:bodyPr/>
        <a:lstStyle/>
        <a:p>
          <a:endParaRPr lang="en-CA"/>
        </a:p>
      </dgm:t>
    </dgm:pt>
    <dgm:pt modelId="{17EFF0E6-821B-402D-B7CF-046A25803684}" type="sibTrans" cxnId="{10180534-3ED8-46DC-9230-05F06A5D5337}">
      <dgm:prSet/>
      <dgm:spPr/>
      <dgm:t>
        <a:bodyPr/>
        <a:lstStyle/>
        <a:p>
          <a:endParaRPr lang="en-CA"/>
        </a:p>
      </dgm:t>
    </dgm:pt>
    <dgm:pt modelId="{86A1841F-6497-4CB3-BB8D-CB2F9DE33BE2}">
      <dgm:prSet phldrT="[Text]" custT="1"/>
      <dgm:spPr/>
      <dgm:t>
        <a:bodyPr/>
        <a:lstStyle/>
        <a:p>
          <a:r>
            <a:rPr lang="en-CA" sz="1800" dirty="0">
              <a:solidFill>
                <a:srgbClr val="226655"/>
              </a:solidFill>
            </a:rPr>
            <a:t>exemple</a:t>
          </a:r>
        </a:p>
      </dgm:t>
    </dgm:pt>
    <dgm:pt modelId="{35B912A8-DCC3-45C1-A59B-81C87371258D}" type="parTrans" cxnId="{631D509B-3EA2-49FA-9E95-BCFE7E40A0F6}">
      <dgm:prSet/>
      <dgm:spPr/>
      <dgm:t>
        <a:bodyPr/>
        <a:lstStyle/>
        <a:p>
          <a:endParaRPr lang="en-CA"/>
        </a:p>
      </dgm:t>
    </dgm:pt>
    <dgm:pt modelId="{8D518BDF-7633-4F3C-9F29-B961017BFB9B}" type="sibTrans" cxnId="{631D509B-3EA2-49FA-9E95-BCFE7E40A0F6}">
      <dgm:prSet/>
      <dgm:spPr/>
      <dgm:t>
        <a:bodyPr/>
        <a:lstStyle/>
        <a:p>
          <a:endParaRPr lang="en-CA"/>
        </a:p>
      </dgm:t>
    </dgm:pt>
    <dgm:pt modelId="{9CFCD0CB-974A-48C1-89D1-A1B1F63A5C10}" type="pres">
      <dgm:prSet presAssocID="{38670E92-45D5-4024-84AA-6C8AB0E8DA5D}" presName="Name0" presStyleCnt="0">
        <dgm:presLayoutVars>
          <dgm:dir/>
          <dgm:animLvl val="lvl"/>
          <dgm:resizeHandles val="exact"/>
        </dgm:presLayoutVars>
      </dgm:prSet>
      <dgm:spPr/>
    </dgm:pt>
    <dgm:pt modelId="{488DD6FD-8575-4E26-AAA4-40B955C78A96}" type="pres">
      <dgm:prSet presAssocID="{01DC2A27-DF76-4427-B6E8-A46F69BE12EB}" presName="compositeNode" presStyleCnt="0">
        <dgm:presLayoutVars>
          <dgm:bulletEnabled val="1"/>
        </dgm:presLayoutVars>
      </dgm:prSet>
      <dgm:spPr/>
    </dgm:pt>
    <dgm:pt modelId="{AE315487-7B1C-4084-8798-7921F0F7AB9F}" type="pres">
      <dgm:prSet presAssocID="{01DC2A27-DF76-4427-B6E8-A46F69BE12EB}" presName="bgRect" presStyleLbl="node1" presStyleIdx="0" presStyleCnt="2" custScaleX="152970" custScaleY="126475"/>
      <dgm:spPr/>
    </dgm:pt>
    <dgm:pt modelId="{7C33445E-D373-4721-A713-D459DBBF22EC}" type="pres">
      <dgm:prSet presAssocID="{01DC2A27-DF76-4427-B6E8-A46F69BE12EB}" presName="parentNode" presStyleLbl="node1" presStyleIdx="0" presStyleCnt="2">
        <dgm:presLayoutVars>
          <dgm:chMax val="0"/>
          <dgm:bulletEnabled val="1"/>
        </dgm:presLayoutVars>
      </dgm:prSet>
      <dgm:spPr/>
    </dgm:pt>
    <dgm:pt modelId="{F1A60B86-F023-4746-A0A3-05D374F77C79}" type="pres">
      <dgm:prSet presAssocID="{01DC2A27-DF76-4427-B6E8-A46F69BE12EB}" presName="childNode" presStyleLbl="node1" presStyleIdx="0" presStyleCnt="2">
        <dgm:presLayoutVars>
          <dgm:bulletEnabled val="1"/>
        </dgm:presLayoutVars>
      </dgm:prSet>
      <dgm:spPr/>
    </dgm:pt>
    <dgm:pt modelId="{18DFB559-B0A2-4826-A851-0F229C478B3E}" type="pres">
      <dgm:prSet presAssocID="{33ED45B1-5CC6-4625-B156-D7DA9EA3AB7E}" presName="hSp" presStyleCnt="0"/>
      <dgm:spPr/>
    </dgm:pt>
    <dgm:pt modelId="{AC0E9736-B55D-4CD6-B9A5-2F2A2433EC94}" type="pres">
      <dgm:prSet presAssocID="{33ED45B1-5CC6-4625-B156-D7DA9EA3AB7E}" presName="vProcSp" presStyleCnt="0"/>
      <dgm:spPr/>
    </dgm:pt>
    <dgm:pt modelId="{2A08F1D7-FD66-4B14-95B7-548D001DD505}" type="pres">
      <dgm:prSet presAssocID="{33ED45B1-5CC6-4625-B156-D7DA9EA3AB7E}" presName="vSp1" presStyleCnt="0"/>
      <dgm:spPr/>
    </dgm:pt>
    <dgm:pt modelId="{D064BFEC-3708-4D11-B855-49E1F31633B8}" type="pres">
      <dgm:prSet presAssocID="{33ED45B1-5CC6-4625-B156-D7DA9EA3AB7E}" presName="simulatedConn" presStyleLbl="solidFgAcc1" presStyleIdx="0" presStyleCnt="1" custScaleX="276949" custScaleY="124861" custLinFactY="100000" custLinFactNeighborX="-5134" custLinFactNeighborY="111220"/>
      <dgm:spPr/>
    </dgm:pt>
    <dgm:pt modelId="{5F40DC9C-294D-44A6-AA09-F9DEF24507CB}" type="pres">
      <dgm:prSet presAssocID="{33ED45B1-5CC6-4625-B156-D7DA9EA3AB7E}" presName="vSp2" presStyleCnt="0"/>
      <dgm:spPr/>
    </dgm:pt>
    <dgm:pt modelId="{5F05BEDF-AF3E-4B4A-909B-06FE15804198}" type="pres">
      <dgm:prSet presAssocID="{33ED45B1-5CC6-4625-B156-D7DA9EA3AB7E}" presName="sibTrans" presStyleCnt="0"/>
      <dgm:spPr/>
    </dgm:pt>
    <dgm:pt modelId="{1DFCA051-2BFA-4A40-B5E1-426A9D844C28}" type="pres">
      <dgm:prSet presAssocID="{86A1841F-6497-4CB3-BB8D-CB2F9DE33BE2}" presName="compositeNode" presStyleCnt="0">
        <dgm:presLayoutVars>
          <dgm:bulletEnabled val="1"/>
        </dgm:presLayoutVars>
      </dgm:prSet>
      <dgm:spPr/>
    </dgm:pt>
    <dgm:pt modelId="{C0F82DFF-F11A-47FE-AA55-B48E32AFBC53}" type="pres">
      <dgm:prSet presAssocID="{86A1841F-6497-4CB3-BB8D-CB2F9DE33BE2}" presName="bgRect" presStyleLbl="node1" presStyleIdx="1" presStyleCnt="2" custScaleX="277582" custScaleY="126475" custLinFactNeighborX="131" custLinFactNeighborY="-1563"/>
      <dgm:spPr/>
    </dgm:pt>
    <dgm:pt modelId="{6BF5BF64-1E35-4613-BD0B-92B9257F6AC3}" type="pres">
      <dgm:prSet presAssocID="{86A1841F-6497-4CB3-BB8D-CB2F9DE33BE2}" presName="parentNode" presStyleLbl="node1" presStyleIdx="1" presStyleCnt="2">
        <dgm:presLayoutVars>
          <dgm:chMax val="0"/>
          <dgm:bulletEnabled val="1"/>
        </dgm:presLayoutVars>
      </dgm:prSet>
      <dgm:spPr/>
    </dgm:pt>
  </dgm:ptLst>
  <dgm:cxnLst>
    <dgm:cxn modelId="{71B88030-F65A-4D94-BAEE-D40A08A89D4E}" type="presOf" srcId="{86A1841F-6497-4CB3-BB8D-CB2F9DE33BE2}" destId="{C0F82DFF-F11A-47FE-AA55-B48E32AFBC53}" srcOrd="0" destOrd="0" presId="urn:microsoft.com/office/officeart/2005/8/layout/hProcess7"/>
    <dgm:cxn modelId="{10180534-3ED8-46DC-9230-05F06A5D5337}" srcId="{01DC2A27-DF76-4427-B6E8-A46F69BE12EB}" destId="{993E4597-489D-43ED-A72D-A2B8EC97F517}" srcOrd="0" destOrd="0" parTransId="{D503F88F-FE2F-45DE-A849-686260A06498}" sibTransId="{17EFF0E6-821B-402D-B7CF-046A25803684}"/>
    <dgm:cxn modelId="{71C6465B-67AD-441D-B2A3-7D6E70BA744E}" type="presOf" srcId="{38670E92-45D5-4024-84AA-6C8AB0E8DA5D}" destId="{9CFCD0CB-974A-48C1-89D1-A1B1F63A5C10}" srcOrd="0" destOrd="0" presId="urn:microsoft.com/office/officeart/2005/8/layout/hProcess7"/>
    <dgm:cxn modelId="{C255726C-9B13-46F5-8360-F0D6F6F72977}" type="presOf" srcId="{01DC2A27-DF76-4427-B6E8-A46F69BE12EB}" destId="{AE315487-7B1C-4084-8798-7921F0F7AB9F}" srcOrd="0" destOrd="0" presId="urn:microsoft.com/office/officeart/2005/8/layout/hProcess7"/>
    <dgm:cxn modelId="{C37F0D53-4F6D-4D3B-BE84-AA10E04AE29A}" srcId="{38670E92-45D5-4024-84AA-6C8AB0E8DA5D}" destId="{01DC2A27-DF76-4427-B6E8-A46F69BE12EB}" srcOrd="0" destOrd="0" parTransId="{B124A213-EB57-442A-80CF-07EE3D2CF82E}" sibTransId="{33ED45B1-5CC6-4625-B156-D7DA9EA3AB7E}"/>
    <dgm:cxn modelId="{974C008A-EDDD-449F-B3F7-24D8CD7AB146}" type="presOf" srcId="{993E4597-489D-43ED-A72D-A2B8EC97F517}" destId="{F1A60B86-F023-4746-A0A3-05D374F77C79}" srcOrd="0" destOrd="0" presId="urn:microsoft.com/office/officeart/2005/8/layout/hProcess7"/>
    <dgm:cxn modelId="{631D509B-3EA2-49FA-9E95-BCFE7E40A0F6}" srcId="{38670E92-45D5-4024-84AA-6C8AB0E8DA5D}" destId="{86A1841F-6497-4CB3-BB8D-CB2F9DE33BE2}" srcOrd="1" destOrd="0" parTransId="{35B912A8-DCC3-45C1-A59B-81C87371258D}" sibTransId="{8D518BDF-7633-4F3C-9F29-B961017BFB9B}"/>
    <dgm:cxn modelId="{0E3C479C-E76E-4D94-8F81-4EDC31C6D893}" type="presOf" srcId="{86A1841F-6497-4CB3-BB8D-CB2F9DE33BE2}" destId="{6BF5BF64-1E35-4613-BD0B-92B9257F6AC3}" srcOrd="1" destOrd="0" presId="urn:microsoft.com/office/officeart/2005/8/layout/hProcess7"/>
    <dgm:cxn modelId="{FF71C2EF-AE14-45D9-95FB-FAC1F0613EC7}" type="presOf" srcId="{01DC2A27-DF76-4427-B6E8-A46F69BE12EB}" destId="{7C33445E-D373-4721-A713-D459DBBF22EC}" srcOrd="1" destOrd="0" presId="urn:microsoft.com/office/officeart/2005/8/layout/hProcess7"/>
    <dgm:cxn modelId="{6EED2E26-3FE1-4452-A25E-CD169A4FD444}" type="presParOf" srcId="{9CFCD0CB-974A-48C1-89D1-A1B1F63A5C10}" destId="{488DD6FD-8575-4E26-AAA4-40B955C78A96}" srcOrd="0" destOrd="0" presId="urn:microsoft.com/office/officeart/2005/8/layout/hProcess7"/>
    <dgm:cxn modelId="{FFD8A700-DA60-46C5-BED7-B892B6A8B79E}" type="presParOf" srcId="{488DD6FD-8575-4E26-AAA4-40B955C78A96}" destId="{AE315487-7B1C-4084-8798-7921F0F7AB9F}" srcOrd="0" destOrd="0" presId="urn:microsoft.com/office/officeart/2005/8/layout/hProcess7"/>
    <dgm:cxn modelId="{21BD0A4E-DAA9-4C55-8BB1-8ACBD03A2D95}" type="presParOf" srcId="{488DD6FD-8575-4E26-AAA4-40B955C78A96}" destId="{7C33445E-D373-4721-A713-D459DBBF22EC}" srcOrd="1" destOrd="0" presId="urn:microsoft.com/office/officeart/2005/8/layout/hProcess7"/>
    <dgm:cxn modelId="{9C06322F-DB11-419E-8DAD-12EB57884234}" type="presParOf" srcId="{488DD6FD-8575-4E26-AAA4-40B955C78A96}" destId="{F1A60B86-F023-4746-A0A3-05D374F77C79}" srcOrd="2" destOrd="0" presId="urn:microsoft.com/office/officeart/2005/8/layout/hProcess7"/>
    <dgm:cxn modelId="{CE4F80E2-D645-4F6E-9CA5-B55FF827FCDE}" type="presParOf" srcId="{9CFCD0CB-974A-48C1-89D1-A1B1F63A5C10}" destId="{18DFB559-B0A2-4826-A851-0F229C478B3E}" srcOrd="1" destOrd="0" presId="urn:microsoft.com/office/officeart/2005/8/layout/hProcess7"/>
    <dgm:cxn modelId="{DDA38FF1-A695-44C9-A7BB-FDE70B863498}" type="presParOf" srcId="{9CFCD0CB-974A-48C1-89D1-A1B1F63A5C10}" destId="{AC0E9736-B55D-4CD6-B9A5-2F2A2433EC94}" srcOrd="2" destOrd="0" presId="urn:microsoft.com/office/officeart/2005/8/layout/hProcess7"/>
    <dgm:cxn modelId="{D18CA4CD-5E15-4A58-AEDE-4C60076348F4}" type="presParOf" srcId="{AC0E9736-B55D-4CD6-B9A5-2F2A2433EC94}" destId="{2A08F1D7-FD66-4B14-95B7-548D001DD505}" srcOrd="0" destOrd="0" presId="urn:microsoft.com/office/officeart/2005/8/layout/hProcess7"/>
    <dgm:cxn modelId="{EECF47CA-6CA8-4B57-AB40-533821828E71}" type="presParOf" srcId="{AC0E9736-B55D-4CD6-B9A5-2F2A2433EC94}" destId="{D064BFEC-3708-4D11-B855-49E1F31633B8}" srcOrd="1" destOrd="0" presId="urn:microsoft.com/office/officeart/2005/8/layout/hProcess7"/>
    <dgm:cxn modelId="{7B9CE14F-B3C9-4DCF-A13B-01F978FCA70B}" type="presParOf" srcId="{AC0E9736-B55D-4CD6-B9A5-2F2A2433EC94}" destId="{5F40DC9C-294D-44A6-AA09-F9DEF24507CB}" srcOrd="2" destOrd="0" presId="urn:microsoft.com/office/officeart/2005/8/layout/hProcess7"/>
    <dgm:cxn modelId="{0170FD91-0B2F-4CDA-84F9-17EF530FA810}" type="presParOf" srcId="{9CFCD0CB-974A-48C1-89D1-A1B1F63A5C10}" destId="{5F05BEDF-AF3E-4B4A-909B-06FE15804198}" srcOrd="3" destOrd="0" presId="urn:microsoft.com/office/officeart/2005/8/layout/hProcess7"/>
    <dgm:cxn modelId="{92FA858B-BFE0-4EA9-AC93-83D2714C02C4}" type="presParOf" srcId="{9CFCD0CB-974A-48C1-89D1-A1B1F63A5C10}" destId="{1DFCA051-2BFA-4A40-B5E1-426A9D844C28}" srcOrd="4" destOrd="0" presId="urn:microsoft.com/office/officeart/2005/8/layout/hProcess7"/>
    <dgm:cxn modelId="{94C5D788-EF9A-4965-A820-6E86ABBB75D3}" type="presParOf" srcId="{1DFCA051-2BFA-4A40-B5E1-426A9D844C28}" destId="{C0F82DFF-F11A-47FE-AA55-B48E32AFBC53}" srcOrd="0" destOrd="0" presId="urn:microsoft.com/office/officeart/2005/8/layout/hProcess7"/>
    <dgm:cxn modelId="{BE5792C6-2809-429A-9DCE-C3C12D9F2E60}" type="presParOf" srcId="{1DFCA051-2BFA-4A40-B5E1-426A9D844C28}" destId="{6BF5BF64-1E35-4613-BD0B-92B9257F6AC3}" srcOrd="1" destOrd="0" presId="urn:microsoft.com/office/officeart/2005/8/layout/hProcess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7D769F6-C6C7-424C-AADA-C639D3E093D4}"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CA"/>
        </a:p>
      </dgm:t>
    </dgm:pt>
    <dgm:pt modelId="{8F4F9949-F4D2-4DF7-A6F2-9F17C0537E65}">
      <dgm:prSet phldrT="[Text]" custT="1"/>
      <dgm:spPr/>
      <dgm:t>
        <a:bodyPr/>
        <a:lstStyle/>
        <a:p>
          <a:r>
            <a:rPr lang="en-CA" sz="2400" dirty="0">
              <a:solidFill>
                <a:srgbClr val="666666"/>
              </a:solidFill>
            </a:rPr>
            <a:t>PALIER 1 (sous 25,000$)</a:t>
          </a:r>
        </a:p>
      </dgm:t>
    </dgm:pt>
    <dgm:pt modelId="{28BA3AB0-FE1B-4F32-9453-7870CAA5E6F0}" type="parTrans" cxnId="{D53269F1-28A1-4EBF-9891-E576EE0DF256}">
      <dgm:prSet/>
      <dgm:spPr/>
      <dgm:t>
        <a:bodyPr/>
        <a:lstStyle/>
        <a:p>
          <a:endParaRPr lang="en-CA"/>
        </a:p>
      </dgm:t>
    </dgm:pt>
    <dgm:pt modelId="{A6E6DECA-C4C7-45E3-B16D-B87FA5757F40}" type="sibTrans" cxnId="{D53269F1-28A1-4EBF-9891-E576EE0DF256}">
      <dgm:prSet/>
      <dgm:spPr/>
      <dgm:t>
        <a:bodyPr/>
        <a:lstStyle/>
        <a:p>
          <a:endParaRPr lang="en-CA"/>
        </a:p>
      </dgm:t>
    </dgm:pt>
    <dgm:pt modelId="{C01AB56C-0BBD-4945-A08A-65926FB72324}">
      <dgm:prSet phldrT="[Text]" custT="1"/>
      <dgm:spPr/>
      <dgm:t>
        <a:bodyPr/>
        <a:lstStyle/>
        <a:p>
          <a:r>
            <a:rPr lang="en-CA" sz="1800" b="1" dirty="0">
              <a:solidFill>
                <a:srgbClr val="666666"/>
              </a:solidFill>
            </a:rPr>
            <a:t>UTILISATEUR:</a:t>
          </a:r>
        </a:p>
        <a:p>
          <a:r>
            <a:rPr lang="en-CA" sz="1600" dirty="0">
              <a:solidFill>
                <a:schemeClr val="tx1"/>
              </a:solidFill>
            </a:rPr>
            <a:t>- </a:t>
          </a:r>
          <a:r>
            <a:rPr lang="fr-FR" sz="1600" dirty="0">
              <a:solidFill>
                <a:schemeClr val="tx1"/>
              </a:solidFill>
            </a:rPr>
            <a:t>Demandez 1 ou plusieurs devis ou adressez-vous directement au Titulaire de l’AMA de votre choix</a:t>
          </a:r>
        </a:p>
        <a:p>
          <a:r>
            <a:rPr lang="en-CA" sz="1600" dirty="0">
              <a:solidFill>
                <a:schemeClr val="tx1"/>
              </a:solidFill>
            </a:rPr>
            <a:t>- Attribution d’un Contrat</a:t>
          </a:r>
          <a:endParaRPr lang="en-CA" sz="1400" dirty="0">
            <a:solidFill>
              <a:schemeClr val="tx1"/>
            </a:solidFill>
          </a:endParaRPr>
        </a:p>
        <a:p>
          <a:r>
            <a:rPr lang="en-CA" sz="1400" dirty="0">
              <a:solidFill>
                <a:schemeClr val="tx1"/>
              </a:solidFill>
            </a:rPr>
            <a:t>***</a:t>
          </a:r>
          <a:r>
            <a:rPr lang="fr-FR" sz="1400" i="1" dirty="0">
              <a:solidFill>
                <a:schemeClr val="tx1"/>
              </a:solidFill>
            </a:rPr>
            <a:t>Vous pouvez utiliser nos modèles ou vos propres modèles de contrats ministériels</a:t>
          </a:r>
          <a:r>
            <a:rPr lang="en-CA" sz="1400" dirty="0">
              <a:solidFill>
                <a:schemeClr val="tx1"/>
              </a:solidFill>
            </a:rPr>
            <a:t>***</a:t>
          </a:r>
        </a:p>
      </dgm:t>
    </dgm:pt>
    <dgm:pt modelId="{7B0B8867-BC70-4110-9001-16F30F435839}" type="parTrans" cxnId="{D9AAB696-E385-4AF3-818C-6790CCF1228E}">
      <dgm:prSet/>
      <dgm:spPr/>
      <dgm:t>
        <a:bodyPr/>
        <a:lstStyle/>
        <a:p>
          <a:endParaRPr lang="en-CA"/>
        </a:p>
      </dgm:t>
    </dgm:pt>
    <dgm:pt modelId="{4E6C2593-9096-43AD-9F26-01E3D7E30521}" type="sibTrans" cxnId="{D9AAB696-E385-4AF3-818C-6790CCF1228E}">
      <dgm:prSet/>
      <dgm:spPr/>
      <dgm:t>
        <a:bodyPr/>
        <a:lstStyle/>
        <a:p>
          <a:endParaRPr lang="en-CA"/>
        </a:p>
      </dgm:t>
    </dgm:pt>
    <dgm:pt modelId="{51C55288-0F92-43DA-96A5-4D89C052639C}">
      <dgm:prSet phldrT="[Text]" custT="1"/>
      <dgm:spPr/>
      <dgm:t>
        <a:bodyPr/>
        <a:lstStyle/>
        <a:p>
          <a:r>
            <a:rPr lang="en-CA" sz="2400" dirty="0">
              <a:solidFill>
                <a:srgbClr val="666666"/>
              </a:solidFill>
            </a:rPr>
            <a:t>PALIER 2 (25,000$ ~ 399,999$)</a:t>
          </a:r>
        </a:p>
      </dgm:t>
    </dgm:pt>
    <dgm:pt modelId="{FFE44481-F64C-43B5-B93B-18A138ACBCEA}" type="parTrans" cxnId="{B6F6256D-9B03-459A-878D-0FFA9082436E}">
      <dgm:prSet/>
      <dgm:spPr/>
      <dgm:t>
        <a:bodyPr/>
        <a:lstStyle/>
        <a:p>
          <a:endParaRPr lang="en-CA"/>
        </a:p>
      </dgm:t>
    </dgm:pt>
    <dgm:pt modelId="{AC73F0B8-BC5B-4C66-ABF0-C9756DAE012C}" type="sibTrans" cxnId="{B6F6256D-9B03-459A-878D-0FFA9082436E}">
      <dgm:prSet/>
      <dgm:spPr/>
      <dgm:t>
        <a:bodyPr/>
        <a:lstStyle/>
        <a:p>
          <a:endParaRPr lang="en-CA"/>
        </a:p>
      </dgm:t>
    </dgm:pt>
    <dgm:pt modelId="{210A2AD3-C05C-4F8C-9B15-BB41D133FC62}">
      <dgm:prSet phldrT="[Text]" custT="1"/>
      <dgm:spPr/>
      <dgm:t>
        <a:bodyPr/>
        <a:lstStyle/>
        <a:p>
          <a:r>
            <a:rPr lang="en-CA" sz="1800" b="1" dirty="0">
              <a:solidFill>
                <a:srgbClr val="666666"/>
              </a:solidFill>
            </a:rPr>
            <a:t>UTILISATEUR:                                              </a:t>
          </a:r>
        </a:p>
        <a:p>
          <a:r>
            <a:rPr lang="en-CA" sz="1600" b="0" dirty="0">
              <a:solidFill>
                <a:schemeClr val="tx1"/>
              </a:solidFill>
            </a:rPr>
            <a:t>- Processus Compétitif </a:t>
          </a:r>
        </a:p>
        <a:p>
          <a:r>
            <a:rPr lang="en-CA" sz="1600" b="0" dirty="0">
              <a:solidFill>
                <a:schemeClr val="tx1"/>
              </a:solidFill>
            </a:rPr>
            <a:t>- </a:t>
          </a:r>
          <a:r>
            <a:rPr lang="fr-FR" sz="1600" b="0" dirty="0">
              <a:solidFill>
                <a:schemeClr val="tx1"/>
              </a:solidFill>
            </a:rPr>
            <a:t>Remplir le modèle de sollicitation et insérer le produit défini </a:t>
          </a:r>
          <a:r>
            <a:rPr lang="en-CA" sz="1400" b="0" dirty="0">
              <a:solidFill>
                <a:schemeClr val="tx1"/>
              </a:solidFill>
            </a:rPr>
            <a:t>(Créateur de chaise ou CUIGdC)</a:t>
          </a:r>
        </a:p>
        <a:p>
          <a:r>
            <a:rPr lang="en-CA" sz="1400" b="0" dirty="0">
              <a:solidFill>
                <a:schemeClr val="tx1"/>
              </a:solidFill>
            </a:rPr>
            <a:t>- Publier sur AchatsCanada</a:t>
          </a:r>
        </a:p>
        <a:p>
          <a:r>
            <a:rPr lang="en-CA" sz="1400" b="0" dirty="0">
              <a:solidFill>
                <a:schemeClr val="tx1"/>
              </a:solidFill>
            </a:rPr>
            <a:t>- </a:t>
          </a:r>
          <a:r>
            <a:rPr lang="en-US" altLang="en-US" sz="1400" dirty="0">
              <a:solidFill>
                <a:schemeClr val="tx1"/>
              </a:solidFill>
              <a:latin typeface="Century Gothic" panose="020B0502020202020204" pitchFamily="34" charset="0"/>
              <a:cs typeface="Calibri" panose="020F0502020204030204" pitchFamily="34" charset="0"/>
            </a:rPr>
            <a:t>Évaluer et attribuer </a:t>
          </a:r>
          <a:endParaRPr lang="en-CA" sz="1400" b="0" dirty="0">
            <a:solidFill>
              <a:schemeClr val="tx1"/>
            </a:solidFill>
            <a:latin typeface="Century Gothic" panose="020B0502020202020204" pitchFamily="34" charset="0"/>
          </a:endParaRPr>
        </a:p>
      </dgm:t>
    </dgm:pt>
    <dgm:pt modelId="{54BCF559-360A-46C0-9D5F-36049E5C5219}" type="parTrans" cxnId="{C18F2983-795D-4967-8F58-0F9E7E7B93A7}">
      <dgm:prSet/>
      <dgm:spPr/>
      <dgm:t>
        <a:bodyPr/>
        <a:lstStyle/>
        <a:p>
          <a:endParaRPr lang="en-CA"/>
        </a:p>
      </dgm:t>
    </dgm:pt>
    <dgm:pt modelId="{D8F4485E-7570-4CCF-B102-F660101BF740}" type="sibTrans" cxnId="{C18F2983-795D-4967-8F58-0F9E7E7B93A7}">
      <dgm:prSet/>
      <dgm:spPr/>
      <dgm:t>
        <a:bodyPr/>
        <a:lstStyle/>
        <a:p>
          <a:endParaRPr lang="en-CA"/>
        </a:p>
      </dgm:t>
    </dgm:pt>
    <dgm:pt modelId="{5C0A9885-C55C-42E4-862E-E187538C095F}">
      <dgm:prSet phldrT="[Text]" custT="1"/>
      <dgm:spPr/>
      <dgm:t>
        <a:bodyPr/>
        <a:lstStyle/>
        <a:p>
          <a:pPr algn="r"/>
          <a:endParaRPr lang="en-CA" sz="2400" dirty="0">
            <a:solidFill>
              <a:srgbClr val="666666"/>
            </a:solidFill>
          </a:endParaRPr>
        </a:p>
        <a:p>
          <a:pPr algn="l"/>
          <a:r>
            <a:rPr lang="en-CA" sz="2400" dirty="0">
              <a:solidFill>
                <a:srgbClr val="666666"/>
              </a:solidFill>
            </a:rPr>
            <a:t>PALIER 3 (400,000$ et plus)</a:t>
          </a:r>
        </a:p>
        <a:p>
          <a:pPr algn="l"/>
          <a:endParaRPr lang="en-CA" sz="1200" dirty="0"/>
        </a:p>
      </dgm:t>
    </dgm:pt>
    <dgm:pt modelId="{81C4C654-DF81-440E-B771-78A6398AF971}" type="parTrans" cxnId="{B62CC47A-5F05-49B1-A493-BD614989714B}">
      <dgm:prSet/>
      <dgm:spPr/>
      <dgm:t>
        <a:bodyPr/>
        <a:lstStyle/>
        <a:p>
          <a:endParaRPr lang="en-CA"/>
        </a:p>
      </dgm:t>
    </dgm:pt>
    <dgm:pt modelId="{BA7F6471-7FDF-4930-B02B-E9578B9046B5}" type="sibTrans" cxnId="{B62CC47A-5F05-49B1-A493-BD614989714B}">
      <dgm:prSet/>
      <dgm:spPr/>
      <dgm:t>
        <a:bodyPr/>
        <a:lstStyle/>
        <a:p>
          <a:endParaRPr lang="en-CA"/>
        </a:p>
      </dgm:t>
    </dgm:pt>
    <dgm:pt modelId="{22ED6F87-5DE5-4E6F-94DB-B9F741CD7CEE}">
      <dgm:prSet phldrT="[Text]" custT="1"/>
      <dgm:spPr/>
      <dgm:t>
        <a:bodyPr/>
        <a:lstStyle/>
        <a:p>
          <a:r>
            <a:rPr lang="en-CA" sz="1800" b="1" dirty="0">
              <a:solidFill>
                <a:srgbClr val="666666"/>
              </a:solidFill>
            </a:rPr>
            <a:t>TPSGC:</a:t>
          </a:r>
        </a:p>
        <a:p>
          <a:r>
            <a:rPr lang="en-CA" sz="1400" b="0" dirty="0">
              <a:solidFill>
                <a:schemeClr val="tx1"/>
              </a:solidFill>
            </a:rPr>
            <a:t>- </a:t>
          </a:r>
          <a:r>
            <a:rPr lang="en-CA" sz="1600" b="0" dirty="0">
              <a:solidFill>
                <a:schemeClr val="tx1"/>
              </a:solidFill>
            </a:rPr>
            <a:t>Processus Compétitif </a:t>
          </a:r>
          <a:endParaRPr lang="en-CA" sz="1600" b="1" dirty="0">
            <a:solidFill>
              <a:schemeClr val="tx1"/>
            </a:solidFill>
          </a:endParaRPr>
        </a:p>
      </dgm:t>
    </dgm:pt>
    <dgm:pt modelId="{BBC8DF3C-AECE-492E-9DD9-BCD7D32DD32A}" type="sibTrans" cxnId="{CE1882F4-E072-48BD-B9ED-F2562D400321}">
      <dgm:prSet/>
      <dgm:spPr/>
      <dgm:t>
        <a:bodyPr/>
        <a:lstStyle/>
        <a:p>
          <a:endParaRPr lang="en-CA"/>
        </a:p>
      </dgm:t>
    </dgm:pt>
    <dgm:pt modelId="{05D35C48-0A3F-43DC-B073-E63BC0C22E20}" type="parTrans" cxnId="{CE1882F4-E072-48BD-B9ED-F2562D400321}">
      <dgm:prSet/>
      <dgm:spPr/>
      <dgm:t>
        <a:bodyPr/>
        <a:lstStyle/>
        <a:p>
          <a:endParaRPr lang="en-CA"/>
        </a:p>
      </dgm:t>
    </dgm:pt>
    <dgm:pt modelId="{5D8D4FA5-2DE5-45DC-A875-54B5C29A9166}">
      <dgm:prSet custT="1"/>
      <dgm:spPr/>
      <dgm:t>
        <a:bodyPr/>
        <a:lstStyle/>
        <a:p>
          <a:r>
            <a:rPr lang="en-CA" sz="1600" b="0" dirty="0">
              <a:solidFill>
                <a:schemeClr val="tx1"/>
              </a:solidFill>
            </a:rPr>
            <a:t>- </a:t>
          </a:r>
          <a:r>
            <a:rPr lang="fr-FR" sz="1600" b="0" dirty="0">
              <a:solidFill>
                <a:schemeClr val="tx1"/>
              </a:solidFill>
            </a:rPr>
            <a:t>Remplir le modèle de sollicitation et insérer le produit défini </a:t>
          </a:r>
          <a:r>
            <a:rPr lang="en-CA" sz="1400" b="0" dirty="0">
              <a:solidFill>
                <a:schemeClr val="tx1"/>
              </a:solidFill>
            </a:rPr>
            <a:t>(Créateur de chaise ou CUIGdC)</a:t>
          </a:r>
        </a:p>
        <a:p>
          <a:r>
            <a:rPr lang="en-CA" sz="1600" b="0" dirty="0">
              <a:solidFill>
                <a:schemeClr val="tx1"/>
              </a:solidFill>
            </a:rPr>
            <a:t>- </a:t>
          </a:r>
          <a:r>
            <a:rPr lang="en-CA" sz="1400" b="0" dirty="0">
              <a:solidFill>
                <a:schemeClr val="tx1"/>
              </a:solidFill>
            </a:rPr>
            <a:t>Publier sur AchatsCanada</a:t>
          </a:r>
        </a:p>
        <a:p>
          <a:r>
            <a:rPr lang="en-CA" sz="1600" b="0" dirty="0">
              <a:solidFill>
                <a:schemeClr val="tx1"/>
              </a:solidFill>
            </a:rPr>
            <a:t>-</a:t>
          </a:r>
          <a:r>
            <a:rPr lang="en-US" altLang="en-US" sz="1400" dirty="0">
              <a:solidFill>
                <a:schemeClr val="tx1"/>
              </a:solidFill>
              <a:latin typeface="Century Gothic" panose="020B0502020202020204" pitchFamily="34" charset="0"/>
              <a:cs typeface="Calibri" panose="020F0502020204030204" pitchFamily="34" charset="0"/>
            </a:rPr>
            <a:t>Évaluer et attribuer </a:t>
          </a:r>
          <a:endParaRPr lang="en-CA" sz="1400" b="0" dirty="0">
            <a:solidFill>
              <a:schemeClr val="tx1"/>
            </a:solidFill>
            <a:latin typeface="Century Gothic" panose="020B0502020202020204" pitchFamily="34" charset="0"/>
          </a:endParaRPr>
        </a:p>
      </dgm:t>
    </dgm:pt>
    <dgm:pt modelId="{E2334EE0-F9EF-4A02-B217-BFEB459F9809}" type="sibTrans" cxnId="{4C8ED283-370B-45EC-A55D-9DBC210744D3}">
      <dgm:prSet/>
      <dgm:spPr/>
      <dgm:t>
        <a:bodyPr/>
        <a:lstStyle/>
        <a:p>
          <a:endParaRPr lang="en-CA"/>
        </a:p>
      </dgm:t>
    </dgm:pt>
    <dgm:pt modelId="{40F70CF9-B9AD-4FEA-8730-F73F78E6A201}" type="parTrans" cxnId="{4C8ED283-370B-45EC-A55D-9DBC210744D3}">
      <dgm:prSet/>
      <dgm:spPr/>
      <dgm:t>
        <a:bodyPr/>
        <a:lstStyle/>
        <a:p>
          <a:endParaRPr lang="en-CA"/>
        </a:p>
      </dgm:t>
    </dgm:pt>
    <dgm:pt modelId="{48B115C1-07F8-4C39-BC05-5EB459B29BFD}" type="pres">
      <dgm:prSet presAssocID="{57D769F6-C6C7-424C-AADA-C639D3E093D4}" presName="Name0" presStyleCnt="0">
        <dgm:presLayoutVars>
          <dgm:chMax val="5"/>
          <dgm:chPref val="5"/>
          <dgm:dir/>
          <dgm:animLvl val="lvl"/>
        </dgm:presLayoutVars>
      </dgm:prSet>
      <dgm:spPr/>
    </dgm:pt>
    <dgm:pt modelId="{1634EAAD-4B58-47EC-B873-47B2AD7BCC0B}" type="pres">
      <dgm:prSet presAssocID="{8F4F9949-F4D2-4DF7-A6F2-9F17C0537E65}" presName="parentText1" presStyleLbl="node1" presStyleIdx="0" presStyleCnt="3" custScaleX="109947" custLinFactNeighborX="3651" custLinFactNeighborY="6642">
        <dgm:presLayoutVars>
          <dgm:chMax/>
          <dgm:chPref val="3"/>
          <dgm:bulletEnabled val="1"/>
        </dgm:presLayoutVars>
      </dgm:prSet>
      <dgm:spPr/>
    </dgm:pt>
    <dgm:pt modelId="{2895AF33-68D9-41DD-8BAF-8C57009A50AC}" type="pres">
      <dgm:prSet presAssocID="{8F4F9949-F4D2-4DF7-A6F2-9F17C0537E65}" presName="childText1" presStyleLbl="solidAlignAcc1" presStyleIdx="0" presStyleCnt="3" custLinFactNeighborX="-2032" custLinFactNeighborY="-313">
        <dgm:presLayoutVars>
          <dgm:chMax val="0"/>
          <dgm:chPref val="0"/>
          <dgm:bulletEnabled val="1"/>
        </dgm:presLayoutVars>
      </dgm:prSet>
      <dgm:spPr/>
    </dgm:pt>
    <dgm:pt modelId="{DF455BE5-93D3-4DE9-A286-C542E0000DE2}" type="pres">
      <dgm:prSet presAssocID="{51C55288-0F92-43DA-96A5-4D89C052639C}" presName="parentText2" presStyleLbl="node1" presStyleIdx="1" presStyleCnt="3" custScaleX="109947" custLinFactNeighborX="5277" custLinFactNeighborY="6642">
        <dgm:presLayoutVars>
          <dgm:chMax/>
          <dgm:chPref val="3"/>
          <dgm:bulletEnabled val="1"/>
        </dgm:presLayoutVars>
      </dgm:prSet>
      <dgm:spPr/>
    </dgm:pt>
    <dgm:pt modelId="{DB66ADEC-BA1C-468C-8B8D-628E7F4D8BA9}" type="pres">
      <dgm:prSet presAssocID="{51C55288-0F92-43DA-96A5-4D89C052639C}" presName="childText2" presStyleLbl="solidAlignAcc1" presStyleIdx="1" presStyleCnt="3" custLinFactNeighborX="5757" custLinFactNeighborY="-744">
        <dgm:presLayoutVars>
          <dgm:chMax val="0"/>
          <dgm:chPref val="0"/>
          <dgm:bulletEnabled val="1"/>
        </dgm:presLayoutVars>
      </dgm:prSet>
      <dgm:spPr/>
    </dgm:pt>
    <dgm:pt modelId="{D971D64D-7C01-4B1B-AE02-3FD2DB2AA20D}" type="pres">
      <dgm:prSet presAssocID="{5C0A9885-C55C-42E4-862E-E187538C095F}" presName="parentText3" presStyleLbl="node1" presStyleIdx="2" presStyleCnt="3" custScaleX="140256" custScaleY="84913" custLinFactNeighborX="29359" custLinFactNeighborY="8664">
        <dgm:presLayoutVars>
          <dgm:chMax/>
          <dgm:chPref val="3"/>
          <dgm:bulletEnabled val="1"/>
        </dgm:presLayoutVars>
      </dgm:prSet>
      <dgm:spPr/>
    </dgm:pt>
    <dgm:pt modelId="{9C0A4A23-FC30-4B9A-86DA-E0A9AE31BC60}" type="pres">
      <dgm:prSet presAssocID="{5C0A9885-C55C-42E4-862E-E187538C095F}" presName="childText3" presStyleLbl="solidAlignAcc1" presStyleIdx="2" presStyleCnt="3" custLinFactNeighborX="16937" custLinFactNeighborY="2148">
        <dgm:presLayoutVars>
          <dgm:chMax val="0"/>
          <dgm:chPref val="0"/>
          <dgm:bulletEnabled val="1"/>
        </dgm:presLayoutVars>
      </dgm:prSet>
      <dgm:spPr/>
    </dgm:pt>
  </dgm:ptLst>
  <dgm:cxnLst>
    <dgm:cxn modelId="{F1230128-49C8-4BDF-A899-646D3104192D}" type="presOf" srcId="{C01AB56C-0BBD-4945-A08A-65926FB72324}" destId="{2895AF33-68D9-41DD-8BAF-8C57009A50AC}" srcOrd="0" destOrd="0" presId="urn:microsoft.com/office/officeart/2009/3/layout/IncreasingArrowsProcess"/>
    <dgm:cxn modelId="{FE0EDF5E-2672-4AE1-91DF-7D9452871F53}" type="presOf" srcId="{51C55288-0F92-43DA-96A5-4D89C052639C}" destId="{DF455BE5-93D3-4DE9-A286-C542E0000DE2}" srcOrd="0" destOrd="0" presId="urn:microsoft.com/office/officeart/2009/3/layout/IncreasingArrowsProcess"/>
    <dgm:cxn modelId="{B6F6256D-9B03-459A-878D-0FFA9082436E}" srcId="{57D769F6-C6C7-424C-AADA-C639D3E093D4}" destId="{51C55288-0F92-43DA-96A5-4D89C052639C}" srcOrd="1" destOrd="0" parTransId="{FFE44481-F64C-43B5-B93B-18A138ACBCEA}" sibTransId="{AC73F0B8-BC5B-4C66-ABF0-C9756DAE012C}"/>
    <dgm:cxn modelId="{31FFB94D-57CD-45C7-90E1-B45BD07F18AC}" type="presOf" srcId="{22ED6F87-5DE5-4E6F-94DB-B9F741CD7CEE}" destId="{9C0A4A23-FC30-4B9A-86DA-E0A9AE31BC60}" srcOrd="0" destOrd="0" presId="urn:microsoft.com/office/officeart/2009/3/layout/IncreasingArrowsProcess"/>
    <dgm:cxn modelId="{B62CC47A-5F05-49B1-A493-BD614989714B}" srcId="{57D769F6-C6C7-424C-AADA-C639D3E093D4}" destId="{5C0A9885-C55C-42E4-862E-E187538C095F}" srcOrd="2" destOrd="0" parTransId="{81C4C654-DF81-440E-B771-78A6398AF971}" sibTransId="{BA7F6471-7FDF-4930-B02B-E9578B9046B5}"/>
    <dgm:cxn modelId="{C18F2983-795D-4967-8F58-0F9E7E7B93A7}" srcId="{51C55288-0F92-43DA-96A5-4D89C052639C}" destId="{210A2AD3-C05C-4F8C-9B15-BB41D133FC62}" srcOrd="0" destOrd="0" parTransId="{54BCF559-360A-46C0-9D5F-36049E5C5219}" sibTransId="{D8F4485E-7570-4CCF-B102-F660101BF740}"/>
    <dgm:cxn modelId="{4C8ED283-370B-45EC-A55D-9DBC210744D3}" srcId="{5C0A9885-C55C-42E4-862E-E187538C095F}" destId="{5D8D4FA5-2DE5-45DC-A875-54B5C29A9166}" srcOrd="1" destOrd="0" parTransId="{40F70CF9-B9AD-4FEA-8730-F73F78E6A201}" sibTransId="{E2334EE0-F9EF-4A02-B217-BFEB459F9809}"/>
    <dgm:cxn modelId="{18086690-C8FF-477A-84CF-D32A51E802A5}" type="presOf" srcId="{8F4F9949-F4D2-4DF7-A6F2-9F17C0537E65}" destId="{1634EAAD-4B58-47EC-B873-47B2AD7BCC0B}" srcOrd="0" destOrd="0" presId="urn:microsoft.com/office/officeart/2009/3/layout/IncreasingArrowsProcess"/>
    <dgm:cxn modelId="{6EBE2091-C51B-4A77-AA2D-B5A7782F19C8}" type="presOf" srcId="{5D8D4FA5-2DE5-45DC-A875-54B5C29A9166}" destId="{9C0A4A23-FC30-4B9A-86DA-E0A9AE31BC60}" srcOrd="0" destOrd="1" presId="urn:microsoft.com/office/officeart/2009/3/layout/IncreasingArrowsProcess"/>
    <dgm:cxn modelId="{D9AAB696-E385-4AF3-818C-6790CCF1228E}" srcId="{8F4F9949-F4D2-4DF7-A6F2-9F17C0537E65}" destId="{C01AB56C-0BBD-4945-A08A-65926FB72324}" srcOrd="0" destOrd="0" parTransId="{7B0B8867-BC70-4110-9001-16F30F435839}" sibTransId="{4E6C2593-9096-43AD-9F26-01E3D7E30521}"/>
    <dgm:cxn modelId="{348A33AE-2CFE-4A11-A824-710C1B1AB647}" type="presOf" srcId="{5C0A9885-C55C-42E4-862E-E187538C095F}" destId="{D971D64D-7C01-4B1B-AE02-3FD2DB2AA20D}" srcOrd="0" destOrd="0" presId="urn:microsoft.com/office/officeart/2009/3/layout/IncreasingArrowsProcess"/>
    <dgm:cxn modelId="{698150B7-0310-4C61-9A4A-3F3C6454F143}" type="presOf" srcId="{57D769F6-C6C7-424C-AADA-C639D3E093D4}" destId="{48B115C1-07F8-4C39-BC05-5EB459B29BFD}" srcOrd="0" destOrd="0" presId="urn:microsoft.com/office/officeart/2009/3/layout/IncreasingArrowsProcess"/>
    <dgm:cxn modelId="{928C6AED-B183-4E8D-8400-B070EE5D06A7}" type="presOf" srcId="{210A2AD3-C05C-4F8C-9B15-BB41D133FC62}" destId="{DB66ADEC-BA1C-468C-8B8D-628E7F4D8BA9}" srcOrd="0" destOrd="0" presId="urn:microsoft.com/office/officeart/2009/3/layout/IncreasingArrowsProcess"/>
    <dgm:cxn modelId="{D53269F1-28A1-4EBF-9891-E576EE0DF256}" srcId="{57D769F6-C6C7-424C-AADA-C639D3E093D4}" destId="{8F4F9949-F4D2-4DF7-A6F2-9F17C0537E65}" srcOrd="0" destOrd="0" parTransId="{28BA3AB0-FE1B-4F32-9453-7870CAA5E6F0}" sibTransId="{A6E6DECA-C4C7-45E3-B16D-B87FA5757F40}"/>
    <dgm:cxn modelId="{CE1882F4-E072-48BD-B9ED-F2562D400321}" srcId="{5C0A9885-C55C-42E4-862E-E187538C095F}" destId="{22ED6F87-5DE5-4E6F-94DB-B9F741CD7CEE}" srcOrd="0" destOrd="0" parTransId="{05D35C48-0A3F-43DC-B073-E63BC0C22E20}" sibTransId="{BBC8DF3C-AECE-492E-9DD9-BCD7D32DD32A}"/>
    <dgm:cxn modelId="{1795DB21-0AA5-4468-AFA3-C487551AF5C8}" type="presParOf" srcId="{48B115C1-07F8-4C39-BC05-5EB459B29BFD}" destId="{1634EAAD-4B58-47EC-B873-47B2AD7BCC0B}" srcOrd="0" destOrd="0" presId="urn:microsoft.com/office/officeart/2009/3/layout/IncreasingArrowsProcess"/>
    <dgm:cxn modelId="{C430FD8D-406F-435A-BB83-13D5F817B9CB}" type="presParOf" srcId="{48B115C1-07F8-4C39-BC05-5EB459B29BFD}" destId="{2895AF33-68D9-41DD-8BAF-8C57009A50AC}" srcOrd="1" destOrd="0" presId="urn:microsoft.com/office/officeart/2009/3/layout/IncreasingArrowsProcess"/>
    <dgm:cxn modelId="{3EF531CA-D7B5-404B-8B1A-6FC65E40A1D8}" type="presParOf" srcId="{48B115C1-07F8-4C39-BC05-5EB459B29BFD}" destId="{DF455BE5-93D3-4DE9-A286-C542E0000DE2}" srcOrd="2" destOrd="0" presId="urn:microsoft.com/office/officeart/2009/3/layout/IncreasingArrowsProcess"/>
    <dgm:cxn modelId="{7A71ECC3-77B4-4968-8C48-A53267B8D1B6}" type="presParOf" srcId="{48B115C1-07F8-4C39-BC05-5EB459B29BFD}" destId="{DB66ADEC-BA1C-468C-8B8D-628E7F4D8BA9}" srcOrd="3" destOrd="0" presId="urn:microsoft.com/office/officeart/2009/3/layout/IncreasingArrowsProcess"/>
    <dgm:cxn modelId="{9E9E798C-FFAC-4143-8502-12DFC121218B}" type="presParOf" srcId="{48B115C1-07F8-4C39-BC05-5EB459B29BFD}" destId="{D971D64D-7C01-4B1B-AE02-3FD2DB2AA20D}" srcOrd="4" destOrd="0" presId="urn:microsoft.com/office/officeart/2009/3/layout/IncreasingArrowsProcess"/>
    <dgm:cxn modelId="{07969413-BE2E-4127-B7C1-21A3950A3CAB}" type="presParOf" srcId="{48B115C1-07F8-4C39-BC05-5EB459B29BFD}" destId="{9C0A4A23-FC30-4B9A-86DA-E0A9AE31BC60}"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6E0BB-E3EE-477E-AA69-ACFA3AF55F18}">
      <dsp:nvSpPr>
        <dsp:cNvPr id="0" name=""/>
        <dsp:cNvSpPr/>
      </dsp:nvSpPr>
      <dsp:spPr>
        <a:xfrm>
          <a:off x="2039654" y="2331371"/>
          <a:ext cx="147929" cy="147929"/>
        </a:xfrm>
        <a:prstGeom prst="ellips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04BD11-01F5-471F-8823-7DFCC854B527}">
      <dsp:nvSpPr>
        <dsp:cNvPr id="0" name=""/>
        <dsp:cNvSpPr/>
      </dsp:nvSpPr>
      <dsp:spPr>
        <a:xfrm>
          <a:off x="1910068" y="2539040"/>
          <a:ext cx="147929" cy="147929"/>
        </a:xfrm>
        <a:prstGeom prst="ellips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7F14A6-1966-41BC-B6ED-7A9BC147F4FC}">
      <dsp:nvSpPr>
        <dsp:cNvPr id="0" name=""/>
        <dsp:cNvSpPr/>
      </dsp:nvSpPr>
      <dsp:spPr>
        <a:xfrm>
          <a:off x="1755629" y="2718836"/>
          <a:ext cx="147929" cy="147929"/>
        </a:xfrm>
        <a:prstGeom prst="ellips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78F47D-C9A3-4B4B-BB4F-ADE8B2F014DB}">
      <dsp:nvSpPr>
        <dsp:cNvPr id="0" name=""/>
        <dsp:cNvSpPr/>
      </dsp:nvSpPr>
      <dsp:spPr>
        <a:xfrm>
          <a:off x="1940245" y="241335"/>
          <a:ext cx="147929" cy="147929"/>
        </a:xfrm>
        <a:prstGeom prst="ellips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65A6C0-D0C0-4B16-8F5F-4E4868DBEC45}">
      <dsp:nvSpPr>
        <dsp:cNvPr id="0" name=""/>
        <dsp:cNvSpPr/>
      </dsp:nvSpPr>
      <dsp:spPr>
        <a:xfrm>
          <a:off x="2137880" y="123564"/>
          <a:ext cx="147929" cy="147929"/>
        </a:xfrm>
        <a:prstGeom prst="ellips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F8B432-4730-4A3A-BF09-094B31B904DB}">
      <dsp:nvSpPr>
        <dsp:cNvPr id="0" name=""/>
        <dsp:cNvSpPr/>
      </dsp:nvSpPr>
      <dsp:spPr>
        <a:xfrm>
          <a:off x="2334922" y="5794"/>
          <a:ext cx="147929" cy="147929"/>
        </a:xfrm>
        <a:prstGeom prst="ellips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7B540A-6FD2-4BFD-BAAB-AE0C01BEBAC3}">
      <dsp:nvSpPr>
        <dsp:cNvPr id="0" name=""/>
        <dsp:cNvSpPr/>
      </dsp:nvSpPr>
      <dsp:spPr>
        <a:xfrm>
          <a:off x="2531964" y="123564"/>
          <a:ext cx="147929" cy="147929"/>
        </a:xfrm>
        <a:prstGeom prst="ellips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90252D-DA56-487A-9853-2E61980A1409}">
      <dsp:nvSpPr>
        <dsp:cNvPr id="0" name=""/>
        <dsp:cNvSpPr/>
      </dsp:nvSpPr>
      <dsp:spPr>
        <a:xfrm>
          <a:off x="2729598" y="241335"/>
          <a:ext cx="147929" cy="147929"/>
        </a:xfrm>
        <a:prstGeom prst="ellips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87AF30-8DF2-474E-9671-269F42C8C0DA}">
      <dsp:nvSpPr>
        <dsp:cNvPr id="0" name=""/>
        <dsp:cNvSpPr/>
      </dsp:nvSpPr>
      <dsp:spPr>
        <a:xfrm>
          <a:off x="2334922" y="254290"/>
          <a:ext cx="147929" cy="147929"/>
        </a:xfrm>
        <a:prstGeom prst="ellips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53F89E-C060-4D07-AE7A-A2E3FF8DA50C}">
      <dsp:nvSpPr>
        <dsp:cNvPr id="0" name=""/>
        <dsp:cNvSpPr/>
      </dsp:nvSpPr>
      <dsp:spPr>
        <a:xfrm>
          <a:off x="2334922" y="502786"/>
          <a:ext cx="147929" cy="147929"/>
        </a:xfrm>
        <a:prstGeom prst="ellips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D8CF8E-B805-42B4-B492-F455566FFB02}">
      <dsp:nvSpPr>
        <dsp:cNvPr id="0" name=""/>
        <dsp:cNvSpPr/>
      </dsp:nvSpPr>
      <dsp:spPr>
        <a:xfrm>
          <a:off x="1131366" y="3259172"/>
          <a:ext cx="3190547" cy="85579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5333" tIns="41910" rIns="41910" bIns="41910" numCol="1" spcCol="1270" anchor="ctr" anchorCtr="0">
          <a:noAutofit/>
        </a:bodyPr>
        <a:lstStyle/>
        <a:p>
          <a:pPr marL="0" lvl="0" indent="0" algn="r" defTabSz="488950">
            <a:lnSpc>
              <a:spcPct val="90000"/>
            </a:lnSpc>
            <a:spcBef>
              <a:spcPct val="0"/>
            </a:spcBef>
            <a:spcAft>
              <a:spcPct val="35000"/>
            </a:spcAft>
            <a:buNone/>
          </a:pPr>
          <a:r>
            <a:rPr lang="fr-FR" sz="1100" kern="1200" dirty="0">
              <a:solidFill>
                <a:srgbClr val="666666"/>
              </a:solidFill>
            </a:rPr>
            <a:t>PROGRAMME D'ARRANGEMENTS EN MATIÈRE D'APPROVISIONNEMENT</a:t>
          </a:r>
        </a:p>
        <a:p>
          <a:pPr marL="0" lvl="0" indent="0" algn="r" defTabSz="488950">
            <a:lnSpc>
              <a:spcPct val="90000"/>
            </a:lnSpc>
            <a:spcBef>
              <a:spcPct val="0"/>
            </a:spcBef>
            <a:spcAft>
              <a:spcPct val="35000"/>
            </a:spcAft>
            <a:buNone/>
          </a:pPr>
          <a:r>
            <a:rPr lang="en-CA" sz="1100" kern="1200" dirty="0">
              <a:solidFill>
                <a:srgbClr val="666666"/>
              </a:solidFill>
            </a:rPr>
            <a:t>#E60PQ-120001/H</a:t>
          </a:r>
        </a:p>
      </dsp:txBody>
      <dsp:txXfrm>
        <a:off x="1173143" y="3300949"/>
        <a:ext cx="3106993" cy="772245"/>
      </dsp:txXfrm>
    </dsp:sp>
    <dsp:sp modelId="{D07D2669-EB81-4B66-A041-1FE1F538B6B2}">
      <dsp:nvSpPr>
        <dsp:cNvPr id="0" name=""/>
        <dsp:cNvSpPr/>
      </dsp:nvSpPr>
      <dsp:spPr>
        <a:xfrm>
          <a:off x="0" y="2641568"/>
          <a:ext cx="1479297" cy="1479198"/>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22987A-7F60-4B8D-963E-F9C1E747D257}">
      <dsp:nvSpPr>
        <dsp:cNvPr id="0" name=""/>
        <dsp:cNvSpPr/>
      </dsp:nvSpPr>
      <dsp:spPr>
        <a:xfrm>
          <a:off x="2726640" y="1899004"/>
          <a:ext cx="3190547" cy="85579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5333" tIns="41910" rIns="41910" bIns="41910" numCol="1" spcCol="1270" anchor="ctr" anchorCtr="0">
          <a:noAutofit/>
        </a:bodyPr>
        <a:lstStyle/>
        <a:p>
          <a:pPr marL="0" lvl="0" indent="0" algn="r" defTabSz="488950">
            <a:lnSpc>
              <a:spcPct val="90000"/>
            </a:lnSpc>
            <a:spcBef>
              <a:spcPct val="0"/>
            </a:spcBef>
            <a:spcAft>
              <a:spcPct val="35000"/>
            </a:spcAft>
            <a:buNone/>
          </a:pPr>
          <a:r>
            <a:rPr lang="fr-FR" sz="1100" kern="1200" dirty="0">
              <a:solidFill>
                <a:srgbClr val="666666"/>
              </a:solidFill>
            </a:rPr>
            <a:t>PROGRAMME D'ARRANGEMENTS EN MATIÈRE D'APPROVISIONNEMENT</a:t>
          </a:r>
        </a:p>
        <a:p>
          <a:pPr marL="0" lvl="0" indent="0" algn="r" defTabSz="488950">
            <a:lnSpc>
              <a:spcPct val="90000"/>
            </a:lnSpc>
            <a:spcBef>
              <a:spcPct val="0"/>
            </a:spcBef>
            <a:spcAft>
              <a:spcPct val="35000"/>
            </a:spcAft>
            <a:buNone/>
          </a:pPr>
          <a:r>
            <a:rPr lang="en-CA" sz="1100" kern="1200" dirty="0">
              <a:solidFill>
                <a:srgbClr val="666666"/>
              </a:solidFill>
            </a:rPr>
            <a:t>#E60PQ-140001/C</a:t>
          </a:r>
        </a:p>
      </dsp:txBody>
      <dsp:txXfrm>
        <a:off x="2768417" y="1940781"/>
        <a:ext cx="3106993" cy="772245"/>
      </dsp:txXfrm>
    </dsp:sp>
    <dsp:sp modelId="{2CA655E8-11AC-4676-8455-B9F4B9487124}">
      <dsp:nvSpPr>
        <dsp:cNvPr id="0" name=""/>
        <dsp:cNvSpPr/>
      </dsp:nvSpPr>
      <dsp:spPr>
        <a:xfrm>
          <a:off x="1595273" y="746733"/>
          <a:ext cx="1479297" cy="1479198"/>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0B7929-7E60-433C-B353-3833249EEB8A}">
      <dsp:nvSpPr>
        <dsp:cNvPr id="0" name=""/>
        <dsp:cNvSpPr/>
      </dsp:nvSpPr>
      <dsp:spPr>
        <a:xfrm>
          <a:off x="-5082867" y="-778677"/>
          <a:ext cx="6053156" cy="6053156"/>
        </a:xfrm>
        <a:prstGeom prst="blockArc">
          <a:avLst>
            <a:gd name="adj1" fmla="val 18900000"/>
            <a:gd name="adj2" fmla="val 2700000"/>
            <a:gd name="adj3" fmla="val 357"/>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0E30B5-DF09-4C89-B787-9F90405FB380}">
      <dsp:nvSpPr>
        <dsp:cNvPr id="0" name=""/>
        <dsp:cNvSpPr/>
      </dsp:nvSpPr>
      <dsp:spPr>
        <a:xfrm>
          <a:off x="361947" y="236748"/>
          <a:ext cx="8838444" cy="47331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5696" tIns="35560" rIns="35560" bIns="35560" numCol="1" spcCol="1270" anchor="ctr" anchorCtr="0">
          <a:noAutofit/>
        </a:bodyPr>
        <a:lstStyle/>
        <a:p>
          <a:pPr marL="0" lvl="0" indent="0" algn="l" defTabSz="622300">
            <a:lnSpc>
              <a:spcPct val="90000"/>
            </a:lnSpc>
            <a:spcBef>
              <a:spcPct val="0"/>
            </a:spcBef>
            <a:spcAft>
              <a:spcPct val="35000"/>
            </a:spcAft>
            <a:buNone/>
          </a:pPr>
          <a:r>
            <a:rPr lang="en-CA" sz="1400" b="1" kern="1200" dirty="0">
              <a:solidFill>
                <a:srgbClr val="666666"/>
              </a:solidFill>
            </a:rPr>
            <a:t>SERVICES LIÉS AU PRODUIT </a:t>
          </a:r>
          <a:r>
            <a:rPr lang="en-CA" sz="1400" kern="1200" dirty="0">
              <a:solidFill>
                <a:srgbClr val="666666"/>
              </a:solidFill>
            </a:rPr>
            <a:t>– contrat séparé jusqu'à 25,000.00$</a:t>
          </a:r>
        </a:p>
      </dsp:txBody>
      <dsp:txXfrm>
        <a:off x="361947" y="236748"/>
        <a:ext cx="8838444" cy="473317"/>
      </dsp:txXfrm>
    </dsp:sp>
    <dsp:sp modelId="{8058CA18-A93B-4A9F-8D4B-36A4D845A686}">
      <dsp:nvSpPr>
        <dsp:cNvPr id="0" name=""/>
        <dsp:cNvSpPr/>
      </dsp:nvSpPr>
      <dsp:spPr>
        <a:xfrm>
          <a:off x="66123" y="177584"/>
          <a:ext cx="591647" cy="591647"/>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5DC94F-A9BF-40AE-AE4E-5078CAC5C93B}">
      <dsp:nvSpPr>
        <dsp:cNvPr id="0" name=""/>
        <dsp:cNvSpPr/>
      </dsp:nvSpPr>
      <dsp:spPr>
        <a:xfrm>
          <a:off x="751283" y="946635"/>
          <a:ext cx="8449108" cy="47331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5696" tIns="35560" rIns="35560" bIns="35560" numCol="1" spcCol="1270" anchor="ctr" anchorCtr="0">
          <a:noAutofit/>
        </a:bodyPr>
        <a:lstStyle/>
        <a:p>
          <a:pPr marL="0" lvl="0" indent="0" algn="l" defTabSz="622300">
            <a:lnSpc>
              <a:spcPct val="90000"/>
            </a:lnSpc>
            <a:spcBef>
              <a:spcPct val="0"/>
            </a:spcBef>
            <a:spcAft>
              <a:spcPct val="35000"/>
            </a:spcAft>
            <a:buNone/>
          </a:pPr>
          <a:r>
            <a:rPr lang="en-CA" sz="1400" b="1" kern="1200" dirty="0">
              <a:solidFill>
                <a:srgbClr val="666666"/>
              </a:solidFill>
            </a:rPr>
            <a:t>RÈGLE DE COMBINAISON </a:t>
          </a:r>
          <a:r>
            <a:rPr lang="en-CA" sz="1400" kern="1200" dirty="0">
              <a:solidFill>
                <a:srgbClr val="666666"/>
              </a:solidFill>
            </a:rPr>
            <a:t>– </a:t>
          </a:r>
          <a:r>
            <a:rPr lang="fr-FR" altLang="en-US" sz="1400" kern="1200" dirty="0">
              <a:solidFill>
                <a:srgbClr val="666666"/>
              </a:solidFill>
              <a:latin typeface="Century Gothic" panose="020B0502020202020204" pitchFamily="34" charset="0"/>
              <a:cs typeface="Calibri" panose="020F0502020204030204" pitchFamily="34" charset="0"/>
            </a:rPr>
            <a:t>Évaluer et attribuer chaque catégorie (1-6) séparément OU combinez 1, 2 et 5.</a:t>
          </a:r>
          <a:endParaRPr lang="en-CA" sz="1400" kern="1200" dirty="0">
            <a:solidFill>
              <a:srgbClr val="666666"/>
            </a:solidFill>
            <a:latin typeface="Century Gothic" panose="020B0502020202020204" pitchFamily="34" charset="0"/>
          </a:endParaRPr>
        </a:p>
      </dsp:txBody>
      <dsp:txXfrm>
        <a:off x="751283" y="946635"/>
        <a:ext cx="8449108" cy="473317"/>
      </dsp:txXfrm>
    </dsp:sp>
    <dsp:sp modelId="{193EAA4F-7DE9-433B-A04D-DA582EB95344}">
      <dsp:nvSpPr>
        <dsp:cNvPr id="0" name=""/>
        <dsp:cNvSpPr/>
      </dsp:nvSpPr>
      <dsp:spPr>
        <a:xfrm>
          <a:off x="455460" y="887471"/>
          <a:ext cx="591647" cy="591647"/>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1C4041-9B01-40AF-A558-A52D7392A9E1}">
      <dsp:nvSpPr>
        <dsp:cNvPr id="0" name=""/>
        <dsp:cNvSpPr/>
      </dsp:nvSpPr>
      <dsp:spPr>
        <a:xfrm>
          <a:off x="929317" y="1656522"/>
          <a:ext cx="8271074" cy="47331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5696" tIns="35560" rIns="35560" bIns="35560" numCol="1" spcCol="1270" anchor="ctr" anchorCtr="0">
          <a:noAutofit/>
        </a:bodyPr>
        <a:lstStyle/>
        <a:p>
          <a:pPr marL="0" lvl="0" indent="0" algn="l" defTabSz="622300">
            <a:lnSpc>
              <a:spcPct val="90000"/>
            </a:lnSpc>
            <a:spcBef>
              <a:spcPct val="0"/>
            </a:spcBef>
            <a:spcAft>
              <a:spcPct val="35000"/>
            </a:spcAft>
            <a:buNone/>
          </a:pPr>
          <a:r>
            <a:rPr lang="en-CA" sz="1400" b="1" kern="1200" dirty="0">
              <a:solidFill>
                <a:srgbClr val="666666"/>
              </a:solidFill>
            </a:rPr>
            <a:t>SOUS-CATÉGORISER CATÉGORIE 6</a:t>
          </a:r>
          <a:r>
            <a:rPr lang="en-CA" sz="1400" kern="1200" dirty="0">
              <a:solidFill>
                <a:srgbClr val="666666"/>
              </a:solidFill>
            </a:rPr>
            <a:t> – Peu se subdiviser en categories par type de mobilier (c.-à-d. tables ou fauteuils) ou par pièce (c.-à-d. salle de formation ou cuisine)</a:t>
          </a:r>
        </a:p>
      </dsp:txBody>
      <dsp:txXfrm>
        <a:off x="929317" y="1656522"/>
        <a:ext cx="8271074" cy="473317"/>
      </dsp:txXfrm>
    </dsp:sp>
    <dsp:sp modelId="{F5320ECB-73AD-441C-9974-656936E67B59}">
      <dsp:nvSpPr>
        <dsp:cNvPr id="0" name=""/>
        <dsp:cNvSpPr/>
      </dsp:nvSpPr>
      <dsp:spPr>
        <a:xfrm>
          <a:off x="633494" y="1597358"/>
          <a:ext cx="591647" cy="591647"/>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181F36-5BFB-4B9B-B4F2-106318D7B7CC}">
      <dsp:nvSpPr>
        <dsp:cNvPr id="0" name=""/>
        <dsp:cNvSpPr/>
      </dsp:nvSpPr>
      <dsp:spPr>
        <a:xfrm>
          <a:off x="929317" y="2365960"/>
          <a:ext cx="8271074" cy="47331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5696" tIns="35560" rIns="35560" bIns="35560" numCol="1" spcCol="1270" anchor="ctr" anchorCtr="0">
          <a:noAutofit/>
        </a:bodyPr>
        <a:lstStyle/>
        <a:p>
          <a:pPr marL="0" lvl="0" indent="0" algn="l" defTabSz="622300">
            <a:lnSpc>
              <a:spcPct val="90000"/>
            </a:lnSpc>
            <a:spcBef>
              <a:spcPct val="0"/>
            </a:spcBef>
            <a:spcAft>
              <a:spcPct val="35000"/>
            </a:spcAft>
            <a:buNone/>
          </a:pPr>
          <a:r>
            <a:rPr lang="en-CA" sz="1400" b="1" kern="1200" dirty="0">
              <a:solidFill>
                <a:srgbClr val="666666"/>
              </a:solidFill>
            </a:rPr>
            <a:t>RÈGLE NON-AMA</a:t>
          </a:r>
          <a:r>
            <a:rPr lang="en-CA" sz="1400" kern="1200" dirty="0">
              <a:solidFill>
                <a:srgbClr val="666666"/>
              </a:solidFill>
            </a:rPr>
            <a:t> – </a:t>
          </a:r>
          <a:r>
            <a:rPr lang="fr-FR" altLang="en-US" sz="1400" kern="1200" dirty="0">
              <a:solidFill>
                <a:srgbClr val="666666"/>
              </a:solidFill>
              <a:latin typeface="Century Gothic" panose="020B0502020202020204" pitchFamily="34" charset="0"/>
              <a:cs typeface="Calibri" panose="020F0502020204030204" pitchFamily="34" charset="0"/>
            </a:rPr>
            <a:t>ajoutez des *produits non-AMA à chaque catégorie jusqu'à un max. de 30% de la </a:t>
          </a:r>
          <a:r>
            <a:rPr lang="fr-FR" altLang="en-US" sz="1400" b="1" i="1" kern="1200" dirty="0">
              <a:solidFill>
                <a:srgbClr val="666666"/>
              </a:solidFill>
              <a:latin typeface="Century Gothic" panose="020B0502020202020204" pitchFamily="34" charset="0"/>
              <a:cs typeface="Calibri" panose="020F0502020204030204" pitchFamily="34" charset="0"/>
            </a:rPr>
            <a:t>quantité</a:t>
          </a:r>
          <a:r>
            <a:rPr lang="fr-FR" altLang="en-US" sz="1400" kern="1200" dirty="0">
              <a:solidFill>
                <a:srgbClr val="666666"/>
              </a:solidFill>
              <a:latin typeface="Century Gothic" panose="020B0502020202020204" pitchFamily="34" charset="0"/>
              <a:cs typeface="Calibri" panose="020F0502020204030204" pitchFamily="34" charset="0"/>
            </a:rPr>
            <a:t>.</a:t>
          </a:r>
          <a:endParaRPr lang="en-CA" sz="1400" kern="1200" dirty="0">
            <a:solidFill>
              <a:srgbClr val="666666"/>
            </a:solidFill>
            <a:latin typeface="Century Gothic" panose="020B0502020202020204" pitchFamily="34" charset="0"/>
          </a:endParaRPr>
        </a:p>
      </dsp:txBody>
      <dsp:txXfrm>
        <a:off x="929317" y="2365960"/>
        <a:ext cx="8271074" cy="473317"/>
      </dsp:txXfrm>
    </dsp:sp>
    <dsp:sp modelId="{03D471AC-85B1-4E76-B161-9614B05761EA}">
      <dsp:nvSpPr>
        <dsp:cNvPr id="0" name=""/>
        <dsp:cNvSpPr/>
      </dsp:nvSpPr>
      <dsp:spPr>
        <a:xfrm>
          <a:off x="633494" y="2306795"/>
          <a:ext cx="591647" cy="591647"/>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06721A-28EE-42C0-B357-331AA48C7574}">
      <dsp:nvSpPr>
        <dsp:cNvPr id="0" name=""/>
        <dsp:cNvSpPr/>
      </dsp:nvSpPr>
      <dsp:spPr>
        <a:xfrm>
          <a:off x="751283" y="3075847"/>
          <a:ext cx="8449108" cy="47331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5696" tIns="35560" rIns="35560" bIns="35560" numCol="1" spcCol="1270" anchor="ctr" anchorCtr="0">
          <a:noAutofit/>
        </a:bodyPr>
        <a:lstStyle/>
        <a:p>
          <a:pPr marL="0" lvl="0" indent="0" algn="l" defTabSz="622300">
            <a:lnSpc>
              <a:spcPct val="90000"/>
            </a:lnSpc>
            <a:spcBef>
              <a:spcPct val="0"/>
            </a:spcBef>
            <a:spcAft>
              <a:spcPct val="35000"/>
            </a:spcAft>
            <a:buNone/>
          </a:pPr>
          <a:r>
            <a:rPr lang="fr-FR" sz="1400" b="1" kern="1200" dirty="0">
              <a:solidFill>
                <a:srgbClr val="666666"/>
              </a:solidFill>
            </a:rPr>
            <a:t>DÉTAILS SUPPLÉMENTAIRES SUR LE PRODUIT </a:t>
          </a:r>
          <a:r>
            <a:rPr lang="en-CA" sz="1400" kern="1200" dirty="0">
              <a:solidFill>
                <a:srgbClr val="666666"/>
              </a:solidFill>
            </a:rPr>
            <a:t>– </a:t>
          </a:r>
          <a:r>
            <a:rPr lang="fr-FR" sz="1400" kern="1200" dirty="0">
              <a:solidFill>
                <a:srgbClr val="666666"/>
              </a:solidFill>
            </a:rPr>
            <a:t>peuvent être ajoutés mais doivent rester dans le cadre de l'AMA</a:t>
          </a:r>
          <a:r>
            <a:rPr lang="en-CA" sz="1400" kern="1200" dirty="0">
              <a:solidFill>
                <a:srgbClr val="666666"/>
              </a:solidFill>
            </a:rPr>
            <a:t>. </a:t>
          </a:r>
        </a:p>
      </dsp:txBody>
      <dsp:txXfrm>
        <a:off x="751283" y="3075847"/>
        <a:ext cx="8449108" cy="473317"/>
      </dsp:txXfrm>
    </dsp:sp>
    <dsp:sp modelId="{8EB3E569-8F6F-4021-AD2A-726428C8C277}">
      <dsp:nvSpPr>
        <dsp:cNvPr id="0" name=""/>
        <dsp:cNvSpPr/>
      </dsp:nvSpPr>
      <dsp:spPr>
        <a:xfrm>
          <a:off x="455460" y="3016682"/>
          <a:ext cx="591647" cy="591647"/>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1761D5-B0F1-4F59-8BE9-31973AE77A88}">
      <dsp:nvSpPr>
        <dsp:cNvPr id="0" name=""/>
        <dsp:cNvSpPr/>
      </dsp:nvSpPr>
      <dsp:spPr>
        <a:xfrm>
          <a:off x="361947" y="3654336"/>
          <a:ext cx="8838444" cy="73611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5696" tIns="35560" rIns="35560" bIns="35560" numCol="1" spcCol="1270" anchor="ctr" anchorCtr="0">
          <a:noAutofit/>
        </a:bodyPr>
        <a:lstStyle/>
        <a:p>
          <a:pPr marL="0" lvl="0" indent="0" algn="l" defTabSz="622300">
            <a:lnSpc>
              <a:spcPct val="90000"/>
            </a:lnSpc>
            <a:spcBef>
              <a:spcPct val="0"/>
            </a:spcBef>
            <a:spcAft>
              <a:spcPct val="35000"/>
            </a:spcAft>
            <a:buNone/>
          </a:pPr>
          <a:r>
            <a:rPr lang="fr-FR" sz="1400" b="1" kern="1200" dirty="0">
              <a:solidFill>
                <a:srgbClr val="666666"/>
              </a:solidFill>
            </a:rPr>
            <a:t>RÈGLE DE MISE À NIVEAU DE CONCEPTION</a:t>
          </a:r>
          <a:r>
            <a:rPr lang="en-CA" sz="1400" kern="1200" dirty="0">
              <a:solidFill>
                <a:srgbClr val="666666"/>
              </a:solidFill>
            </a:rPr>
            <a:t>– </a:t>
          </a:r>
          <a:r>
            <a:rPr lang="fr-FR" altLang="en-US" sz="1400" kern="1200" dirty="0">
              <a:solidFill>
                <a:srgbClr val="666666"/>
              </a:solidFill>
              <a:latin typeface="Century Gothic" panose="020B0502020202020204" pitchFamily="34" charset="0"/>
              <a:cs typeface="Calibri" panose="020F0502020204030204" pitchFamily="34" charset="0"/>
            </a:rPr>
            <a:t>jusqu'à 20% de la valeur totale par catégorie après l'attribution du contrat. </a:t>
          </a:r>
          <a:r>
            <a:rPr lang="en-CA" sz="1400" kern="1200" dirty="0">
              <a:solidFill>
                <a:srgbClr val="666666"/>
              </a:solidFill>
            </a:rPr>
            <a:t> </a:t>
          </a:r>
          <a:r>
            <a:rPr lang="fr-FR" sz="1400" kern="1200" dirty="0">
              <a:solidFill>
                <a:srgbClr val="666666"/>
              </a:solidFill>
            </a:rPr>
            <a:t>Les mises à niveau ne peuvent pas modifier la fonctionnalité du produit, uniquement la qualité et/ou le design.</a:t>
          </a:r>
          <a:endParaRPr lang="en-CA" sz="1400" kern="1200" dirty="0">
            <a:solidFill>
              <a:srgbClr val="666666"/>
            </a:solidFill>
          </a:endParaRPr>
        </a:p>
      </dsp:txBody>
      <dsp:txXfrm>
        <a:off x="361947" y="3654336"/>
        <a:ext cx="8838444" cy="736113"/>
      </dsp:txXfrm>
    </dsp:sp>
    <dsp:sp modelId="{A6E803DE-9CB6-4A55-988D-76C5062312F7}">
      <dsp:nvSpPr>
        <dsp:cNvPr id="0" name=""/>
        <dsp:cNvSpPr/>
      </dsp:nvSpPr>
      <dsp:spPr>
        <a:xfrm>
          <a:off x="66123" y="3726569"/>
          <a:ext cx="591647" cy="591647"/>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5296D-8DDE-460E-BE34-08E17CCBF52D}">
      <dsp:nvSpPr>
        <dsp:cNvPr id="0" name=""/>
        <dsp:cNvSpPr/>
      </dsp:nvSpPr>
      <dsp:spPr>
        <a:xfrm>
          <a:off x="107882" y="29377"/>
          <a:ext cx="3712393" cy="3572069"/>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fr-FR" altLang="en-US" sz="3100" kern="1200" dirty="0">
              <a:solidFill>
                <a:srgbClr val="666666"/>
              </a:solidFill>
            </a:rPr>
            <a:t>Service correctionnel du Canada  </a:t>
          </a:r>
          <a:endParaRPr lang="en-CA" sz="3100" b="0" kern="1200" dirty="0">
            <a:solidFill>
              <a:srgbClr val="666666"/>
            </a:solidFill>
          </a:endParaRPr>
        </a:p>
      </dsp:txBody>
      <dsp:txXfrm>
        <a:off x="651549" y="552494"/>
        <a:ext cx="2625059" cy="2525835"/>
      </dsp:txXfrm>
    </dsp:sp>
    <dsp:sp modelId="{0B7F8BCA-9A6C-4348-B59F-52CE58913B7C}">
      <dsp:nvSpPr>
        <dsp:cNvPr id="0" name=""/>
        <dsp:cNvSpPr/>
      </dsp:nvSpPr>
      <dsp:spPr>
        <a:xfrm rot="322586">
          <a:off x="3906403" y="1743465"/>
          <a:ext cx="1703141" cy="66977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69AAD3-D550-45A4-A204-311D982A0A96}">
      <dsp:nvSpPr>
        <dsp:cNvPr id="0" name=""/>
        <dsp:cNvSpPr/>
      </dsp:nvSpPr>
      <dsp:spPr>
        <a:xfrm>
          <a:off x="4525381" y="1435143"/>
          <a:ext cx="2160832" cy="144600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rgbClr val="666666"/>
              </a:solidFill>
            </a:rPr>
            <a:t>ACHAT PAR COMMANDE DE TRANSFERT EN MAGASIN</a:t>
          </a:r>
          <a:r>
            <a:rPr lang="en-CA" sz="1400" kern="1200" dirty="0">
              <a:solidFill>
                <a:srgbClr val="666666"/>
              </a:solidFill>
            </a:rPr>
            <a:t>(</a:t>
          </a:r>
          <a:r>
            <a:rPr lang="fr-FR" sz="1400" kern="1200" dirty="0">
              <a:solidFill>
                <a:srgbClr val="666666"/>
              </a:solidFill>
            </a:rPr>
            <a:t>transfert de marchandises entre départements</a:t>
          </a:r>
          <a:r>
            <a:rPr lang="en-CA" sz="1400" kern="1200" dirty="0">
              <a:solidFill>
                <a:srgbClr val="666666"/>
              </a:solidFill>
            </a:rPr>
            <a:t>)</a:t>
          </a:r>
        </a:p>
      </dsp:txBody>
      <dsp:txXfrm>
        <a:off x="4567733" y="1477495"/>
        <a:ext cx="2076128" cy="1361298"/>
      </dsp:txXfrm>
    </dsp:sp>
    <dsp:sp modelId="{7293612E-0AD2-4492-8134-C1D13221724E}">
      <dsp:nvSpPr>
        <dsp:cNvPr id="0" name=""/>
        <dsp:cNvSpPr/>
      </dsp:nvSpPr>
      <dsp:spPr>
        <a:xfrm rot="1588693">
          <a:off x="3611748" y="2829221"/>
          <a:ext cx="2119955" cy="66977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DC1B91-DF4C-4C9F-BA1B-90CCFED9AA37}">
      <dsp:nvSpPr>
        <dsp:cNvPr id="0" name=""/>
        <dsp:cNvSpPr/>
      </dsp:nvSpPr>
      <dsp:spPr>
        <a:xfrm>
          <a:off x="4571312" y="2931854"/>
          <a:ext cx="2098409" cy="140970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CA" sz="1400" kern="1200" dirty="0">
              <a:solidFill>
                <a:srgbClr val="666666"/>
              </a:solidFill>
            </a:rPr>
            <a:t>AUCUNE LIMITE </a:t>
          </a:r>
        </a:p>
        <a:p>
          <a:pPr marL="0" lvl="0" indent="0" algn="ctr" defTabSz="622300">
            <a:lnSpc>
              <a:spcPct val="90000"/>
            </a:lnSpc>
            <a:spcBef>
              <a:spcPct val="0"/>
            </a:spcBef>
            <a:spcAft>
              <a:spcPct val="35000"/>
            </a:spcAft>
            <a:buNone/>
          </a:pPr>
          <a:endParaRPr lang="en-CA" sz="1400" kern="1200" dirty="0">
            <a:solidFill>
              <a:srgbClr val="666666"/>
            </a:solidFill>
          </a:endParaRPr>
        </a:p>
      </dsp:txBody>
      <dsp:txXfrm>
        <a:off x="4612601" y="2973143"/>
        <a:ext cx="2015831" cy="1327131"/>
      </dsp:txXfrm>
    </dsp:sp>
    <dsp:sp modelId="{4714C26A-E179-40D1-8B0F-DF2BD17E2CFB}">
      <dsp:nvSpPr>
        <dsp:cNvPr id="0" name=""/>
        <dsp:cNvSpPr/>
      </dsp:nvSpPr>
      <dsp:spPr>
        <a:xfrm rot="20593741">
          <a:off x="3799895" y="645358"/>
          <a:ext cx="1870914" cy="66977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408794-2A4C-45CF-8D5D-28BAE3628096}">
      <dsp:nvSpPr>
        <dsp:cNvPr id="0" name=""/>
        <dsp:cNvSpPr/>
      </dsp:nvSpPr>
      <dsp:spPr>
        <a:xfrm>
          <a:off x="4535580" y="36554"/>
          <a:ext cx="2190883" cy="134753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rgbClr val="666666"/>
              </a:solidFill>
            </a:rPr>
            <a:t>PROGRAMME DE RÉADAPTATION (offre une formation et un développement des compétences aux délinquants)</a:t>
          </a:r>
          <a:endParaRPr lang="en-CA" sz="1400" kern="1200" dirty="0">
            <a:solidFill>
              <a:srgbClr val="666666"/>
            </a:solidFill>
          </a:endParaRPr>
        </a:p>
      </dsp:txBody>
      <dsp:txXfrm>
        <a:off x="4575048" y="76022"/>
        <a:ext cx="2111947" cy="1268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5296D-8DDE-460E-BE34-08E17CCBF52D}">
      <dsp:nvSpPr>
        <dsp:cNvPr id="0" name=""/>
        <dsp:cNvSpPr/>
      </dsp:nvSpPr>
      <dsp:spPr>
        <a:xfrm>
          <a:off x="2095274" y="1021321"/>
          <a:ext cx="4305853" cy="4143097"/>
        </a:xfrm>
        <a:prstGeom prst="ellipse">
          <a:avLst/>
        </a:prstGeom>
        <a:blipFill dpi="0" rotWithShape="0">
          <a:blip xmlns:r="http://schemas.openxmlformats.org/officeDocument/2006/relationships" r:embed="rId1">
            <a:alphaModFix amt="38000"/>
          </a:blip>
          <a:srcRect/>
          <a:stretch>
            <a:fillRect l="-32000" r="-32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CA" sz="2200" b="1" kern="1200" dirty="0">
              <a:solidFill>
                <a:srgbClr val="226655"/>
              </a:solidFill>
              <a:effectLst/>
            </a:rPr>
            <a:t>GÉNÉRAL</a:t>
          </a:r>
          <a:r>
            <a:rPr lang="en-CA" sz="2200" kern="1200" dirty="0"/>
            <a:t> </a:t>
          </a:r>
        </a:p>
        <a:p>
          <a:pPr marL="0" lvl="0" indent="0" algn="ctr" defTabSz="977900">
            <a:lnSpc>
              <a:spcPct val="90000"/>
            </a:lnSpc>
            <a:spcBef>
              <a:spcPct val="0"/>
            </a:spcBef>
            <a:spcAft>
              <a:spcPct val="35000"/>
            </a:spcAft>
            <a:buNone/>
          </a:pPr>
          <a:r>
            <a:rPr lang="en-CA" sz="2200" kern="1200" dirty="0">
              <a:solidFill>
                <a:srgbClr val="666666"/>
              </a:solidFill>
            </a:rPr>
            <a:t>Couverture nationale </a:t>
          </a:r>
        </a:p>
        <a:p>
          <a:pPr marL="0" lvl="0" indent="0" algn="ctr" defTabSz="977900">
            <a:lnSpc>
              <a:spcPct val="90000"/>
            </a:lnSpc>
            <a:spcBef>
              <a:spcPct val="0"/>
            </a:spcBef>
            <a:spcAft>
              <a:spcPct val="35000"/>
            </a:spcAft>
            <a:buNone/>
          </a:pPr>
          <a:r>
            <a:rPr lang="en-CA" sz="2200" kern="1200" dirty="0">
              <a:solidFill>
                <a:srgbClr val="226655"/>
              </a:solidFill>
            </a:rPr>
            <a:t>&amp;</a:t>
          </a:r>
          <a:r>
            <a:rPr lang="en-CA" sz="2200" kern="1200" dirty="0"/>
            <a:t> </a:t>
          </a:r>
        </a:p>
        <a:p>
          <a:pPr marL="0" lvl="0" indent="0" algn="ctr" defTabSz="977900">
            <a:lnSpc>
              <a:spcPct val="90000"/>
            </a:lnSpc>
            <a:spcBef>
              <a:spcPct val="0"/>
            </a:spcBef>
            <a:spcAft>
              <a:spcPct val="35000"/>
            </a:spcAft>
            <a:buNone/>
          </a:pPr>
          <a:r>
            <a:rPr lang="en-CA" sz="2200" b="1" kern="1200" dirty="0">
              <a:solidFill>
                <a:srgbClr val="226655"/>
              </a:solidFill>
            </a:rPr>
            <a:t>SAEA</a:t>
          </a:r>
        </a:p>
        <a:p>
          <a:pPr marL="0" lvl="0" indent="0" algn="ctr" defTabSz="977900">
            <a:lnSpc>
              <a:spcPct val="90000"/>
            </a:lnSpc>
            <a:spcBef>
              <a:spcPct val="0"/>
            </a:spcBef>
            <a:spcAft>
              <a:spcPct val="35000"/>
            </a:spcAft>
            <a:buNone/>
          </a:pPr>
          <a:r>
            <a:rPr lang="en-CA" sz="2200" b="1" kern="1200" dirty="0"/>
            <a:t> </a:t>
          </a:r>
          <a:r>
            <a:rPr lang="en-CA" sz="2200" kern="1200" dirty="0">
              <a:solidFill>
                <a:srgbClr val="666666"/>
              </a:solidFill>
            </a:rPr>
            <a:t>(</a:t>
          </a:r>
          <a:r>
            <a:rPr lang="fr-FR" altLang="en-US" sz="2000" kern="1200" dirty="0">
              <a:solidFill>
                <a:srgbClr val="666666"/>
              </a:solidFill>
              <a:latin typeface="Calibri" panose="020F0502020204030204" pitchFamily="34" charset="0"/>
              <a:cs typeface="Calibri" panose="020F0502020204030204" pitchFamily="34" charset="0"/>
            </a:rPr>
            <a:t>Stratégie d’approvisionnement auprès des entreprises autochtones</a:t>
          </a:r>
          <a:r>
            <a:rPr lang="en-CA" sz="2200" kern="1200" dirty="0">
              <a:solidFill>
                <a:srgbClr val="666666"/>
              </a:solidFill>
            </a:rPr>
            <a:t>) – Coverture régionale et nationale</a:t>
          </a:r>
        </a:p>
        <a:p>
          <a:pPr marL="0" lvl="0" indent="0" algn="ctr" defTabSz="977900">
            <a:lnSpc>
              <a:spcPct val="90000"/>
            </a:lnSpc>
            <a:spcBef>
              <a:spcPct val="0"/>
            </a:spcBef>
            <a:spcAft>
              <a:spcPct val="35000"/>
            </a:spcAft>
            <a:buNone/>
          </a:pPr>
          <a:endParaRPr lang="en-CA" sz="2200" kern="1200" dirty="0">
            <a:solidFill>
              <a:srgbClr val="666666"/>
            </a:solidFill>
          </a:endParaRPr>
        </a:p>
      </dsp:txBody>
      <dsp:txXfrm>
        <a:off x="2725852" y="1628064"/>
        <a:ext cx="3044697" cy="2929611"/>
      </dsp:txXfrm>
    </dsp:sp>
    <dsp:sp modelId="{79312C1C-AB49-40B5-871D-1EA8A157AB36}">
      <dsp:nvSpPr>
        <dsp:cNvPr id="0" name=""/>
        <dsp:cNvSpPr/>
      </dsp:nvSpPr>
      <dsp:spPr>
        <a:xfrm rot="12946466">
          <a:off x="864843" y="894235"/>
          <a:ext cx="1742151" cy="77684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B6FBD6-7248-4732-B5F4-604A7A73B0D5}">
      <dsp:nvSpPr>
        <dsp:cNvPr id="0" name=""/>
        <dsp:cNvSpPr/>
      </dsp:nvSpPr>
      <dsp:spPr>
        <a:xfrm>
          <a:off x="109382" y="113588"/>
          <a:ext cx="1839623" cy="131968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CA" sz="1800" kern="1200" dirty="0">
              <a:solidFill>
                <a:srgbClr val="226655"/>
              </a:solidFill>
              <a:hlinkClick xmlns:r="http://schemas.openxmlformats.org/officeDocument/2006/relationships" r:id="rId2"/>
            </a:rPr>
            <a:t>ESPACES DE TRAVAIL</a:t>
          </a:r>
          <a:endParaRPr lang="en-CA" sz="1800" kern="1200" dirty="0">
            <a:solidFill>
              <a:srgbClr val="226655"/>
            </a:solidFill>
          </a:endParaRPr>
        </a:p>
        <a:p>
          <a:pPr marL="0" lvl="0" indent="0" algn="ctr" defTabSz="800100">
            <a:lnSpc>
              <a:spcPct val="90000"/>
            </a:lnSpc>
            <a:spcBef>
              <a:spcPct val="0"/>
            </a:spcBef>
            <a:spcAft>
              <a:spcPct val="35000"/>
            </a:spcAft>
            <a:buNone/>
          </a:pPr>
          <a:r>
            <a:rPr lang="en-CA" sz="1800" kern="1200" dirty="0"/>
            <a:t> </a:t>
          </a:r>
          <a:r>
            <a:rPr lang="en-CA" sz="1400" kern="1200" dirty="0">
              <a:solidFill>
                <a:srgbClr val="666666"/>
              </a:solidFill>
            </a:rPr>
            <a:t>E60PQ-140001/C</a:t>
          </a:r>
        </a:p>
      </dsp:txBody>
      <dsp:txXfrm>
        <a:off x="148034" y="152240"/>
        <a:ext cx="1762319" cy="1242381"/>
      </dsp:txXfrm>
    </dsp:sp>
    <dsp:sp modelId="{0B7F8BCA-9A6C-4348-B59F-52CE58913B7C}">
      <dsp:nvSpPr>
        <dsp:cNvPr id="0" name=""/>
        <dsp:cNvSpPr/>
      </dsp:nvSpPr>
      <dsp:spPr>
        <a:xfrm rot="19459358">
          <a:off x="5896483" y="925715"/>
          <a:ext cx="1658300" cy="77684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69AAD3-D550-45A4-A204-311D982A0A96}">
      <dsp:nvSpPr>
        <dsp:cNvPr id="0" name=""/>
        <dsp:cNvSpPr/>
      </dsp:nvSpPr>
      <dsp:spPr>
        <a:xfrm>
          <a:off x="6498060" y="190553"/>
          <a:ext cx="1802205" cy="128001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CA" sz="2000" kern="1200" dirty="0">
              <a:solidFill>
                <a:srgbClr val="226655"/>
              </a:solidFill>
              <a:hlinkClick xmlns:r="http://schemas.openxmlformats.org/officeDocument/2006/relationships" r:id="rId3"/>
            </a:rPr>
            <a:t>FAUTEUILS DE BUREAU </a:t>
          </a:r>
          <a:endParaRPr lang="en-CA" sz="2000" kern="1200" dirty="0">
            <a:solidFill>
              <a:srgbClr val="226655"/>
            </a:solidFill>
          </a:endParaRPr>
        </a:p>
        <a:p>
          <a:pPr marL="0" lvl="0" indent="0" algn="ctr" defTabSz="889000">
            <a:lnSpc>
              <a:spcPct val="90000"/>
            </a:lnSpc>
            <a:spcBef>
              <a:spcPct val="0"/>
            </a:spcBef>
            <a:spcAft>
              <a:spcPct val="35000"/>
            </a:spcAft>
            <a:buNone/>
          </a:pPr>
          <a:r>
            <a:rPr lang="en-CA" sz="1400" kern="1200" dirty="0">
              <a:solidFill>
                <a:srgbClr val="666666"/>
              </a:solidFill>
            </a:rPr>
            <a:t>E60PQ-120001/H</a:t>
          </a:r>
        </a:p>
      </dsp:txBody>
      <dsp:txXfrm>
        <a:off x="6535550" y="228043"/>
        <a:ext cx="1727225" cy="1205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0B7929-7E60-433C-B353-3833249EEB8A}">
      <dsp:nvSpPr>
        <dsp:cNvPr id="0" name=""/>
        <dsp:cNvSpPr/>
      </dsp:nvSpPr>
      <dsp:spPr>
        <a:xfrm>
          <a:off x="-4527283" y="-694214"/>
          <a:ext cx="5393162" cy="5393162"/>
        </a:xfrm>
        <a:prstGeom prst="blockArc">
          <a:avLst>
            <a:gd name="adj1" fmla="val 18900000"/>
            <a:gd name="adj2" fmla="val 2700000"/>
            <a:gd name="adj3" fmla="val 401"/>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0E30B5-DF09-4C89-B787-9F90405FB380}">
      <dsp:nvSpPr>
        <dsp:cNvPr id="0" name=""/>
        <dsp:cNvSpPr/>
      </dsp:nvSpPr>
      <dsp:spPr>
        <a:xfrm>
          <a:off x="379061" y="250215"/>
          <a:ext cx="8829086" cy="50075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7472" tIns="40640" rIns="40640" bIns="40640" numCol="1" spcCol="1270" anchor="ctr" anchorCtr="0">
          <a:noAutofit/>
        </a:bodyPr>
        <a:lstStyle/>
        <a:p>
          <a:pPr marL="0" lvl="0" indent="0" algn="l" defTabSz="711200">
            <a:lnSpc>
              <a:spcPct val="90000"/>
            </a:lnSpc>
            <a:spcBef>
              <a:spcPct val="0"/>
            </a:spcBef>
            <a:spcAft>
              <a:spcPct val="35000"/>
            </a:spcAft>
            <a:buNone/>
          </a:pPr>
          <a:r>
            <a:rPr lang="fr-FR" altLang="en-US" sz="1600" kern="1200" dirty="0">
              <a:solidFill>
                <a:srgbClr val="666666"/>
              </a:solidFill>
              <a:latin typeface="Century Gothic" panose="020B0502020202020204" pitchFamily="34" charset="0"/>
              <a:cs typeface="Calibri" panose="020F0502020204030204" pitchFamily="34" charset="0"/>
            </a:rPr>
            <a:t>LES TITULAIRES DE L'AMA SONT </a:t>
          </a:r>
          <a:r>
            <a:rPr lang="fr-FR" altLang="en-US" sz="1600" b="1" kern="1200" dirty="0">
              <a:solidFill>
                <a:srgbClr val="666666"/>
              </a:solidFill>
              <a:latin typeface="Century Gothic" panose="020B0502020202020204" pitchFamily="34" charset="0"/>
              <a:cs typeface="Calibri" panose="020F0502020204030204" pitchFamily="34" charset="0"/>
            </a:rPr>
            <a:t>PRÉ-QUALIFIÉS ET CERTIFIÉS </a:t>
          </a:r>
          <a:r>
            <a:rPr lang="fr-FR" altLang="en-US" sz="1600" kern="1200" dirty="0">
              <a:solidFill>
                <a:srgbClr val="666666"/>
              </a:solidFill>
              <a:latin typeface="Century Gothic" panose="020B0502020202020204" pitchFamily="34" charset="0"/>
              <a:cs typeface="Calibri" panose="020F0502020204030204" pitchFamily="34" charset="0"/>
            </a:rPr>
            <a:t>POUR AVOIR RESPECTÉ LES SPĖCIFICATIONS MINIMALES</a:t>
          </a:r>
          <a:endParaRPr lang="en-CA" sz="1600" kern="1200" dirty="0">
            <a:solidFill>
              <a:srgbClr val="666666"/>
            </a:solidFill>
            <a:latin typeface="Century Gothic" panose="020B0502020202020204" pitchFamily="34" charset="0"/>
          </a:endParaRPr>
        </a:p>
      </dsp:txBody>
      <dsp:txXfrm>
        <a:off x="379061" y="250215"/>
        <a:ext cx="8829086" cy="500751"/>
      </dsp:txXfrm>
    </dsp:sp>
    <dsp:sp modelId="{8058CA18-A93B-4A9F-8D4B-36A4D845A686}">
      <dsp:nvSpPr>
        <dsp:cNvPr id="0" name=""/>
        <dsp:cNvSpPr/>
      </dsp:nvSpPr>
      <dsp:spPr>
        <a:xfrm>
          <a:off x="66091" y="187621"/>
          <a:ext cx="625939" cy="625939"/>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5DC94F-A9BF-40AE-AE4E-5078CAC5C93B}">
      <dsp:nvSpPr>
        <dsp:cNvPr id="0" name=""/>
        <dsp:cNvSpPr/>
      </dsp:nvSpPr>
      <dsp:spPr>
        <a:xfrm>
          <a:off x="737885" y="1001103"/>
          <a:ext cx="8470262" cy="50075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7472" tIns="40640" rIns="40640" bIns="40640" numCol="1" spcCol="1270" anchor="ctr" anchorCtr="0">
          <a:noAutofit/>
        </a:bodyPr>
        <a:lstStyle/>
        <a:p>
          <a:pPr marL="0" lvl="0" indent="0" algn="l" defTabSz="711200">
            <a:lnSpc>
              <a:spcPct val="90000"/>
            </a:lnSpc>
            <a:spcBef>
              <a:spcPct val="0"/>
            </a:spcBef>
            <a:spcAft>
              <a:spcPct val="35000"/>
            </a:spcAft>
            <a:buNone/>
          </a:pPr>
          <a:r>
            <a:rPr lang="en-US" altLang="en-US" sz="1600" b="1" kern="1200" dirty="0">
              <a:solidFill>
                <a:srgbClr val="666666"/>
              </a:solidFill>
              <a:latin typeface="Century Gothic" panose="020B0502020202020204" pitchFamily="34" charset="0"/>
              <a:cs typeface="Calibri" panose="020F0502020204030204" pitchFamily="34" charset="0"/>
            </a:rPr>
            <a:t>SPÉCIFICATIONS COMPLÈTES NON REQUISES</a:t>
          </a:r>
          <a:endParaRPr lang="en-CA" sz="1600" b="1" kern="1200" dirty="0">
            <a:solidFill>
              <a:srgbClr val="666666"/>
            </a:solidFill>
            <a:latin typeface="Century Gothic" panose="020B0502020202020204" pitchFamily="34" charset="0"/>
          </a:endParaRPr>
        </a:p>
      </dsp:txBody>
      <dsp:txXfrm>
        <a:off x="737885" y="1001103"/>
        <a:ext cx="8470262" cy="500751"/>
      </dsp:txXfrm>
    </dsp:sp>
    <dsp:sp modelId="{193EAA4F-7DE9-433B-A04D-DA582EB95344}">
      <dsp:nvSpPr>
        <dsp:cNvPr id="0" name=""/>
        <dsp:cNvSpPr/>
      </dsp:nvSpPr>
      <dsp:spPr>
        <a:xfrm>
          <a:off x="424915" y="938509"/>
          <a:ext cx="625939" cy="625939"/>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1C4041-9B01-40AF-A558-A52D7392A9E1}">
      <dsp:nvSpPr>
        <dsp:cNvPr id="0" name=""/>
        <dsp:cNvSpPr/>
      </dsp:nvSpPr>
      <dsp:spPr>
        <a:xfrm>
          <a:off x="848016" y="1751991"/>
          <a:ext cx="8360132" cy="50075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7472" tIns="40640" rIns="40640" bIns="40640" numCol="1" spcCol="1270" anchor="ctr" anchorCtr="0">
          <a:noAutofit/>
        </a:bodyPr>
        <a:lstStyle/>
        <a:p>
          <a:pPr marL="0" lvl="0" indent="0" algn="l" defTabSz="711200">
            <a:lnSpc>
              <a:spcPct val="90000"/>
            </a:lnSpc>
            <a:spcBef>
              <a:spcPct val="0"/>
            </a:spcBef>
            <a:spcAft>
              <a:spcPct val="35000"/>
            </a:spcAft>
            <a:buFontTx/>
            <a:buNone/>
          </a:pPr>
          <a:r>
            <a:rPr lang="fr-FR" altLang="en-US" sz="1600" b="1" i="1" kern="1200" dirty="0">
              <a:solidFill>
                <a:srgbClr val="666666"/>
              </a:solidFill>
              <a:latin typeface="Century Gothic" panose="020B0502020202020204" pitchFamily="34" charset="0"/>
              <a:cs typeface="Calibri" panose="020F0502020204030204" pitchFamily="34" charset="0"/>
            </a:rPr>
            <a:t>DES OUTILS SONT DISPONIBLES </a:t>
          </a:r>
          <a:r>
            <a:rPr lang="fr-FR" altLang="en-US" sz="1600" i="1" kern="1200" dirty="0">
              <a:solidFill>
                <a:srgbClr val="666666"/>
              </a:solidFill>
              <a:latin typeface="Century Gothic" panose="020B0502020202020204" pitchFamily="34" charset="0"/>
              <a:cs typeface="Calibri" panose="020F0502020204030204" pitchFamily="34" charset="0"/>
            </a:rPr>
            <a:t>(MODÈLES, INSTRUCTIONS ET EXEMPLES)  POUR AIDER LES CLIENTS À DÉFINIR LEUR BESOIN</a:t>
          </a:r>
          <a:endParaRPr lang="en-CA" sz="1600" kern="1200" dirty="0">
            <a:solidFill>
              <a:srgbClr val="666666"/>
            </a:solidFill>
            <a:latin typeface="Century Gothic" panose="020B0502020202020204" pitchFamily="34" charset="0"/>
          </a:endParaRPr>
        </a:p>
      </dsp:txBody>
      <dsp:txXfrm>
        <a:off x="848016" y="1751991"/>
        <a:ext cx="8360132" cy="500751"/>
      </dsp:txXfrm>
    </dsp:sp>
    <dsp:sp modelId="{F5320ECB-73AD-441C-9974-656936E67B59}">
      <dsp:nvSpPr>
        <dsp:cNvPr id="0" name=""/>
        <dsp:cNvSpPr/>
      </dsp:nvSpPr>
      <dsp:spPr>
        <a:xfrm>
          <a:off x="535046" y="1689397"/>
          <a:ext cx="625939" cy="625939"/>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181F36-5BFB-4B9B-B4F2-106318D7B7CC}">
      <dsp:nvSpPr>
        <dsp:cNvPr id="0" name=""/>
        <dsp:cNvSpPr/>
      </dsp:nvSpPr>
      <dsp:spPr>
        <a:xfrm>
          <a:off x="737885" y="2502878"/>
          <a:ext cx="8470262" cy="50075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7472" tIns="40640" rIns="40640" bIns="40640" numCol="1" spcCol="1270" anchor="ctr" anchorCtr="0">
          <a:noAutofit/>
        </a:bodyPr>
        <a:lstStyle/>
        <a:p>
          <a:pPr marL="0" lvl="0" indent="0" algn="l" defTabSz="711200">
            <a:lnSpc>
              <a:spcPct val="90000"/>
            </a:lnSpc>
            <a:spcBef>
              <a:spcPct val="0"/>
            </a:spcBef>
            <a:spcAft>
              <a:spcPct val="35000"/>
            </a:spcAft>
            <a:buNone/>
          </a:pPr>
          <a:r>
            <a:rPr lang="fr-FR" altLang="en-US" sz="1600" b="1" i="1" kern="1200" dirty="0">
              <a:solidFill>
                <a:srgbClr val="666666"/>
              </a:solidFill>
              <a:latin typeface="Century Gothic" panose="020B0502020202020204" pitchFamily="34" charset="0"/>
              <a:cs typeface="Calibri" panose="020F0502020204030204" pitchFamily="34" charset="0"/>
            </a:rPr>
            <a:t>LES NORMES ENVIRONNEMENTALES ET DE PERFORMANCE </a:t>
          </a:r>
          <a:r>
            <a:rPr lang="fr-FR" altLang="en-US" sz="1600" i="1" kern="1200" dirty="0">
              <a:solidFill>
                <a:srgbClr val="666666"/>
              </a:solidFill>
              <a:latin typeface="Century Gothic" panose="020B0502020202020204" pitchFamily="34" charset="0"/>
              <a:cs typeface="Calibri" panose="020F0502020204030204" pitchFamily="34" charset="0"/>
            </a:rPr>
            <a:t>SONT DÉJÀ INTÉGRÉES DANS LES </a:t>
          </a:r>
          <a:r>
            <a:rPr lang="fr-FR" altLang="en-US" sz="1600" i="1" kern="1200" dirty="0" err="1">
              <a:solidFill>
                <a:srgbClr val="666666"/>
              </a:solidFill>
              <a:latin typeface="Century Gothic" panose="020B0502020202020204" pitchFamily="34" charset="0"/>
              <a:cs typeface="Calibri" panose="020F0502020204030204" pitchFamily="34" charset="0"/>
            </a:rPr>
            <a:t>AMAs</a:t>
          </a:r>
          <a:r>
            <a:rPr lang="fr-FR" altLang="en-US" sz="1600" i="1" kern="1200" dirty="0">
              <a:solidFill>
                <a:srgbClr val="666666"/>
              </a:solidFill>
              <a:latin typeface="Century Gothic" panose="020B0502020202020204" pitchFamily="34" charset="0"/>
              <a:cs typeface="Calibri" panose="020F0502020204030204" pitchFamily="34" charset="0"/>
            </a:rPr>
            <a:t> POUR TOUS LES PRODUITS</a:t>
          </a:r>
          <a:endParaRPr lang="en-CA" sz="1600" kern="1200" dirty="0">
            <a:solidFill>
              <a:srgbClr val="666666"/>
            </a:solidFill>
            <a:latin typeface="Century Gothic" panose="020B0502020202020204" pitchFamily="34" charset="0"/>
          </a:endParaRPr>
        </a:p>
      </dsp:txBody>
      <dsp:txXfrm>
        <a:off x="737885" y="2502878"/>
        <a:ext cx="8470262" cy="500751"/>
      </dsp:txXfrm>
    </dsp:sp>
    <dsp:sp modelId="{03D471AC-85B1-4E76-B161-9614B05761EA}">
      <dsp:nvSpPr>
        <dsp:cNvPr id="0" name=""/>
        <dsp:cNvSpPr/>
      </dsp:nvSpPr>
      <dsp:spPr>
        <a:xfrm>
          <a:off x="424915" y="2440284"/>
          <a:ext cx="625939" cy="625939"/>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677F42-3BE8-476A-BD16-2D8D7D18E7CC}">
      <dsp:nvSpPr>
        <dsp:cNvPr id="0" name=""/>
        <dsp:cNvSpPr/>
      </dsp:nvSpPr>
      <dsp:spPr>
        <a:xfrm>
          <a:off x="379061" y="3253766"/>
          <a:ext cx="8829086" cy="50075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7472" tIns="40640" rIns="40640" bIns="40640" numCol="1" spcCol="1270" anchor="ctr" anchorCtr="0">
          <a:noAutofit/>
        </a:bodyPr>
        <a:lstStyle/>
        <a:p>
          <a:pPr marL="0" lvl="0" indent="0" algn="l" defTabSz="711200">
            <a:lnSpc>
              <a:spcPct val="90000"/>
            </a:lnSpc>
            <a:spcBef>
              <a:spcPct val="0"/>
            </a:spcBef>
            <a:spcAft>
              <a:spcPct val="35000"/>
            </a:spcAft>
            <a:buNone/>
          </a:pPr>
          <a:r>
            <a:rPr lang="en-CA" sz="1600" kern="1200" dirty="0">
              <a:solidFill>
                <a:srgbClr val="666666"/>
              </a:solidFill>
            </a:rPr>
            <a:t>P</a:t>
          </a:r>
          <a:r>
            <a:rPr lang="fr-FR" altLang="en-US" sz="1600" i="1" kern="1200" dirty="0">
              <a:solidFill>
                <a:srgbClr val="666666"/>
              </a:solidFill>
              <a:latin typeface="Century Gothic" panose="020B0502020202020204" pitchFamily="34" charset="0"/>
              <a:cs typeface="Calibri" panose="020F0502020204030204" pitchFamily="34" charset="0"/>
            </a:rPr>
            <a:t>ÈRIODE DE SOLLICITATION </a:t>
          </a:r>
          <a:r>
            <a:rPr lang="fr-FR" altLang="en-US" sz="1600" b="1" i="1" kern="1200" dirty="0">
              <a:solidFill>
                <a:srgbClr val="666666"/>
              </a:solidFill>
              <a:latin typeface="Century Gothic" panose="020B0502020202020204" pitchFamily="34" charset="0"/>
              <a:cs typeface="Calibri" panose="020F0502020204030204" pitchFamily="34" charset="0"/>
            </a:rPr>
            <a:t>10 JOURS MINIMUM </a:t>
          </a:r>
          <a:endParaRPr lang="en-CA" sz="1600" b="1" kern="1200" dirty="0">
            <a:solidFill>
              <a:srgbClr val="666666"/>
            </a:solidFill>
          </a:endParaRPr>
        </a:p>
      </dsp:txBody>
      <dsp:txXfrm>
        <a:off x="379061" y="3253766"/>
        <a:ext cx="8829086" cy="500751"/>
      </dsp:txXfrm>
    </dsp:sp>
    <dsp:sp modelId="{91A43184-7FA9-40A3-B3CF-2432D6599F22}">
      <dsp:nvSpPr>
        <dsp:cNvPr id="0" name=""/>
        <dsp:cNvSpPr/>
      </dsp:nvSpPr>
      <dsp:spPr>
        <a:xfrm>
          <a:off x="66091" y="3191172"/>
          <a:ext cx="625939" cy="625939"/>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D3FF5-CE20-4F0F-ABC4-4946836E17A9}">
      <dsp:nvSpPr>
        <dsp:cNvPr id="0" name=""/>
        <dsp:cNvSpPr/>
      </dsp:nvSpPr>
      <dsp:spPr>
        <a:xfrm>
          <a:off x="3492" y="802599"/>
          <a:ext cx="2111518"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81280" rIns="227584" bIns="81280" numCol="1" spcCol="1270" anchor="ctr" anchorCtr="0">
          <a:noAutofit/>
        </a:bodyPr>
        <a:lstStyle/>
        <a:p>
          <a:pPr marL="0" lvl="0" indent="0" algn="l" defTabSz="1422400">
            <a:lnSpc>
              <a:spcPct val="90000"/>
            </a:lnSpc>
            <a:spcBef>
              <a:spcPct val="0"/>
            </a:spcBef>
            <a:spcAft>
              <a:spcPct val="35000"/>
            </a:spcAft>
            <a:buNone/>
          </a:pPr>
          <a:r>
            <a:rPr lang="en-US" sz="3200" b="0" kern="1200" dirty="0">
              <a:solidFill>
                <a:srgbClr val="666666"/>
              </a:solidFill>
            </a:rPr>
            <a:t>É</a:t>
          </a:r>
          <a:r>
            <a:rPr lang="en-CA" sz="3200" kern="1200" dirty="0">
              <a:solidFill>
                <a:srgbClr val="666666"/>
              </a:solidFill>
            </a:rPr>
            <a:t>tape 1</a:t>
          </a:r>
        </a:p>
      </dsp:txBody>
      <dsp:txXfrm>
        <a:off x="3492" y="802599"/>
        <a:ext cx="2111518" cy="1287000"/>
      </dsp:txXfrm>
    </dsp:sp>
    <dsp:sp modelId="{7B924AF2-992C-4913-A1E5-ED2E4AF59928}">
      <dsp:nvSpPr>
        <dsp:cNvPr id="0" name=""/>
        <dsp:cNvSpPr/>
      </dsp:nvSpPr>
      <dsp:spPr>
        <a:xfrm>
          <a:off x="2023002" y="453154"/>
          <a:ext cx="369114" cy="2051156"/>
        </a:xfrm>
        <a:prstGeom prst="leftBrace">
          <a:avLst>
            <a:gd name="adj1" fmla="val 35000"/>
            <a:gd name="adj2" fmla="val 5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831E90-D125-4BC3-AE6E-15A27C54230B}">
      <dsp:nvSpPr>
        <dsp:cNvPr id="0" name=""/>
        <dsp:cNvSpPr/>
      </dsp:nvSpPr>
      <dsp:spPr>
        <a:xfrm>
          <a:off x="2631771" y="420521"/>
          <a:ext cx="6505561" cy="2051156"/>
        </a:xfrm>
        <a:prstGeom prst="rect">
          <a:avLst/>
        </a:prstGeom>
        <a:solidFill>
          <a:schemeClr val="accent1">
            <a:hueOff val="0"/>
            <a:satOff val="0"/>
            <a:lumOff val="0"/>
          </a:schemeClr>
        </a:solidFill>
        <a:ln w="15875" cap="rnd" cmpd="sng" algn="ctr">
          <a:noFill/>
          <a:prstDash val="solid"/>
        </a:ln>
        <a:effectLst>
          <a:outerShdw blurRad="50800" dist="50800" dir="5400000" algn="ctr" rotWithShape="0">
            <a:srgbClr val="000000">
              <a:alpha val="62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fr-FR" sz="2000" kern="1200" dirty="0">
              <a:solidFill>
                <a:srgbClr val="666666"/>
              </a:solidFill>
            </a:rPr>
            <a:t>Demande d’arrangement en matière d’approvisionnement</a:t>
          </a:r>
          <a:endParaRPr lang="en-CA" sz="2000" kern="1200" dirty="0">
            <a:solidFill>
              <a:srgbClr val="666666"/>
            </a:solidFill>
          </a:endParaRPr>
        </a:p>
        <a:p>
          <a:pPr marL="228600" lvl="1" indent="-228600" algn="l" defTabSz="889000">
            <a:lnSpc>
              <a:spcPct val="90000"/>
            </a:lnSpc>
            <a:spcBef>
              <a:spcPct val="0"/>
            </a:spcBef>
            <a:spcAft>
              <a:spcPct val="15000"/>
            </a:spcAft>
            <a:buChar char="•"/>
          </a:pPr>
          <a:r>
            <a:rPr lang="fr-FR" sz="2000" kern="1200" dirty="0">
              <a:solidFill>
                <a:srgbClr val="666666"/>
              </a:solidFill>
            </a:rPr>
            <a:t>Les fournisseur et leurs produits sont pré-qualifiés selon un ensemble minimum de normes</a:t>
          </a:r>
          <a:r>
            <a:rPr lang="en-CA" sz="2000" kern="1200" dirty="0">
              <a:solidFill>
                <a:srgbClr val="666666"/>
              </a:solidFill>
            </a:rPr>
            <a:t>.</a:t>
          </a:r>
        </a:p>
        <a:p>
          <a:pPr marL="228600" lvl="1" indent="-228600" algn="l" defTabSz="1066800">
            <a:lnSpc>
              <a:spcPct val="90000"/>
            </a:lnSpc>
            <a:spcBef>
              <a:spcPct val="0"/>
            </a:spcBef>
            <a:spcAft>
              <a:spcPct val="15000"/>
            </a:spcAft>
            <a:buChar char="•"/>
          </a:pPr>
          <a:r>
            <a:rPr lang="en-CA" sz="2400" kern="1200" dirty="0">
              <a:solidFill>
                <a:srgbClr val="666666"/>
              </a:solidFill>
            </a:rPr>
            <a:t>= Accord non contraignant avec LE</a:t>
          </a:r>
          <a:r>
            <a:rPr lang="en-CA" sz="2400" b="0" kern="1200" dirty="0">
              <a:solidFill>
                <a:srgbClr val="666666"/>
              </a:solidFill>
            </a:rPr>
            <a:t> Canada</a:t>
          </a:r>
        </a:p>
      </dsp:txBody>
      <dsp:txXfrm>
        <a:off x="2631771" y="420521"/>
        <a:ext cx="6505561" cy="2051156"/>
      </dsp:txXfrm>
    </dsp:sp>
    <dsp:sp modelId="{05B61F92-1127-4130-896D-0B7E9CCE1621}">
      <dsp:nvSpPr>
        <dsp:cNvPr id="0" name=""/>
        <dsp:cNvSpPr/>
      </dsp:nvSpPr>
      <dsp:spPr>
        <a:xfrm>
          <a:off x="3492" y="3208411"/>
          <a:ext cx="2168281"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81280" rIns="227584" bIns="81280" numCol="1" spcCol="1270" anchor="ctr" anchorCtr="0">
          <a:noAutofit/>
        </a:bodyPr>
        <a:lstStyle/>
        <a:p>
          <a:pPr marL="0" lvl="0" indent="0" algn="l" defTabSz="1422400">
            <a:lnSpc>
              <a:spcPct val="90000"/>
            </a:lnSpc>
            <a:spcBef>
              <a:spcPct val="0"/>
            </a:spcBef>
            <a:spcAft>
              <a:spcPct val="35000"/>
            </a:spcAft>
            <a:buNone/>
          </a:pPr>
          <a:r>
            <a:rPr lang="en-US" sz="3200" b="0" kern="1200" dirty="0">
              <a:solidFill>
                <a:srgbClr val="666666"/>
              </a:solidFill>
            </a:rPr>
            <a:t>É</a:t>
          </a:r>
          <a:r>
            <a:rPr lang="en-CA" sz="3200" kern="1200" dirty="0">
              <a:solidFill>
                <a:srgbClr val="666666"/>
              </a:solidFill>
            </a:rPr>
            <a:t>tape 2</a:t>
          </a:r>
        </a:p>
      </dsp:txBody>
      <dsp:txXfrm>
        <a:off x="3492" y="3208411"/>
        <a:ext cx="2168281" cy="1287000"/>
      </dsp:txXfrm>
    </dsp:sp>
    <dsp:sp modelId="{1005BDA6-A17A-4319-AEEF-761D74083C38}">
      <dsp:nvSpPr>
        <dsp:cNvPr id="0" name=""/>
        <dsp:cNvSpPr/>
      </dsp:nvSpPr>
      <dsp:spPr>
        <a:xfrm>
          <a:off x="2074280" y="2713402"/>
          <a:ext cx="335193" cy="2292468"/>
        </a:xfrm>
        <a:prstGeom prst="leftBrace">
          <a:avLst>
            <a:gd name="adj1" fmla="val 35000"/>
            <a:gd name="adj2" fmla="val 5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7ABAB3-0413-455F-B41B-4A77BF2D5BC5}">
      <dsp:nvSpPr>
        <dsp:cNvPr id="0" name=""/>
        <dsp:cNvSpPr/>
      </dsp:nvSpPr>
      <dsp:spPr>
        <a:xfrm>
          <a:off x="2648197" y="2633166"/>
          <a:ext cx="6492627" cy="2292468"/>
        </a:xfrm>
        <a:prstGeom prst="rect">
          <a:avLst/>
        </a:prstGeom>
        <a:solidFill>
          <a:schemeClr val="accent1">
            <a:hueOff val="0"/>
            <a:satOff val="0"/>
            <a:lumOff val="0"/>
          </a:schemeClr>
        </a:solidFill>
        <a:ln w="15875" cap="rnd" cmpd="sng" algn="ctr">
          <a:noFill/>
          <a:prstDash val="solid"/>
        </a:ln>
        <a:effectLst>
          <a:glow>
            <a:schemeClr val="tx1"/>
          </a:glow>
          <a:outerShdw blurRad="50800" dist="50800" dir="5400000" algn="ctr" rotWithShape="0">
            <a:srgbClr val="000000">
              <a:alpha val="62000"/>
            </a:srgbClr>
          </a:outerShdw>
          <a:softEdge rad="0"/>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rgbClr val="666666"/>
              </a:solidFill>
              <a:latin typeface="Century Gothic" panose="020B0502020202020204" pitchFamily="34" charset="0"/>
              <a:cs typeface="Calibri" panose="020F0502020204030204" pitchFamily="34" charset="0"/>
            </a:rPr>
            <a:t>Appel d’offres (IAS/ DDP/ DOC)</a:t>
          </a:r>
          <a:endParaRPr lang="en-CA" sz="2000" kern="1200" dirty="0">
            <a:solidFill>
              <a:srgbClr val="666666"/>
            </a:solidFill>
            <a:latin typeface="Century Gothic" panose="020B0502020202020204" pitchFamily="34" charset="0"/>
          </a:endParaRPr>
        </a:p>
        <a:p>
          <a:pPr marL="228600" lvl="1" indent="-228600" algn="l" defTabSz="889000">
            <a:lnSpc>
              <a:spcPct val="90000"/>
            </a:lnSpc>
            <a:spcBef>
              <a:spcPct val="0"/>
            </a:spcBef>
            <a:spcAft>
              <a:spcPct val="15000"/>
            </a:spcAft>
            <a:buChar char="•"/>
          </a:pPr>
          <a:r>
            <a:rPr lang="fr-FR" sz="2000" kern="1200" dirty="0">
              <a:solidFill>
                <a:srgbClr val="666666"/>
              </a:solidFill>
            </a:rPr>
            <a:t>Les soumissionnaires soumettent des offres en fonction des exigences définies par le client</a:t>
          </a:r>
          <a:endParaRPr lang="en-CA" sz="2000" kern="1200" dirty="0">
            <a:solidFill>
              <a:srgbClr val="666666"/>
            </a:solidFill>
          </a:endParaRPr>
        </a:p>
        <a:p>
          <a:pPr marL="285750" lvl="1" indent="-285750" algn="l" defTabSz="1244600">
            <a:lnSpc>
              <a:spcPct val="90000"/>
            </a:lnSpc>
            <a:spcBef>
              <a:spcPct val="0"/>
            </a:spcBef>
            <a:spcAft>
              <a:spcPct val="15000"/>
            </a:spcAft>
            <a:buChar char="•"/>
          </a:pPr>
          <a:r>
            <a:rPr lang="en-CA" sz="2800" kern="1200" dirty="0">
              <a:solidFill>
                <a:srgbClr val="666666"/>
              </a:solidFill>
            </a:rPr>
            <a:t> = Contrat juridiquement contraignant </a:t>
          </a:r>
          <a:r>
            <a:rPr lang="en-CA" sz="2800" b="0" kern="1200" dirty="0">
              <a:solidFill>
                <a:srgbClr val="666666"/>
              </a:solidFill>
            </a:rPr>
            <a:t>between L’AMA Fournisseur et le client</a:t>
          </a:r>
        </a:p>
      </dsp:txBody>
      <dsp:txXfrm>
        <a:off x="2648197" y="2633166"/>
        <a:ext cx="6492627" cy="22924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BCBA2D-99AB-4BE2-A483-45D7598A67CA}">
      <dsp:nvSpPr>
        <dsp:cNvPr id="0" name=""/>
        <dsp:cNvSpPr/>
      </dsp:nvSpPr>
      <dsp:spPr>
        <a:xfrm>
          <a:off x="11" y="0"/>
          <a:ext cx="4361820" cy="2937934"/>
        </a:xfrm>
        <a:prstGeom prst="roundRect">
          <a:avLst>
            <a:gd name="adj" fmla="val 5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n-CA" sz="2000" b="1" kern="1200" dirty="0">
              <a:solidFill>
                <a:srgbClr val="226655"/>
              </a:solidFill>
            </a:rPr>
            <a:t> LES FAUTEUILS DE BUREAU</a:t>
          </a:r>
        </a:p>
      </dsp:txBody>
      <dsp:txXfrm rot="16200000">
        <a:off x="-768359" y="768370"/>
        <a:ext cx="2409105" cy="872364"/>
      </dsp:txXfrm>
    </dsp:sp>
    <dsp:sp modelId="{26BAB024-1FD8-4176-A9D4-2D0EBF75B515}">
      <dsp:nvSpPr>
        <dsp:cNvPr id="0" name=""/>
        <dsp:cNvSpPr/>
      </dsp:nvSpPr>
      <dsp:spPr>
        <a:xfrm>
          <a:off x="872375" y="0"/>
          <a:ext cx="3249556" cy="2937934"/>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ctr" defTabSz="800100">
            <a:lnSpc>
              <a:spcPct val="90000"/>
            </a:lnSpc>
            <a:spcBef>
              <a:spcPct val="0"/>
            </a:spcBef>
            <a:spcAft>
              <a:spcPct val="35000"/>
            </a:spcAft>
            <a:buNone/>
          </a:pPr>
          <a:r>
            <a:rPr lang="en-CA" sz="1800" kern="1200" dirty="0">
              <a:solidFill>
                <a:srgbClr val="666666"/>
              </a:solidFill>
            </a:rPr>
            <a:t>- </a:t>
          </a:r>
          <a:r>
            <a:rPr lang="fr-FR" sz="1800" kern="1200" dirty="0">
              <a:solidFill>
                <a:srgbClr val="666666"/>
              </a:solidFill>
            </a:rPr>
            <a:t>Complétez le créateur de chaise avec les fonctionnalitées souhaitées</a:t>
          </a:r>
          <a:endParaRPr lang="en-CA" sz="3100" kern="1200" dirty="0"/>
        </a:p>
      </dsp:txBody>
      <dsp:txXfrm>
        <a:off x="872375" y="0"/>
        <a:ext cx="3249556" cy="2937934"/>
      </dsp:txXfrm>
    </dsp:sp>
    <dsp:sp modelId="{5C11F78F-77F3-4EE9-8A39-EDD10E867261}">
      <dsp:nvSpPr>
        <dsp:cNvPr id="0" name=""/>
        <dsp:cNvSpPr/>
      </dsp:nvSpPr>
      <dsp:spPr>
        <a:xfrm>
          <a:off x="4516196" y="0"/>
          <a:ext cx="4361820" cy="2937934"/>
        </a:xfrm>
        <a:prstGeom prst="roundRect">
          <a:avLst>
            <a:gd name="adj" fmla="val 5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marL="0" lvl="0" indent="0" algn="r" defTabSz="1022350">
            <a:lnSpc>
              <a:spcPct val="90000"/>
            </a:lnSpc>
            <a:spcBef>
              <a:spcPct val="0"/>
            </a:spcBef>
            <a:spcAft>
              <a:spcPct val="35000"/>
            </a:spcAft>
            <a:buNone/>
          </a:pPr>
          <a:r>
            <a:rPr lang="en-CA" sz="2300" kern="1200" dirty="0"/>
            <a:t> </a:t>
          </a:r>
        </a:p>
        <a:p>
          <a:pPr marL="0" lvl="0" indent="0" algn="r" defTabSz="1022350">
            <a:lnSpc>
              <a:spcPct val="90000"/>
            </a:lnSpc>
            <a:spcBef>
              <a:spcPct val="0"/>
            </a:spcBef>
            <a:spcAft>
              <a:spcPct val="35000"/>
            </a:spcAft>
            <a:buNone/>
          </a:pPr>
          <a:endParaRPr lang="en-CA" sz="2300" kern="1200" dirty="0"/>
        </a:p>
      </dsp:txBody>
      <dsp:txXfrm rot="16200000">
        <a:off x="3747825" y="768370"/>
        <a:ext cx="2409105" cy="872364"/>
      </dsp:txXfrm>
    </dsp:sp>
    <dsp:sp modelId="{36CBE634-5F9D-4F82-A8BE-E6B9B0154FB2}">
      <dsp:nvSpPr>
        <dsp:cNvPr id="0" name=""/>
        <dsp:cNvSpPr/>
      </dsp:nvSpPr>
      <dsp:spPr>
        <a:xfrm rot="5400000">
          <a:off x="4322082" y="2191966"/>
          <a:ext cx="431846" cy="654273"/>
        </a:xfrm>
        <a:prstGeom prst="flowChartExtra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83A944-EB0D-44FA-B850-91037DB40205}">
      <dsp:nvSpPr>
        <dsp:cNvPr id="0" name=""/>
        <dsp:cNvSpPr/>
      </dsp:nvSpPr>
      <dsp:spPr>
        <a:xfrm>
          <a:off x="5388560" y="0"/>
          <a:ext cx="3249556" cy="2937934"/>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ctr" defTabSz="800100">
            <a:lnSpc>
              <a:spcPct val="90000"/>
            </a:lnSpc>
            <a:spcBef>
              <a:spcPct val="0"/>
            </a:spcBef>
            <a:spcAft>
              <a:spcPct val="35000"/>
            </a:spcAft>
            <a:buNone/>
          </a:pPr>
          <a:r>
            <a:rPr lang="en-CA" sz="1800" kern="1200" dirty="0">
              <a:solidFill>
                <a:srgbClr val="666666"/>
              </a:solidFill>
            </a:rPr>
            <a:t>- I</a:t>
          </a:r>
          <a:r>
            <a:rPr lang="fr-FR" sz="1800" kern="1200" dirty="0">
              <a:solidFill>
                <a:srgbClr val="666666"/>
              </a:solidFill>
            </a:rPr>
            <a:t>nsérez le constructeur terminé dans l'annexe </a:t>
          </a:r>
          <a:r>
            <a:rPr lang="en-CA" sz="1800" kern="1200" dirty="0">
              <a:solidFill>
                <a:srgbClr val="666666"/>
              </a:solidFill>
            </a:rPr>
            <a:t>A de la demande de proposition (DDP)</a:t>
          </a:r>
        </a:p>
        <a:p>
          <a:pPr marL="0" lvl="0" indent="0" algn="ctr" defTabSz="800100">
            <a:lnSpc>
              <a:spcPct val="90000"/>
            </a:lnSpc>
            <a:spcBef>
              <a:spcPct val="0"/>
            </a:spcBef>
            <a:spcAft>
              <a:spcPct val="35000"/>
            </a:spcAft>
            <a:buNone/>
          </a:pPr>
          <a:r>
            <a:rPr lang="en-CA" sz="1800" kern="1200" dirty="0">
              <a:solidFill>
                <a:srgbClr val="666666"/>
              </a:solidFill>
            </a:rPr>
            <a:t> ou </a:t>
          </a:r>
        </a:p>
        <a:p>
          <a:pPr marL="0" lvl="0" indent="0" algn="ctr" defTabSz="800100">
            <a:lnSpc>
              <a:spcPct val="90000"/>
            </a:lnSpc>
            <a:spcBef>
              <a:spcPct val="0"/>
            </a:spcBef>
            <a:spcAft>
              <a:spcPct val="35000"/>
            </a:spcAft>
            <a:buNone/>
          </a:pPr>
          <a:r>
            <a:rPr lang="en-CA" sz="1800" kern="1200" dirty="0">
              <a:solidFill>
                <a:srgbClr val="666666"/>
              </a:solidFill>
            </a:rPr>
            <a:t>- </a:t>
          </a:r>
          <a:r>
            <a:rPr lang="fr-FR" sz="1800" kern="1200" dirty="0">
              <a:solidFill>
                <a:srgbClr val="666666"/>
              </a:solidFill>
            </a:rPr>
            <a:t>À utiliser comme référence pour les achats directs sous </a:t>
          </a:r>
          <a:r>
            <a:rPr lang="en-CA" sz="1800" kern="1200" dirty="0">
              <a:solidFill>
                <a:srgbClr val="666666"/>
              </a:solidFill>
            </a:rPr>
            <a:t>$25K</a:t>
          </a:r>
        </a:p>
        <a:p>
          <a:pPr marL="0" lvl="0" indent="0" algn="ctr" defTabSz="800100">
            <a:lnSpc>
              <a:spcPct val="90000"/>
            </a:lnSpc>
            <a:spcBef>
              <a:spcPct val="0"/>
            </a:spcBef>
            <a:spcAft>
              <a:spcPct val="35000"/>
            </a:spcAft>
            <a:buNone/>
          </a:pPr>
          <a:r>
            <a:rPr lang="en-CA" sz="1800" kern="1200" dirty="0">
              <a:solidFill>
                <a:srgbClr val="666666"/>
              </a:solidFill>
            </a:rPr>
            <a:t> *</a:t>
          </a:r>
          <a:r>
            <a:rPr lang="fr-FR" sz="1800" kern="1200" dirty="0">
              <a:solidFill>
                <a:srgbClr val="666666"/>
              </a:solidFill>
            </a:rPr>
            <a:t>Utilisez 1 constructeur par type de chaise requis</a:t>
          </a:r>
          <a:endParaRPr lang="en-CA" sz="1800" kern="1200" dirty="0">
            <a:solidFill>
              <a:srgbClr val="666666"/>
            </a:solidFill>
          </a:endParaRPr>
        </a:p>
      </dsp:txBody>
      <dsp:txXfrm>
        <a:off x="5388560" y="0"/>
        <a:ext cx="3249556" cy="29379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15487-7B1C-4084-8798-7921F0F7AB9F}">
      <dsp:nvSpPr>
        <dsp:cNvPr id="0" name=""/>
        <dsp:cNvSpPr/>
      </dsp:nvSpPr>
      <dsp:spPr>
        <a:xfrm>
          <a:off x="4091" y="0"/>
          <a:ext cx="4567978" cy="3443031"/>
        </a:xfrm>
        <a:prstGeom prst="roundRect">
          <a:avLst>
            <a:gd name="adj" fmla="val 5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r>
            <a:rPr lang="en-CA" sz="1800" kern="1200" dirty="0">
              <a:solidFill>
                <a:srgbClr val="226655"/>
              </a:solidFill>
            </a:rPr>
            <a:t>Estimateur de chaise</a:t>
          </a:r>
        </a:p>
      </dsp:txBody>
      <dsp:txXfrm rot="16200000">
        <a:off x="-950753" y="954844"/>
        <a:ext cx="2823285" cy="913595"/>
      </dsp:txXfrm>
    </dsp:sp>
    <dsp:sp modelId="{F1A60B86-F023-4746-A0A3-05D374F77C79}">
      <dsp:nvSpPr>
        <dsp:cNvPr id="0" name=""/>
        <dsp:cNvSpPr/>
      </dsp:nvSpPr>
      <dsp:spPr>
        <a:xfrm>
          <a:off x="887966" y="0"/>
          <a:ext cx="3403144" cy="3443031"/>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n-CA" sz="1800" kern="1200" dirty="0">
              <a:solidFill>
                <a:srgbClr val="666666"/>
              </a:solidFill>
            </a:rPr>
            <a:t>- </a:t>
          </a:r>
          <a:r>
            <a:rPr lang="fr-FR" sz="1800" kern="1200" dirty="0">
              <a:solidFill>
                <a:srgbClr val="666666"/>
              </a:solidFill>
            </a:rPr>
            <a:t>Fournit des prix moyens des</a:t>
          </a:r>
          <a:endParaRPr lang="en-CA" sz="1800" kern="1200" dirty="0">
            <a:solidFill>
              <a:srgbClr val="666666"/>
            </a:solidFill>
          </a:endParaRPr>
        </a:p>
        <a:p>
          <a:pPr marL="0" lvl="0" indent="0" algn="l" defTabSz="800100">
            <a:lnSpc>
              <a:spcPct val="90000"/>
            </a:lnSpc>
            <a:spcBef>
              <a:spcPct val="0"/>
            </a:spcBef>
            <a:spcAft>
              <a:spcPct val="35000"/>
            </a:spcAft>
            <a:buNone/>
          </a:pPr>
          <a:r>
            <a:rPr lang="en-CA" sz="1800" kern="1200" dirty="0">
              <a:solidFill>
                <a:srgbClr val="666666"/>
              </a:solidFill>
            </a:rPr>
            <a:t>chaises communes de L’AMA </a:t>
          </a:r>
        </a:p>
      </dsp:txBody>
      <dsp:txXfrm>
        <a:off x="887966" y="0"/>
        <a:ext cx="3403144" cy="3443031"/>
      </dsp:txXfrm>
    </dsp:sp>
    <dsp:sp modelId="{71921DCD-649C-46EA-94B0-BC9794824CAB}">
      <dsp:nvSpPr>
        <dsp:cNvPr id="0" name=""/>
        <dsp:cNvSpPr/>
      </dsp:nvSpPr>
      <dsp:spPr>
        <a:xfrm>
          <a:off x="4717601" y="0"/>
          <a:ext cx="4158037" cy="3443031"/>
        </a:xfrm>
        <a:prstGeom prst="roundRect">
          <a:avLst>
            <a:gd name="adj" fmla="val 5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r>
            <a:rPr lang="fr-FR" sz="1800" kern="1200" dirty="0">
              <a:solidFill>
                <a:srgbClr val="226655"/>
              </a:solidFill>
            </a:rPr>
            <a:t>Rechercher et voir les produits disponibles</a:t>
          </a:r>
          <a:endParaRPr lang="en-CA" sz="1800" kern="1200" dirty="0">
            <a:solidFill>
              <a:srgbClr val="226655"/>
            </a:solidFill>
          </a:endParaRPr>
        </a:p>
      </dsp:txBody>
      <dsp:txXfrm rot="16200000">
        <a:off x="3721762" y="995838"/>
        <a:ext cx="2823285" cy="831607"/>
      </dsp:txXfrm>
    </dsp:sp>
    <dsp:sp modelId="{24C115A4-0C0A-4904-9BFB-E6899B4A129E}">
      <dsp:nvSpPr>
        <dsp:cNvPr id="0" name=""/>
        <dsp:cNvSpPr/>
      </dsp:nvSpPr>
      <dsp:spPr>
        <a:xfrm rot="5400000">
          <a:off x="4485397" y="2639746"/>
          <a:ext cx="505988" cy="623705"/>
        </a:xfrm>
        <a:prstGeom prst="flowChartExtra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BCBA2D-99AB-4BE2-A483-45D7598A67CA}">
      <dsp:nvSpPr>
        <dsp:cNvPr id="0" name=""/>
        <dsp:cNvSpPr/>
      </dsp:nvSpPr>
      <dsp:spPr>
        <a:xfrm>
          <a:off x="159369" y="0"/>
          <a:ext cx="2942700" cy="2937934"/>
        </a:xfrm>
        <a:prstGeom prst="roundRect">
          <a:avLst>
            <a:gd name="adj" fmla="val 5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r>
            <a:rPr lang="en-CA" sz="2400" kern="1200" dirty="0">
              <a:solidFill>
                <a:srgbClr val="226655"/>
              </a:solidFill>
            </a:rPr>
            <a:t>  </a:t>
          </a:r>
          <a:r>
            <a:rPr lang="en-CA" sz="2000" b="1" kern="1200" dirty="0">
              <a:solidFill>
                <a:srgbClr val="226655"/>
              </a:solidFill>
            </a:rPr>
            <a:t>LES ESPACES DE TRAVAIL</a:t>
          </a:r>
        </a:p>
      </dsp:txBody>
      <dsp:txXfrm rot="16200000">
        <a:off x="-750913" y="910282"/>
        <a:ext cx="2409105" cy="588540"/>
      </dsp:txXfrm>
    </dsp:sp>
    <dsp:sp modelId="{26BAB024-1FD8-4176-A9D4-2D0EBF75B515}">
      <dsp:nvSpPr>
        <dsp:cNvPr id="0" name=""/>
        <dsp:cNvSpPr/>
      </dsp:nvSpPr>
      <dsp:spPr>
        <a:xfrm>
          <a:off x="946985" y="0"/>
          <a:ext cx="2192312" cy="2937934"/>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n-CA" sz="1800" kern="1200" dirty="0">
              <a:solidFill>
                <a:srgbClr val="666666"/>
              </a:solidFill>
            </a:rPr>
            <a:t>- </a:t>
          </a:r>
          <a:r>
            <a:rPr lang="fr-FR" sz="1800" kern="1200" dirty="0">
              <a:solidFill>
                <a:srgbClr val="666666"/>
              </a:solidFill>
            </a:rPr>
            <a:t>Choisissez l’ORC pour la catégorie de produit nécessaire</a:t>
          </a:r>
          <a:endParaRPr lang="en-CA" sz="1800" kern="1200" dirty="0">
            <a:solidFill>
              <a:srgbClr val="666666"/>
            </a:solidFill>
          </a:endParaRPr>
        </a:p>
        <a:p>
          <a:pPr marL="0" lvl="0" indent="0" algn="l" defTabSz="800100">
            <a:lnSpc>
              <a:spcPct val="90000"/>
            </a:lnSpc>
            <a:spcBef>
              <a:spcPct val="0"/>
            </a:spcBef>
            <a:spcAft>
              <a:spcPct val="35000"/>
            </a:spcAft>
            <a:buNone/>
          </a:pPr>
          <a:endParaRPr lang="en-CA" sz="1800" kern="1200" dirty="0">
            <a:solidFill>
              <a:srgbClr val="666666"/>
            </a:solidFill>
          </a:endParaRPr>
        </a:p>
        <a:p>
          <a:pPr marL="0" lvl="0" indent="0" algn="l" defTabSz="800100">
            <a:lnSpc>
              <a:spcPct val="90000"/>
            </a:lnSpc>
            <a:spcBef>
              <a:spcPct val="0"/>
            </a:spcBef>
            <a:spcAft>
              <a:spcPct val="35000"/>
            </a:spcAft>
            <a:buNone/>
          </a:pPr>
          <a:endParaRPr lang="en-CA" sz="3100" kern="1200" dirty="0"/>
        </a:p>
      </dsp:txBody>
      <dsp:txXfrm>
        <a:off x="946985" y="0"/>
        <a:ext cx="2192312" cy="2937934"/>
      </dsp:txXfrm>
    </dsp:sp>
    <dsp:sp modelId="{5C11F78F-77F3-4EE9-8A39-EDD10E867261}">
      <dsp:nvSpPr>
        <dsp:cNvPr id="0" name=""/>
        <dsp:cNvSpPr/>
      </dsp:nvSpPr>
      <dsp:spPr>
        <a:xfrm>
          <a:off x="3185090" y="0"/>
          <a:ext cx="5688577" cy="2937934"/>
        </a:xfrm>
        <a:prstGeom prst="roundRect">
          <a:avLst>
            <a:gd name="adj" fmla="val 5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r>
            <a:rPr lang="en-CA" sz="3000" kern="1200" dirty="0"/>
            <a:t> </a:t>
          </a:r>
        </a:p>
        <a:p>
          <a:pPr marL="0" lvl="0" indent="0" algn="r" defTabSz="1333500">
            <a:lnSpc>
              <a:spcPct val="90000"/>
            </a:lnSpc>
            <a:spcBef>
              <a:spcPct val="0"/>
            </a:spcBef>
            <a:spcAft>
              <a:spcPct val="35000"/>
            </a:spcAft>
            <a:buNone/>
          </a:pPr>
          <a:endParaRPr lang="en-CA" sz="3000" kern="1200" dirty="0"/>
        </a:p>
      </dsp:txBody>
      <dsp:txXfrm rot="16200000">
        <a:off x="2549395" y="635695"/>
        <a:ext cx="2409105" cy="1137715"/>
      </dsp:txXfrm>
    </dsp:sp>
    <dsp:sp modelId="{36CBE634-5F9D-4F82-A8BE-E6B9B0154FB2}">
      <dsp:nvSpPr>
        <dsp:cNvPr id="0" name=""/>
        <dsp:cNvSpPr/>
      </dsp:nvSpPr>
      <dsp:spPr>
        <a:xfrm rot="5400000">
          <a:off x="3185538" y="2096272"/>
          <a:ext cx="431846" cy="853286"/>
        </a:xfrm>
        <a:prstGeom prst="flowChartExtra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83A944-EB0D-44FA-B850-91037DB40205}">
      <dsp:nvSpPr>
        <dsp:cNvPr id="0" name=""/>
        <dsp:cNvSpPr/>
      </dsp:nvSpPr>
      <dsp:spPr>
        <a:xfrm>
          <a:off x="4322806" y="0"/>
          <a:ext cx="4237989" cy="2937934"/>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endParaRPr lang="en-CA" sz="1800" kern="1200" dirty="0">
            <a:solidFill>
              <a:srgbClr val="666666"/>
            </a:solidFill>
          </a:endParaRPr>
        </a:p>
      </dsp:txBody>
      <dsp:txXfrm>
        <a:off x="4322806" y="0"/>
        <a:ext cx="4237989" cy="29379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15487-7B1C-4084-8798-7921F0F7AB9F}">
      <dsp:nvSpPr>
        <dsp:cNvPr id="0" name=""/>
        <dsp:cNvSpPr/>
      </dsp:nvSpPr>
      <dsp:spPr>
        <a:xfrm>
          <a:off x="1638" y="155803"/>
          <a:ext cx="3384726" cy="3358174"/>
        </a:xfrm>
        <a:prstGeom prst="roundRect">
          <a:avLst>
            <a:gd name="adj" fmla="val 5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r>
            <a:rPr lang="en-CA" sz="1800" kern="1200" dirty="0">
              <a:solidFill>
                <a:srgbClr val="226655"/>
              </a:solidFill>
            </a:rPr>
            <a:t>IAS modèle</a:t>
          </a:r>
        </a:p>
      </dsp:txBody>
      <dsp:txXfrm rot="16200000">
        <a:off x="-1036740" y="1194182"/>
        <a:ext cx="2753703" cy="676945"/>
      </dsp:txXfrm>
    </dsp:sp>
    <dsp:sp modelId="{F1A60B86-F023-4746-A0A3-05D374F77C79}">
      <dsp:nvSpPr>
        <dsp:cNvPr id="0" name=""/>
        <dsp:cNvSpPr/>
      </dsp:nvSpPr>
      <dsp:spPr>
        <a:xfrm>
          <a:off x="593609" y="155803"/>
          <a:ext cx="2521621" cy="3358174"/>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endParaRPr lang="en-CA" sz="1800" kern="1200" dirty="0">
            <a:solidFill>
              <a:srgbClr val="666666"/>
            </a:solidFill>
          </a:endParaRPr>
        </a:p>
      </dsp:txBody>
      <dsp:txXfrm>
        <a:off x="593609" y="155803"/>
        <a:ext cx="2521621" cy="3358174"/>
      </dsp:txXfrm>
    </dsp:sp>
    <dsp:sp modelId="{C0F82DFF-F11A-47FE-AA55-B48E32AFBC53}">
      <dsp:nvSpPr>
        <dsp:cNvPr id="0" name=""/>
        <dsp:cNvSpPr/>
      </dsp:nvSpPr>
      <dsp:spPr>
        <a:xfrm>
          <a:off x="4052741" y="114302"/>
          <a:ext cx="6141983" cy="3358174"/>
        </a:xfrm>
        <a:prstGeom prst="roundRect">
          <a:avLst>
            <a:gd name="adj" fmla="val 5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r>
            <a:rPr lang="en-CA" sz="1800" kern="1200" dirty="0">
              <a:solidFill>
                <a:srgbClr val="226655"/>
              </a:solidFill>
            </a:rPr>
            <a:t>exemple</a:t>
          </a:r>
        </a:p>
      </dsp:txBody>
      <dsp:txXfrm rot="16200000">
        <a:off x="3290088" y="876956"/>
        <a:ext cx="2753703" cy="1228396"/>
      </dsp:txXfrm>
    </dsp:sp>
    <dsp:sp modelId="{D064BFEC-3708-4D11-B855-49E1F31633B8}">
      <dsp:nvSpPr>
        <dsp:cNvPr id="0" name=""/>
        <dsp:cNvSpPr/>
      </dsp:nvSpPr>
      <dsp:spPr>
        <a:xfrm rot="5400000">
          <a:off x="3516362" y="2511966"/>
          <a:ext cx="470234" cy="919196"/>
        </a:xfrm>
        <a:prstGeom prst="flowChartExtra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4EAAD-4B58-47EC-B873-47B2AD7BCC0B}">
      <dsp:nvSpPr>
        <dsp:cNvPr id="0" name=""/>
        <dsp:cNvSpPr/>
      </dsp:nvSpPr>
      <dsp:spPr>
        <a:xfrm>
          <a:off x="1731507" y="98580"/>
          <a:ext cx="10037588" cy="1329600"/>
        </a:xfrm>
        <a:prstGeom prst="rightArrow">
          <a:avLst>
            <a:gd name="adj1" fmla="val 50000"/>
            <a:gd name="adj2" fmla="val 5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11074" numCol="1" spcCol="1270" anchor="ctr" anchorCtr="0">
          <a:noAutofit/>
        </a:bodyPr>
        <a:lstStyle/>
        <a:p>
          <a:pPr marL="0" lvl="0" indent="0" algn="l" defTabSz="1066800">
            <a:lnSpc>
              <a:spcPct val="90000"/>
            </a:lnSpc>
            <a:spcBef>
              <a:spcPct val="0"/>
            </a:spcBef>
            <a:spcAft>
              <a:spcPct val="35000"/>
            </a:spcAft>
            <a:buNone/>
          </a:pPr>
          <a:r>
            <a:rPr lang="en-CA" sz="2400" kern="1200" dirty="0">
              <a:solidFill>
                <a:srgbClr val="666666"/>
              </a:solidFill>
            </a:rPr>
            <a:t>PALIER 1 (sous 25,000$)</a:t>
          </a:r>
        </a:p>
      </dsp:txBody>
      <dsp:txXfrm>
        <a:off x="1731507" y="430980"/>
        <a:ext cx="9705188" cy="664800"/>
      </dsp:txXfrm>
    </dsp:sp>
    <dsp:sp modelId="{2895AF33-68D9-41DD-8BAF-8C57009A50AC}">
      <dsp:nvSpPr>
        <dsp:cNvPr id="0" name=""/>
        <dsp:cNvSpPr/>
      </dsp:nvSpPr>
      <dsp:spPr>
        <a:xfrm>
          <a:off x="1795107" y="1027564"/>
          <a:ext cx="2811879" cy="2561299"/>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b="1" kern="1200" dirty="0">
              <a:solidFill>
                <a:srgbClr val="666666"/>
              </a:solidFill>
            </a:rPr>
            <a:t>UTILISATEUR:</a:t>
          </a:r>
        </a:p>
        <a:p>
          <a:pPr marL="0" lvl="0" indent="0" algn="l" defTabSz="800100">
            <a:lnSpc>
              <a:spcPct val="90000"/>
            </a:lnSpc>
            <a:spcBef>
              <a:spcPct val="0"/>
            </a:spcBef>
            <a:spcAft>
              <a:spcPct val="35000"/>
            </a:spcAft>
            <a:buNone/>
          </a:pPr>
          <a:r>
            <a:rPr lang="en-CA" sz="1600" kern="1200" dirty="0">
              <a:solidFill>
                <a:schemeClr val="tx1"/>
              </a:solidFill>
            </a:rPr>
            <a:t>- </a:t>
          </a:r>
          <a:r>
            <a:rPr lang="fr-FR" sz="1600" kern="1200" dirty="0">
              <a:solidFill>
                <a:schemeClr val="tx1"/>
              </a:solidFill>
            </a:rPr>
            <a:t>Demandez 1 ou plusieurs devis ou adressez-vous directement au Titulaire de l’AMA de votre choix</a:t>
          </a:r>
        </a:p>
        <a:p>
          <a:pPr marL="0" lvl="0" indent="0" algn="l" defTabSz="800100">
            <a:lnSpc>
              <a:spcPct val="90000"/>
            </a:lnSpc>
            <a:spcBef>
              <a:spcPct val="0"/>
            </a:spcBef>
            <a:spcAft>
              <a:spcPct val="35000"/>
            </a:spcAft>
            <a:buNone/>
          </a:pPr>
          <a:r>
            <a:rPr lang="en-CA" sz="1600" kern="1200" dirty="0">
              <a:solidFill>
                <a:schemeClr val="tx1"/>
              </a:solidFill>
            </a:rPr>
            <a:t>- Attribution d’un Contrat</a:t>
          </a:r>
          <a:endParaRPr lang="en-CA" sz="1400" kern="1200" dirty="0">
            <a:solidFill>
              <a:schemeClr val="tx1"/>
            </a:solidFill>
          </a:endParaRPr>
        </a:p>
        <a:p>
          <a:pPr marL="0" lvl="0" indent="0" algn="l" defTabSz="800100">
            <a:lnSpc>
              <a:spcPct val="90000"/>
            </a:lnSpc>
            <a:spcBef>
              <a:spcPct val="0"/>
            </a:spcBef>
            <a:spcAft>
              <a:spcPct val="35000"/>
            </a:spcAft>
            <a:buNone/>
          </a:pPr>
          <a:r>
            <a:rPr lang="en-CA" sz="1400" kern="1200" dirty="0">
              <a:solidFill>
                <a:schemeClr val="tx1"/>
              </a:solidFill>
            </a:rPr>
            <a:t>***</a:t>
          </a:r>
          <a:r>
            <a:rPr lang="fr-FR" sz="1400" i="1" kern="1200" dirty="0">
              <a:solidFill>
                <a:schemeClr val="tx1"/>
              </a:solidFill>
            </a:rPr>
            <a:t>Vous pouvez utiliser nos modèles ou vos propres modèles de contrats ministériels</a:t>
          </a:r>
          <a:r>
            <a:rPr lang="en-CA" sz="1400" kern="1200" dirty="0">
              <a:solidFill>
                <a:schemeClr val="tx1"/>
              </a:solidFill>
            </a:rPr>
            <a:t>***</a:t>
          </a:r>
        </a:p>
      </dsp:txBody>
      <dsp:txXfrm>
        <a:off x="1795107" y="1027564"/>
        <a:ext cx="2811879" cy="2561299"/>
      </dsp:txXfrm>
    </dsp:sp>
    <dsp:sp modelId="{DF455BE5-93D3-4DE9-A286-C542E0000DE2}">
      <dsp:nvSpPr>
        <dsp:cNvPr id="0" name=""/>
        <dsp:cNvSpPr/>
      </dsp:nvSpPr>
      <dsp:spPr>
        <a:xfrm>
          <a:off x="4683298" y="541780"/>
          <a:ext cx="6946011" cy="1329600"/>
        </a:xfrm>
        <a:prstGeom prst="rightArrow">
          <a:avLst>
            <a:gd name="adj1" fmla="val 50000"/>
            <a:gd name="adj2" fmla="val 5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11074" numCol="1" spcCol="1270" anchor="ctr" anchorCtr="0">
          <a:noAutofit/>
        </a:bodyPr>
        <a:lstStyle/>
        <a:p>
          <a:pPr marL="0" lvl="0" indent="0" algn="l" defTabSz="1066800">
            <a:lnSpc>
              <a:spcPct val="90000"/>
            </a:lnSpc>
            <a:spcBef>
              <a:spcPct val="0"/>
            </a:spcBef>
            <a:spcAft>
              <a:spcPct val="35000"/>
            </a:spcAft>
            <a:buNone/>
          </a:pPr>
          <a:r>
            <a:rPr lang="en-CA" sz="2400" kern="1200" dirty="0">
              <a:solidFill>
                <a:srgbClr val="666666"/>
              </a:solidFill>
            </a:rPr>
            <a:t>PALIER 2 (25,000$ ~ 399,999$)</a:t>
          </a:r>
        </a:p>
      </dsp:txBody>
      <dsp:txXfrm>
        <a:off x="4683298" y="874180"/>
        <a:ext cx="6613611" cy="664800"/>
      </dsp:txXfrm>
    </dsp:sp>
    <dsp:sp modelId="{DB66ADEC-BA1C-468C-8B8D-628E7F4D8BA9}">
      <dsp:nvSpPr>
        <dsp:cNvPr id="0" name=""/>
        <dsp:cNvSpPr/>
      </dsp:nvSpPr>
      <dsp:spPr>
        <a:xfrm>
          <a:off x="4826004" y="1459725"/>
          <a:ext cx="2811879" cy="2561299"/>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b="1" kern="1200" dirty="0">
              <a:solidFill>
                <a:srgbClr val="666666"/>
              </a:solidFill>
            </a:rPr>
            <a:t>UTILISATEUR:                                              </a:t>
          </a:r>
        </a:p>
        <a:p>
          <a:pPr marL="0" lvl="0" indent="0" algn="l" defTabSz="800100">
            <a:lnSpc>
              <a:spcPct val="90000"/>
            </a:lnSpc>
            <a:spcBef>
              <a:spcPct val="0"/>
            </a:spcBef>
            <a:spcAft>
              <a:spcPct val="35000"/>
            </a:spcAft>
            <a:buNone/>
          </a:pPr>
          <a:r>
            <a:rPr lang="en-CA" sz="1600" b="0" kern="1200" dirty="0">
              <a:solidFill>
                <a:schemeClr val="tx1"/>
              </a:solidFill>
            </a:rPr>
            <a:t>- Processus Compétitif </a:t>
          </a:r>
        </a:p>
        <a:p>
          <a:pPr marL="0" lvl="0" indent="0" algn="l" defTabSz="800100">
            <a:lnSpc>
              <a:spcPct val="90000"/>
            </a:lnSpc>
            <a:spcBef>
              <a:spcPct val="0"/>
            </a:spcBef>
            <a:spcAft>
              <a:spcPct val="35000"/>
            </a:spcAft>
            <a:buNone/>
          </a:pPr>
          <a:r>
            <a:rPr lang="en-CA" sz="1600" b="0" kern="1200" dirty="0">
              <a:solidFill>
                <a:schemeClr val="tx1"/>
              </a:solidFill>
            </a:rPr>
            <a:t>- </a:t>
          </a:r>
          <a:r>
            <a:rPr lang="fr-FR" sz="1600" b="0" kern="1200" dirty="0">
              <a:solidFill>
                <a:schemeClr val="tx1"/>
              </a:solidFill>
            </a:rPr>
            <a:t>Remplir le modèle de sollicitation et insérer le produit défini </a:t>
          </a:r>
          <a:r>
            <a:rPr lang="en-CA" sz="1400" b="0" kern="1200" dirty="0">
              <a:solidFill>
                <a:schemeClr val="tx1"/>
              </a:solidFill>
            </a:rPr>
            <a:t>(Créateur de chaise ou CUIGdC)</a:t>
          </a:r>
        </a:p>
        <a:p>
          <a:pPr marL="0" lvl="0" indent="0" algn="l" defTabSz="800100">
            <a:lnSpc>
              <a:spcPct val="90000"/>
            </a:lnSpc>
            <a:spcBef>
              <a:spcPct val="0"/>
            </a:spcBef>
            <a:spcAft>
              <a:spcPct val="35000"/>
            </a:spcAft>
            <a:buNone/>
          </a:pPr>
          <a:r>
            <a:rPr lang="en-CA" sz="1400" b="0" kern="1200" dirty="0">
              <a:solidFill>
                <a:schemeClr val="tx1"/>
              </a:solidFill>
            </a:rPr>
            <a:t>- Publier sur AchatsCanada</a:t>
          </a:r>
        </a:p>
        <a:p>
          <a:pPr marL="0" lvl="0" indent="0" algn="l" defTabSz="800100">
            <a:lnSpc>
              <a:spcPct val="90000"/>
            </a:lnSpc>
            <a:spcBef>
              <a:spcPct val="0"/>
            </a:spcBef>
            <a:spcAft>
              <a:spcPct val="35000"/>
            </a:spcAft>
            <a:buNone/>
          </a:pPr>
          <a:r>
            <a:rPr lang="en-CA" sz="1400" b="0" kern="1200" dirty="0">
              <a:solidFill>
                <a:schemeClr val="tx1"/>
              </a:solidFill>
            </a:rPr>
            <a:t>- </a:t>
          </a:r>
          <a:r>
            <a:rPr lang="en-US" altLang="en-US" sz="1400" kern="1200" dirty="0">
              <a:solidFill>
                <a:schemeClr val="tx1"/>
              </a:solidFill>
              <a:latin typeface="Century Gothic" panose="020B0502020202020204" pitchFamily="34" charset="0"/>
              <a:cs typeface="Calibri" panose="020F0502020204030204" pitchFamily="34" charset="0"/>
            </a:rPr>
            <a:t>Évaluer et attribuer </a:t>
          </a:r>
          <a:endParaRPr lang="en-CA" sz="1400" b="0" kern="1200" dirty="0">
            <a:solidFill>
              <a:schemeClr val="tx1"/>
            </a:solidFill>
            <a:latin typeface="Century Gothic" panose="020B0502020202020204" pitchFamily="34" charset="0"/>
          </a:endParaRPr>
        </a:p>
      </dsp:txBody>
      <dsp:txXfrm>
        <a:off x="4826004" y="1459725"/>
        <a:ext cx="2811879" cy="2561299"/>
      </dsp:txXfrm>
    </dsp:sp>
    <dsp:sp modelId="{D971D64D-7C01-4B1B-AE02-3FD2DB2AA20D}">
      <dsp:nvSpPr>
        <dsp:cNvPr id="0" name=""/>
        <dsp:cNvSpPr/>
      </dsp:nvSpPr>
      <dsp:spPr>
        <a:xfrm>
          <a:off x="7799617" y="1112162"/>
          <a:ext cx="4916982" cy="1129003"/>
        </a:xfrm>
        <a:prstGeom prst="rightArrow">
          <a:avLst>
            <a:gd name="adj1" fmla="val 50000"/>
            <a:gd name="adj2" fmla="val 5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11074" numCol="1" spcCol="1270" anchor="ctr" anchorCtr="0">
          <a:noAutofit/>
        </a:bodyPr>
        <a:lstStyle/>
        <a:p>
          <a:pPr marL="0" lvl="0" indent="0" algn="r" defTabSz="1066800">
            <a:lnSpc>
              <a:spcPct val="90000"/>
            </a:lnSpc>
            <a:spcBef>
              <a:spcPct val="0"/>
            </a:spcBef>
            <a:spcAft>
              <a:spcPct val="35000"/>
            </a:spcAft>
            <a:buNone/>
          </a:pPr>
          <a:endParaRPr lang="en-CA" sz="2400" kern="1200" dirty="0">
            <a:solidFill>
              <a:srgbClr val="666666"/>
            </a:solidFill>
          </a:endParaRPr>
        </a:p>
        <a:p>
          <a:pPr marL="0" lvl="0" indent="0" algn="l" defTabSz="1066800">
            <a:lnSpc>
              <a:spcPct val="90000"/>
            </a:lnSpc>
            <a:spcBef>
              <a:spcPct val="0"/>
            </a:spcBef>
            <a:spcAft>
              <a:spcPct val="35000"/>
            </a:spcAft>
            <a:buNone/>
          </a:pPr>
          <a:r>
            <a:rPr lang="en-CA" sz="2400" kern="1200" dirty="0">
              <a:solidFill>
                <a:srgbClr val="666666"/>
              </a:solidFill>
            </a:rPr>
            <a:t>PALIER 3 (400,000$ et plus)</a:t>
          </a:r>
        </a:p>
        <a:p>
          <a:pPr marL="0" lvl="0" indent="0" algn="l" defTabSz="1066800">
            <a:lnSpc>
              <a:spcPct val="90000"/>
            </a:lnSpc>
            <a:spcBef>
              <a:spcPct val="0"/>
            </a:spcBef>
            <a:spcAft>
              <a:spcPct val="35000"/>
            </a:spcAft>
            <a:buNone/>
          </a:pPr>
          <a:endParaRPr lang="en-CA" sz="1200" kern="1200" dirty="0"/>
        </a:p>
      </dsp:txBody>
      <dsp:txXfrm>
        <a:off x="7799617" y="1394413"/>
        <a:ext cx="4634731" cy="564501"/>
      </dsp:txXfrm>
    </dsp:sp>
    <dsp:sp modelId="{9C0A4A23-FC30-4B9A-86DA-E0A9AE31BC60}">
      <dsp:nvSpPr>
        <dsp:cNvPr id="0" name=""/>
        <dsp:cNvSpPr/>
      </dsp:nvSpPr>
      <dsp:spPr>
        <a:xfrm>
          <a:off x="7952252" y="1932249"/>
          <a:ext cx="2811879" cy="2523814"/>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b="1" kern="1200" dirty="0">
              <a:solidFill>
                <a:srgbClr val="666666"/>
              </a:solidFill>
            </a:rPr>
            <a:t>TPSGC:</a:t>
          </a:r>
        </a:p>
        <a:p>
          <a:pPr marL="0" lvl="0" indent="0" algn="l" defTabSz="800100">
            <a:lnSpc>
              <a:spcPct val="90000"/>
            </a:lnSpc>
            <a:spcBef>
              <a:spcPct val="0"/>
            </a:spcBef>
            <a:spcAft>
              <a:spcPct val="35000"/>
            </a:spcAft>
            <a:buNone/>
          </a:pPr>
          <a:r>
            <a:rPr lang="en-CA" sz="1400" b="0" kern="1200" dirty="0">
              <a:solidFill>
                <a:schemeClr val="tx1"/>
              </a:solidFill>
            </a:rPr>
            <a:t>- </a:t>
          </a:r>
          <a:r>
            <a:rPr lang="en-CA" sz="1600" b="0" kern="1200" dirty="0">
              <a:solidFill>
                <a:schemeClr val="tx1"/>
              </a:solidFill>
            </a:rPr>
            <a:t>Processus Compétitif </a:t>
          </a:r>
          <a:endParaRPr lang="en-CA" sz="1600" b="1" kern="1200" dirty="0">
            <a:solidFill>
              <a:schemeClr val="tx1"/>
            </a:solidFill>
          </a:endParaRPr>
        </a:p>
        <a:p>
          <a:pPr marL="0" lvl="0" indent="0" algn="l" defTabSz="711200">
            <a:lnSpc>
              <a:spcPct val="90000"/>
            </a:lnSpc>
            <a:spcBef>
              <a:spcPct val="0"/>
            </a:spcBef>
            <a:spcAft>
              <a:spcPct val="35000"/>
            </a:spcAft>
            <a:buNone/>
          </a:pPr>
          <a:r>
            <a:rPr lang="en-CA" sz="1600" b="0" kern="1200" dirty="0">
              <a:solidFill>
                <a:schemeClr val="tx1"/>
              </a:solidFill>
            </a:rPr>
            <a:t>- </a:t>
          </a:r>
          <a:r>
            <a:rPr lang="fr-FR" sz="1600" b="0" kern="1200" dirty="0">
              <a:solidFill>
                <a:schemeClr val="tx1"/>
              </a:solidFill>
            </a:rPr>
            <a:t>Remplir le modèle de sollicitation et insérer le produit défini </a:t>
          </a:r>
          <a:r>
            <a:rPr lang="en-CA" sz="1400" b="0" kern="1200" dirty="0">
              <a:solidFill>
                <a:schemeClr val="tx1"/>
              </a:solidFill>
            </a:rPr>
            <a:t>(Créateur de chaise ou CUIGdC)</a:t>
          </a:r>
        </a:p>
        <a:p>
          <a:pPr marL="0" lvl="0" indent="0" algn="l" defTabSz="711200">
            <a:lnSpc>
              <a:spcPct val="90000"/>
            </a:lnSpc>
            <a:spcBef>
              <a:spcPct val="0"/>
            </a:spcBef>
            <a:spcAft>
              <a:spcPct val="35000"/>
            </a:spcAft>
            <a:buNone/>
          </a:pPr>
          <a:r>
            <a:rPr lang="en-CA" sz="1600" b="0" kern="1200" dirty="0">
              <a:solidFill>
                <a:schemeClr val="tx1"/>
              </a:solidFill>
            </a:rPr>
            <a:t>- </a:t>
          </a:r>
          <a:r>
            <a:rPr lang="en-CA" sz="1400" b="0" kern="1200" dirty="0">
              <a:solidFill>
                <a:schemeClr val="tx1"/>
              </a:solidFill>
            </a:rPr>
            <a:t>Publier sur AchatsCanada</a:t>
          </a:r>
        </a:p>
        <a:p>
          <a:pPr marL="0" lvl="0" indent="0" algn="l" defTabSz="711200">
            <a:lnSpc>
              <a:spcPct val="90000"/>
            </a:lnSpc>
            <a:spcBef>
              <a:spcPct val="0"/>
            </a:spcBef>
            <a:spcAft>
              <a:spcPct val="35000"/>
            </a:spcAft>
            <a:buNone/>
          </a:pPr>
          <a:r>
            <a:rPr lang="en-CA" sz="1600" b="0" kern="1200" dirty="0">
              <a:solidFill>
                <a:schemeClr val="tx1"/>
              </a:solidFill>
            </a:rPr>
            <a:t>-</a:t>
          </a:r>
          <a:r>
            <a:rPr lang="en-US" altLang="en-US" sz="1400" kern="1200" dirty="0">
              <a:solidFill>
                <a:schemeClr val="tx1"/>
              </a:solidFill>
              <a:latin typeface="Century Gothic" panose="020B0502020202020204" pitchFamily="34" charset="0"/>
              <a:cs typeface="Calibri" panose="020F0502020204030204" pitchFamily="34" charset="0"/>
            </a:rPr>
            <a:t>Évaluer et attribuer </a:t>
          </a:r>
          <a:endParaRPr lang="en-CA" sz="1400" b="0" kern="1200" dirty="0">
            <a:solidFill>
              <a:schemeClr val="tx1"/>
            </a:solidFill>
            <a:latin typeface="Century Gothic" panose="020B0502020202020204" pitchFamily="34" charset="0"/>
          </a:endParaRPr>
        </a:p>
      </dsp:txBody>
      <dsp:txXfrm>
        <a:off x="7952252" y="1932249"/>
        <a:ext cx="2811879" cy="2523814"/>
      </dsp:txXfrm>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9F4C8F-0999-4326-A308-1C80103F366E}" type="datetimeFigureOut">
              <a:rPr lang="en-CA" smtClean="0"/>
              <a:t>2023-04-20</a:t>
            </a:fld>
            <a:endParaRPr lang="en-CA"/>
          </a:p>
        </p:txBody>
      </p:sp>
      <p:sp>
        <p:nvSpPr>
          <p:cNvPr id="5" name="Footer Placeholder 4"/>
          <p:cNvSpPr>
            <a:spLocks noGrp="1"/>
          </p:cNvSpPr>
          <p:nvPr>
            <p:ph type="ftr" sz="quarter" idx="11"/>
          </p:nvPr>
        </p:nvSpPr>
        <p:spPr/>
        <p:txBody>
          <a:bodyPr/>
          <a:lstStyle/>
          <a:p>
            <a:endParaRPr lang="en-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429731C-E9C7-40CF-8808-B7D0506815FB}" type="slidenum">
              <a:rPr lang="en-CA" smtClean="0"/>
              <a:t>‹#›</a:t>
            </a:fld>
            <a:endParaRPr lang="en-CA"/>
          </a:p>
        </p:txBody>
      </p:sp>
    </p:spTree>
    <p:extLst>
      <p:ext uri="{BB962C8B-B14F-4D97-AF65-F5344CB8AC3E}">
        <p14:creationId xmlns:p14="http://schemas.microsoft.com/office/powerpoint/2010/main" val="3029015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F4C8F-0999-4326-A308-1C80103F366E}" type="datetimeFigureOut">
              <a:rPr lang="en-CA" smtClean="0"/>
              <a:t>2023-04-20</a:t>
            </a:fld>
            <a:endParaRPr lang="en-CA"/>
          </a:p>
        </p:txBody>
      </p:sp>
      <p:sp>
        <p:nvSpPr>
          <p:cNvPr id="5" name="Footer Placeholder 4"/>
          <p:cNvSpPr>
            <a:spLocks noGrp="1"/>
          </p:cNvSpPr>
          <p:nvPr>
            <p:ph type="ftr" sz="quarter" idx="11"/>
          </p:nvPr>
        </p:nvSpPr>
        <p:spPr/>
        <p:txBody>
          <a:bodyPr/>
          <a:lstStyle/>
          <a:p>
            <a:endParaRPr lang="en-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429731C-E9C7-40CF-8808-B7D0506815FB}" type="slidenum">
              <a:rPr lang="en-CA" smtClean="0"/>
              <a:t>‹#›</a:t>
            </a:fld>
            <a:endParaRPr lang="en-CA"/>
          </a:p>
        </p:txBody>
      </p:sp>
    </p:spTree>
    <p:extLst>
      <p:ext uri="{BB962C8B-B14F-4D97-AF65-F5344CB8AC3E}">
        <p14:creationId xmlns:p14="http://schemas.microsoft.com/office/powerpoint/2010/main" val="204934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F4C8F-0999-4326-A308-1C80103F366E}" type="datetimeFigureOut">
              <a:rPr lang="en-CA" smtClean="0"/>
              <a:t>2023-04-20</a:t>
            </a:fld>
            <a:endParaRPr lang="en-CA"/>
          </a:p>
        </p:txBody>
      </p:sp>
      <p:sp>
        <p:nvSpPr>
          <p:cNvPr id="5" name="Footer Placeholder 4"/>
          <p:cNvSpPr>
            <a:spLocks noGrp="1"/>
          </p:cNvSpPr>
          <p:nvPr>
            <p:ph type="ftr" sz="quarter" idx="11"/>
          </p:nvPr>
        </p:nvSpPr>
        <p:spPr/>
        <p:txBody>
          <a:bodyPr/>
          <a:lstStyle/>
          <a:p>
            <a:endParaRPr lang="en-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429731C-E9C7-40CF-8808-B7D0506815FB}" type="slidenum">
              <a:rPr lang="en-CA" smtClean="0"/>
              <a:t>‹#›</a:t>
            </a:fld>
            <a:endParaRPr lang="en-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21800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29F4C8F-0999-4326-A308-1C80103F366E}" type="datetimeFigureOut">
              <a:rPr lang="en-CA" smtClean="0"/>
              <a:t>2023-04-20</a:t>
            </a:fld>
            <a:endParaRPr lang="en-CA"/>
          </a:p>
        </p:txBody>
      </p:sp>
      <p:sp>
        <p:nvSpPr>
          <p:cNvPr id="6" name="Footer Placeholder 5"/>
          <p:cNvSpPr>
            <a:spLocks noGrp="1"/>
          </p:cNvSpPr>
          <p:nvPr>
            <p:ph type="ftr" sz="quarter" idx="11"/>
          </p:nvPr>
        </p:nvSpPr>
        <p:spPr/>
        <p:txBody>
          <a:bodyPr/>
          <a:lstStyle/>
          <a:p>
            <a:endParaRPr lang="en-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429731C-E9C7-40CF-8808-B7D0506815FB}" type="slidenum">
              <a:rPr lang="en-CA" smtClean="0"/>
              <a:t>‹#›</a:t>
            </a:fld>
            <a:endParaRPr lang="en-CA"/>
          </a:p>
        </p:txBody>
      </p:sp>
    </p:spTree>
    <p:extLst>
      <p:ext uri="{BB962C8B-B14F-4D97-AF65-F5344CB8AC3E}">
        <p14:creationId xmlns:p14="http://schemas.microsoft.com/office/powerpoint/2010/main" val="3655733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29F4C8F-0999-4326-A308-1C80103F366E}" type="datetimeFigureOut">
              <a:rPr lang="en-CA" smtClean="0"/>
              <a:t>2023-04-20</a:t>
            </a:fld>
            <a:endParaRPr lang="en-CA"/>
          </a:p>
        </p:txBody>
      </p:sp>
      <p:sp>
        <p:nvSpPr>
          <p:cNvPr id="6" name="Footer Placeholder 5"/>
          <p:cNvSpPr>
            <a:spLocks noGrp="1"/>
          </p:cNvSpPr>
          <p:nvPr>
            <p:ph type="ftr" sz="quarter" idx="11"/>
          </p:nvPr>
        </p:nvSpPr>
        <p:spPr/>
        <p:txBody>
          <a:bodyPr/>
          <a:lstStyle/>
          <a:p>
            <a:endParaRPr lang="en-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429731C-E9C7-40CF-8808-B7D0506815FB}" type="slidenum">
              <a:rPr lang="en-CA" smtClean="0"/>
              <a:t>‹#›</a:t>
            </a:fld>
            <a:endParaRPr lang="en-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88988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29F4C8F-0999-4326-A308-1C80103F366E}" type="datetimeFigureOut">
              <a:rPr lang="en-CA" smtClean="0"/>
              <a:t>2023-04-20</a:t>
            </a:fld>
            <a:endParaRPr lang="en-CA"/>
          </a:p>
        </p:txBody>
      </p:sp>
      <p:sp>
        <p:nvSpPr>
          <p:cNvPr id="6" name="Footer Placeholder 5"/>
          <p:cNvSpPr>
            <a:spLocks noGrp="1"/>
          </p:cNvSpPr>
          <p:nvPr>
            <p:ph type="ftr" sz="quarter" idx="11"/>
          </p:nvPr>
        </p:nvSpPr>
        <p:spPr/>
        <p:txBody>
          <a:bodyPr/>
          <a:lstStyle/>
          <a:p>
            <a:endParaRPr lang="en-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429731C-E9C7-40CF-8808-B7D0506815FB}" type="slidenum">
              <a:rPr lang="en-CA" smtClean="0"/>
              <a:t>‹#›</a:t>
            </a:fld>
            <a:endParaRPr lang="en-CA"/>
          </a:p>
        </p:txBody>
      </p:sp>
    </p:spTree>
    <p:extLst>
      <p:ext uri="{BB962C8B-B14F-4D97-AF65-F5344CB8AC3E}">
        <p14:creationId xmlns:p14="http://schemas.microsoft.com/office/powerpoint/2010/main" val="3032258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9F4C8F-0999-4326-A308-1C80103F366E}" type="datetimeFigureOut">
              <a:rPr lang="en-CA" smtClean="0"/>
              <a:t>2023-04-20</a:t>
            </a:fld>
            <a:endParaRPr lang="en-CA"/>
          </a:p>
        </p:txBody>
      </p:sp>
      <p:sp>
        <p:nvSpPr>
          <p:cNvPr id="5" name="Footer Placeholder 4"/>
          <p:cNvSpPr>
            <a:spLocks noGrp="1"/>
          </p:cNvSpPr>
          <p:nvPr>
            <p:ph type="ftr" sz="quarter" idx="11"/>
          </p:nvPr>
        </p:nvSpPr>
        <p:spPr/>
        <p:txBody>
          <a:bodyPr/>
          <a:lstStyle/>
          <a:p>
            <a:endParaRPr lang="en-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429731C-E9C7-40CF-8808-B7D0506815FB}" type="slidenum">
              <a:rPr lang="en-CA" smtClean="0"/>
              <a:t>‹#›</a:t>
            </a:fld>
            <a:endParaRPr lang="en-CA"/>
          </a:p>
        </p:txBody>
      </p:sp>
    </p:spTree>
    <p:extLst>
      <p:ext uri="{BB962C8B-B14F-4D97-AF65-F5344CB8AC3E}">
        <p14:creationId xmlns:p14="http://schemas.microsoft.com/office/powerpoint/2010/main" val="3752485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9F4C8F-0999-4326-A308-1C80103F366E}" type="datetimeFigureOut">
              <a:rPr lang="en-CA" smtClean="0"/>
              <a:t>2023-04-20</a:t>
            </a:fld>
            <a:endParaRPr lang="en-CA"/>
          </a:p>
        </p:txBody>
      </p:sp>
      <p:sp>
        <p:nvSpPr>
          <p:cNvPr id="5" name="Footer Placeholder 4"/>
          <p:cNvSpPr>
            <a:spLocks noGrp="1"/>
          </p:cNvSpPr>
          <p:nvPr>
            <p:ph type="ftr" sz="quarter" idx="11"/>
          </p:nvPr>
        </p:nvSpPr>
        <p:spPr/>
        <p:txBody>
          <a:bodyPr/>
          <a:lstStyle/>
          <a:p>
            <a:endParaRPr lang="en-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429731C-E9C7-40CF-8808-B7D0506815FB}" type="slidenum">
              <a:rPr lang="en-CA" smtClean="0"/>
              <a:t>‹#›</a:t>
            </a:fld>
            <a:endParaRPr lang="en-CA"/>
          </a:p>
        </p:txBody>
      </p:sp>
    </p:spTree>
    <p:extLst>
      <p:ext uri="{BB962C8B-B14F-4D97-AF65-F5344CB8AC3E}">
        <p14:creationId xmlns:p14="http://schemas.microsoft.com/office/powerpoint/2010/main" val="2592818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9F4C8F-0999-4326-A308-1C80103F366E}" type="datetimeFigureOut">
              <a:rPr lang="en-CA" smtClean="0"/>
              <a:t>2023-04-20</a:t>
            </a:fld>
            <a:endParaRPr lang="en-CA"/>
          </a:p>
        </p:txBody>
      </p:sp>
      <p:sp>
        <p:nvSpPr>
          <p:cNvPr id="5" name="Footer Placeholder 4"/>
          <p:cNvSpPr>
            <a:spLocks noGrp="1"/>
          </p:cNvSpPr>
          <p:nvPr>
            <p:ph type="ftr" sz="quarter" idx="11"/>
          </p:nvPr>
        </p:nvSpPr>
        <p:spPr/>
        <p:txBody>
          <a:bodyPr/>
          <a:lstStyle/>
          <a:p>
            <a:endParaRPr lang="en-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429731C-E9C7-40CF-8808-B7D0506815FB}" type="slidenum">
              <a:rPr lang="en-CA" smtClean="0"/>
              <a:t>‹#›</a:t>
            </a:fld>
            <a:endParaRPr lang="en-CA"/>
          </a:p>
        </p:txBody>
      </p:sp>
    </p:spTree>
    <p:extLst>
      <p:ext uri="{BB962C8B-B14F-4D97-AF65-F5344CB8AC3E}">
        <p14:creationId xmlns:p14="http://schemas.microsoft.com/office/powerpoint/2010/main" val="1001532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F4C8F-0999-4326-A308-1C80103F366E}" type="datetimeFigureOut">
              <a:rPr lang="en-CA" smtClean="0"/>
              <a:t>2023-04-20</a:t>
            </a:fld>
            <a:endParaRPr lang="en-CA"/>
          </a:p>
        </p:txBody>
      </p:sp>
      <p:sp>
        <p:nvSpPr>
          <p:cNvPr id="5" name="Footer Placeholder 4"/>
          <p:cNvSpPr>
            <a:spLocks noGrp="1"/>
          </p:cNvSpPr>
          <p:nvPr>
            <p:ph type="ftr" sz="quarter" idx="11"/>
          </p:nvPr>
        </p:nvSpPr>
        <p:spPr/>
        <p:txBody>
          <a:bodyPr/>
          <a:lstStyle/>
          <a:p>
            <a:endParaRPr lang="en-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429731C-E9C7-40CF-8808-B7D0506815FB}" type="slidenum">
              <a:rPr lang="en-CA" smtClean="0"/>
              <a:t>‹#›</a:t>
            </a:fld>
            <a:endParaRPr lang="en-CA"/>
          </a:p>
        </p:txBody>
      </p:sp>
    </p:spTree>
    <p:extLst>
      <p:ext uri="{BB962C8B-B14F-4D97-AF65-F5344CB8AC3E}">
        <p14:creationId xmlns:p14="http://schemas.microsoft.com/office/powerpoint/2010/main" val="1337540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9F4C8F-0999-4326-A308-1C80103F366E}" type="datetimeFigureOut">
              <a:rPr lang="en-CA" smtClean="0"/>
              <a:t>2023-04-20</a:t>
            </a:fld>
            <a:endParaRPr lang="en-CA"/>
          </a:p>
        </p:txBody>
      </p:sp>
      <p:sp>
        <p:nvSpPr>
          <p:cNvPr id="6" name="Footer Placeholder 5"/>
          <p:cNvSpPr>
            <a:spLocks noGrp="1"/>
          </p:cNvSpPr>
          <p:nvPr>
            <p:ph type="ftr" sz="quarter" idx="11"/>
          </p:nvPr>
        </p:nvSpPr>
        <p:spPr/>
        <p:txBody>
          <a:bodyPr/>
          <a:lstStyle/>
          <a:p>
            <a:endParaRPr lang="en-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429731C-E9C7-40CF-8808-B7D0506815FB}" type="slidenum">
              <a:rPr lang="en-CA" smtClean="0"/>
              <a:t>‹#›</a:t>
            </a:fld>
            <a:endParaRPr lang="en-CA"/>
          </a:p>
        </p:txBody>
      </p:sp>
    </p:spTree>
    <p:extLst>
      <p:ext uri="{BB962C8B-B14F-4D97-AF65-F5344CB8AC3E}">
        <p14:creationId xmlns:p14="http://schemas.microsoft.com/office/powerpoint/2010/main" val="441414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9F4C8F-0999-4326-A308-1C80103F366E}" type="datetimeFigureOut">
              <a:rPr lang="en-CA" smtClean="0"/>
              <a:t>2023-04-20</a:t>
            </a:fld>
            <a:endParaRPr lang="en-CA"/>
          </a:p>
        </p:txBody>
      </p:sp>
      <p:sp>
        <p:nvSpPr>
          <p:cNvPr id="8" name="Footer Placeholder 7"/>
          <p:cNvSpPr>
            <a:spLocks noGrp="1"/>
          </p:cNvSpPr>
          <p:nvPr>
            <p:ph type="ftr" sz="quarter" idx="11"/>
          </p:nvPr>
        </p:nvSpPr>
        <p:spPr/>
        <p:txBody>
          <a:bodyPr/>
          <a:lstStyle/>
          <a:p>
            <a:endParaRPr lang="en-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429731C-E9C7-40CF-8808-B7D0506815FB}" type="slidenum">
              <a:rPr lang="en-CA" smtClean="0"/>
              <a:t>‹#›</a:t>
            </a:fld>
            <a:endParaRPr lang="en-CA"/>
          </a:p>
        </p:txBody>
      </p:sp>
    </p:spTree>
    <p:extLst>
      <p:ext uri="{BB962C8B-B14F-4D97-AF65-F5344CB8AC3E}">
        <p14:creationId xmlns:p14="http://schemas.microsoft.com/office/powerpoint/2010/main" val="781472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9F4C8F-0999-4326-A308-1C80103F366E}" type="datetimeFigureOut">
              <a:rPr lang="en-CA" smtClean="0"/>
              <a:t>2023-04-20</a:t>
            </a:fld>
            <a:endParaRPr lang="en-CA"/>
          </a:p>
        </p:txBody>
      </p:sp>
      <p:sp>
        <p:nvSpPr>
          <p:cNvPr id="4" name="Footer Placeholder 3"/>
          <p:cNvSpPr>
            <a:spLocks noGrp="1"/>
          </p:cNvSpPr>
          <p:nvPr>
            <p:ph type="ftr" sz="quarter" idx="11"/>
          </p:nvPr>
        </p:nvSpPr>
        <p:spPr/>
        <p:txBody>
          <a:bodyPr/>
          <a:lstStyle/>
          <a:p>
            <a:endParaRPr lang="en-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429731C-E9C7-40CF-8808-B7D0506815FB}" type="slidenum">
              <a:rPr lang="en-CA" smtClean="0"/>
              <a:t>‹#›</a:t>
            </a:fld>
            <a:endParaRPr lang="en-CA"/>
          </a:p>
        </p:txBody>
      </p:sp>
    </p:spTree>
    <p:extLst>
      <p:ext uri="{BB962C8B-B14F-4D97-AF65-F5344CB8AC3E}">
        <p14:creationId xmlns:p14="http://schemas.microsoft.com/office/powerpoint/2010/main" val="342834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F4C8F-0999-4326-A308-1C80103F366E}" type="datetimeFigureOut">
              <a:rPr lang="en-CA" smtClean="0"/>
              <a:t>2023-04-20</a:t>
            </a:fld>
            <a:endParaRPr lang="en-CA"/>
          </a:p>
        </p:txBody>
      </p:sp>
      <p:sp>
        <p:nvSpPr>
          <p:cNvPr id="3" name="Footer Placeholder 2"/>
          <p:cNvSpPr>
            <a:spLocks noGrp="1"/>
          </p:cNvSpPr>
          <p:nvPr>
            <p:ph type="ftr" sz="quarter" idx="11"/>
          </p:nvPr>
        </p:nvSpPr>
        <p:spPr/>
        <p:txBody>
          <a:bodyPr/>
          <a:lstStyle/>
          <a:p>
            <a:endParaRPr lang="en-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429731C-E9C7-40CF-8808-B7D0506815FB}" type="slidenum">
              <a:rPr lang="en-CA" smtClean="0"/>
              <a:t>‹#›</a:t>
            </a:fld>
            <a:endParaRPr lang="en-CA"/>
          </a:p>
        </p:txBody>
      </p:sp>
    </p:spTree>
    <p:extLst>
      <p:ext uri="{BB962C8B-B14F-4D97-AF65-F5344CB8AC3E}">
        <p14:creationId xmlns:p14="http://schemas.microsoft.com/office/powerpoint/2010/main" val="3674032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9F4C8F-0999-4326-A308-1C80103F366E}" type="datetimeFigureOut">
              <a:rPr lang="en-CA" smtClean="0"/>
              <a:t>2023-04-20</a:t>
            </a:fld>
            <a:endParaRPr lang="en-CA"/>
          </a:p>
        </p:txBody>
      </p:sp>
      <p:sp>
        <p:nvSpPr>
          <p:cNvPr id="6" name="Footer Placeholder 5"/>
          <p:cNvSpPr>
            <a:spLocks noGrp="1"/>
          </p:cNvSpPr>
          <p:nvPr>
            <p:ph type="ftr" sz="quarter" idx="11"/>
          </p:nvPr>
        </p:nvSpPr>
        <p:spPr/>
        <p:txBody>
          <a:bodyPr/>
          <a:lstStyle/>
          <a:p>
            <a:endParaRPr lang="en-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429731C-E9C7-40CF-8808-B7D0506815FB}" type="slidenum">
              <a:rPr lang="en-CA" smtClean="0"/>
              <a:t>‹#›</a:t>
            </a:fld>
            <a:endParaRPr lang="en-CA"/>
          </a:p>
        </p:txBody>
      </p:sp>
    </p:spTree>
    <p:extLst>
      <p:ext uri="{BB962C8B-B14F-4D97-AF65-F5344CB8AC3E}">
        <p14:creationId xmlns:p14="http://schemas.microsoft.com/office/powerpoint/2010/main" val="894149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9F4C8F-0999-4326-A308-1C80103F366E}" type="datetimeFigureOut">
              <a:rPr lang="en-CA" smtClean="0"/>
              <a:t>2023-04-20</a:t>
            </a:fld>
            <a:endParaRPr lang="en-CA"/>
          </a:p>
        </p:txBody>
      </p:sp>
      <p:sp>
        <p:nvSpPr>
          <p:cNvPr id="6" name="Footer Placeholder 5"/>
          <p:cNvSpPr>
            <a:spLocks noGrp="1"/>
          </p:cNvSpPr>
          <p:nvPr>
            <p:ph type="ftr" sz="quarter" idx="11"/>
          </p:nvPr>
        </p:nvSpPr>
        <p:spPr/>
        <p:txBody>
          <a:bodyPr/>
          <a:lstStyle/>
          <a:p>
            <a:endParaRPr lang="en-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429731C-E9C7-40CF-8808-B7D0506815FB}" type="slidenum">
              <a:rPr lang="en-CA" smtClean="0"/>
              <a:t>‹#›</a:t>
            </a:fld>
            <a:endParaRPr lang="en-CA"/>
          </a:p>
        </p:txBody>
      </p:sp>
    </p:spTree>
    <p:extLst>
      <p:ext uri="{BB962C8B-B14F-4D97-AF65-F5344CB8AC3E}">
        <p14:creationId xmlns:p14="http://schemas.microsoft.com/office/powerpoint/2010/main" val="3675999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CFDF8"/>
            </a:gs>
            <a:gs pos="39000">
              <a:srgbClr val="FCFDF8"/>
            </a:gs>
            <a:gs pos="74001">
              <a:srgbClr val="E8EEBE"/>
            </a:gs>
            <a:gs pos="83000">
              <a:srgbClr val="E8EEBE"/>
            </a:gs>
            <a:gs pos="100000">
              <a:srgbClr val="F0F4D4"/>
            </a:gs>
          </a:gsLst>
          <a:lin ang="5400000" scaled="1"/>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29F4C8F-0999-4326-A308-1C80103F366E}" type="datetimeFigureOut">
              <a:rPr lang="en-CA" smtClean="0"/>
              <a:t>2023-04-20</a:t>
            </a:fld>
            <a:endParaRPr lang="en-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429731C-E9C7-40CF-8808-B7D0506815FB}" type="slidenum">
              <a:rPr lang="en-CA" smtClean="0"/>
              <a:t>‹#›</a:t>
            </a:fld>
            <a:endParaRPr lang="en-CA"/>
          </a:p>
        </p:txBody>
      </p:sp>
      <p:sp>
        <p:nvSpPr>
          <p:cNvPr id="8" name="TextBox 7">
            <a:extLst>
              <a:ext uri="{FF2B5EF4-FFF2-40B4-BE49-F238E27FC236}">
                <a16:creationId xmlns:a16="http://schemas.microsoft.com/office/drawing/2014/main" id="{DEB54677-CD33-26AF-7D58-36CD49547B04}"/>
              </a:ext>
            </a:extLst>
          </p:cNvPr>
          <p:cNvSpPr txBox="1"/>
          <p:nvPr userDrawn="1">
            <p:extLst>
              <p:ext uri="{1162E1C5-73C7-4A58-AE30-91384D911F3F}">
                <p184:classification xmlns:p184="http://schemas.microsoft.com/office/powerpoint/2018/4/main" val="hdr"/>
              </p:ext>
            </p:extLst>
          </p:nvPr>
        </p:nvSpPr>
        <p:spPr>
          <a:xfrm>
            <a:off x="10429875" y="0"/>
            <a:ext cx="1793875" cy="167640"/>
          </a:xfrm>
          <a:prstGeom prst="rect">
            <a:avLst/>
          </a:prstGeom>
        </p:spPr>
        <p:txBody>
          <a:bodyPr horzOverflow="overflow" lIns="0" tIns="0" rIns="0" bIns="0">
            <a:spAutoFit/>
          </a:bodyPr>
          <a:lstStyle/>
          <a:p>
            <a:pPr algn="l"/>
            <a:r>
              <a:rPr lang="en-CA" sz="1100">
                <a:solidFill>
                  <a:srgbClr val="000000"/>
                </a:solidFill>
                <a:latin typeface="Calibri" panose="020F0502020204030204" pitchFamily="34" charset="0"/>
                <a:ea typeface="Calibri" panose="020F0502020204030204" pitchFamily="34" charset="0"/>
                <a:cs typeface="Calibri" panose="020F0502020204030204" pitchFamily="34" charset="0"/>
              </a:rPr>
              <a:t>UNCLASSIFIED - NON CLASSIFIÉ</a:t>
            </a:r>
          </a:p>
        </p:txBody>
      </p:sp>
    </p:spTree>
    <p:extLst>
      <p:ext uri="{BB962C8B-B14F-4D97-AF65-F5344CB8AC3E}">
        <p14:creationId xmlns:p14="http://schemas.microsoft.com/office/powerpoint/2010/main" val="416417192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11.xml"/><Relationship Id="rId7" Type="http://schemas.openxmlformats.org/officeDocument/2006/relationships/hyperlink" Target="https://www.corcan.ca/fr/plus-dinformation/" TargetMode="External"/><Relationship Id="rId12" Type="http://schemas.openxmlformats.org/officeDocument/2006/relationships/image" Target="../media/image21.png"/><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11" Type="http://schemas.openxmlformats.org/officeDocument/2006/relationships/image" Target="../media/image20.png"/><Relationship Id="rId5" Type="http://schemas.openxmlformats.org/officeDocument/2006/relationships/diagramColors" Target="../diagrams/colors11.xml"/><Relationship Id="rId10" Type="http://schemas.openxmlformats.org/officeDocument/2006/relationships/image" Target="../media/image19.png"/><Relationship Id="rId4" Type="http://schemas.openxmlformats.org/officeDocument/2006/relationships/diagramQuickStyle" Target="../diagrams/quickStyle11.xml"/><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hyperlink" Target="https://www.gcpedia.gc.ca/gcwiki/images/b/b9/Bvfp-msr-eng.docx" TargetMode="External"/><Relationship Id="rId2" Type="http://schemas.openxmlformats.org/officeDocument/2006/relationships/hyperlink" Target="https://achatsetventes.gc.ca/politiques-et-lignes-directrices/guide-des-approvisionnements/section/3/5/1" TargetMode="External"/><Relationship Id="rId1" Type="http://schemas.openxmlformats.org/officeDocument/2006/relationships/slideLayout" Target="../slideLayouts/slideLayout2.xml"/><Relationship Id="rId4" Type="http://schemas.openxmlformats.org/officeDocument/2006/relationships/hyperlink" Target="mailto:TPSGC.PARCNAmeublement-APNCRFurniture.PWGSC@tpsgc-pwgsc.gc.ca"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gcpedia.gc.ca/wiki/Mobilier_de_bureau" TargetMode="External"/><Relationship Id="rId2" Type="http://schemas.openxmlformats.org/officeDocument/2006/relationships/hyperlink" Target="https://intranet.tpsgc-pwgsc.gc.ca/app-acq/documents/attestation-access-fra.pdf" TargetMode="External"/><Relationship Id="rId1" Type="http://schemas.openxmlformats.org/officeDocument/2006/relationships/slideLayout" Target="../slideLayouts/slideLayout2.xml"/><Relationship Id="rId5" Type="http://schemas.openxmlformats.org/officeDocument/2006/relationships/hyperlink" Target="mailto:Lisa.Maidens@tpsgc-pwgsc.gc.ca" TargetMode="External"/><Relationship Id="rId4" Type="http://schemas.openxmlformats.org/officeDocument/2006/relationships/hyperlink" Target="mailto:TPSGC.PARCNAmeublement-APNCRFurniture.PWGSC@tpsgc-pwgsc.gc.ca"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image" Target="../media/image13.png"/><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image" Target="../media/image12.png"/><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image" Target="../media/image15.png"/><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image" Target="../media/image14.png"/><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accent1"/>
            </a:gs>
            <a:gs pos="79000">
              <a:schemeClr val="bg2">
                <a:shade val="98000"/>
                <a:satMod val="120000"/>
                <a:lumMod val="98000"/>
              </a:schemeClr>
            </a:gs>
          </a:gsLst>
          <a:lin ang="0" scaled="1"/>
          <a:tileRect/>
        </a:gra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E4D11570-06A9-4832-92BC-84006B7EE7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07CD883-7ECC-482D-A476-0C5041D8D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389" y="487718"/>
            <a:ext cx="3058472" cy="5876154"/>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382463D5-3358-4939-8D22-19466DDC31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59943" y="228600"/>
            <a:ext cx="2851523" cy="6638625"/>
            <a:chOff x="2487613" y="285750"/>
            <a:chExt cx="2428875" cy="5654676"/>
          </a:xfrm>
        </p:grpSpPr>
        <p:sp>
          <p:nvSpPr>
            <p:cNvPr id="40" name="Freeform 11">
              <a:extLst>
                <a:ext uri="{FF2B5EF4-FFF2-40B4-BE49-F238E27FC236}">
                  <a16:creationId xmlns:a16="http://schemas.microsoft.com/office/drawing/2014/main" id="{10590A95-BE73-4D19-B1B7-C0195ED14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1" name="Freeform 12">
              <a:extLst>
                <a:ext uri="{FF2B5EF4-FFF2-40B4-BE49-F238E27FC236}">
                  <a16:creationId xmlns:a16="http://schemas.microsoft.com/office/drawing/2014/main" id="{8122C823-4DE5-40E7-91B1-9DD9995C6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2" name="Freeform 13">
              <a:extLst>
                <a:ext uri="{FF2B5EF4-FFF2-40B4-BE49-F238E27FC236}">
                  <a16:creationId xmlns:a16="http://schemas.microsoft.com/office/drawing/2014/main" id="{331B69FC-0458-4592-99EE-F45A2ED5B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3" name="Freeform 14">
              <a:extLst>
                <a:ext uri="{FF2B5EF4-FFF2-40B4-BE49-F238E27FC236}">
                  <a16:creationId xmlns:a16="http://schemas.microsoft.com/office/drawing/2014/main" id="{D59F8FFE-B20E-44B0-BD7F-127015DC31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4" name="Freeform 15">
              <a:extLst>
                <a:ext uri="{FF2B5EF4-FFF2-40B4-BE49-F238E27FC236}">
                  <a16:creationId xmlns:a16="http://schemas.microsoft.com/office/drawing/2014/main" id="{D147FCD7-0119-48AF-B977-2CC5F756C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5" name="Freeform 16">
              <a:extLst>
                <a:ext uri="{FF2B5EF4-FFF2-40B4-BE49-F238E27FC236}">
                  <a16:creationId xmlns:a16="http://schemas.microsoft.com/office/drawing/2014/main" id="{D0ABFDEE-EA13-4982-B042-A767A5C8C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6" name="Freeform 17">
              <a:extLst>
                <a:ext uri="{FF2B5EF4-FFF2-40B4-BE49-F238E27FC236}">
                  <a16:creationId xmlns:a16="http://schemas.microsoft.com/office/drawing/2014/main" id="{3315A5BB-A73F-40F8-BAA6-377DD439FB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7" name="Freeform 18">
              <a:extLst>
                <a:ext uri="{FF2B5EF4-FFF2-40B4-BE49-F238E27FC236}">
                  <a16:creationId xmlns:a16="http://schemas.microsoft.com/office/drawing/2014/main" id="{BB8F7156-FCAF-41B6-9914-AAE552AF2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8" name="Freeform 19">
              <a:extLst>
                <a:ext uri="{FF2B5EF4-FFF2-40B4-BE49-F238E27FC236}">
                  <a16:creationId xmlns:a16="http://schemas.microsoft.com/office/drawing/2014/main" id="{A8968AEF-B045-4ACB-B811-6607DFA151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9" name="Freeform 20">
              <a:extLst>
                <a:ext uri="{FF2B5EF4-FFF2-40B4-BE49-F238E27FC236}">
                  <a16:creationId xmlns:a16="http://schemas.microsoft.com/office/drawing/2014/main" id="{DA0EE5ED-2B09-4685-AF5D-4D122AA635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0" name="Freeform 21">
              <a:extLst>
                <a:ext uri="{FF2B5EF4-FFF2-40B4-BE49-F238E27FC236}">
                  <a16:creationId xmlns:a16="http://schemas.microsoft.com/office/drawing/2014/main" id="{4CF89F2F-9E8E-424A-BB4E-2CA7CE6C30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1" name="Freeform 22">
              <a:extLst>
                <a:ext uri="{FF2B5EF4-FFF2-40B4-BE49-F238E27FC236}">
                  <a16:creationId xmlns:a16="http://schemas.microsoft.com/office/drawing/2014/main" id="{CE351228-EB8C-4BEF-8A1B-0A3247A7D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3" name="Group 52">
            <a:extLst>
              <a:ext uri="{FF2B5EF4-FFF2-40B4-BE49-F238E27FC236}">
                <a16:creationId xmlns:a16="http://schemas.microsoft.com/office/drawing/2014/main" id="{DD97A104-F68F-49A9-BFB2-0151EC9034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87158" y="-786"/>
            <a:ext cx="2356675" cy="6854040"/>
            <a:chOff x="6627813" y="194833"/>
            <a:chExt cx="1952625" cy="5678918"/>
          </a:xfrm>
        </p:grpSpPr>
        <p:sp>
          <p:nvSpPr>
            <p:cNvPr id="54" name="Freeform 27">
              <a:extLst>
                <a:ext uri="{FF2B5EF4-FFF2-40B4-BE49-F238E27FC236}">
                  <a16:creationId xmlns:a16="http://schemas.microsoft.com/office/drawing/2014/main" id="{471EB9E1-5E66-4039-99C9-D81F3C2A7E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5" name="Freeform 28">
              <a:extLst>
                <a:ext uri="{FF2B5EF4-FFF2-40B4-BE49-F238E27FC236}">
                  <a16:creationId xmlns:a16="http://schemas.microsoft.com/office/drawing/2014/main" id="{1980CD5D-B674-498C-AB20-6A34C3C4B4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6" name="Freeform 29">
              <a:extLst>
                <a:ext uri="{FF2B5EF4-FFF2-40B4-BE49-F238E27FC236}">
                  <a16:creationId xmlns:a16="http://schemas.microsoft.com/office/drawing/2014/main" id="{B33EBFD9-275B-4F6D-879C-1B0898C102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7" name="Freeform 30">
              <a:extLst>
                <a:ext uri="{FF2B5EF4-FFF2-40B4-BE49-F238E27FC236}">
                  <a16:creationId xmlns:a16="http://schemas.microsoft.com/office/drawing/2014/main" id="{FD1A434B-B324-450C-A81D-3537CCB152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8" name="Freeform 31">
              <a:extLst>
                <a:ext uri="{FF2B5EF4-FFF2-40B4-BE49-F238E27FC236}">
                  <a16:creationId xmlns:a16="http://schemas.microsoft.com/office/drawing/2014/main" id="{808A1A57-F7F3-4AE6-A160-7901294F7C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9" name="Freeform 32">
              <a:extLst>
                <a:ext uri="{FF2B5EF4-FFF2-40B4-BE49-F238E27FC236}">
                  <a16:creationId xmlns:a16="http://schemas.microsoft.com/office/drawing/2014/main" id="{D7F19F77-4695-4BED-8852-99A34D05D5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0" name="Freeform 33">
              <a:extLst>
                <a:ext uri="{FF2B5EF4-FFF2-40B4-BE49-F238E27FC236}">
                  <a16:creationId xmlns:a16="http://schemas.microsoft.com/office/drawing/2014/main" id="{EFCCE7B2-0F43-480B-A0FE-F53991AB49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1" name="Freeform 34">
              <a:extLst>
                <a:ext uri="{FF2B5EF4-FFF2-40B4-BE49-F238E27FC236}">
                  <a16:creationId xmlns:a16="http://schemas.microsoft.com/office/drawing/2014/main" id="{F5EF6C83-F399-4E56-A6FD-515882C360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2" name="Freeform 35">
              <a:extLst>
                <a:ext uri="{FF2B5EF4-FFF2-40B4-BE49-F238E27FC236}">
                  <a16:creationId xmlns:a16="http://schemas.microsoft.com/office/drawing/2014/main" id="{56BE3366-FE30-4964-9E12-DBD2F62FB8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63" name="Freeform 36">
              <a:extLst>
                <a:ext uri="{FF2B5EF4-FFF2-40B4-BE49-F238E27FC236}">
                  <a16:creationId xmlns:a16="http://schemas.microsoft.com/office/drawing/2014/main" id="{9F42004C-867C-44E8-B1E7-6FFD13F1A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4" name="Freeform 37">
              <a:extLst>
                <a:ext uri="{FF2B5EF4-FFF2-40B4-BE49-F238E27FC236}">
                  <a16:creationId xmlns:a16="http://schemas.microsoft.com/office/drawing/2014/main" id="{F819037C-381F-451C-A563-9358DB470B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5" name="Freeform 38">
              <a:extLst>
                <a:ext uri="{FF2B5EF4-FFF2-40B4-BE49-F238E27FC236}">
                  <a16:creationId xmlns:a16="http://schemas.microsoft.com/office/drawing/2014/main" id="{E4A95BE9-4A51-4154-ACA3-20986845A3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4" name="TextBox 23">
            <a:extLst>
              <a:ext uri="{FF2B5EF4-FFF2-40B4-BE49-F238E27FC236}">
                <a16:creationId xmlns:a16="http://schemas.microsoft.com/office/drawing/2014/main" id="{0F7FC076-6CFE-632B-9B15-FAA10F9E668A}"/>
              </a:ext>
            </a:extLst>
          </p:cNvPr>
          <p:cNvSpPr txBox="1"/>
          <p:nvPr/>
        </p:nvSpPr>
        <p:spPr>
          <a:xfrm>
            <a:off x="4334320" y="147620"/>
            <a:ext cx="7508056" cy="1032463"/>
          </a:xfrm>
          <a:prstGeom prst="rect">
            <a:avLst/>
          </a:prstGeom>
        </p:spPr>
        <p:txBody>
          <a:bodyPr vert="horz" lIns="91440" tIns="45720" rIns="91440" bIns="45720" rtlCol="0" anchor="b">
            <a:normAutofit/>
          </a:bodyPr>
          <a:lstStyle/>
          <a:p>
            <a:pPr>
              <a:spcBef>
                <a:spcPct val="0"/>
              </a:spcBef>
              <a:spcAft>
                <a:spcPts val="600"/>
              </a:spcAft>
            </a:pPr>
            <a:r>
              <a:rPr lang="en-US" sz="6000" i="0" dirty="0">
                <a:solidFill>
                  <a:srgbClr val="226655"/>
                </a:solidFill>
                <a:effectLst/>
                <a:latin typeface="+mj-lt"/>
                <a:ea typeface="+mj-ea"/>
                <a:cs typeface="+mj-cs"/>
              </a:rPr>
              <a:t>MOBILIER</a:t>
            </a:r>
            <a:r>
              <a:rPr lang="en-US" sz="6000" dirty="0">
                <a:solidFill>
                  <a:srgbClr val="CCDD44"/>
                </a:solidFill>
                <a:latin typeface="+mj-lt"/>
                <a:ea typeface="+mj-ea"/>
                <a:cs typeface="+mj-cs"/>
              </a:rPr>
              <a:t>deBUREAU</a:t>
            </a:r>
          </a:p>
        </p:txBody>
      </p:sp>
      <p:sp>
        <p:nvSpPr>
          <p:cNvPr id="67" name="Rectangle 66">
            <a:extLst>
              <a:ext uri="{FF2B5EF4-FFF2-40B4-BE49-F238E27FC236}">
                <a16:creationId xmlns:a16="http://schemas.microsoft.com/office/drawing/2014/main" id="{43BD4FDD-BDBE-41DB-B9C3-F2744BA98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69" name="Freeform 33">
            <a:extLst>
              <a:ext uri="{FF2B5EF4-FFF2-40B4-BE49-F238E27FC236}">
                <a16:creationId xmlns:a16="http://schemas.microsoft.com/office/drawing/2014/main" id="{7579FEA8-4CFB-4DF5-9C83-DAB3C9BEB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9934"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33" name="TextBox 32">
            <a:extLst>
              <a:ext uri="{FF2B5EF4-FFF2-40B4-BE49-F238E27FC236}">
                <a16:creationId xmlns:a16="http://schemas.microsoft.com/office/drawing/2014/main" id="{2C556C95-A2D2-2C86-6B2C-A5C8A57F8E4D}"/>
              </a:ext>
            </a:extLst>
          </p:cNvPr>
          <p:cNvSpPr txBox="1"/>
          <p:nvPr/>
        </p:nvSpPr>
        <p:spPr>
          <a:xfrm>
            <a:off x="5873362" y="5659909"/>
            <a:ext cx="6140918" cy="1200329"/>
          </a:xfrm>
          <a:prstGeom prst="rect">
            <a:avLst/>
          </a:prstGeom>
          <a:noFill/>
        </p:spPr>
        <p:txBody>
          <a:bodyPr wrap="square">
            <a:spAutoFit/>
          </a:bodyPr>
          <a:lstStyle/>
          <a:p>
            <a:pPr algn="r">
              <a:defRPr/>
            </a:pPr>
            <a:r>
              <a:rPr lang="fr-FR" b="0" i="0" dirty="0">
                <a:solidFill>
                  <a:schemeClr val="bg1"/>
                </a:solidFill>
                <a:effectLst/>
                <a:latin typeface="Arial" panose="020B0604020202020204" pitchFamily="34" charset="0"/>
              </a:rPr>
              <a:t>PROGRAMMES D'ARRANGEMENTS EN MATIÈRE D'APPROVISIONNEMENT</a:t>
            </a:r>
            <a:br>
              <a:rPr lang="fr-FR" dirty="0">
                <a:solidFill>
                  <a:schemeClr val="bg1"/>
                </a:solidFill>
              </a:rPr>
            </a:br>
            <a:r>
              <a:rPr lang="fr-FR" b="0" i="0" dirty="0">
                <a:solidFill>
                  <a:schemeClr val="bg1"/>
                </a:solidFill>
                <a:effectLst/>
                <a:latin typeface="Arial" panose="020B0604020202020204" pitchFamily="34" charset="0"/>
              </a:rPr>
              <a:t>- Direction des approvisionnements Division de l’Ameublement (PQ) </a:t>
            </a:r>
            <a:r>
              <a:rPr lang="en-CA" sz="1400" b="0" i="1" dirty="0">
                <a:solidFill>
                  <a:schemeClr val="bg1"/>
                </a:solidFill>
                <a:effectLst/>
                <a:latin typeface="Arial" panose="020B0604020202020204" pitchFamily="34" charset="0"/>
              </a:rPr>
              <a:t>Avril 2023</a:t>
            </a:r>
          </a:p>
        </p:txBody>
      </p:sp>
      <p:graphicFrame>
        <p:nvGraphicFramePr>
          <p:cNvPr id="52" name="Diagram 51">
            <a:extLst>
              <a:ext uri="{FF2B5EF4-FFF2-40B4-BE49-F238E27FC236}">
                <a16:creationId xmlns:a16="http://schemas.microsoft.com/office/drawing/2014/main" id="{FD930887-49DF-18EF-1A7A-E18E73CEBA79}"/>
              </a:ext>
            </a:extLst>
          </p:cNvPr>
          <p:cNvGraphicFramePr/>
          <p:nvPr>
            <p:extLst>
              <p:ext uri="{D42A27DB-BD31-4B8C-83A1-F6EECF244321}">
                <p14:modId xmlns:p14="http://schemas.microsoft.com/office/powerpoint/2010/main" val="1899770333"/>
              </p:ext>
            </p:extLst>
          </p:nvPr>
        </p:nvGraphicFramePr>
        <p:xfrm>
          <a:off x="6190302" y="1180083"/>
          <a:ext cx="5917188" cy="41207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3" name="Picture 72">
            <a:extLst>
              <a:ext uri="{FF2B5EF4-FFF2-40B4-BE49-F238E27FC236}">
                <a16:creationId xmlns:a16="http://schemas.microsoft.com/office/drawing/2014/main" id="{9E5D8374-DDA3-8F8F-59AB-F57747310535}"/>
              </a:ext>
            </a:extLst>
          </p:cNvPr>
          <p:cNvPicPr>
            <a:picLocks noChangeAspect="1"/>
          </p:cNvPicPr>
          <p:nvPr/>
        </p:nvPicPr>
        <p:blipFill>
          <a:blip r:embed="rId7"/>
          <a:stretch>
            <a:fillRect/>
          </a:stretch>
        </p:blipFill>
        <p:spPr>
          <a:xfrm>
            <a:off x="1118234" y="582410"/>
            <a:ext cx="1674416" cy="1782898"/>
          </a:xfrm>
          <a:prstGeom prst="rect">
            <a:avLst/>
          </a:prstGeom>
        </p:spPr>
      </p:pic>
      <p:pic>
        <p:nvPicPr>
          <p:cNvPr id="105" name="Picture 104">
            <a:extLst>
              <a:ext uri="{FF2B5EF4-FFF2-40B4-BE49-F238E27FC236}">
                <a16:creationId xmlns:a16="http://schemas.microsoft.com/office/drawing/2014/main" id="{40E5C9F4-F8B2-0FCD-66E8-4D83538FA84F}"/>
              </a:ext>
            </a:extLst>
          </p:cNvPr>
          <p:cNvPicPr>
            <a:picLocks noChangeAspect="1"/>
          </p:cNvPicPr>
          <p:nvPr/>
        </p:nvPicPr>
        <p:blipFill>
          <a:blip r:embed="rId8"/>
          <a:stretch>
            <a:fillRect/>
          </a:stretch>
        </p:blipFill>
        <p:spPr>
          <a:xfrm>
            <a:off x="556026" y="2445447"/>
            <a:ext cx="2965406" cy="2062361"/>
          </a:xfrm>
          <a:prstGeom prst="rect">
            <a:avLst/>
          </a:prstGeom>
        </p:spPr>
      </p:pic>
      <p:pic>
        <p:nvPicPr>
          <p:cNvPr id="121" name="Picture 120">
            <a:extLst>
              <a:ext uri="{FF2B5EF4-FFF2-40B4-BE49-F238E27FC236}">
                <a16:creationId xmlns:a16="http://schemas.microsoft.com/office/drawing/2014/main" id="{08489D33-6D3A-1EF9-0766-0B1444C63909}"/>
              </a:ext>
            </a:extLst>
          </p:cNvPr>
          <p:cNvPicPr>
            <a:picLocks noChangeAspect="1"/>
          </p:cNvPicPr>
          <p:nvPr/>
        </p:nvPicPr>
        <p:blipFill>
          <a:blip r:embed="rId9"/>
          <a:stretch>
            <a:fillRect/>
          </a:stretch>
        </p:blipFill>
        <p:spPr>
          <a:xfrm>
            <a:off x="881696" y="4591760"/>
            <a:ext cx="2249836" cy="1659500"/>
          </a:xfrm>
          <a:prstGeom prst="rect">
            <a:avLst/>
          </a:prstGeom>
        </p:spPr>
      </p:pic>
      <p:sp>
        <p:nvSpPr>
          <p:cNvPr id="135" name="Oval 134">
            <a:extLst>
              <a:ext uri="{FF2B5EF4-FFF2-40B4-BE49-F238E27FC236}">
                <a16:creationId xmlns:a16="http://schemas.microsoft.com/office/drawing/2014/main" id="{88D475E8-A546-C127-A380-C2C9C80AE6D8}"/>
              </a:ext>
            </a:extLst>
          </p:cNvPr>
          <p:cNvSpPr/>
          <p:nvPr/>
        </p:nvSpPr>
        <p:spPr>
          <a:xfrm>
            <a:off x="6118598" y="3827044"/>
            <a:ext cx="1570478" cy="1526035"/>
          </a:xfrm>
          <a:prstGeom prst="ellipse">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7" name="TextBox 136">
            <a:extLst>
              <a:ext uri="{FF2B5EF4-FFF2-40B4-BE49-F238E27FC236}">
                <a16:creationId xmlns:a16="http://schemas.microsoft.com/office/drawing/2014/main" id="{E50BEE24-14A5-113C-2523-9BF290D11B27}"/>
              </a:ext>
            </a:extLst>
          </p:cNvPr>
          <p:cNvSpPr txBox="1"/>
          <p:nvPr/>
        </p:nvSpPr>
        <p:spPr>
          <a:xfrm>
            <a:off x="6278112" y="4266895"/>
            <a:ext cx="1266332" cy="923330"/>
          </a:xfrm>
          <a:prstGeom prst="rect">
            <a:avLst/>
          </a:prstGeom>
          <a:noFill/>
        </p:spPr>
        <p:txBody>
          <a:bodyPr wrap="square" rtlCol="0">
            <a:spAutoFit/>
          </a:bodyPr>
          <a:lstStyle/>
          <a:p>
            <a:pPr algn="ctr"/>
            <a:r>
              <a:rPr lang="en-CA" dirty="0">
                <a:solidFill>
                  <a:schemeClr val="bg2"/>
                </a:solidFill>
              </a:rPr>
              <a:t>FAUTEUILS DE BUREAU</a:t>
            </a:r>
          </a:p>
        </p:txBody>
      </p:sp>
      <p:sp>
        <p:nvSpPr>
          <p:cNvPr id="139" name="Oval 138">
            <a:extLst>
              <a:ext uri="{FF2B5EF4-FFF2-40B4-BE49-F238E27FC236}">
                <a16:creationId xmlns:a16="http://schemas.microsoft.com/office/drawing/2014/main" id="{CB8617F8-EA4E-87CD-6593-84E7C229D250}"/>
              </a:ext>
            </a:extLst>
          </p:cNvPr>
          <p:cNvSpPr/>
          <p:nvPr/>
        </p:nvSpPr>
        <p:spPr>
          <a:xfrm>
            <a:off x="7735044" y="1898473"/>
            <a:ext cx="1570478" cy="1526035"/>
          </a:xfrm>
          <a:prstGeom prst="ellipse">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1" name="TextBox 140">
            <a:extLst>
              <a:ext uri="{FF2B5EF4-FFF2-40B4-BE49-F238E27FC236}">
                <a16:creationId xmlns:a16="http://schemas.microsoft.com/office/drawing/2014/main" id="{586F113A-3023-2C72-36CC-74CF5D558E72}"/>
              </a:ext>
            </a:extLst>
          </p:cNvPr>
          <p:cNvSpPr txBox="1"/>
          <p:nvPr/>
        </p:nvSpPr>
        <p:spPr>
          <a:xfrm>
            <a:off x="7617353" y="2496180"/>
            <a:ext cx="1805860" cy="646331"/>
          </a:xfrm>
          <a:prstGeom prst="rect">
            <a:avLst/>
          </a:prstGeom>
          <a:noFill/>
        </p:spPr>
        <p:txBody>
          <a:bodyPr wrap="square" rtlCol="0">
            <a:spAutoFit/>
          </a:bodyPr>
          <a:lstStyle/>
          <a:p>
            <a:pPr algn="ctr"/>
            <a:r>
              <a:rPr lang="en-CA" dirty="0">
                <a:solidFill>
                  <a:schemeClr val="bg2"/>
                </a:solidFill>
              </a:rPr>
              <a:t>ESPACES DE TRAVAIL </a:t>
            </a:r>
          </a:p>
        </p:txBody>
      </p:sp>
    </p:spTree>
    <p:extLst>
      <p:ext uri="{BB962C8B-B14F-4D97-AF65-F5344CB8AC3E}">
        <p14:creationId xmlns:p14="http://schemas.microsoft.com/office/powerpoint/2010/main" val="1338196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1C9329-2B16-E416-9BDA-4C173B5D8501}"/>
              </a:ext>
            </a:extLst>
          </p:cNvPr>
          <p:cNvSpPr txBox="1"/>
          <p:nvPr/>
        </p:nvSpPr>
        <p:spPr>
          <a:xfrm>
            <a:off x="1487705" y="333375"/>
            <a:ext cx="10132794" cy="1287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27584" tIns="81280" rIns="227584" bIns="81280" numCol="1" spcCol="1270" anchor="ctr" anchorCtr="0">
            <a:noAutofit/>
          </a:bodyPr>
          <a:lstStyle/>
          <a:p>
            <a:pPr marL="0" lvl="0" indent="0" algn="l" defTabSz="1422400">
              <a:lnSpc>
                <a:spcPct val="90000"/>
              </a:lnSpc>
              <a:spcBef>
                <a:spcPct val="0"/>
              </a:spcBef>
              <a:spcAft>
                <a:spcPct val="35000"/>
              </a:spcAft>
              <a:buNone/>
            </a:pPr>
            <a:r>
              <a:rPr lang="en-CA" sz="4400" dirty="0">
                <a:solidFill>
                  <a:srgbClr val="226655"/>
                </a:solidFill>
              </a:rPr>
              <a:t>SAVIEZ-VOUS </a:t>
            </a:r>
            <a:r>
              <a:rPr lang="en-CA" sz="2800" dirty="0">
                <a:solidFill>
                  <a:schemeClr val="accent2"/>
                </a:solidFill>
              </a:rPr>
              <a:t>– que l’AMA permet…</a:t>
            </a:r>
            <a:endParaRPr lang="en-CA" sz="2800" kern="1200" dirty="0">
              <a:solidFill>
                <a:schemeClr val="accent2"/>
              </a:solidFill>
            </a:endParaRPr>
          </a:p>
        </p:txBody>
      </p:sp>
      <p:graphicFrame>
        <p:nvGraphicFramePr>
          <p:cNvPr id="6" name="Diagram 5">
            <a:extLst>
              <a:ext uri="{FF2B5EF4-FFF2-40B4-BE49-F238E27FC236}">
                <a16:creationId xmlns:a16="http://schemas.microsoft.com/office/drawing/2014/main" id="{31B2621C-6539-9FAF-A81C-C01A9203156C}"/>
              </a:ext>
            </a:extLst>
          </p:cNvPr>
          <p:cNvGraphicFramePr/>
          <p:nvPr>
            <p:extLst>
              <p:ext uri="{D42A27DB-BD31-4B8C-83A1-F6EECF244321}">
                <p14:modId xmlns:p14="http://schemas.microsoft.com/office/powerpoint/2010/main" val="1130495040"/>
              </p:ext>
            </p:extLst>
          </p:nvPr>
        </p:nvGraphicFramePr>
        <p:xfrm>
          <a:off x="2727324" y="1724025"/>
          <a:ext cx="9262399" cy="4495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4507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19FC91B-D19A-BF04-E26F-E805819D4AE8}"/>
              </a:ext>
            </a:extLst>
          </p:cNvPr>
          <p:cNvGrpSpPr/>
          <p:nvPr/>
        </p:nvGrpSpPr>
        <p:grpSpPr>
          <a:xfrm>
            <a:off x="1335015" y="4467541"/>
            <a:ext cx="10380444" cy="1622473"/>
            <a:chOff x="3492" y="782489"/>
            <a:chExt cx="9559534" cy="1622473"/>
          </a:xfrm>
        </p:grpSpPr>
        <p:sp>
          <p:nvSpPr>
            <p:cNvPr id="5" name="Rectangle 4">
              <a:extLst>
                <a:ext uri="{FF2B5EF4-FFF2-40B4-BE49-F238E27FC236}">
                  <a16:creationId xmlns:a16="http://schemas.microsoft.com/office/drawing/2014/main" id="{388BBEEA-11E6-1C30-A5C3-341188011FA5}"/>
                </a:ext>
              </a:extLst>
            </p:cNvPr>
            <p:cNvSpPr/>
            <p:nvPr/>
          </p:nvSpPr>
          <p:spPr>
            <a:xfrm>
              <a:off x="3492" y="782489"/>
              <a:ext cx="2111518" cy="1287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 name="TextBox 5">
              <a:extLst>
                <a:ext uri="{FF2B5EF4-FFF2-40B4-BE49-F238E27FC236}">
                  <a16:creationId xmlns:a16="http://schemas.microsoft.com/office/drawing/2014/main" id="{D3A0E617-78E8-FEFF-340D-0462829121B5}"/>
                </a:ext>
              </a:extLst>
            </p:cNvPr>
            <p:cNvSpPr txBox="1"/>
            <p:nvPr/>
          </p:nvSpPr>
          <p:spPr>
            <a:xfrm>
              <a:off x="3492" y="1117962"/>
              <a:ext cx="9559534" cy="1287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27584" tIns="81280" rIns="227584" bIns="81280" numCol="1" spcCol="1270" anchor="ctr" anchorCtr="0">
              <a:noAutofit/>
            </a:bodyPr>
            <a:lstStyle/>
            <a:p>
              <a:pPr marL="0" lvl="0" indent="0" algn="l" defTabSz="1422400">
                <a:lnSpc>
                  <a:spcPct val="90000"/>
                </a:lnSpc>
                <a:spcBef>
                  <a:spcPct val="0"/>
                </a:spcBef>
                <a:spcAft>
                  <a:spcPct val="35000"/>
                </a:spcAft>
                <a:buNone/>
              </a:pPr>
              <a:r>
                <a:rPr lang="en-CA" sz="4400" kern="1200">
                  <a:solidFill>
                    <a:srgbClr val="226655"/>
                  </a:solidFill>
                </a:rPr>
                <a:t>CORCAN </a:t>
              </a:r>
              <a:r>
                <a:rPr lang="en-CA" sz="4400" kern="1200">
                  <a:solidFill>
                    <a:schemeClr val="accent2"/>
                  </a:solidFill>
                </a:rPr>
                <a:t>– </a:t>
              </a:r>
              <a:r>
                <a:rPr lang="en-CA" sz="4400" kern="1200" dirty="0">
                  <a:solidFill>
                    <a:schemeClr val="accent2"/>
                  </a:solidFill>
                </a:rPr>
                <a:t>OFFRES MEUBLES!</a:t>
              </a:r>
            </a:p>
          </p:txBody>
        </p:sp>
      </p:grpSp>
      <p:graphicFrame>
        <p:nvGraphicFramePr>
          <p:cNvPr id="14" name="Diagram 13">
            <a:extLst>
              <a:ext uri="{FF2B5EF4-FFF2-40B4-BE49-F238E27FC236}">
                <a16:creationId xmlns:a16="http://schemas.microsoft.com/office/drawing/2014/main" id="{8DEE64C1-9B50-4C94-638A-29CF8FBB8BAF}"/>
              </a:ext>
            </a:extLst>
          </p:cNvPr>
          <p:cNvGraphicFramePr/>
          <p:nvPr>
            <p:extLst>
              <p:ext uri="{D42A27DB-BD31-4B8C-83A1-F6EECF244321}">
                <p14:modId xmlns:p14="http://schemas.microsoft.com/office/powerpoint/2010/main" val="3856971380"/>
              </p:ext>
            </p:extLst>
          </p:nvPr>
        </p:nvGraphicFramePr>
        <p:xfrm>
          <a:off x="1478180" y="160723"/>
          <a:ext cx="8704046" cy="5306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Box 15">
            <a:extLst>
              <a:ext uri="{FF2B5EF4-FFF2-40B4-BE49-F238E27FC236}">
                <a16:creationId xmlns:a16="http://schemas.microsoft.com/office/drawing/2014/main" id="{4037A0E1-F7D1-A020-0319-E7DE36C649E3}"/>
              </a:ext>
            </a:extLst>
          </p:cNvPr>
          <p:cNvSpPr txBox="1"/>
          <p:nvPr/>
        </p:nvSpPr>
        <p:spPr>
          <a:xfrm>
            <a:off x="4772444" y="6271926"/>
            <a:ext cx="7296151" cy="369332"/>
          </a:xfrm>
          <a:prstGeom prst="rect">
            <a:avLst/>
          </a:prstGeom>
          <a:noFill/>
        </p:spPr>
        <p:txBody>
          <a:bodyPr wrap="square" rtlCol="0">
            <a:spAutoFit/>
          </a:bodyPr>
          <a:lstStyle/>
          <a:p>
            <a:pPr algn="r"/>
            <a:r>
              <a:rPr lang="en-CA" b="0" i="0" u="none" strike="noStrike" dirty="0">
                <a:solidFill>
                  <a:srgbClr val="3366BB"/>
                </a:solidFill>
                <a:effectLst/>
                <a:latin typeface="Arial" panose="020B0604020202020204" pitchFamily="34" charset="0"/>
                <a:hlinkClick r:id="rId7"/>
              </a:rPr>
              <a:t>https://www.corcan.ca/fr/plus-dinformation/</a:t>
            </a:r>
            <a:endParaRPr lang="en-CA" dirty="0">
              <a:solidFill>
                <a:srgbClr val="666666"/>
              </a:solidFill>
            </a:endParaRPr>
          </a:p>
        </p:txBody>
      </p:sp>
      <p:pic>
        <p:nvPicPr>
          <p:cNvPr id="17" name="Picture 8">
            <a:extLst>
              <a:ext uri="{FF2B5EF4-FFF2-40B4-BE49-F238E27FC236}">
                <a16:creationId xmlns:a16="http://schemas.microsoft.com/office/drawing/2014/main" id="{978BA188-CC59-6120-1869-D9A4A3E0AC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91623" y="538162"/>
            <a:ext cx="26670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a:extLst>
              <a:ext uri="{FF2B5EF4-FFF2-40B4-BE49-F238E27FC236}">
                <a16:creationId xmlns:a16="http://schemas.microsoft.com/office/drawing/2014/main" id="{CC1C3C37-4F85-F803-84B4-6B3D7B18DE5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53004" y="3355283"/>
            <a:ext cx="18002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
            <a:extLst>
              <a:ext uri="{FF2B5EF4-FFF2-40B4-BE49-F238E27FC236}">
                <a16:creationId xmlns:a16="http://schemas.microsoft.com/office/drawing/2014/main" id="{E06EC115-52BC-4550-597B-F2151F88DDC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24007" y="1403172"/>
            <a:ext cx="1144588"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2">
            <a:extLst>
              <a:ext uri="{FF2B5EF4-FFF2-40B4-BE49-F238E27FC236}">
                <a16:creationId xmlns:a16="http://schemas.microsoft.com/office/drawing/2014/main" id="{1A92457D-EC33-B15E-2A30-E7CFCE1A422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76838" y="2086437"/>
            <a:ext cx="1460460" cy="133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BAE1E35B-4FAB-A920-78FA-71C9CD33939F}"/>
              </a:ext>
            </a:extLst>
          </p:cNvPr>
          <p:cNvPicPr>
            <a:picLocks noChangeAspect="1"/>
          </p:cNvPicPr>
          <p:nvPr/>
        </p:nvPicPr>
        <p:blipFill>
          <a:blip r:embed="rId12"/>
          <a:stretch>
            <a:fillRect/>
          </a:stretch>
        </p:blipFill>
        <p:spPr>
          <a:xfrm>
            <a:off x="10561864" y="4741153"/>
            <a:ext cx="1320502" cy="1333038"/>
          </a:xfrm>
          <a:prstGeom prst="rect">
            <a:avLst/>
          </a:prstGeom>
        </p:spPr>
      </p:pic>
    </p:spTree>
    <p:extLst>
      <p:ext uri="{BB962C8B-B14F-4D97-AF65-F5344CB8AC3E}">
        <p14:creationId xmlns:p14="http://schemas.microsoft.com/office/powerpoint/2010/main" val="1141840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145A074-C7FE-40F5-D7AC-BCCEC1E0243D}"/>
              </a:ext>
            </a:extLst>
          </p:cNvPr>
          <p:cNvGrpSpPr/>
          <p:nvPr/>
        </p:nvGrpSpPr>
        <p:grpSpPr>
          <a:xfrm>
            <a:off x="1287390" y="218011"/>
            <a:ext cx="10380444" cy="1000222"/>
            <a:chOff x="3492" y="458638"/>
            <a:chExt cx="9559534" cy="1610851"/>
          </a:xfrm>
        </p:grpSpPr>
        <p:sp>
          <p:nvSpPr>
            <p:cNvPr id="5" name="Rectangle 4">
              <a:extLst>
                <a:ext uri="{FF2B5EF4-FFF2-40B4-BE49-F238E27FC236}">
                  <a16:creationId xmlns:a16="http://schemas.microsoft.com/office/drawing/2014/main" id="{85220B21-6B17-ABFB-6FDB-1E0ABCB0C03B}"/>
                </a:ext>
              </a:extLst>
            </p:cNvPr>
            <p:cNvSpPr/>
            <p:nvPr/>
          </p:nvSpPr>
          <p:spPr>
            <a:xfrm>
              <a:off x="3492" y="782489"/>
              <a:ext cx="2111518" cy="1287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 name="TextBox 5">
              <a:extLst>
                <a:ext uri="{FF2B5EF4-FFF2-40B4-BE49-F238E27FC236}">
                  <a16:creationId xmlns:a16="http://schemas.microsoft.com/office/drawing/2014/main" id="{99719E11-3E15-D858-0506-C57D830FCC2F}"/>
                </a:ext>
              </a:extLst>
            </p:cNvPr>
            <p:cNvSpPr txBox="1"/>
            <p:nvPr/>
          </p:nvSpPr>
          <p:spPr>
            <a:xfrm>
              <a:off x="3492" y="458638"/>
              <a:ext cx="9559534" cy="128700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27584" tIns="81280" rIns="227584" bIns="81280" numCol="1" spcCol="1270" anchor="ctr" anchorCtr="0">
              <a:noAutofit/>
            </a:bodyPr>
            <a:lstStyle/>
            <a:p>
              <a:pPr marL="0" lvl="0" indent="0" algn="l" defTabSz="1422400">
                <a:lnSpc>
                  <a:spcPct val="90000"/>
                </a:lnSpc>
                <a:spcBef>
                  <a:spcPct val="0"/>
                </a:spcBef>
                <a:spcAft>
                  <a:spcPct val="35000"/>
                </a:spcAft>
                <a:buNone/>
              </a:pPr>
              <a:r>
                <a:rPr lang="en-CA" sz="4400" dirty="0">
                  <a:solidFill>
                    <a:srgbClr val="226655"/>
                  </a:solidFill>
                </a:rPr>
                <a:t>QUESTIONS</a:t>
              </a:r>
              <a:r>
                <a:rPr lang="en-CA" sz="4400" kern="1200" dirty="0">
                  <a:solidFill>
                    <a:schemeClr val="accent2"/>
                  </a:solidFill>
                </a:rPr>
                <a:t>? </a:t>
              </a:r>
            </a:p>
          </p:txBody>
        </p:sp>
      </p:grpSp>
      <p:graphicFrame>
        <p:nvGraphicFramePr>
          <p:cNvPr id="2" name="Table 2">
            <a:extLst>
              <a:ext uri="{FF2B5EF4-FFF2-40B4-BE49-F238E27FC236}">
                <a16:creationId xmlns:a16="http://schemas.microsoft.com/office/drawing/2014/main" id="{7A5691AE-B6F5-F272-FE0F-13B681AFC6C8}"/>
              </a:ext>
            </a:extLst>
          </p:cNvPr>
          <p:cNvGraphicFramePr>
            <a:graphicFrameLocks noGrp="1"/>
          </p:cNvGraphicFramePr>
          <p:nvPr>
            <p:extLst>
              <p:ext uri="{D42A27DB-BD31-4B8C-83A1-F6EECF244321}">
                <p14:modId xmlns:p14="http://schemas.microsoft.com/office/powerpoint/2010/main" val="3881352096"/>
              </p:ext>
            </p:extLst>
          </p:nvPr>
        </p:nvGraphicFramePr>
        <p:xfrm>
          <a:off x="2837440" y="1017145"/>
          <a:ext cx="8640762" cy="5682510"/>
        </p:xfrm>
        <a:graphic>
          <a:graphicData uri="http://schemas.openxmlformats.org/drawingml/2006/table">
            <a:tbl>
              <a:tblPr firstRow="1" bandRow="1">
                <a:tableStyleId>{5C22544A-7EE6-4342-B048-85BDC9FD1C3A}</a:tableStyleId>
              </a:tblPr>
              <a:tblGrid>
                <a:gridCol w="2088262">
                  <a:extLst>
                    <a:ext uri="{9D8B030D-6E8A-4147-A177-3AD203B41FA5}">
                      <a16:colId xmlns:a16="http://schemas.microsoft.com/office/drawing/2014/main" val="20000"/>
                    </a:ext>
                  </a:extLst>
                </a:gridCol>
                <a:gridCol w="6552500">
                  <a:extLst>
                    <a:ext uri="{9D8B030D-6E8A-4147-A177-3AD203B41FA5}">
                      <a16:colId xmlns:a16="http://schemas.microsoft.com/office/drawing/2014/main" val="20001"/>
                    </a:ext>
                  </a:extLst>
                </a:gridCol>
              </a:tblGrid>
              <a:tr h="274279">
                <a:tc>
                  <a:txBody>
                    <a:bodyPr/>
                    <a:lstStyle/>
                    <a:p>
                      <a:r>
                        <a:rPr lang="en-CA" sz="1200" dirty="0">
                          <a:solidFill>
                            <a:srgbClr val="666666"/>
                          </a:solidFill>
                        </a:rPr>
                        <a:t>QUESTIONS COURANTES</a:t>
                      </a:r>
                    </a:p>
                  </a:txBody>
                  <a:tcPr marL="91439" marR="91439" marT="45704" marB="45704"/>
                </a:tc>
                <a:tc>
                  <a:txBody>
                    <a:bodyPr/>
                    <a:lstStyle/>
                    <a:p>
                      <a:r>
                        <a:rPr lang="en-CA" sz="1200" dirty="0">
                          <a:solidFill>
                            <a:srgbClr val="666666"/>
                          </a:solidFill>
                        </a:rPr>
                        <a:t>RÉPONSES</a:t>
                      </a:r>
                    </a:p>
                  </a:txBody>
                  <a:tcPr marL="91439" marR="91439" marT="45704" marB="45704"/>
                </a:tc>
                <a:extLst>
                  <a:ext uri="{0D108BD9-81ED-4DB2-BD59-A6C34878D82A}">
                    <a16:rowId xmlns:a16="http://schemas.microsoft.com/office/drawing/2014/main" val="10000"/>
                  </a:ext>
                </a:extLst>
              </a:tr>
              <a:tr h="594301">
                <a:tc>
                  <a:txBody>
                    <a:bodyPr/>
                    <a:lstStyle/>
                    <a:p>
                      <a:r>
                        <a:rPr lang="en-CA" sz="1100" dirty="0"/>
                        <a:t>Dois-je utiliser les AMAs?</a:t>
                      </a:r>
                    </a:p>
                  </a:txBody>
                  <a:tcPr marL="91439" marR="91439" marT="45704" marB="45704"/>
                </a:tc>
                <a:tc>
                  <a:txBody>
                    <a:bodyPr/>
                    <a:lstStyle/>
                    <a:p>
                      <a:r>
                        <a:rPr lang="fr-FR" sz="1100" kern="1200" dirty="0">
                          <a:solidFill>
                            <a:srgbClr val="226655"/>
                          </a:solidFill>
                          <a:effectLst/>
                          <a:latin typeface="+mn-lt"/>
                          <a:ea typeface="+mn-ea"/>
                          <a:cs typeface="+mn-cs"/>
                        </a:rPr>
                        <a:t>Le mobilier est </a:t>
                      </a:r>
                      <a:r>
                        <a:rPr lang="fr-FR" sz="1100" b="1" kern="1200" dirty="0">
                          <a:solidFill>
                            <a:srgbClr val="226655"/>
                          </a:solidFill>
                          <a:effectLst/>
                          <a:latin typeface="+mn-lt"/>
                          <a:ea typeface="+mn-ea"/>
                          <a:cs typeface="+mn-cs"/>
                        </a:rPr>
                        <a:t>une marchandise obligatoire</a:t>
                      </a:r>
                      <a:r>
                        <a:rPr lang="fr-FR" sz="1100" kern="1200" dirty="0">
                          <a:solidFill>
                            <a:srgbClr val="226655"/>
                          </a:solidFill>
                          <a:effectLst/>
                          <a:latin typeface="+mn-lt"/>
                          <a:ea typeface="+mn-ea"/>
                          <a:cs typeface="+mn-cs"/>
                        </a:rPr>
                        <a:t>. Cela signifie que s'il existe une offre à commandes (OC) ou un arrangement en matière d'approvisionnement (AMA) pour le ou les produits dont vous avez besoin, il doit être utilisé. Référence </a:t>
                      </a:r>
                      <a:r>
                        <a:rPr lang="fr-CA" sz="1100" u="sng" dirty="0">
                          <a:solidFill>
                            <a:srgbClr val="226655"/>
                          </a:solidFill>
                          <a:effectLst/>
                          <a:latin typeface="+mn-l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article 3.5.1 du Guide des approvisionnements</a:t>
                      </a:r>
                      <a:r>
                        <a:rPr lang="fr-CA" sz="1100" dirty="0">
                          <a:solidFill>
                            <a:srgbClr val="226655"/>
                          </a:solidFill>
                          <a:effectLst/>
                          <a:latin typeface="+mn-lt"/>
                          <a:ea typeface="Calibri" panose="020F0502020204030204" pitchFamily="34" charset="0"/>
                          <a:cs typeface="Times New Roman" panose="02020603050405020304" pitchFamily="18" charset="0"/>
                        </a:rPr>
                        <a:t>.</a:t>
                      </a:r>
                      <a:endParaRPr lang="en-CA" sz="1100" b="0" dirty="0">
                        <a:solidFill>
                          <a:srgbClr val="226655"/>
                        </a:solidFill>
                        <a:latin typeface="+mn-lt"/>
                      </a:endParaRPr>
                    </a:p>
                  </a:txBody>
                  <a:tcPr marL="91439" marR="91439" marT="45704" marB="45704"/>
                </a:tc>
                <a:extLst>
                  <a:ext uri="{0D108BD9-81ED-4DB2-BD59-A6C34878D82A}">
                    <a16:rowId xmlns:a16="http://schemas.microsoft.com/office/drawing/2014/main" val="10001"/>
                  </a:ext>
                </a:extLst>
              </a:tr>
              <a:tr h="1935346">
                <a:tc>
                  <a:txBody>
                    <a:bodyPr/>
                    <a:lstStyle/>
                    <a:p>
                      <a:r>
                        <a:rPr lang="fr-FR" sz="1100" dirty="0"/>
                        <a:t>Je ne trouve pas le produit dont j'ai besoin… (</a:t>
                      </a:r>
                      <a:r>
                        <a:rPr lang="fr-FR" sz="1100" i="1" dirty="0"/>
                        <a:t>évaluations ergonomiques</a:t>
                      </a:r>
                      <a:r>
                        <a:rPr lang="fr-FR" sz="1100" dirty="0"/>
                        <a:t>)</a:t>
                      </a:r>
                      <a:endParaRPr lang="en-CA" sz="1100" dirty="0"/>
                    </a:p>
                  </a:txBody>
                  <a:tcPr marL="91439" marR="91439" marT="45704" marB="45704"/>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1100" b="1" dirty="0">
                          <a:solidFill>
                            <a:srgbClr val="226655"/>
                          </a:solidFill>
                        </a:rPr>
                        <a:t>Étape 1 : </a:t>
                      </a:r>
                      <a:r>
                        <a:rPr lang="fr-FR" sz="1100" b="0" dirty="0">
                          <a:solidFill>
                            <a:srgbClr val="226655"/>
                          </a:solidFill>
                        </a:rPr>
                        <a:t>Déterminez quel programme AMA à le type de produit(s) dont vous avez besoin.</a:t>
                      </a:r>
                      <a:endParaRPr lang="en-CA" sz="1100" b="0" dirty="0">
                        <a:solidFill>
                          <a:srgbClr val="226655"/>
                        </a:solidFill>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fr-FR" sz="1100" b="1" dirty="0">
                          <a:solidFill>
                            <a:srgbClr val="226655"/>
                          </a:solidFill>
                        </a:rPr>
                        <a:t>Étape 2 : </a:t>
                      </a:r>
                      <a:r>
                        <a:rPr lang="fr-FR" sz="1100" b="0" dirty="0">
                          <a:solidFill>
                            <a:srgbClr val="226655"/>
                          </a:solidFill>
                        </a:rPr>
                        <a:t>Utilisez les outils disponibles ainsi que les spécifications techniques pour déterminer si ces produits sont disponibles ou non.</a:t>
                      </a:r>
                      <a:r>
                        <a:rPr lang="en-CA" sz="1100" b="0" dirty="0">
                          <a:solidFill>
                            <a:srgbClr val="226655"/>
                          </a:solidFill>
                        </a:rPr>
                        <a:t> </a:t>
                      </a:r>
                    </a:p>
                    <a:p>
                      <a:pPr marL="0" marR="0" lvl="0" indent="0" algn="l" defTabSz="914377" rtl="0" eaLnBrk="1" fontAlgn="auto" latinLnBrk="0" hangingPunct="1">
                        <a:lnSpc>
                          <a:spcPct val="100000"/>
                        </a:lnSpc>
                        <a:spcBef>
                          <a:spcPts val="0"/>
                        </a:spcBef>
                        <a:spcAft>
                          <a:spcPts val="0"/>
                        </a:spcAft>
                        <a:buClrTx/>
                        <a:buSzTx/>
                        <a:buFontTx/>
                        <a:buNone/>
                        <a:tabLst/>
                        <a:defRPr/>
                      </a:pPr>
                      <a:r>
                        <a:rPr lang="fr-FR" sz="1100" b="0" i="1" dirty="0">
                          <a:solidFill>
                            <a:srgbClr val="226655"/>
                          </a:solidFill>
                        </a:rPr>
                        <a:t>Espaces de travail = Outil ORC + Annexe A-1 / Sièges = Constructeur de chaise + Annexe A</a:t>
                      </a:r>
                      <a:r>
                        <a:rPr lang="en-CA" sz="1100" b="0" i="1" dirty="0">
                          <a:solidFill>
                            <a:srgbClr val="226655"/>
                          </a:solidFill>
                        </a:rPr>
                        <a:t> </a:t>
                      </a:r>
                    </a:p>
                    <a:p>
                      <a:pPr marL="0" marR="0" lvl="0" indent="0" algn="l" defTabSz="914377" rtl="0" eaLnBrk="1" fontAlgn="auto" latinLnBrk="0" hangingPunct="1">
                        <a:lnSpc>
                          <a:spcPct val="100000"/>
                        </a:lnSpc>
                        <a:spcBef>
                          <a:spcPts val="0"/>
                        </a:spcBef>
                        <a:spcAft>
                          <a:spcPts val="0"/>
                        </a:spcAft>
                        <a:buClrTx/>
                        <a:buSzTx/>
                        <a:buFontTx/>
                        <a:buNone/>
                        <a:tabLst/>
                        <a:defRPr/>
                      </a:pPr>
                      <a:r>
                        <a:rPr lang="fr-CA" sz="1100" b="1" dirty="0">
                          <a:solidFill>
                            <a:srgbClr val="226655"/>
                          </a:solidFill>
                          <a:effectLst/>
                          <a:latin typeface="+mn-lt"/>
                          <a:ea typeface="Calibri" panose="020F0502020204030204" pitchFamily="34" charset="0"/>
                          <a:cs typeface="Times New Roman" panose="02020603050405020304" pitchFamily="18" charset="0"/>
                        </a:rPr>
                        <a:t>Étape 3 :</a:t>
                      </a:r>
                      <a:r>
                        <a:rPr lang="fr-CA" sz="1100" dirty="0">
                          <a:solidFill>
                            <a:srgbClr val="226655"/>
                          </a:solidFill>
                          <a:effectLst/>
                          <a:latin typeface="+mn-lt"/>
                          <a:ea typeface="Calibri" panose="020F0502020204030204" pitchFamily="34" charset="0"/>
                          <a:cs typeface="Times New Roman" panose="02020603050405020304" pitchFamily="18" charset="0"/>
                        </a:rPr>
                        <a:t> Si vous avez déterminé que ce qui est offert dans l'AMA ne répond pas à vos exigences fonctionnelles et/ou opérationnelles, vous pouvez continuer en dehors de l'AMA, conformément à la section 3.5.1 du Guide des approvisionnements. </a:t>
                      </a:r>
                      <a:r>
                        <a:rPr lang="fr-CA" sz="1100" u="sng" dirty="0">
                          <a:solidFill>
                            <a:srgbClr val="226655"/>
                          </a:solidFill>
                          <a:effectLst/>
                          <a:latin typeface="+mn-l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3.5.1 Offres à commandes et arrangements en matière d'approvisionnement obligatoires - Achatsetventes.gc.ca</a:t>
                      </a:r>
                      <a:r>
                        <a:rPr lang="fr-CA" sz="1100" dirty="0">
                          <a:solidFill>
                            <a:srgbClr val="226655"/>
                          </a:solidFill>
                          <a:effectLst/>
                          <a:latin typeface="+mn-lt"/>
                          <a:ea typeface="Calibri" panose="020F0502020204030204" pitchFamily="34" charset="0"/>
                          <a:cs typeface="Times New Roman" panose="02020603050405020304" pitchFamily="18" charset="0"/>
                        </a:rPr>
                        <a:t> Vous devez consigner </a:t>
                      </a:r>
                      <a:r>
                        <a:rPr lang="fr-FR" sz="1100" b="0" i="0" dirty="0">
                          <a:solidFill>
                            <a:srgbClr val="226655"/>
                          </a:solidFill>
                          <a:effectLst/>
                          <a:latin typeface="+mn-lt"/>
                        </a:rPr>
                        <a:t>tous les achats pour lesquels on n'a pas utilisé une offre à commandes ou un arrangement en matière d'approvisionnement obligatoire, et en expliquer les motifs.</a:t>
                      </a:r>
                      <a:endParaRPr lang="en-CA" sz="1100" b="0" dirty="0">
                        <a:solidFill>
                          <a:srgbClr val="226655"/>
                        </a:solidFill>
                        <a:latin typeface="+mn-lt"/>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en-CA" sz="1100" b="0" dirty="0">
                        <a:solidFill>
                          <a:srgbClr val="226655"/>
                        </a:solidFill>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fr-FR" sz="1100" b="0" dirty="0">
                          <a:solidFill>
                            <a:srgbClr val="226655"/>
                          </a:solidFill>
                        </a:rPr>
                        <a:t>Moins de 25 000 $ = vous pouvez contacter directement le fournisseur de votre choix</a:t>
                      </a:r>
                    </a:p>
                    <a:p>
                      <a:pPr marL="0" marR="0" lvl="0" indent="0" algn="l" defTabSz="914377" rtl="0" eaLnBrk="1" fontAlgn="auto" latinLnBrk="0" hangingPunct="1">
                        <a:lnSpc>
                          <a:spcPct val="100000"/>
                        </a:lnSpc>
                        <a:spcBef>
                          <a:spcPts val="0"/>
                        </a:spcBef>
                        <a:spcAft>
                          <a:spcPts val="0"/>
                        </a:spcAft>
                        <a:buClrTx/>
                        <a:buSzTx/>
                        <a:buFontTx/>
                        <a:buNone/>
                        <a:tabLst/>
                        <a:defRPr/>
                      </a:pPr>
                      <a:r>
                        <a:rPr lang="fr-FR" sz="1100" b="0" dirty="0">
                          <a:solidFill>
                            <a:srgbClr val="226655"/>
                          </a:solidFill>
                        </a:rPr>
                        <a:t>Plus de 25 000 $ = doit être compétitif</a:t>
                      </a:r>
                      <a:endParaRPr lang="en-CA" sz="1100" b="0" dirty="0">
                        <a:solidFill>
                          <a:srgbClr val="226655"/>
                        </a:solidFill>
                      </a:endParaRPr>
                    </a:p>
                  </a:txBody>
                  <a:tcPr marL="91439" marR="91439" marT="45704" marB="45704"/>
                </a:tc>
                <a:extLst>
                  <a:ext uri="{0D108BD9-81ED-4DB2-BD59-A6C34878D82A}">
                    <a16:rowId xmlns:a16="http://schemas.microsoft.com/office/drawing/2014/main" val="10002"/>
                  </a:ext>
                </a:extLst>
              </a:tr>
              <a:tr h="594299">
                <a:tc>
                  <a:txBody>
                    <a:bodyPr/>
                    <a:lstStyle/>
                    <a:p>
                      <a:r>
                        <a:rPr lang="fr-FR" sz="1100" dirty="0"/>
                        <a:t>Puis-je utiliser une carte d'achat?</a:t>
                      </a:r>
                      <a:endParaRPr lang="en-CA" sz="1100" dirty="0">
                        <a:highlight>
                          <a:srgbClr val="FF0000"/>
                        </a:highlight>
                      </a:endParaRPr>
                    </a:p>
                  </a:txBody>
                  <a:tcPr marL="91456" marR="91456" marT="45703" marB="45703"/>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1100" b="0" dirty="0">
                          <a:solidFill>
                            <a:srgbClr val="226655"/>
                          </a:solidFill>
                        </a:rPr>
                        <a:t>Oui, pour une exigence du palier 1 uniquement. Assurez-vous d'inclure la déclaration suivante : "les termes et conditions de SA (E60PQ-120001/# AMA/PQ ou E60PQ-140003/# AMA/PQ) s'appliquent à et font partie de cette exigence."</a:t>
                      </a:r>
                      <a:endParaRPr lang="en-CA" altLang="en-US" sz="1100" i="0" dirty="0">
                        <a:solidFill>
                          <a:srgbClr val="226655"/>
                        </a:solidFill>
                        <a:latin typeface="+mn-lt"/>
                        <a:cs typeface="Calibri" panose="020F0502020204030204" pitchFamily="34" charset="0"/>
                      </a:endParaRPr>
                    </a:p>
                  </a:txBody>
                  <a:tcPr marL="91456" marR="91456" marT="45703" marB="45703"/>
                </a:tc>
                <a:extLst>
                  <a:ext uri="{0D108BD9-81ED-4DB2-BD59-A6C34878D82A}">
                    <a16:rowId xmlns:a16="http://schemas.microsoft.com/office/drawing/2014/main" val="10003"/>
                  </a:ext>
                </a:extLst>
              </a:tr>
              <a:tr h="929562">
                <a:tc>
                  <a:txBody>
                    <a:bodyPr/>
                    <a:lstStyle/>
                    <a:p>
                      <a:r>
                        <a:rPr lang="fr-FR" sz="1100" dirty="0"/>
                        <a:t>J'ai besoin d'acheter des produits spécifiques d'un fabricant et cela coûtera plus de 25 000 $ </a:t>
                      </a:r>
                      <a:endParaRPr lang="en-CA" sz="1100" dirty="0"/>
                    </a:p>
                  </a:txBody>
                  <a:tcPr marL="91439" marR="91439" marT="45704" marB="45704"/>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sz="1100" dirty="0">
                          <a:solidFill>
                            <a:srgbClr val="226655"/>
                          </a:solidFill>
                          <a:effectLst/>
                          <a:latin typeface="+mn-lt"/>
                          <a:ea typeface="Calibri" panose="020F0502020204030204" pitchFamily="34" charset="0"/>
                          <a:cs typeface="Times New Roman" panose="02020603050405020304" pitchFamily="18" charset="0"/>
                        </a:rPr>
                        <a:t>Consultez le site Web Espaces de travail et remplissez une </a:t>
                      </a:r>
                      <a:r>
                        <a:rPr lang="fr-CA" sz="1100" u="sng" dirty="0">
                          <a:solidFill>
                            <a:srgbClr val="226655"/>
                          </a:solidFill>
                          <a:effectLst/>
                          <a:latin typeface="+mn-l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exigence spécifique du fabricant (au-dessus de 25k)</a:t>
                      </a:r>
                      <a:r>
                        <a:rPr lang="fr-CA" sz="1100" dirty="0">
                          <a:solidFill>
                            <a:srgbClr val="226655"/>
                          </a:solidFill>
                          <a:effectLst/>
                          <a:latin typeface="+mn-lt"/>
                          <a:ea typeface="Calibri" panose="020F0502020204030204" pitchFamily="34" charset="0"/>
                          <a:cs typeface="Times New Roman" panose="02020603050405020304" pitchFamily="18" charset="0"/>
                        </a:rPr>
                        <a:t> et soumettez-la pour approbation @ </a:t>
                      </a:r>
                      <a:r>
                        <a:rPr lang="fr-CA" sz="1100" dirty="0">
                          <a:solidFill>
                            <a:srgbClr val="226655"/>
                          </a:solidFill>
                          <a:effectLst/>
                          <a:latin typeface="+mn-l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TPSGC.PARCNAmeublement-APNCRFurniture.PWGSC@tpsgc-pwgsc.gc.ca</a:t>
                      </a:r>
                      <a:r>
                        <a:rPr lang="fr-CA" sz="1100" dirty="0">
                          <a:solidFill>
                            <a:srgbClr val="226655"/>
                          </a:solidFill>
                          <a:effectLst/>
                          <a:latin typeface="+mn-lt"/>
                          <a:ea typeface="Calibri" panose="020F0502020204030204" pitchFamily="34" charset="0"/>
                          <a:cs typeface="Times New Roman" panose="02020603050405020304" pitchFamily="18" charset="0"/>
                        </a:rPr>
                        <a:t> . Une fois approuvé, vous pouvez acheter directement auprès du fournisseur de votre choix pour ce produit spécifique. Assurez-vous de conserver une copie de votre formulaire MSR approuvé dans vos dossiers.</a:t>
                      </a:r>
                      <a:endParaRPr lang="en-CA" sz="1100" b="1" dirty="0">
                        <a:solidFill>
                          <a:srgbClr val="226655"/>
                        </a:solidFill>
                        <a:latin typeface="+mn-lt"/>
                      </a:endParaRPr>
                    </a:p>
                  </a:txBody>
                  <a:tcPr marL="91439" marR="91439" marT="45704" marB="45704"/>
                </a:tc>
                <a:extLst>
                  <a:ext uri="{0D108BD9-81ED-4DB2-BD59-A6C34878D82A}">
                    <a16:rowId xmlns:a16="http://schemas.microsoft.com/office/drawing/2014/main" val="10004"/>
                  </a:ext>
                </a:extLst>
              </a:tr>
              <a:tr h="683952">
                <a:tc>
                  <a:txBody>
                    <a:bodyPr/>
                    <a:lstStyle/>
                    <a:p>
                      <a:r>
                        <a:rPr lang="en-CA" sz="1200" dirty="0"/>
                        <a:t>Autorisations de sécurité?</a:t>
                      </a:r>
                    </a:p>
                  </a:txBody>
                  <a:tcPr marL="91456" marR="91456" marT="45703" marB="45703"/>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1200" b="0" dirty="0">
                          <a:solidFill>
                            <a:srgbClr val="226655"/>
                          </a:solidFill>
                        </a:rPr>
                        <a:t>Vos aspects de sécurité doivent être identifiés et ajoutés à la sollicitation pour vos besoins individuels. Contactez le responsable de la sécurité de votre ministère en cas de doute.</a:t>
                      </a:r>
                      <a:endParaRPr lang="en-CA" sz="1200" b="0" dirty="0">
                        <a:solidFill>
                          <a:srgbClr val="226655"/>
                        </a:solidFill>
                      </a:endParaRPr>
                    </a:p>
                  </a:txBody>
                  <a:tcPr marL="91456" marR="91456" marT="45703" marB="45703"/>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47180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145A074-C7FE-40F5-D7AC-BCCEC1E0243D}"/>
              </a:ext>
            </a:extLst>
          </p:cNvPr>
          <p:cNvGrpSpPr/>
          <p:nvPr/>
        </p:nvGrpSpPr>
        <p:grpSpPr>
          <a:xfrm>
            <a:off x="1287390" y="164996"/>
            <a:ext cx="10380444" cy="1053236"/>
            <a:chOff x="3492" y="373258"/>
            <a:chExt cx="9559534" cy="1696231"/>
          </a:xfrm>
        </p:grpSpPr>
        <p:sp>
          <p:nvSpPr>
            <p:cNvPr id="5" name="Rectangle 4">
              <a:extLst>
                <a:ext uri="{FF2B5EF4-FFF2-40B4-BE49-F238E27FC236}">
                  <a16:creationId xmlns:a16="http://schemas.microsoft.com/office/drawing/2014/main" id="{85220B21-6B17-ABFB-6FDB-1E0ABCB0C03B}"/>
                </a:ext>
              </a:extLst>
            </p:cNvPr>
            <p:cNvSpPr/>
            <p:nvPr/>
          </p:nvSpPr>
          <p:spPr>
            <a:xfrm>
              <a:off x="3492" y="782489"/>
              <a:ext cx="2111518" cy="1287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 name="TextBox 5">
              <a:extLst>
                <a:ext uri="{FF2B5EF4-FFF2-40B4-BE49-F238E27FC236}">
                  <a16:creationId xmlns:a16="http://schemas.microsoft.com/office/drawing/2014/main" id="{99719E11-3E15-D858-0506-C57D830FCC2F}"/>
                </a:ext>
              </a:extLst>
            </p:cNvPr>
            <p:cNvSpPr txBox="1"/>
            <p:nvPr/>
          </p:nvSpPr>
          <p:spPr>
            <a:xfrm>
              <a:off x="3492" y="373258"/>
              <a:ext cx="9559534" cy="128700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27584" tIns="81280" rIns="227584" bIns="81280" numCol="1" spcCol="1270" anchor="ctr" anchorCtr="0">
              <a:noAutofit/>
            </a:bodyPr>
            <a:lstStyle/>
            <a:p>
              <a:pPr marL="0" lvl="0" indent="0" algn="l" defTabSz="1422400">
                <a:lnSpc>
                  <a:spcPct val="90000"/>
                </a:lnSpc>
                <a:spcBef>
                  <a:spcPct val="0"/>
                </a:spcBef>
                <a:spcAft>
                  <a:spcPct val="35000"/>
                </a:spcAft>
                <a:buNone/>
              </a:pPr>
              <a:r>
                <a:rPr lang="en-CA" sz="4400" dirty="0">
                  <a:solidFill>
                    <a:srgbClr val="226655"/>
                  </a:solidFill>
                </a:rPr>
                <a:t>…QUESTIONS</a:t>
              </a:r>
              <a:r>
                <a:rPr lang="en-CA" sz="4400" kern="1200" dirty="0">
                  <a:solidFill>
                    <a:schemeClr val="accent2"/>
                  </a:solidFill>
                </a:rPr>
                <a:t>? </a:t>
              </a:r>
            </a:p>
          </p:txBody>
        </p:sp>
      </p:grpSp>
      <p:graphicFrame>
        <p:nvGraphicFramePr>
          <p:cNvPr id="3" name="Table 2">
            <a:extLst>
              <a:ext uri="{FF2B5EF4-FFF2-40B4-BE49-F238E27FC236}">
                <a16:creationId xmlns:a16="http://schemas.microsoft.com/office/drawing/2014/main" id="{F3610074-CCDA-3DB3-D482-52EA4C9D8590}"/>
              </a:ext>
            </a:extLst>
          </p:cNvPr>
          <p:cNvGraphicFramePr>
            <a:graphicFrameLocks noGrp="1"/>
          </p:cNvGraphicFramePr>
          <p:nvPr>
            <p:extLst>
              <p:ext uri="{D42A27DB-BD31-4B8C-83A1-F6EECF244321}">
                <p14:modId xmlns:p14="http://schemas.microsoft.com/office/powerpoint/2010/main" val="2744961521"/>
              </p:ext>
            </p:extLst>
          </p:nvPr>
        </p:nvGraphicFramePr>
        <p:xfrm>
          <a:off x="2771197" y="976915"/>
          <a:ext cx="8977457" cy="4725747"/>
        </p:xfrm>
        <a:graphic>
          <a:graphicData uri="http://schemas.openxmlformats.org/drawingml/2006/table">
            <a:tbl>
              <a:tblPr firstRow="1" bandRow="1">
                <a:tableStyleId>{5C22544A-7EE6-4342-B048-85BDC9FD1C3A}</a:tableStyleId>
              </a:tblPr>
              <a:tblGrid>
                <a:gridCol w="2087130">
                  <a:extLst>
                    <a:ext uri="{9D8B030D-6E8A-4147-A177-3AD203B41FA5}">
                      <a16:colId xmlns:a16="http://schemas.microsoft.com/office/drawing/2014/main" val="20000"/>
                    </a:ext>
                  </a:extLst>
                </a:gridCol>
                <a:gridCol w="6890327">
                  <a:extLst>
                    <a:ext uri="{9D8B030D-6E8A-4147-A177-3AD203B41FA5}">
                      <a16:colId xmlns:a16="http://schemas.microsoft.com/office/drawing/2014/main" val="20001"/>
                    </a:ext>
                  </a:extLst>
                </a:gridCol>
              </a:tblGrid>
              <a:tr h="457170">
                <a:tc>
                  <a:txBody>
                    <a:bodyPr/>
                    <a:lstStyle/>
                    <a:p>
                      <a:r>
                        <a:rPr lang="en-CA" sz="1200" dirty="0">
                          <a:solidFill>
                            <a:srgbClr val="666666"/>
                          </a:solidFill>
                        </a:rPr>
                        <a:t>QUESTIONS COURANTES</a:t>
                      </a:r>
                    </a:p>
                  </a:txBody>
                  <a:tcPr marL="91455" marR="91455" marT="45710" marB="45710"/>
                </a:tc>
                <a:tc>
                  <a:txBody>
                    <a:bodyPr/>
                    <a:lstStyle/>
                    <a:p>
                      <a:r>
                        <a:rPr lang="en-CA" sz="1200" dirty="0">
                          <a:solidFill>
                            <a:srgbClr val="666666"/>
                          </a:solidFill>
                        </a:rPr>
                        <a:t>RÉPONSES</a:t>
                      </a:r>
                    </a:p>
                  </a:txBody>
                  <a:tcPr marL="91455" marR="91455" marT="45710" marB="45710"/>
                </a:tc>
                <a:extLst>
                  <a:ext uri="{0D108BD9-81ED-4DB2-BD59-A6C34878D82A}">
                    <a16:rowId xmlns:a16="http://schemas.microsoft.com/office/drawing/2014/main" val="10000"/>
                  </a:ext>
                </a:extLst>
              </a:tr>
              <a:tr h="761975">
                <a:tc>
                  <a:txBody>
                    <a:bodyPr/>
                    <a:lstStyle/>
                    <a:p>
                      <a:r>
                        <a:rPr lang="fr-FR" sz="1100" dirty="0"/>
                        <a:t>Un revendeur peut-il soumettre un devis ?</a:t>
                      </a:r>
                      <a:endParaRPr lang="en-CA" sz="1100" dirty="0"/>
                    </a:p>
                  </a:txBody>
                  <a:tcPr marL="91455" marR="91455" marT="45710" marB="45710"/>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1100" b="0" dirty="0">
                          <a:solidFill>
                            <a:srgbClr val="226655"/>
                          </a:solidFill>
                        </a:rPr>
                        <a:t>Oui, mais il est essentiel que :</a:t>
                      </a:r>
                    </a:p>
                    <a:p>
                      <a:pPr marL="0" marR="0" lvl="0" indent="0" algn="l" defTabSz="914377" rtl="0" eaLnBrk="1" fontAlgn="auto" latinLnBrk="0" hangingPunct="1">
                        <a:lnSpc>
                          <a:spcPct val="100000"/>
                        </a:lnSpc>
                        <a:spcBef>
                          <a:spcPts val="0"/>
                        </a:spcBef>
                        <a:spcAft>
                          <a:spcPts val="0"/>
                        </a:spcAft>
                        <a:buClrTx/>
                        <a:buSzTx/>
                        <a:buFontTx/>
                        <a:buNone/>
                        <a:tabLst/>
                        <a:defRPr/>
                      </a:pPr>
                      <a:r>
                        <a:rPr lang="fr-FR" sz="1100" b="0" dirty="0">
                          <a:solidFill>
                            <a:srgbClr val="226655"/>
                          </a:solidFill>
                        </a:rPr>
                        <a:t>1) Le # de l’AMA est sur le devis, 2) il est approuvé par le titulaire de l’AMA, 3) le contrat DOIT être attribué uniquement au détenteur de l’AMA et 4) tous les paiements de facture </a:t>
                      </a:r>
                      <a:r>
                        <a:rPr lang="fr-FR" sz="1100" b="1" dirty="0">
                          <a:solidFill>
                            <a:srgbClr val="226655"/>
                          </a:solidFill>
                        </a:rPr>
                        <a:t>DOIVENT</a:t>
                      </a:r>
                      <a:r>
                        <a:rPr lang="fr-FR" sz="1100" b="0" dirty="0">
                          <a:solidFill>
                            <a:srgbClr val="226655"/>
                          </a:solidFill>
                        </a:rPr>
                        <a:t> être effectués uniquement au détenteur de l’AMA</a:t>
                      </a:r>
                    </a:p>
                  </a:txBody>
                  <a:tcPr marL="91455" marR="91455" marT="45710" marB="45710"/>
                </a:tc>
                <a:extLst>
                  <a:ext uri="{0D108BD9-81ED-4DB2-BD59-A6C34878D82A}">
                    <a16:rowId xmlns:a16="http://schemas.microsoft.com/office/drawing/2014/main" val="10001"/>
                  </a:ext>
                </a:extLst>
              </a:tr>
              <a:tr h="270833">
                <a:tc>
                  <a:txBody>
                    <a:bodyPr/>
                    <a:lstStyle/>
                    <a:p>
                      <a:r>
                        <a:rPr lang="en-CA" sz="1100" dirty="0"/>
                        <a:t>Qu'est-ce que BIFMA e3 ?</a:t>
                      </a:r>
                    </a:p>
                  </a:txBody>
                  <a:tcPr marL="91455" marR="91455" marT="45710" marB="45710"/>
                </a:tc>
                <a:tc>
                  <a:txBody>
                    <a:bodyPr/>
                    <a:lstStyle/>
                    <a:p>
                      <a:r>
                        <a:rPr lang="fr-FR" sz="1100" b="0" dirty="0">
                          <a:solidFill>
                            <a:srgbClr val="226655"/>
                          </a:solidFill>
                        </a:rPr>
                        <a:t>Consultez les avis importants sur notre page Web principale.</a:t>
                      </a:r>
                      <a:endParaRPr lang="en-CA" sz="1100" b="0" i="1" dirty="0">
                        <a:solidFill>
                          <a:srgbClr val="226655"/>
                        </a:solidFill>
                      </a:endParaRPr>
                    </a:p>
                  </a:txBody>
                  <a:tcPr marL="91455" marR="91455" marT="45710" marB="45710"/>
                </a:tc>
                <a:extLst>
                  <a:ext uri="{0D108BD9-81ED-4DB2-BD59-A6C34878D82A}">
                    <a16:rowId xmlns:a16="http://schemas.microsoft.com/office/drawing/2014/main" val="10002"/>
                  </a:ext>
                </a:extLst>
              </a:tr>
              <a:tr h="761975">
                <a:tc>
                  <a:txBody>
                    <a:bodyPr/>
                    <a:lstStyle/>
                    <a:p>
                      <a:r>
                        <a:rPr lang="fr-FR" sz="1100" dirty="0"/>
                        <a:t>Les meubles de l’AMA répondent-ils à l'accessibilité ?</a:t>
                      </a:r>
                    </a:p>
                  </a:txBody>
                  <a:tcPr marL="91455" marR="91455" marT="45710" marB="45710"/>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sz="1100" dirty="0">
                          <a:solidFill>
                            <a:srgbClr val="226655"/>
                          </a:solidFill>
                          <a:effectLst/>
                          <a:latin typeface="+mn-lt"/>
                          <a:ea typeface="Calibri" panose="020F0502020204030204" pitchFamily="34" charset="0"/>
                          <a:cs typeface="Times New Roman" panose="02020603050405020304" pitchFamily="18" charset="0"/>
                        </a:rPr>
                        <a:t>Les meubles de l’AMA peuvent être considérés comme accessibles en fonction de la conception des plans d'étage. Il est toujours préférable de consulter votre utilisateur pour comprendre ses besoins spécifiques en matière d'accessibilité. N'oubliez pas de remplir lorsque vous n'utilisez pas l'accessibilité dans le </a:t>
                      </a:r>
                      <a:r>
                        <a:rPr lang="fr-CA" sz="1100" u="sng" dirty="0">
                          <a:solidFill>
                            <a:srgbClr val="226655"/>
                          </a:solidFill>
                          <a:effectLst/>
                          <a:latin typeface="+mn-l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formulaire_justification</a:t>
                      </a:r>
                      <a:r>
                        <a:rPr lang="en-US" sz="1100" u="sng" kern="1200" dirty="0">
                          <a:solidFill>
                            <a:srgbClr val="226655"/>
                          </a:solidFill>
                          <a:effectLst/>
                          <a:latin typeface="+mn-lt"/>
                          <a:ea typeface="+mn-ea"/>
                          <a:cs typeface="+mn-cs"/>
                        </a:rPr>
                        <a:t> </a:t>
                      </a:r>
                      <a:endParaRPr lang="en-CA" sz="1100" b="0" dirty="0">
                        <a:solidFill>
                          <a:srgbClr val="226655"/>
                        </a:solidFill>
                        <a:latin typeface="+mn-lt"/>
                      </a:endParaRPr>
                    </a:p>
                  </a:txBody>
                  <a:tcPr marL="91455" marR="91455" marT="45710" marB="45710"/>
                </a:tc>
                <a:extLst>
                  <a:ext uri="{0D108BD9-81ED-4DB2-BD59-A6C34878D82A}">
                    <a16:rowId xmlns:a16="http://schemas.microsoft.com/office/drawing/2014/main" val="10003"/>
                  </a:ext>
                </a:extLst>
              </a:tr>
              <a:tr h="1264893">
                <a:tc>
                  <a:txBody>
                    <a:bodyPr/>
                    <a:lstStyle/>
                    <a:p>
                      <a:r>
                        <a:rPr lang="fr-FR" sz="1100" dirty="0"/>
                        <a:t>Qu'en est-il du stockage et de l'entreposage ?</a:t>
                      </a:r>
                      <a:endParaRPr lang="en-CA" sz="1100" dirty="0"/>
                    </a:p>
                  </a:txBody>
                  <a:tcPr marL="91438" marR="91438" marT="45711" marB="45711"/>
                </a:tc>
                <a:tc>
                  <a:txBody>
                    <a:bodyPr/>
                    <a:lstStyle/>
                    <a:p>
                      <a:r>
                        <a:rPr lang="fr-FR" sz="1100" kern="1200" dirty="0">
                          <a:solidFill>
                            <a:srgbClr val="226655"/>
                          </a:solidFill>
                          <a:effectLst/>
                          <a:latin typeface="+mj-lt"/>
                          <a:ea typeface="+mn-ea"/>
                          <a:cs typeface="+mn-cs"/>
                        </a:rPr>
                        <a:t>Il n'y a pas d'option d’entreposage dans le cadre de l'AMA ; il n'inclut aucune clause/condition de l’entreposage.</a:t>
                      </a:r>
                    </a:p>
                    <a:p>
                      <a:endParaRPr lang="fr-FR" sz="1100" kern="1200" dirty="0">
                        <a:solidFill>
                          <a:srgbClr val="226655"/>
                        </a:solidFill>
                        <a:effectLst/>
                        <a:latin typeface="+mj-lt"/>
                        <a:ea typeface="+mn-ea"/>
                        <a:cs typeface="+mn-cs"/>
                      </a:endParaRPr>
                    </a:p>
                    <a:p>
                      <a:r>
                        <a:rPr lang="fr-FR" sz="1100" kern="1200" dirty="0">
                          <a:solidFill>
                            <a:srgbClr val="226655"/>
                          </a:solidFill>
                          <a:effectLst/>
                          <a:latin typeface="+mj-lt"/>
                          <a:ea typeface="+mn-ea"/>
                          <a:cs typeface="+mn-cs"/>
                        </a:rPr>
                        <a:t>Mais, vous pourrez peut-être négocier avec le fournisseur, à condition qu'il ait de l'espace disponible, mais cela devrait être fait dans le cadre d'un contrat distinct en dehors de l'AMA. Je vous suggère de définir à l'avance les détails des frais d’entreposage et d'émettre un contrat séparé (qui couvre votre produit entre l'acceptation et la livraison finale).</a:t>
                      </a:r>
                      <a:endParaRPr lang="en-CA" sz="1100" kern="1200" dirty="0">
                        <a:solidFill>
                          <a:srgbClr val="226655"/>
                        </a:solidFill>
                        <a:effectLst/>
                        <a:latin typeface="+mj-lt"/>
                        <a:ea typeface="+mn-ea"/>
                        <a:cs typeface="+mn-cs"/>
                      </a:endParaRPr>
                    </a:p>
                  </a:txBody>
                  <a:tcPr marL="91438" marR="91438" marT="45711" marB="45711"/>
                </a:tc>
                <a:extLst>
                  <a:ext uri="{0D108BD9-81ED-4DB2-BD59-A6C34878D82A}">
                    <a16:rowId xmlns:a16="http://schemas.microsoft.com/office/drawing/2014/main" val="10004"/>
                  </a:ext>
                </a:extLst>
              </a:tr>
              <a:tr h="449124">
                <a:tc>
                  <a:txBody>
                    <a:bodyPr/>
                    <a:lstStyle/>
                    <a:p>
                      <a:r>
                        <a:rPr lang="en-CA" sz="1100" dirty="0"/>
                        <a:t>Avis importants ? </a:t>
                      </a:r>
                    </a:p>
                  </a:txBody>
                  <a:tcPr marL="91455" marR="91455" marT="45710" marB="45710"/>
                </a:tc>
                <a:tc>
                  <a:txBody>
                    <a:bodyPr/>
                    <a:lstStyle/>
                    <a:p>
                      <a:r>
                        <a:rPr lang="fr-FR" sz="1100" b="0" dirty="0">
                          <a:solidFill>
                            <a:srgbClr val="226655"/>
                          </a:solidFill>
                        </a:rPr>
                        <a:t>Assurez-vous toujours de consulter nos pages </a:t>
                      </a:r>
                      <a:r>
                        <a:rPr lang="en-CA" sz="1100" dirty="0">
                          <a:solidFill>
                            <a:srgbClr val="00B050"/>
                          </a:solidFill>
                          <a:hlinkClick r:id="rId3">
                            <a:extLst>
                              <a:ext uri="{A12FA001-AC4F-418D-AE19-62706E023703}">
                                <ahyp:hlinkClr xmlns:ahyp="http://schemas.microsoft.com/office/drawing/2018/hyperlinkcolor" val="tx"/>
                              </a:ext>
                            </a:extLst>
                          </a:hlinkClick>
                        </a:rPr>
                        <a:t>Mobilier de bureau - </a:t>
                      </a:r>
                      <a:r>
                        <a:rPr lang="en-CA" sz="1100" dirty="0">
                          <a:solidFill>
                            <a:srgbClr val="226655"/>
                          </a:solidFill>
                          <a:hlinkClick r:id="rId3">
                            <a:extLst>
                              <a:ext uri="{A12FA001-AC4F-418D-AE19-62706E023703}">
                                <ahyp:hlinkClr xmlns:ahyp="http://schemas.microsoft.com/office/drawing/2018/hyperlinkcolor" val="tx"/>
                              </a:ext>
                            </a:extLst>
                          </a:hlinkClick>
                        </a:rPr>
                        <a:t>GCpedia</a:t>
                      </a:r>
                      <a:r>
                        <a:rPr lang="fr-FR" sz="1100" b="0" dirty="0">
                          <a:solidFill>
                            <a:srgbClr val="226655"/>
                          </a:solidFill>
                        </a:rPr>
                        <a:t> pour tout avis important et les dernières informations à jour.</a:t>
                      </a:r>
                      <a:endParaRPr lang="en-CA" sz="1100" b="0" dirty="0">
                        <a:solidFill>
                          <a:srgbClr val="226655"/>
                        </a:solidFill>
                      </a:endParaRPr>
                    </a:p>
                  </a:txBody>
                  <a:tcPr marL="91455" marR="91455" marT="45710" marB="45710"/>
                </a:tc>
                <a:extLst>
                  <a:ext uri="{0D108BD9-81ED-4DB2-BD59-A6C34878D82A}">
                    <a16:rowId xmlns:a16="http://schemas.microsoft.com/office/drawing/2014/main" val="10005"/>
                  </a:ext>
                </a:extLst>
              </a:tr>
              <a:tr h="426697">
                <a:tc>
                  <a:txBody>
                    <a:bodyPr/>
                    <a:lstStyle/>
                    <a:p>
                      <a:r>
                        <a:rPr lang="en-CA" sz="1100" dirty="0"/>
                        <a:t>Contactez-nous                     </a:t>
                      </a:r>
                      <a:endParaRPr lang="en-CA" sz="1100" b="0" dirty="0">
                        <a:solidFill>
                          <a:srgbClr val="00B050"/>
                        </a:solidFill>
                      </a:endParaRPr>
                    </a:p>
                  </a:txBody>
                  <a:tcPr marL="91455" marR="91455" marT="45710" marB="45710"/>
                </a:tc>
                <a:tc>
                  <a:txBody>
                    <a:bodyPr/>
                    <a:lstStyle/>
                    <a:p>
                      <a:pPr marL="0" indent="0">
                        <a:buFontTx/>
                        <a:buNone/>
                      </a:pPr>
                      <a:r>
                        <a:rPr lang="fr-FR" altLang="en-US" sz="1100" b="1" dirty="0">
                          <a:solidFill>
                            <a:srgbClr val="226655"/>
                          </a:solidFill>
                        </a:rPr>
                        <a:t>Demandes générales d'approvisionnement sur l’AMA : </a:t>
                      </a:r>
                      <a:r>
                        <a:rPr lang="fr-FR" altLang="en-US" sz="1100" b="0" dirty="0">
                          <a:solidFill>
                            <a:srgbClr val="226655"/>
                          </a:solidFill>
                          <a:hlinkClick r:id="rId4">
                            <a:extLst>
                              <a:ext uri="{A12FA001-AC4F-418D-AE19-62706E023703}">
                                <ahyp:hlinkClr xmlns:ahyp="http://schemas.microsoft.com/office/drawing/2018/hyperlinkcolor" val="tx"/>
                              </a:ext>
                            </a:extLst>
                          </a:hlinkClick>
                        </a:rPr>
                        <a:t>TPSGC.PARCNAmeublement-APNCRFurniture.PWGSC@tpsgc-pwgsc.gc.ca</a:t>
                      </a:r>
                      <a:endParaRPr lang="fr-FR" altLang="en-US" sz="1100" b="0" dirty="0">
                        <a:solidFill>
                          <a:srgbClr val="226655"/>
                        </a:solidFill>
                      </a:endParaRPr>
                    </a:p>
                    <a:p>
                      <a:pPr marL="0" indent="0">
                        <a:buFontTx/>
                        <a:buNone/>
                      </a:pPr>
                      <a:endParaRPr lang="en-US" altLang="en-US" sz="1100" b="1" u="sng" dirty="0">
                        <a:solidFill>
                          <a:srgbClr val="226655"/>
                        </a:solidFill>
                      </a:endParaRPr>
                    </a:p>
                    <a:p>
                      <a:pPr marL="0" marR="0">
                        <a:lnSpc>
                          <a:spcPct val="107000"/>
                        </a:lnSpc>
                        <a:spcBef>
                          <a:spcPts val="0"/>
                        </a:spcBef>
                        <a:spcAft>
                          <a:spcPts val="0"/>
                        </a:spcAft>
                      </a:pPr>
                      <a:r>
                        <a:rPr lang="fr-CA" sz="1100" b="1" dirty="0">
                          <a:solidFill>
                            <a:srgbClr val="226655"/>
                          </a:solidFill>
                          <a:effectLst/>
                          <a:latin typeface="+mn-lt"/>
                          <a:ea typeface="Calibri" panose="020F0502020204030204" pitchFamily="34" charset="0"/>
                          <a:cs typeface="Times New Roman" panose="02020603050405020304" pitchFamily="18" charset="0"/>
                        </a:rPr>
                        <a:t>Produits techniques liés: </a:t>
                      </a:r>
                      <a:r>
                        <a:rPr lang="fr-CA" sz="1100" b="0" dirty="0">
                          <a:solidFill>
                            <a:srgbClr val="226655"/>
                          </a:solidFill>
                          <a:effectLst/>
                          <a:latin typeface="+mn-lt"/>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Lisa.Maidens@tpsgc-pwgsc.gc.ca</a:t>
                      </a:r>
                      <a:r>
                        <a:rPr lang="fr-CA" sz="1100" b="0" dirty="0">
                          <a:solidFill>
                            <a:srgbClr val="226655"/>
                          </a:solidFill>
                          <a:effectLst/>
                          <a:latin typeface="+mn-lt"/>
                          <a:ea typeface="Calibri" panose="020F0502020204030204" pitchFamily="34" charset="0"/>
                          <a:cs typeface="Times New Roman" panose="02020603050405020304" pitchFamily="18" charset="0"/>
                        </a:rPr>
                        <a:t> </a:t>
                      </a:r>
                      <a:endParaRPr lang="en-CA" sz="1100" b="0" dirty="0">
                        <a:solidFill>
                          <a:srgbClr val="226655"/>
                        </a:solidFill>
                        <a:effectLst/>
                        <a:latin typeface="+mn-lt"/>
                        <a:ea typeface="Calibri" panose="020F0502020204030204" pitchFamily="34" charset="0"/>
                        <a:cs typeface="Times New Roman" panose="02020603050405020304" pitchFamily="18" charset="0"/>
                      </a:endParaRPr>
                    </a:p>
                  </a:txBody>
                  <a:tcPr marL="91455" marR="91455" marT="45710" marB="4571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20056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6731D44-6EA8-985A-3BE2-DC9E3769CE18}"/>
              </a:ext>
            </a:extLst>
          </p:cNvPr>
          <p:cNvSpPr txBox="1"/>
          <p:nvPr/>
        </p:nvSpPr>
        <p:spPr>
          <a:xfrm>
            <a:off x="1581128" y="699192"/>
            <a:ext cx="10234353" cy="870151"/>
          </a:xfrm>
          <a:prstGeom prst="rect">
            <a:avLst/>
          </a:prstGeom>
        </p:spPr>
        <p:txBody>
          <a:bodyPr vert="horz" lIns="91440" tIns="45720" rIns="91440" bIns="45720" rtlCol="0" anchor="b">
            <a:noAutofit/>
          </a:bodyPr>
          <a:lstStyle/>
          <a:p>
            <a:pPr>
              <a:spcBef>
                <a:spcPct val="0"/>
              </a:spcBef>
              <a:spcAft>
                <a:spcPts val="600"/>
              </a:spcAft>
            </a:pPr>
            <a:r>
              <a:rPr lang="en-US" sz="4800" dirty="0">
                <a:solidFill>
                  <a:srgbClr val="226655"/>
                </a:solidFill>
                <a:latin typeface="+mj-lt"/>
                <a:ea typeface="+mj-ea"/>
                <a:cs typeface="+mj-cs"/>
              </a:rPr>
              <a:t>ARRANGEMENTS </a:t>
            </a:r>
            <a:r>
              <a:rPr lang="en-US" sz="4800" i="0" dirty="0">
                <a:solidFill>
                  <a:srgbClr val="CCDD44"/>
                </a:solidFill>
                <a:effectLst/>
                <a:latin typeface="+mj-lt"/>
                <a:ea typeface="+mj-ea"/>
                <a:cs typeface="+mj-cs"/>
              </a:rPr>
              <a:t>EN MATÈRE D’APPROVISIONNEMENT </a:t>
            </a:r>
            <a:endParaRPr lang="en-US" sz="4800" dirty="0">
              <a:solidFill>
                <a:srgbClr val="CCDD44"/>
              </a:solidFill>
              <a:latin typeface="+mj-lt"/>
              <a:ea typeface="+mj-ea"/>
              <a:cs typeface="+mj-cs"/>
            </a:endParaRPr>
          </a:p>
        </p:txBody>
      </p:sp>
      <p:graphicFrame>
        <p:nvGraphicFramePr>
          <p:cNvPr id="24" name="Diagram 23">
            <a:extLst>
              <a:ext uri="{FF2B5EF4-FFF2-40B4-BE49-F238E27FC236}">
                <a16:creationId xmlns:a16="http://schemas.microsoft.com/office/drawing/2014/main" id="{99FA30EE-D913-EEB9-4331-CF878072F13E}"/>
              </a:ext>
            </a:extLst>
          </p:cNvPr>
          <p:cNvGraphicFramePr/>
          <p:nvPr>
            <p:extLst>
              <p:ext uri="{D42A27DB-BD31-4B8C-83A1-F6EECF244321}">
                <p14:modId xmlns:p14="http://schemas.microsoft.com/office/powerpoint/2010/main" val="3670439959"/>
              </p:ext>
            </p:extLst>
          </p:nvPr>
        </p:nvGraphicFramePr>
        <p:xfrm>
          <a:off x="3486710" y="1390049"/>
          <a:ext cx="8636122" cy="5467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0172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FDF8"/>
            </a:gs>
            <a:gs pos="52000">
              <a:srgbClr val="FCFDF8"/>
            </a:gs>
            <a:gs pos="99029">
              <a:srgbClr val="666666"/>
            </a:gs>
            <a:gs pos="22000">
              <a:srgbClr val="E8EEBE"/>
            </a:gs>
            <a:gs pos="100000">
              <a:srgbClr val="666666"/>
            </a:gs>
          </a:gsLst>
          <a:lin ang="5400000" scaled="1"/>
          <a:tileRect/>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F96BCA-1B77-88DB-EE61-E176A9C93307}"/>
              </a:ext>
            </a:extLst>
          </p:cNvPr>
          <p:cNvSpPr txBox="1"/>
          <p:nvPr/>
        </p:nvSpPr>
        <p:spPr>
          <a:xfrm>
            <a:off x="1621708" y="5436242"/>
            <a:ext cx="9262400" cy="870151"/>
          </a:xfrm>
          <a:prstGeom prst="rect">
            <a:avLst/>
          </a:prstGeom>
        </p:spPr>
        <p:txBody>
          <a:bodyPr vert="horz" lIns="91440" tIns="45720" rIns="91440" bIns="45720" rtlCol="0" anchor="b">
            <a:noAutofit/>
          </a:bodyPr>
          <a:lstStyle/>
          <a:p>
            <a:pPr>
              <a:spcBef>
                <a:spcPct val="0"/>
              </a:spcBef>
              <a:spcAft>
                <a:spcPts val="600"/>
              </a:spcAft>
            </a:pPr>
            <a:r>
              <a:rPr lang="en-US" sz="4800" i="0" dirty="0">
                <a:solidFill>
                  <a:srgbClr val="226655"/>
                </a:solidFill>
                <a:effectLst/>
                <a:latin typeface="+mj-lt"/>
                <a:ea typeface="+mj-ea"/>
                <a:cs typeface="+mj-cs"/>
              </a:rPr>
              <a:t>LES AVANTAGES </a:t>
            </a:r>
            <a:r>
              <a:rPr lang="en-US" sz="4800" i="0" dirty="0">
                <a:solidFill>
                  <a:srgbClr val="CCDD44"/>
                </a:solidFill>
                <a:effectLst/>
                <a:latin typeface="+mj-lt"/>
                <a:ea typeface="+mj-ea"/>
                <a:cs typeface="+mj-cs"/>
              </a:rPr>
              <a:t>DE L’UTILISATION DE L’AMA</a:t>
            </a:r>
            <a:endParaRPr lang="en-US" sz="4800" dirty="0">
              <a:solidFill>
                <a:srgbClr val="CCDD44"/>
              </a:solidFill>
              <a:latin typeface="+mj-lt"/>
              <a:ea typeface="+mj-ea"/>
              <a:cs typeface="+mj-cs"/>
            </a:endParaRPr>
          </a:p>
        </p:txBody>
      </p:sp>
      <p:graphicFrame>
        <p:nvGraphicFramePr>
          <p:cNvPr id="8" name="Diagram 7">
            <a:extLst>
              <a:ext uri="{FF2B5EF4-FFF2-40B4-BE49-F238E27FC236}">
                <a16:creationId xmlns:a16="http://schemas.microsoft.com/office/drawing/2014/main" id="{77A90627-A51A-9D4A-18D0-15595E7C77FF}"/>
              </a:ext>
            </a:extLst>
          </p:cNvPr>
          <p:cNvGraphicFramePr/>
          <p:nvPr>
            <p:extLst>
              <p:ext uri="{D42A27DB-BD31-4B8C-83A1-F6EECF244321}">
                <p14:modId xmlns:p14="http://schemas.microsoft.com/office/powerpoint/2010/main" val="4055645242"/>
              </p:ext>
            </p:extLst>
          </p:nvPr>
        </p:nvGraphicFramePr>
        <p:xfrm>
          <a:off x="2622549" y="357717"/>
          <a:ext cx="9262399" cy="4004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The LEVEL® Third-Party Certification Program for the ANSI ...">
            <a:extLst>
              <a:ext uri="{FF2B5EF4-FFF2-40B4-BE49-F238E27FC236}">
                <a16:creationId xmlns:a16="http://schemas.microsoft.com/office/drawing/2014/main" id="{106F5598-5C2F-5603-C541-06C5E2B1FD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5774" y="2800035"/>
            <a:ext cx="628965" cy="628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090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2913">
              <a:schemeClr val="bg1"/>
            </a:gs>
            <a:gs pos="55000">
              <a:srgbClr val="E8EEBE"/>
            </a:gs>
            <a:gs pos="69000">
              <a:schemeClr val="accent1"/>
            </a:gs>
          </a:gsLst>
          <a:lin ang="27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885661-4162-4C76-AA3B-6B4EAA5354BF}"/>
              </a:ext>
            </a:extLst>
          </p:cNvPr>
          <p:cNvSpPr txBox="1"/>
          <p:nvPr/>
        </p:nvSpPr>
        <p:spPr>
          <a:xfrm>
            <a:off x="1464800" y="722809"/>
            <a:ext cx="9640246" cy="870151"/>
          </a:xfrm>
          <a:prstGeom prst="rect">
            <a:avLst/>
          </a:prstGeom>
        </p:spPr>
        <p:txBody>
          <a:bodyPr vert="horz" lIns="91440" tIns="45720" rIns="91440" bIns="45720" rtlCol="0" anchor="b">
            <a:noAutofit/>
          </a:bodyPr>
          <a:lstStyle/>
          <a:p>
            <a:pPr>
              <a:spcBef>
                <a:spcPct val="0"/>
              </a:spcBef>
              <a:spcAft>
                <a:spcPts val="600"/>
              </a:spcAft>
            </a:pPr>
            <a:r>
              <a:rPr lang="en-US" sz="4400" dirty="0">
                <a:solidFill>
                  <a:srgbClr val="226655"/>
                </a:solidFill>
                <a:latin typeface="+mj-lt"/>
                <a:ea typeface="+mj-ea"/>
                <a:cs typeface="+mj-cs"/>
              </a:rPr>
              <a:t>Comment </a:t>
            </a:r>
            <a:r>
              <a:rPr lang="en-US" sz="4400" i="0" dirty="0">
                <a:solidFill>
                  <a:srgbClr val="CCDD44"/>
                </a:solidFill>
                <a:effectLst/>
                <a:latin typeface="+mj-lt"/>
                <a:ea typeface="+mj-ea"/>
                <a:cs typeface="+mj-cs"/>
              </a:rPr>
              <a:t>fonctionnent les AMAs?</a:t>
            </a:r>
            <a:endParaRPr lang="en-US" sz="4400" dirty="0">
              <a:solidFill>
                <a:srgbClr val="CCDD44"/>
              </a:solidFill>
              <a:latin typeface="+mj-lt"/>
              <a:ea typeface="+mj-ea"/>
              <a:cs typeface="+mj-cs"/>
            </a:endParaRPr>
          </a:p>
        </p:txBody>
      </p:sp>
      <p:graphicFrame>
        <p:nvGraphicFramePr>
          <p:cNvPr id="4" name="Diagram 3">
            <a:extLst>
              <a:ext uri="{FF2B5EF4-FFF2-40B4-BE49-F238E27FC236}">
                <a16:creationId xmlns:a16="http://schemas.microsoft.com/office/drawing/2014/main" id="{38486F9E-D3FA-E301-CE1B-30B9CADEEEFF}"/>
              </a:ext>
            </a:extLst>
          </p:cNvPr>
          <p:cNvGraphicFramePr/>
          <p:nvPr>
            <p:extLst>
              <p:ext uri="{D42A27DB-BD31-4B8C-83A1-F6EECF244321}">
                <p14:modId xmlns:p14="http://schemas.microsoft.com/office/powerpoint/2010/main" val="367247628"/>
              </p:ext>
            </p:extLst>
          </p:nvPr>
        </p:nvGraphicFramePr>
        <p:xfrm>
          <a:off x="2555874" y="1380524"/>
          <a:ext cx="914082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19" descr="Download Agreement Job Deal Shaking Hands Comments - Work Agreement Icon -  Full Size PNG Image - PNGkit">
            <a:extLst>
              <a:ext uri="{FF2B5EF4-FFF2-40B4-BE49-F238E27FC236}">
                <a16:creationId xmlns:a16="http://schemas.microsoft.com/office/drawing/2014/main" id="{1C95288A-00CC-A568-DBCE-03D85A200A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05046" y="3168155"/>
            <a:ext cx="42130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DB276506-0505-DB87-3585-50C2B64B22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17579" y="5697003"/>
            <a:ext cx="511175" cy="4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7544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7F9C7D4-4B18-9F4E-D229-4FE62AC05C1C}"/>
              </a:ext>
            </a:extLst>
          </p:cNvPr>
          <p:cNvSpPr txBox="1"/>
          <p:nvPr/>
        </p:nvSpPr>
        <p:spPr>
          <a:xfrm>
            <a:off x="1537426" y="4737974"/>
            <a:ext cx="9262400" cy="870151"/>
          </a:xfrm>
          <a:prstGeom prst="rect">
            <a:avLst/>
          </a:prstGeom>
        </p:spPr>
        <p:txBody>
          <a:bodyPr vert="horz" lIns="91440" tIns="45720" rIns="91440" bIns="45720" rtlCol="0" anchor="b">
            <a:noAutofit/>
          </a:bodyPr>
          <a:lstStyle/>
          <a:p>
            <a:pPr>
              <a:spcBef>
                <a:spcPct val="0"/>
              </a:spcBef>
              <a:spcAft>
                <a:spcPts val="600"/>
              </a:spcAft>
            </a:pPr>
            <a:r>
              <a:rPr lang="en-US" sz="4800" i="0" dirty="0">
                <a:solidFill>
                  <a:srgbClr val="226655"/>
                </a:solidFill>
                <a:effectLst/>
                <a:latin typeface="+mj-lt"/>
                <a:ea typeface="+mj-ea"/>
                <a:cs typeface="+mj-cs"/>
              </a:rPr>
              <a:t>PAGES </a:t>
            </a:r>
            <a:r>
              <a:rPr lang="en-US" sz="4800" i="0" dirty="0">
                <a:solidFill>
                  <a:srgbClr val="CCDD44"/>
                </a:solidFill>
                <a:effectLst/>
                <a:latin typeface="+mj-lt"/>
                <a:ea typeface="+mj-ea"/>
                <a:cs typeface="+mj-cs"/>
              </a:rPr>
              <a:t>GCPEDIA</a:t>
            </a:r>
            <a:endParaRPr lang="en-US" sz="4800" dirty="0">
              <a:solidFill>
                <a:srgbClr val="CCDD44"/>
              </a:solidFill>
              <a:latin typeface="+mj-lt"/>
              <a:ea typeface="+mj-ea"/>
              <a:cs typeface="+mj-cs"/>
            </a:endParaRPr>
          </a:p>
        </p:txBody>
      </p:sp>
      <p:grpSp>
        <p:nvGrpSpPr>
          <p:cNvPr id="5" name="Group 4">
            <a:extLst>
              <a:ext uri="{FF2B5EF4-FFF2-40B4-BE49-F238E27FC236}">
                <a16:creationId xmlns:a16="http://schemas.microsoft.com/office/drawing/2014/main" id="{358A515E-F1E1-831C-FACF-90497A5A3A48}"/>
              </a:ext>
            </a:extLst>
          </p:cNvPr>
          <p:cNvGrpSpPr/>
          <p:nvPr/>
        </p:nvGrpSpPr>
        <p:grpSpPr>
          <a:xfrm>
            <a:off x="2887134" y="2408398"/>
            <a:ext cx="1261532" cy="1215335"/>
            <a:chOff x="115791" y="29377"/>
            <a:chExt cx="3712393" cy="3572069"/>
          </a:xfrm>
        </p:grpSpPr>
        <p:sp>
          <p:nvSpPr>
            <p:cNvPr id="6" name="Oval 5">
              <a:extLst>
                <a:ext uri="{FF2B5EF4-FFF2-40B4-BE49-F238E27FC236}">
                  <a16:creationId xmlns:a16="http://schemas.microsoft.com/office/drawing/2014/main" id="{E1FE1D76-0340-F8B1-3097-6B15329BCAA4}"/>
                </a:ext>
              </a:extLst>
            </p:cNvPr>
            <p:cNvSpPr/>
            <p:nvPr/>
          </p:nvSpPr>
          <p:spPr>
            <a:xfrm>
              <a:off x="115791" y="29377"/>
              <a:ext cx="3712393" cy="357206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Oval 4">
              <a:extLst>
                <a:ext uri="{FF2B5EF4-FFF2-40B4-BE49-F238E27FC236}">
                  <a16:creationId xmlns:a16="http://schemas.microsoft.com/office/drawing/2014/main" id="{B9F812ED-4524-791A-80A4-BEA397011ED2}"/>
                </a:ext>
              </a:extLst>
            </p:cNvPr>
            <p:cNvSpPr txBox="1"/>
            <p:nvPr/>
          </p:nvSpPr>
          <p:spPr>
            <a:xfrm>
              <a:off x="387626" y="487593"/>
              <a:ext cx="3062986" cy="25258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CA" sz="1400" b="0" kern="1200" dirty="0">
                  <a:solidFill>
                    <a:schemeClr val="tx1"/>
                  </a:solidFill>
                </a:rPr>
                <a:t>Avis importants</a:t>
              </a:r>
            </a:p>
          </p:txBody>
        </p:sp>
      </p:grpSp>
      <p:grpSp>
        <p:nvGrpSpPr>
          <p:cNvPr id="9" name="Group 8">
            <a:extLst>
              <a:ext uri="{FF2B5EF4-FFF2-40B4-BE49-F238E27FC236}">
                <a16:creationId xmlns:a16="http://schemas.microsoft.com/office/drawing/2014/main" id="{81B93996-C46E-A478-2628-760D9C6FDE4C}"/>
              </a:ext>
            </a:extLst>
          </p:cNvPr>
          <p:cNvGrpSpPr/>
          <p:nvPr/>
        </p:nvGrpSpPr>
        <p:grpSpPr>
          <a:xfrm>
            <a:off x="4104435" y="3099561"/>
            <a:ext cx="1261532" cy="1215335"/>
            <a:chOff x="115791" y="29377"/>
            <a:chExt cx="3712393" cy="3572069"/>
          </a:xfrm>
        </p:grpSpPr>
        <p:sp>
          <p:nvSpPr>
            <p:cNvPr id="10" name="Oval 9">
              <a:extLst>
                <a:ext uri="{FF2B5EF4-FFF2-40B4-BE49-F238E27FC236}">
                  <a16:creationId xmlns:a16="http://schemas.microsoft.com/office/drawing/2014/main" id="{01D28BC7-424F-08F1-198A-5154CB7B3572}"/>
                </a:ext>
              </a:extLst>
            </p:cNvPr>
            <p:cNvSpPr/>
            <p:nvPr/>
          </p:nvSpPr>
          <p:spPr>
            <a:xfrm>
              <a:off x="115791" y="29377"/>
              <a:ext cx="3712393" cy="357206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Oval 4">
              <a:extLst>
                <a:ext uri="{FF2B5EF4-FFF2-40B4-BE49-F238E27FC236}">
                  <a16:creationId xmlns:a16="http://schemas.microsoft.com/office/drawing/2014/main" id="{0A05C1F0-8023-0D5F-D539-882CD75130AC}"/>
                </a:ext>
              </a:extLst>
            </p:cNvPr>
            <p:cNvSpPr txBox="1"/>
            <p:nvPr/>
          </p:nvSpPr>
          <p:spPr>
            <a:xfrm>
              <a:off x="387620" y="412444"/>
              <a:ext cx="3168726" cy="25258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CA" sz="1200" dirty="0">
                  <a:solidFill>
                    <a:schemeClr val="tx1"/>
                  </a:solidFill>
                </a:rPr>
                <a:t>L’AMA Information sur le programme</a:t>
              </a:r>
              <a:endParaRPr lang="en-CA" sz="1400" b="0" kern="1200" dirty="0">
                <a:solidFill>
                  <a:srgbClr val="666666"/>
                </a:solidFill>
              </a:endParaRPr>
            </a:p>
          </p:txBody>
        </p:sp>
      </p:grpSp>
      <p:sp>
        <p:nvSpPr>
          <p:cNvPr id="13" name="Oval 12">
            <a:extLst>
              <a:ext uri="{FF2B5EF4-FFF2-40B4-BE49-F238E27FC236}">
                <a16:creationId xmlns:a16="http://schemas.microsoft.com/office/drawing/2014/main" id="{3E53D2B1-4B98-8D0C-581D-90D477AE4CC5}"/>
              </a:ext>
            </a:extLst>
          </p:cNvPr>
          <p:cNvSpPr/>
          <p:nvPr/>
        </p:nvSpPr>
        <p:spPr>
          <a:xfrm>
            <a:off x="5365967" y="2417256"/>
            <a:ext cx="1261532" cy="121533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5" name="Group 14">
            <a:extLst>
              <a:ext uri="{FF2B5EF4-FFF2-40B4-BE49-F238E27FC236}">
                <a16:creationId xmlns:a16="http://schemas.microsoft.com/office/drawing/2014/main" id="{F7535FE9-98D9-4368-608E-F566E7D64987}"/>
              </a:ext>
            </a:extLst>
          </p:cNvPr>
          <p:cNvGrpSpPr/>
          <p:nvPr/>
        </p:nvGrpSpPr>
        <p:grpSpPr>
          <a:xfrm>
            <a:off x="6610899" y="3119852"/>
            <a:ext cx="1261532" cy="1215335"/>
            <a:chOff x="115791" y="29377"/>
            <a:chExt cx="3712393" cy="3572069"/>
          </a:xfrm>
        </p:grpSpPr>
        <p:sp>
          <p:nvSpPr>
            <p:cNvPr id="16" name="Oval 15">
              <a:extLst>
                <a:ext uri="{FF2B5EF4-FFF2-40B4-BE49-F238E27FC236}">
                  <a16:creationId xmlns:a16="http://schemas.microsoft.com/office/drawing/2014/main" id="{0D1E91B1-D190-8FD0-C4AD-D3E0C3515DF7}"/>
                </a:ext>
              </a:extLst>
            </p:cNvPr>
            <p:cNvSpPr/>
            <p:nvPr/>
          </p:nvSpPr>
          <p:spPr>
            <a:xfrm>
              <a:off x="115791" y="29377"/>
              <a:ext cx="3712393" cy="357206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Oval 4">
              <a:extLst>
                <a:ext uri="{FF2B5EF4-FFF2-40B4-BE49-F238E27FC236}">
                  <a16:creationId xmlns:a16="http://schemas.microsoft.com/office/drawing/2014/main" id="{0A515EAD-ABA4-9223-4EBF-20AEEBB07DB0}"/>
                </a:ext>
              </a:extLst>
            </p:cNvPr>
            <p:cNvSpPr txBox="1"/>
            <p:nvPr/>
          </p:nvSpPr>
          <p:spPr>
            <a:xfrm>
              <a:off x="248504" y="462087"/>
              <a:ext cx="3372080" cy="25258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CA" sz="1400" b="0" kern="1200" dirty="0">
                  <a:solidFill>
                    <a:schemeClr val="tx1"/>
                  </a:solidFill>
                </a:rPr>
                <a:t>CORCAN</a:t>
              </a:r>
              <a:endParaRPr lang="en-CA" sz="1400" dirty="0">
                <a:solidFill>
                  <a:schemeClr val="tx1"/>
                </a:solidFill>
              </a:endParaRPr>
            </a:p>
            <a:p>
              <a:pPr marL="0" lvl="0" indent="0" algn="ctr" defTabSz="1155700">
                <a:lnSpc>
                  <a:spcPct val="90000"/>
                </a:lnSpc>
                <a:spcBef>
                  <a:spcPct val="0"/>
                </a:spcBef>
                <a:spcAft>
                  <a:spcPct val="35000"/>
                </a:spcAft>
                <a:buNone/>
              </a:pPr>
              <a:r>
                <a:rPr lang="en-CA" sz="1400" dirty="0">
                  <a:solidFill>
                    <a:schemeClr val="tx1"/>
                  </a:solidFill>
                </a:rPr>
                <a:t>I</a:t>
              </a:r>
              <a:r>
                <a:rPr lang="en-CA" sz="1400" b="0" kern="1200" dirty="0">
                  <a:solidFill>
                    <a:schemeClr val="tx1"/>
                  </a:solidFill>
                </a:rPr>
                <a:t>nformation sur les mobiliers</a:t>
              </a:r>
            </a:p>
          </p:txBody>
        </p:sp>
      </p:grpSp>
      <p:grpSp>
        <p:nvGrpSpPr>
          <p:cNvPr id="24" name="Group 23">
            <a:extLst>
              <a:ext uri="{FF2B5EF4-FFF2-40B4-BE49-F238E27FC236}">
                <a16:creationId xmlns:a16="http://schemas.microsoft.com/office/drawing/2014/main" id="{1B1D34E3-920D-FB36-40D1-521E83F16CBA}"/>
              </a:ext>
            </a:extLst>
          </p:cNvPr>
          <p:cNvGrpSpPr/>
          <p:nvPr/>
        </p:nvGrpSpPr>
        <p:grpSpPr>
          <a:xfrm>
            <a:off x="7862494" y="2417256"/>
            <a:ext cx="1261532" cy="1215335"/>
            <a:chOff x="115791" y="29377"/>
            <a:chExt cx="3712393" cy="3572069"/>
          </a:xfrm>
        </p:grpSpPr>
        <p:sp>
          <p:nvSpPr>
            <p:cNvPr id="25" name="Oval 24">
              <a:extLst>
                <a:ext uri="{FF2B5EF4-FFF2-40B4-BE49-F238E27FC236}">
                  <a16:creationId xmlns:a16="http://schemas.microsoft.com/office/drawing/2014/main" id="{A07D8FDF-89DD-0157-4384-A8F1F57CF1B3}"/>
                </a:ext>
              </a:extLst>
            </p:cNvPr>
            <p:cNvSpPr/>
            <p:nvPr/>
          </p:nvSpPr>
          <p:spPr>
            <a:xfrm>
              <a:off x="115791" y="29377"/>
              <a:ext cx="3712393" cy="357206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Oval 4">
              <a:extLst>
                <a:ext uri="{FF2B5EF4-FFF2-40B4-BE49-F238E27FC236}">
                  <a16:creationId xmlns:a16="http://schemas.microsoft.com/office/drawing/2014/main" id="{E1C07335-954A-0B4D-C872-210F4DAA26F8}"/>
                </a:ext>
              </a:extLst>
            </p:cNvPr>
            <p:cNvSpPr txBox="1"/>
            <p:nvPr/>
          </p:nvSpPr>
          <p:spPr>
            <a:xfrm>
              <a:off x="659455" y="552495"/>
              <a:ext cx="2779563" cy="25258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CA" sz="1400" b="0" kern="1200" dirty="0">
                  <a:solidFill>
                    <a:schemeClr val="tx1"/>
                  </a:solidFill>
                </a:rPr>
                <a:t>Comment s'inscrire</a:t>
              </a:r>
            </a:p>
          </p:txBody>
        </p:sp>
      </p:grpSp>
      <p:grpSp>
        <p:nvGrpSpPr>
          <p:cNvPr id="27" name="Group 26">
            <a:extLst>
              <a:ext uri="{FF2B5EF4-FFF2-40B4-BE49-F238E27FC236}">
                <a16:creationId xmlns:a16="http://schemas.microsoft.com/office/drawing/2014/main" id="{7D8C6C0A-0FA9-B66C-88C6-C84AAA195F2E}"/>
              </a:ext>
            </a:extLst>
          </p:cNvPr>
          <p:cNvGrpSpPr/>
          <p:nvPr/>
        </p:nvGrpSpPr>
        <p:grpSpPr>
          <a:xfrm>
            <a:off x="9068991" y="3119852"/>
            <a:ext cx="1261532" cy="1215335"/>
            <a:chOff x="115791" y="29377"/>
            <a:chExt cx="3712393" cy="3572069"/>
          </a:xfrm>
        </p:grpSpPr>
        <p:sp>
          <p:nvSpPr>
            <p:cNvPr id="28" name="Oval 27">
              <a:extLst>
                <a:ext uri="{FF2B5EF4-FFF2-40B4-BE49-F238E27FC236}">
                  <a16:creationId xmlns:a16="http://schemas.microsoft.com/office/drawing/2014/main" id="{CD458E9B-9FBF-4890-0401-8ACF9C71E985}"/>
                </a:ext>
              </a:extLst>
            </p:cNvPr>
            <p:cNvSpPr/>
            <p:nvPr/>
          </p:nvSpPr>
          <p:spPr>
            <a:xfrm>
              <a:off x="115791" y="29377"/>
              <a:ext cx="3712393" cy="357206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Oval 4">
              <a:extLst>
                <a:ext uri="{FF2B5EF4-FFF2-40B4-BE49-F238E27FC236}">
                  <a16:creationId xmlns:a16="http://schemas.microsoft.com/office/drawing/2014/main" id="{6E29BF78-6B6F-786F-76C4-3873282BB2F7}"/>
                </a:ext>
              </a:extLst>
            </p:cNvPr>
            <p:cNvSpPr txBox="1"/>
            <p:nvPr/>
          </p:nvSpPr>
          <p:spPr>
            <a:xfrm>
              <a:off x="659458" y="552494"/>
              <a:ext cx="2625059" cy="25258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CA" sz="1400" dirty="0">
                  <a:solidFill>
                    <a:schemeClr val="tx1"/>
                  </a:solidFill>
                </a:rPr>
                <a:t>liens internet</a:t>
              </a:r>
              <a:endParaRPr lang="en-CA" sz="1400" b="0" kern="1200" dirty="0">
                <a:solidFill>
                  <a:schemeClr val="tx1"/>
                </a:solidFill>
              </a:endParaRPr>
            </a:p>
          </p:txBody>
        </p:sp>
      </p:grpSp>
      <p:grpSp>
        <p:nvGrpSpPr>
          <p:cNvPr id="30" name="Group 29">
            <a:extLst>
              <a:ext uri="{FF2B5EF4-FFF2-40B4-BE49-F238E27FC236}">
                <a16:creationId xmlns:a16="http://schemas.microsoft.com/office/drawing/2014/main" id="{44E3BAD6-CE5A-5D8A-B5CC-F3977EA8B78D}"/>
              </a:ext>
            </a:extLst>
          </p:cNvPr>
          <p:cNvGrpSpPr/>
          <p:nvPr/>
        </p:nvGrpSpPr>
        <p:grpSpPr>
          <a:xfrm>
            <a:off x="10350169" y="2408398"/>
            <a:ext cx="1261532" cy="1215335"/>
            <a:chOff x="115785" y="-59830"/>
            <a:chExt cx="3712393" cy="3572069"/>
          </a:xfrm>
        </p:grpSpPr>
        <p:sp>
          <p:nvSpPr>
            <p:cNvPr id="31" name="Oval 30">
              <a:extLst>
                <a:ext uri="{FF2B5EF4-FFF2-40B4-BE49-F238E27FC236}">
                  <a16:creationId xmlns:a16="http://schemas.microsoft.com/office/drawing/2014/main" id="{67F7DBDA-74A0-D45F-69D1-612152370267}"/>
                </a:ext>
              </a:extLst>
            </p:cNvPr>
            <p:cNvSpPr/>
            <p:nvPr/>
          </p:nvSpPr>
          <p:spPr>
            <a:xfrm>
              <a:off x="115785" y="-59830"/>
              <a:ext cx="3712393" cy="357206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Oval 4">
              <a:extLst>
                <a:ext uri="{FF2B5EF4-FFF2-40B4-BE49-F238E27FC236}">
                  <a16:creationId xmlns:a16="http://schemas.microsoft.com/office/drawing/2014/main" id="{103FB35A-A011-D756-F64B-1E2B7F75123F}"/>
                </a:ext>
              </a:extLst>
            </p:cNvPr>
            <p:cNvSpPr txBox="1"/>
            <p:nvPr/>
          </p:nvSpPr>
          <p:spPr>
            <a:xfrm>
              <a:off x="545688" y="579823"/>
              <a:ext cx="2919709" cy="25258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CA" sz="1400" b="0" kern="1200" dirty="0">
                  <a:solidFill>
                    <a:schemeClr val="tx1"/>
                  </a:solidFill>
                </a:rPr>
                <a:t>Questions et réponses courantes</a:t>
              </a:r>
            </a:p>
          </p:txBody>
        </p:sp>
      </p:grpSp>
      <p:sp>
        <p:nvSpPr>
          <p:cNvPr id="33" name="Oval 4">
            <a:extLst>
              <a:ext uri="{FF2B5EF4-FFF2-40B4-BE49-F238E27FC236}">
                <a16:creationId xmlns:a16="http://schemas.microsoft.com/office/drawing/2014/main" id="{B0308C0E-76F9-4816-D485-EF9E70287E53}"/>
              </a:ext>
            </a:extLst>
          </p:cNvPr>
          <p:cNvSpPr txBox="1"/>
          <p:nvPr/>
        </p:nvSpPr>
        <p:spPr>
          <a:xfrm>
            <a:off x="5479837" y="2684686"/>
            <a:ext cx="1076785" cy="8593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CA" sz="1200" dirty="0">
                <a:solidFill>
                  <a:schemeClr val="tx1"/>
                </a:solidFill>
              </a:rPr>
              <a:t>L’AMA Information sur le programme</a:t>
            </a:r>
            <a:endParaRPr lang="en-CA" sz="1400" b="0" kern="1200" dirty="0">
              <a:solidFill>
                <a:srgbClr val="666666"/>
              </a:solidFill>
            </a:endParaRPr>
          </a:p>
          <a:p>
            <a:pPr marL="0" lvl="0" indent="0" algn="ctr" defTabSz="1155700">
              <a:lnSpc>
                <a:spcPct val="90000"/>
              </a:lnSpc>
              <a:spcBef>
                <a:spcPct val="0"/>
              </a:spcBef>
              <a:spcAft>
                <a:spcPct val="35000"/>
              </a:spcAft>
              <a:buNone/>
            </a:pPr>
            <a:endParaRPr lang="en-CA" sz="1400" b="0" kern="1200" dirty="0">
              <a:solidFill>
                <a:srgbClr val="666666"/>
              </a:solidFill>
            </a:endParaRPr>
          </a:p>
        </p:txBody>
      </p:sp>
      <p:sp>
        <p:nvSpPr>
          <p:cNvPr id="36" name="Arrow: Down 35">
            <a:extLst>
              <a:ext uri="{FF2B5EF4-FFF2-40B4-BE49-F238E27FC236}">
                <a16:creationId xmlns:a16="http://schemas.microsoft.com/office/drawing/2014/main" id="{0CCFD995-66DB-74B2-BA06-1F2E9C773BAA}"/>
              </a:ext>
            </a:extLst>
          </p:cNvPr>
          <p:cNvSpPr/>
          <p:nvPr/>
        </p:nvSpPr>
        <p:spPr>
          <a:xfrm>
            <a:off x="3400366" y="2162359"/>
            <a:ext cx="235067" cy="2542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Arrow: Down 36">
            <a:extLst>
              <a:ext uri="{FF2B5EF4-FFF2-40B4-BE49-F238E27FC236}">
                <a16:creationId xmlns:a16="http://schemas.microsoft.com/office/drawing/2014/main" id="{27E4A59E-2087-24C6-73B8-00B2EA7E7F6E}"/>
              </a:ext>
            </a:extLst>
          </p:cNvPr>
          <p:cNvSpPr/>
          <p:nvPr/>
        </p:nvSpPr>
        <p:spPr>
          <a:xfrm>
            <a:off x="5888044" y="2162359"/>
            <a:ext cx="235067" cy="2542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Arrow: Down 37">
            <a:extLst>
              <a:ext uri="{FF2B5EF4-FFF2-40B4-BE49-F238E27FC236}">
                <a16:creationId xmlns:a16="http://schemas.microsoft.com/office/drawing/2014/main" id="{A1364B12-DF36-ECB2-6DD2-3951CAFA9202}"/>
              </a:ext>
            </a:extLst>
          </p:cNvPr>
          <p:cNvSpPr/>
          <p:nvPr/>
        </p:nvSpPr>
        <p:spPr>
          <a:xfrm>
            <a:off x="8375724" y="2155228"/>
            <a:ext cx="235067" cy="2542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Arrow: Down 38">
            <a:extLst>
              <a:ext uri="{FF2B5EF4-FFF2-40B4-BE49-F238E27FC236}">
                <a16:creationId xmlns:a16="http://schemas.microsoft.com/office/drawing/2014/main" id="{6A66FDE8-F192-D6B4-3DA6-6E90D0734FB2}"/>
              </a:ext>
            </a:extLst>
          </p:cNvPr>
          <p:cNvSpPr/>
          <p:nvPr/>
        </p:nvSpPr>
        <p:spPr>
          <a:xfrm>
            <a:off x="10863402" y="2154168"/>
            <a:ext cx="235067" cy="2542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Arrow: Down 39">
            <a:extLst>
              <a:ext uri="{FF2B5EF4-FFF2-40B4-BE49-F238E27FC236}">
                <a16:creationId xmlns:a16="http://schemas.microsoft.com/office/drawing/2014/main" id="{6205E76D-2B94-47CE-0F39-402746461283}"/>
              </a:ext>
            </a:extLst>
          </p:cNvPr>
          <p:cNvSpPr/>
          <p:nvPr/>
        </p:nvSpPr>
        <p:spPr>
          <a:xfrm>
            <a:off x="4633281" y="2179479"/>
            <a:ext cx="235067" cy="9200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Arrow: Down 40">
            <a:extLst>
              <a:ext uri="{FF2B5EF4-FFF2-40B4-BE49-F238E27FC236}">
                <a16:creationId xmlns:a16="http://schemas.microsoft.com/office/drawing/2014/main" id="{B776BD5E-A5AB-90A4-C4B7-569DC152511F}"/>
              </a:ext>
            </a:extLst>
          </p:cNvPr>
          <p:cNvSpPr/>
          <p:nvPr/>
        </p:nvSpPr>
        <p:spPr>
          <a:xfrm>
            <a:off x="7123036" y="2191971"/>
            <a:ext cx="235067" cy="9200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Arrow: Down 41">
            <a:extLst>
              <a:ext uri="{FF2B5EF4-FFF2-40B4-BE49-F238E27FC236}">
                <a16:creationId xmlns:a16="http://schemas.microsoft.com/office/drawing/2014/main" id="{4AC169C4-88DA-214C-B23D-931375FD3C9C}"/>
              </a:ext>
            </a:extLst>
          </p:cNvPr>
          <p:cNvSpPr/>
          <p:nvPr/>
        </p:nvSpPr>
        <p:spPr>
          <a:xfrm>
            <a:off x="9582224" y="2179479"/>
            <a:ext cx="235067" cy="9200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a:extLst>
              <a:ext uri="{FF2B5EF4-FFF2-40B4-BE49-F238E27FC236}">
                <a16:creationId xmlns:a16="http://schemas.microsoft.com/office/drawing/2014/main" id="{2A4C50CB-6F26-CDDE-509E-80193B8097BE}"/>
              </a:ext>
            </a:extLst>
          </p:cNvPr>
          <p:cNvPicPr>
            <a:picLocks noChangeAspect="1"/>
          </p:cNvPicPr>
          <p:nvPr/>
        </p:nvPicPr>
        <p:blipFill>
          <a:blip r:embed="rId2"/>
          <a:stretch>
            <a:fillRect/>
          </a:stretch>
        </p:blipFill>
        <p:spPr>
          <a:xfrm>
            <a:off x="2397123" y="402608"/>
            <a:ext cx="9663635" cy="1776203"/>
          </a:xfrm>
          <a:prstGeom prst="rect">
            <a:avLst/>
          </a:prstGeom>
        </p:spPr>
      </p:pic>
    </p:spTree>
    <p:extLst>
      <p:ext uri="{BB962C8B-B14F-4D97-AF65-F5344CB8AC3E}">
        <p14:creationId xmlns:p14="http://schemas.microsoft.com/office/powerpoint/2010/main" val="1244744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Rounded Corners 84">
            <a:extLst>
              <a:ext uri="{FF2B5EF4-FFF2-40B4-BE49-F238E27FC236}">
                <a16:creationId xmlns:a16="http://schemas.microsoft.com/office/drawing/2014/main" id="{26A83DA9-F679-CBA4-9F16-A6CEE62EB944}"/>
              </a:ext>
            </a:extLst>
          </p:cNvPr>
          <p:cNvSpPr/>
          <p:nvPr/>
        </p:nvSpPr>
        <p:spPr>
          <a:xfrm>
            <a:off x="7753349" y="1293280"/>
            <a:ext cx="3933825" cy="60007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dirty="0">
                <a:solidFill>
                  <a:srgbClr val="666666"/>
                </a:solidFill>
              </a:rPr>
              <a:t>INSTRUCTIONS, EXEMPLES ET MODÈLES</a:t>
            </a:r>
          </a:p>
        </p:txBody>
      </p:sp>
      <p:sp>
        <p:nvSpPr>
          <p:cNvPr id="3" name="TextBox 2">
            <a:extLst>
              <a:ext uri="{FF2B5EF4-FFF2-40B4-BE49-F238E27FC236}">
                <a16:creationId xmlns:a16="http://schemas.microsoft.com/office/drawing/2014/main" id="{16690F7D-3480-1221-0EEE-8020235A11E9}"/>
              </a:ext>
            </a:extLst>
          </p:cNvPr>
          <p:cNvSpPr txBox="1"/>
          <p:nvPr/>
        </p:nvSpPr>
        <p:spPr>
          <a:xfrm>
            <a:off x="1329236" y="723167"/>
            <a:ext cx="9262400" cy="870151"/>
          </a:xfrm>
          <a:prstGeom prst="rect">
            <a:avLst/>
          </a:prstGeom>
        </p:spPr>
        <p:txBody>
          <a:bodyPr vert="horz" lIns="91440" tIns="45720" rIns="91440" bIns="45720" rtlCol="0" anchor="b">
            <a:noAutofit/>
          </a:bodyPr>
          <a:lstStyle/>
          <a:p>
            <a:pPr>
              <a:spcBef>
                <a:spcPct val="0"/>
              </a:spcBef>
              <a:spcAft>
                <a:spcPts val="600"/>
              </a:spcAft>
            </a:pPr>
            <a:r>
              <a:rPr lang="en-US" sz="4800" i="0" dirty="0">
                <a:solidFill>
                  <a:srgbClr val="226655"/>
                </a:solidFill>
                <a:effectLst/>
                <a:latin typeface="+mj-lt"/>
                <a:ea typeface="+mj-ea"/>
                <a:cs typeface="+mj-cs"/>
              </a:rPr>
              <a:t>GCPEDIA</a:t>
            </a:r>
          </a:p>
          <a:p>
            <a:pPr>
              <a:spcBef>
                <a:spcPct val="0"/>
              </a:spcBef>
              <a:spcAft>
                <a:spcPts val="600"/>
              </a:spcAft>
            </a:pPr>
            <a:r>
              <a:rPr lang="en-US" sz="3600" i="0" dirty="0">
                <a:solidFill>
                  <a:srgbClr val="CCDD44"/>
                </a:solidFill>
                <a:effectLst/>
                <a:latin typeface="+mj-lt"/>
                <a:ea typeface="+mj-ea"/>
                <a:cs typeface="+mj-cs"/>
              </a:rPr>
              <a:t> </a:t>
            </a:r>
            <a:r>
              <a:rPr lang="en-US" sz="2400" i="0" dirty="0">
                <a:solidFill>
                  <a:srgbClr val="CCDD44"/>
                </a:solidFill>
                <a:effectLst/>
                <a:latin typeface="+mj-lt"/>
                <a:ea typeface="+mj-ea"/>
                <a:cs typeface="+mj-cs"/>
              </a:rPr>
              <a:t>a</a:t>
            </a:r>
            <a:r>
              <a:rPr lang="en-US" sz="2400" dirty="0">
                <a:solidFill>
                  <a:srgbClr val="CCDD44"/>
                </a:solidFill>
                <a:latin typeface="+mj-lt"/>
                <a:ea typeface="+mj-ea"/>
                <a:cs typeface="+mj-cs"/>
              </a:rPr>
              <a:t>perçu</a:t>
            </a:r>
          </a:p>
        </p:txBody>
      </p:sp>
      <p:sp>
        <p:nvSpPr>
          <p:cNvPr id="86" name="Rectangle: Rounded Corners 85">
            <a:extLst>
              <a:ext uri="{FF2B5EF4-FFF2-40B4-BE49-F238E27FC236}">
                <a16:creationId xmlns:a16="http://schemas.microsoft.com/office/drawing/2014/main" id="{1B41FA2A-0423-58BB-6F6A-8A1409C933C8}"/>
              </a:ext>
            </a:extLst>
          </p:cNvPr>
          <p:cNvSpPr/>
          <p:nvPr/>
        </p:nvSpPr>
        <p:spPr>
          <a:xfrm>
            <a:off x="6169892" y="2651293"/>
            <a:ext cx="3270128" cy="60007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dirty="0">
                <a:solidFill>
                  <a:srgbClr val="666666"/>
                </a:solidFill>
              </a:rPr>
              <a:t>L’AMA FOURNISSEURS</a:t>
            </a:r>
          </a:p>
        </p:txBody>
      </p:sp>
      <p:sp>
        <p:nvSpPr>
          <p:cNvPr id="94" name="Rectangle: Rounded Corners 93">
            <a:extLst>
              <a:ext uri="{FF2B5EF4-FFF2-40B4-BE49-F238E27FC236}">
                <a16:creationId xmlns:a16="http://schemas.microsoft.com/office/drawing/2014/main" id="{95CA6316-0407-92DE-5F1B-FB5CE0824BC7}"/>
              </a:ext>
            </a:extLst>
          </p:cNvPr>
          <p:cNvSpPr/>
          <p:nvPr/>
        </p:nvSpPr>
        <p:spPr>
          <a:xfrm>
            <a:off x="7753349" y="4523081"/>
            <a:ext cx="3933825" cy="60007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dirty="0">
                <a:solidFill>
                  <a:srgbClr val="666666"/>
                </a:solidFill>
              </a:rPr>
              <a:t>DOCUMENTS DE </a:t>
            </a:r>
          </a:p>
          <a:p>
            <a:pPr algn="r"/>
            <a:r>
              <a:rPr lang="en-CA" dirty="0">
                <a:solidFill>
                  <a:srgbClr val="666666"/>
                </a:solidFill>
              </a:rPr>
              <a:t>SOLLICITATION</a:t>
            </a:r>
          </a:p>
        </p:txBody>
      </p:sp>
      <p:sp>
        <p:nvSpPr>
          <p:cNvPr id="96" name="Rectangle: Rounded Corners 95">
            <a:extLst>
              <a:ext uri="{FF2B5EF4-FFF2-40B4-BE49-F238E27FC236}">
                <a16:creationId xmlns:a16="http://schemas.microsoft.com/office/drawing/2014/main" id="{ADA062B4-E83F-87AE-CE13-1C8DD8952EA9}"/>
              </a:ext>
            </a:extLst>
          </p:cNvPr>
          <p:cNvSpPr/>
          <p:nvPr/>
        </p:nvSpPr>
        <p:spPr>
          <a:xfrm>
            <a:off x="3140364" y="6175307"/>
            <a:ext cx="6240504" cy="60007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dirty="0">
                <a:solidFill>
                  <a:srgbClr val="666666"/>
                </a:solidFill>
              </a:rPr>
              <a:t> OUTILS DE DÉFINITION</a:t>
            </a:r>
          </a:p>
        </p:txBody>
      </p:sp>
      <p:sp>
        <p:nvSpPr>
          <p:cNvPr id="4" name="TextBox 3">
            <a:extLst>
              <a:ext uri="{FF2B5EF4-FFF2-40B4-BE49-F238E27FC236}">
                <a16:creationId xmlns:a16="http://schemas.microsoft.com/office/drawing/2014/main" id="{9633ECC3-D83C-42A0-5D12-A5229C4CF8B6}"/>
              </a:ext>
            </a:extLst>
          </p:cNvPr>
          <p:cNvSpPr txBox="1"/>
          <p:nvPr/>
        </p:nvSpPr>
        <p:spPr>
          <a:xfrm>
            <a:off x="1431966" y="4425990"/>
            <a:ext cx="2173460" cy="646331"/>
          </a:xfrm>
          <a:prstGeom prst="rect">
            <a:avLst/>
          </a:prstGeom>
          <a:noFill/>
        </p:spPr>
        <p:txBody>
          <a:bodyPr wrap="square">
            <a:spAutoFit/>
          </a:bodyPr>
          <a:lstStyle/>
          <a:p>
            <a:pPr algn="ctr"/>
            <a:r>
              <a:rPr lang="en-US" dirty="0">
                <a:solidFill>
                  <a:srgbClr val="226655"/>
                </a:solidFill>
                <a:latin typeface="+mj-lt"/>
                <a:ea typeface="+mj-ea"/>
                <a:cs typeface="+mj-cs"/>
              </a:rPr>
              <a:t>Les espaces de travail</a:t>
            </a:r>
            <a:endParaRPr lang="en-CA" dirty="0"/>
          </a:p>
        </p:txBody>
      </p:sp>
      <p:sp>
        <p:nvSpPr>
          <p:cNvPr id="5" name="TextBox 4">
            <a:extLst>
              <a:ext uri="{FF2B5EF4-FFF2-40B4-BE49-F238E27FC236}">
                <a16:creationId xmlns:a16="http://schemas.microsoft.com/office/drawing/2014/main" id="{39036E0B-7F25-FBA5-A334-3379FD0AFB87}"/>
              </a:ext>
            </a:extLst>
          </p:cNvPr>
          <p:cNvSpPr txBox="1"/>
          <p:nvPr/>
        </p:nvSpPr>
        <p:spPr>
          <a:xfrm>
            <a:off x="3544616" y="4433154"/>
            <a:ext cx="1602458" cy="646331"/>
          </a:xfrm>
          <a:prstGeom prst="rect">
            <a:avLst/>
          </a:prstGeom>
          <a:noFill/>
        </p:spPr>
        <p:txBody>
          <a:bodyPr wrap="square">
            <a:spAutoFit/>
          </a:bodyPr>
          <a:lstStyle/>
          <a:p>
            <a:pPr algn="ctr"/>
            <a:r>
              <a:rPr lang="en-US" dirty="0">
                <a:solidFill>
                  <a:srgbClr val="226655"/>
                </a:solidFill>
                <a:latin typeface="+mj-lt"/>
                <a:ea typeface="+mj-ea"/>
                <a:cs typeface="+mj-cs"/>
              </a:rPr>
              <a:t>Les fauteuils de bureau</a:t>
            </a:r>
            <a:endParaRPr lang="en-CA" dirty="0"/>
          </a:p>
        </p:txBody>
      </p:sp>
      <p:sp>
        <p:nvSpPr>
          <p:cNvPr id="7" name="Rectangle: Rounded Corners 6">
            <a:extLst>
              <a:ext uri="{FF2B5EF4-FFF2-40B4-BE49-F238E27FC236}">
                <a16:creationId xmlns:a16="http://schemas.microsoft.com/office/drawing/2014/main" id="{FAA62816-523D-0D60-41D1-287CE6CCC07C}"/>
              </a:ext>
            </a:extLst>
          </p:cNvPr>
          <p:cNvSpPr/>
          <p:nvPr/>
        </p:nvSpPr>
        <p:spPr>
          <a:xfrm>
            <a:off x="3461149" y="4997667"/>
            <a:ext cx="1685925" cy="178487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226655"/>
                </a:solidFill>
              </a:rPr>
              <a:t>“</a:t>
            </a:r>
            <a:r>
              <a:rPr lang="en-CA" b="1" i="1" dirty="0">
                <a:solidFill>
                  <a:srgbClr val="226655"/>
                </a:solidFill>
              </a:rPr>
              <a:t>Créateur de chaise</a:t>
            </a:r>
            <a:r>
              <a:rPr lang="en-CA" b="1" dirty="0">
                <a:solidFill>
                  <a:srgbClr val="226655"/>
                </a:solidFill>
              </a:rPr>
              <a:t>”</a:t>
            </a:r>
          </a:p>
          <a:p>
            <a:pPr algn="ctr"/>
            <a:endParaRPr lang="en-CA" b="1" dirty="0">
              <a:solidFill>
                <a:srgbClr val="226655"/>
              </a:solidFill>
            </a:endParaRPr>
          </a:p>
          <a:p>
            <a:pPr algn="ctr"/>
            <a:endParaRPr lang="en-CA" b="1" dirty="0">
              <a:solidFill>
                <a:srgbClr val="226655"/>
              </a:solidFill>
            </a:endParaRPr>
          </a:p>
          <a:p>
            <a:pPr algn="ctr"/>
            <a:endParaRPr lang="en-CA" b="1" dirty="0">
              <a:solidFill>
                <a:srgbClr val="226655"/>
              </a:solidFill>
            </a:endParaRPr>
          </a:p>
          <a:p>
            <a:pPr algn="ctr"/>
            <a:endParaRPr lang="en-CA" b="1" dirty="0">
              <a:solidFill>
                <a:srgbClr val="226655"/>
              </a:solidFill>
            </a:endParaRPr>
          </a:p>
        </p:txBody>
      </p:sp>
      <p:sp>
        <p:nvSpPr>
          <p:cNvPr id="10" name="Rectangle: Rounded Corners 9">
            <a:extLst>
              <a:ext uri="{FF2B5EF4-FFF2-40B4-BE49-F238E27FC236}">
                <a16:creationId xmlns:a16="http://schemas.microsoft.com/office/drawing/2014/main" id="{F50CAE64-2057-D7D6-C26D-ADEC861FDFCC}"/>
              </a:ext>
            </a:extLst>
          </p:cNvPr>
          <p:cNvSpPr/>
          <p:nvPr/>
        </p:nvSpPr>
        <p:spPr>
          <a:xfrm>
            <a:off x="1710862" y="4997667"/>
            <a:ext cx="1685925" cy="178487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226655"/>
              </a:solidFill>
            </a:endParaRPr>
          </a:p>
          <a:p>
            <a:pPr algn="ctr"/>
            <a:r>
              <a:rPr lang="en-CA" b="1" dirty="0">
                <a:solidFill>
                  <a:srgbClr val="226655"/>
                </a:solidFill>
              </a:rPr>
              <a:t>“</a:t>
            </a:r>
            <a:r>
              <a:rPr lang="en-CA" b="1" i="1" dirty="0">
                <a:solidFill>
                  <a:srgbClr val="226655"/>
                </a:solidFill>
              </a:rPr>
              <a:t>ORC</a:t>
            </a:r>
            <a:r>
              <a:rPr lang="en-CA" b="1" dirty="0">
                <a:solidFill>
                  <a:srgbClr val="226655"/>
                </a:solidFill>
              </a:rPr>
              <a:t>”</a:t>
            </a:r>
            <a:r>
              <a:rPr lang="en-CA" dirty="0">
                <a:solidFill>
                  <a:srgbClr val="226655"/>
                </a:solidFill>
              </a:rPr>
              <a:t> </a:t>
            </a:r>
          </a:p>
          <a:p>
            <a:pPr algn="ctr"/>
            <a:endParaRPr lang="en-CA" dirty="0">
              <a:solidFill>
                <a:srgbClr val="226655"/>
              </a:solidFill>
            </a:endParaRPr>
          </a:p>
          <a:p>
            <a:pPr algn="ctr"/>
            <a:endParaRPr lang="en-CA" dirty="0">
              <a:solidFill>
                <a:srgbClr val="226655"/>
              </a:solidFill>
            </a:endParaRPr>
          </a:p>
          <a:p>
            <a:pPr algn="ctr"/>
            <a:endParaRPr lang="en-CA" dirty="0">
              <a:solidFill>
                <a:srgbClr val="226655"/>
              </a:solidFill>
            </a:endParaRPr>
          </a:p>
          <a:p>
            <a:pPr algn="ctr"/>
            <a:endParaRPr lang="en-CA" dirty="0">
              <a:solidFill>
                <a:srgbClr val="226655"/>
              </a:solidFill>
            </a:endParaRPr>
          </a:p>
          <a:p>
            <a:pPr algn="ctr"/>
            <a:endParaRPr lang="en-CA" dirty="0">
              <a:solidFill>
                <a:srgbClr val="226655"/>
              </a:solidFill>
            </a:endParaRPr>
          </a:p>
          <a:p>
            <a:pPr algn="ctr"/>
            <a:endParaRPr lang="en-CA" dirty="0">
              <a:solidFill>
                <a:srgbClr val="226655"/>
              </a:solidFill>
            </a:endParaRPr>
          </a:p>
        </p:txBody>
      </p:sp>
      <p:pic>
        <p:nvPicPr>
          <p:cNvPr id="11" name="Picture 10">
            <a:extLst>
              <a:ext uri="{FF2B5EF4-FFF2-40B4-BE49-F238E27FC236}">
                <a16:creationId xmlns:a16="http://schemas.microsoft.com/office/drawing/2014/main" id="{6A0B3407-E9B2-EEF5-2A26-AE44F12485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0556" y="5602101"/>
            <a:ext cx="1195761" cy="1021927"/>
          </a:xfrm>
          <a:prstGeom prst="rect">
            <a:avLst/>
          </a:prstGeom>
        </p:spPr>
      </p:pic>
      <p:pic>
        <p:nvPicPr>
          <p:cNvPr id="15" name="Picture 14">
            <a:extLst>
              <a:ext uri="{FF2B5EF4-FFF2-40B4-BE49-F238E27FC236}">
                <a16:creationId xmlns:a16="http://schemas.microsoft.com/office/drawing/2014/main" id="{5E853765-59E0-CA37-A53F-E7282B93D62F}"/>
              </a:ext>
            </a:extLst>
          </p:cNvPr>
          <p:cNvPicPr>
            <a:picLocks noChangeAspect="1"/>
          </p:cNvPicPr>
          <p:nvPr/>
        </p:nvPicPr>
        <p:blipFill>
          <a:blip r:embed="rId3"/>
          <a:stretch>
            <a:fillRect/>
          </a:stretch>
        </p:blipFill>
        <p:spPr>
          <a:xfrm>
            <a:off x="1860075" y="5419256"/>
            <a:ext cx="1389693" cy="1222322"/>
          </a:xfrm>
          <a:prstGeom prst="rect">
            <a:avLst/>
          </a:prstGeom>
        </p:spPr>
      </p:pic>
      <p:sp>
        <p:nvSpPr>
          <p:cNvPr id="16" name="Rectangle: Rounded Corners 15">
            <a:extLst>
              <a:ext uri="{FF2B5EF4-FFF2-40B4-BE49-F238E27FC236}">
                <a16:creationId xmlns:a16="http://schemas.microsoft.com/office/drawing/2014/main" id="{9BF9A8A8-AD41-F869-ADCA-029525013068}"/>
              </a:ext>
            </a:extLst>
          </p:cNvPr>
          <p:cNvSpPr/>
          <p:nvPr/>
        </p:nvSpPr>
        <p:spPr>
          <a:xfrm>
            <a:off x="1583494" y="2323958"/>
            <a:ext cx="4761645" cy="13058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226655"/>
              </a:solidFill>
            </a:endParaRPr>
          </a:p>
          <a:p>
            <a:pPr algn="ctr"/>
            <a:endParaRPr lang="en-CA" b="1" dirty="0">
              <a:solidFill>
                <a:srgbClr val="226655"/>
              </a:solidFill>
            </a:endParaRPr>
          </a:p>
          <a:p>
            <a:pPr algn="ctr"/>
            <a:endParaRPr lang="en-CA" b="1" dirty="0">
              <a:solidFill>
                <a:srgbClr val="226655"/>
              </a:solidFill>
            </a:endParaRPr>
          </a:p>
          <a:p>
            <a:pPr algn="ctr"/>
            <a:endParaRPr lang="en-CA" b="1" dirty="0">
              <a:solidFill>
                <a:srgbClr val="226655"/>
              </a:solidFill>
            </a:endParaRPr>
          </a:p>
          <a:p>
            <a:pPr algn="ctr"/>
            <a:endParaRPr lang="en-CA" b="1" dirty="0">
              <a:solidFill>
                <a:srgbClr val="226655"/>
              </a:solidFill>
            </a:endParaRPr>
          </a:p>
          <a:p>
            <a:pPr algn="ctr"/>
            <a:r>
              <a:rPr lang="en-CA" b="1" dirty="0">
                <a:solidFill>
                  <a:srgbClr val="226655"/>
                </a:solidFill>
              </a:rPr>
              <a:t>“</a:t>
            </a:r>
            <a:r>
              <a:rPr lang="en-CA" b="1" i="1" dirty="0">
                <a:solidFill>
                  <a:srgbClr val="226655"/>
                </a:solidFill>
              </a:rPr>
              <a:t>AMA Renseignements des fournisseurs</a:t>
            </a:r>
            <a:r>
              <a:rPr lang="en-CA" b="1" dirty="0">
                <a:solidFill>
                  <a:srgbClr val="226655"/>
                </a:solidFill>
              </a:rPr>
              <a:t>”</a:t>
            </a:r>
          </a:p>
          <a:p>
            <a:pPr algn="ctr"/>
            <a:endParaRPr lang="en-CA" b="1" dirty="0">
              <a:solidFill>
                <a:srgbClr val="226655"/>
              </a:solidFill>
            </a:endParaRPr>
          </a:p>
          <a:p>
            <a:pPr algn="ctr"/>
            <a:endParaRPr lang="en-CA" b="1" dirty="0">
              <a:solidFill>
                <a:srgbClr val="226655"/>
              </a:solidFill>
            </a:endParaRPr>
          </a:p>
          <a:p>
            <a:pPr algn="ctr"/>
            <a:r>
              <a:rPr lang="en-CA" dirty="0">
                <a:solidFill>
                  <a:srgbClr val="226655"/>
                </a:solidFill>
              </a:rPr>
              <a:t> </a:t>
            </a:r>
          </a:p>
          <a:p>
            <a:pPr algn="ctr"/>
            <a:endParaRPr lang="en-CA" dirty="0">
              <a:solidFill>
                <a:srgbClr val="226655"/>
              </a:solidFill>
            </a:endParaRPr>
          </a:p>
          <a:p>
            <a:pPr algn="ctr"/>
            <a:endParaRPr lang="en-CA" dirty="0">
              <a:solidFill>
                <a:srgbClr val="226655"/>
              </a:solidFill>
            </a:endParaRPr>
          </a:p>
          <a:p>
            <a:pPr algn="ctr"/>
            <a:endParaRPr lang="en-CA" dirty="0">
              <a:solidFill>
                <a:srgbClr val="226655"/>
              </a:solidFill>
            </a:endParaRPr>
          </a:p>
          <a:p>
            <a:pPr algn="ctr"/>
            <a:endParaRPr lang="en-CA" dirty="0">
              <a:solidFill>
                <a:srgbClr val="226655"/>
              </a:solidFill>
            </a:endParaRPr>
          </a:p>
          <a:p>
            <a:pPr algn="ctr"/>
            <a:endParaRPr lang="en-CA" dirty="0">
              <a:solidFill>
                <a:srgbClr val="226655"/>
              </a:solidFill>
            </a:endParaRPr>
          </a:p>
          <a:p>
            <a:pPr algn="ctr"/>
            <a:endParaRPr lang="en-CA" dirty="0">
              <a:solidFill>
                <a:srgbClr val="226655"/>
              </a:solidFill>
            </a:endParaRPr>
          </a:p>
        </p:txBody>
      </p:sp>
      <p:pic>
        <p:nvPicPr>
          <p:cNvPr id="18" name="Picture 17">
            <a:extLst>
              <a:ext uri="{FF2B5EF4-FFF2-40B4-BE49-F238E27FC236}">
                <a16:creationId xmlns:a16="http://schemas.microsoft.com/office/drawing/2014/main" id="{408E0E48-1F13-D593-AE0C-5E4A1F3DCE94}"/>
              </a:ext>
            </a:extLst>
          </p:cNvPr>
          <p:cNvPicPr>
            <a:picLocks noChangeAspect="1"/>
          </p:cNvPicPr>
          <p:nvPr/>
        </p:nvPicPr>
        <p:blipFill>
          <a:blip r:embed="rId4"/>
          <a:stretch>
            <a:fillRect/>
          </a:stretch>
        </p:blipFill>
        <p:spPr>
          <a:xfrm>
            <a:off x="1612817" y="2750829"/>
            <a:ext cx="4703001" cy="688724"/>
          </a:xfrm>
          <a:prstGeom prst="rect">
            <a:avLst/>
          </a:prstGeom>
        </p:spPr>
      </p:pic>
      <p:sp>
        <p:nvSpPr>
          <p:cNvPr id="19" name="Rectangle: Rounded Corners 18">
            <a:extLst>
              <a:ext uri="{FF2B5EF4-FFF2-40B4-BE49-F238E27FC236}">
                <a16:creationId xmlns:a16="http://schemas.microsoft.com/office/drawing/2014/main" id="{33CB7F29-1541-E9F9-B25F-715FE6181838}"/>
              </a:ext>
            </a:extLst>
          </p:cNvPr>
          <p:cNvSpPr/>
          <p:nvPr/>
        </p:nvSpPr>
        <p:spPr>
          <a:xfrm>
            <a:off x="3523248" y="912249"/>
            <a:ext cx="4689648" cy="1293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226655"/>
              </a:solidFill>
            </a:endParaRPr>
          </a:p>
          <a:p>
            <a:pPr algn="ctr"/>
            <a:endParaRPr lang="en-CA" b="1" dirty="0">
              <a:solidFill>
                <a:srgbClr val="226655"/>
              </a:solidFill>
            </a:endParaRPr>
          </a:p>
          <a:p>
            <a:pPr algn="ctr"/>
            <a:endParaRPr lang="en-CA" b="1" dirty="0">
              <a:solidFill>
                <a:srgbClr val="226655"/>
              </a:solidFill>
            </a:endParaRPr>
          </a:p>
          <a:p>
            <a:pPr algn="ctr"/>
            <a:endParaRPr lang="en-CA" b="1" dirty="0">
              <a:solidFill>
                <a:srgbClr val="226655"/>
              </a:solidFill>
            </a:endParaRPr>
          </a:p>
          <a:p>
            <a:pPr algn="ctr"/>
            <a:endParaRPr lang="en-CA" b="1" dirty="0">
              <a:solidFill>
                <a:srgbClr val="226655"/>
              </a:solidFill>
            </a:endParaRPr>
          </a:p>
          <a:p>
            <a:pPr algn="ctr"/>
            <a:endParaRPr lang="en-CA" sz="1400" b="1" dirty="0">
              <a:solidFill>
                <a:srgbClr val="226655"/>
              </a:solidFill>
            </a:endParaRPr>
          </a:p>
          <a:p>
            <a:pPr algn="ctr"/>
            <a:endParaRPr lang="en-CA" sz="1400" b="1" dirty="0">
              <a:solidFill>
                <a:srgbClr val="226655"/>
              </a:solidFill>
            </a:endParaRPr>
          </a:p>
          <a:p>
            <a:pPr algn="ctr"/>
            <a:endParaRPr lang="en-CA" sz="1400" b="1" dirty="0">
              <a:solidFill>
                <a:srgbClr val="226655"/>
              </a:solidFill>
            </a:endParaRPr>
          </a:p>
          <a:p>
            <a:pPr algn="ctr"/>
            <a:endParaRPr lang="en-CA" sz="1400" b="1" dirty="0">
              <a:solidFill>
                <a:srgbClr val="226655"/>
              </a:solidFill>
            </a:endParaRPr>
          </a:p>
          <a:p>
            <a:pPr algn="ctr"/>
            <a:endParaRPr lang="en-CA" sz="1400" b="1" dirty="0">
              <a:solidFill>
                <a:srgbClr val="226655"/>
              </a:solidFill>
            </a:endParaRPr>
          </a:p>
          <a:p>
            <a:pPr algn="ctr"/>
            <a:r>
              <a:rPr lang="en-CA" sz="1600" b="1" dirty="0">
                <a:solidFill>
                  <a:srgbClr val="226655"/>
                </a:solidFill>
              </a:rPr>
              <a:t>“</a:t>
            </a:r>
            <a:r>
              <a:rPr lang="en-CA" sz="1600" b="1" i="1" dirty="0">
                <a:solidFill>
                  <a:srgbClr val="226655"/>
                </a:solidFill>
                <a:effectLst/>
                <a:latin typeface="Arial" panose="020B0604020202020204" pitchFamily="34" charset="0"/>
              </a:rPr>
              <a:t>Palier 1 </a:t>
            </a:r>
            <a:r>
              <a:rPr lang="en-CA" sz="1600" b="1" i="1" dirty="0">
                <a:solidFill>
                  <a:srgbClr val="226655"/>
                </a:solidFill>
              </a:rPr>
              <a:t>– </a:t>
            </a:r>
            <a:r>
              <a:rPr lang="fr-FR" sz="1600" b="1" i="1" dirty="0">
                <a:solidFill>
                  <a:srgbClr val="226655"/>
                </a:solidFill>
                <a:effectLst/>
                <a:latin typeface="Arial" panose="020B0604020202020204" pitchFamily="34" charset="0"/>
              </a:rPr>
              <a:t>les achats de faible valeur </a:t>
            </a:r>
            <a:r>
              <a:rPr lang="en-CA" sz="1600" b="1" i="1" dirty="0">
                <a:solidFill>
                  <a:srgbClr val="226655"/>
                </a:solidFill>
              </a:rPr>
              <a:t>(AFV) </a:t>
            </a:r>
          </a:p>
          <a:p>
            <a:pPr algn="ctr"/>
            <a:r>
              <a:rPr lang="en-CA" sz="1600" b="1" i="1" dirty="0">
                <a:solidFill>
                  <a:srgbClr val="226655"/>
                </a:solidFill>
              </a:rPr>
              <a:t>$0-24,000.00</a:t>
            </a:r>
            <a:r>
              <a:rPr lang="en-CA" sz="1600" b="1" dirty="0">
                <a:solidFill>
                  <a:srgbClr val="226655"/>
                </a:solidFill>
              </a:rPr>
              <a:t>”</a:t>
            </a:r>
          </a:p>
          <a:p>
            <a:pPr algn="ctr"/>
            <a:r>
              <a:rPr lang="en-CA" sz="1600" b="1" dirty="0">
                <a:solidFill>
                  <a:srgbClr val="226655"/>
                </a:solidFill>
              </a:rPr>
              <a:t>“</a:t>
            </a:r>
            <a:r>
              <a:rPr lang="en-CA" sz="1600" b="1" i="1" dirty="0">
                <a:solidFill>
                  <a:srgbClr val="226655"/>
                </a:solidFill>
                <a:effectLst/>
                <a:latin typeface="Arial" panose="020B0604020202020204" pitchFamily="34" charset="0"/>
              </a:rPr>
              <a:t>Palier</a:t>
            </a:r>
            <a:r>
              <a:rPr lang="en-CA" sz="1600" b="1" i="1" dirty="0">
                <a:solidFill>
                  <a:srgbClr val="226655"/>
                </a:solidFill>
              </a:rPr>
              <a:t> 2 et 3 – $25,000.00 et plus</a:t>
            </a:r>
            <a:r>
              <a:rPr lang="en-CA" sz="1600" b="1" dirty="0">
                <a:solidFill>
                  <a:srgbClr val="226655"/>
                </a:solidFill>
              </a:rPr>
              <a:t>”</a:t>
            </a:r>
            <a:endParaRPr lang="en-CA" sz="1600" dirty="0">
              <a:solidFill>
                <a:srgbClr val="226655"/>
              </a:solidFill>
            </a:endParaRPr>
          </a:p>
          <a:p>
            <a:pPr marL="285750" indent="-285750" algn="ctr">
              <a:buFont typeface="Arial" panose="020B0604020202020204" pitchFamily="34" charset="0"/>
              <a:buChar char="•"/>
            </a:pPr>
            <a:r>
              <a:rPr lang="en-CA" sz="1200" dirty="0">
                <a:solidFill>
                  <a:srgbClr val="226655"/>
                </a:solidFill>
              </a:rPr>
              <a:t>Étape par étape</a:t>
            </a:r>
          </a:p>
          <a:p>
            <a:pPr marL="285750" indent="-285750" algn="ctr">
              <a:buFont typeface="Arial" panose="020B0604020202020204" pitchFamily="34" charset="0"/>
              <a:buChar char="•"/>
            </a:pPr>
            <a:r>
              <a:rPr lang="en-CA" sz="1200" dirty="0">
                <a:solidFill>
                  <a:srgbClr val="226655"/>
                </a:solidFill>
              </a:rPr>
              <a:t>Modèles et exemples</a:t>
            </a:r>
          </a:p>
          <a:p>
            <a:pPr algn="ctr"/>
            <a:endParaRPr lang="en-CA" b="1" dirty="0">
              <a:solidFill>
                <a:srgbClr val="226655"/>
              </a:solidFill>
            </a:endParaRPr>
          </a:p>
          <a:p>
            <a:pPr algn="ctr"/>
            <a:endParaRPr lang="en-CA" b="1" dirty="0">
              <a:solidFill>
                <a:srgbClr val="226655"/>
              </a:solidFill>
            </a:endParaRPr>
          </a:p>
          <a:p>
            <a:pPr algn="ctr"/>
            <a:r>
              <a:rPr lang="en-CA" dirty="0">
                <a:solidFill>
                  <a:srgbClr val="226655"/>
                </a:solidFill>
              </a:rPr>
              <a:t> </a:t>
            </a:r>
          </a:p>
          <a:p>
            <a:pPr algn="ctr"/>
            <a:endParaRPr lang="en-CA" dirty="0">
              <a:solidFill>
                <a:srgbClr val="226655"/>
              </a:solidFill>
            </a:endParaRPr>
          </a:p>
          <a:p>
            <a:pPr algn="ctr"/>
            <a:endParaRPr lang="en-CA" dirty="0">
              <a:solidFill>
                <a:srgbClr val="226655"/>
              </a:solidFill>
            </a:endParaRPr>
          </a:p>
          <a:p>
            <a:pPr algn="ctr"/>
            <a:endParaRPr lang="en-CA" dirty="0">
              <a:solidFill>
                <a:srgbClr val="226655"/>
              </a:solidFill>
            </a:endParaRPr>
          </a:p>
          <a:p>
            <a:pPr algn="ctr"/>
            <a:endParaRPr lang="en-CA" dirty="0">
              <a:solidFill>
                <a:srgbClr val="226655"/>
              </a:solidFill>
            </a:endParaRPr>
          </a:p>
          <a:p>
            <a:pPr algn="ctr"/>
            <a:endParaRPr lang="en-CA" dirty="0">
              <a:solidFill>
                <a:srgbClr val="226655"/>
              </a:solidFill>
            </a:endParaRPr>
          </a:p>
          <a:p>
            <a:pPr algn="ctr"/>
            <a:endParaRPr lang="en-CA" dirty="0">
              <a:solidFill>
                <a:srgbClr val="226655"/>
              </a:solidFill>
            </a:endParaRPr>
          </a:p>
        </p:txBody>
      </p:sp>
      <p:sp>
        <p:nvSpPr>
          <p:cNvPr id="20" name="Rectangle: Rounded Corners 19">
            <a:extLst>
              <a:ext uri="{FF2B5EF4-FFF2-40B4-BE49-F238E27FC236}">
                <a16:creationId xmlns:a16="http://schemas.microsoft.com/office/drawing/2014/main" id="{599A322C-240C-7120-EA83-53A4D376D77F}"/>
              </a:ext>
            </a:extLst>
          </p:cNvPr>
          <p:cNvSpPr/>
          <p:nvPr/>
        </p:nvSpPr>
        <p:spPr>
          <a:xfrm>
            <a:off x="5238343" y="3650683"/>
            <a:ext cx="3193288" cy="22950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b="1" dirty="0">
              <a:solidFill>
                <a:srgbClr val="226655"/>
              </a:solidFill>
            </a:endParaRPr>
          </a:p>
          <a:p>
            <a:pPr algn="ctr"/>
            <a:endParaRPr lang="en-CA" sz="1600" b="1" dirty="0">
              <a:solidFill>
                <a:srgbClr val="226655"/>
              </a:solidFill>
            </a:endParaRPr>
          </a:p>
          <a:p>
            <a:pPr algn="ctr"/>
            <a:r>
              <a:rPr lang="en-CA" sz="1600" b="1" dirty="0">
                <a:solidFill>
                  <a:srgbClr val="226655"/>
                </a:solidFill>
              </a:rPr>
              <a:t>“</a:t>
            </a:r>
            <a:r>
              <a:rPr lang="fr-FR" sz="1600" b="1" i="1" dirty="0">
                <a:solidFill>
                  <a:srgbClr val="226655"/>
                </a:solidFill>
                <a:effectLst/>
                <a:latin typeface="Arial" panose="020B0604020202020204" pitchFamily="34" charset="0"/>
              </a:rPr>
              <a:t>Arrangement en matière d'approvisionnement principal </a:t>
            </a:r>
            <a:r>
              <a:rPr lang="en-CA" sz="1600" b="1" i="1" dirty="0">
                <a:solidFill>
                  <a:srgbClr val="226655"/>
                </a:solidFill>
              </a:rPr>
              <a:t>– E60PQ…”</a:t>
            </a:r>
          </a:p>
          <a:p>
            <a:pPr algn="ctr"/>
            <a:endParaRPr lang="en-CA" sz="1600" b="1" dirty="0">
              <a:solidFill>
                <a:srgbClr val="226655"/>
              </a:solidFill>
            </a:endParaRPr>
          </a:p>
          <a:p>
            <a:pPr algn="ctr"/>
            <a:r>
              <a:rPr lang="en-CA" sz="1600" b="1" dirty="0">
                <a:solidFill>
                  <a:srgbClr val="226655"/>
                </a:solidFill>
              </a:rPr>
              <a:t>“</a:t>
            </a:r>
            <a:r>
              <a:rPr lang="en-CA" sz="1600" b="1" i="1" dirty="0">
                <a:solidFill>
                  <a:srgbClr val="226655"/>
                </a:solidFill>
              </a:rPr>
              <a:t>Annexe A (ou A-1) – spécifications…</a:t>
            </a:r>
            <a:r>
              <a:rPr lang="en-CA" sz="1600" b="1" dirty="0">
                <a:solidFill>
                  <a:srgbClr val="226655"/>
                </a:solidFill>
              </a:rPr>
              <a:t>”</a:t>
            </a:r>
          </a:p>
          <a:p>
            <a:pPr algn="ctr"/>
            <a:endParaRPr lang="en-CA" sz="1600" b="1" dirty="0">
              <a:solidFill>
                <a:srgbClr val="226655"/>
              </a:solidFill>
            </a:endParaRPr>
          </a:p>
          <a:p>
            <a:pPr algn="ctr"/>
            <a:r>
              <a:rPr lang="en-CA" sz="1600" b="1" dirty="0">
                <a:solidFill>
                  <a:srgbClr val="226655"/>
                </a:solidFill>
              </a:rPr>
              <a:t>“</a:t>
            </a:r>
            <a:r>
              <a:rPr lang="en-CA" sz="1600" b="1" i="1" dirty="0">
                <a:solidFill>
                  <a:srgbClr val="226655"/>
                </a:solidFill>
              </a:rPr>
              <a:t>Annexe D – …(GMPT)</a:t>
            </a:r>
            <a:r>
              <a:rPr lang="en-CA" sz="1600" b="1" dirty="0">
                <a:solidFill>
                  <a:srgbClr val="226655"/>
                </a:solidFill>
              </a:rPr>
              <a:t>” </a:t>
            </a:r>
            <a:r>
              <a:rPr lang="en-CA" sz="1200" dirty="0">
                <a:solidFill>
                  <a:srgbClr val="226655"/>
                </a:solidFill>
              </a:rPr>
              <a:t>– seulement pour les espaces de travail</a:t>
            </a:r>
            <a:endParaRPr lang="en-CA" sz="1600" b="1" dirty="0">
              <a:solidFill>
                <a:srgbClr val="226655"/>
              </a:solidFill>
            </a:endParaRPr>
          </a:p>
          <a:p>
            <a:pPr algn="ctr"/>
            <a:endParaRPr lang="en-CA" sz="1600" b="1" dirty="0">
              <a:solidFill>
                <a:srgbClr val="226655"/>
              </a:solidFill>
            </a:endParaRPr>
          </a:p>
          <a:p>
            <a:pPr algn="ctr"/>
            <a:endParaRPr lang="en-CA" sz="1600" b="1" dirty="0">
              <a:solidFill>
                <a:srgbClr val="226655"/>
              </a:solidFill>
            </a:endParaRPr>
          </a:p>
        </p:txBody>
      </p:sp>
    </p:spTree>
    <p:extLst>
      <p:ext uri="{BB962C8B-B14F-4D97-AF65-F5344CB8AC3E}">
        <p14:creationId xmlns:p14="http://schemas.microsoft.com/office/powerpoint/2010/main" val="1601300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E58E62-22AB-10AE-17B6-283D4B21C23A}"/>
              </a:ext>
            </a:extLst>
          </p:cNvPr>
          <p:cNvSpPr txBox="1"/>
          <p:nvPr/>
        </p:nvSpPr>
        <p:spPr>
          <a:xfrm>
            <a:off x="178889" y="2003322"/>
            <a:ext cx="2995044" cy="870151"/>
          </a:xfrm>
          <a:prstGeom prst="rect">
            <a:avLst/>
          </a:prstGeom>
        </p:spPr>
        <p:txBody>
          <a:bodyPr vert="horz" lIns="91440" tIns="45720" rIns="91440" bIns="45720" rtlCol="0" anchor="b">
            <a:noAutofit/>
          </a:bodyPr>
          <a:lstStyle/>
          <a:p>
            <a:pPr>
              <a:spcBef>
                <a:spcPct val="0"/>
              </a:spcBef>
              <a:spcAft>
                <a:spcPts val="600"/>
              </a:spcAft>
            </a:pPr>
            <a:endParaRPr lang="en-US" sz="4000" i="0" dirty="0">
              <a:solidFill>
                <a:srgbClr val="226655"/>
              </a:solidFill>
              <a:effectLst/>
              <a:latin typeface="+mj-lt"/>
              <a:ea typeface="+mj-ea"/>
              <a:cs typeface="+mj-cs"/>
            </a:endParaRPr>
          </a:p>
          <a:p>
            <a:pPr>
              <a:spcBef>
                <a:spcPct val="0"/>
              </a:spcBef>
              <a:spcAft>
                <a:spcPts val="600"/>
              </a:spcAft>
            </a:pPr>
            <a:endParaRPr lang="en-US" sz="4000" dirty="0">
              <a:solidFill>
                <a:srgbClr val="226655"/>
              </a:solidFill>
              <a:latin typeface="+mj-lt"/>
              <a:ea typeface="+mj-ea"/>
              <a:cs typeface="+mj-cs"/>
            </a:endParaRPr>
          </a:p>
          <a:p>
            <a:pPr>
              <a:spcBef>
                <a:spcPct val="0"/>
              </a:spcBef>
              <a:spcAft>
                <a:spcPts val="600"/>
              </a:spcAft>
            </a:pPr>
            <a:endParaRPr lang="en-US" sz="4000" i="0" dirty="0">
              <a:solidFill>
                <a:srgbClr val="226655"/>
              </a:solidFill>
              <a:effectLst/>
              <a:latin typeface="+mj-lt"/>
              <a:ea typeface="+mj-ea"/>
              <a:cs typeface="+mj-cs"/>
            </a:endParaRPr>
          </a:p>
          <a:p>
            <a:pPr>
              <a:spcBef>
                <a:spcPct val="0"/>
              </a:spcBef>
              <a:spcAft>
                <a:spcPts val="600"/>
              </a:spcAft>
            </a:pPr>
            <a:endParaRPr lang="en-US" sz="4000" i="0" dirty="0">
              <a:solidFill>
                <a:srgbClr val="226655"/>
              </a:solidFill>
              <a:effectLst/>
              <a:latin typeface="+mj-lt"/>
              <a:ea typeface="+mj-ea"/>
              <a:cs typeface="+mj-cs"/>
            </a:endParaRPr>
          </a:p>
          <a:p>
            <a:pPr>
              <a:spcBef>
                <a:spcPct val="0"/>
              </a:spcBef>
              <a:spcAft>
                <a:spcPts val="600"/>
              </a:spcAft>
            </a:pPr>
            <a:endParaRPr lang="en-US" sz="4000" dirty="0">
              <a:solidFill>
                <a:srgbClr val="226655"/>
              </a:solidFill>
              <a:latin typeface="+mj-lt"/>
              <a:ea typeface="+mj-ea"/>
              <a:cs typeface="+mj-cs"/>
            </a:endParaRPr>
          </a:p>
          <a:p>
            <a:pPr>
              <a:spcBef>
                <a:spcPct val="0"/>
              </a:spcBef>
              <a:spcAft>
                <a:spcPts val="600"/>
              </a:spcAft>
            </a:pPr>
            <a:endParaRPr lang="en-US" sz="4000" i="0" dirty="0">
              <a:solidFill>
                <a:srgbClr val="226655"/>
              </a:solidFill>
              <a:effectLst/>
              <a:latin typeface="+mj-lt"/>
              <a:ea typeface="+mj-ea"/>
              <a:cs typeface="+mj-cs"/>
            </a:endParaRPr>
          </a:p>
          <a:p>
            <a:pPr>
              <a:spcBef>
                <a:spcPct val="0"/>
              </a:spcBef>
              <a:spcAft>
                <a:spcPts val="600"/>
              </a:spcAft>
            </a:pPr>
            <a:endParaRPr lang="en-US" sz="4000" dirty="0">
              <a:solidFill>
                <a:srgbClr val="226655"/>
              </a:solidFill>
              <a:latin typeface="+mj-lt"/>
              <a:ea typeface="+mj-ea"/>
              <a:cs typeface="+mj-cs"/>
            </a:endParaRPr>
          </a:p>
          <a:p>
            <a:pPr>
              <a:spcBef>
                <a:spcPct val="0"/>
              </a:spcBef>
              <a:spcAft>
                <a:spcPts val="600"/>
              </a:spcAft>
            </a:pPr>
            <a:endParaRPr lang="en-US" sz="4000" i="0" dirty="0">
              <a:solidFill>
                <a:srgbClr val="226655"/>
              </a:solidFill>
              <a:effectLst/>
              <a:latin typeface="+mj-lt"/>
              <a:ea typeface="+mj-ea"/>
              <a:cs typeface="+mj-cs"/>
            </a:endParaRPr>
          </a:p>
          <a:p>
            <a:pPr>
              <a:spcBef>
                <a:spcPct val="0"/>
              </a:spcBef>
              <a:spcAft>
                <a:spcPts val="600"/>
              </a:spcAft>
            </a:pPr>
            <a:endParaRPr lang="en-US" sz="4000" dirty="0">
              <a:solidFill>
                <a:srgbClr val="226655"/>
              </a:solidFill>
              <a:latin typeface="+mj-lt"/>
              <a:ea typeface="+mj-ea"/>
              <a:cs typeface="+mj-cs"/>
            </a:endParaRPr>
          </a:p>
          <a:p>
            <a:pPr>
              <a:spcBef>
                <a:spcPct val="0"/>
              </a:spcBef>
              <a:spcAft>
                <a:spcPts val="600"/>
              </a:spcAft>
            </a:pPr>
            <a:endParaRPr lang="en-US" sz="4000" i="0" dirty="0">
              <a:solidFill>
                <a:srgbClr val="226655"/>
              </a:solidFill>
              <a:effectLst/>
              <a:latin typeface="+mj-lt"/>
              <a:ea typeface="+mj-ea"/>
              <a:cs typeface="+mj-cs"/>
            </a:endParaRPr>
          </a:p>
          <a:p>
            <a:pPr>
              <a:spcBef>
                <a:spcPct val="0"/>
              </a:spcBef>
              <a:spcAft>
                <a:spcPts val="600"/>
              </a:spcAft>
            </a:pPr>
            <a:endParaRPr lang="en-US" sz="4000" dirty="0">
              <a:solidFill>
                <a:srgbClr val="226655"/>
              </a:solidFill>
              <a:latin typeface="+mj-lt"/>
              <a:ea typeface="+mj-ea"/>
              <a:cs typeface="+mj-cs"/>
            </a:endParaRPr>
          </a:p>
          <a:p>
            <a:pPr>
              <a:spcBef>
                <a:spcPct val="0"/>
              </a:spcBef>
              <a:spcAft>
                <a:spcPts val="600"/>
              </a:spcAft>
            </a:pPr>
            <a:endParaRPr lang="en-US" sz="4000" i="0" dirty="0">
              <a:solidFill>
                <a:srgbClr val="226655"/>
              </a:solidFill>
              <a:effectLst/>
              <a:latin typeface="+mj-lt"/>
              <a:ea typeface="+mj-ea"/>
              <a:cs typeface="+mj-cs"/>
            </a:endParaRPr>
          </a:p>
          <a:p>
            <a:pPr>
              <a:spcBef>
                <a:spcPct val="0"/>
              </a:spcBef>
              <a:spcAft>
                <a:spcPts val="600"/>
              </a:spcAft>
            </a:pPr>
            <a:endParaRPr lang="en-US" sz="4000" dirty="0">
              <a:solidFill>
                <a:srgbClr val="226655"/>
              </a:solidFill>
              <a:latin typeface="+mj-lt"/>
              <a:ea typeface="+mj-ea"/>
              <a:cs typeface="+mj-cs"/>
            </a:endParaRPr>
          </a:p>
          <a:p>
            <a:pPr>
              <a:spcBef>
                <a:spcPct val="0"/>
              </a:spcBef>
              <a:spcAft>
                <a:spcPts val="600"/>
              </a:spcAft>
            </a:pPr>
            <a:r>
              <a:rPr lang="en-US" sz="4000" i="0" dirty="0">
                <a:solidFill>
                  <a:srgbClr val="226655"/>
                </a:solidFill>
                <a:effectLst/>
                <a:latin typeface="+mj-lt"/>
                <a:ea typeface="+mj-ea"/>
                <a:cs typeface="+mj-cs"/>
              </a:rPr>
              <a:t>DÉFINITION </a:t>
            </a:r>
            <a:r>
              <a:rPr lang="en-US" sz="4800" i="0" dirty="0">
                <a:solidFill>
                  <a:srgbClr val="226655"/>
                </a:solidFill>
                <a:effectLst/>
                <a:latin typeface="+mj-lt"/>
                <a:ea typeface="+mj-ea"/>
                <a:cs typeface="+mj-cs"/>
              </a:rPr>
              <a:t>  </a:t>
            </a:r>
            <a:endParaRPr lang="en-US" sz="4000" i="0" dirty="0">
              <a:solidFill>
                <a:srgbClr val="CCDD44"/>
              </a:solidFill>
              <a:effectLst/>
              <a:latin typeface="+mj-lt"/>
              <a:ea typeface="+mj-ea"/>
              <a:cs typeface="+mj-cs"/>
            </a:endParaRPr>
          </a:p>
          <a:p>
            <a:pPr>
              <a:spcBef>
                <a:spcPct val="0"/>
              </a:spcBef>
              <a:spcAft>
                <a:spcPts val="600"/>
              </a:spcAft>
            </a:pPr>
            <a:r>
              <a:rPr lang="en-US" sz="4000" dirty="0">
                <a:solidFill>
                  <a:srgbClr val="CCDD44"/>
                </a:solidFill>
                <a:latin typeface="+mj-lt"/>
                <a:ea typeface="+mj-ea"/>
                <a:cs typeface="+mj-cs"/>
              </a:rPr>
              <a:t>Outils et plus</a:t>
            </a:r>
          </a:p>
        </p:txBody>
      </p:sp>
      <p:graphicFrame>
        <p:nvGraphicFramePr>
          <p:cNvPr id="3" name="Diagram 2">
            <a:extLst>
              <a:ext uri="{FF2B5EF4-FFF2-40B4-BE49-F238E27FC236}">
                <a16:creationId xmlns:a16="http://schemas.microsoft.com/office/drawing/2014/main" id="{CAAD8227-85A0-3758-066D-69F6935E4EB3}"/>
              </a:ext>
            </a:extLst>
          </p:cNvPr>
          <p:cNvGraphicFramePr/>
          <p:nvPr>
            <p:extLst>
              <p:ext uri="{D42A27DB-BD31-4B8C-83A1-F6EECF244321}">
                <p14:modId xmlns:p14="http://schemas.microsoft.com/office/powerpoint/2010/main" val="3709334011"/>
              </p:ext>
            </p:extLst>
          </p:nvPr>
        </p:nvGraphicFramePr>
        <p:xfrm>
          <a:off x="3133381" y="108241"/>
          <a:ext cx="8879730" cy="2937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4E224F72-A8D3-C5C2-DA03-8CA2F72AFB97}"/>
              </a:ext>
            </a:extLst>
          </p:cNvPr>
          <p:cNvGraphicFramePr/>
          <p:nvPr>
            <p:extLst>
              <p:ext uri="{D42A27DB-BD31-4B8C-83A1-F6EECF244321}">
                <p14:modId xmlns:p14="http://schemas.microsoft.com/office/powerpoint/2010/main" val="2793507761"/>
              </p:ext>
            </p:extLst>
          </p:nvPr>
        </p:nvGraphicFramePr>
        <p:xfrm>
          <a:off x="3133381" y="3306728"/>
          <a:ext cx="8879730" cy="34430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 name="Picture 9">
            <a:extLst>
              <a:ext uri="{FF2B5EF4-FFF2-40B4-BE49-F238E27FC236}">
                <a16:creationId xmlns:a16="http://schemas.microsoft.com/office/drawing/2014/main" id="{7CF0651D-AC5D-1F10-0A54-DDAAA30CFC1D}"/>
              </a:ext>
            </a:extLst>
          </p:cNvPr>
          <p:cNvPicPr>
            <a:picLocks noChangeAspect="1"/>
          </p:cNvPicPr>
          <p:nvPr/>
        </p:nvPicPr>
        <p:blipFill>
          <a:blip r:embed="rId12"/>
          <a:stretch>
            <a:fillRect/>
          </a:stretch>
        </p:blipFill>
        <p:spPr>
          <a:xfrm>
            <a:off x="3787656" y="4249415"/>
            <a:ext cx="3663313" cy="2243856"/>
          </a:xfrm>
          <a:prstGeom prst="rect">
            <a:avLst/>
          </a:prstGeom>
        </p:spPr>
      </p:pic>
      <p:pic>
        <p:nvPicPr>
          <p:cNvPr id="5" name="Picture 4">
            <a:extLst>
              <a:ext uri="{FF2B5EF4-FFF2-40B4-BE49-F238E27FC236}">
                <a16:creationId xmlns:a16="http://schemas.microsoft.com/office/drawing/2014/main" id="{39873E18-CF07-EE51-C550-2818782E9842}"/>
              </a:ext>
            </a:extLst>
          </p:cNvPr>
          <p:cNvPicPr>
            <a:picLocks noChangeAspect="1"/>
          </p:cNvPicPr>
          <p:nvPr/>
        </p:nvPicPr>
        <p:blipFill>
          <a:blip r:embed="rId13"/>
          <a:stretch>
            <a:fillRect/>
          </a:stretch>
        </p:blipFill>
        <p:spPr>
          <a:xfrm>
            <a:off x="4385195" y="951345"/>
            <a:ext cx="2462546" cy="1990367"/>
          </a:xfrm>
          <a:prstGeom prst="rect">
            <a:avLst/>
          </a:prstGeom>
        </p:spPr>
      </p:pic>
      <p:sp>
        <p:nvSpPr>
          <p:cNvPr id="11" name="TextBox 10">
            <a:extLst>
              <a:ext uri="{FF2B5EF4-FFF2-40B4-BE49-F238E27FC236}">
                <a16:creationId xmlns:a16="http://schemas.microsoft.com/office/drawing/2014/main" id="{7D3FCF72-FC86-7181-211D-70E4D39E4CBD}"/>
              </a:ext>
            </a:extLst>
          </p:cNvPr>
          <p:cNvSpPr txBox="1"/>
          <p:nvPr/>
        </p:nvSpPr>
        <p:spPr>
          <a:xfrm>
            <a:off x="8557625" y="3547428"/>
            <a:ext cx="3258127" cy="2031325"/>
          </a:xfrm>
          <a:prstGeom prst="rect">
            <a:avLst/>
          </a:prstGeom>
          <a:noFill/>
        </p:spPr>
        <p:txBody>
          <a:bodyPr wrap="square">
            <a:spAutoFit/>
          </a:bodyPr>
          <a:lstStyle/>
          <a:p>
            <a:pPr lvl="0"/>
            <a:r>
              <a:rPr lang="en-CA" sz="1800" dirty="0">
                <a:solidFill>
                  <a:srgbClr val="666666"/>
                </a:solidFill>
              </a:rPr>
              <a:t>“</a:t>
            </a:r>
            <a:r>
              <a:rPr lang="en-CA" sz="1800" i="1" dirty="0">
                <a:solidFill>
                  <a:srgbClr val="666666"/>
                </a:solidFill>
              </a:rPr>
              <a:t>AMA Renseignements des fournisseurs</a:t>
            </a:r>
            <a:r>
              <a:rPr lang="en-CA" sz="1800" dirty="0">
                <a:solidFill>
                  <a:srgbClr val="666666"/>
                </a:solidFill>
              </a:rPr>
              <a:t>” </a:t>
            </a:r>
            <a:r>
              <a:rPr lang="en-CA" dirty="0">
                <a:solidFill>
                  <a:srgbClr val="666666"/>
                </a:solidFill>
              </a:rPr>
              <a:t>l</a:t>
            </a:r>
            <a:r>
              <a:rPr lang="en-CA" sz="1800" dirty="0">
                <a:solidFill>
                  <a:srgbClr val="666666"/>
                </a:solidFill>
              </a:rPr>
              <a:t>iens:</a:t>
            </a:r>
          </a:p>
          <a:p>
            <a:pPr marL="285750" lvl="0" indent="-285750">
              <a:buFontTx/>
              <a:buChar char="-"/>
            </a:pPr>
            <a:r>
              <a:rPr lang="fr-FR" dirty="0">
                <a:solidFill>
                  <a:srgbClr val="666666"/>
                </a:solidFill>
              </a:rPr>
              <a:t>voir le site Web du fournisseur</a:t>
            </a:r>
          </a:p>
          <a:p>
            <a:pPr marL="285750" lvl="0" indent="-285750">
              <a:buFontTx/>
              <a:buChar char="-"/>
            </a:pPr>
            <a:r>
              <a:rPr lang="fr-FR" sz="1800" dirty="0">
                <a:solidFill>
                  <a:srgbClr val="666666"/>
                </a:solidFill>
              </a:rPr>
              <a:t>Découvrez les produits du fabricant qu'ils proposent</a:t>
            </a:r>
            <a:endParaRPr lang="en-CA" sz="1800" dirty="0"/>
          </a:p>
        </p:txBody>
      </p:sp>
      <p:sp>
        <p:nvSpPr>
          <p:cNvPr id="15" name="TextBox 14">
            <a:extLst>
              <a:ext uri="{FF2B5EF4-FFF2-40B4-BE49-F238E27FC236}">
                <a16:creationId xmlns:a16="http://schemas.microsoft.com/office/drawing/2014/main" id="{C1D5F518-2211-C27B-BE04-32906C488589}"/>
              </a:ext>
            </a:extLst>
          </p:cNvPr>
          <p:cNvSpPr txBox="1"/>
          <p:nvPr/>
        </p:nvSpPr>
        <p:spPr>
          <a:xfrm rot="16200000">
            <a:off x="6708806" y="1078497"/>
            <a:ext cx="2350470" cy="369332"/>
          </a:xfrm>
          <a:prstGeom prst="rect">
            <a:avLst/>
          </a:prstGeom>
          <a:noFill/>
        </p:spPr>
        <p:txBody>
          <a:bodyPr wrap="square">
            <a:spAutoFit/>
          </a:bodyPr>
          <a:lstStyle/>
          <a:p>
            <a:pPr lvl="0"/>
            <a:r>
              <a:rPr lang="en-CA" sz="1800" dirty="0">
                <a:solidFill>
                  <a:srgbClr val="226655"/>
                </a:solidFill>
              </a:rPr>
              <a:t>Créateur de chaise </a:t>
            </a:r>
            <a:endParaRPr lang="en-CA" dirty="0"/>
          </a:p>
        </p:txBody>
      </p:sp>
    </p:spTree>
    <p:extLst>
      <p:ext uri="{BB962C8B-B14F-4D97-AF65-F5344CB8AC3E}">
        <p14:creationId xmlns:p14="http://schemas.microsoft.com/office/powerpoint/2010/main" val="1079313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E58E62-22AB-10AE-17B6-283D4B21C23A}"/>
              </a:ext>
            </a:extLst>
          </p:cNvPr>
          <p:cNvSpPr txBox="1"/>
          <p:nvPr/>
        </p:nvSpPr>
        <p:spPr>
          <a:xfrm>
            <a:off x="237675" y="1407973"/>
            <a:ext cx="9262400" cy="870151"/>
          </a:xfrm>
          <a:prstGeom prst="rect">
            <a:avLst/>
          </a:prstGeom>
        </p:spPr>
        <p:txBody>
          <a:bodyPr vert="horz" lIns="91440" tIns="45720" rIns="91440" bIns="45720" rtlCol="0" anchor="b">
            <a:noAutofit/>
          </a:bodyPr>
          <a:lstStyle/>
          <a:p>
            <a:pPr>
              <a:spcBef>
                <a:spcPct val="0"/>
              </a:spcBef>
              <a:spcAft>
                <a:spcPts val="600"/>
              </a:spcAft>
            </a:pPr>
            <a:r>
              <a:rPr lang="en-US" sz="4800" i="0" dirty="0">
                <a:solidFill>
                  <a:srgbClr val="226655"/>
                </a:solidFill>
                <a:effectLst/>
                <a:latin typeface="+mj-lt"/>
                <a:ea typeface="+mj-ea"/>
                <a:cs typeface="+mj-cs"/>
              </a:rPr>
              <a:t>OUTILS</a:t>
            </a:r>
          </a:p>
          <a:p>
            <a:pPr>
              <a:spcBef>
                <a:spcPct val="0"/>
              </a:spcBef>
              <a:spcAft>
                <a:spcPts val="600"/>
              </a:spcAft>
            </a:pPr>
            <a:r>
              <a:rPr lang="en-US" sz="4000" i="0" dirty="0">
                <a:solidFill>
                  <a:srgbClr val="CCDD44"/>
                </a:solidFill>
                <a:effectLst/>
                <a:latin typeface="+mj-lt"/>
                <a:ea typeface="+mj-ea"/>
                <a:cs typeface="+mj-cs"/>
              </a:rPr>
              <a:t>de</a:t>
            </a:r>
          </a:p>
          <a:p>
            <a:pPr>
              <a:spcBef>
                <a:spcPct val="0"/>
              </a:spcBef>
              <a:spcAft>
                <a:spcPts val="600"/>
              </a:spcAft>
            </a:pPr>
            <a:r>
              <a:rPr lang="en-US" sz="4000" dirty="0">
                <a:solidFill>
                  <a:srgbClr val="CCDD44"/>
                </a:solidFill>
                <a:latin typeface="+mj-lt"/>
                <a:ea typeface="+mj-ea"/>
                <a:cs typeface="+mj-cs"/>
              </a:rPr>
              <a:t>DEFINITIONS</a:t>
            </a:r>
          </a:p>
        </p:txBody>
      </p:sp>
      <p:graphicFrame>
        <p:nvGraphicFramePr>
          <p:cNvPr id="3" name="Diagram 2">
            <a:extLst>
              <a:ext uri="{FF2B5EF4-FFF2-40B4-BE49-F238E27FC236}">
                <a16:creationId xmlns:a16="http://schemas.microsoft.com/office/drawing/2014/main" id="{CAAD8227-85A0-3758-066D-69F6935E4EB3}"/>
              </a:ext>
            </a:extLst>
          </p:cNvPr>
          <p:cNvGraphicFramePr/>
          <p:nvPr>
            <p:extLst>
              <p:ext uri="{D42A27DB-BD31-4B8C-83A1-F6EECF244321}">
                <p14:modId xmlns:p14="http://schemas.microsoft.com/office/powerpoint/2010/main" val="3032388737"/>
              </p:ext>
            </p:extLst>
          </p:nvPr>
        </p:nvGraphicFramePr>
        <p:xfrm>
          <a:off x="3133381" y="108241"/>
          <a:ext cx="8879730" cy="2937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4E224F72-A8D3-C5C2-DA03-8CA2F72AFB97}"/>
              </a:ext>
            </a:extLst>
          </p:cNvPr>
          <p:cNvGraphicFramePr/>
          <p:nvPr>
            <p:extLst>
              <p:ext uri="{D42A27DB-BD31-4B8C-83A1-F6EECF244321}">
                <p14:modId xmlns:p14="http://schemas.microsoft.com/office/powerpoint/2010/main" val="3446365823"/>
              </p:ext>
            </p:extLst>
          </p:nvPr>
        </p:nvGraphicFramePr>
        <p:xfrm>
          <a:off x="1818385" y="3133790"/>
          <a:ext cx="10194725" cy="36697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TextBox 11">
            <a:extLst>
              <a:ext uri="{FF2B5EF4-FFF2-40B4-BE49-F238E27FC236}">
                <a16:creationId xmlns:a16="http://schemas.microsoft.com/office/drawing/2014/main" id="{2F276E4C-ACA6-C8C8-47E4-327E9AE636E3}"/>
              </a:ext>
            </a:extLst>
          </p:cNvPr>
          <p:cNvSpPr txBox="1"/>
          <p:nvPr/>
        </p:nvSpPr>
        <p:spPr>
          <a:xfrm>
            <a:off x="6778293" y="296991"/>
            <a:ext cx="4897239" cy="646331"/>
          </a:xfrm>
          <a:prstGeom prst="rect">
            <a:avLst/>
          </a:prstGeom>
          <a:noFill/>
        </p:spPr>
        <p:txBody>
          <a:bodyPr wrap="square">
            <a:spAutoFit/>
          </a:bodyPr>
          <a:lstStyle/>
          <a:p>
            <a:pPr lvl="0" algn="l"/>
            <a:r>
              <a:rPr lang="en-CA" sz="1800" dirty="0">
                <a:solidFill>
                  <a:srgbClr val="666666"/>
                </a:solidFill>
              </a:rPr>
              <a:t>-</a:t>
            </a:r>
            <a:r>
              <a:rPr lang="fr-FR" sz="1800" dirty="0">
                <a:solidFill>
                  <a:srgbClr val="666666"/>
                </a:solidFill>
              </a:rPr>
              <a:t> Ouvrez </a:t>
            </a:r>
            <a:r>
              <a:rPr lang="fr-FR" dirty="0">
                <a:solidFill>
                  <a:srgbClr val="666666"/>
                </a:solidFill>
              </a:rPr>
              <a:t>l’</a:t>
            </a:r>
            <a:r>
              <a:rPr lang="fr-FR" sz="1800" dirty="0">
                <a:solidFill>
                  <a:srgbClr val="666666"/>
                </a:solidFill>
              </a:rPr>
              <a:t>ORC et définissez davantage les attributs pour trouver les </a:t>
            </a:r>
            <a:r>
              <a:rPr lang="en-CA" sz="1800" dirty="0">
                <a:solidFill>
                  <a:srgbClr val="666666"/>
                </a:solidFill>
              </a:rPr>
              <a:t>CIUGdC </a:t>
            </a:r>
            <a:endParaRPr lang="en-CA" sz="3100" dirty="0"/>
          </a:p>
        </p:txBody>
      </p:sp>
      <p:sp>
        <p:nvSpPr>
          <p:cNvPr id="22" name="TextBox 21">
            <a:extLst>
              <a:ext uri="{FF2B5EF4-FFF2-40B4-BE49-F238E27FC236}">
                <a16:creationId xmlns:a16="http://schemas.microsoft.com/office/drawing/2014/main" id="{B409501E-BF60-3BC1-032B-9DA405BF3C3A}"/>
              </a:ext>
            </a:extLst>
          </p:cNvPr>
          <p:cNvSpPr txBox="1"/>
          <p:nvPr/>
        </p:nvSpPr>
        <p:spPr>
          <a:xfrm>
            <a:off x="2315533" y="3375891"/>
            <a:ext cx="2794731" cy="3139321"/>
          </a:xfrm>
          <a:prstGeom prst="rect">
            <a:avLst/>
          </a:prstGeom>
          <a:noFill/>
        </p:spPr>
        <p:txBody>
          <a:bodyPr wrap="square">
            <a:spAutoFit/>
          </a:bodyPr>
          <a:lstStyle/>
          <a:p>
            <a:pPr lvl="0"/>
            <a:r>
              <a:rPr lang="en-CA" sz="1800" dirty="0">
                <a:solidFill>
                  <a:srgbClr val="666666"/>
                </a:solidFill>
              </a:rPr>
              <a:t>-</a:t>
            </a:r>
            <a:r>
              <a:rPr lang="fr-FR" sz="1800" dirty="0">
                <a:solidFill>
                  <a:srgbClr val="666666"/>
                </a:solidFill>
              </a:rPr>
              <a:t> Copiez et placez le</a:t>
            </a:r>
            <a:r>
              <a:rPr lang="en-CA" sz="1800" dirty="0">
                <a:solidFill>
                  <a:srgbClr val="666666"/>
                </a:solidFill>
              </a:rPr>
              <a:t> CIUGdC</a:t>
            </a:r>
            <a:r>
              <a:rPr lang="fr-FR" sz="1800" dirty="0">
                <a:solidFill>
                  <a:srgbClr val="666666"/>
                </a:solidFill>
              </a:rPr>
              <a:t> dans les tableaux de produits respectifs dans </a:t>
            </a:r>
            <a:r>
              <a:rPr lang="en-CA" sz="1800" dirty="0">
                <a:solidFill>
                  <a:srgbClr val="666666"/>
                </a:solidFill>
              </a:rPr>
              <a:t>la demande de proposition (DDP)</a:t>
            </a:r>
            <a:endParaRPr lang="en-CA" dirty="0"/>
          </a:p>
          <a:p>
            <a:pPr lvl="0" algn="l"/>
            <a:endParaRPr lang="en-CA" dirty="0">
              <a:solidFill>
                <a:srgbClr val="666666"/>
              </a:solidFill>
            </a:endParaRPr>
          </a:p>
          <a:p>
            <a:pPr lvl="0" algn="l"/>
            <a:r>
              <a:rPr lang="en-CA" dirty="0">
                <a:solidFill>
                  <a:srgbClr val="666666"/>
                </a:solidFill>
              </a:rPr>
              <a:t>- </a:t>
            </a:r>
            <a:r>
              <a:rPr lang="fr-FR" dirty="0">
                <a:solidFill>
                  <a:srgbClr val="666666"/>
                </a:solidFill>
              </a:rPr>
              <a:t>Ajoutez les quantités et tous les détails supplémentaires sur le produit requis</a:t>
            </a:r>
            <a:endParaRPr lang="en-CA" dirty="0"/>
          </a:p>
        </p:txBody>
      </p:sp>
      <p:sp>
        <p:nvSpPr>
          <p:cNvPr id="24" name="TextBox 23">
            <a:extLst>
              <a:ext uri="{FF2B5EF4-FFF2-40B4-BE49-F238E27FC236}">
                <a16:creationId xmlns:a16="http://schemas.microsoft.com/office/drawing/2014/main" id="{860C5041-4038-5EFA-F4BA-1E85FCEAF835}"/>
              </a:ext>
            </a:extLst>
          </p:cNvPr>
          <p:cNvSpPr txBox="1"/>
          <p:nvPr/>
        </p:nvSpPr>
        <p:spPr>
          <a:xfrm rot="16200000">
            <a:off x="5817667" y="671987"/>
            <a:ext cx="1434350" cy="369332"/>
          </a:xfrm>
          <a:prstGeom prst="rect">
            <a:avLst/>
          </a:prstGeom>
          <a:noFill/>
        </p:spPr>
        <p:txBody>
          <a:bodyPr wrap="square">
            <a:spAutoFit/>
          </a:bodyPr>
          <a:lstStyle/>
          <a:p>
            <a:pPr lvl="0"/>
            <a:r>
              <a:rPr lang="en-CA" sz="1800" dirty="0">
                <a:solidFill>
                  <a:srgbClr val="226655"/>
                </a:solidFill>
              </a:rPr>
              <a:t>GIUGdCD</a:t>
            </a:r>
          </a:p>
        </p:txBody>
      </p:sp>
      <p:pic>
        <p:nvPicPr>
          <p:cNvPr id="5" name="Picture 4">
            <a:extLst>
              <a:ext uri="{FF2B5EF4-FFF2-40B4-BE49-F238E27FC236}">
                <a16:creationId xmlns:a16="http://schemas.microsoft.com/office/drawing/2014/main" id="{DECD0376-4ABB-4E96-0294-222F8C28226C}"/>
              </a:ext>
            </a:extLst>
          </p:cNvPr>
          <p:cNvPicPr>
            <a:picLocks noChangeAspect="1"/>
          </p:cNvPicPr>
          <p:nvPr/>
        </p:nvPicPr>
        <p:blipFill>
          <a:blip r:embed="rId12"/>
          <a:stretch>
            <a:fillRect/>
          </a:stretch>
        </p:blipFill>
        <p:spPr>
          <a:xfrm>
            <a:off x="3773411" y="1407973"/>
            <a:ext cx="2232886" cy="1168972"/>
          </a:xfrm>
          <a:prstGeom prst="rect">
            <a:avLst/>
          </a:prstGeom>
        </p:spPr>
      </p:pic>
      <p:pic>
        <p:nvPicPr>
          <p:cNvPr id="7" name="Picture 6">
            <a:extLst>
              <a:ext uri="{FF2B5EF4-FFF2-40B4-BE49-F238E27FC236}">
                <a16:creationId xmlns:a16="http://schemas.microsoft.com/office/drawing/2014/main" id="{F575F3A6-105C-7BA0-62D8-99969A666A30}"/>
              </a:ext>
            </a:extLst>
          </p:cNvPr>
          <p:cNvPicPr>
            <a:picLocks noChangeAspect="1"/>
          </p:cNvPicPr>
          <p:nvPr/>
        </p:nvPicPr>
        <p:blipFill>
          <a:blip r:embed="rId13"/>
          <a:stretch>
            <a:fillRect/>
          </a:stretch>
        </p:blipFill>
        <p:spPr>
          <a:xfrm>
            <a:off x="6381771" y="1573830"/>
            <a:ext cx="5501617" cy="715728"/>
          </a:xfrm>
          <a:prstGeom prst="rect">
            <a:avLst/>
          </a:prstGeom>
        </p:spPr>
      </p:pic>
      <p:pic>
        <p:nvPicPr>
          <p:cNvPr id="10" name="Picture 9">
            <a:extLst>
              <a:ext uri="{FF2B5EF4-FFF2-40B4-BE49-F238E27FC236}">
                <a16:creationId xmlns:a16="http://schemas.microsoft.com/office/drawing/2014/main" id="{B6B0AF21-D160-6756-7C19-404D5631D997}"/>
              </a:ext>
            </a:extLst>
          </p:cNvPr>
          <p:cNvPicPr>
            <a:picLocks noChangeAspect="1"/>
          </p:cNvPicPr>
          <p:nvPr/>
        </p:nvPicPr>
        <p:blipFill>
          <a:blip r:embed="rId14"/>
          <a:stretch>
            <a:fillRect/>
          </a:stretch>
        </p:blipFill>
        <p:spPr>
          <a:xfrm>
            <a:off x="6256255" y="3934962"/>
            <a:ext cx="5504128" cy="2405508"/>
          </a:xfrm>
          <a:prstGeom prst="rect">
            <a:avLst/>
          </a:prstGeom>
        </p:spPr>
      </p:pic>
    </p:spTree>
    <p:extLst>
      <p:ext uri="{BB962C8B-B14F-4D97-AF65-F5344CB8AC3E}">
        <p14:creationId xmlns:p14="http://schemas.microsoft.com/office/powerpoint/2010/main" val="2209010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FDF8"/>
            </a:gs>
            <a:gs pos="31000">
              <a:srgbClr val="FCFDF8"/>
            </a:gs>
            <a:gs pos="88000">
              <a:srgbClr val="E8EEBE"/>
            </a:gs>
            <a:gs pos="26000">
              <a:srgbClr val="E8EEBE"/>
            </a:gs>
            <a:gs pos="100000">
              <a:srgbClr val="666666"/>
            </a:gs>
          </a:gsLst>
          <a:lin ang="10800000" scaled="1"/>
          <a:tileRect/>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98A5743-EFF7-5299-F21A-7D48CCFCE587}"/>
              </a:ext>
            </a:extLst>
          </p:cNvPr>
          <p:cNvGrpSpPr/>
          <p:nvPr/>
        </p:nvGrpSpPr>
        <p:grpSpPr>
          <a:xfrm>
            <a:off x="1363879" y="4915637"/>
            <a:ext cx="10597211" cy="1330425"/>
            <a:chOff x="3492" y="782489"/>
            <a:chExt cx="9759158" cy="1330425"/>
          </a:xfrm>
        </p:grpSpPr>
        <p:sp>
          <p:nvSpPr>
            <p:cNvPr id="3" name="Rectangle 2">
              <a:extLst>
                <a:ext uri="{FF2B5EF4-FFF2-40B4-BE49-F238E27FC236}">
                  <a16:creationId xmlns:a16="http://schemas.microsoft.com/office/drawing/2014/main" id="{AEAA4C06-2F82-75F9-DA53-21C91EC1CEBC}"/>
                </a:ext>
              </a:extLst>
            </p:cNvPr>
            <p:cNvSpPr/>
            <p:nvPr/>
          </p:nvSpPr>
          <p:spPr>
            <a:xfrm>
              <a:off x="3492" y="782489"/>
              <a:ext cx="2111518" cy="1287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 name="TextBox 3">
              <a:extLst>
                <a:ext uri="{FF2B5EF4-FFF2-40B4-BE49-F238E27FC236}">
                  <a16:creationId xmlns:a16="http://schemas.microsoft.com/office/drawing/2014/main" id="{376036A8-F434-B4FD-E2C5-3E170268437E}"/>
                </a:ext>
              </a:extLst>
            </p:cNvPr>
            <p:cNvSpPr txBox="1"/>
            <p:nvPr/>
          </p:nvSpPr>
          <p:spPr>
            <a:xfrm>
              <a:off x="117791" y="825914"/>
              <a:ext cx="9644859" cy="1287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27584" tIns="81280" rIns="227584" bIns="81280" numCol="1" spcCol="1270" anchor="ctr" anchorCtr="0">
              <a:noAutofit/>
            </a:bodyPr>
            <a:lstStyle/>
            <a:p>
              <a:pPr defTabSz="1422400">
                <a:lnSpc>
                  <a:spcPct val="90000"/>
                </a:lnSpc>
                <a:spcBef>
                  <a:spcPct val="0"/>
                </a:spcBef>
                <a:spcAft>
                  <a:spcPct val="35000"/>
                </a:spcAft>
              </a:pPr>
              <a:r>
                <a:rPr lang="fr-CA" sz="4400" kern="1200" dirty="0">
                  <a:solidFill>
                    <a:srgbClr val="226655"/>
                  </a:solidFill>
                </a:rPr>
                <a:t>Étape </a:t>
              </a:r>
              <a:r>
                <a:rPr lang="en-CA" sz="4400" kern="1200" dirty="0">
                  <a:solidFill>
                    <a:srgbClr val="226655"/>
                  </a:solidFill>
                </a:rPr>
                <a:t>2 </a:t>
              </a:r>
              <a:r>
                <a:rPr lang="en-CA" sz="4400" kern="1200" dirty="0">
                  <a:solidFill>
                    <a:schemeClr val="accent2"/>
                  </a:solidFill>
                </a:rPr>
                <a:t>– </a:t>
              </a:r>
            </a:p>
            <a:p>
              <a:pPr defTabSz="1422400">
                <a:lnSpc>
                  <a:spcPct val="90000"/>
                </a:lnSpc>
                <a:spcBef>
                  <a:spcPct val="0"/>
                </a:spcBef>
                <a:spcAft>
                  <a:spcPct val="35000"/>
                </a:spcAft>
              </a:pPr>
              <a:r>
                <a:rPr lang="en-CA" sz="4400" kern="1200" dirty="0">
                  <a:solidFill>
                    <a:schemeClr val="accent2"/>
                  </a:solidFill>
                </a:rPr>
                <a:t>PROCESSUS DE SOLLICITATION</a:t>
              </a:r>
            </a:p>
          </p:txBody>
        </p:sp>
      </p:grpSp>
      <p:graphicFrame>
        <p:nvGraphicFramePr>
          <p:cNvPr id="5" name="Diagram 4">
            <a:extLst>
              <a:ext uri="{FF2B5EF4-FFF2-40B4-BE49-F238E27FC236}">
                <a16:creationId xmlns:a16="http://schemas.microsoft.com/office/drawing/2014/main" id="{D45EF6CF-3D3F-16E5-5093-6B679AAF5647}"/>
              </a:ext>
            </a:extLst>
          </p:cNvPr>
          <p:cNvGraphicFramePr/>
          <p:nvPr>
            <p:extLst>
              <p:ext uri="{D42A27DB-BD31-4B8C-83A1-F6EECF244321}">
                <p14:modId xmlns:p14="http://schemas.microsoft.com/office/powerpoint/2010/main" val="2874636101"/>
              </p:ext>
            </p:extLst>
          </p:nvPr>
        </p:nvGraphicFramePr>
        <p:xfrm>
          <a:off x="-626846" y="0"/>
          <a:ext cx="13085546" cy="4456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4936214"/>
      </p:ext>
    </p:extLst>
  </p:cSld>
  <p:clrMapOvr>
    <a:masterClrMapping/>
  </p:clrMapOvr>
</p:sld>
</file>

<file path=ppt/theme/theme1.xml><?xml version="1.0" encoding="utf-8"?>
<a:theme xmlns:a="http://schemas.openxmlformats.org/drawingml/2006/main" name="Wisp">
  <a:themeElements>
    <a:clrScheme name="Custom 1">
      <a:dk1>
        <a:srgbClr val="3E4248"/>
      </a:dk1>
      <a:lt1>
        <a:srgbClr val="FFFFFF"/>
      </a:lt1>
      <a:dk2>
        <a:srgbClr val="40464A"/>
      </a:dk2>
      <a:lt2>
        <a:srgbClr val="808080"/>
      </a:lt2>
      <a:accent1>
        <a:srgbClr val="CCDA6F"/>
      </a:accent1>
      <a:accent2>
        <a:srgbClr val="BACE33"/>
      </a:accent2>
      <a:accent3>
        <a:srgbClr val="FFFFFF"/>
      </a:accent3>
      <a:accent4>
        <a:srgbClr val="88301F"/>
      </a:accent4>
      <a:accent5>
        <a:srgbClr val="01304B"/>
      </a:accent5>
      <a:accent6>
        <a:srgbClr val="9B937D"/>
      </a:accent6>
      <a:hlink>
        <a:srgbClr val="00B050"/>
      </a:hlink>
      <a:folHlink>
        <a:srgbClr val="00B050"/>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1749</TotalTime>
  <Words>1565</Words>
  <Application>Microsoft Office PowerPoint</Application>
  <PresentationFormat>Widescreen</PresentationFormat>
  <Paragraphs>217</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Sellers, Joy (SPAC/PSPC)</dc:creator>
  <cp:lastModifiedBy>Sellers, Joy (SPAC/PSPC)</cp:lastModifiedBy>
  <cp:revision>148</cp:revision>
  <dcterms:created xsi:type="dcterms:W3CDTF">2023-03-17T12:44:52Z</dcterms:created>
  <dcterms:modified xsi:type="dcterms:W3CDTF">2023-04-20T11:57:12Z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2023-03-17T12:44:52Z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c5c773b3-e2ec-4c23-9928-0fc42c270791</vt:lpwstr>
  </property>
  <property fmtid="{D5CDD505-2E9C-101B-9397-08002B2CF9AE}" pid="8" name="MSIP_Label_834ed4f5-eae4-40c7-82be-b1cdf720a1b9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UNCLASSIFIED - NON CLASSIFIÉ</vt:lpwstr>
  </property>
  <property fmtid="{D5CDD505-2E9C-101B-9397-08002B2CF9AE}" pid="11" name="_AdHocReviewCycleID">
    <vt:i4>313100922</vt:i4>
  </property>
  <property fmtid="{D5CDD505-2E9C-101B-9397-08002B2CF9AE}" pid="12" name="_NewReviewCycle">
    <vt:lpwstr/>
  </property>
  <property fmtid="{D5CDD505-2E9C-101B-9397-08002B2CF9AE}" pid="13" name="_EmailSubject">
    <vt:lpwstr>Furniture Training Presentation reviews</vt:lpwstr>
  </property>
  <property fmtid="{D5CDD505-2E9C-101B-9397-08002B2CF9AE}" pid="14" name="_AuthorEmail">
    <vt:lpwstr>Annick.J.Clement@tpsgc-pwgsc.gc.ca</vt:lpwstr>
  </property>
  <property fmtid="{D5CDD505-2E9C-101B-9397-08002B2CF9AE}" pid="15" name="_AuthorEmailDisplayName">
    <vt:lpwstr>Clement, Annick J (SPAC/PSPC)</vt:lpwstr>
  </property>
  <property fmtid="{D5CDD505-2E9C-101B-9397-08002B2CF9AE}" pid="16" name="_PreviousAdHocReviewCycleID">
    <vt:i4>-63562447</vt:i4>
  </property>
</Properties>
</file>