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7010400" cy="92964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vis, Saskia" initials="" lastIdx="1" clrIdx="0"/>
  <p:cmAuthor id="2" name="Blanar, Patrick: SIPS-SSPI" initials="BPS" lastIdx="3" clrIdx="1">
    <p:extLst>
      <p:ext uri="{19B8F6BF-5375-455C-9EA6-DF929625EA0E}">
        <p15:presenceInfo xmlns:p15="http://schemas.microsoft.com/office/powerpoint/2012/main" userId="S-1-5-21-4111415828-995055209-895512142-9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57CFFF"/>
    <a:srgbClr val="00A2E1"/>
    <a:srgbClr val="76C263"/>
    <a:srgbClr val="E96F33"/>
    <a:srgbClr val="E64C4C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2678" autoAdjust="0"/>
  </p:normalViewPr>
  <p:slideViewPr>
    <p:cSldViewPr snapToGrid="0">
      <p:cViewPr varScale="1">
        <p:scale>
          <a:sx n="107" d="100"/>
          <a:sy n="107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9-16T09:58:56.719" idx="3">
    <p:pos x="7161" y="1204"/>
    <p:text>the issues for question 3 were already contained in the question. I propose removing them from the Four Questions but they could be put back in but then the Issues may need to be redefined to add something.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CD6AA-8CC4-4583-BF7F-575CC413E7A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EEB84312-406D-4E8E-A27B-132A8FF5CCAD}">
      <dgm:prSet phldrT="[Texte]" custT="1"/>
      <dgm:spPr>
        <a:solidFill>
          <a:srgbClr val="00A2E1"/>
        </a:solidFill>
      </dgm:spPr>
      <dgm:t>
        <a:bodyPr/>
        <a:lstStyle/>
        <a:p>
          <a:r>
            <a:rPr lang="fr-CA" sz="2400" b="1" dirty="0"/>
            <a:t>Relevance</a:t>
          </a:r>
        </a:p>
      </dgm:t>
    </dgm:pt>
    <dgm:pt modelId="{D79F1520-9E8B-401B-A85A-C33033CBCFD3}" type="parTrans" cxnId="{D50AFD03-735F-415F-9F5B-7531FA96CED1}">
      <dgm:prSet/>
      <dgm:spPr/>
      <dgm:t>
        <a:bodyPr/>
        <a:lstStyle/>
        <a:p>
          <a:endParaRPr lang="fr-CA" sz="2400"/>
        </a:p>
      </dgm:t>
    </dgm:pt>
    <dgm:pt modelId="{55E035C7-DD31-4251-A50A-155C904CAA0C}" type="sibTrans" cxnId="{D50AFD03-735F-415F-9F5B-7531FA96CED1}">
      <dgm:prSet/>
      <dgm:spPr/>
      <dgm:t>
        <a:bodyPr/>
        <a:lstStyle/>
        <a:p>
          <a:endParaRPr lang="fr-CA" sz="2400"/>
        </a:p>
      </dgm:t>
    </dgm:pt>
    <dgm:pt modelId="{A3DCE418-3E2E-4C58-AF4A-CD8206A458BB}">
      <dgm:prSet phldrT="[Texte]" custT="1"/>
      <dgm:spPr>
        <a:solidFill>
          <a:srgbClr val="57CFFF"/>
        </a:solidFill>
      </dgm:spPr>
      <dgm:t>
        <a:bodyPr anchor="t"/>
        <a:lstStyle/>
        <a:p>
          <a:pPr algn="ctr"/>
          <a:r>
            <a:rPr lang="en-CA" sz="1300" b="1" dirty="0"/>
            <a:t>Question 1</a:t>
          </a:r>
          <a:br>
            <a:rPr lang="en-CA" sz="1300" b="1" dirty="0"/>
          </a:br>
          <a:r>
            <a:rPr lang="en-CA" sz="1300" b="1" dirty="0"/>
            <a:t/>
          </a:r>
          <a:br>
            <a:rPr lang="en-CA" sz="1300" b="1" dirty="0"/>
          </a:br>
          <a:r>
            <a:rPr lang="en-CA" sz="1300" b="0" dirty="0"/>
            <a:t>Does </a:t>
          </a:r>
          <a:r>
            <a:rPr lang="en-CA" sz="1300" b="0"/>
            <a:t>the </a:t>
          </a:r>
          <a:r>
            <a:rPr lang="en-CA" sz="1300" b="0" smtClean="0"/>
            <a:t>vehicle meet </a:t>
          </a:r>
          <a:r>
            <a:rPr lang="en-CA" sz="1300" b="0" dirty="0"/>
            <a:t>the needs identified?</a:t>
          </a:r>
          <a:endParaRPr lang="fr-CA" sz="1300" b="0" dirty="0"/>
        </a:p>
      </dgm:t>
    </dgm:pt>
    <dgm:pt modelId="{A28646B4-BF47-4104-A4E6-29B1ACFBB9E1}" type="parTrans" cxnId="{DE6384CA-FE48-444F-827E-6843D1BD3A32}">
      <dgm:prSet/>
      <dgm:spPr/>
      <dgm:t>
        <a:bodyPr/>
        <a:lstStyle/>
        <a:p>
          <a:endParaRPr lang="fr-CA" sz="2400"/>
        </a:p>
      </dgm:t>
    </dgm:pt>
    <dgm:pt modelId="{B76482C8-CC27-4198-B677-1CE4F0F128A4}" type="sibTrans" cxnId="{DE6384CA-FE48-444F-827E-6843D1BD3A32}">
      <dgm:prSet/>
      <dgm:spPr/>
      <dgm:t>
        <a:bodyPr/>
        <a:lstStyle/>
        <a:p>
          <a:endParaRPr lang="fr-CA" sz="2400"/>
        </a:p>
      </dgm:t>
    </dgm:pt>
    <dgm:pt modelId="{3FB17F00-BDB8-4F0E-9D41-3ABF782986C1}">
      <dgm:prSet phldrT="[Texte]" custT="1"/>
      <dgm:spPr>
        <a:solidFill>
          <a:srgbClr val="57CFFF"/>
        </a:solidFill>
      </dgm:spPr>
      <dgm:t>
        <a:bodyPr anchor="t"/>
        <a:lstStyle/>
        <a:p>
          <a:pPr algn="ctr"/>
          <a:r>
            <a:rPr lang="en-CA" sz="1300" b="1" dirty="0"/>
            <a:t>Question 2</a:t>
          </a:r>
          <a:br>
            <a:rPr lang="en-CA" sz="1300" b="1" dirty="0"/>
          </a:br>
          <a:r>
            <a:rPr lang="en-CA" sz="1300" b="1" dirty="0"/>
            <a:t/>
          </a:r>
          <a:br>
            <a:rPr lang="en-CA" sz="1300" b="1" dirty="0"/>
          </a:br>
          <a:r>
            <a:rPr lang="en-CA" sz="1300" b="0" dirty="0"/>
            <a:t>Where does it stand in relation to other initiatives?</a:t>
          </a:r>
          <a:endParaRPr lang="fr-CA" sz="1300" b="0" dirty="0"/>
        </a:p>
      </dgm:t>
    </dgm:pt>
    <dgm:pt modelId="{AEC9B69B-B676-47BB-9D9D-1876BAAC65C0}" type="parTrans" cxnId="{E3A2C0B5-A1BC-4D22-B472-6CE561BCECFC}">
      <dgm:prSet/>
      <dgm:spPr/>
      <dgm:t>
        <a:bodyPr/>
        <a:lstStyle/>
        <a:p>
          <a:endParaRPr lang="fr-CA" sz="2400"/>
        </a:p>
      </dgm:t>
    </dgm:pt>
    <dgm:pt modelId="{5AF3742C-A8A1-497F-8949-81EEC902BCA6}" type="sibTrans" cxnId="{E3A2C0B5-A1BC-4D22-B472-6CE561BCECFC}">
      <dgm:prSet/>
      <dgm:spPr/>
      <dgm:t>
        <a:bodyPr/>
        <a:lstStyle/>
        <a:p>
          <a:endParaRPr lang="fr-CA" sz="2400"/>
        </a:p>
      </dgm:t>
    </dgm:pt>
    <dgm:pt modelId="{BC43CBD9-0087-48E9-A3D0-A89B8AF72E6B}">
      <dgm:prSet phldrT="[Texte]" custT="1"/>
      <dgm:spPr>
        <a:solidFill>
          <a:srgbClr val="57CFFF"/>
        </a:solidFill>
      </dgm:spPr>
      <dgm:t>
        <a:bodyPr anchor="t"/>
        <a:lstStyle/>
        <a:p>
          <a:pPr algn="ctr"/>
          <a:r>
            <a:rPr lang="fr-CA" sz="1300" b="1" dirty="0"/>
            <a:t>Question 3</a:t>
          </a:r>
          <a:br>
            <a:rPr lang="fr-CA" sz="1300" b="1" dirty="0"/>
          </a:br>
          <a:r>
            <a:rPr lang="fr-CA" sz="1300" b="1" dirty="0"/>
            <a:t/>
          </a:r>
          <a:br>
            <a:rPr lang="fr-CA" sz="1300" b="1" dirty="0"/>
          </a:br>
          <a:r>
            <a:rPr lang="en-US" sz="1300" b="0" dirty="0"/>
            <a:t>How did it </a:t>
          </a:r>
          <a:r>
            <a:rPr lang="en-US" sz="1300" b="0" dirty="0" smtClean="0"/>
            <a:t>perform?</a:t>
          </a:r>
          <a:endParaRPr lang="fr-CA" sz="1300" b="0" dirty="0"/>
        </a:p>
      </dgm:t>
    </dgm:pt>
    <dgm:pt modelId="{701EF06B-9EAC-4673-BBB4-CBFA8A35637B}" type="parTrans" cxnId="{3445D325-7908-456E-BCE5-A2E1A3339DAC}">
      <dgm:prSet/>
      <dgm:spPr/>
      <dgm:t>
        <a:bodyPr/>
        <a:lstStyle/>
        <a:p>
          <a:endParaRPr lang="fr-CA" sz="2400"/>
        </a:p>
      </dgm:t>
    </dgm:pt>
    <dgm:pt modelId="{E00935CF-764D-4BA4-9ABC-CFDDF32B13B8}" type="sibTrans" cxnId="{3445D325-7908-456E-BCE5-A2E1A3339DAC}">
      <dgm:prSet/>
      <dgm:spPr/>
      <dgm:t>
        <a:bodyPr/>
        <a:lstStyle/>
        <a:p>
          <a:endParaRPr lang="fr-CA" sz="2400"/>
        </a:p>
      </dgm:t>
    </dgm:pt>
    <dgm:pt modelId="{F8826980-3BE0-4042-8D04-E39041FEC8F8}">
      <dgm:prSet custT="1"/>
      <dgm:spPr>
        <a:solidFill>
          <a:srgbClr val="00A2E1"/>
        </a:solidFill>
      </dgm:spPr>
      <dgm:t>
        <a:bodyPr/>
        <a:lstStyle/>
        <a:p>
          <a:r>
            <a:rPr lang="fr-CA" sz="2400" b="1" dirty="0" err="1"/>
            <a:t>Efficiency</a:t>
          </a:r>
          <a:endParaRPr lang="fr-CA" sz="2400" b="1" dirty="0"/>
        </a:p>
      </dgm:t>
    </dgm:pt>
    <dgm:pt modelId="{2E05BC2C-7E9A-47F5-83D5-2E65F8D46D9F}" type="parTrans" cxnId="{B9B622D1-F16D-4C66-ADD5-8C777D3BB7DC}">
      <dgm:prSet/>
      <dgm:spPr/>
      <dgm:t>
        <a:bodyPr/>
        <a:lstStyle/>
        <a:p>
          <a:endParaRPr lang="fr-CA" sz="2400"/>
        </a:p>
      </dgm:t>
    </dgm:pt>
    <dgm:pt modelId="{6D984D7A-D9F4-4F3B-8ACC-49DBBE64AF52}" type="sibTrans" cxnId="{B9B622D1-F16D-4C66-ADD5-8C777D3BB7DC}">
      <dgm:prSet/>
      <dgm:spPr/>
      <dgm:t>
        <a:bodyPr/>
        <a:lstStyle/>
        <a:p>
          <a:endParaRPr lang="fr-CA" sz="2400"/>
        </a:p>
      </dgm:t>
    </dgm:pt>
    <dgm:pt modelId="{67494172-1051-4906-84AA-6D3F4DF49FBC}">
      <dgm:prSet custT="1"/>
      <dgm:spPr>
        <a:solidFill>
          <a:srgbClr val="57CFFF"/>
        </a:solidFill>
      </dgm:spPr>
      <dgm:t>
        <a:bodyPr anchor="t"/>
        <a:lstStyle/>
        <a:p>
          <a:pPr algn="ctr"/>
          <a:r>
            <a:rPr lang="fr-CA" sz="1300" b="1" dirty="0"/>
            <a:t>Question 4</a:t>
          </a:r>
          <a:r>
            <a:rPr lang="fr-CA" sz="1300" dirty="0"/>
            <a:t/>
          </a:r>
          <a:br>
            <a:rPr lang="fr-CA" sz="1300" dirty="0"/>
          </a:br>
          <a:r>
            <a:rPr lang="fr-CA" sz="1300" dirty="0"/>
            <a:t/>
          </a:r>
          <a:br>
            <a:rPr lang="fr-CA" sz="1300" dirty="0"/>
          </a:br>
          <a:r>
            <a:rPr lang="en-CA" sz="1300" b="0" dirty="0"/>
            <a:t>Where does it stand in relation to the delivery capacity and the means used?</a:t>
          </a:r>
          <a:endParaRPr lang="fr-CA" sz="1300" b="0" dirty="0"/>
        </a:p>
      </dgm:t>
    </dgm:pt>
    <dgm:pt modelId="{3804310D-92CB-4563-8431-E5BB11486655}" type="parTrans" cxnId="{1D406E57-6141-4E64-BC64-E96544E87D8B}">
      <dgm:prSet/>
      <dgm:spPr/>
      <dgm:t>
        <a:bodyPr/>
        <a:lstStyle/>
        <a:p>
          <a:endParaRPr lang="fr-CA" sz="2400"/>
        </a:p>
      </dgm:t>
    </dgm:pt>
    <dgm:pt modelId="{22CB7C95-11AA-404C-8A59-C5A9EC85F78A}" type="sibTrans" cxnId="{1D406E57-6141-4E64-BC64-E96544E87D8B}">
      <dgm:prSet/>
      <dgm:spPr/>
      <dgm:t>
        <a:bodyPr/>
        <a:lstStyle/>
        <a:p>
          <a:endParaRPr lang="fr-CA" sz="2400"/>
        </a:p>
      </dgm:t>
    </dgm:pt>
    <dgm:pt modelId="{498B5052-E4D8-4F87-B0B3-5EABAB51C26C}">
      <dgm:prSet phldrT="[Texte]" custT="1"/>
      <dgm:spPr>
        <a:solidFill>
          <a:srgbClr val="00A2E1"/>
        </a:solidFill>
      </dgm:spPr>
      <dgm:t>
        <a:bodyPr/>
        <a:lstStyle/>
        <a:p>
          <a:r>
            <a:rPr lang="fr-CA" sz="2400" b="1" dirty="0" err="1"/>
            <a:t>Effectiveness</a:t>
          </a:r>
          <a:endParaRPr lang="fr-CA" sz="2400" b="1" dirty="0"/>
        </a:p>
      </dgm:t>
    </dgm:pt>
    <dgm:pt modelId="{1FAF13B6-CD8E-42C6-9661-9CB4D4FDD031}" type="sibTrans" cxnId="{D331FFA1-80B7-4842-ABA5-445B4B6D1A18}">
      <dgm:prSet/>
      <dgm:spPr/>
      <dgm:t>
        <a:bodyPr/>
        <a:lstStyle/>
        <a:p>
          <a:endParaRPr lang="fr-CA" sz="2400"/>
        </a:p>
      </dgm:t>
    </dgm:pt>
    <dgm:pt modelId="{9FFE242F-2DBF-48E8-AD21-B77997F13A44}" type="parTrans" cxnId="{D331FFA1-80B7-4842-ABA5-445B4B6D1A18}">
      <dgm:prSet/>
      <dgm:spPr/>
      <dgm:t>
        <a:bodyPr/>
        <a:lstStyle/>
        <a:p>
          <a:endParaRPr lang="fr-CA" sz="2400"/>
        </a:p>
      </dgm:t>
    </dgm:pt>
    <dgm:pt modelId="{95D537B6-A403-4960-88A1-427E38A91883}">
      <dgm:prSet custT="1"/>
      <dgm:spPr>
        <a:solidFill>
          <a:schemeClr val="bg1"/>
        </a:solidFill>
        <a:ln w="57150">
          <a:solidFill>
            <a:srgbClr val="00A2E1"/>
          </a:solidFill>
        </a:ln>
      </dgm:spPr>
      <dgm:t>
        <a:bodyPr anchor="t"/>
        <a:lstStyle/>
        <a:p>
          <a:pPr algn="l">
            <a:buFont typeface="Arial" panose="020B0604020202020204" pitchFamily="34" charset="0"/>
            <a:buNone/>
          </a:pPr>
          <a:endParaRPr lang="fr-CA" sz="1300" smtClean="0">
            <a:solidFill>
              <a:schemeClr val="tx1"/>
            </a:solidFill>
          </a:endParaRPr>
        </a:p>
        <a:p>
          <a:pPr algn="l">
            <a:buFont typeface="Arial" panose="020B0604020202020204" pitchFamily="34" charset="0"/>
            <a:buNone/>
          </a:pPr>
          <a:r>
            <a:rPr lang="fr-CA" sz="1300" dirty="0" smtClean="0">
              <a:solidFill>
                <a:schemeClr val="tx1"/>
              </a:solidFill>
            </a:rPr>
            <a:t>1.1 </a:t>
          </a:r>
          <a:r>
            <a:rPr lang="fr-CA" sz="1300" dirty="0" err="1" smtClean="0">
              <a:solidFill>
                <a:schemeClr val="tx1"/>
              </a:solidFill>
            </a:rPr>
            <a:t>Needs</a:t>
          </a:r>
          <a:r>
            <a:rPr lang="fr-CA" sz="1300" dirty="0" smtClean="0">
              <a:solidFill>
                <a:schemeClr val="tx1"/>
              </a:solidFill>
            </a:rPr>
            <a:t> of </a:t>
          </a:r>
          <a:r>
            <a:rPr lang="fr-CA" sz="1300" dirty="0" err="1" smtClean="0">
              <a:solidFill>
                <a:schemeClr val="tx1"/>
              </a:solidFill>
            </a:rPr>
            <a:t>organizations</a:t>
          </a:r>
          <a:r>
            <a:rPr lang="fr-CA" sz="1300" dirty="0" smtClean="0">
              <a:solidFill>
                <a:schemeClr val="tx1"/>
              </a:solidFill>
            </a:rPr>
            <a:t> </a:t>
          </a:r>
          <a:r>
            <a:rPr lang="fr-CA" sz="1300">
              <a:solidFill>
                <a:schemeClr val="tx1"/>
              </a:solidFill>
            </a:rPr>
            <a:t>and </a:t>
          </a:r>
          <a:r>
            <a:rPr lang="fr-CA" sz="1300" smtClean="0">
              <a:solidFill>
                <a:schemeClr val="tx1"/>
              </a:solidFill>
            </a:rPr>
            <a:t>government</a:t>
          </a:r>
        </a:p>
        <a:p>
          <a:pPr algn="l">
            <a:buFont typeface="Arial" panose="020B0604020202020204" pitchFamily="34" charset="0"/>
            <a:buNone/>
          </a:pPr>
          <a:r>
            <a:rPr lang="fr-CA" sz="1300">
              <a:solidFill>
                <a:schemeClr val="tx1"/>
              </a:solidFill>
            </a:rPr>
            <a:t/>
          </a:r>
          <a:br>
            <a:rPr lang="fr-CA" sz="1300">
              <a:solidFill>
                <a:schemeClr val="tx1"/>
              </a:solidFill>
            </a:rPr>
          </a:br>
          <a:r>
            <a:rPr lang="fr-CA" sz="1300" smtClean="0">
              <a:solidFill>
                <a:schemeClr val="tx1"/>
              </a:solidFill>
            </a:rPr>
            <a:t>1.2 </a:t>
          </a:r>
          <a:r>
            <a:rPr lang="fr-CA" sz="1300" dirty="0" err="1" smtClean="0">
              <a:solidFill>
                <a:schemeClr val="tx1"/>
              </a:solidFill>
            </a:rPr>
            <a:t>Needs</a:t>
          </a:r>
          <a:r>
            <a:rPr lang="fr-CA" sz="1300" dirty="0" smtClean="0">
              <a:solidFill>
                <a:schemeClr val="tx1"/>
              </a:solidFill>
            </a:rPr>
            <a:t> of </a:t>
          </a:r>
          <a:r>
            <a:rPr lang="fr-CA" sz="1300" dirty="0" err="1" smtClean="0">
              <a:solidFill>
                <a:schemeClr val="tx1"/>
              </a:solidFill>
            </a:rPr>
            <a:t>targeted</a:t>
          </a:r>
          <a:r>
            <a:rPr lang="fr-CA" sz="1300" dirty="0" smtClean="0">
              <a:solidFill>
                <a:schemeClr val="tx1"/>
              </a:solidFill>
            </a:rPr>
            <a:t> groups</a:t>
          </a:r>
          <a:endParaRPr lang="fr-CA" sz="1300" dirty="0">
            <a:solidFill>
              <a:schemeClr val="tx1"/>
            </a:solidFill>
          </a:endParaRPr>
        </a:p>
      </dgm:t>
    </dgm:pt>
    <dgm:pt modelId="{EAD24E93-FF35-462F-B877-EA19243A8D64}" type="parTrans" cxnId="{283F3817-226C-4EA6-9A5F-CAB48A6F3A8F}">
      <dgm:prSet/>
      <dgm:spPr/>
      <dgm:t>
        <a:bodyPr/>
        <a:lstStyle/>
        <a:p>
          <a:endParaRPr lang="fr-CA" sz="2400"/>
        </a:p>
      </dgm:t>
    </dgm:pt>
    <dgm:pt modelId="{3D0BB980-410B-490D-B27B-7F0E7012AC40}" type="sibTrans" cxnId="{283F3817-226C-4EA6-9A5F-CAB48A6F3A8F}">
      <dgm:prSet/>
      <dgm:spPr/>
      <dgm:t>
        <a:bodyPr/>
        <a:lstStyle/>
        <a:p>
          <a:endParaRPr lang="fr-CA" sz="2400"/>
        </a:p>
      </dgm:t>
    </dgm:pt>
    <dgm:pt modelId="{C90E918B-50FE-437C-8CF3-2DF3395537D7}">
      <dgm:prSet custT="1"/>
      <dgm:spPr>
        <a:solidFill>
          <a:schemeClr val="bg1"/>
        </a:solidFill>
        <a:ln w="57150">
          <a:solidFill>
            <a:srgbClr val="00A2E1"/>
          </a:solidFill>
        </a:ln>
      </dgm:spPr>
      <dgm:t>
        <a:bodyPr anchor="t"/>
        <a:lstStyle/>
        <a:p>
          <a:pPr algn="ctr"/>
          <a:endParaRPr lang="fr-CA" sz="1300" smtClean="0">
            <a:solidFill>
              <a:schemeClr val="tx1"/>
            </a:solidFill>
          </a:endParaRPr>
        </a:p>
        <a:p>
          <a:pPr algn="l"/>
          <a:r>
            <a:rPr lang="fr-CA" sz="1300" smtClean="0">
              <a:solidFill>
                <a:schemeClr val="tx1"/>
              </a:solidFill>
            </a:rPr>
            <a:t>2.1 </a:t>
          </a:r>
          <a:r>
            <a:rPr lang="fr-CA" sz="1300" dirty="0" err="1" smtClean="0">
              <a:solidFill>
                <a:schemeClr val="tx1"/>
              </a:solidFill>
            </a:rPr>
            <a:t>Uniqueness</a:t>
          </a:r>
          <a:endParaRPr lang="fr-CA" sz="1300" dirty="0">
            <a:solidFill>
              <a:schemeClr val="tx1"/>
            </a:solidFill>
          </a:endParaRPr>
        </a:p>
        <a:p>
          <a:pPr algn="l"/>
          <a:r>
            <a:rPr lang="fr-CA" sz="1300">
              <a:solidFill>
                <a:schemeClr val="tx1"/>
              </a:solidFill>
            </a:rPr>
            <a:t/>
          </a:r>
          <a:br>
            <a:rPr lang="fr-CA" sz="1300">
              <a:solidFill>
                <a:schemeClr val="tx1"/>
              </a:solidFill>
            </a:rPr>
          </a:br>
          <a:r>
            <a:rPr lang="fr-CA" sz="1300" smtClean="0">
              <a:solidFill>
                <a:schemeClr val="tx1"/>
              </a:solidFill>
            </a:rPr>
            <a:t>2.2 Overlap and    complementarity</a:t>
          </a:r>
          <a:endParaRPr lang="fr-CA" sz="1300" dirty="0">
            <a:solidFill>
              <a:schemeClr val="tx1"/>
            </a:solidFill>
          </a:endParaRPr>
        </a:p>
      </dgm:t>
    </dgm:pt>
    <dgm:pt modelId="{135B4C81-2A24-416D-8226-896B1B701B9D}" type="parTrans" cxnId="{35F4AF98-68C9-4034-9118-52DCF371C0F0}">
      <dgm:prSet/>
      <dgm:spPr/>
      <dgm:t>
        <a:bodyPr/>
        <a:lstStyle/>
        <a:p>
          <a:endParaRPr lang="fr-CA" sz="2400"/>
        </a:p>
      </dgm:t>
    </dgm:pt>
    <dgm:pt modelId="{39A07BE8-0B94-4D3B-A444-E3649D17379F}" type="sibTrans" cxnId="{35F4AF98-68C9-4034-9118-52DCF371C0F0}">
      <dgm:prSet/>
      <dgm:spPr/>
      <dgm:t>
        <a:bodyPr/>
        <a:lstStyle/>
        <a:p>
          <a:endParaRPr lang="fr-CA" sz="2400"/>
        </a:p>
      </dgm:t>
    </dgm:pt>
    <dgm:pt modelId="{01BC7C5E-A813-459A-8619-37D056066105}">
      <dgm:prSet custT="1"/>
      <dgm:spPr>
        <a:solidFill>
          <a:schemeClr val="bg1"/>
        </a:solidFill>
        <a:ln w="57150">
          <a:solidFill>
            <a:srgbClr val="00A2E1"/>
          </a:solidFill>
        </a:ln>
      </dgm:spPr>
      <dgm:t>
        <a:bodyPr anchor="t"/>
        <a:lstStyle/>
        <a:p>
          <a:pPr algn="ctr"/>
          <a:endParaRPr lang="fr-CA" sz="1300" smtClean="0">
            <a:solidFill>
              <a:schemeClr val="tx1"/>
            </a:solidFill>
          </a:endParaRPr>
        </a:p>
        <a:p>
          <a:pPr algn="l"/>
          <a:r>
            <a:rPr lang="fr-CA" sz="1300" smtClean="0">
              <a:solidFill>
                <a:schemeClr val="tx1"/>
              </a:solidFill>
            </a:rPr>
            <a:t>3.1 </a:t>
          </a:r>
          <a:r>
            <a:rPr lang="fr-CA" sz="1300" dirty="0" smtClean="0">
              <a:solidFill>
                <a:schemeClr val="tx1"/>
              </a:solidFill>
            </a:rPr>
            <a:t>Performance relative </a:t>
          </a:r>
          <a:r>
            <a:rPr lang="fr-CA" sz="1300" smtClean="0">
              <a:solidFill>
                <a:schemeClr val="tx1"/>
              </a:solidFill>
            </a:rPr>
            <a:t>to the </a:t>
          </a:r>
          <a:r>
            <a:rPr lang="fr-CA" sz="1300" dirty="0" err="1" smtClean="0">
              <a:solidFill>
                <a:schemeClr val="tx1"/>
              </a:solidFill>
            </a:rPr>
            <a:t>intended</a:t>
          </a:r>
          <a:r>
            <a:rPr lang="fr-CA" sz="1300" dirty="0" smtClean="0">
              <a:solidFill>
                <a:schemeClr val="tx1"/>
              </a:solidFill>
            </a:rPr>
            <a:t> outputs</a:t>
          </a:r>
          <a:endParaRPr lang="fr-CA" sz="1300" dirty="0">
            <a:solidFill>
              <a:schemeClr val="tx1"/>
            </a:solidFill>
          </a:endParaRPr>
        </a:p>
        <a:p>
          <a:pPr algn="l"/>
          <a:r>
            <a:rPr lang="fr-CA" sz="1300">
              <a:solidFill>
                <a:schemeClr val="tx1"/>
              </a:solidFill>
            </a:rPr>
            <a:t/>
          </a:r>
          <a:br>
            <a:rPr lang="fr-CA" sz="1300">
              <a:solidFill>
                <a:schemeClr val="tx1"/>
              </a:solidFill>
            </a:rPr>
          </a:br>
          <a:r>
            <a:rPr lang="fr-CA" sz="1300" smtClean="0">
              <a:solidFill>
                <a:schemeClr val="tx1"/>
              </a:solidFill>
            </a:rPr>
            <a:t>3.2 </a:t>
          </a:r>
          <a:r>
            <a:rPr lang="fr-CA" sz="1300" dirty="0">
              <a:solidFill>
                <a:schemeClr val="tx1"/>
              </a:solidFill>
            </a:rPr>
            <a:t>Performance relative to </a:t>
          </a:r>
          <a:r>
            <a:rPr lang="fr-CA" sz="1300" dirty="0" err="1">
              <a:solidFill>
                <a:schemeClr val="tx1"/>
              </a:solidFill>
            </a:rPr>
            <a:t>mobility</a:t>
          </a:r>
          <a:r>
            <a:rPr lang="fr-CA" sz="1300" dirty="0">
              <a:solidFill>
                <a:schemeClr val="tx1"/>
              </a:solidFill>
            </a:rPr>
            <a:t> and </a:t>
          </a:r>
          <a:r>
            <a:rPr lang="fr-CA" sz="1300" dirty="0" err="1">
              <a:solidFill>
                <a:schemeClr val="tx1"/>
              </a:solidFill>
            </a:rPr>
            <a:t>movement</a:t>
          </a:r>
          <a:endParaRPr lang="fr-CA" sz="1300" dirty="0">
            <a:solidFill>
              <a:schemeClr val="tx1"/>
            </a:solidFill>
          </a:endParaRPr>
        </a:p>
      </dgm:t>
    </dgm:pt>
    <dgm:pt modelId="{F50EE505-3D41-431E-AD77-12BB4F6E6084}" type="parTrans" cxnId="{74FDD1A2-820D-49B6-8D1F-B1A5BE218EF0}">
      <dgm:prSet/>
      <dgm:spPr/>
      <dgm:t>
        <a:bodyPr/>
        <a:lstStyle/>
        <a:p>
          <a:endParaRPr lang="fr-CA" sz="2400"/>
        </a:p>
      </dgm:t>
    </dgm:pt>
    <dgm:pt modelId="{881B3DC7-B748-4C9D-A48C-188DB9F5631A}" type="sibTrans" cxnId="{74FDD1A2-820D-49B6-8D1F-B1A5BE218EF0}">
      <dgm:prSet/>
      <dgm:spPr/>
      <dgm:t>
        <a:bodyPr/>
        <a:lstStyle/>
        <a:p>
          <a:endParaRPr lang="fr-CA" sz="2400"/>
        </a:p>
      </dgm:t>
    </dgm:pt>
    <dgm:pt modelId="{EC4727C4-F816-482F-BF41-238EBC22974B}">
      <dgm:prSet custT="1"/>
      <dgm:spPr>
        <a:solidFill>
          <a:schemeClr val="bg1"/>
        </a:solidFill>
        <a:ln w="57150">
          <a:solidFill>
            <a:srgbClr val="00A2E1"/>
          </a:solidFill>
        </a:ln>
      </dgm:spPr>
      <dgm:t>
        <a:bodyPr anchor="t"/>
        <a:lstStyle/>
        <a:p>
          <a:pPr algn="l"/>
          <a:r>
            <a:rPr lang="fr-CA" sz="1300" dirty="0">
              <a:solidFill>
                <a:schemeClr val="tx1"/>
              </a:solidFill>
            </a:rPr>
            <a:t>4.1. Performance relative to </a:t>
          </a:r>
          <a:r>
            <a:rPr lang="fr-CA" sz="1300" dirty="0" err="1">
              <a:solidFill>
                <a:schemeClr val="tx1"/>
              </a:solidFill>
            </a:rPr>
            <a:t>work</a:t>
          </a:r>
          <a:r>
            <a:rPr lang="fr-CA" sz="1300" dirty="0">
              <a:solidFill>
                <a:schemeClr val="tx1"/>
              </a:solidFill>
            </a:rPr>
            <a:t> </a:t>
          </a:r>
          <a:r>
            <a:rPr lang="fr-CA" sz="1300" dirty="0" err="1">
              <a:solidFill>
                <a:schemeClr val="tx1"/>
              </a:solidFill>
            </a:rPr>
            <a:t>organization</a:t>
          </a:r>
          <a:r>
            <a:rPr lang="fr-CA" sz="1300">
              <a:solidFill>
                <a:schemeClr val="tx1"/>
              </a:solidFill>
            </a:rPr>
            <a:t>, </a:t>
          </a:r>
          <a:r>
            <a:rPr lang="fr-CA" sz="1300" smtClean="0">
              <a:solidFill>
                <a:schemeClr val="tx1"/>
              </a:solidFill>
            </a:rPr>
            <a:t>cost-output ratio, </a:t>
          </a:r>
          <a:r>
            <a:rPr lang="fr-CA" sz="1300" dirty="0">
              <a:solidFill>
                <a:schemeClr val="tx1"/>
              </a:solidFill>
            </a:rPr>
            <a:t>and time management</a:t>
          </a:r>
        </a:p>
        <a:p>
          <a:pPr algn="l"/>
          <a:r>
            <a:rPr lang="fr-CA" sz="1300" dirty="0">
              <a:solidFill>
                <a:schemeClr val="tx1"/>
              </a:solidFill>
            </a:rPr>
            <a:t/>
          </a:r>
          <a:br>
            <a:rPr lang="fr-CA" sz="1300" dirty="0">
              <a:solidFill>
                <a:schemeClr val="tx1"/>
              </a:solidFill>
            </a:rPr>
          </a:br>
          <a:r>
            <a:rPr lang="fr-CA" sz="1300" dirty="0">
              <a:solidFill>
                <a:schemeClr val="tx1"/>
              </a:solidFill>
            </a:rPr>
            <a:t>4.2. Best practices and </a:t>
          </a:r>
          <a:r>
            <a:rPr lang="fr-CA" sz="1300" dirty="0" err="1">
              <a:solidFill>
                <a:schemeClr val="tx1"/>
              </a:solidFill>
            </a:rPr>
            <a:t>lessons</a:t>
          </a:r>
          <a:r>
            <a:rPr lang="fr-CA" sz="1300" dirty="0">
              <a:solidFill>
                <a:schemeClr val="tx1"/>
              </a:solidFill>
            </a:rPr>
            <a:t> </a:t>
          </a:r>
          <a:r>
            <a:rPr lang="fr-CA" sz="1300" dirty="0" err="1" smtClean="0">
              <a:solidFill>
                <a:schemeClr val="tx1"/>
              </a:solidFill>
            </a:rPr>
            <a:t>learned</a:t>
          </a:r>
          <a:endParaRPr lang="fr-CA" sz="1300" dirty="0">
            <a:solidFill>
              <a:schemeClr val="tx1"/>
            </a:solidFill>
          </a:endParaRPr>
        </a:p>
      </dgm:t>
    </dgm:pt>
    <dgm:pt modelId="{27D17ED2-3D6B-4EA4-B21F-12173A0EEE26}" type="parTrans" cxnId="{E23D4715-C12E-486E-9286-D152727D3268}">
      <dgm:prSet/>
      <dgm:spPr/>
      <dgm:t>
        <a:bodyPr/>
        <a:lstStyle/>
        <a:p>
          <a:endParaRPr lang="fr-CA" sz="2400"/>
        </a:p>
      </dgm:t>
    </dgm:pt>
    <dgm:pt modelId="{2A924997-FA5D-4520-970D-9CD2053A4756}" type="sibTrans" cxnId="{E23D4715-C12E-486E-9286-D152727D3268}">
      <dgm:prSet/>
      <dgm:spPr/>
      <dgm:t>
        <a:bodyPr/>
        <a:lstStyle/>
        <a:p>
          <a:endParaRPr lang="fr-CA" sz="2400"/>
        </a:p>
      </dgm:t>
    </dgm:pt>
    <dgm:pt modelId="{CD48C579-92E4-4981-8B32-23449DC5E0C0}" type="pres">
      <dgm:prSet presAssocID="{097CD6AA-8CC4-4583-BF7F-575CC413E7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16EE8CB2-5348-4519-8F0A-7248CA5C39F7}" type="pres">
      <dgm:prSet presAssocID="{EEB84312-406D-4E8E-A27B-132A8FF5CCAD}" presName="vertOne" presStyleCnt="0"/>
      <dgm:spPr/>
    </dgm:pt>
    <dgm:pt modelId="{DCC1377F-E9D4-41AD-B100-A6832382FFED}" type="pres">
      <dgm:prSet presAssocID="{EEB84312-406D-4E8E-A27B-132A8FF5CCAD}" presName="txOne" presStyleLbl="node0" presStyleIdx="0" presStyleCnt="3" custScaleY="5018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5AE1142-D5E1-4179-9078-6E9058A22C01}" type="pres">
      <dgm:prSet presAssocID="{EEB84312-406D-4E8E-A27B-132A8FF5CCAD}" presName="parTransOne" presStyleCnt="0"/>
      <dgm:spPr/>
    </dgm:pt>
    <dgm:pt modelId="{CC982A66-9DF7-4CE6-8200-8B45F07AE191}" type="pres">
      <dgm:prSet presAssocID="{EEB84312-406D-4E8E-A27B-132A8FF5CCAD}" presName="horzOne" presStyleCnt="0"/>
      <dgm:spPr/>
    </dgm:pt>
    <dgm:pt modelId="{EB02467A-C84F-4695-B839-AC2837BD315E}" type="pres">
      <dgm:prSet presAssocID="{A3DCE418-3E2E-4C58-AF4A-CD8206A458BB}" presName="vertTwo" presStyleCnt="0"/>
      <dgm:spPr/>
    </dgm:pt>
    <dgm:pt modelId="{A985F82A-630B-45C2-9ADB-AA40E351AA10}" type="pres">
      <dgm:prSet presAssocID="{A3DCE418-3E2E-4C58-AF4A-CD8206A458BB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65D81DE-5982-45AB-BFEE-75F3E8C94428}" type="pres">
      <dgm:prSet presAssocID="{A3DCE418-3E2E-4C58-AF4A-CD8206A458BB}" presName="parTransTwo" presStyleCnt="0"/>
      <dgm:spPr/>
    </dgm:pt>
    <dgm:pt modelId="{58F772A4-29A5-4E08-BB80-7C127A90C310}" type="pres">
      <dgm:prSet presAssocID="{A3DCE418-3E2E-4C58-AF4A-CD8206A458BB}" presName="horzTwo" presStyleCnt="0"/>
      <dgm:spPr/>
    </dgm:pt>
    <dgm:pt modelId="{78071B54-8CD9-4360-9AA5-01629F2721C0}" type="pres">
      <dgm:prSet presAssocID="{95D537B6-A403-4960-88A1-427E38A91883}" presName="vertThree" presStyleCnt="0"/>
      <dgm:spPr/>
    </dgm:pt>
    <dgm:pt modelId="{18DD914A-9850-4C1B-981D-3B532DF8D2B6}" type="pres">
      <dgm:prSet presAssocID="{95D537B6-A403-4960-88A1-427E38A9188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32BD8CB-0B9B-47D0-90CF-F09DBC0C1C4E}" type="pres">
      <dgm:prSet presAssocID="{95D537B6-A403-4960-88A1-427E38A91883}" presName="horzThree" presStyleCnt="0"/>
      <dgm:spPr/>
    </dgm:pt>
    <dgm:pt modelId="{51DD9F92-01B8-44D7-A314-3E4D87AF8B8E}" type="pres">
      <dgm:prSet presAssocID="{B76482C8-CC27-4198-B677-1CE4F0F128A4}" presName="sibSpaceTwo" presStyleCnt="0"/>
      <dgm:spPr/>
    </dgm:pt>
    <dgm:pt modelId="{52334849-67CD-4A43-A197-F594D19BB060}" type="pres">
      <dgm:prSet presAssocID="{3FB17F00-BDB8-4F0E-9D41-3ABF782986C1}" presName="vertTwo" presStyleCnt="0"/>
      <dgm:spPr/>
    </dgm:pt>
    <dgm:pt modelId="{43CD3A57-83EE-4264-9388-0A1D895B4B0B}" type="pres">
      <dgm:prSet presAssocID="{3FB17F00-BDB8-4F0E-9D41-3ABF782986C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A2939D3-1920-419B-A4B3-89B92156FDB0}" type="pres">
      <dgm:prSet presAssocID="{3FB17F00-BDB8-4F0E-9D41-3ABF782986C1}" presName="parTransTwo" presStyleCnt="0"/>
      <dgm:spPr/>
    </dgm:pt>
    <dgm:pt modelId="{AE627739-2D26-4671-9F12-105A0C94DD62}" type="pres">
      <dgm:prSet presAssocID="{3FB17F00-BDB8-4F0E-9D41-3ABF782986C1}" presName="horzTwo" presStyleCnt="0"/>
      <dgm:spPr/>
    </dgm:pt>
    <dgm:pt modelId="{5F5DA147-5044-480A-9BB4-E9DBFD8B2B42}" type="pres">
      <dgm:prSet presAssocID="{C90E918B-50FE-437C-8CF3-2DF3395537D7}" presName="vertThree" presStyleCnt="0"/>
      <dgm:spPr/>
    </dgm:pt>
    <dgm:pt modelId="{223588FE-9D51-4D42-858A-7161BED9CDFC}" type="pres">
      <dgm:prSet presAssocID="{C90E918B-50FE-437C-8CF3-2DF3395537D7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BC1A92A-7D51-4C2E-B298-B35C2C503C42}" type="pres">
      <dgm:prSet presAssocID="{C90E918B-50FE-437C-8CF3-2DF3395537D7}" presName="horzThree" presStyleCnt="0"/>
      <dgm:spPr/>
    </dgm:pt>
    <dgm:pt modelId="{979173B3-B341-4ED4-B2A0-BDD63999F22C}" type="pres">
      <dgm:prSet presAssocID="{55E035C7-DD31-4251-A50A-155C904CAA0C}" presName="sibSpaceOne" presStyleCnt="0"/>
      <dgm:spPr/>
    </dgm:pt>
    <dgm:pt modelId="{40D88E88-4C55-4970-9BA9-80F1A861D2BC}" type="pres">
      <dgm:prSet presAssocID="{498B5052-E4D8-4F87-B0B3-5EABAB51C26C}" presName="vertOne" presStyleCnt="0"/>
      <dgm:spPr/>
    </dgm:pt>
    <dgm:pt modelId="{891250BC-CCA0-41C8-86D5-65466DF695E8}" type="pres">
      <dgm:prSet presAssocID="{498B5052-E4D8-4F87-B0B3-5EABAB51C26C}" presName="txOne" presStyleLbl="node0" presStyleIdx="1" presStyleCnt="3" custScaleY="5073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C56CAAA-B407-4015-8760-5D7D5D2303CD}" type="pres">
      <dgm:prSet presAssocID="{498B5052-E4D8-4F87-B0B3-5EABAB51C26C}" presName="parTransOne" presStyleCnt="0"/>
      <dgm:spPr/>
    </dgm:pt>
    <dgm:pt modelId="{2D061EFC-1A7B-4788-B288-12F6A7DD16E8}" type="pres">
      <dgm:prSet presAssocID="{498B5052-E4D8-4F87-B0B3-5EABAB51C26C}" presName="horzOne" presStyleCnt="0"/>
      <dgm:spPr/>
    </dgm:pt>
    <dgm:pt modelId="{A22D19D3-3C5C-414E-AC39-77163ACFCB79}" type="pres">
      <dgm:prSet presAssocID="{BC43CBD9-0087-48E9-A3D0-A89B8AF72E6B}" presName="vertTwo" presStyleCnt="0"/>
      <dgm:spPr/>
    </dgm:pt>
    <dgm:pt modelId="{ABAFE654-1026-481C-B586-EC01E243E5A6}" type="pres">
      <dgm:prSet presAssocID="{BC43CBD9-0087-48E9-A3D0-A89B8AF72E6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3E99AF1-7D14-4CC2-B9B6-1EF9C7EBDA1F}" type="pres">
      <dgm:prSet presAssocID="{BC43CBD9-0087-48E9-A3D0-A89B8AF72E6B}" presName="parTransTwo" presStyleCnt="0"/>
      <dgm:spPr/>
    </dgm:pt>
    <dgm:pt modelId="{120653D6-C6FA-4409-B83A-DA7833752B16}" type="pres">
      <dgm:prSet presAssocID="{BC43CBD9-0087-48E9-A3D0-A89B8AF72E6B}" presName="horzTwo" presStyleCnt="0"/>
      <dgm:spPr/>
    </dgm:pt>
    <dgm:pt modelId="{7441095E-3F02-47B9-AE94-2F700458114D}" type="pres">
      <dgm:prSet presAssocID="{01BC7C5E-A813-459A-8619-37D056066105}" presName="vertThree" presStyleCnt="0"/>
      <dgm:spPr/>
    </dgm:pt>
    <dgm:pt modelId="{70371E3F-43EB-4247-85C2-89C92BBE449C}" type="pres">
      <dgm:prSet presAssocID="{01BC7C5E-A813-459A-8619-37D056066105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580548C-D59F-4553-860E-7C5A3C94993F}" type="pres">
      <dgm:prSet presAssocID="{01BC7C5E-A813-459A-8619-37D056066105}" presName="horzThree" presStyleCnt="0"/>
      <dgm:spPr/>
    </dgm:pt>
    <dgm:pt modelId="{2961B4A3-CC88-4943-B7E6-9CF2B4023069}" type="pres">
      <dgm:prSet presAssocID="{1FAF13B6-CD8E-42C6-9661-9CB4D4FDD031}" presName="sibSpaceOne" presStyleCnt="0"/>
      <dgm:spPr/>
    </dgm:pt>
    <dgm:pt modelId="{7084E584-08DA-4E06-B382-1AC4F25FE47A}" type="pres">
      <dgm:prSet presAssocID="{F8826980-3BE0-4042-8D04-E39041FEC8F8}" presName="vertOne" presStyleCnt="0"/>
      <dgm:spPr/>
    </dgm:pt>
    <dgm:pt modelId="{302A3178-3B69-4D96-9EBB-F8460EE2C522}" type="pres">
      <dgm:prSet presAssocID="{F8826980-3BE0-4042-8D04-E39041FEC8F8}" presName="txOne" presStyleLbl="node0" presStyleIdx="2" presStyleCnt="3" custScaleY="5101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2E970C5-F79A-4F22-BD12-F337AA1EC46D}" type="pres">
      <dgm:prSet presAssocID="{F8826980-3BE0-4042-8D04-E39041FEC8F8}" presName="parTransOne" presStyleCnt="0"/>
      <dgm:spPr/>
    </dgm:pt>
    <dgm:pt modelId="{94217143-13E3-4188-9806-F0FE3C9756F6}" type="pres">
      <dgm:prSet presAssocID="{F8826980-3BE0-4042-8D04-E39041FEC8F8}" presName="horzOne" presStyleCnt="0"/>
      <dgm:spPr/>
    </dgm:pt>
    <dgm:pt modelId="{4C28D2DF-6F64-492E-85C1-AF68CDC71FD8}" type="pres">
      <dgm:prSet presAssocID="{67494172-1051-4906-84AA-6D3F4DF49FBC}" presName="vertTwo" presStyleCnt="0"/>
      <dgm:spPr/>
    </dgm:pt>
    <dgm:pt modelId="{4C581948-8667-42B3-B458-ED770CE981C0}" type="pres">
      <dgm:prSet presAssocID="{67494172-1051-4906-84AA-6D3F4DF49FB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59ED691A-0853-4F66-8288-51EE09E5C3E4}" type="pres">
      <dgm:prSet presAssocID="{67494172-1051-4906-84AA-6D3F4DF49FBC}" presName="parTransTwo" presStyleCnt="0"/>
      <dgm:spPr/>
    </dgm:pt>
    <dgm:pt modelId="{6CE211AD-E4D6-497B-8378-A4927B214C62}" type="pres">
      <dgm:prSet presAssocID="{67494172-1051-4906-84AA-6D3F4DF49FBC}" presName="horzTwo" presStyleCnt="0"/>
      <dgm:spPr/>
    </dgm:pt>
    <dgm:pt modelId="{16D5B475-65EE-4D17-8F3C-466703BA22AD}" type="pres">
      <dgm:prSet presAssocID="{EC4727C4-F816-482F-BF41-238EBC22974B}" presName="vertThree" presStyleCnt="0"/>
      <dgm:spPr/>
    </dgm:pt>
    <dgm:pt modelId="{45EE0ECA-6BE0-445C-943B-DAF8DC0D0F70}" type="pres">
      <dgm:prSet presAssocID="{EC4727C4-F816-482F-BF41-238EBC22974B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03D8DCB-47A1-4F69-944A-345BDA82D331}" type="pres">
      <dgm:prSet presAssocID="{EC4727C4-F816-482F-BF41-238EBC22974B}" presName="horzThree" presStyleCnt="0"/>
      <dgm:spPr/>
    </dgm:pt>
  </dgm:ptLst>
  <dgm:cxnLst>
    <dgm:cxn modelId="{E3A2C0B5-A1BC-4D22-B472-6CE561BCECFC}" srcId="{EEB84312-406D-4E8E-A27B-132A8FF5CCAD}" destId="{3FB17F00-BDB8-4F0E-9D41-3ABF782986C1}" srcOrd="1" destOrd="0" parTransId="{AEC9B69B-B676-47BB-9D9D-1876BAAC65C0}" sibTransId="{5AF3742C-A8A1-497F-8949-81EEC902BCA6}"/>
    <dgm:cxn modelId="{D331FFA1-80B7-4842-ABA5-445B4B6D1A18}" srcId="{097CD6AA-8CC4-4583-BF7F-575CC413E7A8}" destId="{498B5052-E4D8-4F87-B0B3-5EABAB51C26C}" srcOrd="1" destOrd="0" parTransId="{9FFE242F-2DBF-48E8-AD21-B77997F13A44}" sibTransId="{1FAF13B6-CD8E-42C6-9661-9CB4D4FDD031}"/>
    <dgm:cxn modelId="{545D9F17-BD60-4B02-AE81-ED8B4A35D760}" type="presOf" srcId="{F8826980-3BE0-4042-8D04-E39041FEC8F8}" destId="{302A3178-3B69-4D96-9EBB-F8460EE2C522}" srcOrd="0" destOrd="0" presId="urn:microsoft.com/office/officeart/2005/8/layout/hierarchy4"/>
    <dgm:cxn modelId="{1D406E57-6141-4E64-BC64-E96544E87D8B}" srcId="{F8826980-3BE0-4042-8D04-E39041FEC8F8}" destId="{67494172-1051-4906-84AA-6D3F4DF49FBC}" srcOrd="0" destOrd="0" parTransId="{3804310D-92CB-4563-8431-E5BB11486655}" sibTransId="{22CB7C95-11AA-404C-8A59-C5A9EC85F78A}"/>
    <dgm:cxn modelId="{74FDD1A2-820D-49B6-8D1F-B1A5BE218EF0}" srcId="{BC43CBD9-0087-48E9-A3D0-A89B8AF72E6B}" destId="{01BC7C5E-A813-459A-8619-37D056066105}" srcOrd="0" destOrd="0" parTransId="{F50EE505-3D41-431E-AD77-12BB4F6E6084}" sibTransId="{881B3DC7-B748-4C9D-A48C-188DB9F5631A}"/>
    <dgm:cxn modelId="{DE6384CA-FE48-444F-827E-6843D1BD3A32}" srcId="{EEB84312-406D-4E8E-A27B-132A8FF5CCAD}" destId="{A3DCE418-3E2E-4C58-AF4A-CD8206A458BB}" srcOrd="0" destOrd="0" parTransId="{A28646B4-BF47-4104-A4E6-29B1ACFBB9E1}" sibTransId="{B76482C8-CC27-4198-B677-1CE4F0F128A4}"/>
    <dgm:cxn modelId="{A8CF70FA-F409-4AEC-86DE-4CABA318347F}" type="presOf" srcId="{67494172-1051-4906-84AA-6D3F4DF49FBC}" destId="{4C581948-8667-42B3-B458-ED770CE981C0}" srcOrd="0" destOrd="0" presId="urn:microsoft.com/office/officeart/2005/8/layout/hierarchy4"/>
    <dgm:cxn modelId="{B9B622D1-F16D-4C66-ADD5-8C777D3BB7DC}" srcId="{097CD6AA-8CC4-4583-BF7F-575CC413E7A8}" destId="{F8826980-3BE0-4042-8D04-E39041FEC8F8}" srcOrd="2" destOrd="0" parTransId="{2E05BC2C-7E9A-47F5-83D5-2E65F8D46D9F}" sibTransId="{6D984D7A-D9F4-4F3B-8ACC-49DBBE64AF52}"/>
    <dgm:cxn modelId="{3D07DD21-5606-4F27-BE9F-7304C10D8E60}" type="presOf" srcId="{498B5052-E4D8-4F87-B0B3-5EABAB51C26C}" destId="{891250BC-CCA0-41C8-86D5-65466DF695E8}" srcOrd="0" destOrd="0" presId="urn:microsoft.com/office/officeart/2005/8/layout/hierarchy4"/>
    <dgm:cxn modelId="{A4E5AF83-8596-4FD5-88AB-5BCD548021D2}" type="presOf" srcId="{3FB17F00-BDB8-4F0E-9D41-3ABF782986C1}" destId="{43CD3A57-83EE-4264-9388-0A1D895B4B0B}" srcOrd="0" destOrd="0" presId="urn:microsoft.com/office/officeart/2005/8/layout/hierarchy4"/>
    <dgm:cxn modelId="{E23D4715-C12E-486E-9286-D152727D3268}" srcId="{67494172-1051-4906-84AA-6D3F4DF49FBC}" destId="{EC4727C4-F816-482F-BF41-238EBC22974B}" srcOrd="0" destOrd="0" parTransId="{27D17ED2-3D6B-4EA4-B21F-12173A0EEE26}" sibTransId="{2A924997-FA5D-4520-970D-9CD2053A4756}"/>
    <dgm:cxn modelId="{7574D6AD-B1E4-4265-822C-F06F458F7BF7}" type="presOf" srcId="{95D537B6-A403-4960-88A1-427E38A91883}" destId="{18DD914A-9850-4C1B-981D-3B532DF8D2B6}" srcOrd="0" destOrd="0" presId="urn:microsoft.com/office/officeart/2005/8/layout/hierarchy4"/>
    <dgm:cxn modelId="{4DA9FEBD-D418-4C73-8B56-543E29FEA358}" type="presOf" srcId="{01BC7C5E-A813-459A-8619-37D056066105}" destId="{70371E3F-43EB-4247-85C2-89C92BBE449C}" srcOrd="0" destOrd="0" presId="urn:microsoft.com/office/officeart/2005/8/layout/hierarchy4"/>
    <dgm:cxn modelId="{283F3817-226C-4EA6-9A5F-CAB48A6F3A8F}" srcId="{A3DCE418-3E2E-4C58-AF4A-CD8206A458BB}" destId="{95D537B6-A403-4960-88A1-427E38A91883}" srcOrd="0" destOrd="0" parTransId="{EAD24E93-FF35-462F-B877-EA19243A8D64}" sibTransId="{3D0BB980-410B-490D-B27B-7F0E7012AC40}"/>
    <dgm:cxn modelId="{783256F3-338C-4914-B557-48A2367E5683}" type="presOf" srcId="{A3DCE418-3E2E-4C58-AF4A-CD8206A458BB}" destId="{A985F82A-630B-45C2-9ADB-AA40E351AA10}" srcOrd="0" destOrd="0" presId="urn:microsoft.com/office/officeart/2005/8/layout/hierarchy4"/>
    <dgm:cxn modelId="{E5B48FAB-0F06-4370-8D34-0A7805AE1493}" type="presOf" srcId="{BC43CBD9-0087-48E9-A3D0-A89B8AF72E6B}" destId="{ABAFE654-1026-481C-B586-EC01E243E5A6}" srcOrd="0" destOrd="0" presId="urn:microsoft.com/office/officeart/2005/8/layout/hierarchy4"/>
    <dgm:cxn modelId="{D50AFD03-735F-415F-9F5B-7531FA96CED1}" srcId="{097CD6AA-8CC4-4583-BF7F-575CC413E7A8}" destId="{EEB84312-406D-4E8E-A27B-132A8FF5CCAD}" srcOrd="0" destOrd="0" parTransId="{D79F1520-9E8B-401B-A85A-C33033CBCFD3}" sibTransId="{55E035C7-DD31-4251-A50A-155C904CAA0C}"/>
    <dgm:cxn modelId="{3445D325-7908-456E-BCE5-A2E1A3339DAC}" srcId="{498B5052-E4D8-4F87-B0B3-5EABAB51C26C}" destId="{BC43CBD9-0087-48E9-A3D0-A89B8AF72E6B}" srcOrd="0" destOrd="0" parTransId="{701EF06B-9EAC-4673-BBB4-CBFA8A35637B}" sibTransId="{E00935CF-764D-4BA4-9ABC-CFDDF32B13B8}"/>
    <dgm:cxn modelId="{35F4AF98-68C9-4034-9118-52DCF371C0F0}" srcId="{3FB17F00-BDB8-4F0E-9D41-3ABF782986C1}" destId="{C90E918B-50FE-437C-8CF3-2DF3395537D7}" srcOrd="0" destOrd="0" parTransId="{135B4C81-2A24-416D-8226-896B1B701B9D}" sibTransId="{39A07BE8-0B94-4D3B-A444-E3649D17379F}"/>
    <dgm:cxn modelId="{53B23297-DE71-4374-96CD-FABCAD210DAE}" type="presOf" srcId="{EC4727C4-F816-482F-BF41-238EBC22974B}" destId="{45EE0ECA-6BE0-445C-943B-DAF8DC0D0F70}" srcOrd="0" destOrd="0" presId="urn:microsoft.com/office/officeart/2005/8/layout/hierarchy4"/>
    <dgm:cxn modelId="{E90B5335-C22E-4086-8942-FA86CB422EBB}" type="presOf" srcId="{EEB84312-406D-4E8E-A27B-132A8FF5CCAD}" destId="{DCC1377F-E9D4-41AD-B100-A6832382FFED}" srcOrd="0" destOrd="0" presId="urn:microsoft.com/office/officeart/2005/8/layout/hierarchy4"/>
    <dgm:cxn modelId="{ED18C117-1EE2-4E66-9342-E908A7B472BA}" type="presOf" srcId="{C90E918B-50FE-437C-8CF3-2DF3395537D7}" destId="{223588FE-9D51-4D42-858A-7161BED9CDFC}" srcOrd="0" destOrd="0" presId="urn:microsoft.com/office/officeart/2005/8/layout/hierarchy4"/>
    <dgm:cxn modelId="{B74E3162-BAE5-4AAA-AFE6-7EF746DFF519}" type="presOf" srcId="{097CD6AA-8CC4-4583-BF7F-575CC413E7A8}" destId="{CD48C579-92E4-4981-8B32-23449DC5E0C0}" srcOrd="0" destOrd="0" presId="urn:microsoft.com/office/officeart/2005/8/layout/hierarchy4"/>
    <dgm:cxn modelId="{1F0EB8E7-1AE1-4143-B39D-71964053DA44}" type="presParOf" srcId="{CD48C579-92E4-4981-8B32-23449DC5E0C0}" destId="{16EE8CB2-5348-4519-8F0A-7248CA5C39F7}" srcOrd="0" destOrd="0" presId="urn:microsoft.com/office/officeart/2005/8/layout/hierarchy4"/>
    <dgm:cxn modelId="{9DCF0470-DC8E-4D4D-BAA8-44E8B74E81BA}" type="presParOf" srcId="{16EE8CB2-5348-4519-8F0A-7248CA5C39F7}" destId="{DCC1377F-E9D4-41AD-B100-A6832382FFED}" srcOrd="0" destOrd="0" presId="urn:microsoft.com/office/officeart/2005/8/layout/hierarchy4"/>
    <dgm:cxn modelId="{A6E6D9B5-B638-4FBA-8C70-B5CF862DF91E}" type="presParOf" srcId="{16EE8CB2-5348-4519-8F0A-7248CA5C39F7}" destId="{35AE1142-D5E1-4179-9078-6E9058A22C01}" srcOrd="1" destOrd="0" presId="urn:microsoft.com/office/officeart/2005/8/layout/hierarchy4"/>
    <dgm:cxn modelId="{D2D857CD-C733-422D-9555-C7F12C41F50B}" type="presParOf" srcId="{16EE8CB2-5348-4519-8F0A-7248CA5C39F7}" destId="{CC982A66-9DF7-4CE6-8200-8B45F07AE191}" srcOrd="2" destOrd="0" presId="urn:microsoft.com/office/officeart/2005/8/layout/hierarchy4"/>
    <dgm:cxn modelId="{C688018C-9467-4B40-BA3D-14F6B8E42432}" type="presParOf" srcId="{CC982A66-9DF7-4CE6-8200-8B45F07AE191}" destId="{EB02467A-C84F-4695-B839-AC2837BD315E}" srcOrd="0" destOrd="0" presId="urn:microsoft.com/office/officeart/2005/8/layout/hierarchy4"/>
    <dgm:cxn modelId="{D73C932D-678F-4327-BC24-0BBFB29A264C}" type="presParOf" srcId="{EB02467A-C84F-4695-B839-AC2837BD315E}" destId="{A985F82A-630B-45C2-9ADB-AA40E351AA10}" srcOrd="0" destOrd="0" presId="urn:microsoft.com/office/officeart/2005/8/layout/hierarchy4"/>
    <dgm:cxn modelId="{E8CF0474-6012-4F0F-8A84-38412B9CADA9}" type="presParOf" srcId="{EB02467A-C84F-4695-B839-AC2837BD315E}" destId="{D65D81DE-5982-45AB-BFEE-75F3E8C94428}" srcOrd="1" destOrd="0" presId="urn:microsoft.com/office/officeart/2005/8/layout/hierarchy4"/>
    <dgm:cxn modelId="{E99E1864-1880-4915-9520-7F257430C329}" type="presParOf" srcId="{EB02467A-C84F-4695-B839-AC2837BD315E}" destId="{58F772A4-29A5-4E08-BB80-7C127A90C310}" srcOrd="2" destOrd="0" presId="urn:microsoft.com/office/officeart/2005/8/layout/hierarchy4"/>
    <dgm:cxn modelId="{8C98982A-9222-4140-9A6E-F8B8AD5E6A03}" type="presParOf" srcId="{58F772A4-29A5-4E08-BB80-7C127A90C310}" destId="{78071B54-8CD9-4360-9AA5-01629F2721C0}" srcOrd="0" destOrd="0" presId="urn:microsoft.com/office/officeart/2005/8/layout/hierarchy4"/>
    <dgm:cxn modelId="{B9B4A8ED-8F9A-4D9F-A13A-8D4E839A472C}" type="presParOf" srcId="{78071B54-8CD9-4360-9AA5-01629F2721C0}" destId="{18DD914A-9850-4C1B-981D-3B532DF8D2B6}" srcOrd="0" destOrd="0" presId="urn:microsoft.com/office/officeart/2005/8/layout/hierarchy4"/>
    <dgm:cxn modelId="{92EC29E3-EEFB-42A2-A34B-FB9A4D20C357}" type="presParOf" srcId="{78071B54-8CD9-4360-9AA5-01629F2721C0}" destId="{B32BD8CB-0B9B-47D0-90CF-F09DBC0C1C4E}" srcOrd="1" destOrd="0" presId="urn:microsoft.com/office/officeart/2005/8/layout/hierarchy4"/>
    <dgm:cxn modelId="{9828C0BB-1F7E-4960-B054-CDA30C795774}" type="presParOf" srcId="{CC982A66-9DF7-4CE6-8200-8B45F07AE191}" destId="{51DD9F92-01B8-44D7-A314-3E4D87AF8B8E}" srcOrd="1" destOrd="0" presId="urn:microsoft.com/office/officeart/2005/8/layout/hierarchy4"/>
    <dgm:cxn modelId="{5DD111BF-1859-4F84-96F8-1908FEEAE2FE}" type="presParOf" srcId="{CC982A66-9DF7-4CE6-8200-8B45F07AE191}" destId="{52334849-67CD-4A43-A197-F594D19BB060}" srcOrd="2" destOrd="0" presId="urn:microsoft.com/office/officeart/2005/8/layout/hierarchy4"/>
    <dgm:cxn modelId="{4FBCBDF6-D1C2-4582-AE0B-586D72B57D7C}" type="presParOf" srcId="{52334849-67CD-4A43-A197-F594D19BB060}" destId="{43CD3A57-83EE-4264-9388-0A1D895B4B0B}" srcOrd="0" destOrd="0" presId="urn:microsoft.com/office/officeart/2005/8/layout/hierarchy4"/>
    <dgm:cxn modelId="{67496AD3-23DF-494C-981A-4A65D08532C1}" type="presParOf" srcId="{52334849-67CD-4A43-A197-F594D19BB060}" destId="{CA2939D3-1920-419B-A4B3-89B92156FDB0}" srcOrd="1" destOrd="0" presId="urn:microsoft.com/office/officeart/2005/8/layout/hierarchy4"/>
    <dgm:cxn modelId="{0AECB471-1A4A-43B2-B5FD-46E7612DCB85}" type="presParOf" srcId="{52334849-67CD-4A43-A197-F594D19BB060}" destId="{AE627739-2D26-4671-9F12-105A0C94DD62}" srcOrd="2" destOrd="0" presId="urn:microsoft.com/office/officeart/2005/8/layout/hierarchy4"/>
    <dgm:cxn modelId="{5B83C076-47C5-43C5-8461-C16208BA056B}" type="presParOf" srcId="{AE627739-2D26-4671-9F12-105A0C94DD62}" destId="{5F5DA147-5044-480A-9BB4-E9DBFD8B2B42}" srcOrd="0" destOrd="0" presId="urn:microsoft.com/office/officeart/2005/8/layout/hierarchy4"/>
    <dgm:cxn modelId="{E374F753-F6D8-468D-900F-56563F528DF6}" type="presParOf" srcId="{5F5DA147-5044-480A-9BB4-E9DBFD8B2B42}" destId="{223588FE-9D51-4D42-858A-7161BED9CDFC}" srcOrd="0" destOrd="0" presId="urn:microsoft.com/office/officeart/2005/8/layout/hierarchy4"/>
    <dgm:cxn modelId="{43E420CC-A2E0-473F-B37A-FB9164CE042C}" type="presParOf" srcId="{5F5DA147-5044-480A-9BB4-E9DBFD8B2B42}" destId="{FBC1A92A-7D51-4C2E-B298-B35C2C503C42}" srcOrd="1" destOrd="0" presId="urn:microsoft.com/office/officeart/2005/8/layout/hierarchy4"/>
    <dgm:cxn modelId="{1325827C-D45D-41C8-98BA-4D2A93723D35}" type="presParOf" srcId="{CD48C579-92E4-4981-8B32-23449DC5E0C0}" destId="{979173B3-B341-4ED4-B2A0-BDD63999F22C}" srcOrd="1" destOrd="0" presId="urn:microsoft.com/office/officeart/2005/8/layout/hierarchy4"/>
    <dgm:cxn modelId="{D0920D8C-C4C7-4165-A36B-A64317F83100}" type="presParOf" srcId="{CD48C579-92E4-4981-8B32-23449DC5E0C0}" destId="{40D88E88-4C55-4970-9BA9-80F1A861D2BC}" srcOrd="2" destOrd="0" presId="urn:microsoft.com/office/officeart/2005/8/layout/hierarchy4"/>
    <dgm:cxn modelId="{3EF6DC28-1DB1-4E90-AA77-BE2B12848363}" type="presParOf" srcId="{40D88E88-4C55-4970-9BA9-80F1A861D2BC}" destId="{891250BC-CCA0-41C8-86D5-65466DF695E8}" srcOrd="0" destOrd="0" presId="urn:microsoft.com/office/officeart/2005/8/layout/hierarchy4"/>
    <dgm:cxn modelId="{BBCD4BD4-0996-416C-9402-CE694F84F053}" type="presParOf" srcId="{40D88E88-4C55-4970-9BA9-80F1A861D2BC}" destId="{1C56CAAA-B407-4015-8760-5D7D5D2303CD}" srcOrd="1" destOrd="0" presId="urn:microsoft.com/office/officeart/2005/8/layout/hierarchy4"/>
    <dgm:cxn modelId="{D6384703-BD90-4B8F-A376-BA413665746A}" type="presParOf" srcId="{40D88E88-4C55-4970-9BA9-80F1A861D2BC}" destId="{2D061EFC-1A7B-4788-B288-12F6A7DD16E8}" srcOrd="2" destOrd="0" presId="urn:microsoft.com/office/officeart/2005/8/layout/hierarchy4"/>
    <dgm:cxn modelId="{7B34348E-EE72-4940-B99F-78216484846C}" type="presParOf" srcId="{2D061EFC-1A7B-4788-B288-12F6A7DD16E8}" destId="{A22D19D3-3C5C-414E-AC39-77163ACFCB79}" srcOrd="0" destOrd="0" presId="urn:microsoft.com/office/officeart/2005/8/layout/hierarchy4"/>
    <dgm:cxn modelId="{5A52EA03-61CB-42B5-B1C9-5C11764B238A}" type="presParOf" srcId="{A22D19D3-3C5C-414E-AC39-77163ACFCB79}" destId="{ABAFE654-1026-481C-B586-EC01E243E5A6}" srcOrd="0" destOrd="0" presId="urn:microsoft.com/office/officeart/2005/8/layout/hierarchy4"/>
    <dgm:cxn modelId="{780E6685-1D59-4BF4-8664-22BA03067BDA}" type="presParOf" srcId="{A22D19D3-3C5C-414E-AC39-77163ACFCB79}" destId="{63E99AF1-7D14-4CC2-B9B6-1EF9C7EBDA1F}" srcOrd="1" destOrd="0" presId="urn:microsoft.com/office/officeart/2005/8/layout/hierarchy4"/>
    <dgm:cxn modelId="{6009D194-2F1F-4082-8E06-7EB67C1E7C45}" type="presParOf" srcId="{A22D19D3-3C5C-414E-AC39-77163ACFCB79}" destId="{120653D6-C6FA-4409-B83A-DA7833752B16}" srcOrd="2" destOrd="0" presId="urn:microsoft.com/office/officeart/2005/8/layout/hierarchy4"/>
    <dgm:cxn modelId="{3689D1D2-2BAC-49E4-B260-015C65531CC9}" type="presParOf" srcId="{120653D6-C6FA-4409-B83A-DA7833752B16}" destId="{7441095E-3F02-47B9-AE94-2F700458114D}" srcOrd="0" destOrd="0" presId="urn:microsoft.com/office/officeart/2005/8/layout/hierarchy4"/>
    <dgm:cxn modelId="{9FD2D1DB-521C-48FE-B7A1-AA464ED72BEA}" type="presParOf" srcId="{7441095E-3F02-47B9-AE94-2F700458114D}" destId="{70371E3F-43EB-4247-85C2-89C92BBE449C}" srcOrd="0" destOrd="0" presId="urn:microsoft.com/office/officeart/2005/8/layout/hierarchy4"/>
    <dgm:cxn modelId="{88B36E5B-A097-4C04-9BFA-38DD47E778E4}" type="presParOf" srcId="{7441095E-3F02-47B9-AE94-2F700458114D}" destId="{B580548C-D59F-4553-860E-7C5A3C94993F}" srcOrd="1" destOrd="0" presId="urn:microsoft.com/office/officeart/2005/8/layout/hierarchy4"/>
    <dgm:cxn modelId="{88CD48B9-69A5-4C0A-BA25-AB5ADCE10DDB}" type="presParOf" srcId="{CD48C579-92E4-4981-8B32-23449DC5E0C0}" destId="{2961B4A3-CC88-4943-B7E6-9CF2B4023069}" srcOrd="3" destOrd="0" presId="urn:microsoft.com/office/officeart/2005/8/layout/hierarchy4"/>
    <dgm:cxn modelId="{7A7E41AF-CCCB-49B6-8C42-863294CD8B4B}" type="presParOf" srcId="{CD48C579-92E4-4981-8B32-23449DC5E0C0}" destId="{7084E584-08DA-4E06-B382-1AC4F25FE47A}" srcOrd="4" destOrd="0" presId="urn:microsoft.com/office/officeart/2005/8/layout/hierarchy4"/>
    <dgm:cxn modelId="{DC2022F2-89D4-40F2-917C-0F658746FDF8}" type="presParOf" srcId="{7084E584-08DA-4E06-B382-1AC4F25FE47A}" destId="{302A3178-3B69-4D96-9EBB-F8460EE2C522}" srcOrd="0" destOrd="0" presId="urn:microsoft.com/office/officeart/2005/8/layout/hierarchy4"/>
    <dgm:cxn modelId="{5EC95A26-D5D2-47BD-98F7-B07CE0BF9777}" type="presParOf" srcId="{7084E584-08DA-4E06-B382-1AC4F25FE47A}" destId="{32E970C5-F79A-4F22-BD12-F337AA1EC46D}" srcOrd="1" destOrd="0" presId="urn:microsoft.com/office/officeart/2005/8/layout/hierarchy4"/>
    <dgm:cxn modelId="{36E687F3-7F6C-4DAD-A960-07DE0BDDA5BE}" type="presParOf" srcId="{7084E584-08DA-4E06-B382-1AC4F25FE47A}" destId="{94217143-13E3-4188-9806-F0FE3C9756F6}" srcOrd="2" destOrd="0" presId="urn:microsoft.com/office/officeart/2005/8/layout/hierarchy4"/>
    <dgm:cxn modelId="{68335C42-573E-4043-A54D-08031BFC5511}" type="presParOf" srcId="{94217143-13E3-4188-9806-F0FE3C9756F6}" destId="{4C28D2DF-6F64-492E-85C1-AF68CDC71FD8}" srcOrd="0" destOrd="0" presId="urn:microsoft.com/office/officeart/2005/8/layout/hierarchy4"/>
    <dgm:cxn modelId="{12F946EA-317B-486B-ACC7-3023406F8A89}" type="presParOf" srcId="{4C28D2DF-6F64-492E-85C1-AF68CDC71FD8}" destId="{4C581948-8667-42B3-B458-ED770CE981C0}" srcOrd="0" destOrd="0" presId="urn:microsoft.com/office/officeart/2005/8/layout/hierarchy4"/>
    <dgm:cxn modelId="{E8D16F88-7E46-4210-9D66-6E74B23D62E8}" type="presParOf" srcId="{4C28D2DF-6F64-492E-85C1-AF68CDC71FD8}" destId="{59ED691A-0853-4F66-8288-51EE09E5C3E4}" srcOrd="1" destOrd="0" presId="urn:microsoft.com/office/officeart/2005/8/layout/hierarchy4"/>
    <dgm:cxn modelId="{7D265C6F-D42C-4E9C-9F4C-E0C7589FA228}" type="presParOf" srcId="{4C28D2DF-6F64-492E-85C1-AF68CDC71FD8}" destId="{6CE211AD-E4D6-497B-8378-A4927B214C62}" srcOrd="2" destOrd="0" presId="urn:microsoft.com/office/officeart/2005/8/layout/hierarchy4"/>
    <dgm:cxn modelId="{54124894-565C-4D53-84CF-A67D36C2011C}" type="presParOf" srcId="{6CE211AD-E4D6-497B-8378-A4927B214C62}" destId="{16D5B475-65EE-4D17-8F3C-466703BA22AD}" srcOrd="0" destOrd="0" presId="urn:microsoft.com/office/officeart/2005/8/layout/hierarchy4"/>
    <dgm:cxn modelId="{6911D048-8326-4130-A27B-5345170DAE77}" type="presParOf" srcId="{16D5B475-65EE-4D17-8F3C-466703BA22AD}" destId="{45EE0ECA-6BE0-445C-943B-DAF8DC0D0F70}" srcOrd="0" destOrd="0" presId="urn:microsoft.com/office/officeart/2005/8/layout/hierarchy4"/>
    <dgm:cxn modelId="{68EE214A-BF2C-46A4-92B9-7307042A9C84}" type="presParOf" srcId="{16D5B475-65EE-4D17-8F3C-466703BA22AD}" destId="{703D8DCB-47A1-4F69-944A-345BDA82D33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1377F-E9D4-41AD-B100-A6832382FFED}">
      <dsp:nvSpPr>
        <dsp:cNvPr id="0" name=""/>
        <dsp:cNvSpPr/>
      </dsp:nvSpPr>
      <dsp:spPr>
        <a:xfrm>
          <a:off x="3498" y="495"/>
          <a:ext cx="4383594" cy="837847"/>
        </a:xfrm>
        <a:prstGeom prst="roundRect">
          <a:avLst>
            <a:gd name="adj" fmla="val 10000"/>
          </a:avLst>
        </a:prstGeom>
        <a:solidFill>
          <a:srgbClr val="00A2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b="1" kern="1200" dirty="0"/>
            <a:t>Relevance</a:t>
          </a:r>
        </a:p>
      </dsp:txBody>
      <dsp:txXfrm>
        <a:off x="28038" y="25035"/>
        <a:ext cx="4334514" cy="788767"/>
      </dsp:txXfrm>
    </dsp:sp>
    <dsp:sp modelId="{A985F82A-630B-45C2-9ADB-AA40E351AA10}">
      <dsp:nvSpPr>
        <dsp:cNvPr id="0" name=""/>
        <dsp:cNvSpPr/>
      </dsp:nvSpPr>
      <dsp:spPr>
        <a:xfrm>
          <a:off x="3498" y="1028594"/>
          <a:ext cx="2103452" cy="1669518"/>
        </a:xfrm>
        <a:prstGeom prst="roundRect">
          <a:avLst>
            <a:gd name="adj" fmla="val 10000"/>
          </a:avLst>
        </a:prstGeom>
        <a:solidFill>
          <a:srgbClr val="57C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/>
            <a:t>Question 1</a:t>
          </a:r>
          <a:br>
            <a:rPr lang="en-CA" sz="1300" b="1" kern="1200" dirty="0"/>
          </a:br>
          <a:r>
            <a:rPr lang="en-CA" sz="1300" b="1" kern="1200" dirty="0"/>
            <a:t/>
          </a:r>
          <a:br>
            <a:rPr lang="en-CA" sz="1300" b="1" kern="1200" dirty="0"/>
          </a:br>
          <a:r>
            <a:rPr lang="en-CA" sz="1300" b="0" kern="1200" dirty="0"/>
            <a:t>Does </a:t>
          </a:r>
          <a:r>
            <a:rPr lang="en-CA" sz="1300" b="0" kern="1200"/>
            <a:t>the </a:t>
          </a:r>
          <a:r>
            <a:rPr lang="en-CA" sz="1300" b="0" kern="1200" smtClean="0"/>
            <a:t>vehicle meet </a:t>
          </a:r>
          <a:r>
            <a:rPr lang="en-CA" sz="1300" b="0" kern="1200" dirty="0"/>
            <a:t>the needs identified?</a:t>
          </a:r>
          <a:endParaRPr lang="fr-CA" sz="1300" b="0" kern="1200" dirty="0"/>
        </a:p>
      </dsp:txBody>
      <dsp:txXfrm>
        <a:off x="52397" y="1077493"/>
        <a:ext cx="2005654" cy="1571720"/>
      </dsp:txXfrm>
    </dsp:sp>
    <dsp:sp modelId="{18DD914A-9850-4C1B-981D-3B532DF8D2B6}">
      <dsp:nvSpPr>
        <dsp:cNvPr id="0" name=""/>
        <dsp:cNvSpPr/>
      </dsp:nvSpPr>
      <dsp:spPr>
        <a:xfrm>
          <a:off x="3498" y="2888363"/>
          <a:ext cx="2103452" cy="1669518"/>
        </a:xfrm>
        <a:prstGeom prst="roundRect">
          <a:avLst>
            <a:gd name="adj" fmla="val 10000"/>
          </a:avLst>
        </a:prstGeom>
        <a:solidFill>
          <a:schemeClr val="bg1"/>
        </a:solidFill>
        <a:ln w="57150" cap="flat" cmpd="sng" algn="ctr">
          <a:solidFill>
            <a:srgbClr val="00A2E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fr-CA" sz="1300" kern="1200" smtClean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300" kern="1200" dirty="0" smtClean="0">
              <a:solidFill>
                <a:schemeClr val="tx1"/>
              </a:solidFill>
            </a:rPr>
            <a:t>1.1 </a:t>
          </a:r>
          <a:r>
            <a:rPr lang="fr-CA" sz="1300" kern="1200" dirty="0" err="1" smtClean="0">
              <a:solidFill>
                <a:schemeClr val="tx1"/>
              </a:solidFill>
            </a:rPr>
            <a:t>Needs</a:t>
          </a:r>
          <a:r>
            <a:rPr lang="fr-CA" sz="1300" kern="1200" dirty="0" smtClean="0">
              <a:solidFill>
                <a:schemeClr val="tx1"/>
              </a:solidFill>
            </a:rPr>
            <a:t> of </a:t>
          </a:r>
          <a:r>
            <a:rPr lang="fr-CA" sz="1300" kern="1200" dirty="0" err="1" smtClean="0">
              <a:solidFill>
                <a:schemeClr val="tx1"/>
              </a:solidFill>
            </a:rPr>
            <a:t>organizations</a:t>
          </a:r>
          <a:r>
            <a:rPr lang="fr-CA" sz="1300" kern="1200" dirty="0" smtClean="0">
              <a:solidFill>
                <a:schemeClr val="tx1"/>
              </a:solidFill>
            </a:rPr>
            <a:t> </a:t>
          </a:r>
          <a:r>
            <a:rPr lang="fr-CA" sz="1300" kern="1200">
              <a:solidFill>
                <a:schemeClr val="tx1"/>
              </a:solidFill>
            </a:rPr>
            <a:t>and </a:t>
          </a:r>
          <a:r>
            <a:rPr lang="fr-CA" sz="1300" kern="1200" smtClean="0">
              <a:solidFill>
                <a:schemeClr val="tx1"/>
              </a:solidFill>
            </a:rPr>
            <a:t>government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300" kern="1200">
              <a:solidFill>
                <a:schemeClr val="tx1"/>
              </a:solidFill>
            </a:rPr>
            <a:t/>
          </a:r>
          <a:br>
            <a:rPr lang="fr-CA" sz="1300" kern="1200">
              <a:solidFill>
                <a:schemeClr val="tx1"/>
              </a:solidFill>
            </a:rPr>
          </a:br>
          <a:r>
            <a:rPr lang="fr-CA" sz="1300" kern="1200" smtClean="0">
              <a:solidFill>
                <a:schemeClr val="tx1"/>
              </a:solidFill>
            </a:rPr>
            <a:t>1.2 </a:t>
          </a:r>
          <a:r>
            <a:rPr lang="fr-CA" sz="1300" kern="1200" dirty="0" err="1" smtClean="0">
              <a:solidFill>
                <a:schemeClr val="tx1"/>
              </a:solidFill>
            </a:rPr>
            <a:t>Needs</a:t>
          </a:r>
          <a:r>
            <a:rPr lang="fr-CA" sz="1300" kern="1200" dirty="0" smtClean="0">
              <a:solidFill>
                <a:schemeClr val="tx1"/>
              </a:solidFill>
            </a:rPr>
            <a:t> of </a:t>
          </a:r>
          <a:r>
            <a:rPr lang="fr-CA" sz="1300" kern="1200" dirty="0" err="1" smtClean="0">
              <a:solidFill>
                <a:schemeClr val="tx1"/>
              </a:solidFill>
            </a:rPr>
            <a:t>targeted</a:t>
          </a:r>
          <a:r>
            <a:rPr lang="fr-CA" sz="1300" kern="1200" dirty="0" smtClean="0">
              <a:solidFill>
                <a:schemeClr val="tx1"/>
              </a:solidFill>
            </a:rPr>
            <a:t> groups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52397" y="2937262"/>
        <a:ext cx="2005654" cy="1571720"/>
      </dsp:txXfrm>
    </dsp:sp>
    <dsp:sp modelId="{43CD3A57-83EE-4264-9388-0A1D895B4B0B}">
      <dsp:nvSpPr>
        <dsp:cNvPr id="0" name=""/>
        <dsp:cNvSpPr/>
      </dsp:nvSpPr>
      <dsp:spPr>
        <a:xfrm>
          <a:off x="2283640" y="1028594"/>
          <a:ext cx="2103452" cy="1669518"/>
        </a:xfrm>
        <a:prstGeom prst="roundRect">
          <a:avLst>
            <a:gd name="adj" fmla="val 10000"/>
          </a:avLst>
        </a:prstGeom>
        <a:solidFill>
          <a:srgbClr val="57C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/>
            <a:t>Question 2</a:t>
          </a:r>
          <a:br>
            <a:rPr lang="en-CA" sz="1300" b="1" kern="1200" dirty="0"/>
          </a:br>
          <a:r>
            <a:rPr lang="en-CA" sz="1300" b="1" kern="1200" dirty="0"/>
            <a:t/>
          </a:r>
          <a:br>
            <a:rPr lang="en-CA" sz="1300" b="1" kern="1200" dirty="0"/>
          </a:br>
          <a:r>
            <a:rPr lang="en-CA" sz="1300" b="0" kern="1200" dirty="0"/>
            <a:t>Where does it stand in relation to other initiatives?</a:t>
          </a:r>
          <a:endParaRPr lang="fr-CA" sz="1300" b="0" kern="1200" dirty="0"/>
        </a:p>
      </dsp:txBody>
      <dsp:txXfrm>
        <a:off x="2332539" y="1077493"/>
        <a:ext cx="2005654" cy="1571720"/>
      </dsp:txXfrm>
    </dsp:sp>
    <dsp:sp modelId="{223588FE-9D51-4D42-858A-7161BED9CDFC}">
      <dsp:nvSpPr>
        <dsp:cNvPr id="0" name=""/>
        <dsp:cNvSpPr/>
      </dsp:nvSpPr>
      <dsp:spPr>
        <a:xfrm>
          <a:off x="2283640" y="2888363"/>
          <a:ext cx="2103452" cy="1669518"/>
        </a:xfrm>
        <a:prstGeom prst="roundRect">
          <a:avLst>
            <a:gd name="adj" fmla="val 10000"/>
          </a:avLst>
        </a:prstGeom>
        <a:solidFill>
          <a:schemeClr val="bg1"/>
        </a:solidFill>
        <a:ln w="57150" cap="flat" cmpd="sng" algn="ctr">
          <a:solidFill>
            <a:srgbClr val="00A2E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300" kern="1200" smtClean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smtClean="0">
              <a:solidFill>
                <a:schemeClr val="tx1"/>
              </a:solidFill>
            </a:rPr>
            <a:t>2.1 </a:t>
          </a:r>
          <a:r>
            <a:rPr lang="fr-CA" sz="1300" kern="1200" dirty="0" err="1" smtClean="0">
              <a:solidFill>
                <a:schemeClr val="tx1"/>
              </a:solidFill>
            </a:rPr>
            <a:t>Uniqueness</a:t>
          </a:r>
          <a:endParaRPr lang="fr-CA" sz="1300" kern="1200" dirty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>
              <a:solidFill>
                <a:schemeClr val="tx1"/>
              </a:solidFill>
            </a:rPr>
            <a:t/>
          </a:r>
          <a:br>
            <a:rPr lang="fr-CA" sz="1300" kern="1200">
              <a:solidFill>
                <a:schemeClr val="tx1"/>
              </a:solidFill>
            </a:rPr>
          </a:br>
          <a:r>
            <a:rPr lang="fr-CA" sz="1300" kern="1200" smtClean="0">
              <a:solidFill>
                <a:schemeClr val="tx1"/>
              </a:solidFill>
            </a:rPr>
            <a:t>2.2 Overlap and    complementarity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2332539" y="2937262"/>
        <a:ext cx="2005654" cy="1571720"/>
      </dsp:txXfrm>
    </dsp:sp>
    <dsp:sp modelId="{891250BC-CCA0-41C8-86D5-65466DF695E8}">
      <dsp:nvSpPr>
        <dsp:cNvPr id="0" name=""/>
        <dsp:cNvSpPr/>
      </dsp:nvSpPr>
      <dsp:spPr>
        <a:xfrm>
          <a:off x="4740472" y="495"/>
          <a:ext cx="2103452" cy="847063"/>
        </a:xfrm>
        <a:prstGeom prst="roundRect">
          <a:avLst>
            <a:gd name="adj" fmla="val 10000"/>
          </a:avLst>
        </a:prstGeom>
        <a:solidFill>
          <a:srgbClr val="00A2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b="1" kern="1200" dirty="0" err="1"/>
            <a:t>Effectiveness</a:t>
          </a:r>
          <a:endParaRPr lang="fr-CA" sz="2400" b="1" kern="1200" dirty="0"/>
        </a:p>
      </dsp:txBody>
      <dsp:txXfrm>
        <a:off x="4765282" y="25305"/>
        <a:ext cx="2053832" cy="797443"/>
      </dsp:txXfrm>
    </dsp:sp>
    <dsp:sp modelId="{ABAFE654-1026-481C-B586-EC01E243E5A6}">
      <dsp:nvSpPr>
        <dsp:cNvPr id="0" name=""/>
        <dsp:cNvSpPr/>
      </dsp:nvSpPr>
      <dsp:spPr>
        <a:xfrm>
          <a:off x="4740472" y="1037809"/>
          <a:ext cx="2103452" cy="1669518"/>
        </a:xfrm>
        <a:prstGeom prst="roundRect">
          <a:avLst>
            <a:gd name="adj" fmla="val 10000"/>
          </a:avLst>
        </a:prstGeom>
        <a:solidFill>
          <a:srgbClr val="57C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/>
            <a:t>Question 3</a:t>
          </a:r>
          <a:br>
            <a:rPr lang="fr-CA" sz="1300" b="1" kern="1200" dirty="0"/>
          </a:br>
          <a:r>
            <a:rPr lang="fr-CA" sz="1300" b="1" kern="1200" dirty="0"/>
            <a:t/>
          </a:r>
          <a:br>
            <a:rPr lang="fr-CA" sz="1300" b="1" kern="1200" dirty="0"/>
          </a:br>
          <a:r>
            <a:rPr lang="en-US" sz="1300" b="0" kern="1200" dirty="0"/>
            <a:t>How did it </a:t>
          </a:r>
          <a:r>
            <a:rPr lang="en-US" sz="1300" b="0" kern="1200" dirty="0" smtClean="0"/>
            <a:t>perform?</a:t>
          </a:r>
          <a:endParaRPr lang="fr-CA" sz="1300" b="0" kern="1200" dirty="0"/>
        </a:p>
      </dsp:txBody>
      <dsp:txXfrm>
        <a:off x="4789371" y="1086708"/>
        <a:ext cx="2005654" cy="1571720"/>
      </dsp:txXfrm>
    </dsp:sp>
    <dsp:sp modelId="{70371E3F-43EB-4247-85C2-89C92BBE449C}">
      <dsp:nvSpPr>
        <dsp:cNvPr id="0" name=""/>
        <dsp:cNvSpPr/>
      </dsp:nvSpPr>
      <dsp:spPr>
        <a:xfrm>
          <a:off x="4740472" y="2897579"/>
          <a:ext cx="2103452" cy="1669518"/>
        </a:xfrm>
        <a:prstGeom prst="roundRect">
          <a:avLst>
            <a:gd name="adj" fmla="val 10000"/>
          </a:avLst>
        </a:prstGeom>
        <a:solidFill>
          <a:schemeClr val="bg1"/>
        </a:solidFill>
        <a:ln w="57150" cap="flat" cmpd="sng" algn="ctr">
          <a:solidFill>
            <a:srgbClr val="00A2E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300" kern="1200" smtClean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smtClean="0">
              <a:solidFill>
                <a:schemeClr val="tx1"/>
              </a:solidFill>
            </a:rPr>
            <a:t>3.1 </a:t>
          </a:r>
          <a:r>
            <a:rPr lang="fr-CA" sz="1300" kern="1200" dirty="0" smtClean="0">
              <a:solidFill>
                <a:schemeClr val="tx1"/>
              </a:solidFill>
            </a:rPr>
            <a:t>Performance relative </a:t>
          </a:r>
          <a:r>
            <a:rPr lang="fr-CA" sz="1300" kern="1200" smtClean="0">
              <a:solidFill>
                <a:schemeClr val="tx1"/>
              </a:solidFill>
            </a:rPr>
            <a:t>to the </a:t>
          </a:r>
          <a:r>
            <a:rPr lang="fr-CA" sz="1300" kern="1200" dirty="0" err="1" smtClean="0">
              <a:solidFill>
                <a:schemeClr val="tx1"/>
              </a:solidFill>
            </a:rPr>
            <a:t>intended</a:t>
          </a:r>
          <a:r>
            <a:rPr lang="fr-CA" sz="1300" kern="1200" dirty="0" smtClean="0">
              <a:solidFill>
                <a:schemeClr val="tx1"/>
              </a:solidFill>
            </a:rPr>
            <a:t> outputs</a:t>
          </a:r>
          <a:endParaRPr lang="fr-CA" sz="1300" kern="1200" dirty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>
              <a:solidFill>
                <a:schemeClr val="tx1"/>
              </a:solidFill>
            </a:rPr>
            <a:t/>
          </a:r>
          <a:br>
            <a:rPr lang="fr-CA" sz="1300" kern="1200">
              <a:solidFill>
                <a:schemeClr val="tx1"/>
              </a:solidFill>
            </a:rPr>
          </a:br>
          <a:r>
            <a:rPr lang="fr-CA" sz="1300" kern="1200" smtClean="0">
              <a:solidFill>
                <a:schemeClr val="tx1"/>
              </a:solidFill>
            </a:rPr>
            <a:t>3.2 </a:t>
          </a:r>
          <a:r>
            <a:rPr lang="fr-CA" sz="1300" kern="1200" dirty="0">
              <a:solidFill>
                <a:schemeClr val="tx1"/>
              </a:solidFill>
            </a:rPr>
            <a:t>Performance relative to </a:t>
          </a:r>
          <a:r>
            <a:rPr lang="fr-CA" sz="1300" kern="1200" dirty="0" err="1">
              <a:solidFill>
                <a:schemeClr val="tx1"/>
              </a:solidFill>
            </a:rPr>
            <a:t>mobility</a:t>
          </a:r>
          <a:r>
            <a:rPr lang="fr-CA" sz="1300" kern="1200" dirty="0">
              <a:solidFill>
                <a:schemeClr val="tx1"/>
              </a:solidFill>
            </a:rPr>
            <a:t> and </a:t>
          </a:r>
          <a:r>
            <a:rPr lang="fr-CA" sz="1300" kern="1200" dirty="0" err="1">
              <a:solidFill>
                <a:schemeClr val="tx1"/>
              </a:solidFill>
            </a:rPr>
            <a:t>movement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4789371" y="2946478"/>
        <a:ext cx="2005654" cy="1571720"/>
      </dsp:txXfrm>
    </dsp:sp>
    <dsp:sp modelId="{302A3178-3B69-4D96-9EBB-F8460EE2C522}">
      <dsp:nvSpPr>
        <dsp:cNvPr id="0" name=""/>
        <dsp:cNvSpPr/>
      </dsp:nvSpPr>
      <dsp:spPr>
        <a:xfrm>
          <a:off x="7197304" y="495"/>
          <a:ext cx="2103452" cy="851754"/>
        </a:xfrm>
        <a:prstGeom prst="roundRect">
          <a:avLst>
            <a:gd name="adj" fmla="val 10000"/>
          </a:avLst>
        </a:prstGeom>
        <a:solidFill>
          <a:srgbClr val="00A2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b="1" kern="1200" dirty="0" err="1"/>
            <a:t>Efficiency</a:t>
          </a:r>
          <a:endParaRPr lang="fr-CA" sz="2400" b="1" kern="1200" dirty="0"/>
        </a:p>
      </dsp:txBody>
      <dsp:txXfrm>
        <a:off x="7222251" y="25442"/>
        <a:ext cx="2053558" cy="801860"/>
      </dsp:txXfrm>
    </dsp:sp>
    <dsp:sp modelId="{4C581948-8667-42B3-B458-ED770CE981C0}">
      <dsp:nvSpPr>
        <dsp:cNvPr id="0" name=""/>
        <dsp:cNvSpPr/>
      </dsp:nvSpPr>
      <dsp:spPr>
        <a:xfrm>
          <a:off x="7197304" y="1042501"/>
          <a:ext cx="2103452" cy="1669518"/>
        </a:xfrm>
        <a:prstGeom prst="roundRect">
          <a:avLst>
            <a:gd name="adj" fmla="val 10000"/>
          </a:avLst>
        </a:prstGeom>
        <a:solidFill>
          <a:srgbClr val="57C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/>
            <a:t>Question 4</a:t>
          </a:r>
          <a:r>
            <a:rPr lang="fr-CA" sz="1300" kern="1200" dirty="0"/>
            <a:t/>
          </a:r>
          <a:br>
            <a:rPr lang="fr-CA" sz="1300" kern="1200" dirty="0"/>
          </a:br>
          <a:r>
            <a:rPr lang="fr-CA" sz="1300" kern="1200" dirty="0"/>
            <a:t/>
          </a:r>
          <a:br>
            <a:rPr lang="fr-CA" sz="1300" kern="1200" dirty="0"/>
          </a:br>
          <a:r>
            <a:rPr lang="en-CA" sz="1300" b="0" kern="1200" dirty="0"/>
            <a:t>Where does it stand in relation to the delivery capacity and the means used?</a:t>
          </a:r>
          <a:endParaRPr lang="fr-CA" sz="1300" b="0" kern="1200" dirty="0"/>
        </a:p>
      </dsp:txBody>
      <dsp:txXfrm>
        <a:off x="7246203" y="1091400"/>
        <a:ext cx="2005654" cy="1571720"/>
      </dsp:txXfrm>
    </dsp:sp>
    <dsp:sp modelId="{45EE0ECA-6BE0-445C-943B-DAF8DC0D0F70}">
      <dsp:nvSpPr>
        <dsp:cNvPr id="0" name=""/>
        <dsp:cNvSpPr/>
      </dsp:nvSpPr>
      <dsp:spPr>
        <a:xfrm>
          <a:off x="7197304" y="2902270"/>
          <a:ext cx="2103452" cy="1669518"/>
        </a:xfrm>
        <a:prstGeom prst="roundRect">
          <a:avLst>
            <a:gd name="adj" fmla="val 10000"/>
          </a:avLst>
        </a:prstGeom>
        <a:solidFill>
          <a:schemeClr val="bg1"/>
        </a:solidFill>
        <a:ln w="57150" cap="flat" cmpd="sng" algn="ctr">
          <a:solidFill>
            <a:srgbClr val="00A2E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>
              <a:solidFill>
                <a:schemeClr val="tx1"/>
              </a:solidFill>
            </a:rPr>
            <a:t>4.1. Performance relative to </a:t>
          </a:r>
          <a:r>
            <a:rPr lang="fr-CA" sz="1300" kern="1200" dirty="0" err="1">
              <a:solidFill>
                <a:schemeClr val="tx1"/>
              </a:solidFill>
            </a:rPr>
            <a:t>work</a:t>
          </a:r>
          <a:r>
            <a:rPr lang="fr-CA" sz="1300" kern="1200" dirty="0">
              <a:solidFill>
                <a:schemeClr val="tx1"/>
              </a:solidFill>
            </a:rPr>
            <a:t> </a:t>
          </a:r>
          <a:r>
            <a:rPr lang="fr-CA" sz="1300" kern="1200" dirty="0" err="1">
              <a:solidFill>
                <a:schemeClr val="tx1"/>
              </a:solidFill>
            </a:rPr>
            <a:t>organization</a:t>
          </a:r>
          <a:r>
            <a:rPr lang="fr-CA" sz="1300" kern="1200">
              <a:solidFill>
                <a:schemeClr val="tx1"/>
              </a:solidFill>
            </a:rPr>
            <a:t>, </a:t>
          </a:r>
          <a:r>
            <a:rPr lang="fr-CA" sz="1300" kern="1200" smtClean="0">
              <a:solidFill>
                <a:schemeClr val="tx1"/>
              </a:solidFill>
            </a:rPr>
            <a:t>cost-output ratio, </a:t>
          </a:r>
          <a:r>
            <a:rPr lang="fr-CA" sz="1300" kern="1200" dirty="0">
              <a:solidFill>
                <a:schemeClr val="tx1"/>
              </a:solidFill>
            </a:rPr>
            <a:t>and time management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>
              <a:solidFill>
                <a:schemeClr val="tx1"/>
              </a:solidFill>
            </a:rPr>
            <a:t/>
          </a:r>
          <a:br>
            <a:rPr lang="fr-CA" sz="1300" kern="1200" dirty="0">
              <a:solidFill>
                <a:schemeClr val="tx1"/>
              </a:solidFill>
            </a:rPr>
          </a:br>
          <a:r>
            <a:rPr lang="fr-CA" sz="1300" kern="1200" dirty="0">
              <a:solidFill>
                <a:schemeClr val="tx1"/>
              </a:solidFill>
            </a:rPr>
            <a:t>4.2. Best practices and </a:t>
          </a:r>
          <a:r>
            <a:rPr lang="fr-CA" sz="1300" kern="1200" dirty="0" err="1">
              <a:solidFill>
                <a:schemeClr val="tx1"/>
              </a:solidFill>
            </a:rPr>
            <a:t>lessons</a:t>
          </a:r>
          <a:r>
            <a:rPr lang="fr-CA" sz="1300" kern="1200" dirty="0">
              <a:solidFill>
                <a:schemeClr val="tx1"/>
              </a:solidFill>
            </a:rPr>
            <a:t> </a:t>
          </a:r>
          <a:r>
            <a:rPr lang="fr-CA" sz="1300" kern="1200" dirty="0" err="1" smtClean="0">
              <a:solidFill>
                <a:schemeClr val="tx1"/>
              </a:solidFill>
            </a:rPr>
            <a:t>learned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7246203" y="2951169"/>
        <a:ext cx="2005654" cy="1571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2C3737-2A40-4D1E-9195-85604658E7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1E883-2980-45D3-94BE-B0D8553D38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120FAC41-F7E7-4F25-B3B2-A481F2A038E3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655BFD-7904-479D-9FD1-5B8F858990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BE50B43-38D6-4879-9915-A278DC5D5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E6C4A-61AF-443C-8F8E-A92FEF8F85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8F8E5-A3DA-4AA3-959B-1CDABC0E60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8A84A97D-7254-45BA-BEBE-5AA50C6B6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2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05C7984-F479-4B2D-A621-2335C16336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449023C-2E7A-431A-B58B-F084E9BDE8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5837B8E-CC15-4BC2-BC17-644424B93F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7E8838-EBC4-45F4-9BA8-6AB24BD769D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349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C1E4452-2809-4A90-9396-0FCD12B82E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1C8EFC3-9EBA-480B-AA9C-948897D28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Work that has been undertaken in support of coming up with this framework: </a:t>
            </a:r>
          </a:p>
          <a:p>
            <a:r>
              <a:rPr lang="en-US" altLang="en-US"/>
              <a:t>Review relevant documentation – Resources from GCE cohort 1 , Policy on Results, Experimentation Direction for DMs</a:t>
            </a:r>
          </a:p>
          <a:p>
            <a:r>
              <a:rPr lang="en-US" altLang="en-US"/>
              <a:t>Develop project timeline</a:t>
            </a:r>
          </a:p>
          <a:p>
            <a:r>
              <a:rPr lang="en-US" altLang="en-US"/>
              <a:t>Consult with IIU, GCE Cohort 1, OCHRO</a:t>
            </a:r>
          </a:p>
          <a:p>
            <a:r>
              <a:rPr lang="en-US" altLang="en-US"/>
              <a:t>Draft proposition and narrative</a:t>
            </a:r>
          </a:p>
          <a:p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 draft evaluation framework has been shared out as supplementary meeting materials.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6CBABDF-0B75-450B-8FF0-7CAC7A87E6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D54B6C-A332-447F-9256-84CBDFFE2A1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43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867A1CC-334B-4F57-8300-92ACF2DD66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49B3D86-865E-48BE-962B-4E84F59842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Added value of having this framework:</a:t>
            </a:r>
          </a:p>
          <a:p>
            <a:r>
              <a:rPr lang="en-US" altLang="en-US" dirty="0"/>
              <a:t>-Improvement: opportunities to more effectively and efficiency meet needs and goals</a:t>
            </a:r>
          </a:p>
          <a:p>
            <a:r>
              <a:rPr lang="en-US" altLang="en-US" dirty="0"/>
              <a:t>-Demonstration of value: evidence to support the rationale for scaling up the initiative </a:t>
            </a:r>
          </a:p>
          <a:p>
            <a:r>
              <a:rPr lang="en-US" altLang="en-US" dirty="0"/>
              <a:t>-Uncovering overlaps and synergies – opportunities for collaboration</a:t>
            </a:r>
          </a:p>
          <a:p>
            <a:r>
              <a:rPr lang="en-US" altLang="en-US" dirty="0"/>
              <a:t>-Best practice dissemination</a:t>
            </a:r>
          </a:p>
          <a:p>
            <a:endParaRPr lang="en-US" altLang="en-US" dirty="0"/>
          </a:p>
          <a:p>
            <a:r>
              <a:rPr lang="en-US" altLang="fr-FR" dirty="0"/>
              <a:t>The collection of data and evidence can be leveraged as a resource in identifying gaps/issues, making data-driven decisions and conclusions, and implementing solutions. In piloting the framework with four HR vehicles as an initial starting point, we can have a gauge for the effectiveness of such a tool and scope it to a model that can be applicable to all vehicles identified. </a:t>
            </a:r>
          </a:p>
          <a:p>
            <a:endParaRPr lang="en-US" altLang="en-US" dirty="0"/>
          </a:p>
          <a:p>
            <a:endParaRPr lang="en-US" altLang="fr-FR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974A246-664C-41C3-B76C-30DABCC654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DD465B-CF70-4F26-87E6-401F8F964FB5}" type="slidenum">
              <a:rPr lang="en-US" altLang="fr-FR" smtClean="0"/>
              <a:pPr/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938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8CBF54-4531-4CC2-9A63-2785C674922D}"/>
              </a:ext>
            </a:extLst>
          </p:cNvPr>
          <p:cNvSpPr/>
          <p:nvPr userDrawn="1"/>
        </p:nvSpPr>
        <p:spPr>
          <a:xfrm>
            <a:off x="63500" y="-1"/>
            <a:ext cx="3611563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BF2CC014-740E-43FD-94D3-2B8CC6736D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87"/>
          <a:stretch>
            <a:fillRect/>
          </a:stretch>
        </p:blipFill>
        <p:spPr bwMode="auto">
          <a:xfrm>
            <a:off x="0" y="0"/>
            <a:ext cx="220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D8271689-FFBE-4D2C-BE23-2ED17DD20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t="2377" r="71208" b="33202"/>
          <a:stretch>
            <a:fillRect/>
          </a:stretch>
        </p:blipFill>
        <p:spPr bwMode="auto">
          <a:xfrm>
            <a:off x="536575" y="1501775"/>
            <a:ext cx="282257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3936" y="181069"/>
            <a:ext cx="8130013" cy="3328894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3935" y="3693814"/>
            <a:ext cx="8130013" cy="101788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87B785-6DE5-4F92-8E2C-33EA30C1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2DB3-77AD-4532-91B6-8EDE3BEB27A6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8EB9F42-6732-43F1-A40E-1C0C7C20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929F9A-6B53-4432-8798-8FE98CB1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168F-671E-460A-9EB1-6B4449921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29535" y="4511040"/>
            <a:ext cx="3014705" cy="11582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26F51C9-A50D-468E-AAD6-20BDCD27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9B72-3D1E-47A5-A96B-4206D7795F9C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B93F04-8D69-4CA4-ABD0-0EB49939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58E43C-1D89-48D4-A266-F8D11497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1972-2DA8-4B31-9594-247FB88DB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7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D2A3286-E23F-406C-AFF1-C16B8080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72EF-9E3C-43FC-9BA7-C38B6CDAFAFD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F53E1E2-FC30-4867-96A1-F07A72F9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0956C50-21A8-406D-B36A-15BB5C6C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7BEE-5485-45C7-B05D-7926897F8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FEEA97-9194-474E-835D-033084AA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44B3-6948-447C-8487-D9875A112E19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C532AF-315D-4128-A56F-C8563DEF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95CAC0-7BBB-417C-8BA7-D837CC59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CE082-37E5-4AED-87B6-04ACB484B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2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BA0566-3B98-48A3-80EA-0B70B5AB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880A-48DD-4AE2-BA31-7B2096D4BD5A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D7C261-147B-4263-B076-F8B86031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EF6991-2AF2-41A3-8D05-7190055D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97EB-3064-43C4-B3F8-13DAEC2BF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53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A3E5-9AE6-4BE1-ADF5-321F22A4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21F9-54BA-4EBC-AAF7-A9BFED8D658B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4B630-4111-438C-A979-B22F0865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A031-696A-4B9A-A502-9459E122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834B-F27F-46DE-9BA7-833B4EF5D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98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1469-A238-467F-A9B7-85200FD5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667C-0BD1-4A1A-8111-6466DC760890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4E9B5-0E77-47F8-90CF-D3246C61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12264-64BB-4344-9BCE-41993232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0869C-998C-44CB-991C-E106D5764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62DD9AAF-523C-47E9-96FC-1D2148EEA7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2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6327305C-0079-47FF-9640-89DE6F1D12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9" t="26869" r="24181" b="41010"/>
          <a:stretch>
            <a:fillRect/>
          </a:stretch>
        </p:blipFill>
        <p:spPr bwMode="auto">
          <a:xfrm>
            <a:off x="-234950" y="-234950"/>
            <a:ext cx="21463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4F032E-A1D7-4330-9F0F-836A7374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4D8B-058D-4D56-856C-42D0394D1443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E77B50E-14EF-4315-8591-D2D43ED0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9F8D613-0616-4540-BD58-6D3F21A1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3441-5FE3-47E2-B272-652374B5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4FE2510-5E98-46B7-AAAD-DFEA3992D0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54"/>
            <a:ext cx="12191999" cy="6867053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3D295D78-DD03-43F1-A5CA-94B700C72D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9" t="26869" r="24181" b="41010"/>
          <a:stretch/>
        </p:blipFill>
        <p:spPr>
          <a:xfrm>
            <a:off x="-235528" y="-235527"/>
            <a:ext cx="2147455" cy="2202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F31DDB2-2119-4FAE-9232-95AE4510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C7C5-F913-4B9D-A0CA-38FF26C29DC0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16619D-C87C-4BB5-9234-BFE0E6D6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3CEB7D3-793F-47AC-B8AD-D1356071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E838-2D4B-4D44-9485-08C2E40E6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92E83ED-F1C2-47DD-956E-36A297D99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4288"/>
            <a:ext cx="1218565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DE8BD346-D0E3-4BB5-B5F4-5CE46991DC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4" t="60001" r="43176" b="7880"/>
          <a:stretch>
            <a:fillRect/>
          </a:stretch>
        </p:blipFill>
        <p:spPr bwMode="auto">
          <a:xfrm>
            <a:off x="-249238" y="-207963"/>
            <a:ext cx="2147888" cy="220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DEC626-8F86-4D77-BA5B-BF58E839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D635-E091-4F5F-B6BC-F75F9707E3CD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FA68B8-F675-46DB-8979-1202FF31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59FEB6-88DE-4BB0-AFFB-3B1921D0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B9B7-A43F-471B-962D-983D17A19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5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F098D73-804A-4FC1-8D30-8183D5DC48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-19050"/>
            <a:ext cx="1221422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4EFE790-1F82-430B-991C-34487C2C03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26263" r="62170" b="41615"/>
          <a:stretch>
            <a:fillRect/>
          </a:stretch>
        </p:blipFill>
        <p:spPr bwMode="auto">
          <a:xfrm>
            <a:off x="-263525" y="-277813"/>
            <a:ext cx="2147888" cy="220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1DB8A6C-0BEE-4DFF-BC22-1932F07F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34C0-15F0-486F-A32C-057CD62A2A9D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09E8D9-1071-4B42-A3CD-7751A9AA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0F7AF4-C05E-499E-95AF-11DFC67E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2A18-1B29-4C8A-81DA-485DAAB60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C3191F5-FBD1-40A3-BAFB-446B8D4495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12180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1E970C4-3FAC-482E-8134-0E27318DFF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5" t="59192" r="62285" b="8687"/>
          <a:stretch>
            <a:fillRect/>
          </a:stretch>
        </p:blipFill>
        <p:spPr bwMode="auto">
          <a:xfrm>
            <a:off x="-277813" y="-263525"/>
            <a:ext cx="2147888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81F3558-C372-4D9E-9FC3-6CD699F1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198E-533A-4D98-87BE-D5E13D5372D6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6251A1-F649-439B-9B35-33862CC3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77A4A3F-F184-40E5-A989-9AD225DE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C78F-E5C0-4A5C-987C-969E0FF9C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7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B4FCBD23-9B19-4FBC-8750-7151E6EC99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14288"/>
            <a:ext cx="121793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9B13A430-3BFE-4B12-99C1-C97BCFD5D0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61" t="58788" r="24409" b="9091"/>
          <a:stretch>
            <a:fillRect/>
          </a:stretch>
        </p:blipFill>
        <p:spPr bwMode="auto">
          <a:xfrm>
            <a:off x="-263525" y="-290513"/>
            <a:ext cx="2147888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6" y="365126"/>
            <a:ext cx="9441873" cy="7794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345"/>
            <a:ext cx="10515600" cy="42096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8D2CBE5-156B-4DA5-8BFA-E05FA48D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AFA6-9FD9-4383-BF23-4F93435A4E45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2F0BBE-E25E-47EE-8C8F-32F4F090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FC08D3-3A42-40C9-8DEE-26C68376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32B9-4361-4C09-8B3F-BD50AA18F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8AC368-7D65-407C-8B47-20B17EEC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21DC-B747-43F2-B5E1-B88E8C189A7B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D07529-A184-4AB2-9F65-9C3A3086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C06149-2964-4B97-BFB4-70A48A64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DDDB-AAB7-4BC5-854D-7ED3DF787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FF1000-CA50-4FC9-A2F7-B433C5E1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D681-65D4-4E36-A282-D7DE36028292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1E6CD9-3B1D-4D30-9412-37020AF5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C13BB7-8285-48B0-9A3A-776EC429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285C7-FEB8-463C-8924-F8BBC3E0E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7A7952-DFF1-49F3-9AE8-DE36F32889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D671753-F3E8-498B-AE8D-98A446F243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87FF5-8BF7-4907-9C66-10863197C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B1CDC-F5A3-431E-9008-254D1FE0E66C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6D4EB-A552-4F51-B5A1-1085654E5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F4158-4A6A-45F8-96E1-CF628A9D7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5735A5-4A6D-4D4D-8AE7-BF4538C0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6.xml"/><Relationship Id="rId7" Type="http://schemas.microsoft.com/office/2007/relationships/hdphoto" Target="../media/hdphoto1.wdp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7.xml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1FE06D-5AE0-4B89-8DB4-AECEAB48F9D8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910013" y="200025"/>
            <a:ext cx="8129587" cy="3128962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+mn-lt"/>
              </a:rPr>
              <a:t>Evaluation Framework for Innovative HR Vehicles</a:t>
            </a:r>
          </a:p>
        </p:txBody>
      </p:sp>
      <p:sp>
        <p:nvSpPr>
          <p:cNvPr id="10243" name="Title 1">
            <a:extLst>
              <a:ext uri="{FF2B5EF4-FFF2-40B4-BE49-F238E27FC236}">
                <a16:creationId xmlns:a16="http://schemas.microsoft.com/office/drawing/2014/main" id="{97F244C6-7042-4005-A81A-1A6989E13201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910013" y="3639860"/>
            <a:ext cx="6923087" cy="61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en-US" b="1" dirty="0">
                <a:latin typeface="Calibri Light" panose="020F0302020204030204" pitchFamily="34" charset="0"/>
              </a:rPr>
              <a:t>HR Innovation RH - à la </a:t>
            </a:r>
            <a:r>
              <a:rPr lang="fr-FR" altLang="en-US" b="1" dirty="0" smtClean="0">
                <a:latin typeface="Calibri Light" panose="020F0302020204030204" pitchFamily="34" charset="0"/>
              </a:rPr>
              <a:t>carte</a:t>
            </a:r>
            <a:br>
              <a:rPr lang="fr-FR" altLang="en-US" b="1" dirty="0" smtClean="0">
                <a:latin typeface="Calibri Light" panose="020F0302020204030204" pitchFamily="34" charset="0"/>
              </a:rPr>
            </a:br>
            <a:r>
              <a:rPr lang="en-US" altLang="en-US" sz="1800" b="1" dirty="0">
                <a:latin typeface="Calibri Light" panose="020F0302020204030204" pitchFamily="34" charset="0"/>
              </a:rPr>
              <a:t>March 16, </a:t>
            </a:r>
            <a:r>
              <a:rPr lang="en-US" altLang="en-US" sz="1800" b="1" dirty="0" smtClean="0">
                <a:latin typeface="Calibri Light" panose="020F0302020204030204" pitchFamily="34" charset="0"/>
              </a:rPr>
              <a:t>2022</a:t>
            </a:r>
            <a:endParaRPr lang="en-US" altLang="en-US" sz="1800" b="1" dirty="0">
              <a:latin typeface="Calibri Light" panose="020F0302020204030204" pitchFamily="34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110794B-CACC-4EF2-9D48-BA052D61D677}"/>
              </a:ext>
            </a:extLst>
          </p:cNvPr>
          <p:cNvCxnSpPr>
            <a:cxnSpLocks/>
          </p:cNvCxnSpPr>
          <p:nvPr/>
        </p:nvCxnSpPr>
        <p:spPr>
          <a:xfrm>
            <a:off x="4053526" y="3368020"/>
            <a:ext cx="9332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E8ADF84-9862-483C-9F8A-4C254CB12125}"/>
              </a:ext>
            </a:extLst>
          </p:cNvPr>
          <p:cNvSpPr/>
          <p:nvPr/>
        </p:nvSpPr>
        <p:spPr>
          <a:xfrm>
            <a:off x="3910013" y="4524378"/>
            <a:ext cx="8261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 smtClean="0">
                <a:latin typeface="Calibri Light" panose="020F0302020204030204" pitchFamily="34" charset="0"/>
              </a:rPr>
              <a:t>Caroline Le Bouthillier, Shasta Mund, Melissa Poon, Mathieu </a:t>
            </a:r>
            <a:r>
              <a:rPr lang="en-US" altLang="en-US" b="1" dirty="0" smtClean="0">
                <a:latin typeface="Calibri Light" panose="020F0302020204030204" pitchFamily="34" charset="0"/>
              </a:rPr>
              <a:t>Provencher, </a:t>
            </a:r>
            <a:r>
              <a:rPr lang="en-US" altLang="en-US" b="1" smtClean="0">
                <a:latin typeface="Calibri Light" panose="020F0302020204030204" pitchFamily="34" charset="0"/>
              </a:rPr>
              <a:t>Juste Rajaonson</a:t>
            </a:r>
            <a:endParaRPr lang="en-US" altLang="en-US" b="1" dirty="0" smtClean="0">
              <a:latin typeface="Calibri Light" panose="020F03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E988A24-220A-483E-AEEA-65A5E21EEAA0}"/>
              </a:ext>
            </a:extLst>
          </p:cNvPr>
          <p:cNvCxnSpPr>
            <a:cxnSpLocks/>
          </p:cNvCxnSpPr>
          <p:nvPr/>
        </p:nvCxnSpPr>
        <p:spPr>
          <a:xfrm>
            <a:off x="4053526" y="4415967"/>
            <a:ext cx="9332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2536168-D9DE-4D3E-B4AB-771F5F5CF5F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1350" y="365125"/>
            <a:ext cx="9442450" cy="7794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Context</a:t>
            </a:r>
            <a:r>
              <a:rPr lang="en-US" altLang="en-US" dirty="0"/>
              <a:t>	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E07D24A-3905-4FC1-9D65-9097E9892A0F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67836" y="4164382"/>
            <a:ext cx="3173505" cy="151186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First </a:t>
            </a:r>
            <a:r>
              <a:rPr lang="en-US" altLang="en-US" sz="2000" dirty="0"/>
              <a:t>GCE Cohort identified 16 innovative HR vehicles to fulfill various staffing needs across the Government of Canada.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21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D6A6FD-4591-47EB-95CC-BA55F3CF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B57B-D977-40C7-95F6-BB9D9F035F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270" name="Content Placeholder 2">
            <a:extLst>
              <a:ext uri="{FF2B5EF4-FFF2-40B4-BE49-F238E27FC236}">
                <a16:creationId xmlns:a16="http://schemas.microsoft.com/office/drawing/2014/main" id="{28C73A45-A4F1-459D-94DA-A13C768F240F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8417853" y="4164382"/>
            <a:ext cx="3522662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 sz="2000" dirty="0" smtClean="0">
                <a:latin typeface="Calibri (Body)"/>
              </a:rPr>
              <a:t>Most of the </a:t>
            </a:r>
            <a:r>
              <a:rPr lang="en-CA" altLang="en-US" sz="2000" dirty="0">
                <a:latin typeface="Calibri (Body)"/>
              </a:rPr>
              <a:t>HR vehicles </a:t>
            </a:r>
            <a:r>
              <a:rPr lang="en-CA" altLang="en-US" sz="2000" dirty="0" smtClean="0">
                <a:latin typeface="Calibri (Body)"/>
              </a:rPr>
              <a:t>did not conduct their own assessments or have the processes in place to </a:t>
            </a:r>
            <a:r>
              <a:rPr lang="en-CA" altLang="en-US" sz="2000" dirty="0">
                <a:latin typeface="Calibri (Body)"/>
              </a:rPr>
              <a:t>assess whether they achieved </a:t>
            </a:r>
            <a:r>
              <a:rPr lang="en-CA" altLang="en-US" sz="2000" dirty="0" smtClean="0">
                <a:latin typeface="Calibri (Body)"/>
              </a:rPr>
              <a:t>their </a:t>
            </a:r>
            <a:r>
              <a:rPr lang="en-CA" altLang="en-US" sz="2000" dirty="0">
                <a:latin typeface="Calibri (Body)"/>
              </a:rPr>
              <a:t>desired </a:t>
            </a:r>
            <a:r>
              <a:rPr lang="en-CA" altLang="en-US" sz="2000" dirty="0" smtClean="0">
                <a:latin typeface="Calibri (Body)"/>
              </a:rPr>
              <a:t>impact or not.</a:t>
            </a:r>
            <a:endParaRPr lang="en-US" altLang="en-US" sz="2000" dirty="0">
              <a:latin typeface="Calibri (Body)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2100" dirty="0">
              <a:latin typeface="Calibri (Body)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1BAC04-B24E-4387-85A4-C80BCC1CC76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277" y="2351921"/>
            <a:ext cx="1418480" cy="1257206"/>
          </a:xfrm>
          <a:prstGeom prst="rect">
            <a:avLst/>
          </a:prstGeom>
        </p:spPr>
      </p:pic>
      <p:pic>
        <p:nvPicPr>
          <p:cNvPr id="8" name="Image 7" descr="Une image contenant transport&#10;&#10;Description générée automatiquement">
            <a:extLst>
              <a:ext uri="{FF2B5EF4-FFF2-40B4-BE49-F238E27FC236}">
                <a16:creationId xmlns:a16="http://schemas.microsoft.com/office/drawing/2014/main" id="{255E03AF-69C6-4396-B71B-636B0A45284C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845" y="2198459"/>
            <a:ext cx="3236132" cy="156413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3CB9B41-87E8-412C-8B60-8AEE56CD61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166" y="2230247"/>
            <a:ext cx="698884" cy="524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9195" y="2456602"/>
            <a:ext cx="3238500" cy="115252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E07D24A-3905-4FC1-9D65-9097E9892A0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708212" y="4151211"/>
            <a:ext cx="3157912" cy="151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000" dirty="0" smtClean="0"/>
              <a:t>GC Entrepreneurs (GCEs) were a group of GC-wide employees that supported the DM Task Force on Public Sector Innovation and </a:t>
            </a:r>
            <a:r>
              <a:rPr lang="en-CA" altLang="en-US" sz="2000" dirty="0" smtClean="0"/>
              <a:t>advance </a:t>
            </a:r>
            <a:r>
              <a:rPr lang="en-CA" altLang="en-US" sz="2000" dirty="0"/>
              <a:t>a portfolio of action-oriented innovation </a:t>
            </a:r>
            <a:r>
              <a:rPr lang="en-CA" altLang="en-US" sz="2000" dirty="0" smtClean="0"/>
              <a:t>projects.</a:t>
            </a:r>
            <a:endParaRPr lang="en-US" altLang="en-US" sz="2000" dirty="0" smtClean="0"/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BE63167-2D26-43EF-8ACE-B54FC178F6DB}"/>
              </a:ext>
            </a:extLst>
          </p:cNvPr>
          <p:cNvSpPr/>
          <p:nvPr/>
        </p:nvSpPr>
        <p:spPr>
          <a:xfrm>
            <a:off x="1414021" y="2460395"/>
            <a:ext cx="2535810" cy="2620651"/>
          </a:xfrm>
          <a:prstGeom prst="roundRect">
            <a:avLst/>
          </a:prstGeom>
          <a:solidFill>
            <a:srgbClr val="E6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290" name="Title 3">
            <a:extLst>
              <a:ext uri="{FF2B5EF4-FFF2-40B4-BE49-F238E27FC236}">
                <a16:creationId xmlns:a16="http://schemas.microsoft.com/office/drawing/2014/main" id="{EBF469B9-38CC-4E11-AFC5-576B8474418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1350" y="365125"/>
            <a:ext cx="9442450" cy="7794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anose="020B0A04020102020204" pitchFamily="34" charset="0"/>
              </a:rPr>
              <a:t>Proposal and benefits</a:t>
            </a:r>
            <a:endParaRPr lang="en-US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723E6E7-0981-4916-B28B-49227178B125}"/>
              </a:ext>
            </a:extLst>
          </p:cNvPr>
          <p:cNvSpPr txBox="1">
            <a:spLocks/>
          </p:cNvSpPr>
          <p:nvPr/>
        </p:nvSpPr>
        <p:spPr bwMode="auto">
          <a:xfrm>
            <a:off x="4273551" y="2435225"/>
            <a:ext cx="6821798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To respond to this gap, GCEs have been tasked to </a:t>
            </a:r>
            <a:r>
              <a:rPr lang="en-US" sz="2400" b="1" dirty="0"/>
              <a:t>develop a framework </a:t>
            </a:r>
            <a:r>
              <a:rPr lang="en-US" sz="2400" dirty="0"/>
              <a:t>for assessing these HR initiatives.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Three key areas have been identified against which HR vehicles would be assessed: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rgbClr val="E64C4C"/>
                </a:solidFill>
              </a:rPr>
              <a:t>Relevance</a:t>
            </a:r>
            <a:r>
              <a:rPr lang="en-US" sz="3200" dirty="0"/>
              <a:t>	    </a:t>
            </a:r>
            <a:r>
              <a:rPr lang="en-US" sz="3200" b="1" dirty="0">
                <a:solidFill>
                  <a:schemeClr val="accent2"/>
                </a:solidFill>
              </a:rPr>
              <a:t>Effectiveness </a:t>
            </a:r>
            <a:r>
              <a:rPr lang="en-US" sz="3200" dirty="0"/>
              <a:t>     </a:t>
            </a:r>
            <a:r>
              <a:rPr lang="en-US" sz="3200" b="1" dirty="0">
                <a:solidFill>
                  <a:srgbClr val="00B0F0"/>
                </a:solidFill>
              </a:rPr>
              <a:t>Efficiency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2295" name="Picture 11">
            <a:extLst>
              <a:ext uri="{FF2B5EF4-FFF2-40B4-BE49-F238E27FC236}">
                <a16:creationId xmlns:a16="http://schemas.microsoft.com/office/drawing/2014/main" id="{BF102CC4-4599-4910-A058-7ACFA0DCF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12354" y="2815734"/>
            <a:ext cx="1712912" cy="171291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F3B47E-A186-4048-A5B8-D2F60336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CE9DE-7A37-4860-A206-81A56F1DC52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>
            <a:extLst>
              <a:ext uri="{FF2B5EF4-FFF2-40B4-BE49-F238E27FC236}">
                <a16:creationId xmlns:a16="http://schemas.microsoft.com/office/drawing/2014/main" id="{CCDCD8A9-AF0C-4450-BD4B-DFC56FBE497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1350" y="365125"/>
            <a:ext cx="9442450" cy="7794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Framework at a Glance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D9E442-F306-4EFD-9307-61C0D40B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FA9B0-E167-4C6B-809A-A3880D09512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90E157FD-8ABA-494C-A45C-7B6FF8D1D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185960"/>
              </p:ext>
            </p:extLst>
          </p:nvPr>
        </p:nvGraphicFramePr>
        <p:xfrm>
          <a:off x="2064469" y="1911164"/>
          <a:ext cx="9304255" cy="457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6CBEAD1-7039-434F-B71A-034F70074158}"/>
              </a:ext>
            </a:extLst>
          </p:cNvPr>
          <p:cNvSpPr/>
          <p:nvPr/>
        </p:nvSpPr>
        <p:spPr>
          <a:xfrm>
            <a:off x="848417" y="1809941"/>
            <a:ext cx="1084083" cy="1084083"/>
          </a:xfrm>
          <a:prstGeom prst="ellipse">
            <a:avLst/>
          </a:prstGeom>
          <a:solidFill>
            <a:srgbClr val="00A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b="1" dirty="0" err="1"/>
              <a:t>Three</a:t>
            </a:r>
            <a:r>
              <a:rPr lang="fr-CA" sz="1300" b="1" dirty="0"/>
              <a:t> areas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B8CDE4A-7410-42E4-9AEE-61FF93681327}"/>
              </a:ext>
            </a:extLst>
          </p:cNvPr>
          <p:cNvSpPr/>
          <p:nvPr/>
        </p:nvSpPr>
        <p:spPr>
          <a:xfrm>
            <a:off x="848417" y="3216107"/>
            <a:ext cx="1084083" cy="1084083"/>
          </a:xfrm>
          <a:prstGeom prst="ellipse">
            <a:avLst/>
          </a:prstGeom>
          <a:solidFill>
            <a:srgbClr val="5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ctr"/>
          <a:lstStyle/>
          <a:p>
            <a:pPr algn="ctr"/>
            <a:r>
              <a:rPr lang="fr-CA" sz="1300" b="1" dirty="0"/>
              <a:t>Four questions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AEB6281-89E0-4DD2-BE3E-136E14352602}"/>
              </a:ext>
            </a:extLst>
          </p:cNvPr>
          <p:cNvSpPr/>
          <p:nvPr/>
        </p:nvSpPr>
        <p:spPr>
          <a:xfrm>
            <a:off x="848417" y="5033125"/>
            <a:ext cx="1084083" cy="1084083"/>
          </a:xfrm>
          <a:prstGeom prst="ellipse">
            <a:avLst/>
          </a:prstGeom>
          <a:ln w="57150">
            <a:solidFill>
              <a:srgbClr val="00A2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1300" b="1" dirty="0"/>
              <a:t>Eight  issues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2862FF3-16D9-4BA2-AA09-4EAB3DC760FE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>
          <a:xfrm>
            <a:off x="1390459" y="2894024"/>
            <a:ext cx="0" cy="322083"/>
          </a:xfrm>
          <a:prstGeom prst="line">
            <a:avLst/>
          </a:prstGeom>
          <a:ln>
            <a:solidFill>
              <a:srgbClr val="00A2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46ACC07-0B92-4280-A8AA-4B2C794878EB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1390459" y="4300190"/>
            <a:ext cx="0" cy="732935"/>
          </a:xfrm>
          <a:prstGeom prst="line">
            <a:avLst/>
          </a:prstGeom>
          <a:ln>
            <a:solidFill>
              <a:srgbClr val="00A2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>
            <a:extLst>
              <a:ext uri="{FF2B5EF4-FFF2-40B4-BE49-F238E27FC236}">
                <a16:creationId xmlns:a16="http://schemas.microsoft.com/office/drawing/2014/main" id="{5DE62627-6881-4A3C-8B82-978C91390A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1350" y="365125"/>
            <a:ext cx="9442450" cy="7794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Reflections</a:t>
            </a:r>
            <a:endParaRPr lang="en-US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262001-3B9B-4FB8-8523-4EBDDED8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9710" y="6233799"/>
            <a:ext cx="2743200" cy="365125"/>
          </a:xfrm>
        </p:spPr>
        <p:txBody>
          <a:bodyPr/>
          <a:lstStyle/>
          <a:p>
            <a:pPr>
              <a:defRPr/>
            </a:pPr>
            <a:fld id="{EA72E56C-4FCC-4298-B198-3E4B480A73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16424" y="1972235"/>
            <a:ext cx="97984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Compare how the GCE program and project started to where it has now landed</a:t>
            </a:r>
            <a:br>
              <a:rPr lang="en-CA" dirty="0" smtClean="0"/>
            </a:b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Intention for Evaluation Framework to act as a guiding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/>
              <a:t>Enable organizations to </a:t>
            </a:r>
            <a:r>
              <a:rPr lang="en-CA" dirty="0"/>
              <a:t>adapt </a:t>
            </a:r>
            <a:r>
              <a:rPr lang="en-CA" dirty="0" smtClean="0"/>
              <a:t>the tool to their own circumstances but allow </a:t>
            </a:r>
            <a:r>
              <a:rPr lang="en-CA" dirty="0"/>
              <a:t>for </a:t>
            </a:r>
            <a:r>
              <a:rPr lang="en-CA" dirty="0" smtClean="0"/>
              <a:t>a foundational consistency in evaluation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/>
              <a:t>Put evaluation function and data (types, collection methods, etc.) as a front-of-mind consideration when developing a program 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Looking ahead: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/>
              <a:t>Increased </a:t>
            </a:r>
            <a:r>
              <a:rPr lang="en-CA" dirty="0"/>
              <a:t>remote work and possible hybrid work models will </a:t>
            </a:r>
            <a:r>
              <a:rPr lang="en-CA" dirty="0" smtClean="0"/>
              <a:t>likely influence the HR landscape, with respect to recruitment and retention strategies and programs</a:t>
            </a:r>
            <a:endParaRPr lang="en-C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d274cb73634383184b1618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7594</TotalTime>
  <Words>553</Words>
  <Application>Microsoft Office PowerPoint</Application>
  <PresentationFormat>Widescreen</PresentationFormat>
  <Paragraphs>62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(Body)</vt:lpstr>
      <vt:lpstr>Calibri Light</vt:lpstr>
      <vt:lpstr>Courier New</vt:lpstr>
      <vt:lpstr>Office Theme</vt:lpstr>
      <vt:lpstr>Evaluation Framework for Innovative HR Vehicles</vt:lpstr>
      <vt:lpstr>Context </vt:lpstr>
      <vt:lpstr>Proposal and benefits</vt:lpstr>
      <vt:lpstr>Framework at a Glance</vt:lpstr>
      <vt:lpstr>Reflections</vt:lpstr>
    </vt:vector>
  </TitlesOfParts>
  <Company>Privy Council Office/Bureau du Conseil privé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Haber, Michael</dc:creator>
  <cp:lastModifiedBy>Poon, Melissa (PHAC/ASPC)</cp:lastModifiedBy>
  <cp:revision>73</cp:revision>
  <cp:lastPrinted>2019-07-12T14:02:21Z</cp:lastPrinted>
  <dcterms:created xsi:type="dcterms:W3CDTF">2019-07-04T12:54:04Z</dcterms:created>
  <dcterms:modified xsi:type="dcterms:W3CDTF">2022-03-09T17:00:35Z</dcterms:modified>
</cp:coreProperties>
</file>