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67" r:id="rId2"/>
    <p:sldMasterId id="2147483679" r:id="rId3"/>
    <p:sldMasterId id="2147483648" r:id="rId4"/>
  </p:sldMasterIdLst>
  <p:notesMasterIdLst>
    <p:notesMasterId r:id="rId20"/>
  </p:notesMasterIdLst>
  <p:sldIdLst>
    <p:sldId id="4521" r:id="rId5"/>
    <p:sldId id="4524" r:id="rId6"/>
    <p:sldId id="257" r:id="rId7"/>
    <p:sldId id="4531" r:id="rId8"/>
    <p:sldId id="4526" r:id="rId9"/>
    <p:sldId id="4106" r:id="rId10"/>
    <p:sldId id="4532" r:id="rId11"/>
    <p:sldId id="4536" r:id="rId12"/>
    <p:sldId id="4535" r:id="rId13"/>
    <p:sldId id="4537" r:id="rId14"/>
    <p:sldId id="4534" r:id="rId15"/>
    <p:sldId id="4512" r:id="rId16"/>
    <p:sldId id="4519" r:id="rId17"/>
    <p:sldId id="4108" r:id="rId18"/>
    <p:sldId id="45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75"/>
    <a:srgbClr val="96C230"/>
    <a:srgbClr val="00A2FF"/>
    <a:srgbClr val="748F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5F89F-1C38-B176-FE13-DC211775DCA6}" v="64" dt="2022-11-14T19:27:49.252"/>
    <p1510:client id="{3D79DA29-6EEC-96DD-B713-2411813FA21D}" v="2" dt="2022-11-10T18:09:23.368"/>
    <p1510:client id="{44263828-6EA5-14C4-644D-AD1149078AFB}" v="10" dt="2022-11-14T19:09:52.269"/>
    <p1510:client id="{4875636B-0455-1907-31CC-A65E83072D18}" v="478" dt="2022-11-14T18:52:34.316"/>
    <p1510:client id="{78341F0D-142D-67DA-FE2D-13EFB766B8D0}" v="2" dt="2022-11-10T16:53:35.823"/>
    <p1510:client id="{9A3F5D01-2487-91ED-499A-CC92625B1A78}" v="1191" dt="2022-11-09T21:03:59.735"/>
    <p1510:client id="{B5A6B5CD-643E-F262-D576-60278C5FD41A}" v="66" dt="2022-11-10T00:14:34.874"/>
    <p1510:client id="{E8077FA2-5272-CA43-86BF-04DD1C0688A5}" v="88" dt="2022-11-14T16:45:14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b952929976f95042ae5f630afb7d43e8b9aa0bacf863c3a910f470cdde340ec::" providerId="AD" clId="Web-{24D5F89F-1C38-B176-FE13-DC211775DCA6}"/>
    <pc:docChg chg="addSld delSld modSld">
      <pc:chgData name="Guest User" userId="S::urn:spo:anon#1b952929976f95042ae5f630afb7d43e8b9aa0bacf863c3a910f470cdde340ec::" providerId="AD" clId="Web-{24D5F89F-1C38-B176-FE13-DC211775DCA6}" dt="2022-11-14T19:27:49.252" v="62" actId="14100"/>
      <pc:docMkLst>
        <pc:docMk/>
      </pc:docMkLst>
      <pc:sldChg chg="addSp delSp modSp add del">
        <pc:chgData name="Guest User" userId="S::urn:spo:anon#1b952929976f95042ae5f630afb7d43e8b9aa0bacf863c3a910f470cdde340ec::" providerId="AD" clId="Web-{24D5F89F-1C38-B176-FE13-DC211775DCA6}" dt="2022-11-14T19:27:49.252" v="62" actId="14100"/>
        <pc:sldMkLst>
          <pc:docMk/>
          <pc:sldMk cId="1606010887" sldId="4536"/>
        </pc:sldMkLst>
        <pc:spChg chg="add mod">
          <ac:chgData name="Guest User" userId="S::urn:spo:anon#1b952929976f95042ae5f630afb7d43e8b9aa0bacf863c3a910f470cdde340ec::" providerId="AD" clId="Web-{24D5F89F-1C38-B176-FE13-DC211775DCA6}" dt="2022-11-14T19:26:43.549" v="51" actId="14100"/>
          <ac:spMkLst>
            <pc:docMk/>
            <pc:sldMk cId="1606010887" sldId="4536"/>
            <ac:spMk id="13" creationId="{4EFB888B-B681-47C3-3543-84F525CCFA2A}"/>
          </ac:spMkLst>
        </pc:spChg>
        <pc:spChg chg="add mod">
          <ac:chgData name="Guest User" userId="S::urn:spo:anon#1b952929976f95042ae5f630afb7d43e8b9aa0bacf863c3a910f470cdde340ec::" providerId="AD" clId="Web-{24D5F89F-1C38-B176-FE13-DC211775DCA6}" dt="2022-11-14T19:26:39.690" v="50" actId="14100"/>
          <ac:spMkLst>
            <pc:docMk/>
            <pc:sldMk cId="1606010887" sldId="4536"/>
            <ac:spMk id="14" creationId="{F3B3F734-535D-1340-534F-5A3B48437745}"/>
          </ac:spMkLst>
        </pc:spChg>
        <pc:picChg chg="mod">
          <ac:chgData name="Guest User" userId="S::urn:spo:anon#1b952929976f95042ae5f630afb7d43e8b9aa0bacf863c3a910f470cdde340ec::" providerId="AD" clId="Web-{24D5F89F-1C38-B176-FE13-DC211775DCA6}" dt="2022-11-14T19:25:40.065" v="41"/>
          <ac:picMkLst>
            <pc:docMk/>
            <pc:sldMk cId="1606010887" sldId="4536"/>
            <ac:picMk id="3" creationId="{089DD090-061E-B002-2F8D-BC2004CBA747}"/>
          </ac:picMkLst>
        </pc:picChg>
        <pc:inkChg chg="add del">
          <ac:chgData name="Guest User" userId="S::urn:spo:anon#1b952929976f95042ae5f630afb7d43e8b9aa0bacf863c3a910f470cdde340ec::" providerId="AD" clId="Web-{24D5F89F-1C38-B176-FE13-DC211775DCA6}" dt="2022-11-14T19:21:34.768" v="1"/>
          <ac:inkMkLst>
            <pc:docMk/>
            <pc:sldMk cId="1606010887" sldId="4536"/>
            <ac:inkMk id="2" creationId="{FF7AE307-E96C-3F7A-6E5E-F45F3939557A}"/>
          </ac:inkMkLst>
        </pc:inkChg>
        <pc:inkChg chg="add del">
          <ac:chgData name="Guest User" userId="S::urn:spo:anon#1b952929976f95042ae5f630afb7d43e8b9aa0bacf863c3a910f470cdde340ec::" providerId="AD" clId="Web-{24D5F89F-1C38-B176-FE13-DC211775DCA6}" dt="2022-11-14T19:21:53.018" v="7"/>
          <ac:inkMkLst>
            <pc:docMk/>
            <pc:sldMk cId="1606010887" sldId="4536"/>
            <ac:inkMk id="4" creationId="{312B3232-57BC-0BC8-6956-24FA03BF30AD}"/>
          </ac:inkMkLst>
        </pc:inkChg>
        <pc:inkChg chg="add del">
          <ac:chgData name="Guest User" userId="S::urn:spo:anon#1b952929976f95042ae5f630afb7d43e8b9aa0bacf863c3a910f470cdde340ec::" providerId="AD" clId="Web-{24D5F89F-1C38-B176-FE13-DC211775DCA6}" dt="2022-11-14T19:21:49.534" v="4"/>
          <ac:inkMkLst>
            <pc:docMk/>
            <pc:sldMk cId="1606010887" sldId="4536"/>
            <ac:inkMk id="5" creationId="{80E1D3C2-083B-8282-D692-2C0AFFE71717}"/>
          </ac:inkMkLst>
        </pc:inkChg>
        <pc:inkChg chg="add del">
          <ac:chgData name="Guest User" userId="S::urn:spo:anon#1b952929976f95042ae5f630afb7d43e8b9aa0bacf863c3a910f470cdde340ec::" providerId="AD" clId="Web-{24D5F89F-1C38-B176-FE13-DC211775DCA6}" dt="2022-11-14T19:21:50.346" v="6"/>
          <ac:inkMkLst>
            <pc:docMk/>
            <pc:sldMk cId="1606010887" sldId="4536"/>
            <ac:inkMk id="6" creationId="{2B71BFE8-A43E-4DDD-427A-AEF4339EC5DC}"/>
          </ac:inkMkLst>
        </pc:inkChg>
        <pc:inkChg chg="add del">
          <ac:chgData name="Guest User" userId="S::urn:spo:anon#1b952929976f95042ae5f630afb7d43e8b9aa0bacf863c3a910f470cdde340ec::" providerId="AD" clId="Web-{24D5F89F-1C38-B176-FE13-DC211775DCA6}" dt="2022-11-14T19:21:56.081" v="9"/>
          <ac:inkMkLst>
            <pc:docMk/>
            <pc:sldMk cId="1606010887" sldId="4536"/>
            <ac:inkMk id="7" creationId="{0D93E161-2EC3-F279-2B06-945943FE2D62}"/>
          </ac:inkMkLst>
        </pc:inkChg>
        <pc:inkChg chg="add del">
          <ac:chgData name="Guest User" userId="S::urn:spo:anon#1b952929976f95042ae5f630afb7d43e8b9aa0bacf863c3a910f470cdde340ec::" providerId="AD" clId="Web-{24D5F89F-1C38-B176-FE13-DC211775DCA6}" dt="2022-11-14T19:22:13.143" v="11"/>
          <ac:inkMkLst>
            <pc:docMk/>
            <pc:sldMk cId="1606010887" sldId="4536"/>
            <ac:inkMk id="8" creationId="{C5AB532B-A967-F70C-4D7C-C35380C37969}"/>
          </ac:inkMkLst>
        </pc:inkChg>
        <pc:inkChg chg="add del mod">
          <ac:chgData name="Guest User" userId="S::urn:spo:anon#1b952929976f95042ae5f630afb7d43e8b9aa0bacf863c3a910f470cdde340ec::" providerId="AD" clId="Web-{24D5F89F-1C38-B176-FE13-DC211775DCA6}" dt="2022-11-14T19:22:50.159" v="20"/>
          <ac:inkMkLst>
            <pc:docMk/>
            <pc:sldMk cId="1606010887" sldId="4536"/>
            <ac:inkMk id="9" creationId="{B09A7AB8-4CF6-239E-327B-68A9E25617D9}"/>
          </ac:inkMkLst>
        </pc:inkChg>
        <pc:inkChg chg="add del">
          <ac:chgData name="Guest User" userId="S::urn:spo:anon#1b952929976f95042ae5f630afb7d43e8b9aa0bacf863c3a910f470cdde340ec::" providerId="AD" clId="Web-{24D5F89F-1C38-B176-FE13-DC211775DCA6}" dt="2022-11-14T19:22:23.612" v="14"/>
          <ac:inkMkLst>
            <pc:docMk/>
            <pc:sldMk cId="1606010887" sldId="4536"/>
            <ac:inkMk id="10" creationId="{31A687A3-985C-4C79-A7B2-27E366F389C6}"/>
          </ac:inkMkLst>
        </pc:inkChg>
        <pc:inkChg chg="add del">
          <ac:chgData name="Guest User" userId="S::urn:spo:anon#1b952929976f95042ae5f630afb7d43e8b9aa0bacf863c3a910f470cdde340ec::" providerId="AD" clId="Web-{24D5F89F-1C38-B176-FE13-DC211775DCA6}" dt="2022-11-14T19:22:39.831" v="18"/>
          <ac:inkMkLst>
            <pc:docMk/>
            <pc:sldMk cId="1606010887" sldId="4536"/>
            <ac:inkMk id="11" creationId="{371E9769-DED6-ECAE-F66B-55B03D514645}"/>
          </ac:inkMkLst>
        </pc:inkChg>
        <pc:cxnChg chg="add del mod">
          <ac:chgData name="Guest User" userId="S::urn:spo:anon#1b952929976f95042ae5f630afb7d43e8b9aa0bacf863c3a910f470cdde340ec::" providerId="AD" clId="Web-{24D5F89F-1C38-B176-FE13-DC211775DCA6}" dt="2022-11-14T19:27:09.455" v="54"/>
          <ac:cxnSpMkLst>
            <pc:docMk/>
            <pc:sldMk cId="1606010887" sldId="4536"/>
            <ac:cxnSpMk id="12" creationId="{97026329-CCD8-FD57-FD9C-A67F24EBBA06}"/>
          </ac:cxnSpMkLst>
        </pc:cxnChg>
        <pc:cxnChg chg="add mod">
          <ac:chgData name="Guest User" userId="S::urn:spo:anon#1b952929976f95042ae5f630afb7d43e8b9aa0bacf863c3a910f470cdde340ec::" providerId="AD" clId="Web-{24D5F89F-1C38-B176-FE13-DC211775DCA6}" dt="2022-11-14T19:27:35.549" v="59"/>
          <ac:cxnSpMkLst>
            <pc:docMk/>
            <pc:sldMk cId="1606010887" sldId="4536"/>
            <ac:cxnSpMk id="15" creationId="{348B50D4-1D23-2A7E-83A2-428DB5CAB56D}"/>
          </ac:cxnSpMkLst>
        </pc:cxnChg>
        <pc:cxnChg chg="add mod">
          <ac:chgData name="Guest User" userId="S::urn:spo:anon#1b952929976f95042ae5f630afb7d43e8b9aa0bacf863c3a910f470cdde340ec::" providerId="AD" clId="Web-{24D5F89F-1C38-B176-FE13-DC211775DCA6}" dt="2022-11-14T19:27:49.252" v="62" actId="14100"/>
          <ac:cxnSpMkLst>
            <pc:docMk/>
            <pc:sldMk cId="1606010887" sldId="4536"/>
            <ac:cxnSpMk id="16" creationId="{7B7BEC33-622D-2953-0261-6913F2A5D4A3}"/>
          </ac:cxnSpMkLst>
        </pc:cxnChg>
      </pc:sldChg>
      <pc:sldChg chg="add del">
        <pc:chgData name="Guest User" userId="S::urn:spo:anon#1b952929976f95042ae5f630afb7d43e8b9aa0bacf863c3a910f470cdde340ec::" providerId="AD" clId="Web-{24D5F89F-1C38-B176-FE13-DC211775DCA6}" dt="2022-11-14T19:25:55.408" v="44"/>
        <pc:sldMkLst>
          <pc:docMk/>
          <pc:sldMk cId="2013846198" sldId="4538"/>
        </pc:sldMkLst>
      </pc:sldChg>
    </pc:docChg>
  </pc:docChgLst>
  <pc:docChgLst>
    <pc:chgData name="Guest User" userId="S::urn:spo:anon#1b952929976f95042ae5f630afb7d43e8b9aa0bacf863c3a910f470cdde340ec::" providerId="AD" clId="Web-{4875636B-0455-1907-31CC-A65E83072D18}"/>
    <pc:docChg chg="addSld modSld">
      <pc:chgData name="Guest User" userId="S::urn:spo:anon#1b952929976f95042ae5f630afb7d43e8b9aa0bacf863c3a910f470cdde340ec::" providerId="AD" clId="Web-{4875636B-0455-1907-31CC-A65E83072D18}" dt="2022-11-14T18:52:34.316" v="343" actId="1076"/>
      <pc:docMkLst>
        <pc:docMk/>
      </pc:docMkLst>
      <pc:sldChg chg="addSp delSp modSp new">
        <pc:chgData name="Guest User" userId="S::urn:spo:anon#1b952929976f95042ae5f630afb7d43e8b9aa0bacf863c3a910f470cdde340ec::" providerId="AD" clId="Web-{4875636B-0455-1907-31CC-A65E83072D18}" dt="2022-11-14T18:52:34.316" v="343" actId="1076"/>
        <pc:sldMkLst>
          <pc:docMk/>
          <pc:sldMk cId="1920195948" sldId="4537"/>
        </pc:sldMkLst>
        <pc:spChg chg="del">
          <ac:chgData name="Guest User" userId="S::urn:spo:anon#1b952929976f95042ae5f630afb7d43e8b9aa0bacf863c3a910f470cdde340ec::" providerId="AD" clId="Web-{4875636B-0455-1907-31CC-A65E83072D18}" dt="2022-11-14T18:11:38.384" v="2"/>
          <ac:spMkLst>
            <pc:docMk/>
            <pc:sldMk cId="1920195948" sldId="4537"/>
            <ac:spMk id="2" creationId="{FBADE666-B282-579E-90F5-45B82E7A7A6C}"/>
          </ac:spMkLst>
        </pc:spChg>
        <pc:spChg chg="del">
          <ac:chgData name="Guest User" userId="S::urn:spo:anon#1b952929976f95042ae5f630afb7d43e8b9aa0bacf863c3a910f470cdde340ec::" providerId="AD" clId="Web-{4875636B-0455-1907-31CC-A65E83072D18}" dt="2022-11-14T18:11:36.931" v="1"/>
          <ac:spMkLst>
            <pc:docMk/>
            <pc:sldMk cId="1920195948" sldId="4537"/>
            <ac:spMk id="3" creationId="{E65E2170-FE90-20A6-0779-DF2E79BC62C1}"/>
          </ac:spMkLst>
        </pc:spChg>
        <pc:spChg chg="add del mod">
          <ac:chgData name="Guest User" userId="S::urn:spo:anon#1b952929976f95042ae5f630afb7d43e8b9aa0bacf863c3a910f470cdde340ec::" providerId="AD" clId="Web-{4875636B-0455-1907-31CC-A65E83072D18}" dt="2022-11-14T18:39:54.588" v="107"/>
          <ac:spMkLst>
            <pc:docMk/>
            <pc:sldMk cId="1920195948" sldId="4537"/>
            <ac:spMk id="4" creationId="{E395E8BE-B5A5-73E4-BC85-B97689BF67A0}"/>
          </ac:spMkLst>
        </pc:spChg>
        <pc:spChg chg="add del mod">
          <ac:chgData name="Guest User" userId="S::urn:spo:anon#1b952929976f95042ae5f630afb7d43e8b9aa0bacf863c3a910f470cdde340ec::" providerId="AD" clId="Web-{4875636B-0455-1907-31CC-A65E83072D18}" dt="2022-11-14T18:40:01.931" v="108"/>
          <ac:spMkLst>
            <pc:docMk/>
            <pc:sldMk cId="1920195948" sldId="4537"/>
            <ac:spMk id="5" creationId="{471C0774-AA39-312F-B049-D2A81690DD86}"/>
          </ac:spMkLst>
        </pc:spChg>
        <pc:spChg chg="add del mod">
          <ac:chgData name="Guest User" userId="S::urn:spo:anon#1b952929976f95042ae5f630afb7d43e8b9aa0bacf863c3a910f470cdde340ec::" providerId="AD" clId="Web-{4875636B-0455-1907-31CC-A65E83072D18}" dt="2022-11-14T18:40:01.947" v="109"/>
          <ac:spMkLst>
            <pc:docMk/>
            <pc:sldMk cId="1920195948" sldId="4537"/>
            <ac:spMk id="6" creationId="{F5BB4E65-A299-18E5-4BFD-75998EBC2EE9}"/>
          </ac:spMkLst>
        </pc:spChg>
        <pc:spChg chg="add del mod">
          <ac:chgData name="Guest User" userId="S::urn:spo:anon#1b952929976f95042ae5f630afb7d43e8b9aa0bacf863c3a910f470cdde340ec::" providerId="AD" clId="Web-{4875636B-0455-1907-31CC-A65E83072D18}" dt="2022-11-14T18:39:49.822" v="106"/>
          <ac:spMkLst>
            <pc:docMk/>
            <pc:sldMk cId="1920195948" sldId="4537"/>
            <ac:spMk id="7" creationId="{8D597ED7-0CBD-29ED-33E5-C23B5E86F110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1:12.370" v="133" actId="1076"/>
          <ac:spMkLst>
            <pc:docMk/>
            <pc:sldMk cId="1920195948" sldId="4537"/>
            <ac:spMk id="12" creationId="{D630F6AF-9E96-14D6-C8B6-9FCD5980F0C8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1:56.542" v="148" actId="1076"/>
          <ac:spMkLst>
            <pc:docMk/>
            <pc:sldMk cId="1920195948" sldId="4537"/>
            <ac:spMk id="13" creationId="{EF27A64F-1176-4262-EBD4-95BE38E492AC}"/>
          </ac:spMkLst>
        </pc:spChg>
        <pc:spChg chg="add del">
          <ac:chgData name="Guest User" userId="S::urn:spo:anon#1b952929976f95042ae5f630afb7d43e8b9aa0bacf863c3a910f470cdde340ec::" providerId="AD" clId="Web-{4875636B-0455-1907-31CC-A65E83072D18}" dt="2022-11-14T18:46:43.155" v="271"/>
          <ac:spMkLst>
            <pc:docMk/>
            <pc:sldMk cId="1920195948" sldId="4537"/>
            <ac:spMk id="15" creationId="{27710AE4-0A6F-081C-2EA1-DCEF0558E9A1}"/>
          </ac:spMkLst>
        </pc:spChg>
        <pc:spChg chg="add del">
          <ac:chgData name="Guest User" userId="S::urn:spo:anon#1b952929976f95042ae5f630afb7d43e8b9aa0bacf863c3a910f470cdde340ec::" providerId="AD" clId="Web-{4875636B-0455-1907-31CC-A65E83072D18}" dt="2022-11-14T18:46:41.046" v="270"/>
          <ac:spMkLst>
            <pc:docMk/>
            <pc:sldMk cId="1920195948" sldId="4537"/>
            <ac:spMk id="16" creationId="{A933F9AF-E33B-E9EB-8CF0-7DAC52CA16FC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5:42.280" v="258" actId="1076"/>
          <ac:spMkLst>
            <pc:docMk/>
            <pc:sldMk cId="1920195948" sldId="4537"/>
            <ac:spMk id="17" creationId="{490E9FE7-71A5-7FE9-174A-6842658DED38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5:16.107" v="252" actId="1076"/>
          <ac:spMkLst>
            <pc:docMk/>
            <pc:sldMk cId="1920195948" sldId="4537"/>
            <ac:spMk id="19" creationId="{223BC534-6F2D-EB48-493B-59DEA1303C5D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5:27.826" v="255" actId="1076"/>
          <ac:spMkLst>
            <pc:docMk/>
            <pc:sldMk cId="1920195948" sldId="4537"/>
            <ac:spMk id="21" creationId="{B9CB2B91-160C-63E6-D1AC-CE2120FF7BF3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5:18.764" v="253" actId="1076"/>
          <ac:spMkLst>
            <pc:docMk/>
            <pc:sldMk cId="1920195948" sldId="4537"/>
            <ac:spMk id="23" creationId="{EB2B4059-14AF-B960-C643-79D302AF6938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7:02.796" v="272" actId="1076"/>
          <ac:spMkLst>
            <pc:docMk/>
            <pc:sldMk cId="1920195948" sldId="4537"/>
            <ac:spMk id="25" creationId="{AC59A72E-B8F3-CB4E-8324-AADD711CC600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6:35.999" v="269" actId="1076"/>
          <ac:spMkLst>
            <pc:docMk/>
            <pc:sldMk cId="1920195948" sldId="4537"/>
            <ac:spMk id="27" creationId="{E3B9D5D4-6424-87B6-BC4E-5C4C5F79EF5C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6:25.671" v="268" actId="688"/>
          <ac:spMkLst>
            <pc:docMk/>
            <pc:sldMk cId="1920195948" sldId="4537"/>
            <ac:spMk id="28" creationId="{51D30C24-1837-C3B1-1FEA-1A3C97A2E9EB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7:12.484" v="273" actId="1076"/>
          <ac:spMkLst>
            <pc:docMk/>
            <pc:sldMk cId="1920195948" sldId="4537"/>
            <ac:spMk id="29" creationId="{291B27DA-91D3-4887-AC76-A31A14F1DE98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7:28.234" v="275" actId="1076"/>
          <ac:spMkLst>
            <pc:docMk/>
            <pc:sldMk cId="1920195948" sldId="4537"/>
            <ac:spMk id="30" creationId="{6F89D45F-9A3D-F76D-8C3B-AC4BB273863F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49:44.033" v="281"/>
          <ac:spMkLst>
            <pc:docMk/>
            <pc:sldMk cId="1920195948" sldId="4537"/>
            <ac:spMk id="31" creationId="{40E28A4D-6192-A0F7-51D0-FEECAFC29272}"/>
          </ac:spMkLst>
        </pc:spChg>
        <pc:spChg chg="add del">
          <ac:chgData name="Guest User" userId="S::urn:spo:anon#1b952929976f95042ae5f630afb7d43e8b9aa0bacf863c3a910f470cdde340ec::" providerId="AD" clId="Web-{4875636B-0455-1907-31CC-A65E83072D18}" dt="2022-11-14T18:50:02.033" v="283"/>
          <ac:spMkLst>
            <pc:docMk/>
            <pc:sldMk cId="1920195948" sldId="4537"/>
            <ac:spMk id="32" creationId="{F6EDB37F-61BD-860D-CFD9-4B9860A668FF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50:51.815" v="288" actId="14100"/>
          <ac:spMkLst>
            <pc:docMk/>
            <pc:sldMk cId="1920195948" sldId="4537"/>
            <ac:spMk id="33" creationId="{83B9D2B2-C0CE-9B51-4AF7-1163A977DFF3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52:00.206" v="319" actId="1076"/>
          <ac:spMkLst>
            <pc:docMk/>
            <pc:sldMk cId="1920195948" sldId="4537"/>
            <ac:spMk id="34" creationId="{E196B455-FC55-310D-004E-E0371985C294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52:03.519" v="320" actId="1076"/>
          <ac:spMkLst>
            <pc:docMk/>
            <pc:sldMk cId="1920195948" sldId="4537"/>
            <ac:spMk id="35" creationId="{0B9E96DD-A5CF-A440-D60E-AAF98A05B976}"/>
          </ac:spMkLst>
        </pc:spChg>
        <pc:spChg chg="add mod">
          <ac:chgData name="Guest User" userId="S::urn:spo:anon#1b952929976f95042ae5f630afb7d43e8b9aa0bacf863c3a910f470cdde340ec::" providerId="AD" clId="Web-{4875636B-0455-1907-31CC-A65E83072D18}" dt="2022-11-14T18:52:34.316" v="343" actId="1076"/>
          <ac:spMkLst>
            <pc:docMk/>
            <pc:sldMk cId="1920195948" sldId="4537"/>
            <ac:spMk id="37" creationId="{1D61E1C9-CF61-4B00-7E64-9C9C79A665DD}"/>
          </ac:spMkLst>
        </pc:spChg>
        <pc:picChg chg="add mod">
          <ac:chgData name="Guest User" userId="S::urn:spo:anon#1b952929976f95042ae5f630afb7d43e8b9aa0bacf863c3a910f470cdde340ec::" providerId="AD" clId="Web-{4875636B-0455-1907-31CC-A65E83072D18}" dt="2022-11-14T18:42:02.464" v="150" actId="1076"/>
          <ac:picMkLst>
            <pc:docMk/>
            <pc:sldMk cId="1920195948" sldId="4537"/>
            <ac:picMk id="3" creationId="{FA7BB57A-50FB-F3B6-829E-5434B9BEEDBD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1:58.120" v="149" actId="1076"/>
          <ac:picMkLst>
            <pc:docMk/>
            <pc:sldMk cId="1920195948" sldId="4537"/>
            <ac:picMk id="9" creationId="{777A667D-1159-5A37-A208-BADC0661FBA3}"/>
          </ac:picMkLst>
        </pc:picChg>
        <pc:picChg chg="add del">
          <ac:chgData name="Guest User" userId="S::urn:spo:anon#1b952929976f95042ae5f630afb7d43e8b9aa0bacf863c3a910f470cdde340ec::" providerId="AD" clId="Web-{4875636B-0455-1907-31CC-A65E83072D18}" dt="2022-11-14T18:40:23.697" v="112"/>
          <ac:picMkLst>
            <pc:docMk/>
            <pc:sldMk cId="1920195948" sldId="4537"/>
            <ac:picMk id="10" creationId="{669D1830-936B-B330-0DDB-0C9FE7A589D2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5:23.279" v="254" actId="1076"/>
          <ac:picMkLst>
            <pc:docMk/>
            <pc:sldMk cId="1920195948" sldId="4537"/>
            <ac:picMk id="11" creationId="{38491A5A-90C3-6E5F-CBE6-CFEB94A5EE8C}"/>
          </ac:picMkLst>
        </pc:picChg>
        <pc:picChg chg="add del">
          <ac:chgData name="Guest User" userId="S::urn:spo:anon#1b952929976f95042ae5f630afb7d43e8b9aa0bacf863c3a910f470cdde340ec::" providerId="AD" clId="Web-{4875636B-0455-1907-31CC-A65E83072D18}" dt="2022-11-14T18:16:24.591" v="73"/>
          <ac:picMkLst>
            <pc:docMk/>
            <pc:sldMk cId="1920195948" sldId="4537"/>
            <ac:picMk id="13" creationId="{7FD29C01-899E-C734-AB25-B3ACA53F3C04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4:40.591" v="245" actId="1076"/>
          <ac:picMkLst>
            <pc:docMk/>
            <pc:sldMk cId="1920195948" sldId="4537"/>
            <ac:picMk id="14" creationId="{7E7D0EC1-186F-D871-8064-9350C05D3EDE}"/>
          </ac:picMkLst>
        </pc:picChg>
        <pc:picChg chg="add del">
          <ac:chgData name="Guest User" userId="S::urn:spo:anon#1b952929976f95042ae5f630afb7d43e8b9aa0bacf863c3a910f470cdde340ec::" providerId="AD" clId="Web-{4875636B-0455-1907-31CC-A65E83072D18}" dt="2022-11-14T18:16:40.326" v="83"/>
          <ac:picMkLst>
            <pc:docMk/>
            <pc:sldMk cId="1920195948" sldId="4537"/>
            <ac:picMk id="15" creationId="{5E61A02D-CCBD-5D2C-0838-F348E1A43562}"/>
          </ac:picMkLst>
        </pc:picChg>
        <pc:picChg chg="add del">
          <ac:chgData name="Guest User" userId="S::urn:spo:anon#1b952929976f95042ae5f630afb7d43e8b9aa0bacf863c3a910f470cdde340ec::" providerId="AD" clId="Web-{4875636B-0455-1907-31CC-A65E83072D18}" dt="2022-11-14T18:16:39.841" v="82"/>
          <ac:picMkLst>
            <pc:docMk/>
            <pc:sldMk cId="1920195948" sldId="4537"/>
            <ac:picMk id="16" creationId="{372CE5DB-9CF9-EF47-D230-1C7315C9BF39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5:45.827" v="259" actId="1076"/>
          <ac:picMkLst>
            <pc:docMk/>
            <pc:sldMk cId="1920195948" sldId="4537"/>
            <ac:picMk id="18" creationId="{80172518-4CDE-8A5C-E8BB-F69BC92A66A9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1:09.651" v="132" actId="1076"/>
          <ac:picMkLst>
            <pc:docMk/>
            <pc:sldMk cId="1920195948" sldId="4537"/>
            <ac:picMk id="20" creationId="{D6787CFD-7CE5-1873-95FF-E03335982E39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1:21.714" v="135" actId="1076"/>
          <ac:picMkLst>
            <pc:docMk/>
            <pc:sldMk cId="1920195948" sldId="4537"/>
            <ac:picMk id="22" creationId="{F94E84BA-9CF3-0F1C-241E-EDE5BCF98C0F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1:20.386" v="134" actId="1076"/>
          <ac:picMkLst>
            <pc:docMk/>
            <pc:sldMk cId="1920195948" sldId="4537"/>
            <ac:picMk id="24" creationId="{A8AE5A5F-709E-DBE7-DC22-CE467B5D085D}"/>
          </ac:picMkLst>
        </pc:picChg>
        <pc:picChg chg="add mod">
          <ac:chgData name="Guest User" userId="S::urn:spo:anon#1b952929976f95042ae5f630afb7d43e8b9aa0bacf863c3a910f470cdde340ec::" providerId="AD" clId="Web-{4875636B-0455-1907-31CC-A65E83072D18}" dt="2022-11-14T18:45:33.701" v="256" actId="1076"/>
          <ac:picMkLst>
            <pc:docMk/>
            <pc:sldMk cId="1920195948" sldId="4537"/>
            <ac:picMk id="26" creationId="{287FBE15-06D0-7258-9E1F-AF3977229ED8}"/>
          </ac:picMkLst>
        </pc:picChg>
      </pc:sldChg>
    </pc:docChg>
  </pc:docChgLst>
  <pc:docChgLst>
    <pc:chgData name="Guest User" userId="S::urn:spo:anon#1b952929976f95042ae5f630afb7d43e8b9aa0bacf863c3a910f470cdde340ec::" providerId="AD" clId="Web-{44263828-6EA5-14C4-644D-AD1149078AFB}"/>
    <pc:docChg chg="modSld">
      <pc:chgData name="Guest User" userId="S::urn:spo:anon#1b952929976f95042ae5f630afb7d43e8b9aa0bacf863c3a910f470cdde340ec::" providerId="AD" clId="Web-{44263828-6EA5-14C4-644D-AD1149078AFB}" dt="2022-11-14T19:09:52.269" v="7" actId="1076"/>
      <pc:docMkLst>
        <pc:docMk/>
      </pc:docMkLst>
      <pc:sldChg chg="addSp delSp modSp">
        <pc:chgData name="Guest User" userId="S::urn:spo:anon#1b952929976f95042ae5f630afb7d43e8b9aa0bacf863c3a910f470cdde340ec::" providerId="AD" clId="Web-{44263828-6EA5-14C4-644D-AD1149078AFB}" dt="2022-11-14T19:09:52.269" v="7" actId="1076"/>
        <pc:sldMkLst>
          <pc:docMk/>
          <pc:sldMk cId="2244067898" sldId="4524"/>
        </pc:sldMkLst>
        <pc:picChg chg="add del mod">
          <ac:chgData name="Guest User" userId="S::urn:spo:anon#1b952929976f95042ae5f630afb7d43e8b9aa0bacf863c3a910f470cdde340ec::" providerId="AD" clId="Web-{44263828-6EA5-14C4-644D-AD1149078AFB}" dt="2022-11-14T19:09:51.222" v="6"/>
          <ac:picMkLst>
            <pc:docMk/>
            <pc:sldMk cId="2244067898" sldId="4524"/>
            <ac:picMk id="2" creationId="{FD08FD01-B2F1-3D2C-F61E-4ADC10E43DCB}"/>
          </ac:picMkLst>
        </pc:picChg>
        <pc:picChg chg="add mod">
          <ac:chgData name="Guest User" userId="S::urn:spo:anon#1b952929976f95042ae5f630afb7d43e8b9aa0bacf863c3a910f470cdde340ec::" providerId="AD" clId="Web-{44263828-6EA5-14C4-644D-AD1149078AFB}" dt="2022-11-14T19:09:52.269" v="7" actId="1076"/>
          <ac:picMkLst>
            <pc:docMk/>
            <pc:sldMk cId="2244067898" sldId="4524"/>
            <ac:picMk id="3" creationId="{183273A1-988C-DE3C-5495-5BB513A3B154}"/>
          </ac:picMkLst>
        </pc:picChg>
        <pc:picChg chg="del">
          <ac:chgData name="Guest User" userId="S::urn:spo:anon#1b952929976f95042ae5f630afb7d43e8b9aa0bacf863c3a910f470cdde340ec::" providerId="AD" clId="Web-{44263828-6EA5-14C4-644D-AD1149078AFB}" dt="2022-11-14T19:09:21.050" v="0"/>
          <ac:picMkLst>
            <pc:docMk/>
            <pc:sldMk cId="2244067898" sldId="4524"/>
            <ac:picMk id="22" creationId="{AD82877B-1472-9DFE-9E4A-24D34D76AD27}"/>
          </ac:picMkLst>
        </pc:picChg>
      </pc:sldChg>
    </pc:docChg>
  </pc:docChgLst>
  <pc:docChgLst>
    <pc:chgData name="Ammar A. Elnakady" userId="S::ammar@ideacamp.ca::b4102ba8-577e-475e-8592-a1b88f285848" providerId="AD" clId="Web-{78341F0D-142D-67DA-FE2D-13EFB766B8D0}"/>
    <pc:docChg chg="modSld">
      <pc:chgData name="Ammar A. Elnakady" userId="S::ammar@ideacamp.ca::b4102ba8-577e-475e-8592-a1b88f285848" providerId="AD" clId="Web-{78341F0D-142D-67DA-FE2D-13EFB766B8D0}" dt="2022-11-10T16:53:35.823" v="1" actId="20577"/>
      <pc:docMkLst>
        <pc:docMk/>
      </pc:docMkLst>
      <pc:sldChg chg="modSp">
        <pc:chgData name="Ammar A. Elnakady" userId="S::ammar@ideacamp.ca::b4102ba8-577e-475e-8592-a1b88f285848" providerId="AD" clId="Web-{78341F0D-142D-67DA-FE2D-13EFB766B8D0}" dt="2022-11-10T16:53:35.823" v="1" actId="20577"/>
        <pc:sldMkLst>
          <pc:docMk/>
          <pc:sldMk cId="3096253725" sldId="4535"/>
        </pc:sldMkLst>
        <pc:spChg chg="mod">
          <ac:chgData name="Ammar A. Elnakady" userId="S::ammar@ideacamp.ca::b4102ba8-577e-475e-8592-a1b88f285848" providerId="AD" clId="Web-{78341F0D-142D-67DA-FE2D-13EFB766B8D0}" dt="2022-11-10T16:53:35.823" v="1" actId="20577"/>
          <ac:spMkLst>
            <pc:docMk/>
            <pc:sldMk cId="3096253725" sldId="4535"/>
            <ac:spMk id="9" creationId="{6F31A3DB-46DF-AE27-E840-1BFC4AFCC2B0}"/>
          </ac:spMkLst>
        </pc:spChg>
      </pc:sldChg>
    </pc:docChg>
  </pc:docChgLst>
  <pc:docChgLst>
    <pc:chgData name="Guest User" userId="S::urn:spo:anon#006d2077b8373f334a32baa7d3f73da54a74a8cda4827c7a18f00376e9c8d532::" providerId="AD" clId="Web-{9A3F5D01-2487-91ED-499A-CC92625B1A78}"/>
    <pc:docChg chg="addSld delSld modSld sldOrd addMainMaster modMainMaster">
      <pc:chgData name="Guest User" userId="S::urn:spo:anon#006d2077b8373f334a32baa7d3f73da54a74a8cda4827c7a18f00376e9c8d532::" providerId="AD" clId="Web-{9A3F5D01-2487-91ED-499A-CC92625B1A78}" dt="2022-11-09T21:03:59.735" v="1051"/>
      <pc:docMkLst>
        <pc:docMk/>
      </pc:docMkLst>
      <pc:sldChg chg="addSp delSp modSp">
        <pc:chgData name="Guest User" userId="S::urn:spo:anon#006d2077b8373f334a32baa7d3f73da54a74a8cda4827c7a18f00376e9c8d532::" providerId="AD" clId="Web-{9A3F5D01-2487-91ED-499A-CC92625B1A78}" dt="2022-11-09T19:45:44.941" v="333" actId="1076"/>
        <pc:sldMkLst>
          <pc:docMk/>
          <pc:sldMk cId="4216885947" sldId="257"/>
        </pc:sldMkLst>
        <pc:spChg chg="mod">
          <ac:chgData name="Guest User" userId="S::urn:spo:anon#006d2077b8373f334a32baa7d3f73da54a74a8cda4827c7a18f00376e9c8d532::" providerId="AD" clId="Web-{9A3F5D01-2487-91ED-499A-CC92625B1A78}" dt="2022-11-09T19:45:25.425" v="330" actId="20577"/>
          <ac:spMkLst>
            <pc:docMk/>
            <pc:sldMk cId="4216885947" sldId="257"/>
            <ac:spMk id="4" creationId="{B5385D6B-BE77-DDAA-3F93-038121C23C91}"/>
          </ac:spMkLst>
        </pc:spChg>
        <pc:spChg chg="del mod">
          <ac:chgData name="Guest User" userId="S::urn:spo:anon#006d2077b8373f334a32baa7d3f73da54a74a8cda4827c7a18f00376e9c8d532::" providerId="AD" clId="Web-{9A3F5D01-2487-91ED-499A-CC92625B1A78}" dt="2022-11-09T19:44:59.191" v="287"/>
          <ac:spMkLst>
            <pc:docMk/>
            <pc:sldMk cId="4216885947" sldId="257"/>
            <ac:spMk id="5" creationId="{C7F01FBF-3D05-E289-75C2-C172BD5B61A5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41:25.767" v="270"/>
          <ac:spMkLst>
            <pc:docMk/>
            <pc:sldMk cId="4216885947" sldId="257"/>
            <ac:spMk id="16" creationId="{12D1F8DF-4689-AB41-89DD-6BF78FD7A7FD}"/>
          </ac:spMkLst>
        </pc:spChg>
        <pc:spChg chg="add mod ord">
          <ac:chgData name="Guest User" userId="S::urn:spo:anon#006d2077b8373f334a32baa7d3f73da54a74a8cda4827c7a18f00376e9c8d532::" providerId="AD" clId="Web-{9A3F5D01-2487-91ED-499A-CC92625B1A78}" dt="2022-11-09T19:45:44.941" v="333" actId="1076"/>
          <ac:spMkLst>
            <pc:docMk/>
            <pc:sldMk cId="4216885947" sldId="257"/>
            <ac:spMk id="26" creationId="{56E87642-3301-E9B6-77F9-261E442A851F}"/>
          </ac:spMkLst>
        </pc:spChg>
        <pc:grpChg chg="add mod">
          <ac:chgData name="Guest User" userId="S::urn:spo:anon#006d2077b8373f334a32baa7d3f73da54a74a8cda4827c7a18f00376e9c8d532::" providerId="AD" clId="Web-{9A3F5D01-2487-91ED-499A-CC92625B1A78}" dt="2022-11-09T19:45:04.081" v="288" actId="1076"/>
          <ac:grpSpMkLst>
            <pc:docMk/>
            <pc:sldMk cId="4216885947" sldId="257"/>
            <ac:grpSpMk id="13" creationId="{5139A76C-F746-B315-E888-683B74FF85F9}"/>
          </ac:grpSpMkLst>
        </pc:grpChg>
        <pc:grpChg chg="add del mod">
          <ac:chgData name="Guest User" userId="S::urn:spo:anon#006d2077b8373f334a32baa7d3f73da54a74a8cda4827c7a18f00376e9c8d532::" providerId="AD" clId="Web-{9A3F5D01-2487-91ED-499A-CC92625B1A78}" dt="2022-11-09T19:44:50.362" v="284"/>
          <ac:grpSpMkLst>
            <pc:docMk/>
            <pc:sldMk cId="4216885947" sldId="257"/>
            <ac:grpSpMk id="24" creationId="{39CD7BB6-1000-68D6-9DA4-4A809C5AFE70}"/>
          </ac:grpSpMkLst>
        </pc:grpChg>
        <pc:picChg chg="mod">
          <ac:chgData name="Guest User" userId="S::urn:spo:anon#006d2077b8373f334a32baa7d3f73da54a74a8cda4827c7a18f00376e9c8d532::" providerId="AD" clId="Web-{9A3F5D01-2487-91ED-499A-CC92625B1A78}" dt="2022-11-09T19:44:47.050" v="283" actId="1076"/>
          <ac:picMkLst>
            <pc:docMk/>
            <pc:sldMk cId="4216885947" sldId="257"/>
            <ac:picMk id="2" creationId="{71CB84D9-7C05-5F7E-5B98-C92E7C388ECF}"/>
          </ac:picMkLst>
        </pc:picChg>
        <pc:picChg chg="add mod">
          <ac:chgData name="Guest User" userId="S::urn:spo:anon#006d2077b8373f334a32baa7d3f73da54a74a8cda4827c7a18f00376e9c8d532::" providerId="AD" clId="Web-{9A3F5D01-2487-91ED-499A-CC92625B1A78}" dt="2022-11-09T19:45:28.425" v="331" actId="1076"/>
          <ac:picMkLst>
            <pc:docMk/>
            <pc:sldMk cId="4216885947" sldId="257"/>
            <ac:picMk id="28" creationId="{BE306CF0-44CF-215E-61CB-A769DB740156}"/>
          </ac:picMkLst>
        </pc:picChg>
      </pc:sldChg>
      <pc:sldChg chg="ord">
        <pc:chgData name="Guest User" userId="S::urn:spo:anon#006d2077b8373f334a32baa7d3f73da54a74a8cda4827c7a18f00376e9c8d532::" providerId="AD" clId="Web-{9A3F5D01-2487-91ED-499A-CC92625B1A78}" dt="2022-11-09T19:48:30.193" v="352"/>
        <pc:sldMkLst>
          <pc:docMk/>
          <pc:sldMk cId="639953171" sldId="4106"/>
        </pc:sldMkLst>
      </pc:sldChg>
      <pc:sldChg chg="delSp modSp del ord">
        <pc:chgData name="Guest User" userId="S::urn:spo:anon#006d2077b8373f334a32baa7d3f73da54a74a8cda4827c7a18f00376e9c8d532::" providerId="AD" clId="Web-{9A3F5D01-2487-91ED-499A-CC92625B1A78}" dt="2022-11-09T19:48:27.443" v="351"/>
        <pc:sldMkLst>
          <pc:docMk/>
          <pc:sldMk cId="1894105679" sldId="4515"/>
        </pc:sldMkLst>
        <pc:spChg chg="del">
          <ac:chgData name="Guest User" userId="S::urn:spo:anon#006d2077b8373f334a32baa7d3f73da54a74a8cda4827c7a18f00376e9c8d532::" providerId="AD" clId="Web-{9A3F5D01-2487-91ED-499A-CC92625B1A78}" dt="2022-11-09T19:47:06.457" v="338"/>
          <ac:spMkLst>
            <pc:docMk/>
            <pc:sldMk cId="1894105679" sldId="4515"/>
            <ac:spMk id="5" creationId="{6CDDB3A5-EAA8-9EAC-12FE-1E1375FA7CE2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47:50.583" v="350" actId="1076"/>
          <ac:spMkLst>
            <pc:docMk/>
            <pc:sldMk cId="1894105679" sldId="4515"/>
            <ac:spMk id="6" creationId="{4BC7E0AC-6D4E-F7D5-2CD6-9201F700AF1F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47:09.161" v="341"/>
          <ac:spMkLst>
            <pc:docMk/>
            <pc:sldMk cId="1894105679" sldId="4515"/>
            <ac:spMk id="7" creationId="{DC1365CE-584A-BC05-9ADA-7156B2BDC4E4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47:34.755" v="345" actId="1076"/>
          <ac:spMkLst>
            <pc:docMk/>
            <pc:sldMk cId="1894105679" sldId="4515"/>
            <ac:spMk id="21" creationId="{B4341DE6-5DF0-B94D-9512-4C3EACC513D2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47:05.567" v="337"/>
          <ac:spMkLst>
            <pc:docMk/>
            <pc:sldMk cId="1894105679" sldId="4515"/>
            <ac:spMk id="22" creationId="{EACE5092-70B7-4749-B478-F838011387CE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47:08.161" v="340"/>
          <ac:spMkLst>
            <pc:docMk/>
            <pc:sldMk cId="1894105679" sldId="4515"/>
            <ac:spMk id="23" creationId="{E8931CE5-8DF0-FE49-AF44-4A4AE286F47B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47:41.114" v="347" actId="1076"/>
          <ac:spMkLst>
            <pc:docMk/>
            <pc:sldMk cId="1894105679" sldId="4515"/>
            <ac:spMk id="26" creationId="{3363A187-64A3-5B4E-BEBF-DF72CBDF7A1E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47:41.833" v="348"/>
          <ac:spMkLst>
            <pc:docMk/>
            <pc:sldMk cId="1894105679" sldId="4515"/>
            <ac:spMk id="52" creationId="{4D9DD131-E94B-1341-90D5-F3D17C0312F3}"/>
          </ac:spMkLst>
        </pc:spChg>
        <pc:picChg chg="del">
          <ac:chgData name="Guest User" userId="S::urn:spo:anon#006d2077b8373f334a32baa7d3f73da54a74a8cda4827c7a18f00376e9c8d532::" providerId="AD" clId="Web-{9A3F5D01-2487-91ED-499A-CC92625B1A78}" dt="2022-11-09T19:46:53.239" v="336"/>
          <ac:picMkLst>
            <pc:docMk/>
            <pc:sldMk cId="1894105679" sldId="4515"/>
            <ac:picMk id="9" creationId="{9B23A34B-AC70-907D-6D75-6798306CD1BB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19:47:07.301" v="339"/>
          <ac:picMkLst>
            <pc:docMk/>
            <pc:sldMk cId="1894105679" sldId="4515"/>
            <ac:picMk id="10" creationId="{DB1BAEE1-B7A4-B6D0-0EB9-E4EC72208127}"/>
          </ac:picMkLst>
        </pc:picChg>
        <pc:picChg chg="mod">
          <ac:chgData name="Guest User" userId="S::urn:spo:anon#006d2077b8373f334a32baa7d3f73da54a74a8cda4827c7a18f00376e9c8d532::" providerId="AD" clId="Web-{9A3F5D01-2487-91ED-499A-CC92625B1A78}" dt="2022-11-09T19:47:46.052" v="349" actId="1076"/>
          <ac:picMkLst>
            <pc:docMk/>
            <pc:sldMk cId="1894105679" sldId="4515"/>
            <ac:picMk id="12" creationId="{2D52B1AA-16E1-6E55-2B35-169EA0009E0E}"/>
          </ac:picMkLst>
        </pc:picChg>
      </pc:sldChg>
      <pc:sldChg chg="delSp new del ord">
        <pc:chgData name="Guest User" userId="S::urn:spo:anon#006d2077b8373f334a32baa7d3f73da54a74a8cda4827c7a18f00376e9c8d532::" providerId="AD" clId="Web-{9A3F5D01-2487-91ED-499A-CC92625B1A78}" dt="2022-11-09T19:31:15.276" v="5"/>
        <pc:sldMkLst>
          <pc:docMk/>
          <pc:sldMk cId="4260702735" sldId="4520"/>
        </pc:sldMkLst>
        <pc:spChg chg="del">
          <ac:chgData name="Guest User" userId="S::urn:spo:anon#006d2077b8373f334a32baa7d3f73da54a74a8cda4827c7a18f00376e9c8d532::" providerId="AD" clId="Web-{9A3F5D01-2487-91ED-499A-CC92625B1A78}" dt="2022-11-09T19:30:49.745" v="2"/>
          <ac:spMkLst>
            <pc:docMk/>
            <pc:sldMk cId="4260702735" sldId="4520"/>
            <ac:spMk id="2" creationId="{021FC1B7-3AF7-1154-FC0D-1EF9D17911D4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30:50.760" v="3"/>
          <ac:spMkLst>
            <pc:docMk/>
            <pc:sldMk cId="4260702735" sldId="4520"/>
            <ac:spMk id="3" creationId="{967E91B0-617A-B8BB-CF35-AA6685603A24}"/>
          </ac:spMkLst>
        </pc:spChg>
      </pc:sldChg>
      <pc:sldChg chg="addSp delSp modSp add">
        <pc:chgData name="Guest User" userId="S::urn:spo:anon#006d2077b8373f334a32baa7d3f73da54a74a8cda4827c7a18f00376e9c8d532::" providerId="AD" clId="Web-{9A3F5D01-2487-91ED-499A-CC92625B1A78}" dt="2022-11-09T19:35:06.997" v="175" actId="1076"/>
        <pc:sldMkLst>
          <pc:docMk/>
          <pc:sldMk cId="2794615594" sldId="4521"/>
        </pc:sldMkLst>
        <pc:spChg chg="mod">
          <ac:chgData name="Guest User" userId="S::urn:spo:anon#006d2077b8373f334a32baa7d3f73da54a74a8cda4827c7a18f00376e9c8d532::" providerId="AD" clId="Web-{9A3F5D01-2487-91ED-499A-CC92625B1A78}" dt="2022-11-09T19:35:06.997" v="175" actId="1076"/>
          <ac:spMkLst>
            <pc:docMk/>
            <pc:sldMk cId="2794615594" sldId="4521"/>
            <ac:spMk id="2" creationId="{00000000-0000-0000-0000-000000000000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31:21.011" v="6"/>
          <ac:spMkLst>
            <pc:docMk/>
            <pc:sldMk cId="2794615594" sldId="4521"/>
            <ac:spMk id="3" creationId="{00000000-0000-0000-0000-000000000000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33:03.543" v="162" actId="1076"/>
          <ac:spMkLst>
            <pc:docMk/>
            <pc:sldMk cId="2794615594" sldId="4521"/>
            <ac:spMk id="4" creationId="{8B0196AD-3834-D2A8-F66C-EE59C1A4C57C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34:11.325" v="173"/>
          <ac:spMkLst>
            <pc:docMk/>
            <pc:sldMk cId="2794615594" sldId="4521"/>
            <ac:spMk id="5" creationId="{91F84C81-D411-B3EA-7D22-DC6CC7E5F9C2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19:31:24.058" v="7"/>
          <ac:spMkLst>
            <pc:docMk/>
            <pc:sldMk cId="2794615594" sldId="4521"/>
            <ac:spMk id="7" creationId="{9DCEFA31-90A9-8AF6-8EA5-86270DD19C60}"/>
          </ac:spMkLst>
        </pc:spChg>
        <pc:picChg chg="add mod">
          <ac:chgData name="Guest User" userId="S::urn:spo:anon#006d2077b8373f334a32baa7d3f73da54a74a8cda4827c7a18f00376e9c8d532::" providerId="AD" clId="Web-{9A3F5D01-2487-91ED-499A-CC92625B1A78}" dt="2022-11-09T19:33:59.372" v="171" actId="1076"/>
          <ac:picMkLst>
            <pc:docMk/>
            <pc:sldMk cId="2794615594" sldId="4521"/>
            <ac:picMk id="8" creationId="{03C2A3AA-B134-B65E-6829-E16DFC25E2C5}"/>
          </ac:picMkLst>
        </pc:picChg>
        <pc:picChg chg="mod">
          <ac:chgData name="Guest User" userId="S::urn:spo:anon#006d2077b8373f334a32baa7d3f73da54a74a8cda4827c7a18f00376e9c8d532::" providerId="AD" clId="Web-{9A3F5D01-2487-91ED-499A-CC92625B1A78}" dt="2022-11-09T19:33:54.778" v="170" actId="14100"/>
          <ac:picMkLst>
            <pc:docMk/>
            <pc:sldMk cId="2794615594" sldId="4521"/>
            <ac:picMk id="10" creationId="{00000000-0000-0000-0000-000000000000}"/>
          </ac:picMkLst>
        </pc:picChg>
      </pc:sldChg>
      <pc:sldChg chg="delSp new del">
        <pc:chgData name="Guest User" userId="S::urn:spo:anon#006d2077b8373f334a32baa7d3f73da54a74a8cda4827c7a18f00376e9c8d532::" providerId="AD" clId="Web-{9A3F5D01-2487-91ED-499A-CC92625B1A78}" dt="2022-11-09T19:35:24.654" v="180"/>
        <pc:sldMkLst>
          <pc:docMk/>
          <pc:sldMk cId="1262514609" sldId="4522"/>
        </pc:sldMkLst>
        <pc:spChg chg="del">
          <ac:chgData name="Guest User" userId="S::urn:spo:anon#006d2077b8373f334a32baa7d3f73da54a74a8cda4827c7a18f00376e9c8d532::" providerId="AD" clId="Web-{9A3F5D01-2487-91ED-499A-CC92625B1A78}" dt="2022-11-09T19:35:15.997" v="177"/>
          <ac:spMkLst>
            <pc:docMk/>
            <pc:sldMk cId="1262514609" sldId="4522"/>
            <ac:spMk id="2" creationId="{647E1E1E-03C8-37B4-BCE2-291452D86CC7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35:16.997" v="178"/>
          <ac:spMkLst>
            <pc:docMk/>
            <pc:sldMk cId="1262514609" sldId="4522"/>
            <ac:spMk id="3" creationId="{4F775040-20E2-6025-BF9A-819F3AD4BD0A}"/>
          </ac:spMkLst>
        </pc:spChg>
      </pc:sldChg>
      <pc:sldChg chg="addSp delSp modSp add">
        <pc:chgData name="Guest User" userId="S::urn:spo:anon#006d2077b8373f334a32baa7d3f73da54a74a8cda4827c7a18f00376e9c8d532::" providerId="AD" clId="Web-{9A3F5D01-2487-91ED-499A-CC92625B1A78}" dt="2022-11-09T19:39:01.078" v="241" actId="1076"/>
        <pc:sldMkLst>
          <pc:docMk/>
          <pc:sldMk cId="2121191519" sldId="4523"/>
        </pc:sldMkLst>
        <pc:spChg chg="mod">
          <ac:chgData name="Guest User" userId="S::urn:spo:anon#006d2077b8373f334a32baa7d3f73da54a74a8cda4827c7a18f00376e9c8d532::" providerId="AD" clId="Web-{9A3F5D01-2487-91ED-499A-CC92625B1A78}" dt="2022-11-09T19:35:49.638" v="191" actId="20577"/>
          <ac:spMkLst>
            <pc:docMk/>
            <pc:sldMk cId="2121191519" sldId="4523"/>
            <ac:spMk id="7" creationId="{2A1731FB-BD7D-1BD0-0700-458048653A5D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36:57.842" v="231" actId="1076"/>
          <ac:spMkLst>
            <pc:docMk/>
            <pc:sldMk cId="2121191519" sldId="4523"/>
            <ac:spMk id="9" creationId="{7B342E20-8E36-20E5-B40F-E2FEB159770C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39:01.078" v="241" actId="1076"/>
          <ac:spMkLst>
            <pc:docMk/>
            <pc:sldMk cId="2121191519" sldId="4523"/>
            <ac:spMk id="10" creationId="{F38C5C78-2B0C-A7AF-6C42-47393A0E09F5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19:38:12.015" v="235"/>
          <ac:spMkLst>
            <pc:docMk/>
            <pc:sldMk cId="2121191519" sldId="4523"/>
            <ac:spMk id="20" creationId="{FC832EB3-B494-30D6-F5BE-5723856E7B66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36:51.514" v="230" actId="20577"/>
          <ac:spMkLst>
            <pc:docMk/>
            <pc:sldMk cId="2121191519" sldId="4523"/>
            <ac:spMk id="31" creationId="{ACBEB5C4-477D-7957-644A-F65CBFE75962}"/>
          </ac:spMkLst>
        </pc:spChg>
        <pc:picChg chg="del">
          <ac:chgData name="Guest User" userId="S::urn:spo:anon#006d2077b8373f334a32baa7d3f73da54a74a8cda4827c7a18f00376e9c8d532::" providerId="AD" clId="Web-{9A3F5D01-2487-91ED-499A-CC92625B1A78}" dt="2022-11-09T19:36:11.217" v="216"/>
          <ac:picMkLst>
            <pc:docMk/>
            <pc:sldMk cId="2121191519" sldId="4523"/>
            <ac:picMk id="4" creationId="{8D78ABC8-A0D3-EBA5-B3C3-32625F41063B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19:36:11.717" v="217"/>
          <ac:picMkLst>
            <pc:docMk/>
            <pc:sldMk cId="2121191519" sldId="4523"/>
            <ac:picMk id="5" creationId="{996F7015-03B6-426B-C009-3A9EB9F59EC3}"/>
          </ac:picMkLst>
        </pc:picChg>
        <pc:picChg chg="add mod">
          <ac:chgData name="Guest User" userId="S::urn:spo:anon#006d2077b8373f334a32baa7d3f73da54a74a8cda4827c7a18f00376e9c8d532::" providerId="AD" clId="Web-{9A3F5D01-2487-91ED-499A-CC92625B1A78}" dt="2022-11-09T19:36:39.186" v="223" actId="1076"/>
          <ac:picMkLst>
            <pc:docMk/>
            <pc:sldMk cId="2121191519" sldId="4523"/>
            <ac:picMk id="6" creationId="{6E342CB0-907D-FFE2-179C-B7EBD432CBB6}"/>
          </ac:picMkLst>
        </pc:picChg>
        <pc:picChg chg="add mod">
          <ac:chgData name="Guest User" userId="S::urn:spo:anon#006d2077b8373f334a32baa7d3f73da54a74a8cda4827c7a18f00376e9c8d532::" providerId="AD" clId="Web-{9A3F5D01-2487-91ED-499A-CC92625B1A78}" dt="2022-11-09T19:36:37.529" v="222" actId="1076"/>
          <ac:picMkLst>
            <pc:docMk/>
            <pc:sldMk cId="2121191519" sldId="4523"/>
            <ac:picMk id="18" creationId="{1F3F0314-671C-5CB7-1EAD-DEB2CA61D631}"/>
          </ac:picMkLst>
        </pc:picChg>
        <pc:picChg chg="add mod">
          <ac:chgData name="Guest User" userId="S::urn:spo:anon#006d2077b8373f334a32baa7d3f73da54a74a8cda4827c7a18f00376e9c8d532::" providerId="AD" clId="Web-{9A3F5D01-2487-91ED-499A-CC92625B1A78}" dt="2022-11-09T19:38:49.515" v="240" actId="14100"/>
          <ac:picMkLst>
            <pc:docMk/>
            <pc:sldMk cId="2121191519" sldId="4523"/>
            <ac:picMk id="19" creationId="{30C23B5C-0CB5-09F6-EC9D-3EC743D2C223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19:37:29.764" v="233"/>
          <ac:picMkLst>
            <pc:docMk/>
            <pc:sldMk cId="2121191519" sldId="4523"/>
            <ac:picMk id="40" creationId="{8A0C7F74-A7DE-6249-0C9E-431B6CB1CE0A}"/>
          </ac:picMkLst>
        </pc:picChg>
      </pc:sldChg>
      <pc:sldChg chg="addSp delSp modSp new ord">
        <pc:chgData name="Guest User" userId="S::urn:spo:anon#006d2077b8373f334a32baa7d3f73da54a74a8cda4827c7a18f00376e9c8d532::" providerId="AD" clId="Web-{9A3F5D01-2487-91ED-499A-CC92625B1A78}" dt="2022-11-09T19:46:00.738" v="334"/>
        <pc:sldMkLst>
          <pc:docMk/>
          <pc:sldMk cId="2244067898" sldId="4524"/>
        </pc:sldMkLst>
        <pc:spChg chg="del">
          <ac:chgData name="Guest User" userId="S::urn:spo:anon#006d2077b8373f334a32baa7d3f73da54a74a8cda4827c7a18f00376e9c8d532::" providerId="AD" clId="Web-{9A3F5D01-2487-91ED-499A-CC92625B1A78}" dt="2022-11-09T19:39:25.140" v="243"/>
          <ac:spMkLst>
            <pc:docMk/>
            <pc:sldMk cId="2244067898" sldId="4524"/>
            <ac:spMk id="2" creationId="{DA335169-7EFA-5719-422C-1AA2C1F4A339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39:27.359" v="244"/>
          <ac:spMkLst>
            <pc:docMk/>
            <pc:sldMk cId="2244067898" sldId="4524"/>
            <ac:spMk id="3" creationId="{AFEBC4CD-9F2A-F625-0EAD-044C3CA94C77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41:14.048" v="267" actId="20577"/>
          <ac:spMkLst>
            <pc:docMk/>
            <pc:sldMk cId="2244067898" sldId="4524"/>
            <ac:spMk id="6" creationId="{46680596-7D15-CEBA-0729-EA33E7B87E22}"/>
          </ac:spMkLst>
        </pc:spChg>
        <pc:spChg chg="add mod ord">
          <ac:chgData name="Guest User" userId="S::urn:spo:anon#006d2077b8373f334a32baa7d3f73da54a74a8cda4827c7a18f00376e9c8d532::" providerId="AD" clId="Web-{9A3F5D01-2487-91ED-499A-CC92625B1A78}" dt="2022-11-09T19:45:40.269" v="332" actId="14100"/>
          <ac:spMkLst>
            <pc:docMk/>
            <pc:sldMk cId="2244067898" sldId="4524"/>
            <ac:spMk id="19" creationId="{0F7CD7A5-8210-E0B2-B36F-15AE342A24C9}"/>
          </ac:spMkLst>
        </pc:spChg>
        <pc:grpChg chg="add mod">
          <ac:chgData name="Guest User" userId="S::urn:spo:anon#006d2077b8373f334a32baa7d3f73da54a74a8cda4827c7a18f00376e9c8d532::" providerId="AD" clId="Web-{9A3F5D01-2487-91ED-499A-CC92625B1A78}" dt="2022-11-09T19:41:10.329" v="266" actId="1076"/>
          <ac:grpSpMkLst>
            <pc:docMk/>
            <pc:sldMk cId="2244067898" sldId="4524"/>
            <ac:grpSpMk id="13" creationId="{726861BE-AF2B-D15A-C55E-DD85C015D8C9}"/>
          </ac:grpSpMkLst>
        </pc:grpChg>
        <pc:picChg chg="add mod">
          <ac:chgData name="Guest User" userId="S::urn:spo:anon#006d2077b8373f334a32baa7d3f73da54a74a8cda4827c7a18f00376e9c8d532::" providerId="AD" clId="Web-{9A3F5D01-2487-91ED-499A-CC92625B1A78}" dt="2022-11-09T19:41:18.204" v="268" actId="1076"/>
          <ac:picMkLst>
            <pc:docMk/>
            <pc:sldMk cId="2244067898" sldId="4524"/>
            <ac:picMk id="15" creationId="{B73F3052-E5C3-759F-05B2-5A823370F51D}"/>
          </ac:picMkLst>
        </pc:picChg>
        <pc:picChg chg="add mod">
          <ac:chgData name="Guest User" userId="S::urn:spo:anon#006d2077b8373f334a32baa7d3f73da54a74a8cda4827c7a18f00376e9c8d532::" providerId="AD" clId="Web-{9A3F5D01-2487-91ED-499A-CC92625B1A78}" dt="2022-11-09T19:41:20.688" v="269" actId="1076"/>
          <ac:picMkLst>
            <pc:docMk/>
            <pc:sldMk cId="2244067898" sldId="4524"/>
            <ac:picMk id="17" creationId="{09D54198-429B-0719-B723-AEFA37BEACEB}"/>
          </ac:picMkLst>
        </pc:picChg>
        <pc:picChg chg="add del">
          <ac:chgData name="Guest User" userId="S::urn:spo:anon#006d2077b8373f334a32baa7d3f73da54a74a8cda4827c7a18f00376e9c8d532::" providerId="AD" clId="Web-{9A3F5D01-2487-91ED-499A-CC92625B1A78}" dt="2022-11-09T19:43:17.174" v="275"/>
          <ac:picMkLst>
            <pc:docMk/>
            <pc:sldMk cId="2244067898" sldId="4524"/>
            <ac:picMk id="21" creationId="{88C78932-ACA9-5144-46D0-8D824C2DA023}"/>
          </ac:picMkLst>
        </pc:picChg>
        <pc:picChg chg="add mod">
          <ac:chgData name="Guest User" userId="S::urn:spo:anon#006d2077b8373f334a32baa7d3f73da54a74a8cda4827c7a18f00376e9c8d532::" providerId="AD" clId="Web-{9A3F5D01-2487-91ED-499A-CC92625B1A78}" dt="2022-11-09T19:44:41.362" v="281" actId="1076"/>
          <ac:picMkLst>
            <pc:docMk/>
            <pc:sldMk cId="2244067898" sldId="4524"/>
            <ac:picMk id="22" creationId="{AD82877B-1472-9DFE-9E4A-24D34D76AD27}"/>
          </ac:picMkLst>
        </pc:picChg>
      </pc:sldChg>
      <pc:sldChg chg="new del ord">
        <pc:chgData name="Guest User" userId="S::urn:spo:anon#006d2077b8373f334a32baa7d3f73da54a74a8cda4827c7a18f00376e9c8d532::" providerId="AD" clId="Web-{9A3F5D01-2487-91ED-499A-CC92625B1A78}" dt="2022-11-09T19:49:05.755" v="356"/>
        <pc:sldMkLst>
          <pc:docMk/>
          <pc:sldMk cId="68101569" sldId="4525"/>
        </pc:sldMkLst>
      </pc:sldChg>
      <pc:sldChg chg="modSp add">
        <pc:chgData name="Guest User" userId="S::urn:spo:anon#006d2077b8373f334a32baa7d3f73da54a74a8cda4827c7a18f00376e9c8d532::" providerId="AD" clId="Web-{9A3F5D01-2487-91ED-499A-CC92625B1A78}" dt="2022-11-09T20:10:35.549" v="533" actId="20577"/>
        <pc:sldMkLst>
          <pc:docMk/>
          <pc:sldMk cId="3731029546" sldId="4526"/>
        </pc:sldMkLst>
        <pc:spChg chg="mod">
          <ac:chgData name="Guest User" userId="S::urn:spo:anon#006d2077b8373f334a32baa7d3f73da54a74a8cda4827c7a18f00376e9c8d532::" providerId="AD" clId="Web-{9A3F5D01-2487-91ED-499A-CC92625B1A78}" dt="2022-11-09T20:10:35.549" v="533" actId="20577"/>
          <ac:spMkLst>
            <pc:docMk/>
            <pc:sldMk cId="3731029546" sldId="4526"/>
            <ac:spMk id="15" creationId="{2D0E9E65-5443-8E41-A3EC-DED70F8012D4}"/>
          </ac:spMkLst>
        </pc:spChg>
      </pc:sldChg>
      <pc:sldChg chg="new del">
        <pc:chgData name="Guest User" userId="S::urn:spo:anon#006d2077b8373f334a32baa7d3f73da54a74a8cda4827c7a18f00376e9c8d532::" providerId="AD" clId="Web-{9A3F5D01-2487-91ED-499A-CC92625B1A78}" dt="2022-11-09T19:51:20.319" v="361"/>
        <pc:sldMkLst>
          <pc:docMk/>
          <pc:sldMk cId="2851132008" sldId="4527"/>
        </pc:sldMkLst>
      </pc:sldChg>
      <pc:sldChg chg="addSp delSp modSp add del">
        <pc:chgData name="Guest User" userId="S::urn:spo:anon#006d2077b8373f334a32baa7d3f73da54a74a8cda4827c7a18f00376e9c8d532::" providerId="AD" clId="Web-{9A3F5D01-2487-91ED-499A-CC92625B1A78}" dt="2022-11-09T19:59:51.012" v="443"/>
        <pc:sldMkLst>
          <pc:docMk/>
          <pc:sldMk cId="2553003303" sldId="4528"/>
        </pc:sldMkLst>
        <pc:spChg chg="mod">
          <ac:chgData name="Guest User" userId="S::urn:spo:anon#006d2077b8373f334a32baa7d3f73da54a74a8cda4827c7a18f00376e9c8d532::" providerId="AD" clId="Web-{9A3F5D01-2487-91ED-499A-CC92625B1A78}" dt="2022-11-09T19:54:21.024" v="397" actId="1076"/>
          <ac:spMkLst>
            <pc:docMk/>
            <pc:sldMk cId="2553003303" sldId="4528"/>
            <ac:spMk id="3" creationId="{973CF2F6-962E-A4D8-91B7-169DD3A82239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1:22.616" v="362"/>
          <ac:spMkLst>
            <pc:docMk/>
            <pc:sldMk cId="2553003303" sldId="4528"/>
            <ac:spMk id="5" creationId="{6CDDB3A5-EAA8-9EAC-12FE-1E1375FA7CE2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53:55.071" v="394" actId="1076"/>
          <ac:spMkLst>
            <pc:docMk/>
            <pc:sldMk cId="2553003303" sldId="4528"/>
            <ac:spMk id="6" creationId="{4BC7E0AC-6D4E-F7D5-2CD6-9201F700AF1F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1:25.882" v="367"/>
          <ac:spMkLst>
            <pc:docMk/>
            <pc:sldMk cId="2553003303" sldId="4528"/>
            <ac:spMk id="7" creationId="{DC1365CE-584A-BC05-9ADA-7156B2BDC4E4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19:55:12.947" v="419" actId="20577"/>
          <ac:spMkLst>
            <pc:docMk/>
            <pc:sldMk cId="2553003303" sldId="4528"/>
            <ac:spMk id="11" creationId="{A3C04C42-7945-681B-0CFA-D5D3C3999063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54:16.962" v="396" actId="1076"/>
          <ac:spMkLst>
            <pc:docMk/>
            <pc:sldMk cId="2553003303" sldId="4528"/>
            <ac:spMk id="20" creationId="{91EFA6EC-6933-5B4F-8455-65723B7EF188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2:39.320" v="381"/>
          <ac:spMkLst>
            <pc:docMk/>
            <pc:sldMk cId="2553003303" sldId="4528"/>
            <ac:spMk id="21" creationId="{B4341DE6-5DF0-B94D-9512-4C3EACC513D2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1:23.991" v="364"/>
          <ac:spMkLst>
            <pc:docMk/>
            <pc:sldMk cId="2553003303" sldId="4528"/>
            <ac:spMk id="22" creationId="{EACE5092-70B7-4749-B478-F838011387CE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1:25.132" v="366"/>
          <ac:spMkLst>
            <pc:docMk/>
            <pc:sldMk cId="2553003303" sldId="4528"/>
            <ac:spMk id="23" creationId="{E8931CE5-8DF0-FE49-AF44-4A4AE286F47B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2:38.414" v="380"/>
          <ac:spMkLst>
            <pc:docMk/>
            <pc:sldMk cId="2553003303" sldId="4528"/>
            <ac:spMk id="26" creationId="{3363A187-64A3-5B4E-BEBF-DF72CBDF7A1E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4:23.415" v="398"/>
          <ac:spMkLst>
            <pc:docMk/>
            <pc:sldMk cId="2553003303" sldId="4528"/>
            <ac:spMk id="52" creationId="{4D9DD131-E94B-1341-90D5-F3D17C0312F3}"/>
          </ac:spMkLst>
        </pc:spChg>
        <pc:picChg chg="add mod">
          <ac:chgData name="Guest User" userId="S::urn:spo:anon#006d2077b8373f334a32baa7d3f73da54a74a8cda4827c7a18f00376e9c8d532::" providerId="AD" clId="Web-{9A3F5D01-2487-91ED-499A-CC92625B1A78}" dt="2022-11-09T19:53:55.055" v="393" actId="1076"/>
          <ac:picMkLst>
            <pc:docMk/>
            <pc:sldMk cId="2553003303" sldId="4528"/>
            <ac:picMk id="2" creationId="{16339BF5-5DB3-F251-91A4-A9AC6A388ACA}"/>
          </ac:picMkLst>
        </pc:picChg>
        <pc:picChg chg="mod">
          <ac:chgData name="Guest User" userId="S::urn:spo:anon#006d2077b8373f334a32baa7d3f73da54a74a8cda4827c7a18f00376e9c8d532::" providerId="AD" clId="Web-{9A3F5D01-2487-91ED-499A-CC92625B1A78}" dt="2022-11-09T19:54:11.274" v="395" actId="1076"/>
          <ac:picMkLst>
            <pc:docMk/>
            <pc:sldMk cId="2553003303" sldId="4528"/>
            <ac:picMk id="8" creationId="{E9620807-C118-23CC-CCB8-E6C9380BAE56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19:51:23.429" v="363"/>
          <ac:picMkLst>
            <pc:docMk/>
            <pc:sldMk cId="2553003303" sldId="4528"/>
            <ac:picMk id="9" creationId="{9B23A34B-AC70-907D-6D75-6798306CD1BB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19:51:24.741" v="365"/>
          <ac:picMkLst>
            <pc:docMk/>
            <pc:sldMk cId="2553003303" sldId="4528"/>
            <ac:picMk id="10" creationId="{DB1BAEE1-B7A4-B6D0-0EB9-E4EC72208127}"/>
          </ac:picMkLst>
        </pc:picChg>
      </pc:sldChg>
      <pc:sldChg chg="addSp delSp modSp new del">
        <pc:chgData name="Guest User" userId="S::urn:spo:anon#006d2077b8373f334a32baa7d3f73da54a74a8cda4827c7a18f00376e9c8d532::" providerId="AD" clId="Web-{9A3F5D01-2487-91ED-499A-CC92625B1A78}" dt="2022-11-09T20:02:47.560" v="464"/>
        <pc:sldMkLst>
          <pc:docMk/>
          <pc:sldMk cId="2056279584" sldId="4529"/>
        </pc:sldMkLst>
        <pc:picChg chg="add del mod">
          <ac:chgData name="Guest User" userId="S::urn:spo:anon#006d2077b8373f334a32baa7d3f73da54a74a8cda4827c7a18f00376e9c8d532::" providerId="AD" clId="Web-{9A3F5D01-2487-91ED-499A-CC92625B1A78}" dt="2022-11-09T19:59:58.199" v="445"/>
          <ac:picMkLst>
            <pc:docMk/>
            <pc:sldMk cId="2056279584" sldId="4529"/>
            <ac:picMk id="2" creationId="{938636AB-C0C7-9E8D-299D-B9DE0A81EF38}"/>
          </ac:picMkLst>
        </pc:picChg>
      </pc:sldChg>
      <pc:sldChg chg="addSp delSp modSp add del">
        <pc:chgData name="Guest User" userId="S::urn:spo:anon#006d2077b8373f334a32baa7d3f73da54a74a8cda4827c7a18f00376e9c8d532::" providerId="AD" clId="Web-{9A3F5D01-2487-91ED-499A-CC92625B1A78}" dt="2022-11-09T20:02:50.170" v="465"/>
        <pc:sldMkLst>
          <pc:docMk/>
          <pc:sldMk cId="1672452833" sldId="4530"/>
        </pc:sldMkLst>
        <pc:spChg chg="mod">
          <ac:chgData name="Guest User" userId="S::urn:spo:anon#006d2077b8373f334a32baa7d3f73da54a74a8cda4827c7a18f00376e9c8d532::" providerId="AD" clId="Web-{9A3F5D01-2487-91ED-499A-CC92625B1A78}" dt="2022-11-09T19:59:32.965" v="441" actId="20577"/>
          <ac:spMkLst>
            <pc:docMk/>
            <pc:sldMk cId="1672452833" sldId="4530"/>
            <ac:spMk id="3" creationId="{973CF2F6-962E-A4D8-91B7-169DD3A82239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8:30.605" v="425"/>
          <ac:spMkLst>
            <pc:docMk/>
            <pc:sldMk cId="1672452833" sldId="4530"/>
            <ac:spMk id="5" creationId="{6CDDB3A5-EAA8-9EAC-12FE-1E1375FA7CE2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58:40.777" v="426" actId="20577"/>
          <ac:spMkLst>
            <pc:docMk/>
            <pc:sldMk cId="1672452833" sldId="4530"/>
            <ac:spMk id="7" creationId="{DC1365CE-584A-BC05-9ADA-7156B2BDC4E4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19:58:30.027" v="424"/>
          <ac:spMkLst>
            <pc:docMk/>
            <pc:sldMk cId="1672452833" sldId="4530"/>
            <ac:spMk id="22" creationId="{EACE5092-70B7-4749-B478-F838011387CE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19:58:50.964" v="427" actId="1076"/>
          <ac:spMkLst>
            <pc:docMk/>
            <pc:sldMk cId="1672452833" sldId="4530"/>
            <ac:spMk id="23" creationId="{E8931CE5-8DF0-FE49-AF44-4A4AE286F47B}"/>
          </ac:spMkLst>
        </pc:spChg>
        <pc:picChg chg="add del mod">
          <ac:chgData name="Guest User" userId="S::urn:spo:anon#006d2077b8373f334a32baa7d3f73da54a74a8cda4827c7a18f00376e9c8d532::" providerId="AD" clId="Web-{9A3F5D01-2487-91ED-499A-CC92625B1A78}" dt="2022-11-09T19:59:00.230" v="430"/>
          <ac:picMkLst>
            <pc:docMk/>
            <pc:sldMk cId="1672452833" sldId="4530"/>
            <ac:picMk id="2" creationId="{6B751F5B-4874-1B07-60FF-DA4D38D5D3E9}"/>
          </ac:picMkLst>
        </pc:picChg>
        <pc:picChg chg="add del mod">
          <ac:chgData name="Guest User" userId="S::urn:spo:anon#006d2077b8373f334a32baa7d3f73da54a74a8cda4827c7a18f00376e9c8d532::" providerId="AD" clId="Web-{9A3F5D01-2487-91ED-499A-CC92625B1A78}" dt="2022-11-09T19:59:47.449" v="442"/>
          <ac:picMkLst>
            <pc:docMk/>
            <pc:sldMk cId="1672452833" sldId="4530"/>
            <ac:picMk id="4" creationId="{8623855D-58E5-27B7-A8FE-6547DE2A1D74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19:58:29.355" v="423"/>
          <ac:picMkLst>
            <pc:docMk/>
            <pc:sldMk cId="1672452833" sldId="4530"/>
            <ac:picMk id="9" creationId="{9B23A34B-AC70-907D-6D75-6798306CD1BB}"/>
          </ac:picMkLst>
        </pc:picChg>
        <pc:picChg chg="mod">
          <ac:chgData name="Guest User" userId="S::urn:spo:anon#006d2077b8373f334a32baa7d3f73da54a74a8cda4827c7a18f00376e9c8d532::" providerId="AD" clId="Web-{9A3F5D01-2487-91ED-499A-CC92625B1A78}" dt="2022-11-09T19:58:50.964" v="428" actId="1076"/>
          <ac:picMkLst>
            <pc:docMk/>
            <pc:sldMk cId="1672452833" sldId="4530"/>
            <ac:picMk id="10" creationId="{DB1BAEE1-B7A4-B6D0-0EB9-E4EC72208127}"/>
          </ac:picMkLst>
        </pc:picChg>
      </pc:sldChg>
      <pc:sldChg chg="addSp delSp modSp add">
        <pc:chgData name="Guest User" userId="S::urn:spo:anon#006d2077b8373f334a32baa7d3f73da54a74a8cda4827c7a18f00376e9c8d532::" providerId="AD" clId="Web-{9A3F5D01-2487-91ED-499A-CC92625B1A78}" dt="2022-11-09T20:10:10.908" v="531" actId="20577"/>
        <pc:sldMkLst>
          <pc:docMk/>
          <pc:sldMk cId="3394761245" sldId="4531"/>
        </pc:sldMkLst>
        <pc:spChg chg="mod">
          <ac:chgData name="Guest User" userId="S::urn:spo:anon#006d2077b8373f334a32baa7d3f73da54a74a8cda4827c7a18f00376e9c8d532::" providerId="AD" clId="Web-{9A3F5D01-2487-91ED-499A-CC92625B1A78}" dt="2022-11-09T20:00:10.371" v="447" actId="20577"/>
          <ac:spMkLst>
            <pc:docMk/>
            <pc:sldMk cId="3394761245" sldId="4531"/>
            <ac:spMk id="3" creationId="{973CF2F6-962E-A4D8-91B7-169DD3A82239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20:00:16.481" v="448" actId="20577"/>
          <ac:spMkLst>
            <pc:docMk/>
            <pc:sldMk cId="3394761245" sldId="4531"/>
            <ac:spMk id="5" creationId="{6CDDB3A5-EAA8-9EAC-12FE-1E1375FA7CE2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20:00:22.481" v="449" actId="20577"/>
          <ac:spMkLst>
            <pc:docMk/>
            <pc:sldMk cId="3394761245" sldId="4531"/>
            <ac:spMk id="7" creationId="{DC1365CE-584A-BC05-9ADA-7156B2BDC4E4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01:55.497" v="452"/>
          <ac:spMkLst>
            <pc:docMk/>
            <pc:sldMk cId="3394761245" sldId="4531"/>
            <ac:spMk id="22" creationId="{EACE5092-70B7-4749-B478-F838011387CE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02:29.638" v="458"/>
          <ac:spMkLst>
            <pc:docMk/>
            <pc:sldMk cId="3394761245" sldId="4531"/>
            <ac:spMk id="23" creationId="{E8931CE5-8DF0-FE49-AF44-4A4AE286F47B}"/>
          </ac:spMkLst>
        </pc:spChg>
        <pc:spChg chg="mod">
          <ac:chgData name="Guest User" userId="S::urn:spo:anon#006d2077b8373f334a32baa7d3f73da54a74a8cda4827c7a18f00376e9c8d532::" providerId="AD" clId="Web-{9A3F5D01-2487-91ED-499A-CC92625B1A78}" dt="2022-11-09T20:10:10.908" v="531" actId="20577"/>
          <ac:spMkLst>
            <pc:docMk/>
            <pc:sldMk cId="3394761245" sldId="4531"/>
            <ac:spMk id="44" creationId="{EB85846B-B4DD-D346-BE0C-37F878C3F360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01:53.060" v="451"/>
          <ac:spMkLst>
            <pc:docMk/>
            <pc:sldMk cId="3394761245" sldId="4531"/>
            <ac:spMk id="52" creationId="{4D9DD131-E94B-1341-90D5-F3D17C0312F3}"/>
          </ac:spMkLst>
        </pc:spChg>
        <pc:picChg chg="add mod">
          <ac:chgData name="Guest User" userId="S::urn:spo:anon#006d2077b8373f334a32baa7d3f73da54a74a8cda4827c7a18f00376e9c8d532::" providerId="AD" clId="Web-{9A3F5D01-2487-91ED-499A-CC92625B1A78}" dt="2022-11-09T20:02:05.701" v="456" actId="14100"/>
          <ac:picMkLst>
            <pc:docMk/>
            <pc:sldMk cId="3394761245" sldId="4531"/>
            <ac:picMk id="2" creationId="{C027C9AD-8DC0-89B4-1CC5-A3C53EB6CAD1}"/>
          </ac:picMkLst>
        </pc:picChg>
        <pc:picChg chg="add mod">
          <ac:chgData name="Guest User" userId="S::urn:spo:anon#006d2077b8373f334a32baa7d3f73da54a74a8cda4827c7a18f00376e9c8d532::" providerId="AD" clId="Web-{9A3F5D01-2487-91ED-499A-CC92625B1A78}" dt="2022-11-09T20:02:38.763" v="463" actId="14100"/>
          <ac:picMkLst>
            <pc:docMk/>
            <pc:sldMk cId="3394761245" sldId="4531"/>
            <ac:picMk id="4" creationId="{D97C19EA-5698-D297-1715-61AE8382DEA4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20:01:11.809" v="450"/>
          <ac:picMkLst>
            <pc:docMk/>
            <pc:sldMk cId="3394761245" sldId="4531"/>
            <ac:picMk id="9" creationId="{9B23A34B-AC70-907D-6D75-6798306CD1BB}"/>
          </ac:picMkLst>
        </pc:picChg>
        <pc:picChg chg="del">
          <ac:chgData name="Guest User" userId="S::urn:spo:anon#006d2077b8373f334a32baa7d3f73da54a74a8cda4827c7a18f00376e9c8d532::" providerId="AD" clId="Web-{9A3F5D01-2487-91ED-499A-CC92625B1A78}" dt="2022-11-09T20:02:27.967" v="457"/>
          <ac:picMkLst>
            <pc:docMk/>
            <pc:sldMk cId="3394761245" sldId="4531"/>
            <ac:picMk id="10" creationId="{DB1BAEE1-B7A4-B6D0-0EB9-E4EC72208127}"/>
          </ac:picMkLst>
        </pc:picChg>
      </pc:sldChg>
      <pc:sldChg chg="addSp delSp modSp new mod setBg">
        <pc:chgData name="Guest User" userId="S::urn:spo:anon#006d2077b8373f334a32baa7d3f73da54a74a8cda4827c7a18f00376e9c8d532::" providerId="AD" clId="Web-{9A3F5D01-2487-91ED-499A-CC92625B1A78}" dt="2022-11-09T20:06:42.813" v="517" actId="1076"/>
        <pc:sldMkLst>
          <pc:docMk/>
          <pc:sldMk cId="1045110591" sldId="4532"/>
        </pc:sldMkLst>
        <pc:spChg chg="add mod">
          <ac:chgData name="Guest User" userId="S::urn:spo:anon#006d2077b8373f334a32baa7d3f73da54a74a8cda4827c7a18f00376e9c8d532::" providerId="AD" clId="Web-{9A3F5D01-2487-91ED-499A-CC92625B1A78}" dt="2022-11-09T20:06:42.047" v="516"/>
          <ac:spMkLst>
            <pc:docMk/>
            <pc:sldMk cId="1045110591" sldId="4532"/>
            <ac:spMk id="5" creationId="{D522F2CE-C182-E95D-26A2-7024C6A6B181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26.234" v="506"/>
          <ac:spMkLst>
            <pc:docMk/>
            <pc:sldMk cId="1045110591" sldId="4532"/>
            <ac:spMk id="7" creationId="{D4771268-CB57-404A-9271-370EB28F6090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27.906" v="508"/>
          <ac:spMkLst>
            <pc:docMk/>
            <pc:sldMk cId="1045110591" sldId="4532"/>
            <ac:spMk id="9" creationId="{74426AB7-D619-4515-962A-BC83909EC015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23.141" v="502"/>
          <ac:spMkLst>
            <pc:docMk/>
            <pc:sldMk cId="1045110591" sldId="4532"/>
            <ac:spMk id="10" creationId="{74426AB7-D619-4515-962A-BC83909EC015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27.906" v="508"/>
          <ac:spMkLst>
            <pc:docMk/>
            <pc:sldMk cId="1045110591" sldId="4532"/>
            <ac:spMk id="11" creationId="{DE47DF98-723F-4AAC-ABCF-CACBC438F78F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23.141" v="502"/>
          <ac:spMkLst>
            <pc:docMk/>
            <pc:sldMk cId="1045110591" sldId="4532"/>
            <ac:spMk id="12" creationId="{DE47DF98-723F-4AAC-ABCF-CACBC438F78F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29.719" v="510"/>
          <ac:spMkLst>
            <pc:docMk/>
            <pc:sldMk cId="1045110591" sldId="4532"/>
            <ac:spMk id="15" creationId="{4FA4E651-C3D8-4DB8-A026-E8531C6AFACC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42.047" v="516"/>
          <ac:spMkLst>
            <pc:docMk/>
            <pc:sldMk cId="1045110591" sldId="4532"/>
            <ac:spMk id="16" creationId="{A7009A0A-BEF5-4EAC-AF15-E4F9F002E239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35.516" v="512"/>
          <ac:spMkLst>
            <pc:docMk/>
            <pc:sldMk cId="1045110591" sldId="4532"/>
            <ac:spMk id="17" creationId="{74426AB7-D619-4515-962A-BC83909EC015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35.516" v="512"/>
          <ac:spMkLst>
            <pc:docMk/>
            <pc:sldMk cId="1045110591" sldId="4532"/>
            <ac:spMk id="18" creationId="{DE47DF98-723F-4AAC-ABCF-CACBC438F78F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42.047" v="516"/>
          <ac:spMkLst>
            <pc:docMk/>
            <pc:sldMk cId="1045110591" sldId="4532"/>
            <ac:spMk id="21" creationId="{A8384FB5-9ADC-4DDC-881B-597D56F5B15D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42.047" v="516"/>
          <ac:spMkLst>
            <pc:docMk/>
            <pc:sldMk cId="1045110591" sldId="4532"/>
            <ac:spMk id="22" creationId="{1199E1B1-A8C0-4FE8-A5A8-1CB41D69F857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06:42.047" v="516"/>
          <ac:spMkLst>
            <pc:docMk/>
            <pc:sldMk cId="1045110591" sldId="4532"/>
            <ac:spMk id="23" creationId="{84A8DE83-DE75-4B41-9DB4-A7EC0B0DEC0B}"/>
          </ac:spMkLst>
        </pc:spChg>
        <pc:picChg chg="add mod ord">
          <ac:chgData name="Guest User" userId="S::urn:spo:anon#006d2077b8373f334a32baa7d3f73da54a74a8cda4827c7a18f00376e9c8d532::" providerId="AD" clId="Web-{9A3F5D01-2487-91ED-499A-CC92625B1A78}" dt="2022-11-09T20:06:42.813" v="517" actId="1076"/>
          <ac:picMkLst>
            <pc:docMk/>
            <pc:sldMk cId="1045110591" sldId="4532"/>
            <ac:picMk id="2" creationId="{D4881AD4-A6B7-9D1A-84BD-D44ABEC09C46}"/>
          </ac:picMkLst>
        </pc:picChg>
        <pc:picChg chg="add del mod">
          <ac:chgData name="Guest User" userId="S::urn:spo:anon#006d2077b8373f334a32baa7d3f73da54a74a8cda4827c7a18f00376e9c8d532::" providerId="AD" clId="Web-{9A3F5D01-2487-91ED-499A-CC92625B1A78}" dt="2022-11-09T20:05:44.234" v="473"/>
          <ac:picMkLst>
            <pc:docMk/>
            <pc:sldMk cId="1045110591" sldId="4532"/>
            <ac:picMk id="3" creationId="{62E29769-EC21-687B-1081-1C4210EA39EB}"/>
          </ac:picMkLst>
        </pc:picChg>
        <pc:cxnChg chg="add del">
          <ac:chgData name="Guest User" userId="S::urn:spo:anon#006d2077b8373f334a32baa7d3f73da54a74a8cda4827c7a18f00376e9c8d532::" providerId="AD" clId="Web-{9A3F5D01-2487-91ED-499A-CC92625B1A78}" dt="2022-11-09T20:06:27.906" v="508"/>
          <ac:cxnSpMkLst>
            <pc:docMk/>
            <pc:sldMk cId="1045110591" sldId="4532"/>
            <ac:cxnSpMk id="13" creationId="{EA29FC7C-9308-4FDE-8DCA-405668055B0F}"/>
          </ac:cxnSpMkLst>
        </pc:cxnChg>
        <pc:cxnChg chg="add del">
          <ac:chgData name="Guest User" userId="S::urn:spo:anon#006d2077b8373f334a32baa7d3f73da54a74a8cda4827c7a18f00376e9c8d532::" providerId="AD" clId="Web-{9A3F5D01-2487-91ED-499A-CC92625B1A78}" dt="2022-11-09T20:06:23.141" v="502"/>
          <ac:cxnSpMkLst>
            <pc:docMk/>
            <pc:sldMk cId="1045110591" sldId="4532"/>
            <ac:cxnSpMk id="14" creationId="{EA29FC7C-9308-4FDE-8DCA-405668055B0F}"/>
          </ac:cxnSpMkLst>
        </pc:cxnChg>
        <pc:cxnChg chg="add del">
          <ac:chgData name="Guest User" userId="S::urn:spo:anon#006d2077b8373f334a32baa7d3f73da54a74a8cda4827c7a18f00376e9c8d532::" providerId="AD" clId="Web-{9A3F5D01-2487-91ED-499A-CC92625B1A78}" dt="2022-11-09T20:06:35.516" v="512"/>
          <ac:cxnSpMkLst>
            <pc:docMk/>
            <pc:sldMk cId="1045110591" sldId="4532"/>
            <ac:cxnSpMk id="19" creationId="{EA29FC7C-9308-4FDE-8DCA-405668055B0F}"/>
          </ac:cxnSpMkLst>
        </pc:cxnChg>
      </pc:sldChg>
      <pc:sldChg chg="new del">
        <pc:chgData name="Guest User" userId="S::urn:spo:anon#006d2077b8373f334a32baa7d3f73da54a74a8cda4827c7a18f00376e9c8d532::" providerId="AD" clId="Web-{9A3F5D01-2487-91ED-499A-CC92625B1A78}" dt="2022-11-09T20:08:35.954" v="520"/>
        <pc:sldMkLst>
          <pc:docMk/>
          <pc:sldMk cId="755365370" sldId="4533"/>
        </pc:sldMkLst>
      </pc:sldChg>
      <pc:sldChg chg="addSp delSp modSp add mod setBg addAnim delAnim">
        <pc:chgData name="Guest User" userId="S::urn:spo:anon#006d2077b8373f334a32baa7d3f73da54a74a8cda4827c7a18f00376e9c8d532::" providerId="AD" clId="Web-{9A3F5D01-2487-91ED-499A-CC92625B1A78}" dt="2022-11-09T21:03:19.205" v="1047"/>
        <pc:sldMkLst>
          <pc:docMk/>
          <pc:sldMk cId="3650687303" sldId="4534"/>
        </pc:sldMkLst>
        <pc:spChg chg="mod ord">
          <ac:chgData name="Guest User" userId="S::urn:spo:anon#006d2077b8373f334a32baa7d3f73da54a74a8cda4827c7a18f00376e9c8d532::" providerId="AD" clId="Web-{9A3F5D01-2487-91ED-499A-CC92625B1A78}" dt="2022-11-09T21:03:19.205" v="1047"/>
          <ac:spMkLst>
            <pc:docMk/>
            <pc:sldMk cId="3650687303" sldId="4534"/>
            <ac:spMk id="2" creationId="{CD3AD18B-7A59-ED3B-0810-B46337CB61DE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07.595" v="1035"/>
          <ac:spMkLst>
            <pc:docMk/>
            <pc:sldMk cId="3650687303" sldId="4534"/>
            <ac:spMk id="16" creationId="{53F29798-D584-4792-9B62-3F5F5C36D619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2.345" v="1039"/>
          <ac:spMkLst>
            <pc:docMk/>
            <pc:sldMk cId="3650687303" sldId="4534"/>
            <ac:spMk id="20" creationId="{4FB98A08-FC4C-4C6C-8CAE-410223C6DD1D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1.080" v="1037"/>
          <ac:spMkLst>
            <pc:docMk/>
            <pc:sldMk cId="3650687303" sldId="4534"/>
            <ac:spMk id="22" creationId="{E18F6E8B-15ED-43C7-94BA-91549A651C73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1.080" v="1037"/>
          <ac:spMkLst>
            <pc:docMk/>
            <pc:sldMk cId="3650687303" sldId="4534"/>
            <ac:spMk id="23" creationId="{B81933D1-5615-42C7-9C0B-4EB7105CCE2D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2.345" v="1039"/>
          <ac:spMkLst>
            <pc:docMk/>
            <pc:sldMk cId="3650687303" sldId="4534"/>
            <ac:spMk id="24" creationId="{12022B2F-C34E-42AC-A514-49AF306FA932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1.080" v="1037"/>
          <ac:spMkLst>
            <pc:docMk/>
            <pc:sldMk cId="3650687303" sldId="4534"/>
            <ac:spMk id="25" creationId="{B089A89A-1E9C-4761-9DFF-53C275FBF870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1.080" v="1037"/>
          <ac:spMkLst>
            <pc:docMk/>
            <pc:sldMk cId="3650687303" sldId="4534"/>
            <ac:spMk id="27" creationId="{19C9EAEA-39D0-4B0E-A0EB-51E7B26740B1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2.345" v="1039"/>
          <ac:spMkLst>
            <pc:docMk/>
            <pc:sldMk cId="3650687303" sldId="4534"/>
            <ac:spMk id="29" creationId="{9D545981-1F24-46A6-8AFC-3740CC577429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2.345" v="1039"/>
          <ac:spMkLst>
            <pc:docMk/>
            <pc:sldMk cId="3650687303" sldId="4534"/>
            <ac:spMk id="30" creationId="{252F09FA-59B0-41E4-9F79-D0EB15CBAD50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2.345" v="1039"/>
          <ac:spMkLst>
            <pc:docMk/>
            <pc:sldMk cId="3650687303" sldId="4534"/>
            <ac:spMk id="31" creationId="{66D4C1A7-0A94-46CF-9056-E836CBFB7064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3.470" v="1041"/>
          <ac:spMkLst>
            <pc:docMk/>
            <pc:sldMk cId="3650687303" sldId="4534"/>
            <ac:spMk id="33" creationId="{FB33DC6A-1F1C-4A06-834E-CFF88F1C0BB9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3.470" v="1041"/>
          <ac:spMkLst>
            <pc:docMk/>
            <pc:sldMk cId="3650687303" sldId="4534"/>
            <ac:spMk id="34" creationId="{0FE1D5CF-87B8-4A8A-AD3C-01D06A60769B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3.470" v="1041"/>
          <ac:spMkLst>
            <pc:docMk/>
            <pc:sldMk cId="3650687303" sldId="4534"/>
            <ac:spMk id="35" creationId="{60926200-45C2-41E9-839F-31CD5FE4CD59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3.470" v="1041"/>
          <ac:spMkLst>
            <pc:docMk/>
            <pc:sldMk cId="3650687303" sldId="4534"/>
            <ac:spMk id="36" creationId="{AF2F604E-43BE-4DC3-B983-E071523364F8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3.470" v="1041"/>
          <ac:spMkLst>
            <pc:docMk/>
            <pc:sldMk cId="3650687303" sldId="4534"/>
            <ac:spMk id="37" creationId="{08C9B587-E65E-4B52-B37C-ABEBB6E87928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5.798" v="1043"/>
          <ac:spMkLst>
            <pc:docMk/>
            <pc:sldMk cId="3650687303" sldId="4534"/>
            <ac:spMk id="39" creationId="{260A6902-B215-4158-8B60-4C244AF764C3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5.798" v="1043"/>
          <ac:spMkLst>
            <pc:docMk/>
            <pc:sldMk cId="3650687303" sldId="4534"/>
            <ac:spMk id="40" creationId="{1AE2FDE4-8ECB-4D0B-B871-D4EE526064C4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3:19.205" v="1047"/>
          <ac:spMkLst>
            <pc:docMk/>
            <pc:sldMk cId="3650687303" sldId="4534"/>
            <ac:spMk id="49" creationId="{D1520B01-A2E4-41C2-8A8F-7683F250890E}"/>
          </ac:spMkLst>
        </pc:spChg>
        <pc:grpChg chg="add del">
          <ac:chgData name="Guest User" userId="S::urn:spo:anon#006d2077b8373f334a32baa7d3f73da54a74a8cda4827c7a18f00376e9c8d532::" providerId="AD" clId="Web-{9A3F5D01-2487-91ED-499A-CC92625B1A78}" dt="2022-11-09T21:03:11.080" v="1037"/>
          <ac:grpSpMkLst>
            <pc:docMk/>
            <pc:sldMk cId="3650687303" sldId="4534"/>
            <ac:grpSpMk id="18" creationId="{032D8612-31EB-44CF-A1D0-14FD4C705424}"/>
          </ac:grpSpMkLst>
        </pc:grpChg>
        <pc:grpChg chg="add del">
          <ac:chgData name="Guest User" userId="S::urn:spo:anon#006d2077b8373f334a32baa7d3f73da54a74a8cda4827c7a18f00376e9c8d532::" providerId="AD" clId="Web-{9A3F5D01-2487-91ED-499A-CC92625B1A78}" dt="2022-11-09T21:03:15.798" v="1043"/>
          <ac:grpSpMkLst>
            <pc:docMk/>
            <pc:sldMk cId="3650687303" sldId="4534"/>
            <ac:grpSpMk id="28" creationId="{B20A91E5-640A-4E76-B6D5-88D7ED50E178}"/>
          </ac:grpSpMkLst>
        </pc:grpChg>
        <pc:grpChg chg="add del">
          <ac:chgData name="Guest User" userId="S::urn:spo:anon#006d2077b8373f334a32baa7d3f73da54a74a8cda4827c7a18f00376e9c8d532::" providerId="AD" clId="Web-{9A3F5D01-2487-91ED-499A-CC92625B1A78}" dt="2022-11-09T21:03:15.798" v="1043"/>
          <ac:grpSpMkLst>
            <pc:docMk/>
            <pc:sldMk cId="3650687303" sldId="4534"/>
            <ac:grpSpMk id="42" creationId="{C5E445D8-2A23-4F9B-999F-7574202DE3D3}"/>
          </ac:grpSpMkLst>
        </pc:grpChg>
        <pc:grpChg chg="add del">
          <ac:chgData name="Guest User" userId="S::urn:spo:anon#006d2077b8373f334a32baa7d3f73da54a74a8cda4827c7a18f00376e9c8d532::" providerId="AD" clId="Web-{9A3F5D01-2487-91ED-499A-CC92625B1A78}" dt="2022-11-09T21:03:19.205" v="1047"/>
          <ac:grpSpMkLst>
            <pc:docMk/>
            <pc:sldMk cId="3650687303" sldId="4534"/>
            <ac:grpSpMk id="50" creationId="{1F634C0A-A487-42AF-8DFD-4DAD62FE92BF}"/>
          </ac:grpSpMkLst>
        </pc:grpChg>
        <pc:grpChg chg="add del">
          <ac:chgData name="Guest User" userId="S::urn:spo:anon#006d2077b8373f334a32baa7d3f73da54a74a8cda4827c7a18f00376e9c8d532::" providerId="AD" clId="Web-{9A3F5D01-2487-91ED-499A-CC92625B1A78}" dt="2022-11-09T21:03:19.205" v="1047"/>
          <ac:grpSpMkLst>
            <pc:docMk/>
            <pc:sldMk cId="3650687303" sldId="4534"/>
            <ac:grpSpMk id="52" creationId="{066EE5A2-0D35-4D6A-A5C7-1CA91F740684}"/>
          </ac:grpSpMkLst>
        </pc:grpChg>
        <pc:grpChg chg="add del">
          <ac:chgData name="Guest User" userId="S::urn:spo:anon#006d2077b8373f334a32baa7d3f73da54a74a8cda4827c7a18f00376e9c8d532::" providerId="AD" clId="Web-{9A3F5D01-2487-91ED-499A-CC92625B1A78}" dt="2022-11-09T21:03:19.205" v="1047"/>
          <ac:grpSpMkLst>
            <pc:docMk/>
            <pc:sldMk cId="3650687303" sldId="4534"/>
            <ac:grpSpMk id="55" creationId="{56AA1647-0DA6-4A17-B3E1-95D61BD54714}"/>
          </ac:grpSpMkLst>
        </pc:grpChg>
        <pc:grpChg chg="add del">
          <ac:chgData name="Guest User" userId="S::urn:spo:anon#006d2077b8373f334a32baa7d3f73da54a74a8cda4827c7a18f00376e9c8d532::" providerId="AD" clId="Web-{9A3F5D01-2487-91ED-499A-CC92625B1A78}" dt="2022-11-09T21:03:19.205" v="1047"/>
          <ac:grpSpMkLst>
            <pc:docMk/>
            <pc:sldMk cId="3650687303" sldId="4534"/>
            <ac:grpSpMk id="58" creationId="{08D20F07-CD49-4F17-BC00-9429DA80C502}"/>
          </ac:grpSpMkLst>
        </pc:grpChg>
        <pc:picChg chg="mod">
          <ac:chgData name="Guest User" userId="S::urn:spo:anon#006d2077b8373f334a32baa7d3f73da54a74a8cda4827c7a18f00376e9c8d532::" providerId="AD" clId="Web-{9A3F5D01-2487-91ED-499A-CC92625B1A78}" dt="2022-11-09T21:03:19.205" v="1047"/>
          <ac:picMkLst>
            <pc:docMk/>
            <pc:sldMk cId="3650687303" sldId="4534"/>
            <ac:picMk id="3" creationId="{45F28586-DFCA-D896-6ED9-F44753DE55EF}"/>
          </ac:picMkLst>
        </pc:picChg>
        <pc:picChg chg="mod ord">
          <ac:chgData name="Guest User" userId="S::urn:spo:anon#006d2077b8373f334a32baa7d3f73da54a74a8cda4827c7a18f00376e9c8d532::" providerId="AD" clId="Web-{9A3F5D01-2487-91ED-499A-CC92625B1A78}" dt="2022-11-09T21:03:19.205" v="1047"/>
          <ac:picMkLst>
            <pc:docMk/>
            <pc:sldMk cId="3650687303" sldId="4534"/>
            <ac:picMk id="11" creationId="{2E454DE4-6626-ECC3-B42A-87E4A982B950}"/>
          </ac:picMkLst>
        </pc:picChg>
        <pc:cxnChg chg="add del">
          <ac:chgData name="Guest User" userId="S::urn:spo:anon#006d2077b8373f334a32baa7d3f73da54a74a8cda4827c7a18f00376e9c8d532::" providerId="AD" clId="Web-{9A3F5D01-2487-91ED-499A-CC92625B1A78}" dt="2022-11-09T21:03:12.345" v="1039"/>
          <ac:cxnSpMkLst>
            <pc:docMk/>
            <pc:sldMk cId="3650687303" sldId="4534"/>
            <ac:cxnSpMk id="26" creationId="{84A66149-2431-4D78-A158-60F086A12471}"/>
          </ac:cxnSpMkLst>
        </pc:cxnChg>
        <pc:cxnChg chg="add del">
          <ac:chgData name="Guest User" userId="S::urn:spo:anon#006d2077b8373f334a32baa7d3f73da54a74a8cda4827c7a18f00376e9c8d532::" providerId="AD" clId="Web-{9A3F5D01-2487-91ED-499A-CC92625B1A78}" dt="2022-11-09T21:03:15.798" v="1043"/>
          <ac:cxnSpMkLst>
            <pc:docMk/>
            <pc:sldMk cId="3650687303" sldId="4534"/>
            <ac:cxnSpMk id="41" creationId="{02FB688B-F17D-434D-AD84-B0F3B043706E}"/>
          </ac:cxnSpMkLst>
        </pc:cxnChg>
        <pc:cxnChg chg="add del">
          <ac:chgData name="Guest User" userId="S::urn:spo:anon#006d2077b8373f334a32baa7d3f73da54a74a8cda4827c7a18f00376e9c8d532::" providerId="AD" clId="Web-{9A3F5D01-2487-91ED-499A-CC92625B1A78}" dt="2022-11-09T21:03:15.798" v="1043"/>
          <ac:cxnSpMkLst>
            <pc:docMk/>
            <pc:sldMk cId="3650687303" sldId="4534"/>
            <ac:cxnSpMk id="45" creationId="{4D356AC2-E101-4590-8FD9-3472336C711F}"/>
          </ac:cxnSpMkLst>
        </pc:cxnChg>
      </pc:sldChg>
      <pc:sldChg chg="addSp delSp modSp new ord">
        <pc:chgData name="Guest User" userId="S::urn:spo:anon#006d2077b8373f334a32baa7d3f73da54a74a8cda4827c7a18f00376e9c8d532::" providerId="AD" clId="Web-{9A3F5D01-2487-91ED-499A-CC92625B1A78}" dt="2022-11-09T21:03:32.048" v="1050" actId="20577"/>
        <pc:sldMkLst>
          <pc:docMk/>
          <pc:sldMk cId="3096253725" sldId="4535"/>
        </pc:sldMkLst>
        <pc:spChg chg="del">
          <ac:chgData name="Guest User" userId="S::urn:spo:anon#006d2077b8373f334a32baa7d3f73da54a74a8cda4827c7a18f00376e9c8d532::" providerId="AD" clId="Web-{9A3F5D01-2487-91ED-499A-CC92625B1A78}" dt="2022-11-09T20:12:21.879" v="560"/>
          <ac:spMkLst>
            <pc:docMk/>
            <pc:sldMk cId="3096253725" sldId="4535"/>
            <ac:spMk id="2" creationId="{2F0A712A-7E23-0FE6-A11B-DE047B1F5DE1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2:24.238" v="561"/>
          <ac:spMkLst>
            <pc:docMk/>
            <pc:sldMk cId="3096253725" sldId="4535"/>
            <ac:spMk id="3" creationId="{1DDB64FA-4684-34E4-69A6-9F7051BA89AB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52:10.796" v="708"/>
          <ac:spMkLst>
            <pc:docMk/>
            <pc:sldMk cId="3096253725" sldId="4535"/>
            <ac:spMk id="3" creationId="{47562948-E44F-A1D3-94EF-44FE8D53EE04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20:52:54.092" v="713"/>
          <ac:spMkLst>
            <pc:docMk/>
            <pc:sldMk cId="3096253725" sldId="4535"/>
            <ac:spMk id="4" creationId="{DFECA17D-0804-B9FE-194A-6F5921F4B981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20:15:37.177" v="599"/>
          <ac:spMkLst>
            <pc:docMk/>
            <pc:sldMk cId="3096253725" sldId="4535"/>
            <ac:spMk id="5" creationId="{75732665-BF76-337F-DC48-7436A3C48647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58:59.694" v="982" actId="20577"/>
          <ac:spMkLst>
            <pc:docMk/>
            <pc:sldMk cId="3096253725" sldId="4535"/>
            <ac:spMk id="5" creationId="{B7681988-7FF6-A232-1A7A-413A8B3E92FE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20:52:55.201" v="714"/>
          <ac:spMkLst>
            <pc:docMk/>
            <pc:sldMk cId="3096253725" sldId="4535"/>
            <ac:spMk id="6" creationId="{8F4DC5A5-D5DC-401F-7D32-B13B1DC512F0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20:53:45.325" v="719"/>
          <ac:spMkLst>
            <pc:docMk/>
            <pc:sldMk cId="3096253725" sldId="4535"/>
            <ac:spMk id="7" creationId="{E89E528E-9082-4C13-4E3A-3C25B6ACB797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53:56.653" v="724"/>
          <ac:spMkLst>
            <pc:docMk/>
            <pc:sldMk cId="3096253725" sldId="4535"/>
            <ac:spMk id="8" creationId="{D5801975-6076-27EF-DA60-311D8C75F915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57:31.368" v="916" actId="20577"/>
          <ac:spMkLst>
            <pc:docMk/>
            <pc:sldMk cId="3096253725" sldId="4535"/>
            <ac:spMk id="9" creationId="{6F31A3DB-46DF-AE27-E840-1BFC4AFCC2B0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55:56.573" v="836" actId="20577"/>
          <ac:spMkLst>
            <pc:docMk/>
            <pc:sldMk cId="3096253725" sldId="4535"/>
            <ac:spMk id="10" creationId="{FB1BC50D-D9D5-14ED-FB70-2191ABCF65A0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1:00:10.943" v="1019" actId="1076"/>
          <ac:spMkLst>
            <pc:docMk/>
            <pc:sldMk cId="3096253725" sldId="4535"/>
            <ac:spMk id="13" creationId="{543B100F-40B1-957B-4130-5A898A7B61F7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1:00:34.020" v="1023"/>
          <ac:spMkLst>
            <pc:docMk/>
            <pc:sldMk cId="3096253725" sldId="4535"/>
            <ac:spMk id="15" creationId="{A488C14F-E2B4-E977-40F5-A87B640081B5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1:03:32.048" v="1050" actId="20577"/>
          <ac:spMkLst>
            <pc:docMk/>
            <pc:sldMk cId="3096253725" sldId="4535"/>
            <ac:spMk id="17" creationId="{9010C1B3-AB04-329B-6F16-7F4E8E1B0991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20:17:06.663" v="614"/>
          <ac:spMkLst>
            <pc:docMk/>
            <pc:sldMk cId="3096253725" sldId="4535"/>
            <ac:spMk id="179" creationId="{E53B5D0F-A23A-F273-CAD1-046B84651C83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51:06.016" v="700"/>
          <ac:spMkLst>
            <pc:docMk/>
            <pc:sldMk cId="3096253725" sldId="4535"/>
            <ac:spMk id="184" creationId="{47EF6D44-0B7A-E277-35DB-00DA43D0ABBE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22:22.572" v="686"/>
          <ac:spMkLst>
            <pc:docMk/>
            <pc:sldMk cId="3096253725" sldId="4535"/>
            <ac:spMk id="185" creationId="{E03296AB-48AA-87CD-9A29-7C18E5F33037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17:51.772" v="620"/>
          <ac:spMkLst>
            <pc:docMk/>
            <pc:sldMk cId="3096253725" sldId="4535"/>
            <ac:spMk id="187" creationId="{71A012FD-640A-F7EA-E3CB-245EC9C49556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17:58.054" v="622"/>
          <ac:spMkLst>
            <pc:docMk/>
            <pc:sldMk cId="3096253725" sldId="4535"/>
            <ac:spMk id="189" creationId="{86C410B2-088C-5CC3-E2A0-0248E62F71D0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22:26.634" v="687"/>
          <ac:spMkLst>
            <pc:docMk/>
            <pc:sldMk cId="3096253725" sldId="4535"/>
            <ac:spMk id="190" creationId="{7D8586A8-E77B-B946-08D1-073392A54E7B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20:20:50.587" v="683"/>
          <ac:spMkLst>
            <pc:docMk/>
            <pc:sldMk cId="3096253725" sldId="4535"/>
            <ac:spMk id="191" creationId="{BE0B35B7-47C9-CAF3-54E8-1AA8811D7F24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20:47.758" v="682"/>
          <ac:spMkLst>
            <pc:docMk/>
            <pc:sldMk cId="3096253725" sldId="4535"/>
            <ac:spMk id="192" creationId="{6F3A6BB5-F73C-090B-B1F2-8A138E1C389F}"/>
          </ac:spMkLst>
        </pc:spChg>
        <pc:spChg chg="add del">
          <ac:chgData name="Guest User" userId="S::urn:spo:anon#006d2077b8373f334a32baa7d3f73da54a74a8cda4827c7a18f00376e9c8d532::" providerId="AD" clId="Web-{9A3F5D01-2487-91ED-499A-CC92625B1A78}" dt="2022-11-09T20:20:47.180" v="681"/>
          <ac:spMkLst>
            <pc:docMk/>
            <pc:sldMk cId="3096253725" sldId="4535"/>
            <ac:spMk id="193" creationId="{F92147DC-AFB4-43B8-F70B-F75C592B4784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50:57.907" v="699" actId="1076"/>
          <ac:spMkLst>
            <pc:docMk/>
            <pc:sldMk cId="3096253725" sldId="4535"/>
            <ac:spMk id="194" creationId="{3E810221-693F-1C7D-A43F-DCE47AF3F24B}"/>
          </ac:spMkLst>
        </pc:spChg>
        <pc:spChg chg="add del mod">
          <ac:chgData name="Guest User" userId="S::urn:spo:anon#006d2077b8373f334a32baa7d3f73da54a74a8cda4827c7a18f00376e9c8d532::" providerId="AD" clId="Web-{9A3F5D01-2487-91ED-499A-CC92625B1A78}" dt="2022-11-09T20:19:47.883" v="656"/>
          <ac:spMkLst>
            <pc:docMk/>
            <pc:sldMk cId="3096253725" sldId="4535"/>
            <ac:spMk id="196" creationId="{39A55857-B04E-3C22-43C3-C43F1B32A770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20:12.352" v="668" actId="1076"/>
          <ac:spMkLst>
            <pc:docMk/>
            <pc:sldMk cId="3096253725" sldId="4535"/>
            <ac:spMk id="197" creationId="{1A5F59F3-5CF7-7551-8DF2-0D936CDB2878}"/>
          </ac:spMkLst>
        </pc:spChg>
        <pc:spChg chg="add mod">
          <ac:chgData name="Guest User" userId="S::urn:spo:anon#006d2077b8373f334a32baa7d3f73da54a74a8cda4827c7a18f00376e9c8d532::" providerId="AD" clId="Web-{9A3F5D01-2487-91ED-499A-CC92625B1A78}" dt="2022-11-09T20:20:36.727" v="678" actId="1076"/>
          <ac:spMkLst>
            <pc:docMk/>
            <pc:sldMk cId="3096253725" sldId="4535"/>
            <ac:spMk id="198" creationId="{A8FC95EF-831F-B410-1A2E-90AC354086CA}"/>
          </ac:spMkLst>
        </pc:spChg>
        <pc:grpChg chg="add mod">
          <ac:chgData name="Guest User" userId="S::urn:spo:anon#006d2077b8373f334a32baa7d3f73da54a74a8cda4827c7a18f00376e9c8d532::" providerId="AD" clId="Web-{9A3F5D01-2487-91ED-499A-CC92625B1A78}" dt="2022-11-09T21:01:11.535" v="1032" actId="1076"/>
          <ac:grpSpMkLst>
            <pc:docMk/>
            <pc:sldMk cId="3096253725" sldId="4535"/>
            <ac:grpSpMk id="11" creationId="{FD50E2C3-0B32-CF10-F963-885A7AB7E789}"/>
          </ac:grpSpMkLst>
        </pc:grpChg>
        <pc:graphicFrameChg chg="add del mod modGraphic">
          <ac:chgData name="Guest User" userId="S::urn:spo:anon#006d2077b8373f334a32baa7d3f73da54a74a8cda4827c7a18f00376e9c8d532::" providerId="AD" clId="Web-{9A3F5D01-2487-91ED-499A-CC92625B1A78}" dt="2022-11-09T20:14:28.255" v="567"/>
          <ac:graphicFrameMkLst>
            <pc:docMk/>
            <pc:sldMk cId="3096253725" sldId="4535"/>
            <ac:graphicFrameMk id="6" creationId="{9ED71A00-9247-69BD-D50C-CE263F55AED5}"/>
          </ac:graphicFrameMkLst>
        </pc:graphicFrameChg>
        <pc:graphicFrameChg chg="add del mod modGraphic">
          <ac:chgData name="Guest User" userId="S::urn:spo:anon#006d2077b8373f334a32baa7d3f73da54a74a8cda4827c7a18f00376e9c8d532::" providerId="AD" clId="Web-{9A3F5D01-2487-91ED-499A-CC92625B1A78}" dt="2022-11-09T20:17:11.460" v="616"/>
          <ac:graphicFrameMkLst>
            <pc:docMk/>
            <pc:sldMk cId="3096253725" sldId="4535"/>
            <ac:graphicFrameMk id="17" creationId="{82F977B3-6017-3E08-E578-69437F42C130}"/>
          </ac:graphicFrameMkLst>
        </pc:graphicFrameChg>
        <pc:graphicFrameChg chg="add del mod modGraphic">
          <ac:chgData name="Guest User" userId="S::urn:spo:anon#006d2077b8373f334a32baa7d3f73da54a74a8cda4827c7a18f00376e9c8d532::" providerId="AD" clId="Web-{9A3F5D01-2487-91ED-499A-CC92625B1A78}" dt="2022-11-09T20:16:47.428" v="611"/>
          <ac:graphicFrameMkLst>
            <pc:docMk/>
            <pc:sldMk cId="3096253725" sldId="4535"/>
            <ac:graphicFrameMk id="154" creationId="{032B7B59-A57A-94EF-41FB-779B91E3FBAE}"/>
          </ac:graphicFrameMkLst>
        </pc:graphicFrameChg>
        <pc:picChg chg="add del mod">
          <ac:chgData name="Guest User" userId="S::urn:spo:anon#006d2077b8373f334a32baa7d3f73da54a74a8cda4827c7a18f00376e9c8d532::" providerId="AD" clId="Web-{9A3F5D01-2487-91ED-499A-CC92625B1A78}" dt="2022-11-09T20:50:51.438" v="698"/>
          <ac:picMkLst>
            <pc:docMk/>
            <pc:sldMk cId="3096253725" sldId="4535"/>
            <ac:picMk id="2" creationId="{2E40D081-5373-59B0-83CA-372ACC4C6C3C}"/>
          </ac:picMkLst>
        </pc:picChg>
      </pc:sldChg>
      <pc:sldChg chg="delSp modSp add del">
        <pc:chgData name="Guest User" userId="S::urn:spo:anon#006d2077b8373f334a32baa7d3f73da54a74a8cda4827c7a18f00376e9c8d532::" providerId="AD" clId="Web-{9A3F5D01-2487-91ED-499A-CC92625B1A78}" dt="2022-11-09T21:03:59.735" v="1051"/>
        <pc:sldMkLst>
          <pc:docMk/>
          <pc:sldMk cId="3985220476" sldId="4536"/>
        </pc:sldMkLst>
        <pc:spChg chg="del">
          <ac:chgData name="Guest User" userId="S::urn:spo:anon#006d2077b8373f334a32baa7d3f73da54a74a8cda4827c7a18f00376e9c8d532::" providerId="AD" clId="Web-{9A3F5D01-2487-91ED-499A-CC92625B1A78}" dt="2022-11-09T20:11:56.550" v="558"/>
          <ac:spMkLst>
            <pc:docMk/>
            <pc:sldMk cId="3985220476" sldId="4536"/>
            <ac:spMk id="8" creationId="{57315C4E-5CF8-4989-ADBE-993389951F78}"/>
          </ac:spMkLst>
        </pc:spChg>
        <pc:spChg chg="del mod">
          <ac:chgData name="Guest User" userId="S::urn:spo:anon#006d2077b8373f334a32baa7d3f73da54a74a8cda4827c7a18f00376e9c8d532::" providerId="AD" clId="Web-{9A3F5D01-2487-91ED-499A-CC92625B1A78}" dt="2022-11-09T20:11:55.144" v="557"/>
          <ac:spMkLst>
            <pc:docMk/>
            <pc:sldMk cId="3985220476" sldId="4536"/>
            <ac:spMk id="9" creationId="{E8FA25A1-926C-4FBC-9333-B8B328D6EAC8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72" v="554"/>
          <ac:spMkLst>
            <pc:docMk/>
            <pc:sldMk cId="3985220476" sldId="4536"/>
            <ac:spMk id="10" creationId="{4DE042F1-2C6C-4A69-8061-188A225BD8A9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2:04.050" v="559"/>
          <ac:spMkLst>
            <pc:docMk/>
            <pc:sldMk cId="3985220476" sldId="4536"/>
            <ac:spMk id="12" creationId="{376AD4FA-8E3B-A3D6-A44F-47DCC746C991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45"/>
          <ac:spMkLst>
            <pc:docMk/>
            <pc:sldMk cId="3985220476" sldId="4536"/>
            <ac:spMk id="15" creationId="{23556E3F-994E-421E-8695-2D0E659CE81A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42"/>
          <ac:spMkLst>
            <pc:docMk/>
            <pc:sldMk cId="3985220476" sldId="4536"/>
            <ac:spMk id="41" creationId="{F85FEBF3-39CD-E943-384F-C0E267C9787C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41"/>
          <ac:spMkLst>
            <pc:docMk/>
            <pc:sldMk cId="3985220476" sldId="4536"/>
            <ac:spMk id="43" creationId="{AAB3EBED-EE03-E988-C126-D05FB2BBF742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72" v="553"/>
          <ac:spMkLst>
            <pc:docMk/>
            <pc:sldMk cId="3985220476" sldId="4536"/>
            <ac:spMk id="46" creationId="{A63BA51A-02DD-48B5-975C-7FCAC8E05F3C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39"/>
          <ac:spMkLst>
            <pc:docMk/>
            <pc:sldMk cId="3985220476" sldId="4536"/>
            <ac:spMk id="48" creationId="{4B1AB9D5-2D70-B8F0-951B-733C1FBB17BB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44"/>
          <ac:spMkLst>
            <pc:docMk/>
            <pc:sldMk cId="3985220476" sldId="4536"/>
            <ac:spMk id="64" creationId="{93A87DA0-AC7D-468D-8E06-4CF1B77867CA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43"/>
          <ac:spMkLst>
            <pc:docMk/>
            <pc:sldMk cId="3985220476" sldId="4536"/>
            <ac:spMk id="65" creationId="{EB778C14-AC25-4E1B-9629-740D327C904E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52"/>
          <ac:spMkLst>
            <pc:docMk/>
            <pc:sldMk cId="3985220476" sldId="4536"/>
            <ac:spMk id="80" creationId="{66A5DB95-6CEC-496C-ABF6-18C4B7D4C144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51"/>
          <ac:spMkLst>
            <pc:docMk/>
            <pc:sldMk cId="3985220476" sldId="4536"/>
            <ac:spMk id="81" creationId="{4D96D3A2-5CC3-467B-B6C5-2A4E43E1FE0B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50"/>
          <ac:spMkLst>
            <pc:docMk/>
            <pc:sldMk cId="3985220476" sldId="4536"/>
            <ac:spMk id="82" creationId="{10763939-C431-4C49-BF3B-85A51216BED7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47"/>
          <ac:spMkLst>
            <pc:docMk/>
            <pc:sldMk cId="3985220476" sldId="4536"/>
            <ac:spMk id="90" creationId="{E0B2350C-7555-4828-BB9A-AA0347C5A22B}"/>
          </ac:spMkLst>
        </pc:spChg>
        <pc:spChg chg="del">
          <ac:chgData name="Guest User" userId="S::urn:spo:anon#006d2077b8373f334a32baa7d3f73da54a74a8cda4827c7a18f00376e9c8d532::" providerId="AD" clId="Web-{9A3F5D01-2487-91ED-499A-CC92625B1A78}" dt="2022-11-09T20:11:51.956" v="546"/>
          <ac:spMkLst>
            <pc:docMk/>
            <pc:sldMk cId="3985220476" sldId="4536"/>
            <ac:spMk id="91" creationId="{A29F418D-A75B-408E-A149-AFF25EBE0928}"/>
          </ac:spMkLst>
        </pc:spChg>
        <pc:cxnChg chg="del mod">
          <ac:chgData name="Guest User" userId="S::urn:spo:anon#006d2077b8373f334a32baa7d3f73da54a74a8cda4827c7a18f00376e9c8d532::" providerId="AD" clId="Web-{9A3F5D01-2487-91ED-499A-CC92625B1A78}" dt="2022-11-09T20:11:51.956" v="540"/>
          <ac:cxnSpMkLst>
            <pc:docMk/>
            <pc:sldMk cId="3985220476" sldId="4536"/>
            <ac:cxnSpMk id="47" creationId="{8CC0D8F0-9D9B-8139-72FF-AA589FEB8D1D}"/>
          </ac:cxnSpMkLst>
        </pc:cxnChg>
        <pc:cxnChg chg="del mod">
          <ac:chgData name="Guest User" userId="S::urn:spo:anon#006d2077b8373f334a32baa7d3f73da54a74a8cda4827c7a18f00376e9c8d532::" providerId="AD" clId="Web-{9A3F5D01-2487-91ED-499A-CC92625B1A78}" dt="2022-11-09T20:11:51.956" v="549"/>
          <ac:cxnSpMkLst>
            <pc:docMk/>
            <pc:sldMk cId="3985220476" sldId="4536"/>
            <ac:cxnSpMk id="83" creationId="{4194255B-6210-4CE1-95EB-AC50417A3290}"/>
          </ac:cxnSpMkLst>
        </pc:cxnChg>
        <pc:cxnChg chg="del mod">
          <ac:chgData name="Guest User" userId="S::urn:spo:anon#006d2077b8373f334a32baa7d3f73da54a74a8cda4827c7a18f00376e9c8d532::" providerId="AD" clId="Web-{9A3F5D01-2487-91ED-499A-CC92625B1A78}" dt="2022-11-09T20:11:51.956" v="548"/>
          <ac:cxnSpMkLst>
            <pc:docMk/>
            <pc:sldMk cId="3985220476" sldId="4536"/>
            <ac:cxnSpMk id="84" creationId="{FB9E7817-64D5-4B61-BBE3-058D27310068}"/>
          </ac:cxnSpMkLst>
        </pc:cxnChg>
      </pc:sldChg>
      <pc:sldChg chg="add del">
        <pc:chgData name="Guest User" userId="S::urn:spo:anon#006d2077b8373f334a32baa7d3f73da54a74a8cda4827c7a18f00376e9c8d532::" providerId="AD" clId="Web-{9A3F5D01-2487-91ED-499A-CC92625B1A78}" dt="2022-11-09T20:12:38.285" v="563"/>
        <pc:sldMkLst>
          <pc:docMk/>
          <pc:sldMk cId="633803036" sldId="4537"/>
        </pc:sldMkLst>
      </pc:sldChg>
      <pc:sldMasterChg chg="add addSldLayout">
        <pc:chgData name="Guest User" userId="S::urn:spo:anon#006d2077b8373f334a32baa7d3f73da54a74a8cda4827c7a18f00376e9c8d532::" providerId="AD" clId="Web-{9A3F5D01-2487-91ED-499A-CC92625B1A78}" dt="2022-11-09T19:51:18.210" v="360"/>
        <pc:sldMasterMkLst>
          <pc:docMk/>
          <pc:sldMasterMk cId="1240047260" sldId="2147483648"/>
        </pc:sldMasterMkLst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1505865836" sldId="2147483649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1710327225" sldId="2147483650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1646037398" sldId="2147483651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4057997565" sldId="2147483652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2455910693" sldId="2147483653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3865893377" sldId="2147483654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3118132801" sldId="2147483655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4077041926" sldId="2147483656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579592905" sldId="2147483657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4226793637" sldId="2147483658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1403555604" sldId="2147483659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3685524956" sldId="2147483660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4284187061" sldId="2147483661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2615386403" sldId="2147483662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694719543" sldId="2147483664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561177289" sldId="2147483665"/>
          </pc:sldLayoutMkLst>
        </pc:sldLayoutChg>
        <pc:sldLayoutChg chg="ad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240047260" sldId="2147483648"/>
            <pc:sldLayoutMk cId="3866075028" sldId="2147483666"/>
          </pc:sldLayoutMkLst>
        </pc:sldLayoutChg>
      </pc:sldMasterChg>
      <pc:sldMasterChg chg="add replId addSldLayout modSldLayout">
        <pc:chgData name="Guest User" userId="S::urn:spo:anon#006d2077b8373f334a32baa7d3f73da54a74a8cda4827c7a18f00376e9c8d532::" providerId="AD" clId="Web-{9A3F5D01-2487-91ED-499A-CC92625B1A78}" dt="2022-11-09T19:35:22.638" v="179"/>
        <pc:sldMasterMkLst>
          <pc:docMk/>
          <pc:sldMasterMk cId="1529514642" sldId="2147483667"/>
        </pc:sldMasterMkLst>
        <pc:sldLayoutChg chg="add 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1529514642" sldId="2147483667"/>
            <pc:sldLayoutMk cId="1257067255" sldId="2147483668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1529514642" sldId="2147483667"/>
            <pc:sldLayoutMk cId="230880131" sldId="2147483669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1529514642" sldId="2147483667"/>
            <pc:sldLayoutMk cId="427211097" sldId="2147483671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1529514642" sldId="2147483667"/>
            <pc:sldLayoutMk cId="160839000" sldId="2147483673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1529514642" sldId="2147483667"/>
            <pc:sldLayoutMk cId="971073603" sldId="2147483674"/>
          </pc:sldLayoutMkLst>
        </pc:sldLayoutChg>
      </pc:sldMasterChg>
      <pc:sldMasterChg chg="add replId addSldLayout modSldLayout">
        <pc:chgData name="Guest User" userId="S::urn:spo:anon#006d2077b8373f334a32baa7d3f73da54a74a8cda4827c7a18f00376e9c8d532::" providerId="AD" clId="Web-{9A3F5D01-2487-91ED-499A-CC92625B1A78}" dt="2022-11-09T19:51:18.210" v="360"/>
        <pc:sldMasterMkLst>
          <pc:docMk/>
          <pc:sldMasterMk cId="1999284154" sldId="2147483679"/>
        </pc:sldMasterMkLst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1119689825" sldId="2147483680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2150085580" sldId="2147483681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2906132812" sldId="2147483682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432672220" sldId="2147483683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2075427702" sldId="2147483684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3316061571" sldId="2147483685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3783079511" sldId="2147483686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3543267497" sldId="2147483687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3500558460" sldId="2147483688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3592652726" sldId="2147483689"/>
          </pc:sldLayoutMkLst>
        </pc:sldLayoutChg>
        <pc:sldLayoutChg chg="add 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1999284154" sldId="2147483679"/>
            <pc:sldLayoutMk cId="1890036899" sldId="2147483690"/>
          </pc:sldLayoutMkLst>
        </pc:sldLayoutChg>
      </pc:sldMasterChg>
      <pc:sldMasterChg chg="replId modSldLayout">
        <pc:chgData name="Guest User" userId="S::urn:spo:anon#006d2077b8373f334a32baa7d3f73da54a74a8cda4827c7a18f00376e9c8d532::" providerId="AD" clId="Web-{9A3F5D01-2487-91ED-499A-CC92625B1A78}" dt="2022-11-09T19:51:18.210" v="360"/>
        <pc:sldMasterMkLst>
          <pc:docMk/>
          <pc:sldMasterMk cId="606174900" sldId="2147483692"/>
        </pc:sldMasterMkLst>
        <pc:sldLayoutChg chg="replId">
          <pc:chgData name="Guest User" userId="S::urn:spo:anon#006d2077b8373f334a32baa7d3f73da54a74a8cda4827c7a18f00376e9c8d532::" providerId="AD" clId="Web-{9A3F5D01-2487-91ED-499A-CC92625B1A78}" dt="2022-11-09T19:31:12.401" v="4"/>
          <pc:sldLayoutMkLst>
            <pc:docMk/>
            <pc:sldMasterMk cId="606174900" sldId="2147483692"/>
            <pc:sldLayoutMk cId="3723130443" sldId="2147483663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606174900" sldId="2147483692"/>
            <pc:sldLayoutMk cId="3221700226" sldId="2147483670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606174900" sldId="2147483692"/>
            <pc:sldLayoutMk cId="2282743316" sldId="2147483672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606174900" sldId="2147483692"/>
            <pc:sldLayoutMk cId="3896332318" sldId="2147483675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606174900" sldId="2147483692"/>
            <pc:sldLayoutMk cId="3161641109" sldId="2147483676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606174900" sldId="2147483692"/>
            <pc:sldLayoutMk cId="2606635899" sldId="2147483677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35:22.638" v="179"/>
          <pc:sldLayoutMkLst>
            <pc:docMk/>
            <pc:sldMasterMk cId="606174900" sldId="2147483692"/>
            <pc:sldLayoutMk cId="3876763762" sldId="2147483678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606174900" sldId="2147483692"/>
            <pc:sldLayoutMk cId="994274495" sldId="2147483691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606174900" sldId="2147483692"/>
            <pc:sldLayoutMk cId="3496545553" sldId="2147483693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606174900" sldId="2147483692"/>
            <pc:sldLayoutMk cId="3494978720" sldId="2147483694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606174900" sldId="2147483692"/>
            <pc:sldLayoutMk cId="282251763" sldId="2147483695"/>
          </pc:sldLayoutMkLst>
        </pc:sldLayoutChg>
        <pc:sldLayoutChg chg="replId">
          <pc:chgData name="Guest User" userId="S::urn:spo:anon#006d2077b8373f334a32baa7d3f73da54a74a8cda4827c7a18f00376e9c8d532::" providerId="AD" clId="Web-{9A3F5D01-2487-91ED-499A-CC92625B1A78}" dt="2022-11-09T19:51:18.210" v="360"/>
          <pc:sldLayoutMkLst>
            <pc:docMk/>
            <pc:sldMasterMk cId="606174900" sldId="2147483692"/>
            <pc:sldLayoutMk cId="3931558099" sldId="2147483696"/>
          </pc:sldLayoutMkLst>
        </pc:sldLayoutChg>
      </pc:sldMasterChg>
    </pc:docChg>
  </pc:docChgLst>
  <pc:docChgLst>
    <pc:chgData name="Ammar A. Elnakady" userId="S::ammar@ideacamp.ca::b4102ba8-577e-475e-8592-a1b88f285848" providerId="AD" clId="Web-{3D79DA29-6EEC-96DD-B713-2411813FA21D}"/>
    <pc:docChg chg="modSld">
      <pc:chgData name="Ammar A. Elnakady" userId="S::ammar@ideacamp.ca::b4102ba8-577e-475e-8592-a1b88f285848" providerId="AD" clId="Web-{3D79DA29-6EEC-96DD-B713-2411813FA21D}" dt="2022-11-10T18:09:21.774" v="0"/>
      <pc:docMkLst>
        <pc:docMk/>
      </pc:docMkLst>
      <pc:sldChg chg="modSp">
        <pc:chgData name="Ammar A. Elnakady" userId="S::ammar@ideacamp.ca::b4102ba8-577e-475e-8592-a1b88f285848" providerId="AD" clId="Web-{3D79DA29-6EEC-96DD-B713-2411813FA21D}" dt="2022-11-10T18:09:21.774" v="0"/>
        <pc:sldMkLst>
          <pc:docMk/>
          <pc:sldMk cId="2244067898" sldId="4524"/>
        </pc:sldMkLst>
        <pc:picChg chg="mod">
          <ac:chgData name="Ammar A. Elnakady" userId="S::ammar@ideacamp.ca::b4102ba8-577e-475e-8592-a1b88f285848" providerId="AD" clId="Web-{3D79DA29-6EEC-96DD-B713-2411813FA21D}" dt="2022-11-10T18:09:21.774" v="0"/>
          <ac:picMkLst>
            <pc:docMk/>
            <pc:sldMk cId="2244067898" sldId="4524"/>
            <ac:picMk id="22" creationId="{AD82877B-1472-9DFE-9E4A-24D34D76AD27}"/>
          </ac:picMkLst>
        </pc:picChg>
      </pc:sldChg>
    </pc:docChg>
  </pc:docChgLst>
  <pc:docChgLst>
    <pc:chgData name="Guest User" userId="S::urn:spo:anon#1b952929976f95042ae5f630afb7d43e8b9aa0bacf863c3a910f470cdde340ec::" providerId="AD" clId="Web-{E8077FA2-5272-CA43-86BF-04DD1C0688A5}"/>
    <pc:docChg chg="addSld modSld">
      <pc:chgData name="Guest User" userId="S::urn:spo:anon#1b952929976f95042ae5f630afb7d43e8b9aa0bacf863c3a910f470cdde340ec::" providerId="AD" clId="Web-{E8077FA2-5272-CA43-86BF-04DD1C0688A5}" dt="2022-11-14T16:45:14.343" v="70" actId="14100"/>
      <pc:docMkLst>
        <pc:docMk/>
      </pc:docMkLst>
      <pc:sldChg chg="modSp">
        <pc:chgData name="Guest User" userId="S::urn:spo:anon#1b952929976f95042ae5f630afb7d43e8b9aa0bacf863c3a910f470cdde340ec::" providerId="AD" clId="Web-{E8077FA2-5272-CA43-86BF-04DD1C0688A5}" dt="2022-11-14T16:31:35.976" v="24" actId="20577"/>
        <pc:sldMkLst>
          <pc:docMk/>
          <pc:sldMk cId="2121191519" sldId="4523"/>
        </pc:sldMkLst>
        <pc:spChg chg="mod">
          <ac:chgData name="Guest User" userId="S::urn:spo:anon#1b952929976f95042ae5f630afb7d43e8b9aa0bacf863c3a910f470cdde340ec::" providerId="AD" clId="Web-{E8077FA2-5272-CA43-86BF-04DD1C0688A5}" dt="2022-11-14T16:31:35.976" v="24" actId="20577"/>
          <ac:spMkLst>
            <pc:docMk/>
            <pc:sldMk cId="2121191519" sldId="4523"/>
            <ac:spMk id="9" creationId="{7B342E20-8E36-20E5-B40F-E2FEB159770C}"/>
          </ac:spMkLst>
        </pc:spChg>
      </pc:sldChg>
      <pc:sldChg chg="addSp delSp modSp">
        <pc:chgData name="Guest User" userId="S::urn:spo:anon#1b952929976f95042ae5f630afb7d43e8b9aa0bacf863c3a910f470cdde340ec::" providerId="AD" clId="Web-{E8077FA2-5272-CA43-86BF-04DD1C0688A5}" dt="2022-11-14T16:44:14.467" v="67" actId="1076"/>
        <pc:sldMkLst>
          <pc:docMk/>
          <pc:sldMk cId="3731029546" sldId="4526"/>
        </pc:sldMkLst>
        <pc:spChg chg="mod">
          <ac:chgData name="Guest User" userId="S::urn:spo:anon#1b952929976f95042ae5f630afb7d43e8b9aa0bacf863c3a910f470cdde340ec::" providerId="AD" clId="Web-{E8077FA2-5272-CA43-86BF-04DD1C0688A5}" dt="2022-11-14T16:41:39.044" v="39" actId="1076"/>
          <ac:spMkLst>
            <pc:docMk/>
            <pc:sldMk cId="3731029546" sldId="4526"/>
            <ac:spMk id="27" creationId="{684D8386-8B64-684D-A62D-19191771612D}"/>
          </ac:spMkLst>
        </pc:spChg>
        <pc:picChg chg="mod">
          <ac:chgData name="Guest User" userId="S::urn:spo:anon#1b952929976f95042ae5f630afb7d43e8b9aa0bacf863c3a910f470cdde340ec::" providerId="AD" clId="Web-{E8077FA2-5272-CA43-86BF-04DD1C0688A5}" dt="2022-11-14T16:41:52.013" v="46" actId="1076"/>
          <ac:picMkLst>
            <pc:docMk/>
            <pc:sldMk cId="3731029546" sldId="4526"/>
            <ac:picMk id="2" creationId="{34A79734-16CF-E573-E0F1-2D39500107F9}"/>
          </ac:picMkLst>
        </pc:picChg>
        <pc:picChg chg="mod">
          <ac:chgData name="Guest User" userId="S::urn:spo:anon#1b952929976f95042ae5f630afb7d43e8b9aa0bacf863c3a910f470cdde340ec::" providerId="AD" clId="Web-{E8077FA2-5272-CA43-86BF-04DD1C0688A5}" dt="2022-11-14T16:44:05.342" v="65" actId="1076"/>
          <ac:picMkLst>
            <pc:docMk/>
            <pc:sldMk cId="3731029546" sldId="4526"/>
            <ac:picMk id="3" creationId="{4C5DA373-0E43-193B-1167-93FF6AB88C79}"/>
          </ac:picMkLst>
        </pc:picChg>
        <pc:picChg chg="mod">
          <ac:chgData name="Guest User" userId="S::urn:spo:anon#1b952929976f95042ae5f630afb7d43e8b9aa0bacf863c3a910f470cdde340ec::" providerId="AD" clId="Web-{E8077FA2-5272-CA43-86BF-04DD1C0688A5}" dt="2022-11-14T16:44:05.358" v="66" actId="1076"/>
          <ac:picMkLst>
            <pc:docMk/>
            <pc:sldMk cId="3731029546" sldId="4526"/>
            <ac:picMk id="4" creationId="{B8181DF1-1F0E-387E-0DFA-ABE7FD04F8B8}"/>
          </ac:picMkLst>
        </pc:picChg>
        <pc:picChg chg="add del mod">
          <ac:chgData name="Guest User" userId="S::urn:spo:anon#1b952929976f95042ae5f630afb7d43e8b9aa0bacf863c3a910f470cdde340ec::" providerId="AD" clId="Web-{E8077FA2-5272-CA43-86BF-04DD1C0688A5}" dt="2022-11-14T16:41:40.810" v="40"/>
          <ac:picMkLst>
            <pc:docMk/>
            <pc:sldMk cId="3731029546" sldId="4526"/>
            <ac:picMk id="5" creationId="{FDC27998-5C5B-11FF-9DD5-517BD48E222A}"/>
          </ac:picMkLst>
        </pc:picChg>
        <pc:picChg chg="add del mod">
          <ac:chgData name="Guest User" userId="S::urn:spo:anon#1b952929976f95042ae5f630afb7d43e8b9aa0bacf863c3a910f470cdde340ec::" providerId="AD" clId="Web-{E8077FA2-5272-CA43-86BF-04DD1C0688A5}" dt="2022-11-14T16:42:35.091" v="51"/>
          <ac:picMkLst>
            <pc:docMk/>
            <pc:sldMk cId="3731029546" sldId="4526"/>
            <ac:picMk id="6" creationId="{06288AB7-20FC-BD18-F8FB-C42B3FF9927B}"/>
          </ac:picMkLst>
        </pc:picChg>
        <pc:picChg chg="add mod">
          <ac:chgData name="Guest User" userId="S::urn:spo:anon#1b952929976f95042ae5f630afb7d43e8b9aa0bacf863c3a910f470cdde340ec::" providerId="AD" clId="Web-{E8077FA2-5272-CA43-86BF-04DD1C0688A5}" dt="2022-11-14T16:43:07.545" v="55" actId="1076"/>
          <ac:picMkLst>
            <pc:docMk/>
            <pc:sldMk cId="3731029546" sldId="4526"/>
            <ac:picMk id="7" creationId="{B106E16C-0990-17F4-991A-C80BAE7BD1A3}"/>
          </ac:picMkLst>
        </pc:picChg>
        <pc:picChg chg="add del mod">
          <ac:chgData name="Guest User" userId="S::urn:spo:anon#1b952929976f95042ae5f630afb7d43e8b9aa0bacf863c3a910f470cdde340ec::" providerId="AD" clId="Web-{E8077FA2-5272-CA43-86BF-04DD1C0688A5}" dt="2022-11-14T16:43:31.030" v="60"/>
          <ac:picMkLst>
            <pc:docMk/>
            <pc:sldMk cId="3731029546" sldId="4526"/>
            <ac:picMk id="10" creationId="{A68B2E5C-A6A9-FB33-DF11-FE85029357AE}"/>
          </ac:picMkLst>
        </pc:picChg>
        <pc:picChg chg="add mod">
          <ac:chgData name="Guest User" userId="S::urn:spo:anon#1b952929976f95042ae5f630afb7d43e8b9aa0bacf863c3a910f470cdde340ec::" providerId="AD" clId="Web-{E8077FA2-5272-CA43-86BF-04DD1C0688A5}" dt="2022-11-14T16:44:14.467" v="67" actId="1076"/>
          <ac:picMkLst>
            <pc:docMk/>
            <pc:sldMk cId="3731029546" sldId="4526"/>
            <ac:picMk id="11" creationId="{15C353B2-3098-0B6D-FBDD-00871FF68AE8}"/>
          </ac:picMkLst>
        </pc:picChg>
        <pc:picChg chg="mod">
          <ac:chgData name="Guest User" userId="S::urn:spo:anon#1b952929976f95042ae5f630afb7d43e8b9aa0bacf863c3a910f470cdde340ec::" providerId="AD" clId="Web-{E8077FA2-5272-CA43-86BF-04DD1C0688A5}" dt="2022-11-14T16:42:05.794" v="47" actId="1076"/>
          <ac:picMkLst>
            <pc:docMk/>
            <pc:sldMk cId="3731029546" sldId="4526"/>
            <ac:picMk id="20" creationId="{A815FEB4-DE6F-4E47-A5FA-A4CEC8469F25}"/>
          </ac:picMkLst>
        </pc:picChg>
      </pc:sldChg>
      <pc:sldChg chg="modSp">
        <pc:chgData name="Guest User" userId="S::urn:spo:anon#1b952929976f95042ae5f630afb7d43e8b9aa0bacf863c3a910f470cdde340ec::" providerId="AD" clId="Web-{E8077FA2-5272-CA43-86BF-04DD1C0688A5}" dt="2022-11-14T16:45:14.343" v="70" actId="14100"/>
        <pc:sldMkLst>
          <pc:docMk/>
          <pc:sldMk cId="3096253725" sldId="4535"/>
        </pc:sldMkLst>
        <pc:spChg chg="mod">
          <ac:chgData name="Guest User" userId="S::urn:spo:anon#1b952929976f95042ae5f630afb7d43e8b9aa0bacf863c3a910f470cdde340ec::" providerId="AD" clId="Web-{E8077FA2-5272-CA43-86BF-04DD1C0688A5}" dt="2022-11-14T16:45:14.343" v="70" actId="14100"/>
          <ac:spMkLst>
            <pc:docMk/>
            <pc:sldMk cId="3096253725" sldId="4535"/>
            <ac:spMk id="5" creationId="{B7681988-7FF6-A232-1A7A-413A8B3E92FE}"/>
          </ac:spMkLst>
        </pc:spChg>
        <pc:spChg chg="mod">
          <ac:chgData name="Guest User" userId="S::urn:spo:anon#1b952929976f95042ae5f630afb7d43e8b9aa0bacf863c3a910f470cdde340ec::" providerId="AD" clId="Web-{E8077FA2-5272-CA43-86BF-04DD1C0688A5}" dt="2022-11-14T16:45:09.937" v="69" actId="14100"/>
          <ac:spMkLst>
            <pc:docMk/>
            <pc:sldMk cId="3096253725" sldId="4535"/>
            <ac:spMk id="9" creationId="{6F31A3DB-46DF-AE27-E840-1BFC4AFCC2B0}"/>
          </ac:spMkLst>
        </pc:spChg>
        <pc:spChg chg="mod">
          <ac:chgData name="Guest User" userId="S::urn:spo:anon#1b952929976f95042ae5f630afb7d43e8b9aa0bacf863c3a910f470cdde340ec::" providerId="AD" clId="Web-{E8077FA2-5272-CA43-86BF-04DD1C0688A5}" dt="2022-11-14T16:45:05.109" v="68" actId="14100"/>
          <ac:spMkLst>
            <pc:docMk/>
            <pc:sldMk cId="3096253725" sldId="4535"/>
            <ac:spMk id="10" creationId="{FB1BC50D-D9D5-14ED-FB70-2191ABCF65A0}"/>
          </ac:spMkLst>
        </pc:spChg>
      </pc:sldChg>
      <pc:sldChg chg="addSp delSp modSp new">
        <pc:chgData name="Guest User" userId="S::urn:spo:anon#1b952929976f95042ae5f630afb7d43e8b9aa0bacf863c3a910f470cdde340ec::" providerId="AD" clId="Web-{E8077FA2-5272-CA43-86BF-04DD1C0688A5}" dt="2022-11-14T16:38:56.089" v="32" actId="14100"/>
        <pc:sldMkLst>
          <pc:docMk/>
          <pc:sldMk cId="1606010887" sldId="4536"/>
        </pc:sldMkLst>
        <pc:picChg chg="add del mod">
          <ac:chgData name="Guest User" userId="S::urn:spo:anon#1b952929976f95042ae5f630afb7d43e8b9aa0bacf863c3a910f470cdde340ec::" providerId="AD" clId="Web-{E8077FA2-5272-CA43-86BF-04DD1C0688A5}" dt="2022-11-14T16:38:19.542" v="29"/>
          <ac:picMkLst>
            <pc:docMk/>
            <pc:sldMk cId="1606010887" sldId="4536"/>
            <ac:picMk id="2" creationId="{A38DC2E3-94DC-50A9-784D-061E1D77B995}"/>
          </ac:picMkLst>
        </pc:picChg>
        <pc:picChg chg="add mod">
          <ac:chgData name="Guest User" userId="S::urn:spo:anon#1b952929976f95042ae5f630afb7d43e8b9aa0bacf863c3a910f470cdde340ec::" providerId="AD" clId="Web-{E8077FA2-5272-CA43-86BF-04DD1C0688A5}" dt="2022-11-14T16:38:56.089" v="32" actId="14100"/>
          <ac:picMkLst>
            <pc:docMk/>
            <pc:sldMk cId="1606010887" sldId="4536"/>
            <ac:picMk id="3" creationId="{089DD090-061E-B002-2F8D-BC2004CBA747}"/>
          </ac:picMkLst>
        </pc:picChg>
      </pc:sldChg>
    </pc:docChg>
  </pc:docChgLst>
  <pc:docChgLst>
    <pc:chgData name="Zoe McKenna" userId="S::zoe@ideacamp.ca::17993ec8-d054-458a-adbd-b5693361674e" providerId="AD" clId="Web-{B5A6B5CD-643E-F262-D576-60278C5FD41A}"/>
    <pc:docChg chg="modSld">
      <pc:chgData name="Zoe McKenna" userId="S::zoe@ideacamp.ca::17993ec8-d054-458a-adbd-b5693361674e" providerId="AD" clId="Web-{B5A6B5CD-643E-F262-D576-60278C5FD41A}" dt="2022-11-10T00:14:34.874" v="56" actId="1076"/>
      <pc:docMkLst>
        <pc:docMk/>
      </pc:docMkLst>
      <pc:sldChg chg="addSp delSp modSp">
        <pc:chgData name="Zoe McKenna" userId="S::zoe@ideacamp.ca::17993ec8-d054-458a-adbd-b5693361674e" providerId="AD" clId="Web-{B5A6B5CD-643E-F262-D576-60278C5FD41A}" dt="2022-11-10T00:05:45.897" v="12" actId="1076"/>
        <pc:sldMkLst>
          <pc:docMk/>
          <pc:sldMk cId="4216885947" sldId="257"/>
        </pc:sldMkLst>
        <pc:spChg chg="add ord">
          <ac:chgData name="Zoe McKenna" userId="S::zoe@ideacamp.ca::17993ec8-d054-458a-adbd-b5693361674e" providerId="AD" clId="Web-{B5A6B5CD-643E-F262-D576-60278C5FD41A}" dt="2022-11-10T00:05:34.600" v="10"/>
          <ac:spMkLst>
            <pc:docMk/>
            <pc:sldMk cId="4216885947" sldId="257"/>
            <ac:spMk id="5" creationId="{A09F70EC-A8F5-831C-830B-4710718BD74F}"/>
          </ac:spMkLst>
        </pc:spChg>
        <pc:spChg chg="del">
          <ac:chgData name="Zoe McKenna" userId="S::zoe@ideacamp.ca::17993ec8-d054-458a-adbd-b5693361674e" providerId="AD" clId="Web-{B5A6B5CD-643E-F262-D576-60278C5FD41A}" dt="2022-11-10T00:05:29.600" v="8"/>
          <ac:spMkLst>
            <pc:docMk/>
            <pc:sldMk cId="4216885947" sldId="257"/>
            <ac:spMk id="26" creationId="{56E87642-3301-E9B6-77F9-261E442A851F}"/>
          </ac:spMkLst>
        </pc:spChg>
        <pc:grpChg chg="mod">
          <ac:chgData name="Zoe McKenna" userId="S::zoe@ideacamp.ca::17993ec8-d054-458a-adbd-b5693361674e" providerId="AD" clId="Web-{B5A6B5CD-643E-F262-D576-60278C5FD41A}" dt="2022-11-10T00:05:43.318" v="11" actId="1076"/>
          <ac:grpSpMkLst>
            <pc:docMk/>
            <pc:sldMk cId="4216885947" sldId="257"/>
            <ac:grpSpMk id="13" creationId="{5139A76C-F746-B315-E888-683B74FF85F9}"/>
          </ac:grpSpMkLst>
        </pc:grpChg>
        <pc:picChg chg="mod">
          <ac:chgData name="Zoe McKenna" userId="S::zoe@ideacamp.ca::17993ec8-d054-458a-adbd-b5693361674e" providerId="AD" clId="Web-{B5A6B5CD-643E-F262-D576-60278C5FD41A}" dt="2022-11-10T00:05:45.897" v="12" actId="1076"/>
          <ac:picMkLst>
            <pc:docMk/>
            <pc:sldMk cId="4216885947" sldId="257"/>
            <ac:picMk id="28" creationId="{BE306CF0-44CF-215E-61CB-A769DB740156}"/>
          </ac:picMkLst>
        </pc:picChg>
      </pc:sldChg>
      <pc:sldChg chg="addSp delSp modSp">
        <pc:chgData name="Zoe McKenna" userId="S::zoe@ideacamp.ca::17993ec8-d054-458a-adbd-b5693361674e" providerId="AD" clId="Web-{B5A6B5CD-643E-F262-D576-60278C5FD41A}" dt="2022-11-10T00:14:34.874" v="56" actId="1076"/>
        <pc:sldMkLst>
          <pc:docMk/>
          <pc:sldMk cId="3731029546" sldId="4526"/>
        </pc:sldMkLst>
        <pc:spChg chg="mod">
          <ac:chgData name="Zoe McKenna" userId="S::zoe@ideacamp.ca::17993ec8-d054-458a-adbd-b5693361674e" providerId="AD" clId="Web-{B5A6B5CD-643E-F262-D576-60278C5FD41A}" dt="2022-11-09T23:45:13.104" v="7" actId="20577"/>
          <ac:spMkLst>
            <pc:docMk/>
            <pc:sldMk cId="3731029546" sldId="4526"/>
            <ac:spMk id="26" creationId="{5BB4BA90-A420-FB44-8B1F-7106C6323AEF}"/>
          </ac:spMkLst>
        </pc:spChg>
        <pc:picChg chg="add mod">
          <ac:chgData name="Zoe McKenna" userId="S::zoe@ideacamp.ca::17993ec8-d054-458a-adbd-b5693361674e" providerId="AD" clId="Web-{B5A6B5CD-643E-F262-D576-60278C5FD41A}" dt="2022-11-10T00:07:24.101" v="34" actId="1076"/>
          <ac:picMkLst>
            <pc:docMk/>
            <pc:sldMk cId="3731029546" sldId="4526"/>
            <ac:picMk id="2" creationId="{34A79734-16CF-E573-E0F1-2D39500107F9}"/>
          </ac:picMkLst>
        </pc:picChg>
        <pc:picChg chg="add mod">
          <ac:chgData name="Zoe McKenna" userId="S::zoe@ideacamp.ca::17993ec8-d054-458a-adbd-b5693361674e" providerId="AD" clId="Web-{B5A6B5CD-643E-F262-D576-60278C5FD41A}" dt="2022-11-10T00:07:26.070" v="35" actId="1076"/>
          <ac:picMkLst>
            <pc:docMk/>
            <pc:sldMk cId="3731029546" sldId="4526"/>
            <ac:picMk id="3" creationId="{4C5DA373-0E43-193B-1167-93FF6AB88C79}"/>
          </ac:picMkLst>
        </pc:picChg>
        <pc:picChg chg="add mod">
          <ac:chgData name="Zoe McKenna" userId="S::zoe@ideacamp.ca::17993ec8-d054-458a-adbd-b5693361674e" providerId="AD" clId="Web-{B5A6B5CD-643E-F262-D576-60278C5FD41A}" dt="2022-11-10T00:07:17.757" v="33" actId="1076"/>
          <ac:picMkLst>
            <pc:docMk/>
            <pc:sldMk cId="3731029546" sldId="4526"/>
            <ac:picMk id="4" creationId="{B8181DF1-1F0E-387E-0DFA-ABE7FD04F8B8}"/>
          </ac:picMkLst>
        </pc:picChg>
        <pc:picChg chg="add del mod">
          <ac:chgData name="Zoe McKenna" userId="S::zoe@ideacamp.ca::17993ec8-d054-458a-adbd-b5693361674e" providerId="AD" clId="Web-{B5A6B5CD-643E-F262-D576-60278C5FD41A}" dt="2022-11-10T00:14:22.951" v="49"/>
          <ac:picMkLst>
            <pc:docMk/>
            <pc:sldMk cId="3731029546" sldId="4526"/>
            <ac:picMk id="5" creationId="{2ACC1406-A0CE-FE9A-339C-5756FE5136B5}"/>
          </ac:picMkLst>
        </pc:picChg>
        <pc:picChg chg="add del mod">
          <ac:chgData name="Zoe McKenna" userId="S::zoe@ideacamp.ca::17993ec8-d054-458a-adbd-b5693361674e" providerId="AD" clId="Web-{B5A6B5CD-643E-F262-D576-60278C5FD41A}" dt="2022-11-10T00:14:18.655" v="48"/>
          <ac:picMkLst>
            <pc:docMk/>
            <pc:sldMk cId="3731029546" sldId="4526"/>
            <ac:picMk id="6" creationId="{3429C2BC-01A6-9C68-D66F-3674505AD64C}"/>
          </ac:picMkLst>
        </pc:picChg>
        <pc:picChg chg="add del mod">
          <ac:chgData name="Zoe McKenna" userId="S::zoe@ideacamp.ca::17993ec8-d054-458a-adbd-b5693361674e" providerId="AD" clId="Web-{B5A6B5CD-643E-F262-D576-60278C5FD41A}" dt="2022-11-10T00:14:16.358" v="46"/>
          <ac:picMkLst>
            <pc:docMk/>
            <pc:sldMk cId="3731029546" sldId="4526"/>
            <ac:picMk id="7" creationId="{1C8DB7D4-2B7F-A983-63F5-9301E2CB9157}"/>
          </ac:picMkLst>
        </pc:picChg>
        <pc:picChg chg="add mod">
          <ac:chgData name="Zoe McKenna" userId="S::zoe@ideacamp.ca::17993ec8-d054-458a-adbd-b5693361674e" providerId="AD" clId="Web-{B5A6B5CD-643E-F262-D576-60278C5FD41A}" dt="2022-11-10T00:14:28.733" v="53" actId="1076"/>
          <ac:picMkLst>
            <pc:docMk/>
            <pc:sldMk cId="3731029546" sldId="4526"/>
            <ac:picMk id="8" creationId="{BE32E6AC-3E20-D748-3E06-FD1B06D487F0}"/>
          </ac:picMkLst>
        </pc:picChg>
        <pc:picChg chg="add mod">
          <ac:chgData name="Zoe McKenna" userId="S::zoe@ideacamp.ca::17993ec8-d054-458a-adbd-b5693361674e" providerId="AD" clId="Web-{B5A6B5CD-643E-F262-D576-60278C5FD41A}" dt="2022-11-10T00:14:34.874" v="56" actId="1076"/>
          <ac:picMkLst>
            <pc:docMk/>
            <pc:sldMk cId="3731029546" sldId="4526"/>
            <ac:picMk id="9" creationId="{763571E1-7532-C8F4-E663-4C26BDFD23F6}"/>
          </ac:picMkLst>
        </pc:picChg>
        <pc:picChg chg="del">
          <ac:chgData name="Zoe McKenna" userId="S::zoe@ideacamp.ca::17993ec8-d054-458a-adbd-b5693361674e" providerId="AD" clId="Web-{B5A6B5CD-643E-F262-D576-60278C5FD41A}" dt="2022-11-10T00:06:18.007" v="14"/>
          <ac:picMkLst>
            <pc:docMk/>
            <pc:sldMk cId="3731029546" sldId="4526"/>
            <ac:picMk id="12" creationId="{3A88731F-F42D-A047-A433-F63CEA33CA45}"/>
          </ac:picMkLst>
        </pc:picChg>
        <pc:picChg chg="mod">
          <ac:chgData name="Zoe McKenna" userId="S::zoe@ideacamp.ca::17993ec8-d054-458a-adbd-b5693361674e" providerId="AD" clId="Web-{B5A6B5CD-643E-F262-D576-60278C5FD41A}" dt="2022-11-10T00:06:41.069" v="21" actId="1076"/>
          <ac:picMkLst>
            <pc:docMk/>
            <pc:sldMk cId="3731029546" sldId="4526"/>
            <ac:picMk id="20" creationId="{A815FEB4-DE6F-4E47-A5FA-A4CEC8469F25}"/>
          </ac:picMkLst>
        </pc:picChg>
        <pc:picChg chg="del">
          <ac:chgData name="Zoe McKenna" userId="S::zoe@ideacamp.ca::17993ec8-d054-458a-adbd-b5693361674e" providerId="AD" clId="Web-{B5A6B5CD-643E-F262-D576-60278C5FD41A}" dt="2022-11-10T00:06:46.429" v="24"/>
          <ac:picMkLst>
            <pc:docMk/>
            <pc:sldMk cId="3731029546" sldId="4526"/>
            <ac:picMk id="22" creationId="{F9800C9B-8E35-E142-95EB-F218F30C0675}"/>
          </ac:picMkLst>
        </pc:picChg>
        <pc:picChg chg="del">
          <ac:chgData name="Zoe McKenna" userId="S::zoe@ideacamp.ca::17993ec8-d054-458a-adbd-b5693361674e" providerId="AD" clId="Web-{B5A6B5CD-643E-F262-D576-60278C5FD41A}" dt="2022-11-10T00:06:45.913" v="23"/>
          <ac:picMkLst>
            <pc:docMk/>
            <pc:sldMk cId="3731029546" sldId="4526"/>
            <ac:picMk id="23" creationId="{89337D9C-BE6F-5745-B477-C11CA8F79DCA}"/>
          </ac:picMkLst>
        </pc:picChg>
        <pc:picChg chg="del">
          <ac:chgData name="Zoe McKenna" userId="S::zoe@ideacamp.ca::17993ec8-d054-458a-adbd-b5693361674e" providerId="AD" clId="Web-{B5A6B5CD-643E-F262-D576-60278C5FD41A}" dt="2022-11-10T00:06:45.226" v="22"/>
          <ac:picMkLst>
            <pc:docMk/>
            <pc:sldMk cId="3731029546" sldId="4526"/>
            <ac:picMk id="24" creationId="{1063526D-150D-D744-9E9E-7DC7BD1D8FC0}"/>
          </ac:picMkLst>
        </pc:picChg>
        <pc:picChg chg="del">
          <ac:chgData name="Zoe McKenna" userId="S::zoe@ideacamp.ca::17993ec8-d054-458a-adbd-b5693361674e" providerId="AD" clId="Web-{B5A6B5CD-643E-F262-D576-60278C5FD41A}" dt="2022-11-10T00:14:23.498" v="50"/>
          <ac:picMkLst>
            <pc:docMk/>
            <pc:sldMk cId="3731029546" sldId="4526"/>
            <ac:picMk id="32" creationId="{B0C574CE-8CC5-7A41-814D-EB9FBE366649}"/>
          </ac:picMkLst>
        </pc:picChg>
        <pc:picChg chg="del">
          <ac:chgData name="Zoe McKenna" userId="S::zoe@ideacamp.ca::17993ec8-d054-458a-adbd-b5693361674e" providerId="AD" clId="Web-{B5A6B5CD-643E-F262-D576-60278C5FD41A}" dt="2022-11-10T00:14:30.217" v="54"/>
          <ac:picMkLst>
            <pc:docMk/>
            <pc:sldMk cId="3731029546" sldId="4526"/>
            <ac:picMk id="33" creationId="{5FC5C1B5-91D2-AC44-B738-CC5598B06C53}"/>
          </ac:picMkLst>
        </pc:picChg>
      </pc:sldChg>
    </pc:docChg>
  </pc:docChgLst>
  <pc:docChgLst>
    <pc:chgData name="Zoe McKenna" userId="17993ec8-d054-458a-adbd-b5693361674e" providerId="ADAL" clId="{B35C6A86-44D8-41FF-A37E-3AAA6029896D}"/>
    <pc:docChg chg="undo custSel modSld">
      <pc:chgData name="Zoe McKenna" userId="17993ec8-d054-458a-adbd-b5693361674e" providerId="ADAL" clId="{B35C6A86-44D8-41FF-A37E-3AAA6029896D}" dt="2022-11-08T17:20:05.885" v="13" actId="2085"/>
      <pc:docMkLst>
        <pc:docMk/>
      </pc:docMkLst>
      <pc:sldChg chg="modSp mod">
        <pc:chgData name="Zoe McKenna" userId="17993ec8-d054-458a-adbd-b5693361674e" providerId="ADAL" clId="{B35C6A86-44D8-41FF-A37E-3AAA6029896D}" dt="2022-11-08T17:19:20.056" v="5" actId="207"/>
        <pc:sldMkLst>
          <pc:docMk/>
          <pc:sldMk cId="1894105679" sldId="4515"/>
        </pc:sldMkLst>
        <pc:spChg chg="mod">
          <ac:chgData name="Zoe McKenna" userId="17993ec8-d054-458a-adbd-b5693361674e" providerId="ADAL" clId="{B35C6A86-44D8-41FF-A37E-3AAA6029896D}" dt="2022-11-08T17:19:12.220" v="4" actId="207"/>
          <ac:spMkLst>
            <pc:docMk/>
            <pc:sldMk cId="1894105679" sldId="4515"/>
            <ac:spMk id="3" creationId="{973CF2F6-962E-A4D8-91B7-169DD3A82239}"/>
          </ac:spMkLst>
        </pc:spChg>
        <pc:spChg chg="mod">
          <ac:chgData name="Zoe McKenna" userId="17993ec8-d054-458a-adbd-b5693361674e" providerId="ADAL" clId="{B35C6A86-44D8-41FF-A37E-3AAA6029896D}" dt="2022-11-08T17:19:01.263" v="2" actId="208"/>
          <ac:spMkLst>
            <pc:docMk/>
            <pc:sldMk cId="1894105679" sldId="4515"/>
            <ac:spMk id="6" creationId="{4BC7E0AC-6D4E-F7D5-2CD6-9201F700AF1F}"/>
          </ac:spMkLst>
        </pc:spChg>
        <pc:spChg chg="mod">
          <ac:chgData name="Zoe McKenna" userId="17993ec8-d054-458a-adbd-b5693361674e" providerId="ADAL" clId="{B35C6A86-44D8-41FF-A37E-3AAA6029896D}" dt="2022-11-08T17:19:08.694" v="3" actId="207"/>
          <ac:spMkLst>
            <pc:docMk/>
            <pc:sldMk cId="1894105679" sldId="4515"/>
            <ac:spMk id="20" creationId="{91EFA6EC-6933-5B4F-8455-65723B7EF188}"/>
          </ac:spMkLst>
        </pc:spChg>
        <pc:spChg chg="mod">
          <ac:chgData name="Zoe McKenna" userId="17993ec8-d054-458a-adbd-b5693361674e" providerId="ADAL" clId="{B35C6A86-44D8-41FF-A37E-3AAA6029896D}" dt="2022-11-08T17:18:56.393" v="1" actId="207"/>
          <ac:spMkLst>
            <pc:docMk/>
            <pc:sldMk cId="1894105679" sldId="4515"/>
            <ac:spMk id="21" creationId="{B4341DE6-5DF0-B94D-9512-4C3EACC513D2}"/>
          </ac:spMkLst>
        </pc:spChg>
        <pc:spChg chg="mod">
          <ac:chgData name="Zoe McKenna" userId="17993ec8-d054-458a-adbd-b5693361674e" providerId="ADAL" clId="{B35C6A86-44D8-41FF-A37E-3AAA6029896D}" dt="2022-11-08T17:19:20.056" v="5" actId="207"/>
          <ac:spMkLst>
            <pc:docMk/>
            <pc:sldMk cId="1894105679" sldId="4515"/>
            <ac:spMk id="23" creationId="{E8931CE5-8DF0-FE49-AF44-4A4AE286F47B}"/>
          </ac:spMkLst>
        </pc:spChg>
        <pc:spChg chg="mod">
          <ac:chgData name="Zoe McKenna" userId="17993ec8-d054-458a-adbd-b5693361674e" providerId="ADAL" clId="{B35C6A86-44D8-41FF-A37E-3AAA6029896D}" dt="2022-11-08T17:18:52.186" v="0" actId="207"/>
          <ac:spMkLst>
            <pc:docMk/>
            <pc:sldMk cId="1894105679" sldId="4515"/>
            <ac:spMk id="26" creationId="{3363A187-64A3-5B4E-BEBF-DF72CBDF7A1E}"/>
          </ac:spMkLst>
        </pc:spChg>
      </pc:sldChg>
      <pc:sldChg chg="modSp mod">
        <pc:chgData name="Zoe McKenna" userId="17993ec8-d054-458a-adbd-b5693361674e" providerId="ADAL" clId="{B35C6A86-44D8-41FF-A37E-3AAA6029896D}" dt="2022-11-08T17:20:05.885" v="13" actId="2085"/>
        <pc:sldMkLst>
          <pc:docMk/>
          <pc:sldMk cId="2021830583" sldId="4519"/>
        </pc:sldMkLst>
        <pc:spChg chg="mod">
          <ac:chgData name="Zoe McKenna" userId="17993ec8-d054-458a-adbd-b5693361674e" providerId="ADAL" clId="{B35C6A86-44D8-41FF-A37E-3AAA6029896D}" dt="2022-11-08T17:19:55.588" v="11" actId="207"/>
          <ac:spMkLst>
            <pc:docMk/>
            <pc:sldMk cId="2021830583" sldId="4519"/>
            <ac:spMk id="42" creationId="{26272211-4513-EA12-9276-9F04C7DCAFE3}"/>
          </ac:spMkLst>
        </pc:spChg>
        <pc:spChg chg="mod">
          <ac:chgData name="Zoe McKenna" userId="17993ec8-d054-458a-adbd-b5693361674e" providerId="ADAL" clId="{B35C6A86-44D8-41FF-A37E-3AAA6029896D}" dt="2022-11-08T17:19:29.862" v="6" actId="207"/>
          <ac:spMkLst>
            <pc:docMk/>
            <pc:sldMk cId="2021830583" sldId="4519"/>
            <ac:spMk id="50" creationId="{938A5BDE-EB62-7847-B9FF-B98C93EF0E32}"/>
          </ac:spMkLst>
        </pc:spChg>
        <pc:picChg chg="mod">
          <ac:chgData name="Zoe McKenna" userId="17993ec8-d054-458a-adbd-b5693361674e" providerId="ADAL" clId="{B35C6A86-44D8-41FF-A37E-3AAA6029896D}" dt="2022-11-08T17:20:05.885" v="13" actId="2085"/>
          <ac:picMkLst>
            <pc:docMk/>
            <pc:sldMk cId="2021830583" sldId="4519"/>
            <ac:picMk id="5" creationId="{B70925F8-F8E3-8F61-BC43-0421790C29D2}"/>
          </ac:picMkLst>
        </pc:picChg>
        <pc:picChg chg="mod">
          <ac:chgData name="Zoe McKenna" userId="17993ec8-d054-458a-adbd-b5693361674e" providerId="ADAL" clId="{B35C6A86-44D8-41FF-A37E-3AAA6029896D}" dt="2022-11-08T17:19:59.500" v="12" actId="1076"/>
          <ac:picMkLst>
            <pc:docMk/>
            <pc:sldMk cId="2021830583" sldId="4519"/>
            <ac:picMk id="8" creationId="{DF30F5FF-086C-6C34-6A71-4D5604F879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5DFCB-DEE3-4049-A8AD-2443A61EE913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5AE9A-4304-4EC7-B094-E23CACE25F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8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A1EB7-514C-491F-980C-426A0315FDD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43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r>
              <a:rPr lang="en-US" b="1"/>
              <a:t>Digital credentials</a:t>
            </a:r>
            <a:r>
              <a:rPr lang="en-US"/>
              <a:t> are the digital equivalent to a physical credential, like business registration or sustainability certifications.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Digital credentials offer a huge improvement over pdf documents shared by email because they:</a:t>
            </a:r>
          </a:p>
          <a:p>
            <a:pPr marL="171450" indent="-171450">
              <a:buFont typeface="Arial"/>
              <a:buChar char="•"/>
            </a:pPr>
            <a:endParaRPr lang="en-US"/>
          </a:p>
          <a:p>
            <a:pPr marL="742950" lvl="0" indent="-171450">
              <a:buFont typeface="Arial"/>
              <a:buChar char="•"/>
            </a:pPr>
            <a:r>
              <a:rPr lang="en-US">
                <a:cs typeface="Calibri"/>
              </a:rPr>
              <a:t>Can be shared quickly and are tamper-proof</a:t>
            </a:r>
          </a:p>
          <a:p>
            <a:pPr marL="742950" lvl="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742950" lvl="0" indent="-171450">
              <a:buFont typeface="Arial"/>
              <a:buChar char="•"/>
            </a:pPr>
            <a:r>
              <a:rPr lang="en-US">
                <a:cs typeface="Calibri"/>
              </a:rPr>
              <a:t>Allow organizations to control their data</a:t>
            </a:r>
          </a:p>
          <a:p>
            <a:pPr marL="742950" lvl="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742950" lvl="0" indent="-171450">
              <a:buFont typeface="Arial"/>
              <a:buChar char="•"/>
            </a:pPr>
            <a:r>
              <a:rPr lang="en-US">
                <a:cs typeface="Calibri"/>
              </a:rPr>
              <a:t>Guarantee the integrity of the information</a:t>
            </a:r>
          </a:p>
          <a:p>
            <a:pPr marL="742950" lvl="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742950" lvl="0" indent="-171450">
              <a:buFont typeface="Arial"/>
              <a:buChar char="•"/>
            </a:pPr>
            <a:r>
              <a:rPr lang="en-US">
                <a:cs typeface="Calibri"/>
              </a:rPr>
              <a:t>Build digital trust</a:t>
            </a:r>
          </a:p>
          <a:p>
            <a:pPr marL="171450" indent="-171450">
              <a:buFont typeface="Arial,Sans-Serif"/>
              <a:buChar char="•"/>
            </a:pPr>
            <a:endParaRPr lang="en-US"/>
          </a:p>
          <a:p>
            <a:pPr marL="171450" indent="-171450">
              <a:buFont typeface="Arial,Sans-Serif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>
                <a:latin typeface="Calibri"/>
                <a:ea typeface="Roboto Light"/>
                <a:cs typeface="Calibri"/>
              </a:rPr>
              <a:t>A </a:t>
            </a:r>
            <a:r>
              <a:rPr lang="en-US" b="1">
                <a:latin typeface="Calibri"/>
                <a:ea typeface="Roboto Light"/>
                <a:cs typeface="Calibri"/>
              </a:rPr>
              <a:t>digital trust ecosystem </a:t>
            </a:r>
            <a:r>
              <a:rPr lang="en-US">
                <a:latin typeface="Calibri"/>
                <a:ea typeface="Roboto Light"/>
                <a:cs typeface="Calibri"/>
              </a:rPr>
              <a:t>is </a:t>
            </a:r>
            <a:r>
              <a:rPr lang="en-US"/>
              <a:t>a network of organizations including environmental auditors, government bodies, mining and energy companies, and non-government organizations who share information using digital trust technology. </a:t>
            </a:r>
          </a:p>
          <a:p>
            <a:pPr marL="171450" indent="-171450">
              <a:buFont typeface="Arial,Sans-Serif"/>
              <a:buChar char="•"/>
            </a:pPr>
            <a:endParaRPr lang="en-US">
              <a:latin typeface="Calibri"/>
              <a:ea typeface="Roboto Light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>
                <a:latin typeface="Calibri"/>
                <a:ea typeface="Roboto Light"/>
                <a:cs typeface="Calibri"/>
              </a:rPr>
              <a:t>EMDT's</a:t>
            </a:r>
            <a:r>
              <a:rPr lang="en-US"/>
              <a:t> technology, </a:t>
            </a:r>
            <a:r>
              <a:rPr lang="en-US" b="1"/>
              <a:t>Traction</a:t>
            </a:r>
            <a:r>
              <a:rPr lang="en-US"/>
              <a:t>, is open-source software built on Hyperledger Aries ACA-y and Hyperledger Indy. Traction enables the B.C. government to share and receive digital credentials. </a:t>
            </a:r>
          </a:p>
          <a:p>
            <a:pPr marL="171450" indent="-171450">
              <a:buFont typeface="Arial,Sans-Serif"/>
              <a:buChar char="•"/>
            </a:pPr>
            <a:endParaRPr lang="en-US">
              <a:latin typeface="+mn-lt"/>
              <a:ea typeface="+mn-ea"/>
              <a:cs typeface="Calibri" panose="020F0502020204030204"/>
            </a:endParaRPr>
          </a:p>
          <a:p>
            <a:pPr marL="171450" indent="-171450">
              <a:buFont typeface="Arial,Sans-Serif"/>
              <a:buChar char="•"/>
            </a:pPr>
            <a:r>
              <a:rPr lang="en-US">
                <a:latin typeface="Calibri"/>
                <a:ea typeface="Roboto Light"/>
                <a:cs typeface="Calibri"/>
              </a:rPr>
              <a:t>EMDT is wor</a:t>
            </a:r>
            <a:r>
              <a:rPr lang="en-US"/>
              <a:t>king with global partners to establish a </a:t>
            </a:r>
            <a:r>
              <a:rPr lang="en-US" b="1"/>
              <a:t>governance framework </a:t>
            </a:r>
            <a:r>
              <a:rPr lang="en-US"/>
              <a:t>including common terminology, policies, and standards for use by the digital trust ecosystem.</a:t>
            </a:r>
            <a:endParaRPr lang="en-US">
              <a:latin typeface="Calibri"/>
              <a:ea typeface="Roboto Light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US">
              <a:latin typeface="Calibri"/>
              <a:ea typeface="Roboto Light"/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US">
              <a:latin typeface="Calibri"/>
              <a:ea typeface="Roboto Light"/>
              <a:cs typeface="Calibri"/>
            </a:endParaRPr>
          </a:p>
          <a:p>
            <a:endParaRPr lang="en-US">
              <a:latin typeface="Calibri Light"/>
              <a:ea typeface="Roboto Light"/>
              <a:cs typeface="Calibri Light"/>
            </a:endParaRPr>
          </a:p>
          <a:p>
            <a:endParaRPr lang="en-CA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B9986-9E5B-6248-AF6C-92252DB3AD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A1EB7-514C-491F-980C-426A0315FDD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61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 credential such as this Law Society membership, can be represented on a paper or plastic card, or cryptographically in digital wallet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A1EB7-514C-491F-980C-426A0315FDD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96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Roboto Light"/>
                <a:cs typeface="Calibri Light"/>
              </a:rPr>
              <a:t>Energy &amp; Mines Digital Trust (or EMDT) is a pilot project that was initiated in November 2020 by the British Columbia Ministry of Energy, Mines and Low Carbon Innovation.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  <a:defRPr/>
            </a:pPr>
            <a:endParaRPr lang="en-US" sz="1200" kern="1200">
              <a:solidFill>
                <a:schemeClr val="tx1"/>
              </a:solidFill>
              <a:latin typeface="+mj-lt"/>
              <a:ea typeface="Roboto Light"/>
              <a:cs typeface="Calibri Light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  <a:defRPr/>
            </a:pPr>
            <a:r>
              <a:rPr lang="en-US" sz="1200" kern="1200">
                <a:solidFill>
                  <a:schemeClr val="tx1"/>
                </a:solidFill>
                <a:latin typeface="+mj-lt"/>
                <a:ea typeface="Roboto Light"/>
                <a:cs typeface="Calibri Light"/>
              </a:rPr>
              <a:t>This project is enabling a collaborative digital ecosystem between the B.C. government, natural resource companies, and organizations around the world, making it simple and secure to share sustainability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>
              <a:latin typeface="+mj-lt"/>
              <a:ea typeface="Roboto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j-lt"/>
                <a:ea typeface="Roboto Light"/>
                <a:cs typeface="Calibri Light"/>
              </a:rPr>
              <a:t>We are working to provide mining and natural gas industry participants with a trusted, verifiable way to share greenhouse gas emissions data.</a:t>
            </a:r>
            <a:r>
              <a:rPr lang="en-US">
                <a:latin typeface="+mj-lt"/>
                <a:ea typeface="Roboto Light"/>
                <a:cs typeface="Calibri Light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>
              <a:latin typeface="+mj-lt"/>
              <a:ea typeface="Roboto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j-lt"/>
                <a:ea typeface="Roboto Light"/>
                <a:cs typeface="Calibri Light"/>
              </a:rPr>
              <a:t>This initiative actively contributes to B.C. and Canada becoming recognized globally as a desirable, responsible, and competitive jurisdiction for investment.</a:t>
            </a:r>
          </a:p>
          <a:p>
            <a:pPr marL="171450" indent="-171450">
              <a:buFontTx/>
              <a:buChar char="-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B9986-9E5B-6248-AF6C-92252DB3AD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/>
              <a:t>Globally, an increasing emphasis on responsibly sourced natural resource products is pressuring organizations to prove they are globally competitive, environmentally-leading, and socially responsible.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>
              <a:cs typeface="Calibri" panose="020F0502020204030204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>
                <a:cs typeface="Calibri" panose="020F0502020204030204"/>
              </a:rPr>
              <a:t>However, the current process for sustainability reporting relies on emails, spreadsheets and .pdf documents, which isn’t efficient and presents a number of challenges relating to security, privacy and administrative burden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>
              <a:cs typeface="Calibri" panose="020F0502020204030204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>
                <a:cs typeface="Calibri" panose="020F0502020204030204"/>
              </a:rPr>
              <a:t>EMDT is working to make improvements in a few different ways: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>
              <a:cs typeface="Calibri" panose="020F0502020204030204"/>
            </a:endParaRPr>
          </a:p>
          <a:p>
            <a:pPr marL="514350" lvl="2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b="0">
                <a:cs typeface="Calibri" panose="020F0502020204030204"/>
              </a:rPr>
              <a:t>First, by making the </a:t>
            </a:r>
            <a:r>
              <a:rPr lang="en-CA" b="1">
                <a:cs typeface="Calibri" panose="020F0502020204030204"/>
              </a:rPr>
              <a:t>process more efficient </a:t>
            </a:r>
            <a:r>
              <a:rPr lang="en-CA" b="0">
                <a:cs typeface="Calibri" panose="020F0502020204030204"/>
              </a:rPr>
              <a:t>by providing digital solutions to organizations to reduce the degree of manual effort and administrative burden required to report sustainability data</a:t>
            </a:r>
          </a:p>
          <a:p>
            <a:pPr marL="514350" lvl="2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 b="0">
              <a:cs typeface="Calibri" panose="020F0502020204030204"/>
            </a:endParaRPr>
          </a:p>
          <a:p>
            <a:pPr marL="514350" lvl="2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b="0">
                <a:cs typeface="Calibri" panose="020F0502020204030204"/>
              </a:rPr>
              <a:t>Second, EMDT is delivering a way for market participants to </a:t>
            </a:r>
            <a:r>
              <a:rPr lang="en-CA" b="1">
                <a:cs typeface="Calibri" panose="020F0502020204030204"/>
              </a:rPr>
              <a:t>trust </a:t>
            </a:r>
            <a:r>
              <a:rPr lang="en-CA" b="0">
                <a:cs typeface="Calibri" panose="020F0502020204030204"/>
              </a:rPr>
              <a:t>that sustainability reports are accurate and legitimate, and to share information in a </a:t>
            </a:r>
            <a:r>
              <a:rPr lang="en-CA" b="1">
                <a:cs typeface="Calibri" panose="020F0502020204030204"/>
              </a:rPr>
              <a:t>secure</a:t>
            </a:r>
            <a:r>
              <a:rPr lang="en-CA" b="0">
                <a:cs typeface="Calibri" panose="020F0502020204030204"/>
              </a:rPr>
              <a:t> manner</a:t>
            </a:r>
          </a:p>
          <a:p>
            <a:pPr marL="514350" lvl="2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 b="1">
              <a:cs typeface="Calibri" panose="020F0502020204030204"/>
            </a:endParaRPr>
          </a:p>
          <a:p>
            <a:pPr marL="514350" lvl="2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/>
              <a:t>And finally, EMDT is providing a way for organizations to share only the data that is necessary; this </a:t>
            </a:r>
            <a:r>
              <a:rPr lang="en-CA" b="1"/>
              <a:t>selective disclosure </a:t>
            </a:r>
            <a:r>
              <a:rPr lang="en-CA"/>
              <a:t>provides greater privacy.</a:t>
            </a:r>
          </a:p>
          <a:p>
            <a:pPr marL="514350" lvl="2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>
              <a:cs typeface="Calibri"/>
            </a:endParaRPr>
          </a:p>
          <a:p>
            <a:pPr marL="171450" indent="-171450">
              <a:buFontTx/>
              <a:buChar char="-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B9986-9E5B-6248-AF6C-92252DB3AD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0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8D4D-AA80-C2D3-D2E9-14129FFB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DC256-5647-968C-BCA0-42FC4960A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0FBC7-B8DF-2F81-ACF7-AE8EE6D5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2E53-D7A3-784E-4F64-DB1C9E86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6515F-9310-18AC-30D3-4D733492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54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2F9E-DF81-E1B2-1626-C643A825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C7B8C-BBB1-1D89-5EDE-AF3043084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5BCEF-783B-B8DC-455D-9881E25A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06367-3177-0AAE-03CB-096B322F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00B8-6F7E-1F11-3029-7FDFB239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63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16741-4DF2-C350-0E94-E4C0B2231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08179-14B3-78EF-E8D2-2DE03A491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91F3A-D886-35C5-05F4-279098DF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00EC6-3F7F-5690-EDA7-E3F44491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12CA8-C8EC-10CB-7684-EFD719AF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76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0B63800-463E-234D-A18D-60B93BDF18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86773"/>
            <a:ext cx="4064000" cy="2806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B7E2FF5-34BF-0346-BD10-6391F7594C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2386773"/>
            <a:ext cx="4064000" cy="2806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7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06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B7D6B76-9B50-4835-9C95-185C8437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9DED69-73BE-48A8-A122-802BAC69C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217"/>
          </a:xfrm>
        </p:spPr>
        <p:txBody>
          <a:bodyPr/>
          <a:lstStyle>
            <a:lvl1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1pPr>
            <a:lvl2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2pPr>
            <a:lvl3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3pPr>
            <a:lvl4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4pPr>
            <a:lvl5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E96AF9C-7503-4940-A1F3-E5DEDE4D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4858" y="5679432"/>
            <a:ext cx="2669276" cy="238410"/>
          </a:xfrm>
        </p:spPr>
        <p:txBody>
          <a:bodyPr/>
          <a:lstStyle>
            <a:lvl1pPr algn="r">
              <a:defRPr/>
            </a:lvl1pPr>
          </a:lstStyle>
          <a:p>
            <a:fld id="{BDB98E81-BE24-4B1E-BC50-C0F485BB1618}" type="datetime2">
              <a:rPr lang="en-CA" smtClean="0"/>
              <a:t>Friday, November 18, 2022</a:t>
            </a:fld>
            <a:endParaRPr lang="en-C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539AAE-368E-407F-B15F-E1A76080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131" y="6413493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0F7CF502-8AA5-49E9-82D5-9BE83E10E1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A57DF7C-8E3F-44E0-AA7A-04AC67C39817}"/>
              </a:ext>
            </a:extLst>
          </p:cNvPr>
          <p:cNvSpPr/>
          <p:nvPr userDrawn="1"/>
        </p:nvSpPr>
        <p:spPr>
          <a:xfrm>
            <a:off x="11600697" y="6456990"/>
            <a:ext cx="322634" cy="278133"/>
          </a:xfrm>
          <a:prstGeom prst="hexagon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CF7E60-BA61-44CD-BE8B-1F91756C7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842"/>
            <a:ext cx="12192000" cy="940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0071"/>
          </a:xfrm>
        </p:spPr>
        <p:txBody>
          <a:bodyPr/>
          <a:lstStyle>
            <a:lvl1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1pPr>
            <a:lvl2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2pPr>
            <a:lvl3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3pPr>
            <a:lvl4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4pPr>
            <a:lvl5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0071"/>
          </a:xfrm>
        </p:spPr>
        <p:txBody>
          <a:bodyPr/>
          <a:lstStyle>
            <a:lvl1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1pPr>
            <a:lvl2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2pPr>
            <a:lvl3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3pPr>
            <a:lvl4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4pPr>
            <a:lvl5pPr>
              <a:defRPr b="0" i="0">
                <a:solidFill>
                  <a:sysClr val="windowText" lastClr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6AB9B9-9C0C-4851-B430-3D3292FF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4858" y="5679432"/>
            <a:ext cx="2669276" cy="238410"/>
          </a:xfrm>
        </p:spPr>
        <p:txBody>
          <a:bodyPr/>
          <a:lstStyle>
            <a:lvl1pPr algn="r">
              <a:defRPr/>
            </a:lvl1pPr>
          </a:lstStyle>
          <a:p>
            <a:fld id="{9B5471F7-1B01-4533-BD06-8CAC9C54B87C}" type="datetime2">
              <a:rPr lang="en-CA" smtClean="0"/>
              <a:t>Friday, November 18, 2022</a:t>
            </a:fld>
            <a:endParaRPr lang="en-CA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C0E607-1881-4272-8C50-97FEAD3D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131" y="6413493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0F7CF502-8AA5-49E9-82D5-9BE83E10E1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ABA96DC-F20C-49C7-A6E9-920E1654966B}"/>
              </a:ext>
            </a:extLst>
          </p:cNvPr>
          <p:cNvSpPr/>
          <p:nvPr userDrawn="1"/>
        </p:nvSpPr>
        <p:spPr>
          <a:xfrm>
            <a:off x="11600697" y="6456990"/>
            <a:ext cx="322634" cy="278133"/>
          </a:xfrm>
          <a:prstGeom prst="hexagon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1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C89AE-3222-4287-81E0-3016625E3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842"/>
            <a:ext cx="12192000" cy="940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C4ABD4C-A209-4A82-920C-97D4CC59BCB1}"/>
              </a:ext>
            </a:extLst>
          </p:cNvPr>
          <p:cNvSpPr txBox="1">
            <a:spLocks/>
          </p:cNvSpPr>
          <p:nvPr userDrawn="1"/>
        </p:nvSpPr>
        <p:spPr>
          <a:xfrm>
            <a:off x="8674858" y="5679432"/>
            <a:ext cx="2669276" cy="238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ADC4-3DBE-4EF7-A7E7-F688AA2FF112}" type="datetime2">
              <a:rPr lang="en-CA" smtClean="0"/>
              <a:pPr/>
              <a:t>Friday, November 18, 2022</a:t>
            </a:fld>
            <a:endParaRPr lang="en-C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A7FA38A-FFBD-4C41-86E1-D249AE10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131" y="6413493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0F7CF502-8AA5-49E9-82D5-9BE83E10E1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3731986-E1ED-44C5-9F6D-08B1EA5271FC}"/>
              </a:ext>
            </a:extLst>
          </p:cNvPr>
          <p:cNvSpPr/>
          <p:nvPr userDrawn="1"/>
        </p:nvSpPr>
        <p:spPr>
          <a:xfrm>
            <a:off x="11600697" y="6456990"/>
            <a:ext cx="322634" cy="278133"/>
          </a:xfrm>
          <a:prstGeom prst="hexagon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3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63D51-73FA-49F5-8244-0425DAF1F1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842"/>
            <a:ext cx="12192000" cy="94015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68100B-9379-4753-8193-97E834E7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4858" y="5679432"/>
            <a:ext cx="2669276" cy="238410"/>
          </a:xfrm>
        </p:spPr>
        <p:txBody>
          <a:bodyPr/>
          <a:lstStyle>
            <a:lvl1pPr algn="r">
              <a:defRPr/>
            </a:lvl1pPr>
          </a:lstStyle>
          <a:p>
            <a:fld id="{048FF514-83CC-4C34-B775-27A2C681D131}" type="datetime2">
              <a:rPr lang="en-CA" smtClean="0"/>
              <a:t>Friday, November 18, 2022</a:t>
            </a:fld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E021E3A-4F17-4D04-955B-D91E46BF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131" y="6413493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0F7CF502-8AA5-49E9-82D5-9BE83E10E15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7598622-40F2-4FE8-9163-DF113F55CCD1}"/>
              </a:ext>
            </a:extLst>
          </p:cNvPr>
          <p:cNvSpPr/>
          <p:nvPr userDrawn="1"/>
        </p:nvSpPr>
        <p:spPr>
          <a:xfrm>
            <a:off x="11600697" y="6456990"/>
            <a:ext cx="322634" cy="278133"/>
          </a:xfrm>
          <a:prstGeom prst="hexagon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07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1188-1ED7-F94F-38DA-04C292F66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AFB25-D6E6-875C-7E66-FAC793D83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13CC-175F-2104-B052-7B4CA40C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62D8E-3134-F1B9-4C0A-90B4E324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755C6-9A20-685E-B60E-8E7DA064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08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835E-B014-4AF1-F3EE-4D73627C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63484-8139-78AF-F3E1-91351504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51C85-41DA-7E31-81BA-11120E45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FA95-A8F3-635F-6397-B4A55143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0C16A-8A46-CE51-B531-4DF5FF3D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13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47BF-309A-6886-2524-EB39EAC6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5C1C7-C92D-B0EF-18B0-F9AA22B4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D5EC2-EB5C-9A78-D6F8-A8A1DACE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0A5A-7111-1B36-8D78-0888CDF1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4CB7-B5AB-76BC-E5EE-90A960D2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130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292-EA04-A281-1237-9C7D55A8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D340-9FE8-7FB0-A456-328F72D2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ACC26-8FD3-00E0-DA13-58F75852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4E11E-1E98-DFCE-C947-85B86983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73BE3-51A5-8E32-A4BB-1C36097B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67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BB7A-2EC5-C1C7-1AD4-87EB5205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2AE6-1F94-1438-8DD5-356AC189E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0CA79-7FC8-C55B-D397-30477752B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90A53-884C-8715-EF88-14F0702F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5BE75-6932-B091-A51D-E170084E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C733F-3C49-9B20-170A-D9370B7D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42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E359-CAE4-3B17-B867-89A8C5D1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99F9-CB97-444E-6046-5B0B223D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33DA2-8341-754A-1978-1ED6F34C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36030-FEC1-0383-D262-BBB775CA3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C81BC-549E-B9B0-9604-395220148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B1814-D5E8-9387-073F-7397F2D4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86F30-4C03-1BC5-2793-F1AAD4B0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56E42-EB9B-EB8E-8589-8DF682D2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06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6C92-C4D5-A832-3F19-052CB54B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5049B-8E04-C3FC-AAFE-D3C8174E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71806-ACC3-45DB-1B90-092B91E8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5933A-FE48-70FF-1C8E-5EB8B631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689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74B38-9B99-7EB1-F7F9-59E071E3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BC02C-1D78-8A0F-C251-CC0BD4B8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B52D-5D9E-1835-7078-A04E1DC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079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1029-C14B-8234-70D9-EF71F77A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9DCB5-2786-6874-4983-CD2BA4C2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3DB7F-8FDE-7F91-6310-14F2CA755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0EE80-6EBC-6210-43C6-6DBABB17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94673-97BF-D177-C9AB-B3B3D114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E10AF-EBE7-91A2-C260-76AC14A1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6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AAFC-5F44-8A9E-6F61-4FA85E19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77A516-3A8E-C97B-CBF9-DE3876FA6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48BC3-65FA-FCE3-21D4-1B9D9298B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AF0CB-714C-22B1-9340-5F2E8651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DE41B-90DD-BA13-81CF-DB0A66A1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2CC99-809B-19AF-495C-5FE39CF4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55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DAFF-A532-B3AB-0C58-B5DDF7DF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FB258-7179-669B-857C-F600BF88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D1A1-6DF5-DBFD-3DE9-779C0EB0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1B8F-E940-984D-20CC-B56CB0D8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D0AE9-AA3F-F3EC-2F38-FA40FCC7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652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79BFC-5288-5137-73E5-3A469B0D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71CD8-C73E-3187-9C41-C7DD1F9D9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BDBE6-BAFF-33F1-67A2-EF79DEFD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D21FC-1239-EC49-0877-E5D05B5F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8FD20-F10D-6C88-BFB7-F91C3A21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03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8C8E-B39C-1547-B8AE-706244FC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89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2BAB-7DF6-A8D9-C5BC-B45684F6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80AD6-5FB5-6686-F78C-C815E6FDF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99C8-27BE-A8AC-F619-3B34F682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0237-A49E-904C-3DD0-7C0FAE14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4AEBD-8942-FCBA-B9A4-98CEED54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700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5BEE-7223-0042-8EA6-DAF069B18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27BE7-621F-8E44-84F1-BB08E3FF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65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663D-375D-BD41-9B7B-C1EC04A5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BA7B-DD79-F84A-970E-DD5F000E7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327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740D-8D49-AE46-A755-E6A618F3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E8137-D9B1-CE4E-8314-4CCBA0D5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037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5999-A759-3245-BE67-7D7F19F7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2C3CD-DDA0-4742-A1A1-399DEE241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5A6C8-C09C-7745-9E44-6953B2CED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997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5AC2-FB17-E74A-8CC4-54B53E81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17" y="365125"/>
            <a:ext cx="8915367" cy="9255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3BD51-8A36-D349-9242-024D1B101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0BA57-5589-6344-B4A9-BA595A31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43B51-3512-574F-8E21-4A5917BB9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61D59-4ADF-0845-BDD0-AEE26A9C6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910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32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BA25-0CB1-E846-978C-4C3F2153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F86B-A465-5C45-8EAC-4807FB75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8E57E-C2BB-654B-8BE9-5BAD13821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041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0E1A-912C-064D-9B43-A4417B07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3B13A-BFA4-7941-BC47-FE9101CD5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C0860-0957-A042-A7AD-4A4E0C88A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592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C142-5776-224E-ADA9-943598EA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AFABB-1559-EE4F-98F0-63C654E0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793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DB54C-A55C-134B-825C-D3860F225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F919C-B453-A945-A940-EDFE76564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55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B48E-AFBA-2CBE-EE88-7CCE43DB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7C58-B7EA-601F-0C24-20627382B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ABF3F-9D50-E802-7B22-6B3DFAAFD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8E7D4-FDBC-4628-1749-8CE656F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EA4D7-AE7C-2601-A9AB-C79E976C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7FB97-A88D-0559-EF17-650D3916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978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2E6C94E-8216-E849-B03A-712F24271C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8594" y="1943326"/>
            <a:ext cx="6917498" cy="4282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4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43620DA-D776-834D-9C09-44477B2ED0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966" y="2088523"/>
            <a:ext cx="5301292" cy="4076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7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3A6EEA-C78C-BF43-BC2B-37392A3838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83331" y="-177684"/>
            <a:ext cx="8740532" cy="7213368"/>
          </a:xfrm>
          <a:custGeom>
            <a:avLst/>
            <a:gdLst>
              <a:gd name="connsiteX0" fmla="*/ 0 w 17339352"/>
              <a:gd name="connsiteY0" fmla="*/ 0 h 14381016"/>
              <a:gd name="connsiteX1" fmla="*/ 17339352 w 17339352"/>
              <a:gd name="connsiteY1" fmla="*/ 0 h 14381016"/>
              <a:gd name="connsiteX2" fmla="*/ 17339352 w 17339352"/>
              <a:gd name="connsiteY2" fmla="*/ 14381016 h 14381016"/>
              <a:gd name="connsiteX3" fmla="*/ 0 w 17339352"/>
              <a:gd name="connsiteY3" fmla="*/ 14381016 h 14381016"/>
              <a:gd name="connsiteX4" fmla="*/ 0 w 17339352"/>
              <a:gd name="connsiteY4" fmla="*/ 0 h 14381016"/>
              <a:gd name="connsiteX0" fmla="*/ 0 w 17339352"/>
              <a:gd name="connsiteY0" fmla="*/ 0 h 14381016"/>
              <a:gd name="connsiteX1" fmla="*/ 10732812 w 17339352"/>
              <a:gd name="connsiteY1" fmla="*/ 0 h 14381016"/>
              <a:gd name="connsiteX2" fmla="*/ 17339352 w 17339352"/>
              <a:gd name="connsiteY2" fmla="*/ 14381016 h 14381016"/>
              <a:gd name="connsiteX3" fmla="*/ 0 w 17339352"/>
              <a:gd name="connsiteY3" fmla="*/ 14381016 h 14381016"/>
              <a:gd name="connsiteX4" fmla="*/ 0 w 17339352"/>
              <a:gd name="connsiteY4" fmla="*/ 0 h 14381016"/>
              <a:gd name="connsiteX0" fmla="*/ 0 w 17339352"/>
              <a:gd name="connsiteY0" fmla="*/ 22860 h 14403876"/>
              <a:gd name="connsiteX1" fmla="*/ 12195852 w 17339352"/>
              <a:gd name="connsiteY1" fmla="*/ 0 h 14403876"/>
              <a:gd name="connsiteX2" fmla="*/ 17339352 w 17339352"/>
              <a:gd name="connsiteY2" fmla="*/ 14403876 h 14403876"/>
              <a:gd name="connsiteX3" fmla="*/ 0 w 17339352"/>
              <a:gd name="connsiteY3" fmla="*/ 14403876 h 14403876"/>
              <a:gd name="connsiteX4" fmla="*/ 0 w 17339352"/>
              <a:gd name="connsiteY4" fmla="*/ 22860 h 14403876"/>
              <a:gd name="connsiteX0" fmla="*/ 0 w 17476512"/>
              <a:gd name="connsiteY0" fmla="*/ 22860 h 14426736"/>
              <a:gd name="connsiteX1" fmla="*/ 12195852 w 17476512"/>
              <a:gd name="connsiteY1" fmla="*/ 0 h 14426736"/>
              <a:gd name="connsiteX2" fmla="*/ 17476512 w 17476512"/>
              <a:gd name="connsiteY2" fmla="*/ 14426736 h 14426736"/>
              <a:gd name="connsiteX3" fmla="*/ 0 w 17476512"/>
              <a:gd name="connsiteY3" fmla="*/ 14403876 h 14426736"/>
              <a:gd name="connsiteX4" fmla="*/ 0 w 17476512"/>
              <a:gd name="connsiteY4" fmla="*/ 22860 h 1442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6512" h="14426736">
                <a:moveTo>
                  <a:pt x="0" y="22860"/>
                </a:moveTo>
                <a:lnTo>
                  <a:pt x="12195852" y="0"/>
                </a:lnTo>
                <a:lnTo>
                  <a:pt x="17476512" y="14426736"/>
                </a:lnTo>
                <a:lnTo>
                  <a:pt x="0" y="14403876"/>
                </a:lnTo>
                <a:lnTo>
                  <a:pt x="0" y="22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8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031697F-EBCA-484F-9F31-A030DAA068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5645" y="1522145"/>
            <a:ext cx="1573178" cy="157276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EA3C98A-3EE5-B146-91EB-A00ABEA436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53176" y="1522145"/>
            <a:ext cx="1573178" cy="157276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19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0B63800-463E-234D-A18D-60B93BDF18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7825" y="0"/>
            <a:ext cx="7454175" cy="5125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7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0B63800-463E-234D-A18D-60B93BDF18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86773"/>
            <a:ext cx="4064000" cy="2806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B7E2FF5-34BF-0346-BD10-6391F7594C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2386773"/>
            <a:ext cx="4064000" cy="2806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D53B-A179-A115-A8FD-6C3E09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E308-DEFA-69CB-860C-70122EED8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69AF3-6377-7D7E-F94C-FA306CEE4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4C856-92BC-E802-34C7-A4256CE25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A701A-1D2B-0432-0494-A62F1833F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5EEF7-B78B-97DC-9FF5-175E1792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869F8-30C1-E3A1-82D9-99F4916D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1A6BE-168F-A3B1-B1C4-2F26452A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7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6207-3551-2096-3D89-6C123A6A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072A0-5715-E112-15C7-F7B2BB76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69419-1013-F0D3-3D60-55294851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95EE2-DA03-AAD1-461E-244DF9B1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5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D7777-C3EC-BF29-333F-044EBE10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2D15B-0066-8FB9-8306-B6AAFA17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E0FD-2DC7-0302-DD23-69CCDD1D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E204-8A8F-2501-ABCB-ECCF74EE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160D-1605-9238-4039-218415D9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AB42C-3D65-8BD4-9155-CDCD11C6B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E803C-0E8C-F15A-5F14-6B89953B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9BE73-3D2A-FBCD-D31B-AE004E21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53B10-2E74-281E-84BF-CD2585C3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33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18CE-428C-5C0D-2A18-B4F9C0DE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FA525F-2F44-C53E-B3F1-353DD26F3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1024D-52F3-3EC4-C35B-EC4109E90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65225-EB38-30AB-A328-CFA26D6B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A1E25-70AE-4444-6D01-4D6F8AEF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1AEAC-6A61-CF40-9489-16306215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6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FF1CA-77A0-1615-34D7-249CD388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389C0-100F-BB4C-7EAD-CF4E9AAA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882DB-ED1C-E959-114B-2191B6465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FA48-E583-49AD-852B-337CCF75CCA7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B37D-9DB1-84B6-80F6-529B005E3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3E8E3-0F28-E401-74EE-D713EBCF7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E1EA-8E9C-4319-865D-C7F9C9E04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17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3" r:id="rId2"/>
    <p:sldLayoutId id="2147483670" r:id="rId3"/>
    <p:sldLayoutId id="2147483694" r:id="rId4"/>
    <p:sldLayoutId id="2147483672" r:id="rId5"/>
    <p:sldLayoutId id="2147483695" r:id="rId6"/>
    <p:sldLayoutId id="2147483696" r:id="rId7"/>
    <p:sldLayoutId id="2147483675" r:id="rId8"/>
    <p:sldLayoutId id="2147483676" r:id="rId9"/>
    <p:sldLayoutId id="2147483677" r:id="rId10"/>
    <p:sldLayoutId id="2147483678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C14-31B3-46DA-BE53-60CB782F2F79}" type="datetime2">
              <a:rPr lang="en-CA" smtClean="0"/>
              <a:t>Friday, November 18, 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5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3" r:id="rId4"/>
    <p:sldLayoutId id="2147483674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8E65A-2E76-84BD-9F00-41593C03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BD515-C290-C3DA-36AA-F91AF4AC9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D1389-61FA-7A6C-CB02-1F0D859C4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6ADF-4E21-4411-883F-67261D685B4F}" type="datetimeFigureOut">
              <a:rPr lang="en-CA" smtClean="0"/>
              <a:t>2022-11-18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23020-0C49-F682-0C45-DE6CE29DD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10169-4431-F231-D642-87CA2867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6194-90AF-4A4F-8E32-8954D4245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28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EBBBA-5365-4945-80A4-7DDB3699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482" y="365126"/>
            <a:ext cx="8637037" cy="88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A3DAA-4391-9B4B-A9DF-F310C9871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73AA9A-AF37-CA99-B3B9-4E3B97D79799}"/>
              </a:ext>
            </a:extLst>
          </p:cNvPr>
          <p:cNvGrpSpPr/>
          <p:nvPr userDrawn="1"/>
        </p:nvGrpSpPr>
        <p:grpSpPr>
          <a:xfrm>
            <a:off x="5777204" y="258271"/>
            <a:ext cx="637593" cy="73201"/>
            <a:chOff x="9261232" y="2157046"/>
            <a:chExt cx="14091136" cy="16177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D1F71AB-957C-A527-304F-2DDF848AB0B1}"/>
                </a:ext>
              </a:extLst>
            </p:cNvPr>
            <p:cNvSpPr/>
            <p:nvPr/>
          </p:nvSpPr>
          <p:spPr>
            <a:xfrm>
              <a:off x="9261232" y="2157046"/>
              <a:ext cx="1617780" cy="16177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652F31-1066-CBB6-6F32-090F6D981E2D}"/>
                </a:ext>
              </a:extLst>
            </p:cNvPr>
            <p:cNvSpPr/>
            <p:nvPr/>
          </p:nvSpPr>
          <p:spPr>
            <a:xfrm>
              <a:off x="12379571" y="2157046"/>
              <a:ext cx="1617780" cy="16177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3337C84-CF65-1F71-D2C2-FED1D2598E47}"/>
                </a:ext>
              </a:extLst>
            </p:cNvPr>
            <p:cNvSpPr/>
            <p:nvPr/>
          </p:nvSpPr>
          <p:spPr>
            <a:xfrm>
              <a:off x="15497910" y="2157046"/>
              <a:ext cx="1617780" cy="1617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FA9CFA-7CA5-F96F-B52D-F3EA2D12A791}"/>
                </a:ext>
              </a:extLst>
            </p:cNvPr>
            <p:cNvSpPr/>
            <p:nvPr/>
          </p:nvSpPr>
          <p:spPr>
            <a:xfrm>
              <a:off x="18616249" y="2157046"/>
              <a:ext cx="1617780" cy="16177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46F7AB-F34E-7611-6CB6-8A8B23AD4872}"/>
                </a:ext>
              </a:extLst>
            </p:cNvPr>
            <p:cNvSpPr/>
            <p:nvPr/>
          </p:nvSpPr>
          <p:spPr>
            <a:xfrm>
              <a:off x="21734588" y="2157046"/>
              <a:ext cx="1617780" cy="16177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A065860-97E4-649A-8528-48C9F8E4E4E5}"/>
              </a:ext>
            </a:extLst>
          </p:cNvPr>
          <p:cNvSpPr txBox="1">
            <a:spLocks/>
          </p:cNvSpPr>
          <p:nvPr userDrawn="1"/>
        </p:nvSpPr>
        <p:spPr>
          <a:xfrm>
            <a:off x="11790947" y="6641479"/>
            <a:ext cx="401053" cy="216521"/>
          </a:xfrm>
          <a:prstGeom prst="rect">
            <a:avLst/>
          </a:prstGeom>
          <a:solidFill>
            <a:srgbClr val="11273B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2909CC-8040-4ADA-8F11-CC9F2E2F2377}" type="slidenum">
              <a:rPr lang="en-CA" sz="800" smtClean="0">
                <a:solidFill>
                  <a:schemeClr val="bg1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CA" sz="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sv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061" y="1038611"/>
            <a:ext cx="10813312" cy="2894402"/>
          </a:xfrm>
        </p:spPr>
        <p:txBody>
          <a:bodyPr>
            <a:noAutofit/>
          </a:bodyPr>
          <a:lstStyle/>
          <a:p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Government of British Columbia</a:t>
            </a:r>
            <a:br>
              <a:rPr lang="en-CA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Digital Trust Technology</a:t>
            </a:r>
            <a:endParaRPr lang="en-CA" b="1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6" y="5654518"/>
            <a:ext cx="2424719" cy="82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0196AD-3834-D2A8-F66C-EE59C1A4C57C}"/>
              </a:ext>
            </a:extLst>
          </p:cNvPr>
          <p:cNvSpPr txBox="1"/>
          <p:nvPr/>
        </p:nvSpPr>
        <p:spPr>
          <a:xfrm>
            <a:off x="7247410" y="4917413"/>
            <a:ext cx="425796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b="1">
                <a:solidFill>
                  <a:schemeClr val="accent1">
                    <a:lumMod val="50000"/>
                  </a:schemeClr>
                </a:solidFill>
              </a:rPr>
              <a:t>Presented by:</a:t>
            </a:r>
          </a:p>
          <a:p>
            <a:pPr lvl="1"/>
            <a:r>
              <a:rPr lang="en-CA">
                <a:solidFill>
                  <a:schemeClr val="accent1">
                    <a:lumMod val="50000"/>
                  </a:schemeClr>
                </a:solidFill>
              </a:rPr>
              <a:t>Charles Macpherson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CA" i="1">
                <a:solidFill>
                  <a:schemeClr val="accent1">
                    <a:lumMod val="50000"/>
                  </a:schemeClr>
                </a:solidFill>
              </a:rPr>
              <a:t>Senior Product Manager</a:t>
            </a:r>
          </a:p>
          <a:p>
            <a:pPr lvl="1"/>
            <a:r>
              <a:rPr lang="en-CA">
                <a:solidFill>
                  <a:schemeClr val="accent1">
                    <a:lumMod val="50000"/>
                  </a:schemeClr>
                </a:solidFill>
                <a:cs typeface="Calibri"/>
              </a:rPr>
              <a:t>Nancy Norris </a:t>
            </a:r>
          </a:p>
          <a:p>
            <a:pPr lvl="1"/>
            <a:r>
              <a:rPr lang="en-CA" i="1">
                <a:solidFill>
                  <a:schemeClr val="accent1">
                    <a:lumMod val="50000"/>
                  </a:schemeClr>
                </a:solidFill>
                <a:cs typeface="Calibri"/>
              </a:rPr>
              <a:t>Senior Director of ESG &amp; Digital Trust </a:t>
            </a:r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03C2A3AA-B134-B65E-6829-E16DFC25E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880" y="5470857"/>
            <a:ext cx="3220720" cy="11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777A667D-1159-5A37-A208-BADC0661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318" y="2741860"/>
            <a:ext cx="1113222" cy="111322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491A5A-90C3-6E5F-CBE6-CFEB94A5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4233" y="4395358"/>
            <a:ext cx="841070" cy="84107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E7D0EC1-186F-D871-8064-9350C05D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3349" y="1489125"/>
            <a:ext cx="841070" cy="841070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80172518-4CDE-8A5C-E8BB-F69BC92A6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15" y="1711041"/>
            <a:ext cx="767664" cy="1067058"/>
          </a:xfrm>
          <a:prstGeom prst="rect">
            <a:avLst/>
          </a:prstGeom>
        </p:spPr>
      </p:pic>
      <p:pic>
        <p:nvPicPr>
          <p:cNvPr id="20" name="Graphic 19" descr="Checklist with solid fill">
            <a:extLst>
              <a:ext uri="{FF2B5EF4-FFF2-40B4-BE49-F238E27FC236}">
                <a16:creationId xmlns:a16="http://schemas.microsoft.com/office/drawing/2014/main" id="{D6787CFD-7CE5-1873-95FF-E03335982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4721" y="2930393"/>
            <a:ext cx="1290577" cy="1271286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F94E84BA-9CF3-0F1C-241E-EDE5BCF98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720" y="3035518"/>
            <a:ext cx="767664" cy="1067058"/>
          </a:xfrm>
          <a:prstGeom prst="rect">
            <a:avLst/>
          </a:prstGeom>
        </p:spPr>
      </p:pic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A8AE5A5F-709E-DBE7-DC22-CE467B5D08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9895" y="3055360"/>
            <a:ext cx="964191" cy="973185"/>
          </a:xfrm>
          <a:prstGeom prst="rect">
            <a:avLst/>
          </a:prstGeom>
        </p:spPr>
      </p:pic>
      <p:pic>
        <p:nvPicPr>
          <p:cNvPr id="26" name="Graphic 25" descr="Laptop with solid fill">
            <a:extLst>
              <a:ext uri="{FF2B5EF4-FFF2-40B4-BE49-F238E27FC236}">
                <a16:creationId xmlns:a16="http://schemas.microsoft.com/office/drawing/2014/main" id="{287FBE15-06D0-7258-9E1F-AF3977229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042" y="4327001"/>
            <a:ext cx="964191" cy="973185"/>
          </a:xfrm>
          <a:prstGeom prst="rect">
            <a:avLst/>
          </a:prstGeom>
        </p:spPr>
      </p:pic>
      <p:pic>
        <p:nvPicPr>
          <p:cNvPr id="3" name="Picture 22" descr="Icon&#10;&#10;Description automatically generated">
            <a:extLst>
              <a:ext uri="{FF2B5EF4-FFF2-40B4-BE49-F238E27FC236}">
                <a16:creationId xmlns:a16="http://schemas.microsoft.com/office/drawing/2014/main" id="{FA7BB57A-50FB-F3B6-829E-5434B9BEED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8518" y="1876672"/>
            <a:ext cx="467196" cy="4577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30F6AF-9E96-14D6-C8B6-9FCD5980F0C8}"/>
              </a:ext>
            </a:extLst>
          </p:cNvPr>
          <p:cNvSpPr txBox="1"/>
          <p:nvPr/>
        </p:nvSpPr>
        <p:spPr>
          <a:xfrm>
            <a:off x="8664221" y="2333036"/>
            <a:ext cx="30690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Access to Court Materials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7A64F-1176-4262-EBD4-95BE38E492AC}"/>
              </a:ext>
            </a:extLst>
          </p:cNvPr>
          <p:cNvSpPr txBox="1"/>
          <p:nvPr/>
        </p:nvSpPr>
        <p:spPr>
          <a:xfrm>
            <a:off x="5907850" y="2333036"/>
            <a:ext cx="30690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BC Wallet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E9FE7-71A5-7FE9-174A-6842658DED38}"/>
              </a:ext>
            </a:extLst>
          </p:cNvPr>
          <p:cNvSpPr txBox="1"/>
          <p:nvPr/>
        </p:nvSpPr>
        <p:spPr>
          <a:xfrm>
            <a:off x="315037" y="948178"/>
            <a:ext cx="1881747" cy="6440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Logon to BC Services Card app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BC534-6F2D-EB48-493B-59DEA1303C5D}"/>
              </a:ext>
            </a:extLst>
          </p:cNvPr>
          <p:cNvSpPr txBox="1"/>
          <p:nvPr/>
        </p:nvSpPr>
        <p:spPr>
          <a:xfrm>
            <a:off x="2333186" y="3780305"/>
            <a:ext cx="30690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Receive Law Society membership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CB2B91-160C-63E6-D1AC-CE2120FF7BF3}"/>
              </a:ext>
            </a:extLst>
          </p:cNvPr>
          <p:cNvSpPr txBox="1"/>
          <p:nvPr/>
        </p:nvSpPr>
        <p:spPr>
          <a:xfrm>
            <a:off x="331445" y="3808795"/>
            <a:ext cx="1961490" cy="6440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Logon to Law Society portal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2B4059-14AF-B960-C643-79D302AF6938}"/>
              </a:ext>
            </a:extLst>
          </p:cNvPr>
          <p:cNvSpPr txBox="1"/>
          <p:nvPr/>
        </p:nvSpPr>
        <p:spPr>
          <a:xfrm>
            <a:off x="3146074" y="948289"/>
            <a:ext cx="17133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Receive Person credential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C59A72E-B8F3-CB4E-8324-AADD711CC600}"/>
              </a:ext>
            </a:extLst>
          </p:cNvPr>
          <p:cNvSpPr/>
          <p:nvPr/>
        </p:nvSpPr>
        <p:spPr>
          <a:xfrm>
            <a:off x="2099929" y="1470837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3B9D5D4-6424-87B6-BC4E-5C4C5F79EF5C}"/>
              </a:ext>
            </a:extLst>
          </p:cNvPr>
          <p:cNvSpPr/>
          <p:nvPr/>
        </p:nvSpPr>
        <p:spPr>
          <a:xfrm rot="1800000">
            <a:off x="4890975" y="1975883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1D30C24-1837-C3B1-1FEA-1A3C97A2E9EB}"/>
              </a:ext>
            </a:extLst>
          </p:cNvPr>
          <p:cNvSpPr/>
          <p:nvPr/>
        </p:nvSpPr>
        <p:spPr>
          <a:xfrm rot="-1800000">
            <a:off x="4890975" y="3712533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91B27DA-91D3-4887-AC76-A31A14F1DE98}"/>
              </a:ext>
            </a:extLst>
          </p:cNvPr>
          <p:cNvSpPr/>
          <p:nvPr/>
        </p:nvSpPr>
        <p:spPr>
          <a:xfrm>
            <a:off x="2099929" y="4297325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F89D45F-9A3D-F76D-8C3B-AC4BB273863F}"/>
              </a:ext>
            </a:extLst>
          </p:cNvPr>
          <p:cNvSpPr/>
          <p:nvPr/>
        </p:nvSpPr>
        <p:spPr>
          <a:xfrm>
            <a:off x="7371905" y="2985976"/>
            <a:ext cx="974651" cy="4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0E28A4D-6192-A0F7-51D0-FEECAFC29272}"/>
              </a:ext>
            </a:extLst>
          </p:cNvPr>
          <p:cNvSpPr/>
          <p:nvPr/>
        </p:nvSpPr>
        <p:spPr>
          <a:xfrm>
            <a:off x="5918790" y="1222744"/>
            <a:ext cx="5936511" cy="3694813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3B9D2B2-C0CE-9B51-4AF7-1163A977DFF3}"/>
              </a:ext>
            </a:extLst>
          </p:cNvPr>
          <p:cNvSpPr/>
          <p:nvPr/>
        </p:nvSpPr>
        <p:spPr>
          <a:xfrm>
            <a:off x="76790" y="771189"/>
            <a:ext cx="6849030" cy="4786071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96B455-FC55-310D-004E-E0371985C294}"/>
              </a:ext>
            </a:extLst>
          </p:cNvPr>
          <p:cNvSpPr txBox="1"/>
          <p:nvPr/>
        </p:nvSpPr>
        <p:spPr>
          <a:xfrm>
            <a:off x="2516370" y="5689511"/>
            <a:ext cx="18817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Set up once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9E96DD-A5CF-A440-D60E-AAF98A05B976}"/>
              </a:ext>
            </a:extLst>
          </p:cNvPr>
          <p:cNvSpPr txBox="1"/>
          <p:nvPr/>
        </p:nvSpPr>
        <p:spPr>
          <a:xfrm>
            <a:off x="7013112" y="5059215"/>
            <a:ext cx="46663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Prove credentials to logon each time</a:t>
            </a:r>
            <a:endParaRPr lang="en-US"/>
          </a:p>
        </p:txBody>
      </p:sp>
      <p:sp>
        <p:nvSpPr>
          <p:cNvPr id="37" name="CuadroTexto 350">
            <a:extLst>
              <a:ext uri="{FF2B5EF4-FFF2-40B4-BE49-F238E27FC236}">
                <a16:creationId xmlns:a16="http://schemas.microsoft.com/office/drawing/2014/main" id="{1D61E1C9-CF61-4B00-7E64-9C9C79A665DD}"/>
              </a:ext>
            </a:extLst>
          </p:cNvPr>
          <p:cNvSpPr txBox="1"/>
          <p:nvPr/>
        </p:nvSpPr>
        <p:spPr>
          <a:xfrm>
            <a:off x="3858619" y="3095"/>
            <a:ext cx="40891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+mj-lt"/>
                <a:cs typeface="Poppins"/>
              </a:rPr>
              <a:t>User Journey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D18B-7A59-ED3B-0810-B46337CB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99" y="573679"/>
            <a:ext cx="5453148" cy="1973580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chemeClr val="tx2"/>
                </a:solidFill>
                <a:latin typeface="BC Sans"/>
                <a:cs typeface="Calibri"/>
              </a:rPr>
              <a:t>Law Society of BC</a:t>
            </a:r>
            <a:br>
              <a:rPr lang="en-CA" b="1">
                <a:solidFill>
                  <a:schemeClr val="tx2"/>
                </a:solidFill>
                <a:latin typeface="BC Sans"/>
              </a:rPr>
            </a:br>
            <a:r>
              <a:rPr lang="en-CA" b="1">
                <a:solidFill>
                  <a:schemeClr val="tx2"/>
                </a:solidFill>
                <a:latin typeface="BC Sans"/>
                <a:cs typeface="Calibri"/>
              </a:rPr>
              <a:t>membership credential</a:t>
            </a:r>
            <a:endParaRPr lang="en-US" b="1">
              <a:solidFill>
                <a:schemeClr val="tx2"/>
              </a:solidFill>
              <a:latin typeface="BC Sans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454DE4-6626-ECC3-B42A-87E4A982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3291841"/>
            <a:ext cx="4609710" cy="2931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28586-DFCA-D896-6ED9-F44753DE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0"/>
            <a:ext cx="308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8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D4C3D9E-F514-A394-F129-E1CB7FA6ABFA}"/>
              </a:ext>
            </a:extLst>
          </p:cNvPr>
          <p:cNvSpPr/>
          <p:nvPr/>
        </p:nvSpPr>
        <p:spPr>
          <a:xfrm>
            <a:off x="6722967" y="1408933"/>
            <a:ext cx="5053853" cy="2314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BC Sans"/>
                <a:ea typeface="Segoe UI"/>
                <a:cs typeface="Segoe UI"/>
              </a:rPr>
              <a:t>EMDT is enabling and accelerating the B.C. government's entry into a digital trust ecosystem. </a:t>
            </a:r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48929A-8171-5768-C066-E9F849602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0"/>
          <a:stretch/>
        </p:blipFill>
        <p:spPr>
          <a:xfrm>
            <a:off x="0" y="0"/>
            <a:ext cx="6286500" cy="685646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E4395A-9231-AAA5-C519-B1E0487067A9}"/>
              </a:ext>
            </a:extLst>
          </p:cNvPr>
          <p:cNvSpPr/>
          <p:nvPr/>
        </p:nvSpPr>
        <p:spPr>
          <a:xfrm>
            <a:off x="6722968" y="3951231"/>
            <a:ext cx="5053853" cy="2314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BC Sans"/>
                <a:cs typeface="Segoe UI"/>
              </a:rPr>
              <a:t>This initiative is creating a simple and secure way to share sustainability data, certifications, and credentials.​​​</a:t>
            </a:r>
          </a:p>
        </p:txBody>
      </p:sp>
      <p:pic>
        <p:nvPicPr>
          <p:cNvPr id="7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1A216B79-8847-8570-B797-A742F189B6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969" y="198677"/>
            <a:ext cx="4564888" cy="7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50">
            <a:extLst>
              <a:ext uri="{FF2B5EF4-FFF2-40B4-BE49-F238E27FC236}">
                <a16:creationId xmlns:a16="http://schemas.microsoft.com/office/drawing/2014/main" id="{950CB69E-6954-4779-ED10-D22E846A18F0}"/>
              </a:ext>
            </a:extLst>
          </p:cNvPr>
          <p:cNvSpPr/>
          <p:nvPr/>
        </p:nvSpPr>
        <p:spPr>
          <a:xfrm>
            <a:off x="914599" y="2524411"/>
            <a:ext cx="4834854" cy="857588"/>
          </a:xfrm>
          <a:prstGeom prst="roundRect">
            <a:avLst>
              <a:gd name="adj" fmla="val 50000"/>
            </a:avLst>
          </a:prstGeom>
          <a:solidFill>
            <a:srgbClr val="234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6952FCA-3887-2756-5CF9-6FFE6D142F4F}"/>
              </a:ext>
            </a:extLst>
          </p:cNvPr>
          <p:cNvSpPr/>
          <p:nvPr/>
        </p:nvSpPr>
        <p:spPr>
          <a:xfrm>
            <a:off x="611956" y="2571553"/>
            <a:ext cx="720000" cy="7200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A9444A-FB9B-3ED3-7AFB-EC0B5C700148}"/>
              </a:ext>
            </a:extLst>
          </p:cNvPr>
          <p:cNvSpPr txBox="1"/>
          <p:nvPr/>
        </p:nvSpPr>
        <p:spPr>
          <a:xfrm>
            <a:off x="1500761" y="2722373"/>
            <a:ext cx="398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More Efficient Processes</a:t>
            </a:r>
            <a:endParaRPr lang="en-US" sz="6600" b="1">
              <a:solidFill>
                <a:schemeClr val="bg1"/>
              </a:solidFill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50" name="Rounded Rectangle 50">
            <a:extLst>
              <a:ext uri="{FF2B5EF4-FFF2-40B4-BE49-F238E27FC236}">
                <a16:creationId xmlns:a16="http://schemas.microsoft.com/office/drawing/2014/main" id="{938A5BDE-EB62-7847-B9FF-B98C93EF0E32}"/>
              </a:ext>
            </a:extLst>
          </p:cNvPr>
          <p:cNvSpPr/>
          <p:nvPr/>
        </p:nvSpPr>
        <p:spPr>
          <a:xfrm>
            <a:off x="942698" y="3664033"/>
            <a:ext cx="4834854" cy="857588"/>
          </a:xfrm>
          <a:prstGeom prst="roundRect">
            <a:avLst>
              <a:gd name="adj" fmla="val 50000"/>
            </a:avLst>
          </a:prstGeom>
          <a:solidFill>
            <a:srgbClr val="00A2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9DEE5C-528D-3FDC-F4CA-185C340B456C}"/>
              </a:ext>
            </a:extLst>
          </p:cNvPr>
          <p:cNvSpPr/>
          <p:nvPr/>
        </p:nvSpPr>
        <p:spPr>
          <a:xfrm>
            <a:off x="611956" y="3723049"/>
            <a:ext cx="720000" cy="720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91F3FF-25FC-AB4D-8062-35DF51B53421}"/>
              </a:ext>
            </a:extLst>
          </p:cNvPr>
          <p:cNvSpPr txBox="1"/>
          <p:nvPr/>
        </p:nvSpPr>
        <p:spPr>
          <a:xfrm>
            <a:off x="1417918" y="3861995"/>
            <a:ext cx="3995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Increase trust and security</a:t>
            </a:r>
            <a:endParaRPr lang="en-US" sz="6600" b="1">
              <a:solidFill>
                <a:schemeClr val="bg1"/>
              </a:solidFill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26272211-4513-EA12-9276-9F04C7DCAFE3}"/>
              </a:ext>
            </a:extLst>
          </p:cNvPr>
          <p:cNvSpPr/>
          <p:nvPr/>
        </p:nvSpPr>
        <p:spPr>
          <a:xfrm>
            <a:off x="893911" y="4791384"/>
            <a:ext cx="4834854" cy="857588"/>
          </a:xfrm>
          <a:prstGeom prst="roundRect">
            <a:avLst>
              <a:gd name="adj" fmla="val 50000"/>
            </a:avLst>
          </a:prstGeom>
          <a:solidFill>
            <a:srgbClr val="96C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7902102-CAA0-CC2F-399E-92E754E79A9B}"/>
              </a:ext>
            </a:extLst>
          </p:cNvPr>
          <p:cNvSpPr/>
          <p:nvPr/>
        </p:nvSpPr>
        <p:spPr>
          <a:xfrm>
            <a:off x="611956" y="4858752"/>
            <a:ext cx="720000" cy="72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6913CB-20DB-9B78-BC47-08F54EC30623}"/>
              </a:ext>
            </a:extLst>
          </p:cNvPr>
          <p:cNvSpPr txBox="1"/>
          <p:nvPr/>
        </p:nvSpPr>
        <p:spPr>
          <a:xfrm>
            <a:off x="1471332" y="4989346"/>
            <a:ext cx="448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Allow selective disclosure</a:t>
            </a:r>
            <a:endParaRPr lang="en-US" sz="6600" b="1">
              <a:solidFill>
                <a:schemeClr val="bg1"/>
              </a:solidFill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76" name="CuadroTexto 350">
            <a:extLst>
              <a:ext uri="{FF2B5EF4-FFF2-40B4-BE49-F238E27FC236}">
                <a16:creationId xmlns:a16="http://schemas.microsoft.com/office/drawing/2014/main" id="{FC672800-6645-FCD1-93E9-4AABD4EE89BE}"/>
              </a:ext>
            </a:extLst>
          </p:cNvPr>
          <p:cNvSpPr txBox="1"/>
          <p:nvPr/>
        </p:nvSpPr>
        <p:spPr>
          <a:xfrm>
            <a:off x="728138" y="663573"/>
            <a:ext cx="1092871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+mj-lt"/>
                <a:ea typeface="Lato Heavy" charset="0"/>
                <a:cs typeface="Poppins"/>
              </a:rPr>
              <a:t>Opportunities to Improve Sustainability Reporting</a:t>
            </a:r>
            <a:endParaRPr lang="en-US" sz="4000" b="1">
              <a:solidFill>
                <a:schemeClr val="tx2"/>
              </a:solidFill>
              <a:latin typeface="+mj-lt"/>
              <a:ea typeface="Lato Heavy" charset="0"/>
              <a:cs typeface="Poppins" pitchFamily="2" charset="77"/>
            </a:endParaRPr>
          </a:p>
        </p:txBody>
      </p:sp>
      <p:pic>
        <p:nvPicPr>
          <p:cNvPr id="2" name="Picture 1" descr="A picture containing ground, outdoor, mountain, dirt&#10;&#10;Description automatically generated">
            <a:extLst>
              <a:ext uri="{FF2B5EF4-FFF2-40B4-BE49-F238E27FC236}">
                <a16:creationId xmlns:a16="http://schemas.microsoft.com/office/drawing/2014/main" id="{6F8296EC-F314-85EC-37B6-17CFD2150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294" y="2306361"/>
            <a:ext cx="5815060" cy="3635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B89D8-43D6-166A-580D-46C69E3381B8}"/>
              </a:ext>
            </a:extLst>
          </p:cNvPr>
          <p:cNvSpPr txBox="1"/>
          <p:nvPr/>
        </p:nvSpPr>
        <p:spPr>
          <a:xfrm>
            <a:off x="8832972" y="6498788"/>
            <a:ext cx="282388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/>
              <a:t>Image: Copper Mountain Mining Corporation </a:t>
            </a:r>
            <a:endParaRPr lang="en-US" i="1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EAB5429-D27C-088A-F3C3-0352923A8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7" y="2577349"/>
            <a:ext cx="720000" cy="720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70925F8-F8E3-8F61-BC43-0421790C2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6" y="3723049"/>
            <a:ext cx="720000" cy="7200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30F5FF-086C-6C34-6A71-4D5604F87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0" y="486992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6923DB52-CE83-8AF0-690E-EACB949E4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556" y="407194"/>
            <a:ext cx="10720387" cy="60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3CBF39D-8A25-F283-83BE-1B9DC2F83CB8}"/>
              </a:ext>
            </a:extLst>
          </p:cNvPr>
          <p:cNvSpPr/>
          <p:nvPr/>
        </p:nvSpPr>
        <p:spPr>
          <a:xfrm rot="5400000">
            <a:off x="6391988" y="498170"/>
            <a:ext cx="4661790" cy="496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F45E77-1A51-45BE-6772-AB1F668D1C14}"/>
              </a:ext>
            </a:extLst>
          </p:cNvPr>
          <p:cNvSpPr/>
          <p:nvPr/>
        </p:nvSpPr>
        <p:spPr>
          <a:xfrm rot="5400000">
            <a:off x="1191339" y="498170"/>
            <a:ext cx="4661790" cy="496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1E1CAF-9C34-20EE-0D61-F12875161AD7}"/>
              </a:ext>
            </a:extLst>
          </p:cNvPr>
          <p:cNvGrpSpPr/>
          <p:nvPr/>
        </p:nvGrpSpPr>
        <p:grpSpPr>
          <a:xfrm>
            <a:off x="1825626" y="2912407"/>
            <a:ext cx="3476103" cy="1957817"/>
            <a:chOff x="1812420" y="3207004"/>
            <a:chExt cx="3476103" cy="19578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1731FB-BD7D-1BD0-0700-458048653A5D}"/>
                </a:ext>
              </a:extLst>
            </p:cNvPr>
            <p:cNvSpPr txBox="1"/>
            <p:nvPr/>
          </p:nvSpPr>
          <p:spPr>
            <a:xfrm>
              <a:off x="2059822" y="3459598"/>
              <a:ext cx="2792175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>
                  <a:ea typeface="Roboto"/>
                  <a:cs typeface="Roboto Light"/>
                </a:rPr>
                <a:t>Charles Macpherson</a:t>
              </a:r>
              <a:endParaRPr lang="en-US" sz="2400" b="1">
                <a:ea typeface="Roboto" panose="02000000000000000000" pitchFamily="2" charset="0"/>
                <a:cs typeface="Roboto Light" panose="02000000000000000000" pitchFamily="2" charset="0"/>
              </a:endParaRPr>
            </a:p>
            <a:p>
              <a:pPr algn="ctr"/>
              <a:r>
                <a:rPr lang="en-US" b="1">
                  <a:ea typeface="Roboto"/>
                  <a:cs typeface="Roboto Light"/>
                </a:rPr>
                <a:t>Senior Product Manager</a:t>
              </a:r>
              <a:endParaRPr lang="en-US" sz="2800" b="1">
                <a:ea typeface="Roboto"/>
                <a:cs typeface="Roboto Light"/>
              </a:endParaRP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7B342E20-8E36-20E5-B40F-E2FEB159770C}"/>
                </a:ext>
              </a:extLst>
            </p:cNvPr>
            <p:cNvSpPr txBox="1">
              <a:spLocks/>
            </p:cNvSpPr>
            <p:nvPr/>
          </p:nvSpPr>
          <p:spPr>
            <a:xfrm>
              <a:off x="1812420" y="4388192"/>
              <a:ext cx="3476103" cy="776629"/>
            </a:xfrm>
            <a:prstGeom prst="rect">
              <a:avLst/>
            </a:prstGeom>
          </p:spPr>
          <p:txBody>
            <a:bodyPr vert="horz" wrap="square" lIns="108717" tIns="54359" rIns="108717" bIns="54359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>
                  <a:solidFill>
                    <a:schemeClr val="tx1"/>
                  </a:solidFill>
                  <a:latin typeface="+mn-lt"/>
                  <a:ea typeface="Roboto Light"/>
                  <a:cs typeface="Roboto Light"/>
                </a:rPr>
                <a:t>Charles.Macpherson@gov.bc.ca</a:t>
              </a:r>
              <a:endParaRPr lang="en-US" sz="18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>
                <a:lnSpc>
                  <a:spcPts val="2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>
                  <a:solidFill>
                    <a:schemeClr val="tx1"/>
                  </a:solidFill>
                  <a:latin typeface="+mn-lt"/>
                  <a:ea typeface="Roboto Light"/>
                  <a:cs typeface="Roboto Light"/>
                </a:rPr>
                <a:t>Digital.gov.bc.ca/digital-trust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9B6A08-5675-20E2-C889-DD72C2225F82}"/>
                </a:ext>
              </a:extLst>
            </p:cNvPr>
            <p:cNvGrpSpPr/>
            <p:nvPr/>
          </p:nvGrpSpPr>
          <p:grpSpPr>
            <a:xfrm>
              <a:off x="3137113" y="3207004"/>
              <a:ext cx="637593" cy="73201"/>
              <a:chOff x="9261232" y="2157046"/>
              <a:chExt cx="14091136" cy="1617785"/>
            </a:xfrm>
            <a:solidFill>
              <a:schemeClr val="accent1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A1C9FA7-C83D-E500-6D6F-AE78F55BF0E1}"/>
                  </a:ext>
                </a:extLst>
              </p:cNvPr>
              <p:cNvSpPr/>
              <p:nvPr/>
            </p:nvSpPr>
            <p:spPr>
              <a:xfrm>
                <a:off x="9261232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5773A5-FE15-CFD3-CF05-8DCCB44318BB}"/>
                  </a:ext>
                </a:extLst>
              </p:cNvPr>
              <p:cNvSpPr/>
              <p:nvPr/>
            </p:nvSpPr>
            <p:spPr>
              <a:xfrm>
                <a:off x="12379571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70AF21D-CAB0-1F1B-79C1-C7430B027C4D}"/>
                  </a:ext>
                </a:extLst>
              </p:cNvPr>
              <p:cNvSpPr/>
              <p:nvPr/>
            </p:nvSpPr>
            <p:spPr>
              <a:xfrm>
                <a:off x="15497910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F6E042-FEB6-38C3-108B-9997BC12818D}"/>
                  </a:ext>
                </a:extLst>
              </p:cNvPr>
              <p:cNvSpPr/>
              <p:nvPr/>
            </p:nvSpPr>
            <p:spPr>
              <a:xfrm>
                <a:off x="18616249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5942407-A33D-AB34-707E-63366765E3D5}"/>
                  </a:ext>
                </a:extLst>
              </p:cNvPr>
              <p:cNvSpPr/>
              <p:nvPr/>
            </p:nvSpPr>
            <p:spPr>
              <a:xfrm>
                <a:off x="21734588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A07FD9-912F-E2FC-C4DC-4A12E2F3BDE9}"/>
              </a:ext>
            </a:extLst>
          </p:cNvPr>
          <p:cNvGrpSpPr/>
          <p:nvPr/>
        </p:nvGrpSpPr>
        <p:grpSpPr>
          <a:xfrm>
            <a:off x="7048915" y="920105"/>
            <a:ext cx="3347939" cy="3539750"/>
            <a:chOff x="1781940" y="1214702"/>
            <a:chExt cx="3347939" cy="35397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C5C78-2B0C-A7AF-6C42-47393A0E09F5}"/>
                </a:ext>
              </a:extLst>
            </p:cNvPr>
            <p:cNvSpPr txBox="1"/>
            <p:nvPr/>
          </p:nvSpPr>
          <p:spPr>
            <a:xfrm>
              <a:off x="2505969" y="3479918"/>
              <a:ext cx="18998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ea typeface="Roboto" panose="02000000000000000000" pitchFamily="2" charset="0"/>
                  <a:cs typeface="Roboto Light" panose="02000000000000000000" pitchFamily="2" charset="0"/>
                </a:rPr>
                <a:t>Nancy Norris </a:t>
              </a:r>
            </a:p>
            <a:p>
              <a:pPr algn="ctr"/>
              <a:r>
                <a:rPr lang="en-US" b="1">
                  <a:ea typeface="Roboto" panose="02000000000000000000" pitchFamily="2" charset="0"/>
                  <a:cs typeface="Roboto Light" panose="02000000000000000000" pitchFamily="2" charset="0"/>
                </a:rPr>
                <a:t>Senior Director</a:t>
              </a:r>
              <a:endParaRPr lang="en-US" sz="2800" b="1">
                <a:ea typeface="Roboto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ACBEB5C4-477D-7957-644A-F65CBFE75962}"/>
                </a:ext>
              </a:extLst>
            </p:cNvPr>
            <p:cNvSpPr txBox="1">
              <a:spLocks/>
            </p:cNvSpPr>
            <p:nvPr/>
          </p:nvSpPr>
          <p:spPr>
            <a:xfrm>
              <a:off x="1781940" y="4388192"/>
              <a:ext cx="3347939" cy="366260"/>
            </a:xfrm>
            <a:prstGeom prst="rect">
              <a:avLst/>
            </a:prstGeom>
          </p:spPr>
          <p:txBody>
            <a:bodyPr vert="horz" wrap="square" lIns="108717" tIns="54359" rIns="108717" bIns="54359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>
                  <a:solidFill>
                    <a:schemeClr val="tx1"/>
                  </a:solidFill>
                  <a:latin typeface="+mn-lt"/>
                  <a:ea typeface="Roboto Light"/>
                  <a:cs typeface="Roboto Light"/>
                </a:rPr>
                <a:t>Nancy.Norris@gov.bc.ca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C8DCD34-4162-97F1-0974-140AD518ED8E}"/>
                </a:ext>
              </a:extLst>
            </p:cNvPr>
            <p:cNvGrpSpPr/>
            <p:nvPr/>
          </p:nvGrpSpPr>
          <p:grpSpPr>
            <a:xfrm>
              <a:off x="3137113" y="3207004"/>
              <a:ext cx="637593" cy="73201"/>
              <a:chOff x="9261232" y="2157046"/>
              <a:chExt cx="14091136" cy="1617785"/>
            </a:xfrm>
            <a:solidFill>
              <a:schemeClr val="accent1"/>
            </a:solidFill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49B6B9-9C46-498C-35D2-258EB4D49EAC}"/>
                  </a:ext>
                </a:extLst>
              </p:cNvPr>
              <p:cNvSpPr/>
              <p:nvPr/>
            </p:nvSpPr>
            <p:spPr>
              <a:xfrm>
                <a:off x="9261232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7A65CA-A092-C8BA-D438-1E6AE21C6FFA}"/>
                  </a:ext>
                </a:extLst>
              </p:cNvPr>
              <p:cNvSpPr/>
              <p:nvPr/>
            </p:nvSpPr>
            <p:spPr>
              <a:xfrm>
                <a:off x="12379571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95D8833-B4A7-6B40-36B4-D1209AC9C11D}"/>
                  </a:ext>
                </a:extLst>
              </p:cNvPr>
              <p:cNvSpPr/>
              <p:nvPr/>
            </p:nvSpPr>
            <p:spPr>
              <a:xfrm>
                <a:off x="15497910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A004FCA-F548-D2B6-B812-8E4153CEAE97}"/>
                  </a:ext>
                </a:extLst>
              </p:cNvPr>
              <p:cNvSpPr/>
              <p:nvPr/>
            </p:nvSpPr>
            <p:spPr>
              <a:xfrm>
                <a:off x="18616249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C0D85B9-03D3-ECF6-A9BA-F4695982526E}"/>
                  </a:ext>
                </a:extLst>
              </p:cNvPr>
              <p:cNvSpPr/>
              <p:nvPr/>
            </p:nvSpPr>
            <p:spPr>
              <a:xfrm>
                <a:off x="21734588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pic>
          <p:nvPicPr>
            <p:cNvPr id="33" name="Picture Placeholder 4">
              <a:extLst>
                <a:ext uri="{FF2B5EF4-FFF2-40B4-BE49-F238E27FC236}">
                  <a16:creationId xmlns:a16="http://schemas.microsoft.com/office/drawing/2014/main" id="{0A1096D2-12A1-DD52-310E-3A042637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9527" y="1214702"/>
              <a:ext cx="1572765" cy="1572765"/>
            </a:xfrm>
            <a:prstGeom prst="ellipse">
              <a:avLst/>
            </a:prstGeom>
          </p:spPr>
        </p:pic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E342CB0-907D-FFE2-179C-B7EBD432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96" y="5684998"/>
            <a:ext cx="2424719" cy="820720"/>
          </a:xfrm>
          <a:prstGeom prst="rect">
            <a:avLst/>
          </a:prstGeom>
        </p:spPr>
      </p:pic>
      <p:pic>
        <p:nvPicPr>
          <p:cNvPr id="18" name="Picture 8" descr="Text&#10;&#10;Description automatically generated">
            <a:extLst>
              <a:ext uri="{FF2B5EF4-FFF2-40B4-BE49-F238E27FC236}">
                <a16:creationId xmlns:a16="http://schemas.microsoft.com/office/drawing/2014/main" id="{1F3F0314-671C-5CB7-1EAD-DEB2CA61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20" y="5470857"/>
            <a:ext cx="3220720" cy="1169007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0C23B5C-0CB5-09F6-EC9D-3EC743D2C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480" y="909320"/>
            <a:ext cx="1727200" cy="173736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2119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F7CD7A5-8210-E0B2-B36F-15AE342A24C9}"/>
              </a:ext>
            </a:extLst>
          </p:cNvPr>
          <p:cNvSpPr/>
          <p:nvPr/>
        </p:nvSpPr>
        <p:spPr>
          <a:xfrm rot="5400000">
            <a:off x="840819" y="1265250"/>
            <a:ext cx="5190110" cy="3961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6861BE-AF2B-D15A-C55E-DD85C015D8C9}"/>
              </a:ext>
            </a:extLst>
          </p:cNvPr>
          <p:cNvGrpSpPr/>
          <p:nvPr/>
        </p:nvGrpSpPr>
        <p:grpSpPr>
          <a:xfrm>
            <a:off x="1724026" y="3471207"/>
            <a:ext cx="3476103" cy="1547448"/>
            <a:chOff x="1812420" y="3207004"/>
            <a:chExt cx="3476103" cy="15474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F7C953-5424-5905-CE77-F03FA6335918}"/>
                </a:ext>
              </a:extLst>
            </p:cNvPr>
            <p:cNvSpPr txBox="1"/>
            <p:nvPr/>
          </p:nvSpPr>
          <p:spPr>
            <a:xfrm>
              <a:off x="2059822" y="3459598"/>
              <a:ext cx="2792175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>
                  <a:ea typeface="Roboto"/>
                  <a:cs typeface="Roboto Light"/>
                </a:rPr>
                <a:t>Charles Macpherson</a:t>
              </a:r>
              <a:endParaRPr lang="en-US" sz="2400" b="1">
                <a:ea typeface="Roboto" panose="02000000000000000000" pitchFamily="2" charset="0"/>
                <a:cs typeface="Roboto Light" panose="02000000000000000000" pitchFamily="2" charset="0"/>
              </a:endParaRPr>
            </a:p>
            <a:p>
              <a:pPr algn="ctr"/>
              <a:r>
                <a:rPr lang="en-US" b="1">
                  <a:ea typeface="Roboto"/>
                  <a:cs typeface="Roboto Light"/>
                </a:rPr>
                <a:t>Senior Product Manager</a:t>
              </a:r>
              <a:endParaRPr lang="en-US" sz="2800" b="1">
                <a:ea typeface="Roboto"/>
                <a:cs typeface="Roboto Ligh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46680596-7D15-CEBA-0729-EA33E7B87E22}"/>
                </a:ext>
              </a:extLst>
            </p:cNvPr>
            <p:cNvSpPr txBox="1">
              <a:spLocks/>
            </p:cNvSpPr>
            <p:nvPr/>
          </p:nvSpPr>
          <p:spPr>
            <a:xfrm>
              <a:off x="1812420" y="4388192"/>
              <a:ext cx="3476103" cy="366260"/>
            </a:xfrm>
            <a:prstGeom prst="rect">
              <a:avLst/>
            </a:prstGeom>
          </p:spPr>
          <p:txBody>
            <a:bodyPr vert="horz" wrap="square" lIns="108717" tIns="54359" rIns="108717" bIns="54359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18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AA69F3-B711-876B-FA0D-0F20DC36E34C}"/>
                </a:ext>
              </a:extLst>
            </p:cNvPr>
            <p:cNvGrpSpPr/>
            <p:nvPr/>
          </p:nvGrpSpPr>
          <p:grpSpPr>
            <a:xfrm>
              <a:off x="3137113" y="3207004"/>
              <a:ext cx="637593" cy="73201"/>
              <a:chOff x="9261232" y="2157046"/>
              <a:chExt cx="14091136" cy="1617785"/>
            </a:xfrm>
            <a:solidFill>
              <a:schemeClr val="accent1"/>
            </a:solidFill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7507D1A-581C-C8A8-37CC-E7828D216644}"/>
                  </a:ext>
                </a:extLst>
              </p:cNvPr>
              <p:cNvSpPr/>
              <p:nvPr/>
            </p:nvSpPr>
            <p:spPr>
              <a:xfrm>
                <a:off x="9261232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5C9A04-2183-0842-8F0B-6336A3A89F8A}"/>
                  </a:ext>
                </a:extLst>
              </p:cNvPr>
              <p:cNvSpPr/>
              <p:nvPr/>
            </p:nvSpPr>
            <p:spPr>
              <a:xfrm>
                <a:off x="12379571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1F7A9E5-0D76-357B-DD4A-FD8F0F09D087}"/>
                  </a:ext>
                </a:extLst>
              </p:cNvPr>
              <p:cNvSpPr/>
              <p:nvPr/>
            </p:nvSpPr>
            <p:spPr>
              <a:xfrm>
                <a:off x="15497910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87B4F21-C186-9AC5-E5D0-96A6C1E3C34D}"/>
                  </a:ext>
                </a:extLst>
              </p:cNvPr>
              <p:cNvSpPr/>
              <p:nvPr/>
            </p:nvSpPr>
            <p:spPr>
              <a:xfrm>
                <a:off x="18616249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C481C33-E6BE-FB18-29D1-3F541472DA59}"/>
                  </a:ext>
                </a:extLst>
              </p:cNvPr>
              <p:cNvSpPr/>
              <p:nvPr/>
            </p:nvSpPr>
            <p:spPr>
              <a:xfrm>
                <a:off x="21734588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73F3052-E5C3-759F-05B2-5A823370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56" y="4668998"/>
            <a:ext cx="2424719" cy="820720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09D54198-429B-0719-B723-AEFA37BE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80" y="1132840"/>
            <a:ext cx="1727200" cy="1737360"/>
          </a:xfrm>
          <a:prstGeom prst="flowChartConnector">
            <a:avLst/>
          </a:prstGeom>
        </p:spPr>
      </p:pic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83273A1-988C-DE3C-5495-5BB513A3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468" y="2664232"/>
            <a:ext cx="2381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9F70EC-A8F5-831C-830B-4710718BD74F}"/>
              </a:ext>
            </a:extLst>
          </p:cNvPr>
          <p:cNvSpPr/>
          <p:nvPr/>
        </p:nvSpPr>
        <p:spPr>
          <a:xfrm rot="5400000">
            <a:off x="840819" y="1265250"/>
            <a:ext cx="5190110" cy="3961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8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71CB84D9-7C05-5F7E-5B98-C92E7C38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452" y="1961269"/>
            <a:ext cx="4778942" cy="23938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39A76C-F746-B315-E888-683B74FF85F9}"/>
              </a:ext>
            </a:extLst>
          </p:cNvPr>
          <p:cNvGrpSpPr/>
          <p:nvPr/>
        </p:nvGrpSpPr>
        <p:grpSpPr>
          <a:xfrm>
            <a:off x="2374345" y="1253327"/>
            <a:ext cx="1962717" cy="3280879"/>
            <a:chOff x="2474551" y="1214702"/>
            <a:chExt cx="1962717" cy="3280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85D6B-BE77-DDAA-3F93-038121C23C91}"/>
                </a:ext>
              </a:extLst>
            </p:cNvPr>
            <p:cNvSpPr txBox="1"/>
            <p:nvPr/>
          </p:nvSpPr>
          <p:spPr>
            <a:xfrm>
              <a:off x="2474551" y="3479918"/>
              <a:ext cx="1962717" cy="101566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>
                  <a:ea typeface="Roboto"/>
                  <a:cs typeface="Roboto Light"/>
                </a:rPr>
                <a:t>Nancy Norris </a:t>
              </a:r>
              <a:endParaRPr lang="en-US" sz="2400" b="1">
                <a:ea typeface="Roboto" panose="02000000000000000000" pitchFamily="2" charset="0"/>
                <a:cs typeface="Roboto Light" panose="02000000000000000000" pitchFamily="2" charset="0"/>
              </a:endParaRPr>
            </a:p>
            <a:p>
              <a:pPr algn="ctr"/>
              <a:r>
                <a:rPr lang="en-US" b="1">
                  <a:ea typeface="Roboto"/>
                  <a:cs typeface="Roboto Light"/>
                </a:rPr>
                <a:t>Senior Director </a:t>
              </a:r>
              <a:endParaRPr lang="en-US" sz="2800" b="1">
                <a:ea typeface="Roboto" panose="02000000000000000000" pitchFamily="2" charset="0"/>
                <a:cs typeface="Roboto Light" panose="02000000000000000000" pitchFamily="2" charset="0"/>
              </a:endParaRPr>
            </a:p>
            <a:p>
              <a:pPr algn="ctr"/>
              <a:r>
                <a:rPr lang="en-US" b="1">
                  <a:ea typeface="Roboto"/>
                  <a:cs typeface="Roboto Light"/>
                </a:rPr>
                <a:t>ESG &amp; Digital Trust</a:t>
              </a:r>
              <a:endParaRPr lang="en-US" sz="2800" b="1">
                <a:ea typeface="Roboto" panose="02000000000000000000" pitchFamily="2" charset="0"/>
                <a:cs typeface="Roboto Light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3DF6DF-929D-1145-2095-19F437F78CC5}"/>
                </a:ext>
              </a:extLst>
            </p:cNvPr>
            <p:cNvGrpSpPr/>
            <p:nvPr/>
          </p:nvGrpSpPr>
          <p:grpSpPr>
            <a:xfrm>
              <a:off x="3137113" y="3207004"/>
              <a:ext cx="637593" cy="73201"/>
              <a:chOff x="9261232" y="2157046"/>
              <a:chExt cx="14091136" cy="1617785"/>
            </a:xfrm>
            <a:solidFill>
              <a:schemeClr val="accent1"/>
            </a:solidFill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2B63D1E-CF9F-2E50-0E93-33306AA33262}"/>
                  </a:ext>
                </a:extLst>
              </p:cNvPr>
              <p:cNvSpPr/>
              <p:nvPr/>
            </p:nvSpPr>
            <p:spPr>
              <a:xfrm>
                <a:off x="9261232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2198DA-813D-8951-7884-BC61117CEDB5}"/>
                  </a:ext>
                </a:extLst>
              </p:cNvPr>
              <p:cNvSpPr/>
              <p:nvPr/>
            </p:nvSpPr>
            <p:spPr>
              <a:xfrm>
                <a:off x="12379571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E0026C9-5D7F-B1FF-C108-514CCE7F4A5F}"/>
                  </a:ext>
                </a:extLst>
              </p:cNvPr>
              <p:cNvSpPr/>
              <p:nvPr/>
            </p:nvSpPr>
            <p:spPr>
              <a:xfrm>
                <a:off x="15497910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FDE318C-A4F0-4877-F094-B25D6F6D53D8}"/>
                  </a:ext>
                </a:extLst>
              </p:cNvPr>
              <p:cNvSpPr/>
              <p:nvPr/>
            </p:nvSpPr>
            <p:spPr>
              <a:xfrm>
                <a:off x="18616249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0F54158-8068-264C-BDEB-DD53ACEB7ECA}"/>
                  </a:ext>
                </a:extLst>
              </p:cNvPr>
              <p:cNvSpPr/>
              <p:nvPr/>
            </p:nvSpPr>
            <p:spPr>
              <a:xfrm>
                <a:off x="21734588" y="2157046"/>
                <a:ext cx="1617780" cy="161778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pic>
          <p:nvPicPr>
            <p:cNvPr id="7" name="Picture Placeholder 4">
              <a:extLst>
                <a:ext uri="{FF2B5EF4-FFF2-40B4-BE49-F238E27FC236}">
                  <a16:creationId xmlns:a16="http://schemas.microsoft.com/office/drawing/2014/main" id="{B6A7E78E-0936-C214-0650-37F783FBD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9527" y="1214702"/>
              <a:ext cx="1572765" cy="1572765"/>
            </a:xfrm>
            <a:prstGeom prst="ellipse">
              <a:avLst/>
            </a:prstGeom>
          </p:spPr>
        </p:pic>
      </p:grpSp>
      <p:pic>
        <p:nvPicPr>
          <p:cNvPr id="28" name="Picture 8" descr="Text&#10;&#10;Description automatically generated">
            <a:extLst>
              <a:ext uri="{FF2B5EF4-FFF2-40B4-BE49-F238E27FC236}">
                <a16:creationId xmlns:a16="http://schemas.microsoft.com/office/drawing/2014/main" id="{BE306CF0-44CF-215E-61CB-A769DB740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49" y="4485337"/>
            <a:ext cx="3220720" cy="11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8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3CF2F6-962E-A4D8-91B7-169DD3A82239}"/>
              </a:ext>
            </a:extLst>
          </p:cNvPr>
          <p:cNvSpPr/>
          <p:nvPr/>
        </p:nvSpPr>
        <p:spPr>
          <a:xfrm>
            <a:off x="1110688" y="2461117"/>
            <a:ext cx="3001902" cy="103968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2400" b="1"/>
              <a:t>Digital Trust</a:t>
            </a:r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432180" y="511095"/>
            <a:ext cx="5327677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+mj-lt"/>
                <a:ea typeface="Lato Heavy" charset="0"/>
                <a:cs typeface="Poppins"/>
              </a:rPr>
              <a:t>Key Terms and Concepts</a:t>
            </a:r>
          </a:p>
        </p:txBody>
      </p:sp>
      <p:sp>
        <p:nvSpPr>
          <p:cNvPr id="21" name="Shape 58">
            <a:extLst>
              <a:ext uri="{FF2B5EF4-FFF2-40B4-BE49-F238E27FC236}">
                <a16:creationId xmlns:a16="http://schemas.microsoft.com/office/drawing/2014/main" id="{B4341DE6-5DF0-B94D-9512-4C3EACC513D2}"/>
              </a:ext>
            </a:extLst>
          </p:cNvPr>
          <p:cNvSpPr>
            <a:spLocks/>
          </p:cNvSpPr>
          <p:nvPr/>
        </p:nvSpPr>
        <p:spPr bwMode="auto">
          <a:xfrm>
            <a:off x="6264835" y="2145441"/>
            <a:ext cx="1680736" cy="1680876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5400" tIns="25400" rIns="25400" bIns="25400" anchor="ctr"/>
          <a:lstStyle/>
          <a:p>
            <a:endParaRPr lang="en-US" sz="1050"/>
          </a:p>
        </p:txBody>
      </p:sp>
      <p:sp>
        <p:nvSpPr>
          <p:cNvPr id="26" name="Shape 63">
            <a:extLst>
              <a:ext uri="{FF2B5EF4-FFF2-40B4-BE49-F238E27FC236}">
                <a16:creationId xmlns:a16="http://schemas.microsoft.com/office/drawing/2014/main" id="{3363A187-64A3-5B4E-BEBF-DF72CBDF7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587" y="2360299"/>
            <a:ext cx="1251135" cy="1251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25400" tIns="25400" rIns="25400" bIns="254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2000">
              <a:solidFill>
                <a:srgbClr val="FFFFFF"/>
              </a:solidFill>
              <a:latin typeface="+mn-lt"/>
              <a:ea typeface="Helvetica Light" panose="020B0403020202020204" pitchFamily="34" charset="0"/>
              <a:cs typeface="Poppins" pitchFamily="2" charset="77"/>
              <a:sym typeface="Helvetica Light" panose="020B0403020202020204" pitchFamily="34" charset="0"/>
            </a:endParaRPr>
          </a:p>
        </p:txBody>
      </p:sp>
      <p:sp>
        <p:nvSpPr>
          <p:cNvPr id="20" name="Shape 57">
            <a:extLst>
              <a:ext uri="{FF2B5EF4-FFF2-40B4-BE49-F238E27FC236}">
                <a16:creationId xmlns:a16="http://schemas.microsoft.com/office/drawing/2014/main" id="{91EFA6EC-6933-5B4F-8455-65723B7EF188}"/>
              </a:ext>
            </a:extLst>
          </p:cNvPr>
          <p:cNvSpPr>
            <a:spLocks/>
          </p:cNvSpPr>
          <p:nvPr/>
        </p:nvSpPr>
        <p:spPr bwMode="auto">
          <a:xfrm>
            <a:off x="4323208" y="2108335"/>
            <a:ext cx="1680735" cy="1680876"/>
          </a:xfrm>
          <a:custGeom>
            <a:avLst/>
            <a:gdLst>
              <a:gd name="T0" fmla="*/ 2147483646 w 19679"/>
              <a:gd name="T1" fmla="*/ 2147483646 h 20595"/>
              <a:gd name="T2" fmla="*/ 2147483646 w 19679"/>
              <a:gd name="T3" fmla="*/ 2147483646 h 20595"/>
              <a:gd name="T4" fmla="*/ 2147483646 w 19679"/>
              <a:gd name="T5" fmla="*/ 2147483646 h 20595"/>
              <a:gd name="T6" fmla="*/ 2147483646 w 19679"/>
              <a:gd name="T7" fmla="*/ 2147483646 h 2059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5400" tIns="25400" rIns="25400" bIns="25400" anchor="ctr"/>
          <a:lstStyle/>
          <a:p>
            <a:endParaRPr lang="en-US" sz="10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DDB3A5-EAA8-9EAC-12FE-1E1375FA7CE2}"/>
              </a:ext>
            </a:extLst>
          </p:cNvPr>
          <p:cNvSpPr/>
          <p:nvPr/>
        </p:nvSpPr>
        <p:spPr>
          <a:xfrm>
            <a:off x="1110688" y="4401463"/>
            <a:ext cx="3001902" cy="1039684"/>
          </a:xfrm>
          <a:prstGeom prst="roundRect">
            <a:avLst/>
          </a:prstGeom>
          <a:solidFill>
            <a:srgbClr val="96C23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2400" b="1"/>
              <a:t>Digital Wallet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C7E0AC-6D4E-F7D5-2CD6-9201F700AF1F}"/>
              </a:ext>
            </a:extLst>
          </p:cNvPr>
          <p:cNvSpPr/>
          <p:nvPr/>
        </p:nvSpPr>
        <p:spPr>
          <a:xfrm>
            <a:off x="8160323" y="2388381"/>
            <a:ext cx="3012487" cy="1039684"/>
          </a:xfrm>
          <a:prstGeom prst="roundRect">
            <a:avLst/>
          </a:prstGeom>
          <a:solidFill>
            <a:srgbClr val="748FC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Digital</a:t>
            </a:r>
            <a:r>
              <a:rPr lang="en-CA" sz="2400"/>
              <a:t> </a:t>
            </a:r>
            <a:r>
              <a:rPr lang="en-CA" sz="2400" b="1"/>
              <a:t>Trust</a:t>
            </a:r>
            <a:r>
              <a:rPr lang="en-CA" sz="2400"/>
              <a:t> </a:t>
            </a:r>
            <a:r>
              <a:rPr lang="en-CA" sz="2400" b="1"/>
              <a:t>Ecosystem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1365CE-584A-BC05-9ADA-7156B2BDC4E4}"/>
              </a:ext>
            </a:extLst>
          </p:cNvPr>
          <p:cNvSpPr/>
          <p:nvPr/>
        </p:nvSpPr>
        <p:spPr>
          <a:xfrm>
            <a:off x="8162885" y="4385910"/>
            <a:ext cx="3009925" cy="1039684"/>
          </a:xfrm>
          <a:prstGeom prst="roundRect">
            <a:avLst/>
          </a:prstGeom>
          <a:solidFill>
            <a:srgbClr val="00A2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2400" b="1"/>
              <a:t>Digital Credentials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9620807-C118-23CC-CCB8-E6C9380BA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03" y="2286000"/>
            <a:ext cx="1325546" cy="1325546"/>
          </a:xfrm>
          <a:prstGeom prst="rect">
            <a:avLst/>
          </a:prstGeom>
        </p:spPr>
      </p:pic>
      <p:pic>
        <p:nvPicPr>
          <p:cNvPr id="12" name="Graphic 11" descr="Connections with solid fill">
            <a:extLst>
              <a:ext uri="{FF2B5EF4-FFF2-40B4-BE49-F238E27FC236}">
                <a16:creationId xmlns:a16="http://schemas.microsoft.com/office/drawing/2014/main" id="{2D52B1AA-16E1-6E55-2B35-169EA0009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4180" y="2513665"/>
            <a:ext cx="914400" cy="914400"/>
          </a:xfrm>
          <a:prstGeom prst="rect">
            <a:avLst/>
          </a:prstGeom>
        </p:spPr>
      </p:pic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C027C9AD-8DC0-89B4-1CC5-A3C53EB6C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350" y="4090352"/>
            <a:ext cx="1684020" cy="1684655"/>
          </a:xfrm>
          <a:prstGeom prst="rect">
            <a:avLst/>
          </a:prstGeom>
        </p:spPr>
      </p:pic>
      <p:pic>
        <p:nvPicPr>
          <p:cNvPr id="4" name="Picture 10" descr="Icon&#10;&#10;Description automatically generated">
            <a:extLst>
              <a:ext uri="{FF2B5EF4-FFF2-40B4-BE49-F238E27FC236}">
                <a16:creationId xmlns:a16="http://schemas.microsoft.com/office/drawing/2014/main" id="{D97C19EA-5698-D297-1715-61AE8382D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720" y="4048760"/>
            <a:ext cx="1727200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D0E9E65-5443-8E41-A3EC-DED70F80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CA" b="1">
                <a:solidFill>
                  <a:schemeClr val="tx2"/>
                </a:solidFill>
                <a:latin typeface="BC Sans"/>
                <a:cs typeface="Calibri"/>
              </a:rPr>
              <a:t>Digital Credentials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2DEED78-40AC-C447-8046-2CF60D7E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9000" y="2100859"/>
            <a:ext cx="1165596" cy="11655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6BFAF61-0976-204D-87E9-B814EC8D8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8141" y="2068960"/>
            <a:ext cx="1257300" cy="12573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FBE4D49-EADC-7240-8B2C-780B231D1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3951" y="2143390"/>
            <a:ext cx="1046378" cy="104637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534E926-C97E-804C-BB7E-913197B2F6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02213" y="2100859"/>
            <a:ext cx="1257300" cy="12573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815FEB4-DE6F-4E47-A5FA-A4CEC8469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2645" y="4968498"/>
            <a:ext cx="324714" cy="32471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B8B3ACE-7197-0F43-8115-7CF13AED6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3951" y="4845392"/>
            <a:ext cx="1046378" cy="10463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4EA102-7E36-2F4F-8826-70AF19DACF7A}"/>
              </a:ext>
            </a:extLst>
          </p:cNvPr>
          <p:cNvSpPr txBox="1"/>
          <p:nvPr/>
        </p:nvSpPr>
        <p:spPr>
          <a:xfrm>
            <a:off x="168485" y="2395710"/>
            <a:ext cx="178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Physical</a:t>
            </a:r>
          </a:p>
          <a:p>
            <a:pPr algn="ctr"/>
            <a:r>
              <a:rPr lang="en-GB" b="1"/>
              <a:t>credentials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4BA90-A420-FB44-8B1F-7106C6323AEF}"/>
              </a:ext>
            </a:extLst>
          </p:cNvPr>
          <p:cNvSpPr txBox="1"/>
          <p:nvPr/>
        </p:nvSpPr>
        <p:spPr>
          <a:xfrm>
            <a:off x="168485" y="5106618"/>
            <a:ext cx="17821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/>
              <a:t>Digital</a:t>
            </a:r>
          </a:p>
          <a:p>
            <a:pPr algn="ctr"/>
            <a:r>
              <a:rPr lang="en-GB" b="1"/>
              <a:t>Credentials</a:t>
            </a:r>
            <a:endParaRPr lang="en-GB" b="1"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4D8386-8B64-684D-A62D-19191771612D}"/>
              </a:ext>
            </a:extLst>
          </p:cNvPr>
          <p:cNvSpPr txBox="1"/>
          <p:nvPr/>
        </p:nvSpPr>
        <p:spPr>
          <a:xfrm>
            <a:off x="3869625" y="3627796"/>
            <a:ext cx="17224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/>
              <a:t>issues a credential…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A68FF8-7E07-3F4B-8F09-586FC59B1838}"/>
              </a:ext>
            </a:extLst>
          </p:cNvPr>
          <p:cNvSpPr txBox="1"/>
          <p:nvPr/>
        </p:nvSpPr>
        <p:spPr>
          <a:xfrm>
            <a:off x="1648050" y="3627796"/>
            <a:ext cx="210171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/>
              <a:t>An organization…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F45D1-A98F-BD4D-B085-70C9A372B9DC}"/>
              </a:ext>
            </a:extLst>
          </p:cNvPr>
          <p:cNvSpPr txBox="1"/>
          <p:nvPr/>
        </p:nvSpPr>
        <p:spPr>
          <a:xfrm>
            <a:off x="5940560" y="3626806"/>
            <a:ext cx="17224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/>
              <a:t>that is kept in a wallet…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5F3FA-FA94-7D41-A244-6384003FE471}"/>
              </a:ext>
            </a:extLst>
          </p:cNvPr>
          <p:cNvSpPr txBox="1"/>
          <p:nvPr/>
        </p:nvSpPr>
        <p:spPr>
          <a:xfrm>
            <a:off x="7840389" y="3626806"/>
            <a:ext cx="22448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/>
              <a:t>and presented when needed…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F0EC0E-DC6C-DD49-A28D-F2726CC2B47C}"/>
              </a:ext>
            </a:extLst>
          </p:cNvPr>
          <p:cNvSpPr txBox="1"/>
          <p:nvPr/>
        </p:nvSpPr>
        <p:spPr>
          <a:xfrm>
            <a:off x="10313568" y="3626806"/>
            <a:ext cx="17224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/>
              <a:t>to get things done.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8343FEA-F275-1A40-BE7B-E9BC2F6BDC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1418" y="4729165"/>
            <a:ext cx="1257300" cy="12573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C420A305-4D45-F349-A8F1-8C761F838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50616" y="5043489"/>
            <a:ext cx="453605" cy="45360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8C4717-E113-D841-A92C-4790962AE3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3918" y="5469346"/>
            <a:ext cx="407000" cy="407000"/>
          </a:xfrm>
          <a:prstGeom prst="rect">
            <a:avLst/>
          </a:prstGeom>
        </p:spPr>
      </p:pic>
      <p:pic>
        <p:nvPicPr>
          <p:cNvPr id="2" name="Graphic 2" descr="Laptop with solid fill">
            <a:extLst>
              <a:ext uri="{FF2B5EF4-FFF2-40B4-BE49-F238E27FC236}">
                <a16:creationId xmlns:a16="http://schemas.microsoft.com/office/drawing/2014/main" id="{34A79734-16CF-E573-E0F1-2D39500107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71549" y="4708002"/>
            <a:ext cx="964191" cy="973185"/>
          </a:xfrm>
          <a:prstGeom prst="rect">
            <a:avLst/>
          </a:prstGeom>
        </p:spPr>
      </p:pic>
      <p:pic>
        <p:nvPicPr>
          <p:cNvPr id="3" name="Graphic 2" descr="Laptop with solid fill">
            <a:extLst>
              <a:ext uri="{FF2B5EF4-FFF2-40B4-BE49-F238E27FC236}">
                <a16:creationId xmlns:a16="http://schemas.microsoft.com/office/drawing/2014/main" id="{4C5DA373-0E43-193B-1167-93FF6AB88C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70321" y="4708001"/>
            <a:ext cx="964191" cy="97318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8181DF1-1F0E-387E-0DFA-ABE7FD04F8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7606" y="5006730"/>
            <a:ext cx="309443" cy="309443"/>
          </a:xfrm>
          <a:prstGeom prst="rect">
            <a:avLst/>
          </a:prstGeom>
        </p:spPr>
      </p:pic>
      <p:pic>
        <p:nvPicPr>
          <p:cNvPr id="8" name="Graphic 8" descr="Checklist with solid fill">
            <a:extLst>
              <a:ext uri="{FF2B5EF4-FFF2-40B4-BE49-F238E27FC236}">
                <a16:creationId xmlns:a16="http://schemas.microsoft.com/office/drawing/2014/main" id="{BE32E6AC-3E20-D748-3E06-FD1B06D487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78995" y="2040399"/>
            <a:ext cx="1290577" cy="1271286"/>
          </a:xfrm>
          <a:prstGeom prst="rect">
            <a:avLst/>
          </a:prstGeom>
        </p:spPr>
      </p:pic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763571E1-7532-C8F4-E663-4C26BDFD23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56159" y="4712221"/>
            <a:ext cx="1290577" cy="127128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B106E16C-0990-17F4-991A-C80BAE7BD1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96357" y="5197303"/>
            <a:ext cx="767664" cy="76766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5C353B2-3098-0B6D-FBDD-00871FF68AE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02952" y="5202065"/>
            <a:ext cx="767664" cy="10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3775E5-0393-FF3D-6E51-0B08A4C7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809" y="478119"/>
            <a:ext cx="2181568" cy="1095800"/>
          </a:xfrm>
          <a:prstGeom prst="rect">
            <a:avLst/>
          </a:prstGeom>
        </p:spPr>
      </p:pic>
      <p:pic>
        <p:nvPicPr>
          <p:cNvPr id="4" name="Graphic 4">
            <a:extLst>
              <a:ext uri="{FF2B5EF4-FFF2-40B4-BE49-F238E27FC236}">
                <a16:creationId xmlns:a16="http://schemas.microsoft.com/office/drawing/2014/main" id="{247F84C3-0E0A-F442-B493-D19426C92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837" y="1547008"/>
            <a:ext cx="10156236" cy="42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4881AD4-A6B7-9D1A-84BD-D44ABEC0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1716957"/>
            <a:ext cx="10668000" cy="3830487"/>
          </a:xfrm>
          <a:prstGeom prst="rect">
            <a:avLst/>
          </a:prstGeom>
        </p:spPr>
      </p:pic>
      <p:sp>
        <p:nvSpPr>
          <p:cNvPr id="5" name="CuadroTexto 350">
            <a:extLst>
              <a:ext uri="{FF2B5EF4-FFF2-40B4-BE49-F238E27FC236}">
                <a16:creationId xmlns:a16="http://schemas.microsoft.com/office/drawing/2014/main" id="{D522F2CE-C182-E95D-26A2-7024C6A6B181}"/>
              </a:ext>
            </a:extLst>
          </p:cNvPr>
          <p:cNvSpPr txBox="1"/>
          <p:nvPr/>
        </p:nvSpPr>
        <p:spPr>
          <a:xfrm>
            <a:off x="4804384" y="511095"/>
            <a:ext cx="258327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000" b="1" err="1">
                <a:solidFill>
                  <a:schemeClr val="tx2"/>
                </a:solidFill>
                <a:latin typeface="+mj-lt"/>
                <a:ea typeface="Lato Heavy" charset="0"/>
                <a:cs typeface="Poppins"/>
              </a:rPr>
              <a:t>OrgBook</a:t>
            </a:r>
            <a:r>
              <a:rPr lang="en-US" sz="4000" b="1">
                <a:solidFill>
                  <a:schemeClr val="tx2"/>
                </a:solidFill>
                <a:latin typeface="+mj-lt"/>
                <a:ea typeface="Lato Heavy" charset="0"/>
                <a:cs typeface="Poppins"/>
              </a:rPr>
              <a:t> BC</a:t>
            </a:r>
            <a:endParaRPr lang="en-US" sz="4000" b="1">
              <a:solidFill>
                <a:schemeClr val="tx2"/>
              </a:solidFill>
              <a:latin typeface="+mj-lt"/>
              <a:ea typeface="Lato Heavy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511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9DD090-061E-B002-2F8D-BC2004CB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46" y="3768"/>
            <a:ext cx="9148118" cy="6850463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FB888B-B681-47C3-3543-84F525CCFA2A}"/>
              </a:ext>
            </a:extLst>
          </p:cNvPr>
          <p:cNvSpPr/>
          <p:nvPr/>
        </p:nvSpPr>
        <p:spPr>
          <a:xfrm>
            <a:off x="2335388" y="6163463"/>
            <a:ext cx="1531055" cy="115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B3F734-535D-1340-534F-5A3B48437745}"/>
              </a:ext>
            </a:extLst>
          </p:cNvPr>
          <p:cNvSpPr/>
          <p:nvPr/>
        </p:nvSpPr>
        <p:spPr>
          <a:xfrm>
            <a:off x="2472971" y="6454577"/>
            <a:ext cx="2536471" cy="205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8B50D4-1D23-2A7E-83A2-428DB5CAB56D}"/>
              </a:ext>
            </a:extLst>
          </p:cNvPr>
          <p:cNvCxnSpPr/>
          <p:nvPr/>
        </p:nvCxnSpPr>
        <p:spPr>
          <a:xfrm>
            <a:off x="2303671" y="6218581"/>
            <a:ext cx="1488659" cy="8833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BEC33-622D-2953-0261-6913F2A5D4A3}"/>
              </a:ext>
            </a:extLst>
          </p:cNvPr>
          <p:cNvCxnSpPr>
            <a:cxnSpLocks/>
          </p:cNvCxnSpPr>
          <p:nvPr/>
        </p:nvCxnSpPr>
        <p:spPr>
          <a:xfrm flipV="1">
            <a:off x="2336801" y="6525588"/>
            <a:ext cx="2570919" cy="2211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1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D50E2C3-0B32-CF10-F963-885A7AB7E789}"/>
              </a:ext>
            </a:extLst>
          </p:cNvPr>
          <p:cNvGrpSpPr/>
          <p:nvPr/>
        </p:nvGrpSpPr>
        <p:grpSpPr>
          <a:xfrm>
            <a:off x="284480" y="2103120"/>
            <a:ext cx="9560560" cy="3779520"/>
            <a:chOff x="1300480" y="1361440"/>
            <a:chExt cx="9560560" cy="3779520"/>
          </a:xfrm>
        </p:grpSpPr>
        <p:sp>
          <p:nvSpPr>
            <p:cNvPr id="184" name="Arrow: Pentagon 183">
              <a:extLst>
                <a:ext uri="{FF2B5EF4-FFF2-40B4-BE49-F238E27FC236}">
                  <a16:creationId xmlns:a16="http://schemas.microsoft.com/office/drawing/2014/main" id="{47EF6D44-0B7A-E277-35DB-00DA43D0ABBE}"/>
                </a:ext>
              </a:extLst>
            </p:cNvPr>
            <p:cNvSpPr/>
            <p:nvPr/>
          </p:nvSpPr>
          <p:spPr>
            <a:xfrm>
              <a:off x="1300480" y="1361440"/>
              <a:ext cx="3058160" cy="1016000"/>
            </a:xfrm>
            <a:prstGeom prst="homePlate">
              <a:avLst/>
            </a:prstGeom>
            <a:solidFill>
              <a:srgbClr val="96C2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4546A"/>
                </a:solidFill>
                <a:cs typeface="Calibri"/>
              </a:endParaRPr>
            </a:p>
          </p:txBody>
        </p:sp>
        <p:sp>
          <p:nvSpPr>
            <p:cNvPr id="185" name="Arrow: Chevron 184">
              <a:extLst>
                <a:ext uri="{FF2B5EF4-FFF2-40B4-BE49-F238E27FC236}">
                  <a16:creationId xmlns:a16="http://schemas.microsoft.com/office/drawing/2014/main" id="{E03296AB-48AA-87CD-9A29-7C18E5F33037}"/>
                </a:ext>
              </a:extLst>
            </p:cNvPr>
            <p:cNvSpPr/>
            <p:nvPr/>
          </p:nvSpPr>
          <p:spPr>
            <a:xfrm>
              <a:off x="4206240" y="1422400"/>
              <a:ext cx="3423920" cy="955040"/>
            </a:xfrm>
            <a:prstGeom prst="chevron">
              <a:avLst/>
            </a:prstGeom>
            <a:solidFill>
              <a:srgbClr val="748F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Arrow: Chevron 189">
              <a:extLst>
                <a:ext uri="{FF2B5EF4-FFF2-40B4-BE49-F238E27FC236}">
                  <a16:creationId xmlns:a16="http://schemas.microsoft.com/office/drawing/2014/main" id="{7D8586A8-E77B-B946-08D1-073392A54E7B}"/>
                </a:ext>
              </a:extLst>
            </p:cNvPr>
            <p:cNvSpPr/>
            <p:nvPr/>
          </p:nvSpPr>
          <p:spPr>
            <a:xfrm>
              <a:off x="7599680" y="1422400"/>
              <a:ext cx="3261360" cy="955040"/>
            </a:xfrm>
            <a:prstGeom prst="chevron">
              <a:avLst/>
            </a:prstGeom>
            <a:solidFill>
              <a:srgbClr val="00A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E810221-693F-1C7D-A43F-DCE47AF3F24B}"/>
                </a:ext>
              </a:extLst>
            </p:cNvPr>
            <p:cNvSpPr txBox="1"/>
            <p:nvPr/>
          </p:nvSpPr>
          <p:spPr>
            <a:xfrm>
              <a:off x="1971040" y="1686560"/>
              <a:ext cx="15748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BC Sans"/>
                </a:rPr>
                <a:t>Problem</a:t>
              </a:r>
              <a:endParaRPr lang="en-US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A5F59F3-5CF7-7551-8DF2-0D936CDB2878}"/>
                </a:ext>
              </a:extLst>
            </p:cNvPr>
            <p:cNvSpPr txBox="1"/>
            <p:nvPr/>
          </p:nvSpPr>
          <p:spPr>
            <a:xfrm>
              <a:off x="5212079" y="1717040"/>
              <a:ext cx="23876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BC Sans"/>
                  <a:cs typeface="Calibri"/>
                </a:rPr>
                <a:t>Importance </a:t>
              </a:r>
              <a:endParaRPr lang="en-US" b="1">
                <a:latin typeface="BC San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8FC95EF-831F-B410-1A2E-90AC354086CA}"/>
                </a:ext>
              </a:extLst>
            </p:cNvPr>
            <p:cNvSpPr txBox="1"/>
            <p:nvPr/>
          </p:nvSpPr>
          <p:spPr>
            <a:xfrm>
              <a:off x="8686799" y="1717039"/>
              <a:ext cx="199135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BC Sans"/>
                  <a:cs typeface="Calibri"/>
                </a:rPr>
                <a:t>Solution</a:t>
              </a:r>
              <a:endParaRPr lang="en-US" b="1">
                <a:latin typeface="BC San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681988-7FF6-A232-1A7A-413A8B3E92FE}"/>
                </a:ext>
              </a:extLst>
            </p:cNvPr>
            <p:cNvSpPr/>
            <p:nvPr/>
          </p:nvSpPr>
          <p:spPr>
            <a:xfrm>
              <a:off x="7823200" y="2691371"/>
              <a:ext cx="2911675" cy="244958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kern="1200">
                  <a:solidFill>
                    <a:schemeClr val="tx1"/>
                  </a:solidFill>
                  <a:latin typeface="BC Sans"/>
                </a:rPr>
                <a:t>Lawyers receive verifiable credentials that proves their identity and good standing</a:t>
              </a:r>
              <a:r>
                <a:rPr lang="en-CA" sz="1600">
                  <a:solidFill>
                    <a:schemeClr val="tx1"/>
                  </a:solidFill>
                  <a:latin typeface="BC Sans"/>
                </a:rPr>
                <a:t>. These credentials can be used to efficiently access court </a:t>
              </a:r>
              <a:r>
                <a:rPr lang="en-CA" sz="1600" kern="1200">
                  <a:solidFill>
                    <a:schemeClr val="tx1"/>
                  </a:solidFill>
                  <a:latin typeface="BC Sans"/>
                </a:rPr>
                <a:t>material.</a:t>
              </a:r>
              <a:r>
                <a:rPr lang="en-CA" sz="1600">
                  <a:solidFill>
                    <a:schemeClr val="tx1"/>
                  </a:solidFill>
                  <a:latin typeface="BC Sans"/>
                </a:rPr>
                <a:t> </a:t>
              </a:r>
              <a:endParaRPr lang="en-US" sz="1600">
                <a:solidFill>
                  <a:schemeClr val="tx1"/>
                </a:solidFill>
                <a:latin typeface="BC San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31A3DB-46DF-AE27-E840-1BFC4AFCC2B0}"/>
                </a:ext>
              </a:extLst>
            </p:cNvPr>
            <p:cNvSpPr/>
            <p:nvPr/>
          </p:nvSpPr>
          <p:spPr>
            <a:xfrm>
              <a:off x="4521200" y="2691370"/>
              <a:ext cx="2959903" cy="244958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BC Sans"/>
                </a:rPr>
                <a:t>The Supreme Court of Canada requires that bail hearings are heard within 30 days.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1BC50D-D9D5-14ED-FB70-2191ABCF65A0}"/>
                </a:ext>
              </a:extLst>
            </p:cNvPr>
            <p:cNvSpPr/>
            <p:nvPr/>
          </p:nvSpPr>
          <p:spPr>
            <a:xfrm>
              <a:off x="1330960" y="2691370"/>
              <a:ext cx="2811104" cy="244958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CA" sz="1600">
                  <a:solidFill>
                    <a:schemeClr val="tx1"/>
                  </a:solidFill>
                  <a:latin typeface="BC Sans"/>
                </a:rPr>
                <a:t>Lawyers in BC need fast and secure access to official court audio recordings and materials.</a:t>
              </a:r>
              <a:r>
                <a:rPr lang="en-CA" sz="1600">
                  <a:solidFill>
                    <a:schemeClr val="tx1"/>
                  </a:solidFill>
                  <a:latin typeface="Franklin Gothic Book"/>
                </a:rPr>
                <a:t> </a:t>
              </a:r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43B100F-40B1-957B-4130-5A898A7B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459" y="85999"/>
            <a:ext cx="8653548" cy="1973580"/>
          </a:xfrm>
        </p:spPr>
        <p:txBody>
          <a:bodyPr>
            <a:normAutofit/>
          </a:bodyPr>
          <a:lstStyle/>
          <a:p>
            <a:pPr algn="ctr"/>
            <a:r>
              <a:rPr lang="en-CA" b="1">
                <a:solidFill>
                  <a:schemeClr val="tx2"/>
                </a:solidFill>
                <a:latin typeface="BC Sans"/>
                <a:cs typeface="Calibri"/>
              </a:rPr>
              <a:t>Lawyer Use Case: </a:t>
            </a:r>
            <a:br>
              <a:rPr lang="en-CA" b="1">
                <a:solidFill>
                  <a:schemeClr val="tx2"/>
                </a:solidFill>
                <a:latin typeface="BC Sans"/>
                <a:cs typeface="Calibri"/>
              </a:rPr>
            </a:br>
            <a:r>
              <a:rPr lang="en-CA" b="1">
                <a:solidFill>
                  <a:schemeClr val="tx2"/>
                </a:solidFill>
                <a:latin typeface="BC Sans"/>
                <a:cs typeface="Calibri"/>
              </a:rPr>
              <a:t>Access to Court Material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10C1B3-AB04-329B-6F16-7F4E8E1B0991}"/>
              </a:ext>
            </a:extLst>
          </p:cNvPr>
          <p:cNvSpPr/>
          <p:nvPr/>
        </p:nvSpPr>
        <p:spPr>
          <a:xfrm>
            <a:off x="9944100" y="2064405"/>
            <a:ext cx="2068830" cy="3929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 i="1">
                <a:solidFill>
                  <a:schemeClr val="tx1"/>
                </a:solidFill>
                <a:latin typeface="BC Sans"/>
              </a:rPr>
              <a:t>Moving towards…</a:t>
            </a:r>
          </a:p>
          <a:p>
            <a:pPr algn="ctr"/>
            <a:endParaRPr lang="en-CA" sz="1600">
              <a:solidFill>
                <a:schemeClr val="tx1"/>
              </a:solidFill>
              <a:latin typeface="BC Sans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BC Sans"/>
              </a:rPr>
              <a:t>The Province, and the businesses and people of British Columbia participating, with confidence, in the digital world</a:t>
            </a:r>
          </a:p>
        </p:txBody>
      </p:sp>
    </p:spTree>
    <p:extLst>
      <p:ext uri="{BB962C8B-B14F-4D97-AF65-F5344CB8AC3E}">
        <p14:creationId xmlns:p14="http://schemas.microsoft.com/office/powerpoint/2010/main" val="309625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363E48"/>
      </a:dk2>
      <a:lt2>
        <a:srgbClr val="FFFFFF"/>
      </a:lt2>
      <a:accent1>
        <a:srgbClr val="234075"/>
      </a:accent1>
      <a:accent2>
        <a:srgbClr val="748FC2"/>
      </a:accent2>
      <a:accent3>
        <a:srgbClr val="00A2FF"/>
      </a:accent3>
      <a:accent4>
        <a:srgbClr val="54688C"/>
      </a:accent4>
      <a:accent5>
        <a:srgbClr val="96C230"/>
      </a:accent5>
      <a:accent6>
        <a:srgbClr val="7F7F7F"/>
      </a:accent6>
      <a:hlink>
        <a:srgbClr val="67CADB"/>
      </a:hlink>
      <a:folHlink>
        <a:srgbClr val="AC2624"/>
      </a:folHlink>
    </a:clrScheme>
    <a:fontScheme name="BC Sans">
      <a:majorFont>
        <a:latin typeface="BC Sans"/>
        <a:ea typeface=""/>
        <a:cs typeface=""/>
      </a:majorFont>
      <a:minorFont>
        <a:latin typeface="B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Widescreen</PresentationFormat>
  <Paragraphs>106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Arial,Sans-Serif</vt:lpstr>
      <vt:lpstr>BC Sans</vt:lpstr>
      <vt:lpstr>Calibri</vt:lpstr>
      <vt:lpstr>Calibri Light</vt:lpstr>
      <vt:lpstr>Franklin Gothic Book</vt:lpstr>
      <vt:lpstr>Office Theme</vt:lpstr>
      <vt:lpstr>Office Theme</vt:lpstr>
      <vt:lpstr>Office Theme</vt:lpstr>
      <vt:lpstr>Office Theme</vt:lpstr>
      <vt:lpstr>Government of British Columbia Digital Trust Technology</vt:lpstr>
      <vt:lpstr>PowerPoint Presentation</vt:lpstr>
      <vt:lpstr>PowerPoint Presentation</vt:lpstr>
      <vt:lpstr>PowerPoint Presentation</vt:lpstr>
      <vt:lpstr>Digital Credentials</vt:lpstr>
      <vt:lpstr>PowerPoint Presentation</vt:lpstr>
      <vt:lpstr>PowerPoint Presentation</vt:lpstr>
      <vt:lpstr>PowerPoint Presentation</vt:lpstr>
      <vt:lpstr>Lawyer Use Case:  Access to Court Material</vt:lpstr>
      <vt:lpstr>PowerPoint Presentation</vt:lpstr>
      <vt:lpstr>Law Society of BC membership credential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McKenna</dc:creator>
  <cp:lastModifiedBy>Macpherson, Charles CITZ:EX</cp:lastModifiedBy>
  <cp:revision>2</cp:revision>
  <dcterms:created xsi:type="dcterms:W3CDTF">2022-11-08T17:13:20Z</dcterms:created>
  <dcterms:modified xsi:type="dcterms:W3CDTF">2022-11-18T15:53:49Z</dcterms:modified>
</cp:coreProperties>
</file>