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7" r:id="rId2"/>
    <p:sldMasterId id="2147483666" r:id="rId3"/>
    <p:sldMasterId id="2147483675" r:id="rId4"/>
  </p:sldMasterIdLst>
  <p:notesMasterIdLst>
    <p:notesMasterId r:id="rId15"/>
  </p:notesMasterIdLst>
  <p:sldIdLst>
    <p:sldId id="397" r:id="rId5"/>
    <p:sldId id="781" r:id="rId6"/>
    <p:sldId id="782" r:id="rId7"/>
    <p:sldId id="440" r:id="rId8"/>
    <p:sldId id="442" r:id="rId9"/>
    <p:sldId id="783" r:id="rId10"/>
    <p:sldId id="784" r:id="rId11"/>
    <p:sldId id="785" r:id="rId12"/>
    <p:sldId id="786" r:id="rId13"/>
    <p:sldId id="787" r:id="rId14"/>
  </p:sldIdLst>
  <p:sldSz cx="9144000" cy="6858000" type="screen4x3"/>
  <p:notesSz cx="7010400" cy="92964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F958C75-C840-42CF-B669-D16715611E6F}">
          <p14:sldIdLst>
            <p14:sldId id="397"/>
            <p14:sldId id="781"/>
            <p14:sldId id="782"/>
            <p14:sldId id="440"/>
            <p14:sldId id="442"/>
            <p14:sldId id="783"/>
            <p14:sldId id="784"/>
            <p14:sldId id="785"/>
            <p14:sldId id="786"/>
            <p14:sldId id="7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663" userDrawn="1">
          <p15:clr>
            <a:srgbClr val="A4A3A4"/>
          </p15:clr>
        </p15:guide>
        <p15:guide id="4" pos="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6291A3"/>
    <a:srgbClr val="205664"/>
    <a:srgbClr val="1E5260"/>
    <a:srgbClr val="376092"/>
    <a:srgbClr val="9F9F9F"/>
    <a:srgbClr val="545454"/>
    <a:srgbClr val="DDDDDD"/>
    <a:srgbClr val="F0AB00"/>
    <a:srgbClr val="008F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61" autoAdjust="0"/>
    <p:restoredTop sz="96149" autoAdjust="0"/>
  </p:normalViewPr>
  <p:slideViewPr>
    <p:cSldViewPr>
      <p:cViewPr varScale="1">
        <p:scale>
          <a:sx n="89" d="100"/>
          <a:sy n="89" d="100"/>
        </p:scale>
        <p:origin x="981" y="33"/>
      </p:cViewPr>
      <p:guideLst>
        <p:guide orient="horz" pos="2160"/>
        <p:guide pos="2880"/>
        <p:guide orient="horz" pos="663"/>
        <p:guide pos="340"/>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24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2E77A46-315D-4B30-A0AF-DE122B7AB4A2}" type="datetimeFigureOut">
              <a:rPr lang="en-CA" smtClean="0"/>
              <a:t>2020-11-13</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04BA5D5-1BDD-4764-82C1-43ECAF3E6030}" type="slidenum">
              <a:rPr lang="en-CA" smtClean="0"/>
              <a:t>‹#›</a:t>
            </a:fld>
            <a:endParaRPr lang="en-CA"/>
          </a:p>
        </p:txBody>
      </p:sp>
    </p:spTree>
    <p:extLst>
      <p:ext uri="{BB962C8B-B14F-4D97-AF65-F5344CB8AC3E}">
        <p14:creationId xmlns:p14="http://schemas.microsoft.com/office/powerpoint/2010/main" val="2109189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 Id="rId4" Type="http://schemas.openxmlformats.org/officeDocument/2006/relationships/image" Target="../media/image5.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 Id="rId4" Type="http://schemas.openxmlformats.org/officeDocument/2006/relationships/image" Target="../media/image5.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722511"/>
          </a:xfrm>
        </p:spPr>
        <p:txBody>
          <a:bodyPr>
            <a:normAutofit/>
          </a:bodyPr>
          <a:lstStyle>
            <a:lvl1pPr>
              <a:defRPr sz="3600"/>
            </a:lvl1pPr>
          </a:lstStyle>
          <a:p>
            <a:r>
              <a:rPr lang="en-US" dirty="0"/>
              <a:t>Click to edit Master title style</a:t>
            </a:r>
            <a:endParaRPr lang="en-CA" dirty="0"/>
          </a:p>
        </p:txBody>
      </p:sp>
      <p:sp>
        <p:nvSpPr>
          <p:cNvPr id="3" name="Subtitle 2"/>
          <p:cNvSpPr>
            <a:spLocks noGrp="1"/>
          </p:cNvSpPr>
          <p:nvPr>
            <p:ph type="subTitle" idx="1"/>
          </p:nvPr>
        </p:nvSpPr>
        <p:spPr>
          <a:xfrm>
            <a:off x="683568" y="2852936"/>
            <a:ext cx="7776864" cy="648072"/>
          </a:xfrm>
        </p:spPr>
        <p:txBody>
          <a:bodyPr/>
          <a:lstStyle>
            <a:lvl1pPr marL="0" indent="0" algn="l">
              <a:buNone/>
              <a:defRPr>
                <a:solidFill>
                  <a:srgbClr val="333E4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CA" dirty="0"/>
          </a:p>
        </p:txBody>
      </p:sp>
      <p:sp>
        <p:nvSpPr>
          <p:cNvPr id="6" name="Slide Number Placeholder 5"/>
          <p:cNvSpPr>
            <a:spLocks noGrp="1"/>
          </p:cNvSpPr>
          <p:nvPr>
            <p:ph type="sldNum" sz="quarter" idx="12"/>
          </p:nvPr>
        </p:nvSpPr>
        <p:spPr/>
        <p:txBody>
          <a:bodyPr/>
          <a:lstStyle/>
          <a:p>
            <a:fld id="{13C06039-E340-4ADB-8684-BC50785334A4}" type="slidenum">
              <a:rPr lang="en-CA" smtClean="0"/>
              <a:t>‹#›</a:t>
            </a:fld>
            <a:endParaRPr lang="en-CA"/>
          </a:p>
        </p:txBody>
      </p:sp>
      <p:grpSp>
        <p:nvGrpSpPr>
          <p:cNvPr id="8" name="Group 7"/>
          <p:cNvGrpSpPr/>
          <p:nvPr userDrawn="1"/>
        </p:nvGrpSpPr>
        <p:grpSpPr>
          <a:xfrm>
            <a:off x="-508" y="563604"/>
            <a:ext cx="9144001" cy="741160"/>
            <a:chOff x="-508" y="563604"/>
            <a:chExt cx="9144001" cy="741160"/>
          </a:xfrm>
        </p:grpSpPr>
        <p:sp>
          <p:nvSpPr>
            <p:cNvPr id="9" name="Freeform 15"/>
            <p:cNvSpPr>
              <a:spLocks/>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 name="Freeform 9"/>
            <p:cNvSpPr>
              <a:spLocks/>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 name="Freeform 13"/>
            <p:cNvSpPr>
              <a:spLocks/>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grpSp>
    </p:spTree>
    <p:extLst>
      <p:ext uri="{BB962C8B-B14F-4D97-AF65-F5344CB8AC3E}">
        <p14:creationId xmlns:p14="http://schemas.microsoft.com/office/powerpoint/2010/main" val="321456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CA" dirty="0"/>
          </a:p>
        </p:txBody>
      </p:sp>
      <p:sp>
        <p:nvSpPr>
          <p:cNvPr id="5" name="Slide Number Placeholder 4"/>
          <p:cNvSpPr>
            <a:spLocks noGrp="1"/>
          </p:cNvSpPr>
          <p:nvPr>
            <p:ph type="sldNum" sz="quarter" idx="12"/>
          </p:nvPr>
        </p:nvSpPr>
        <p:spPr/>
        <p:txBody>
          <a:bodyPr/>
          <a:lstStyle/>
          <a:p>
            <a:fld id="{13C06039-E340-4ADB-8684-BC50785334A4}"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842702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3C06039-E340-4ADB-8684-BC50785334A4}"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229109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CA" dirty="0"/>
          </a:p>
        </p:txBody>
      </p:sp>
      <p:sp>
        <p:nvSpPr>
          <p:cNvPr id="3" name="Slide Number Placeholder 2"/>
          <p:cNvSpPr>
            <a:spLocks noGrp="1"/>
          </p:cNvSpPr>
          <p:nvPr>
            <p:ph type="sldNum" sz="quarter" idx="10"/>
          </p:nvPr>
        </p:nvSpPr>
        <p:spPr/>
        <p:txBody>
          <a:bodyPr/>
          <a:lstStyle/>
          <a:p>
            <a:fld id="{13C06039-E340-4ADB-8684-BC50785334A4}" type="slidenum">
              <a:rPr lang="en-CA" smtClean="0">
                <a:solidFill>
                  <a:prstClr val="black">
                    <a:tint val="75000"/>
                  </a:prstClr>
                </a:solidFill>
              </a:rPr>
              <a:pPr/>
              <a:t>‹#›</a:t>
            </a:fld>
            <a:endParaRPr lang="en-CA">
              <a:solidFill>
                <a:prstClr val="black">
                  <a:tint val="75000"/>
                </a:prstClr>
              </a:solidFill>
            </a:endParaRPr>
          </a:p>
        </p:txBody>
      </p:sp>
      <p:sp>
        <p:nvSpPr>
          <p:cNvPr id="5" name="Content Placeholder 4"/>
          <p:cNvSpPr>
            <a:spLocks noGrp="1"/>
          </p:cNvSpPr>
          <p:nvPr>
            <p:ph sz="quarter" idx="11"/>
          </p:nvPr>
        </p:nvSpPr>
        <p:spPr>
          <a:xfrm>
            <a:off x="457200" y="980728"/>
            <a:ext cx="3970784" cy="489654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7" name="Content Placeholder 6"/>
          <p:cNvSpPr>
            <a:spLocks noGrp="1"/>
          </p:cNvSpPr>
          <p:nvPr>
            <p:ph sz="quarter" idx="12"/>
          </p:nvPr>
        </p:nvSpPr>
        <p:spPr>
          <a:xfrm>
            <a:off x="4707960" y="980728"/>
            <a:ext cx="3968496" cy="489654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4005626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6"/>
          <p:cNvSpPr>
            <a:spLocks noGrp="1" noChangeArrowheads="1"/>
          </p:cNvSpPr>
          <p:nvPr>
            <p:ph type="dt" sz="half" idx="10"/>
          </p:nvPr>
        </p:nvSpPr>
        <p:spPr>
          <a:xfrm>
            <a:off x="663575" y="6245225"/>
            <a:ext cx="2133600" cy="476250"/>
          </a:xfrm>
          <a:prstGeom prst="rect">
            <a:avLst/>
          </a:prstGeom>
          <a:ln/>
        </p:spPr>
        <p:txBody>
          <a:bodyPr/>
          <a:lstStyle>
            <a:lvl1pPr>
              <a:defRPr/>
            </a:lvl1pPr>
          </a:lstStyle>
          <a:p>
            <a:pPr>
              <a:defRPr/>
            </a:pPr>
            <a:endParaRPr lang="en-CA">
              <a:solidFill>
                <a:prstClr val="black"/>
              </a:solidFill>
            </a:endParaRPr>
          </a:p>
        </p:txBody>
      </p:sp>
      <p:sp>
        <p:nvSpPr>
          <p:cNvPr id="5" name="Rectangle 17"/>
          <p:cNvSpPr>
            <a:spLocks noGrp="1" noChangeArrowheads="1"/>
          </p:cNvSpPr>
          <p:nvPr>
            <p:ph type="ftr" sz="quarter" idx="11"/>
          </p:nvPr>
        </p:nvSpPr>
        <p:spPr>
          <a:xfrm>
            <a:off x="3330575" y="6245225"/>
            <a:ext cx="2895600" cy="476250"/>
          </a:xfrm>
          <a:prstGeom prst="rect">
            <a:avLst/>
          </a:prstGeom>
          <a:ln/>
        </p:spPr>
        <p:txBody>
          <a:bodyPr/>
          <a:lstStyle>
            <a:lvl1pPr>
              <a:defRPr/>
            </a:lvl1pPr>
          </a:lstStyle>
          <a:p>
            <a:pPr>
              <a:defRPr/>
            </a:pPr>
            <a:endParaRPr lang="en-CA">
              <a:solidFill>
                <a:prstClr val="black"/>
              </a:solidFill>
            </a:endParaRPr>
          </a:p>
        </p:txBody>
      </p:sp>
      <p:sp>
        <p:nvSpPr>
          <p:cNvPr id="6" name="Rectangle 18"/>
          <p:cNvSpPr>
            <a:spLocks noGrp="1" noChangeArrowheads="1"/>
          </p:cNvSpPr>
          <p:nvPr>
            <p:ph type="sldNum" sz="quarter" idx="12"/>
          </p:nvPr>
        </p:nvSpPr>
        <p:spPr>
          <a:ln/>
        </p:spPr>
        <p:txBody>
          <a:bodyPr/>
          <a:lstStyle>
            <a:lvl1pPr>
              <a:defRPr/>
            </a:lvl1pPr>
          </a:lstStyle>
          <a:p>
            <a:pPr>
              <a:defRPr/>
            </a:pPr>
            <a:fld id="{6CC61C08-B201-4724-8654-B3FAE66C2B9F}"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1554174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16"/>
          <p:cNvSpPr>
            <a:spLocks noGrp="1" noChangeArrowheads="1"/>
          </p:cNvSpPr>
          <p:nvPr>
            <p:ph type="dt" sz="half" idx="10"/>
          </p:nvPr>
        </p:nvSpPr>
        <p:spPr>
          <a:xfrm>
            <a:off x="663575" y="6245225"/>
            <a:ext cx="2133600" cy="476250"/>
          </a:xfrm>
          <a:prstGeom prst="rect">
            <a:avLst/>
          </a:prstGeom>
          <a:ln/>
        </p:spPr>
        <p:txBody>
          <a:bodyPr/>
          <a:lstStyle>
            <a:lvl1pPr>
              <a:defRPr/>
            </a:lvl1pPr>
          </a:lstStyle>
          <a:p>
            <a:pPr>
              <a:defRPr/>
            </a:pPr>
            <a:endParaRPr lang="en-CA">
              <a:solidFill>
                <a:prstClr val="black"/>
              </a:solidFill>
            </a:endParaRPr>
          </a:p>
        </p:txBody>
      </p:sp>
      <p:sp>
        <p:nvSpPr>
          <p:cNvPr id="8" name="Rectangle 17"/>
          <p:cNvSpPr>
            <a:spLocks noGrp="1" noChangeArrowheads="1"/>
          </p:cNvSpPr>
          <p:nvPr>
            <p:ph type="ftr" sz="quarter" idx="11"/>
          </p:nvPr>
        </p:nvSpPr>
        <p:spPr>
          <a:xfrm>
            <a:off x="3330575" y="6245225"/>
            <a:ext cx="2895600" cy="476250"/>
          </a:xfrm>
          <a:prstGeom prst="rect">
            <a:avLst/>
          </a:prstGeom>
          <a:ln/>
        </p:spPr>
        <p:txBody>
          <a:bodyPr/>
          <a:lstStyle>
            <a:lvl1pPr>
              <a:defRPr/>
            </a:lvl1pPr>
          </a:lstStyle>
          <a:p>
            <a:pPr>
              <a:defRPr/>
            </a:pPr>
            <a:endParaRPr lang="en-CA">
              <a:solidFill>
                <a:prstClr val="black"/>
              </a:solidFill>
            </a:endParaRPr>
          </a:p>
        </p:txBody>
      </p:sp>
      <p:sp>
        <p:nvSpPr>
          <p:cNvPr id="9" name="Rectangle 18"/>
          <p:cNvSpPr>
            <a:spLocks noGrp="1" noChangeArrowheads="1"/>
          </p:cNvSpPr>
          <p:nvPr>
            <p:ph type="sldNum" sz="quarter" idx="12"/>
          </p:nvPr>
        </p:nvSpPr>
        <p:spPr>
          <a:ln/>
        </p:spPr>
        <p:txBody>
          <a:bodyPr/>
          <a:lstStyle>
            <a:lvl1pPr>
              <a:defRPr/>
            </a:lvl1pPr>
          </a:lstStyle>
          <a:p>
            <a:pPr>
              <a:defRPr/>
            </a:pPr>
            <a:fld id="{D59503DD-E1FD-4CD6-84D0-82672F2B8FD6}"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023740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722511"/>
          </a:xfrm>
        </p:spPr>
        <p:txBody>
          <a:bodyPr>
            <a:normAutofit/>
          </a:bodyPr>
          <a:lstStyle>
            <a:lvl1pPr>
              <a:defRPr sz="3600"/>
            </a:lvl1pPr>
          </a:lstStyle>
          <a:p>
            <a:r>
              <a:rPr lang="en-US"/>
              <a:t>Click to edit Master title style</a:t>
            </a:r>
            <a:endParaRPr lang="en-CA"/>
          </a:p>
        </p:txBody>
      </p:sp>
      <p:sp>
        <p:nvSpPr>
          <p:cNvPr id="3" name="Subtitle 2"/>
          <p:cNvSpPr>
            <a:spLocks noGrp="1"/>
          </p:cNvSpPr>
          <p:nvPr>
            <p:ph type="subTitle" idx="1"/>
          </p:nvPr>
        </p:nvSpPr>
        <p:spPr>
          <a:xfrm>
            <a:off x="683568" y="2852936"/>
            <a:ext cx="7776864" cy="648072"/>
          </a:xfrm>
        </p:spPr>
        <p:txBody>
          <a:bodyPr/>
          <a:lstStyle>
            <a:lvl1pPr marL="0" indent="0" algn="l">
              <a:buNone/>
              <a:defRPr>
                <a:solidFill>
                  <a:srgbClr val="333E4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6" name="Slide Number Placeholder 5"/>
          <p:cNvSpPr>
            <a:spLocks noGrp="1"/>
          </p:cNvSpPr>
          <p:nvPr>
            <p:ph type="sldNum" sz="quarter" idx="12"/>
          </p:nvPr>
        </p:nvSpPr>
        <p:spPr/>
        <p:txBody>
          <a:bodyPr/>
          <a:lstStyle/>
          <a:p>
            <a:fld id="{13C06039-E340-4ADB-8684-BC50785334A4}" type="slidenum">
              <a:rPr lang="en-CA" smtClean="0">
                <a:solidFill>
                  <a:prstClr val="black">
                    <a:tint val="75000"/>
                  </a:prstClr>
                </a:solidFill>
              </a:rPr>
              <a:t>‹#›</a:t>
            </a:fld>
            <a:endParaRPr lang="en-CA">
              <a:solidFill>
                <a:prstClr val="black">
                  <a:tint val="75000"/>
                </a:prstClr>
              </a:solidFill>
            </a:endParaRPr>
          </a:p>
        </p:txBody>
      </p:sp>
      <p:grpSp>
        <p:nvGrpSpPr>
          <p:cNvPr id="8" name="Group 7"/>
          <p:cNvGrpSpPr/>
          <p:nvPr userDrawn="1"/>
        </p:nvGrpSpPr>
        <p:grpSpPr>
          <a:xfrm>
            <a:off x="-508" y="563604"/>
            <a:ext cx="9144001" cy="741160"/>
            <a:chOff x="-508" y="563604"/>
            <a:chExt cx="9144001" cy="741160"/>
          </a:xfrm>
        </p:grpSpPr>
        <p:sp>
          <p:nvSpPr>
            <p:cNvPr id="9" name="Freeform 15"/>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solidFill>
                  <a:prstClr val="black"/>
                </a:solidFill>
              </a:endParaRPr>
            </a:p>
          </p:txBody>
        </p:sp>
        <p:sp>
          <p:nvSpPr>
            <p:cNvPr id="10" name="Freeform 9"/>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solidFill>
                  <a:prstClr val="black"/>
                </a:solidFill>
              </a:endParaRPr>
            </a:p>
          </p:txBody>
        </p:sp>
        <p:sp>
          <p:nvSpPr>
            <p:cNvPr id="11" name="Freeform 13"/>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solidFill>
                  <a:prstClr val="black"/>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grpSp>
    </p:spTree>
    <p:extLst>
      <p:ext uri="{BB962C8B-B14F-4D97-AF65-F5344CB8AC3E}">
        <p14:creationId xmlns:p14="http://schemas.microsoft.com/office/powerpoint/2010/main" val="309274576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grpSp>
        <p:nvGrpSpPr>
          <p:cNvPr id="7" name="Group 6"/>
          <p:cNvGrpSpPr/>
          <p:nvPr userDrawn="1"/>
        </p:nvGrpSpPr>
        <p:grpSpPr>
          <a:xfrm>
            <a:off x="-238000" y="2889262"/>
            <a:ext cx="4218558" cy="4451390"/>
            <a:chOff x="-252536" y="2889262"/>
            <a:chExt cx="4218558" cy="445139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flipH="1" flipV="1">
              <a:off x="-252536" y="4155920"/>
              <a:ext cx="3111500" cy="2931033"/>
            </a:xfrm>
            <a:prstGeom prst="rect">
              <a:avLst/>
            </a:prstGeom>
          </p:spPr>
        </p:pic>
      </p:grpSp>
      <p:sp>
        <p:nvSpPr>
          <p:cNvPr id="2" name="Title 1"/>
          <p:cNvSpPr>
            <a:spLocks noGrp="1"/>
          </p:cNvSpPr>
          <p:nvPr>
            <p:ph type="title"/>
          </p:nvPr>
        </p:nvSpPr>
        <p:spPr>
          <a:xfrm>
            <a:off x="722313" y="2060849"/>
            <a:ext cx="7772400" cy="936104"/>
          </a:xfrm>
        </p:spPr>
        <p:txBody>
          <a:bodyPr anchor="ctr"/>
          <a:lstStyle>
            <a:lvl1pPr algn="l">
              <a:defRPr sz="4000" b="0" cap="none" baseline="0"/>
            </a:lvl1pPr>
          </a:lstStyle>
          <a:p>
            <a:r>
              <a:rPr lang="en-US"/>
              <a:t>Click to edit Master title style</a:t>
            </a:r>
            <a:endParaRPr lang="en-CA"/>
          </a:p>
        </p:txBody>
      </p:sp>
      <p:sp>
        <p:nvSpPr>
          <p:cNvPr id="6" name="Slide Number Placeholder 5"/>
          <p:cNvSpPr>
            <a:spLocks noGrp="1"/>
          </p:cNvSpPr>
          <p:nvPr>
            <p:ph type="sldNum" sz="quarter" idx="12"/>
          </p:nvPr>
        </p:nvSpPr>
        <p:spPr/>
        <p:txBody>
          <a:bodyPr/>
          <a:lstStyle/>
          <a:p>
            <a:fld id="{13C06039-E340-4ADB-8684-BC50785334A4}" type="slidenum">
              <a:rPr lang="en-CA" smtClean="0">
                <a:solidFill>
                  <a:prstClr val="black">
                    <a:tint val="75000"/>
                  </a:prstClr>
                </a:solidFill>
              </a:rPr>
              <a:t>‹#›</a:t>
            </a:fld>
            <a:endParaRPr lang="en-CA">
              <a:solidFill>
                <a:prstClr val="black">
                  <a:tint val="75000"/>
                </a:prstClr>
              </a:solidFill>
            </a:endParaRPr>
          </a:p>
        </p:txBody>
      </p:sp>
      <p:sp>
        <p:nvSpPr>
          <p:cNvPr id="11" name="hr" descr="UNCLASSIFIED / NON CLASSIFIÉ"/>
          <p:cNvSpPr txBox="1"/>
          <p:nvPr userDrawn="1"/>
        </p:nvSpPr>
        <p:spPr>
          <a:xfrm>
            <a:off x="0" y="0"/>
            <a:ext cx="9144000" cy="276999"/>
          </a:xfrm>
          <a:prstGeom prst="rect">
            <a:avLst/>
          </a:prstGeom>
          <a:noFill/>
        </p:spPr>
        <p:txBody>
          <a:bodyPr vert="horz" rtlCol="0">
            <a:spAutoFit/>
          </a:bodyPr>
          <a:lstStyle/>
          <a:p>
            <a:pPr algn="r"/>
            <a:r>
              <a:rPr lang="en-CA" sz="1200">
                <a:solidFill>
                  <a:srgbClr val="000000"/>
                </a:solidFill>
                <a:latin typeface="arial"/>
              </a:rPr>
              <a:t>UNCLASSIFIED / NON CLASSIFIÉ</a:t>
            </a:r>
          </a:p>
        </p:txBody>
      </p:sp>
    </p:spTree>
    <p:extLst>
      <p:ext uri="{BB962C8B-B14F-4D97-AF65-F5344CB8AC3E}">
        <p14:creationId xmlns:p14="http://schemas.microsoft.com/office/powerpoint/2010/main" val="284464468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lvl1pPr>
              <a:defRPr b="1"/>
            </a:lvl1p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Slide Number Placeholder 5"/>
          <p:cNvSpPr>
            <a:spLocks noGrp="1"/>
          </p:cNvSpPr>
          <p:nvPr>
            <p:ph type="sldNum" sz="quarter" idx="12"/>
          </p:nvPr>
        </p:nvSpPr>
        <p:spPr/>
        <p:txBody>
          <a:bodyPr/>
          <a:lstStyle/>
          <a:p>
            <a:fld id="{13C06039-E340-4ADB-8684-BC50785334A4}" type="slidenum">
              <a:rPr lang="en-CA" smtClean="0">
                <a:solidFill>
                  <a:prstClr val="black">
                    <a:tint val="75000"/>
                  </a:prstClr>
                </a:solidFill>
              </a:rPr>
              <a:t>‹#›</a:t>
            </a:fld>
            <a:endParaRPr lang="en-CA">
              <a:solidFill>
                <a:prstClr val="black">
                  <a:tint val="75000"/>
                </a:prstClr>
              </a:solidFill>
            </a:endParaRPr>
          </a:p>
        </p:txBody>
      </p:sp>
    </p:spTree>
    <p:extLst>
      <p:ext uri="{BB962C8B-B14F-4D97-AF65-F5344CB8AC3E}">
        <p14:creationId xmlns:p14="http://schemas.microsoft.com/office/powerpoint/2010/main" val="182611448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5" name="Slide Number Placeholder 4"/>
          <p:cNvSpPr>
            <a:spLocks noGrp="1"/>
          </p:cNvSpPr>
          <p:nvPr>
            <p:ph type="sldNum" sz="quarter" idx="12"/>
          </p:nvPr>
        </p:nvSpPr>
        <p:spPr/>
        <p:txBody>
          <a:bodyPr/>
          <a:lstStyle/>
          <a:p>
            <a:fld id="{13C06039-E340-4ADB-8684-BC50785334A4}" type="slidenum">
              <a:rPr lang="en-CA" smtClean="0">
                <a:solidFill>
                  <a:prstClr val="black">
                    <a:tint val="75000"/>
                  </a:prstClr>
                </a:solidFill>
              </a:rPr>
              <a:t>‹#›</a:t>
            </a:fld>
            <a:endParaRPr lang="en-CA">
              <a:solidFill>
                <a:prstClr val="black">
                  <a:tint val="75000"/>
                </a:prstClr>
              </a:solidFill>
            </a:endParaRPr>
          </a:p>
        </p:txBody>
      </p:sp>
    </p:spTree>
    <p:extLst>
      <p:ext uri="{BB962C8B-B14F-4D97-AF65-F5344CB8AC3E}">
        <p14:creationId xmlns:p14="http://schemas.microsoft.com/office/powerpoint/2010/main" val="3631623133"/>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3C06039-E340-4ADB-8684-BC50785334A4}" type="slidenum">
              <a:rPr lang="en-CA" smtClean="0">
                <a:solidFill>
                  <a:prstClr val="black">
                    <a:tint val="75000"/>
                  </a:prstClr>
                </a:solidFill>
              </a:rPr>
              <a:t>‹#›</a:t>
            </a:fld>
            <a:endParaRPr lang="en-CA">
              <a:solidFill>
                <a:prstClr val="black">
                  <a:tint val="75000"/>
                </a:prstClr>
              </a:solidFill>
            </a:endParaRPr>
          </a:p>
        </p:txBody>
      </p:sp>
    </p:spTree>
    <p:extLst>
      <p:ext uri="{BB962C8B-B14F-4D97-AF65-F5344CB8AC3E}">
        <p14:creationId xmlns:p14="http://schemas.microsoft.com/office/powerpoint/2010/main" val="264468409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grpSp>
        <p:nvGrpSpPr>
          <p:cNvPr id="7" name="Group 6"/>
          <p:cNvGrpSpPr/>
          <p:nvPr userDrawn="1"/>
        </p:nvGrpSpPr>
        <p:grpSpPr>
          <a:xfrm>
            <a:off x="-238000" y="2889262"/>
            <a:ext cx="4218558" cy="4451390"/>
            <a:chOff x="-252536" y="2889262"/>
            <a:chExt cx="4218558" cy="4451390"/>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0" name="Picture 9"/>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flipH="1" flipV="1">
              <a:off x="-252536" y="4155920"/>
              <a:ext cx="3111500" cy="2931033"/>
            </a:xfrm>
            <a:prstGeom prst="rect">
              <a:avLst/>
            </a:prstGeom>
          </p:spPr>
        </p:pic>
      </p:grpSp>
      <p:sp>
        <p:nvSpPr>
          <p:cNvPr id="2" name="Title 1"/>
          <p:cNvSpPr>
            <a:spLocks noGrp="1"/>
          </p:cNvSpPr>
          <p:nvPr>
            <p:ph type="title"/>
          </p:nvPr>
        </p:nvSpPr>
        <p:spPr>
          <a:xfrm>
            <a:off x="722313" y="2060849"/>
            <a:ext cx="7772400" cy="936104"/>
          </a:xfrm>
        </p:spPr>
        <p:txBody>
          <a:bodyPr anchor="ctr"/>
          <a:lstStyle>
            <a:lvl1pPr algn="l">
              <a:defRPr sz="4000" b="0" cap="none" baseline="0"/>
            </a:lvl1pPr>
          </a:lstStyle>
          <a:p>
            <a:r>
              <a:rPr lang="en-US" dirty="0"/>
              <a:t>Click to edit Master title style</a:t>
            </a:r>
            <a:endParaRPr lang="en-CA" dirty="0"/>
          </a:p>
        </p:txBody>
      </p:sp>
      <p:sp>
        <p:nvSpPr>
          <p:cNvPr id="6" name="Slide Number Placeholder 5"/>
          <p:cNvSpPr>
            <a:spLocks noGrp="1"/>
          </p:cNvSpPr>
          <p:nvPr>
            <p:ph type="sldNum" sz="quarter" idx="12"/>
          </p:nvPr>
        </p:nvSpPr>
        <p:spPr/>
        <p:txBody>
          <a:bodyPr/>
          <a:lstStyle/>
          <a:p>
            <a:fld id="{13C06039-E340-4ADB-8684-BC50785334A4}" type="slidenum">
              <a:rPr lang="en-CA" smtClean="0"/>
              <a:t>‹#›</a:t>
            </a:fld>
            <a:endParaRPr lang="en-CA"/>
          </a:p>
        </p:txBody>
      </p:sp>
      <p:sp>
        <p:nvSpPr>
          <p:cNvPr id="11" name="hr" descr="UNCLASSIFIED / NON CLASSIFIÉ"/>
          <p:cNvSpPr txBox="1"/>
          <p:nvPr userDrawn="1"/>
        </p:nvSpPr>
        <p:spPr>
          <a:xfrm>
            <a:off x="0" y="0"/>
            <a:ext cx="9144000" cy="276999"/>
          </a:xfrm>
          <a:prstGeom prst="rect">
            <a:avLst/>
          </a:prstGeom>
          <a:noFill/>
        </p:spPr>
        <p:txBody>
          <a:bodyPr vert="horz" rtlCol="0">
            <a:spAutoFit/>
          </a:bodyPr>
          <a:lstStyle/>
          <a:p>
            <a:pPr algn="r"/>
            <a:r>
              <a:rPr lang="en-CA" sz="1200" b="0" i="0" u="none" baseline="0" dirty="0">
                <a:solidFill>
                  <a:srgbClr val="000000"/>
                </a:solidFill>
                <a:latin typeface="arial"/>
              </a:rPr>
              <a:t>UNCLASSIFIED / NON CLASSIFIÉ</a:t>
            </a:r>
          </a:p>
        </p:txBody>
      </p:sp>
    </p:spTree>
    <p:extLst>
      <p:ext uri="{BB962C8B-B14F-4D97-AF65-F5344CB8AC3E}">
        <p14:creationId xmlns:p14="http://schemas.microsoft.com/office/powerpoint/2010/main" val="21811538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Slide Number Placeholder 2"/>
          <p:cNvSpPr>
            <a:spLocks noGrp="1"/>
          </p:cNvSpPr>
          <p:nvPr>
            <p:ph type="sldNum" sz="quarter" idx="10"/>
          </p:nvPr>
        </p:nvSpPr>
        <p:spPr/>
        <p:txBody>
          <a:bodyPr/>
          <a:lstStyle/>
          <a:p>
            <a:fld id="{13C06039-E340-4ADB-8684-BC50785334A4}" type="slidenum">
              <a:rPr lang="en-CA" smtClean="0">
                <a:solidFill>
                  <a:prstClr val="black">
                    <a:tint val="75000"/>
                  </a:prstClr>
                </a:solidFill>
              </a:rPr>
              <a:t>‹#›</a:t>
            </a:fld>
            <a:endParaRPr lang="en-CA">
              <a:solidFill>
                <a:prstClr val="black">
                  <a:tint val="75000"/>
                </a:prstClr>
              </a:solidFill>
            </a:endParaRPr>
          </a:p>
        </p:txBody>
      </p:sp>
      <p:sp>
        <p:nvSpPr>
          <p:cNvPr id="5" name="Content Placeholder 4"/>
          <p:cNvSpPr>
            <a:spLocks noGrp="1"/>
          </p:cNvSpPr>
          <p:nvPr>
            <p:ph sz="quarter" idx="11"/>
          </p:nvPr>
        </p:nvSpPr>
        <p:spPr>
          <a:xfrm>
            <a:off x="457200" y="980728"/>
            <a:ext cx="3970784" cy="48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Content Placeholder 6"/>
          <p:cNvSpPr>
            <a:spLocks noGrp="1"/>
          </p:cNvSpPr>
          <p:nvPr>
            <p:ph sz="quarter" idx="12"/>
          </p:nvPr>
        </p:nvSpPr>
        <p:spPr>
          <a:xfrm>
            <a:off x="4707960" y="980728"/>
            <a:ext cx="3968496" cy="48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280160938"/>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6"/>
          <p:cNvSpPr>
            <a:spLocks noGrp="1" noChangeArrowheads="1"/>
          </p:cNvSpPr>
          <p:nvPr>
            <p:ph type="dt" sz="half" idx="10"/>
          </p:nvPr>
        </p:nvSpPr>
        <p:spPr>
          <a:xfrm>
            <a:off x="663575" y="6245225"/>
            <a:ext cx="2133600" cy="476250"/>
          </a:xfrm>
          <a:prstGeom prst="rect">
            <a:avLst/>
          </a:prstGeom>
        </p:spPr>
        <p:txBody>
          <a:bodyPr/>
          <a:lstStyle>
            <a:lvl1pPr>
              <a:defRPr/>
            </a:lvl1pPr>
          </a:lstStyle>
          <a:p>
            <a:pPr>
              <a:defRPr/>
            </a:pPr>
            <a:endParaRPr lang="en-CA">
              <a:solidFill>
                <a:prstClr val="black"/>
              </a:solidFill>
            </a:endParaRPr>
          </a:p>
        </p:txBody>
      </p:sp>
      <p:sp>
        <p:nvSpPr>
          <p:cNvPr id="5" name="Rectangle 17"/>
          <p:cNvSpPr>
            <a:spLocks noGrp="1" noChangeArrowheads="1"/>
          </p:cNvSpPr>
          <p:nvPr>
            <p:ph type="ftr" sz="quarter" idx="11"/>
          </p:nvPr>
        </p:nvSpPr>
        <p:spPr>
          <a:xfrm>
            <a:off x="3330575" y="6245225"/>
            <a:ext cx="2895600" cy="476250"/>
          </a:xfrm>
          <a:prstGeom prst="rect">
            <a:avLst/>
          </a:prstGeom>
        </p:spPr>
        <p:txBody>
          <a:bodyPr/>
          <a:lstStyle>
            <a:lvl1pPr>
              <a:defRPr/>
            </a:lvl1pPr>
          </a:lstStyle>
          <a:p>
            <a:pPr>
              <a:defRPr/>
            </a:pPr>
            <a:endParaRPr lang="en-CA">
              <a:solidFill>
                <a:prstClr val="black"/>
              </a:solidFill>
            </a:endParaRPr>
          </a:p>
        </p:txBody>
      </p:sp>
      <p:sp>
        <p:nvSpPr>
          <p:cNvPr id="6" name="Rectangle 18"/>
          <p:cNvSpPr>
            <a:spLocks noGrp="1" noChangeArrowheads="1"/>
          </p:cNvSpPr>
          <p:nvPr>
            <p:ph type="sldNum" sz="quarter" idx="12"/>
          </p:nvPr>
        </p:nvSpPr>
        <p:spPr/>
        <p:txBody>
          <a:bodyPr/>
          <a:lstStyle>
            <a:lvl1pPr>
              <a:defRPr/>
            </a:lvl1pPr>
          </a:lstStyle>
          <a:p>
            <a:pPr>
              <a:defRPr/>
            </a:pPr>
            <a:fld id="{6CC61C08-B201-4724-8654-B3FAE66C2B9F}"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429402713"/>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16"/>
          <p:cNvSpPr>
            <a:spLocks noGrp="1" noChangeArrowheads="1"/>
          </p:cNvSpPr>
          <p:nvPr>
            <p:ph type="dt" sz="half" idx="10"/>
          </p:nvPr>
        </p:nvSpPr>
        <p:spPr>
          <a:xfrm>
            <a:off x="663575" y="6245225"/>
            <a:ext cx="2133600" cy="476250"/>
          </a:xfrm>
          <a:prstGeom prst="rect">
            <a:avLst/>
          </a:prstGeom>
        </p:spPr>
        <p:txBody>
          <a:bodyPr/>
          <a:lstStyle>
            <a:lvl1pPr>
              <a:defRPr/>
            </a:lvl1pPr>
          </a:lstStyle>
          <a:p>
            <a:pPr>
              <a:defRPr/>
            </a:pPr>
            <a:endParaRPr lang="en-CA">
              <a:solidFill>
                <a:prstClr val="black"/>
              </a:solidFill>
            </a:endParaRPr>
          </a:p>
        </p:txBody>
      </p:sp>
      <p:sp>
        <p:nvSpPr>
          <p:cNvPr id="8" name="Rectangle 17"/>
          <p:cNvSpPr>
            <a:spLocks noGrp="1" noChangeArrowheads="1"/>
          </p:cNvSpPr>
          <p:nvPr>
            <p:ph type="ftr" sz="quarter" idx="11"/>
          </p:nvPr>
        </p:nvSpPr>
        <p:spPr>
          <a:xfrm>
            <a:off x="3330575" y="6245225"/>
            <a:ext cx="2895600" cy="476250"/>
          </a:xfrm>
          <a:prstGeom prst="rect">
            <a:avLst/>
          </a:prstGeom>
        </p:spPr>
        <p:txBody>
          <a:bodyPr/>
          <a:lstStyle>
            <a:lvl1pPr>
              <a:defRPr/>
            </a:lvl1pPr>
          </a:lstStyle>
          <a:p>
            <a:pPr>
              <a:defRPr/>
            </a:pPr>
            <a:endParaRPr lang="en-CA">
              <a:solidFill>
                <a:prstClr val="black"/>
              </a:solidFill>
            </a:endParaRPr>
          </a:p>
        </p:txBody>
      </p:sp>
      <p:sp>
        <p:nvSpPr>
          <p:cNvPr id="9" name="Rectangle 18"/>
          <p:cNvSpPr>
            <a:spLocks noGrp="1" noChangeArrowheads="1"/>
          </p:cNvSpPr>
          <p:nvPr>
            <p:ph type="sldNum" sz="quarter" idx="12"/>
          </p:nvPr>
        </p:nvSpPr>
        <p:spPr/>
        <p:txBody>
          <a:bodyPr/>
          <a:lstStyle>
            <a:lvl1pPr>
              <a:defRPr/>
            </a:lvl1pPr>
          </a:lstStyle>
          <a:p>
            <a:pPr>
              <a:defRPr/>
            </a:pPr>
            <a:fld id="{D59503DD-E1FD-4CD6-84D0-82672F2B8FD6}"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383823727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722511"/>
          </a:xfrm>
        </p:spPr>
        <p:txBody>
          <a:bodyPr>
            <a:normAutofit/>
          </a:bodyPr>
          <a:lstStyle>
            <a:lvl1pPr>
              <a:defRPr sz="3600"/>
            </a:lvl1pPr>
          </a:lstStyle>
          <a:p>
            <a:r>
              <a:rPr lang="en-US"/>
              <a:t>Click to edit Master title style</a:t>
            </a:r>
            <a:endParaRPr lang="en-CA"/>
          </a:p>
        </p:txBody>
      </p:sp>
      <p:sp>
        <p:nvSpPr>
          <p:cNvPr id="3" name="Subtitle 2"/>
          <p:cNvSpPr>
            <a:spLocks noGrp="1"/>
          </p:cNvSpPr>
          <p:nvPr>
            <p:ph type="subTitle" idx="1"/>
          </p:nvPr>
        </p:nvSpPr>
        <p:spPr>
          <a:xfrm>
            <a:off x="683568" y="2852936"/>
            <a:ext cx="7776864" cy="648072"/>
          </a:xfrm>
        </p:spPr>
        <p:txBody>
          <a:bodyPr/>
          <a:lstStyle>
            <a:lvl1pPr marL="0" indent="0" algn="l">
              <a:buNone/>
              <a:defRPr>
                <a:solidFill>
                  <a:srgbClr val="333E4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6" name="Slide Number Placeholder 5"/>
          <p:cNvSpPr>
            <a:spLocks noGrp="1"/>
          </p:cNvSpPr>
          <p:nvPr>
            <p:ph type="sldNum" sz="quarter" idx="12"/>
          </p:nvPr>
        </p:nvSpPr>
        <p:spPr/>
        <p:txBody>
          <a:bodyPr/>
          <a:lstStyle/>
          <a:p>
            <a:fld id="{13C06039-E340-4ADB-8684-BC50785334A4}" type="slidenum">
              <a:rPr lang="en-CA" smtClean="0"/>
              <a:t>‹#›</a:t>
            </a:fld>
            <a:endParaRPr lang="en-CA"/>
          </a:p>
        </p:txBody>
      </p:sp>
      <p:grpSp>
        <p:nvGrpSpPr>
          <p:cNvPr id="8" name="Group 7"/>
          <p:cNvGrpSpPr/>
          <p:nvPr userDrawn="1"/>
        </p:nvGrpSpPr>
        <p:grpSpPr>
          <a:xfrm>
            <a:off x="-508" y="563604"/>
            <a:ext cx="9144001" cy="741160"/>
            <a:chOff x="-508" y="563604"/>
            <a:chExt cx="9144001" cy="741160"/>
          </a:xfrm>
        </p:grpSpPr>
        <p:sp>
          <p:nvSpPr>
            <p:cNvPr id="9" name="Freeform 15"/>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 name="Freeform 9"/>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 name="Freeform 13"/>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grpSp>
    </p:spTree>
    <p:extLst>
      <p:ext uri="{BB962C8B-B14F-4D97-AF65-F5344CB8AC3E}">
        <p14:creationId xmlns:p14="http://schemas.microsoft.com/office/powerpoint/2010/main" val="645924409"/>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grpSp>
        <p:nvGrpSpPr>
          <p:cNvPr id="7" name="Group 6"/>
          <p:cNvGrpSpPr/>
          <p:nvPr userDrawn="1"/>
        </p:nvGrpSpPr>
        <p:grpSpPr>
          <a:xfrm>
            <a:off x="-238000" y="2889262"/>
            <a:ext cx="4218558" cy="4451390"/>
            <a:chOff x="-252536" y="2889262"/>
            <a:chExt cx="4218558" cy="445139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flipH="1" flipV="1">
              <a:off x="-252536" y="4155920"/>
              <a:ext cx="3111500" cy="2931033"/>
            </a:xfrm>
            <a:prstGeom prst="rect">
              <a:avLst/>
            </a:prstGeom>
          </p:spPr>
        </p:pic>
      </p:grpSp>
      <p:sp>
        <p:nvSpPr>
          <p:cNvPr id="2" name="Title 1"/>
          <p:cNvSpPr>
            <a:spLocks noGrp="1"/>
          </p:cNvSpPr>
          <p:nvPr>
            <p:ph type="title"/>
          </p:nvPr>
        </p:nvSpPr>
        <p:spPr>
          <a:xfrm>
            <a:off x="722313" y="2060849"/>
            <a:ext cx="7772400" cy="936104"/>
          </a:xfrm>
        </p:spPr>
        <p:txBody>
          <a:bodyPr anchor="ctr"/>
          <a:lstStyle>
            <a:lvl1pPr algn="l">
              <a:defRPr sz="4000" b="0" cap="none" baseline="0"/>
            </a:lvl1pPr>
          </a:lstStyle>
          <a:p>
            <a:r>
              <a:rPr lang="en-US"/>
              <a:t>Click to edit Master title style</a:t>
            </a:r>
            <a:endParaRPr lang="en-CA"/>
          </a:p>
        </p:txBody>
      </p:sp>
      <p:sp>
        <p:nvSpPr>
          <p:cNvPr id="6" name="Slide Number Placeholder 5"/>
          <p:cNvSpPr>
            <a:spLocks noGrp="1"/>
          </p:cNvSpPr>
          <p:nvPr>
            <p:ph type="sldNum" sz="quarter" idx="12"/>
          </p:nvPr>
        </p:nvSpPr>
        <p:spPr/>
        <p:txBody>
          <a:bodyPr/>
          <a:lstStyle/>
          <a:p>
            <a:fld id="{13C06039-E340-4ADB-8684-BC50785334A4}" type="slidenum">
              <a:rPr lang="en-CA" smtClean="0"/>
              <a:t>‹#›</a:t>
            </a:fld>
            <a:endParaRPr lang="en-CA"/>
          </a:p>
        </p:txBody>
      </p:sp>
      <p:sp>
        <p:nvSpPr>
          <p:cNvPr id="11" name="hr" descr="UNCLASSIFIED / NON CLASSIFIÉ"/>
          <p:cNvSpPr txBox="1"/>
          <p:nvPr userDrawn="1"/>
        </p:nvSpPr>
        <p:spPr>
          <a:xfrm>
            <a:off x="0" y="0"/>
            <a:ext cx="9144000" cy="276999"/>
          </a:xfrm>
          <a:prstGeom prst="rect">
            <a:avLst/>
          </a:prstGeom>
          <a:noFill/>
        </p:spPr>
        <p:txBody>
          <a:bodyPr vert="horz" rtlCol="0">
            <a:spAutoFit/>
          </a:bodyPr>
          <a:lstStyle/>
          <a:p>
            <a:pPr algn="r"/>
            <a:r>
              <a:rPr lang="en-CA" sz="1200" b="0" i="0" u="none" baseline="0">
                <a:solidFill>
                  <a:srgbClr val="000000"/>
                </a:solidFill>
                <a:latin typeface="arial"/>
              </a:rPr>
              <a:t>UNCLASSIFIED / NON CLASSIFIÉ</a:t>
            </a:r>
          </a:p>
        </p:txBody>
      </p:sp>
    </p:spTree>
    <p:extLst>
      <p:ext uri="{BB962C8B-B14F-4D97-AF65-F5344CB8AC3E}">
        <p14:creationId xmlns:p14="http://schemas.microsoft.com/office/powerpoint/2010/main" val="2120244801"/>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lvl1pPr>
              <a:defRPr b="1"/>
            </a:lvl1p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Slide Number Placeholder 5"/>
          <p:cNvSpPr>
            <a:spLocks noGrp="1"/>
          </p:cNvSpPr>
          <p:nvPr>
            <p:ph type="sldNum" sz="quarter" idx="12"/>
          </p:nvPr>
        </p:nvSpPr>
        <p:spPr/>
        <p:txBody>
          <a:bodyPr/>
          <a:lstStyle/>
          <a:p>
            <a:fld id="{13C06039-E340-4ADB-8684-BC50785334A4}" type="slidenum">
              <a:rPr lang="en-CA" smtClean="0"/>
              <a:t>‹#›</a:t>
            </a:fld>
            <a:endParaRPr lang="en-CA"/>
          </a:p>
        </p:txBody>
      </p:sp>
    </p:spTree>
    <p:extLst>
      <p:ext uri="{BB962C8B-B14F-4D97-AF65-F5344CB8AC3E}">
        <p14:creationId xmlns:p14="http://schemas.microsoft.com/office/powerpoint/2010/main" val="1505594468"/>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5" name="Slide Number Placeholder 4"/>
          <p:cNvSpPr>
            <a:spLocks noGrp="1"/>
          </p:cNvSpPr>
          <p:nvPr>
            <p:ph type="sldNum" sz="quarter" idx="12"/>
          </p:nvPr>
        </p:nvSpPr>
        <p:spPr/>
        <p:txBody>
          <a:bodyPr/>
          <a:lstStyle/>
          <a:p>
            <a:fld id="{13C06039-E340-4ADB-8684-BC50785334A4}" type="slidenum">
              <a:rPr lang="en-CA" smtClean="0"/>
              <a:t>‹#›</a:t>
            </a:fld>
            <a:endParaRPr lang="en-CA"/>
          </a:p>
        </p:txBody>
      </p:sp>
    </p:spTree>
    <p:extLst>
      <p:ext uri="{BB962C8B-B14F-4D97-AF65-F5344CB8AC3E}">
        <p14:creationId xmlns:p14="http://schemas.microsoft.com/office/powerpoint/2010/main" val="285507392"/>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3C06039-E340-4ADB-8684-BC50785334A4}" type="slidenum">
              <a:rPr lang="en-CA" smtClean="0"/>
              <a:t>‹#›</a:t>
            </a:fld>
            <a:endParaRPr lang="en-CA"/>
          </a:p>
        </p:txBody>
      </p:sp>
    </p:spTree>
    <p:extLst>
      <p:ext uri="{BB962C8B-B14F-4D97-AF65-F5344CB8AC3E}">
        <p14:creationId xmlns:p14="http://schemas.microsoft.com/office/powerpoint/2010/main" val="309452935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Slide Number Placeholder 2"/>
          <p:cNvSpPr>
            <a:spLocks noGrp="1"/>
          </p:cNvSpPr>
          <p:nvPr>
            <p:ph type="sldNum" sz="quarter" idx="10"/>
          </p:nvPr>
        </p:nvSpPr>
        <p:spPr/>
        <p:txBody>
          <a:bodyPr/>
          <a:lstStyle/>
          <a:p>
            <a:fld id="{13C06039-E340-4ADB-8684-BC50785334A4}" type="slidenum">
              <a:rPr lang="en-CA" smtClean="0"/>
              <a:t>‹#›</a:t>
            </a:fld>
            <a:endParaRPr lang="en-CA"/>
          </a:p>
        </p:txBody>
      </p:sp>
      <p:sp>
        <p:nvSpPr>
          <p:cNvPr id="5" name="Content Placeholder 4"/>
          <p:cNvSpPr>
            <a:spLocks noGrp="1"/>
          </p:cNvSpPr>
          <p:nvPr>
            <p:ph sz="quarter" idx="11"/>
          </p:nvPr>
        </p:nvSpPr>
        <p:spPr>
          <a:xfrm>
            <a:off x="457200" y="980728"/>
            <a:ext cx="3970784" cy="48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Content Placeholder 6"/>
          <p:cNvSpPr>
            <a:spLocks noGrp="1"/>
          </p:cNvSpPr>
          <p:nvPr>
            <p:ph sz="quarter" idx="12"/>
          </p:nvPr>
        </p:nvSpPr>
        <p:spPr>
          <a:xfrm>
            <a:off x="4707960" y="980728"/>
            <a:ext cx="3968496" cy="48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05332538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lvl1pPr>
              <a:defRPr b="1"/>
            </a:lvl1pPr>
          </a:lstStyle>
          <a:p>
            <a:r>
              <a:rPr lang="en-US" dirty="0"/>
              <a:t>Click to edit Master title style</a:t>
            </a:r>
            <a:endParaRPr lang="en-CA"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6" name="Slide Number Placeholder 5"/>
          <p:cNvSpPr>
            <a:spLocks noGrp="1"/>
          </p:cNvSpPr>
          <p:nvPr>
            <p:ph type="sldNum" sz="quarter" idx="12"/>
          </p:nvPr>
        </p:nvSpPr>
        <p:spPr/>
        <p:txBody>
          <a:bodyPr/>
          <a:lstStyle/>
          <a:p>
            <a:fld id="{13C06039-E340-4ADB-8684-BC50785334A4}" type="slidenum">
              <a:rPr lang="en-CA" smtClean="0"/>
              <a:t>‹#›</a:t>
            </a:fld>
            <a:endParaRPr lang="en-CA"/>
          </a:p>
        </p:txBody>
      </p:sp>
    </p:spTree>
    <p:extLst>
      <p:ext uri="{BB962C8B-B14F-4D97-AF65-F5344CB8AC3E}">
        <p14:creationId xmlns:p14="http://schemas.microsoft.com/office/powerpoint/2010/main" val="2532728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CA" dirty="0"/>
          </a:p>
        </p:txBody>
      </p:sp>
      <p:sp>
        <p:nvSpPr>
          <p:cNvPr id="5" name="Slide Number Placeholder 4"/>
          <p:cNvSpPr>
            <a:spLocks noGrp="1"/>
          </p:cNvSpPr>
          <p:nvPr>
            <p:ph type="sldNum" sz="quarter" idx="12"/>
          </p:nvPr>
        </p:nvSpPr>
        <p:spPr/>
        <p:txBody>
          <a:bodyPr/>
          <a:lstStyle/>
          <a:p>
            <a:fld id="{13C06039-E340-4ADB-8684-BC50785334A4}" type="slidenum">
              <a:rPr lang="en-CA" smtClean="0"/>
              <a:t>‹#›</a:t>
            </a:fld>
            <a:endParaRPr lang="en-CA"/>
          </a:p>
        </p:txBody>
      </p:sp>
    </p:spTree>
    <p:extLst>
      <p:ext uri="{BB962C8B-B14F-4D97-AF65-F5344CB8AC3E}">
        <p14:creationId xmlns:p14="http://schemas.microsoft.com/office/powerpoint/2010/main" val="3274491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3C06039-E340-4ADB-8684-BC50785334A4}" type="slidenum">
              <a:rPr lang="en-CA" smtClean="0"/>
              <a:t>‹#›</a:t>
            </a:fld>
            <a:endParaRPr lang="en-CA"/>
          </a:p>
        </p:txBody>
      </p:sp>
    </p:spTree>
    <p:extLst>
      <p:ext uri="{BB962C8B-B14F-4D97-AF65-F5344CB8AC3E}">
        <p14:creationId xmlns:p14="http://schemas.microsoft.com/office/powerpoint/2010/main" val="2127726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CA" dirty="0"/>
          </a:p>
        </p:txBody>
      </p:sp>
      <p:sp>
        <p:nvSpPr>
          <p:cNvPr id="3" name="Slide Number Placeholder 2"/>
          <p:cNvSpPr>
            <a:spLocks noGrp="1"/>
          </p:cNvSpPr>
          <p:nvPr>
            <p:ph type="sldNum" sz="quarter" idx="10"/>
          </p:nvPr>
        </p:nvSpPr>
        <p:spPr/>
        <p:txBody>
          <a:bodyPr/>
          <a:lstStyle/>
          <a:p>
            <a:fld id="{13C06039-E340-4ADB-8684-BC50785334A4}" type="slidenum">
              <a:rPr lang="en-CA" smtClean="0"/>
              <a:t>‹#›</a:t>
            </a:fld>
            <a:endParaRPr lang="en-CA"/>
          </a:p>
        </p:txBody>
      </p:sp>
      <p:sp>
        <p:nvSpPr>
          <p:cNvPr id="5" name="Content Placeholder 4"/>
          <p:cNvSpPr>
            <a:spLocks noGrp="1"/>
          </p:cNvSpPr>
          <p:nvPr>
            <p:ph sz="quarter" idx="11"/>
          </p:nvPr>
        </p:nvSpPr>
        <p:spPr>
          <a:xfrm>
            <a:off x="457200" y="980728"/>
            <a:ext cx="3970784" cy="489654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7" name="Content Placeholder 6"/>
          <p:cNvSpPr>
            <a:spLocks noGrp="1"/>
          </p:cNvSpPr>
          <p:nvPr>
            <p:ph sz="quarter" idx="12"/>
          </p:nvPr>
        </p:nvSpPr>
        <p:spPr>
          <a:xfrm>
            <a:off x="4707960" y="980728"/>
            <a:ext cx="3968496" cy="489654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3469671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722511"/>
          </a:xfrm>
        </p:spPr>
        <p:txBody>
          <a:bodyPr>
            <a:normAutofit/>
          </a:bodyPr>
          <a:lstStyle>
            <a:lvl1pPr>
              <a:defRPr sz="3600"/>
            </a:lvl1pPr>
          </a:lstStyle>
          <a:p>
            <a:r>
              <a:rPr lang="en-US" dirty="0"/>
              <a:t>Click to edit Master title style</a:t>
            </a:r>
            <a:endParaRPr lang="en-CA" dirty="0"/>
          </a:p>
        </p:txBody>
      </p:sp>
      <p:sp>
        <p:nvSpPr>
          <p:cNvPr id="3" name="Subtitle 2"/>
          <p:cNvSpPr>
            <a:spLocks noGrp="1"/>
          </p:cNvSpPr>
          <p:nvPr>
            <p:ph type="subTitle" idx="1"/>
          </p:nvPr>
        </p:nvSpPr>
        <p:spPr>
          <a:xfrm>
            <a:off x="683568" y="2852936"/>
            <a:ext cx="7776864" cy="648072"/>
          </a:xfrm>
        </p:spPr>
        <p:txBody>
          <a:bodyPr/>
          <a:lstStyle>
            <a:lvl1pPr marL="0" indent="0" algn="l">
              <a:buNone/>
              <a:defRPr>
                <a:solidFill>
                  <a:srgbClr val="333E4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CA" dirty="0"/>
          </a:p>
        </p:txBody>
      </p:sp>
      <p:sp>
        <p:nvSpPr>
          <p:cNvPr id="6" name="Slide Number Placeholder 5"/>
          <p:cNvSpPr>
            <a:spLocks noGrp="1"/>
          </p:cNvSpPr>
          <p:nvPr>
            <p:ph type="sldNum" sz="quarter" idx="12"/>
          </p:nvPr>
        </p:nvSpPr>
        <p:spPr/>
        <p:txBody>
          <a:bodyPr/>
          <a:lstStyle/>
          <a:p>
            <a:fld id="{13C06039-E340-4ADB-8684-BC50785334A4}" type="slidenum">
              <a:rPr lang="en-CA" smtClean="0">
                <a:solidFill>
                  <a:prstClr val="black">
                    <a:tint val="75000"/>
                  </a:prstClr>
                </a:solidFill>
              </a:rPr>
              <a:pPr/>
              <a:t>‹#›</a:t>
            </a:fld>
            <a:endParaRPr lang="en-CA">
              <a:solidFill>
                <a:prstClr val="black">
                  <a:tint val="75000"/>
                </a:prstClr>
              </a:solidFill>
            </a:endParaRPr>
          </a:p>
        </p:txBody>
      </p:sp>
      <p:grpSp>
        <p:nvGrpSpPr>
          <p:cNvPr id="8" name="Group 7"/>
          <p:cNvGrpSpPr/>
          <p:nvPr userDrawn="1"/>
        </p:nvGrpSpPr>
        <p:grpSpPr>
          <a:xfrm>
            <a:off x="-508" y="563604"/>
            <a:ext cx="9144001" cy="741160"/>
            <a:chOff x="-508" y="563604"/>
            <a:chExt cx="9144001" cy="741160"/>
          </a:xfrm>
        </p:grpSpPr>
        <p:sp>
          <p:nvSpPr>
            <p:cNvPr id="9" name="Freeform 15"/>
            <p:cNvSpPr>
              <a:spLocks/>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solidFill>
                  <a:prstClr val="black"/>
                </a:solidFill>
              </a:endParaRPr>
            </a:p>
          </p:txBody>
        </p:sp>
        <p:sp>
          <p:nvSpPr>
            <p:cNvPr id="10" name="Freeform 9"/>
            <p:cNvSpPr>
              <a:spLocks/>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solidFill>
                  <a:prstClr val="black"/>
                </a:solidFill>
              </a:endParaRPr>
            </a:p>
          </p:txBody>
        </p:sp>
        <p:sp>
          <p:nvSpPr>
            <p:cNvPr id="11" name="Freeform 13"/>
            <p:cNvSpPr>
              <a:spLocks/>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solidFill>
                  <a:prstClr val="black"/>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grpSp>
    </p:spTree>
    <p:extLst>
      <p:ext uri="{BB962C8B-B14F-4D97-AF65-F5344CB8AC3E}">
        <p14:creationId xmlns:p14="http://schemas.microsoft.com/office/powerpoint/2010/main" val="2618022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grpSp>
        <p:nvGrpSpPr>
          <p:cNvPr id="7" name="Group 6"/>
          <p:cNvGrpSpPr/>
          <p:nvPr userDrawn="1"/>
        </p:nvGrpSpPr>
        <p:grpSpPr>
          <a:xfrm>
            <a:off x="-238000" y="2889262"/>
            <a:ext cx="4218558" cy="4451390"/>
            <a:chOff x="-252536" y="2889262"/>
            <a:chExt cx="4218558" cy="4451390"/>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0" name="Picture 9"/>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flipH="1" flipV="1">
              <a:off x="-252536" y="4155920"/>
              <a:ext cx="3111500" cy="2931033"/>
            </a:xfrm>
            <a:prstGeom prst="rect">
              <a:avLst/>
            </a:prstGeom>
          </p:spPr>
        </p:pic>
      </p:grpSp>
      <p:sp>
        <p:nvSpPr>
          <p:cNvPr id="2" name="Title 1"/>
          <p:cNvSpPr>
            <a:spLocks noGrp="1"/>
          </p:cNvSpPr>
          <p:nvPr>
            <p:ph type="title"/>
          </p:nvPr>
        </p:nvSpPr>
        <p:spPr>
          <a:xfrm>
            <a:off x="722313" y="2060849"/>
            <a:ext cx="7772400" cy="936104"/>
          </a:xfrm>
        </p:spPr>
        <p:txBody>
          <a:bodyPr anchor="ctr"/>
          <a:lstStyle>
            <a:lvl1pPr algn="l">
              <a:defRPr sz="4000" b="0" cap="none" baseline="0"/>
            </a:lvl1pPr>
          </a:lstStyle>
          <a:p>
            <a:r>
              <a:rPr lang="en-US" dirty="0"/>
              <a:t>Click to edit Master title style</a:t>
            </a:r>
            <a:endParaRPr lang="en-CA" dirty="0"/>
          </a:p>
        </p:txBody>
      </p:sp>
      <p:sp>
        <p:nvSpPr>
          <p:cNvPr id="6" name="Slide Number Placeholder 5"/>
          <p:cNvSpPr>
            <a:spLocks noGrp="1"/>
          </p:cNvSpPr>
          <p:nvPr>
            <p:ph type="sldNum" sz="quarter" idx="12"/>
          </p:nvPr>
        </p:nvSpPr>
        <p:spPr/>
        <p:txBody>
          <a:bodyPr/>
          <a:lstStyle/>
          <a:p>
            <a:fld id="{13C06039-E340-4ADB-8684-BC50785334A4}" type="slidenum">
              <a:rPr lang="en-CA" smtClean="0">
                <a:solidFill>
                  <a:prstClr val="black">
                    <a:tint val="75000"/>
                  </a:prstClr>
                </a:solidFill>
              </a:rPr>
              <a:pPr/>
              <a:t>‹#›</a:t>
            </a:fld>
            <a:endParaRPr lang="en-CA">
              <a:solidFill>
                <a:prstClr val="black">
                  <a:tint val="75000"/>
                </a:prstClr>
              </a:solidFill>
            </a:endParaRPr>
          </a:p>
        </p:txBody>
      </p:sp>
      <p:sp>
        <p:nvSpPr>
          <p:cNvPr id="11" name="hr" descr="UNCLASSIFIED / NON CLASSIFIÉ"/>
          <p:cNvSpPr txBox="1"/>
          <p:nvPr userDrawn="1"/>
        </p:nvSpPr>
        <p:spPr>
          <a:xfrm>
            <a:off x="0" y="0"/>
            <a:ext cx="9144000" cy="276999"/>
          </a:xfrm>
          <a:prstGeom prst="rect">
            <a:avLst/>
          </a:prstGeom>
          <a:noFill/>
        </p:spPr>
        <p:txBody>
          <a:bodyPr vert="horz" rtlCol="0">
            <a:spAutoFit/>
          </a:bodyPr>
          <a:lstStyle/>
          <a:p>
            <a:pPr algn="r"/>
            <a:r>
              <a:rPr lang="en-CA" sz="1200" dirty="0">
                <a:solidFill>
                  <a:srgbClr val="000000"/>
                </a:solidFill>
                <a:latin typeface="arial"/>
              </a:rPr>
              <a:t>UNCLASSIFIED / NON CLASSIFIÉ</a:t>
            </a:r>
          </a:p>
        </p:txBody>
      </p:sp>
    </p:spTree>
    <p:extLst>
      <p:ext uri="{BB962C8B-B14F-4D97-AF65-F5344CB8AC3E}">
        <p14:creationId xmlns:p14="http://schemas.microsoft.com/office/powerpoint/2010/main" val="783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lvl1pPr>
              <a:defRPr b="1"/>
            </a:lvl1pPr>
          </a:lstStyle>
          <a:p>
            <a:r>
              <a:rPr lang="en-US" dirty="0"/>
              <a:t>Click to edit Master title style</a:t>
            </a:r>
            <a:endParaRPr lang="en-CA"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6" name="Slide Number Placeholder 5"/>
          <p:cNvSpPr>
            <a:spLocks noGrp="1"/>
          </p:cNvSpPr>
          <p:nvPr>
            <p:ph type="sldNum" sz="quarter" idx="12"/>
          </p:nvPr>
        </p:nvSpPr>
        <p:spPr/>
        <p:txBody>
          <a:bodyPr/>
          <a:lstStyle/>
          <a:p>
            <a:fld id="{13C06039-E340-4ADB-8684-BC50785334A4}"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208108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5.xml"/><Relationship Id="rId7" Type="http://schemas.openxmlformats.org/officeDocument/2006/relationships/theme" Target="../theme/theme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562074"/>
          </a:xfrm>
          <a:prstGeom prst="rect">
            <a:avLst/>
          </a:prstGeom>
        </p:spPr>
        <p:txBody>
          <a:bodyPr vert="horz" lIns="91440" tIns="45720" rIns="91440" bIns="45720" rtlCol="0" anchor="b">
            <a:normAutofit/>
          </a:bodyPr>
          <a:lstStyle/>
          <a:p>
            <a:r>
              <a:rPr lang="en-US" dirty="0"/>
              <a:t>Click to edit Master title style</a:t>
            </a:r>
            <a:endParaRPr lang="en-CA" dirty="0"/>
          </a:p>
        </p:txBody>
      </p:sp>
      <p:sp>
        <p:nvSpPr>
          <p:cNvPr id="3" name="Text Placeholder 2"/>
          <p:cNvSpPr>
            <a:spLocks noGrp="1"/>
          </p:cNvSpPr>
          <p:nvPr>
            <p:ph type="body" idx="1"/>
          </p:nvPr>
        </p:nvSpPr>
        <p:spPr>
          <a:xfrm>
            <a:off x="457200" y="1052736"/>
            <a:ext cx="8229600" cy="507342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6" name="Slide Number Placeholder 5"/>
          <p:cNvSpPr>
            <a:spLocks noGrp="1"/>
          </p:cNvSpPr>
          <p:nvPr>
            <p:ph type="sldNum" sz="quarter" idx="4"/>
          </p:nvPr>
        </p:nvSpPr>
        <p:spPr>
          <a:xfrm>
            <a:off x="6876256"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C06039-E340-4ADB-8684-BC50785334A4}" type="slidenum">
              <a:rPr lang="en-CA" smtClean="0"/>
              <a:t>‹#›</a:t>
            </a:fld>
            <a:endParaRPr lang="en-CA"/>
          </a:p>
        </p:txBody>
      </p:sp>
      <p:grpSp>
        <p:nvGrpSpPr>
          <p:cNvPr id="16" name="Group 15"/>
          <p:cNvGrpSpPr/>
          <p:nvPr userDrawn="1"/>
        </p:nvGrpSpPr>
        <p:grpSpPr>
          <a:xfrm>
            <a:off x="0" y="854075"/>
            <a:ext cx="9144276" cy="54000"/>
            <a:chOff x="0" y="1124744"/>
            <a:chExt cx="9144276" cy="45719"/>
          </a:xfrm>
        </p:grpSpPr>
        <p:sp>
          <p:nvSpPr>
            <p:cNvPr id="13" name="Rectangle 12"/>
            <p:cNvSpPr/>
            <p:nvPr userDrawn="1"/>
          </p:nvSpPr>
          <p:spPr>
            <a:xfrm>
              <a:off x="0" y="1124744"/>
              <a:ext cx="7056000" cy="45719"/>
            </a:xfrm>
            <a:prstGeom prst="rect">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lvl="0"/>
              <a:endParaRPr lang="en-CA">
                <a:solidFill>
                  <a:schemeClr val="tx1"/>
                </a:solidFill>
              </a:endParaRPr>
            </a:p>
          </p:txBody>
        </p:sp>
        <p:sp>
          <p:nvSpPr>
            <p:cNvPr id="14" name="Rectangle 13"/>
            <p:cNvSpPr/>
            <p:nvPr userDrawn="1"/>
          </p:nvSpPr>
          <p:spPr>
            <a:xfrm>
              <a:off x="7056276" y="1124744"/>
              <a:ext cx="2088000" cy="45719"/>
            </a:xfrm>
            <a:prstGeom prst="rect">
              <a:avLst/>
            </a:pr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lvl="0"/>
              <a:endParaRPr lang="en-CA"/>
            </a:p>
          </p:txBody>
        </p:sp>
        <p:sp>
          <p:nvSpPr>
            <p:cNvPr id="15" name="Parallelogram 14"/>
            <p:cNvSpPr/>
            <p:nvPr userDrawn="1"/>
          </p:nvSpPr>
          <p:spPr>
            <a:xfrm>
              <a:off x="7019790" y="1124744"/>
              <a:ext cx="96169" cy="45719"/>
            </a:xfrm>
            <a:prstGeom prst="parallelogram">
              <a:avLst>
                <a:gd name="adj" fmla="val 80218"/>
              </a:avLst>
            </a:pr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lvl="0"/>
              <a:endParaRPr lang="en-CA">
                <a:solidFill>
                  <a:schemeClr val="tx1"/>
                </a:solidFill>
              </a:endParaRPr>
            </a:p>
          </p:txBody>
        </p:sp>
      </p:grpSp>
      <p:sp>
        <p:nvSpPr>
          <p:cNvPr id="4" name="hl"/>
          <p:cNvSpPr txBox="1"/>
          <p:nvPr userDrawn="1"/>
        </p:nvSpPr>
        <p:spPr>
          <a:xfrm>
            <a:off x="0" y="0"/>
            <a:ext cx="9144000" cy="369332"/>
          </a:xfrm>
          <a:prstGeom prst="rect">
            <a:avLst/>
          </a:prstGeom>
          <a:noFill/>
        </p:spPr>
        <p:txBody>
          <a:bodyPr vert="horz" rtlCol="0">
            <a:spAutoFit/>
          </a:bodyPr>
          <a:lstStyle/>
          <a:p>
            <a:endParaRPr lang="en-CA">
              <a:solidFill>
                <a:schemeClr val="tx1"/>
              </a:solidFill>
            </a:endParaRPr>
          </a:p>
        </p:txBody>
      </p:sp>
    </p:spTree>
    <p:extLst>
      <p:ext uri="{BB962C8B-B14F-4D97-AF65-F5344CB8AC3E}">
        <p14:creationId xmlns:p14="http://schemas.microsoft.com/office/powerpoint/2010/main" val="124525896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4" r:id="rId4"/>
    <p:sldLayoutId id="2147483655" r:id="rId5"/>
    <p:sldLayoutId id="2147483656" r:id="rId6"/>
  </p:sldLayoutIdLst>
  <p:hf hdr="0" ftr="0" dt="0"/>
  <p:txStyles>
    <p:titleStyle>
      <a:lvl1pPr algn="l" defTabSz="914400" rtl="0" eaLnBrk="1" latinLnBrk="0" hangingPunct="1">
        <a:spcBef>
          <a:spcPct val="0"/>
        </a:spcBef>
        <a:buNone/>
        <a:defRPr sz="2400" b="1" kern="1200">
          <a:solidFill>
            <a:srgbClr val="004D7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000" kern="1200">
          <a:solidFill>
            <a:srgbClr val="004D7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rgbClr val="004D7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rgbClr val="004D7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rgbClr val="004D7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rgbClr val="004D7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562074"/>
          </a:xfrm>
          <a:prstGeom prst="rect">
            <a:avLst/>
          </a:prstGeom>
        </p:spPr>
        <p:txBody>
          <a:bodyPr vert="horz" lIns="91440" tIns="45720" rIns="91440" bIns="45720" rtlCol="0" anchor="b">
            <a:normAutofit/>
          </a:bodyPr>
          <a:lstStyle/>
          <a:p>
            <a:r>
              <a:rPr lang="en-US" dirty="0"/>
              <a:t>Click to edit Master title style</a:t>
            </a:r>
            <a:endParaRPr lang="en-CA" dirty="0"/>
          </a:p>
        </p:txBody>
      </p:sp>
      <p:sp>
        <p:nvSpPr>
          <p:cNvPr id="3" name="Text Placeholder 2"/>
          <p:cNvSpPr>
            <a:spLocks noGrp="1"/>
          </p:cNvSpPr>
          <p:nvPr>
            <p:ph type="body" idx="1"/>
          </p:nvPr>
        </p:nvSpPr>
        <p:spPr>
          <a:xfrm>
            <a:off x="457200" y="1052736"/>
            <a:ext cx="8229600" cy="507342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6" name="Slide Number Placeholder 5"/>
          <p:cNvSpPr>
            <a:spLocks noGrp="1"/>
          </p:cNvSpPr>
          <p:nvPr>
            <p:ph type="sldNum" sz="quarter" idx="4"/>
          </p:nvPr>
        </p:nvSpPr>
        <p:spPr>
          <a:xfrm>
            <a:off x="6876256"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C06039-E340-4ADB-8684-BC50785334A4}" type="slidenum">
              <a:rPr lang="en-CA" smtClean="0">
                <a:solidFill>
                  <a:prstClr val="black">
                    <a:tint val="75000"/>
                  </a:prstClr>
                </a:solidFill>
              </a:rPr>
              <a:pPr/>
              <a:t>‹#›</a:t>
            </a:fld>
            <a:endParaRPr lang="en-CA">
              <a:solidFill>
                <a:prstClr val="black">
                  <a:tint val="75000"/>
                </a:prstClr>
              </a:solidFill>
            </a:endParaRPr>
          </a:p>
        </p:txBody>
      </p:sp>
      <p:grpSp>
        <p:nvGrpSpPr>
          <p:cNvPr id="16" name="Group 15"/>
          <p:cNvGrpSpPr/>
          <p:nvPr userDrawn="1"/>
        </p:nvGrpSpPr>
        <p:grpSpPr>
          <a:xfrm>
            <a:off x="0" y="854075"/>
            <a:ext cx="9144276" cy="54000"/>
            <a:chOff x="0" y="1124744"/>
            <a:chExt cx="9144276" cy="45719"/>
          </a:xfrm>
        </p:grpSpPr>
        <p:sp>
          <p:nvSpPr>
            <p:cNvPr id="13" name="Rectangle 12"/>
            <p:cNvSpPr/>
            <p:nvPr userDrawn="1"/>
          </p:nvSpPr>
          <p:spPr>
            <a:xfrm>
              <a:off x="0" y="1124744"/>
              <a:ext cx="7056000" cy="45719"/>
            </a:xfrm>
            <a:prstGeom prst="rect">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solidFill>
                  <a:prstClr val="black"/>
                </a:solidFill>
              </a:endParaRPr>
            </a:p>
          </p:txBody>
        </p:sp>
        <p:sp>
          <p:nvSpPr>
            <p:cNvPr id="14" name="Rectangle 13"/>
            <p:cNvSpPr/>
            <p:nvPr userDrawn="1"/>
          </p:nvSpPr>
          <p:spPr>
            <a:xfrm>
              <a:off x="7056276" y="1124744"/>
              <a:ext cx="2088000" cy="45719"/>
            </a:xfrm>
            <a:prstGeom prst="rect">
              <a:avLst/>
            </a:pr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solidFill>
                  <a:prstClr val="black"/>
                </a:solidFill>
              </a:endParaRPr>
            </a:p>
          </p:txBody>
        </p:sp>
        <p:sp>
          <p:nvSpPr>
            <p:cNvPr id="15" name="Parallelogram 14"/>
            <p:cNvSpPr/>
            <p:nvPr userDrawn="1"/>
          </p:nvSpPr>
          <p:spPr>
            <a:xfrm>
              <a:off x="7019790" y="1124744"/>
              <a:ext cx="96169" cy="45719"/>
            </a:xfrm>
            <a:prstGeom prst="parallelogram">
              <a:avLst>
                <a:gd name="adj" fmla="val 80218"/>
              </a:avLst>
            </a:pr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solidFill>
                  <a:prstClr val="black"/>
                </a:solidFill>
              </a:endParaRPr>
            </a:p>
          </p:txBody>
        </p:sp>
      </p:grpSp>
      <p:sp>
        <p:nvSpPr>
          <p:cNvPr id="4" name="hl"/>
          <p:cNvSpPr txBox="1"/>
          <p:nvPr userDrawn="1"/>
        </p:nvSpPr>
        <p:spPr>
          <a:xfrm>
            <a:off x="0" y="0"/>
            <a:ext cx="9144000" cy="369332"/>
          </a:xfrm>
          <a:prstGeom prst="rect">
            <a:avLst/>
          </a:prstGeom>
          <a:noFill/>
        </p:spPr>
        <p:txBody>
          <a:bodyPr vert="horz" rtlCol="0">
            <a:spAutoFit/>
          </a:bodyPr>
          <a:lstStyle/>
          <a:p>
            <a:endParaRPr lang="en-CA">
              <a:solidFill>
                <a:prstClr val="black"/>
              </a:solidFill>
            </a:endParaRPr>
          </a:p>
        </p:txBody>
      </p:sp>
    </p:spTree>
    <p:extLst>
      <p:ext uri="{BB962C8B-B14F-4D97-AF65-F5344CB8AC3E}">
        <p14:creationId xmlns:p14="http://schemas.microsoft.com/office/powerpoint/2010/main" val="3400658432"/>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Lst>
  <p:hf hdr="0" ftr="0" dt="0"/>
  <p:txStyles>
    <p:titleStyle>
      <a:lvl1pPr algn="l" defTabSz="914400" rtl="0" eaLnBrk="1" latinLnBrk="0" hangingPunct="1">
        <a:spcBef>
          <a:spcPct val="0"/>
        </a:spcBef>
        <a:buNone/>
        <a:defRPr sz="2400" b="1" kern="1200">
          <a:solidFill>
            <a:srgbClr val="004D7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000" kern="1200">
          <a:solidFill>
            <a:srgbClr val="004D7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rgbClr val="004D7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rgbClr val="004D7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rgbClr val="004D7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rgbClr val="004D7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562074"/>
          </a:xfrm>
          <a:prstGeom prst="rect">
            <a:avLst/>
          </a:prstGeom>
        </p:spPr>
        <p:txBody>
          <a:bodyPr vert="horz" lIns="91440" tIns="45720" rIns="91440" bIns="45720" rtlCol="0" anchor="b">
            <a:normAutofit/>
          </a:bodyPr>
          <a:lstStyle/>
          <a:p>
            <a:r>
              <a:rPr lang="en-US"/>
              <a:t>Click to edit Master title style</a:t>
            </a:r>
            <a:endParaRPr lang="en-CA"/>
          </a:p>
        </p:txBody>
      </p:sp>
      <p:sp>
        <p:nvSpPr>
          <p:cNvPr id="3" name="Text Placeholder 2"/>
          <p:cNvSpPr>
            <a:spLocks noGrp="1"/>
          </p:cNvSpPr>
          <p:nvPr>
            <p:ph type="body" idx="1"/>
          </p:nvPr>
        </p:nvSpPr>
        <p:spPr>
          <a:xfrm>
            <a:off x="457200" y="1052736"/>
            <a:ext cx="8229600" cy="50734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Slide Number Placeholder 5"/>
          <p:cNvSpPr>
            <a:spLocks noGrp="1"/>
          </p:cNvSpPr>
          <p:nvPr>
            <p:ph type="sldNum" sz="quarter" idx="4"/>
          </p:nvPr>
        </p:nvSpPr>
        <p:spPr>
          <a:xfrm>
            <a:off x="6876256"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C06039-E340-4ADB-8684-BC50785334A4}" type="slidenum">
              <a:rPr lang="en-CA" smtClean="0">
                <a:solidFill>
                  <a:prstClr val="black">
                    <a:tint val="75000"/>
                  </a:prstClr>
                </a:solidFill>
              </a:rPr>
              <a:t>‹#›</a:t>
            </a:fld>
            <a:endParaRPr lang="en-CA">
              <a:solidFill>
                <a:prstClr val="black">
                  <a:tint val="75000"/>
                </a:prstClr>
              </a:solidFill>
            </a:endParaRPr>
          </a:p>
        </p:txBody>
      </p:sp>
      <p:grpSp>
        <p:nvGrpSpPr>
          <p:cNvPr id="16" name="Group 15"/>
          <p:cNvGrpSpPr/>
          <p:nvPr userDrawn="1"/>
        </p:nvGrpSpPr>
        <p:grpSpPr>
          <a:xfrm>
            <a:off x="0" y="854075"/>
            <a:ext cx="9144276" cy="54000"/>
            <a:chOff x="0" y="1124744"/>
            <a:chExt cx="9144276" cy="45719"/>
          </a:xfrm>
        </p:grpSpPr>
        <p:sp>
          <p:nvSpPr>
            <p:cNvPr id="13" name="Rectangle 12"/>
            <p:cNvSpPr/>
            <p:nvPr userDrawn="1"/>
          </p:nvSpPr>
          <p:spPr>
            <a:xfrm>
              <a:off x="0" y="1124744"/>
              <a:ext cx="7056000" cy="45719"/>
            </a:xfrm>
            <a:prstGeom prst="rect">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solidFill>
                  <a:prstClr val="black"/>
                </a:solidFill>
              </a:endParaRPr>
            </a:p>
          </p:txBody>
        </p:sp>
        <p:sp>
          <p:nvSpPr>
            <p:cNvPr id="14" name="Rectangle 13"/>
            <p:cNvSpPr/>
            <p:nvPr userDrawn="1"/>
          </p:nvSpPr>
          <p:spPr>
            <a:xfrm>
              <a:off x="7056276" y="1124744"/>
              <a:ext cx="2088000" cy="45719"/>
            </a:xfrm>
            <a:prstGeom prst="rect">
              <a:avLst/>
            </a:pr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solidFill>
                  <a:prstClr val="black"/>
                </a:solidFill>
              </a:endParaRPr>
            </a:p>
          </p:txBody>
        </p:sp>
        <p:sp>
          <p:nvSpPr>
            <p:cNvPr id="15" name="Parallelogram 14"/>
            <p:cNvSpPr/>
            <p:nvPr userDrawn="1"/>
          </p:nvSpPr>
          <p:spPr>
            <a:xfrm>
              <a:off x="7019790" y="1124744"/>
              <a:ext cx="96169" cy="45719"/>
            </a:xfrm>
            <a:prstGeom prst="parallelogram">
              <a:avLst>
                <a:gd name="adj" fmla="val 80218"/>
              </a:avLst>
            </a:pr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solidFill>
                  <a:prstClr val="black"/>
                </a:solidFill>
              </a:endParaRPr>
            </a:p>
          </p:txBody>
        </p:sp>
      </p:grpSp>
      <p:sp>
        <p:nvSpPr>
          <p:cNvPr id="4" name="hl"/>
          <p:cNvSpPr txBox="1"/>
          <p:nvPr userDrawn="1"/>
        </p:nvSpPr>
        <p:spPr>
          <a:xfrm>
            <a:off x="0" y="0"/>
            <a:ext cx="9144000" cy="369332"/>
          </a:xfrm>
          <a:prstGeom prst="rect">
            <a:avLst/>
          </a:prstGeom>
          <a:noFill/>
        </p:spPr>
        <p:txBody>
          <a:bodyPr vert="horz" rtlCol="0">
            <a:spAutoFit/>
          </a:bodyPr>
          <a:lstStyle/>
          <a:p>
            <a:endParaRPr lang="en-CA">
              <a:solidFill>
                <a:prstClr val="black"/>
              </a:solidFill>
            </a:endParaRPr>
          </a:p>
        </p:txBody>
      </p:sp>
    </p:spTree>
    <p:extLst>
      <p:ext uri="{BB962C8B-B14F-4D97-AF65-F5344CB8AC3E}">
        <p14:creationId xmlns:p14="http://schemas.microsoft.com/office/powerpoint/2010/main" val="383285722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Lst>
  <p:transition/>
  <p:hf hdr="0" ftr="0" dt="0"/>
  <p:txStyles>
    <p:titleStyle>
      <a:lvl1pPr algn="l" defTabSz="914400" rtl="0" eaLnBrk="1" latinLnBrk="0" hangingPunct="1">
        <a:spcBef>
          <a:spcPct val="0"/>
        </a:spcBef>
        <a:buNone/>
        <a:defRPr sz="2400" b="1" kern="1200">
          <a:solidFill>
            <a:srgbClr val="004D7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000" kern="1200">
          <a:solidFill>
            <a:srgbClr val="004D7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rgbClr val="004D7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rgbClr val="004D7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rgbClr val="004D7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rgbClr val="004D7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562074"/>
          </a:xfrm>
          <a:prstGeom prst="rect">
            <a:avLst/>
          </a:prstGeom>
        </p:spPr>
        <p:txBody>
          <a:bodyPr vert="horz" lIns="91440" tIns="45720" rIns="91440" bIns="45720" rtlCol="0" anchor="b">
            <a:normAutofit/>
          </a:bodyPr>
          <a:lstStyle/>
          <a:p>
            <a:r>
              <a:rPr lang="en-US"/>
              <a:t>Click to edit Master title style</a:t>
            </a:r>
            <a:endParaRPr lang="en-CA"/>
          </a:p>
        </p:txBody>
      </p:sp>
      <p:sp>
        <p:nvSpPr>
          <p:cNvPr id="3" name="Text Placeholder 2"/>
          <p:cNvSpPr>
            <a:spLocks noGrp="1"/>
          </p:cNvSpPr>
          <p:nvPr>
            <p:ph type="body" idx="1"/>
          </p:nvPr>
        </p:nvSpPr>
        <p:spPr>
          <a:xfrm>
            <a:off x="457200" y="1052736"/>
            <a:ext cx="8229600" cy="50734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Slide Number Placeholder 5"/>
          <p:cNvSpPr>
            <a:spLocks noGrp="1"/>
          </p:cNvSpPr>
          <p:nvPr>
            <p:ph type="sldNum" sz="quarter" idx="4"/>
          </p:nvPr>
        </p:nvSpPr>
        <p:spPr>
          <a:xfrm>
            <a:off x="6876256"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C06039-E340-4ADB-8684-BC50785334A4}" type="slidenum">
              <a:rPr lang="en-CA" smtClean="0"/>
              <a:t>‹#›</a:t>
            </a:fld>
            <a:endParaRPr lang="en-CA"/>
          </a:p>
        </p:txBody>
      </p:sp>
      <p:grpSp>
        <p:nvGrpSpPr>
          <p:cNvPr id="16" name="Group 15"/>
          <p:cNvGrpSpPr/>
          <p:nvPr userDrawn="1"/>
        </p:nvGrpSpPr>
        <p:grpSpPr>
          <a:xfrm>
            <a:off x="0" y="854075"/>
            <a:ext cx="9144276" cy="54000"/>
            <a:chOff x="0" y="1124744"/>
            <a:chExt cx="9144276" cy="45719"/>
          </a:xfrm>
        </p:grpSpPr>
        <p:sp>
          <p:nvSpPr>
            <p:cNvPr id="13" name="Rectangle 12"/>
            <p:cNvSpPr/>
            <p:nvPr userDrawn="1"/>
          </p:nvSpPr>
          <p:spPr>
            <a:xfrm>
              <a:off x="0" y="1124744"/>
              <a:ext cx="7056000" cy="45719"/>
            </a:xfrm>
            <a:prstGeom prst="rect">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lvl="0"/>
              <a:endParaRPr lang="en-CA">
                <a:solidFill>
                  <a:schemeClr val="tx1"/>
                </a:solidFill>
              </a:endParaRPr>
            </a:p>
          </p:txBody>
        </p:sp>
        <p:sp>
          <p:nvSpPr>
            <p:cNvPr id="14" name="Rectangle 13"/>
            <p:cNvSpPr/>
            <p:nvPr userDrawn="1"/>
          </p:nvSpPr>
          <p:spPr>
            <a:xfrm>
              <a:off x="7056276" y="1124744"/>
              <a:ext cx="2088000" cy="45719"/>
            </a:xfrm>
            <a:prstGeom prst="rect">
              <a:avLst/>
            </a:pr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lvl="0"/>
              <a:endParaRPr lang="en-CA"/>
            </a:p>
          </p:txBody>
        </p:sp>
        <p:sp>
          <p:nvSpPr>
            <p:cNvPr id="15" name="Parallelogram 14"/>
            <p:cNvSpPr/>
            <p:nvPr userDrawn="1"/>
          </p:nvSpPr>
          <p:spPr>
            <a:xfrm>
              <a:off x="7019790" y="1124744"/>
              <a:ext cx="96169" cy="45719"/>
            </a:xfrm>
            <a:prstGeom prst="parallelogram">
              <a:avLst>
                <a:gd name="adj" fmla="val 80218"/>
              </a:avLst>
            </a:pr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lvl="0"/>
              <a:endParaRPr lang="en-CA">
                <a:solidFill>
                  <a:schemeClr val="tx1"/>
                </a:solidFill>
              </a:endParaRPr>
            </a:p>
          </p:txBody>
        </p:sp>
      </p:grpSp>
      <p:sp>
        <p:nvSpPr>
          <p:cNvPr id="4" name="hl"/>
          <p:cNvSpPr txBox="1"/>
          <p:nvPr userDrawn="1"/>
        </p:nvSpPr>
        <p:spPr>
          <a:xfrm>
            <a:off x="0" y="0"/>
            <a:ext cx="9144000" cy="369332"/>
          </a:xfrm>
          <a:prstGeom prst="rect">
            <a:avLst/>
          </a:prstGeom>
          <a:noFill/>
        </p:spPr>
        <p:txBody>
          <a:bodyPr vert="horz" rtlCol="0">
            <a:spAutoFit/>
          </a:bodyPr>
          <a:lstStyle/>
          <a:p>
            <a:endParaRPr lang="en-CA">
              <a:solidFill>
                <a:schemeClr val="tx1"/>
              </a:solidFill>
            </a:endParaRPr>
          </a:p>
        </p:txBody>
      </p:sp>
    </p:spTree>
    <p:extLst>
      <p:ext uri="{BB962C8B-B14F-4D97-AF65-F5344CB8AC3E}">
        <p14:creationId xmlns:p14="http://schemas.microsoft.com/office/powerpoint/2010/main" val="20534039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Lst>
  <p:transition/>
  <p:hf hdr="0" ftr="0" dt="0"/>
  <p:txStyles>
    <p:titleStyle>
      <a:lvl1pPr algn="l" defTabSz="914400" rtl="0" eaLnBrk="1" latinLnBrk="0" hangingPunct="1">
        <a:spcBef>
          <a:spcPct val="0"/>
        </a:spcBef>
        <a:buNone/>
        <a:defRPr sz="2400" b="1" kern="1200">
          <a:solidFill>
            <a:srgbClr val="004D7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000" kern="1200">
          <a:solidFill>
            <a:srgbClr val="004D7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rgbClr val="004D7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rgbClr val="004D7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rgbClr val="004D7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rgbClr val="004D7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6.jpeg"/><Relationship Id="rId5" Type="http://schemas.openxmlformats.org/officeDocument/2006/relationships/slideLayout" Target="../slideLayouts/slideLayout15.xml"/><Relationship Id="rId4"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slideLayout" Target="../slideLayouts/slideLayout26.xml"/><Relationship Id="rId4"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7" t="-130" r="743" b="130"/>
          <a:stretch/>
        </p:blipFill>
        <p:spPr>
          <a:xfrm>
            <a:off x="-10852" y="1550483"/>
            <a:ext cx="9144000" cy="5307517"/>
          </a:xfrm>
          <a:prstGeom prst="rect">
            <a:avLst/>
          </a:prstGeom>
          <a:effectLst>
            <a:outerShdw blurRad="50800" dist="50800" dir="5400000" algn="ctr" rotWithShape="0">
              <a:srgbClr val="000000">
                <a:alpha val="40000"/>
              </a:srgbClr>
            </a:outerShdw>
          </a:effectLst>
        </p:spPr>
      </p:pic>
      <p:sp>
        <p:nvSpPr>
          <p:cNvPr id="8" name="Rectangle 7"/>
          <p:cNvSpPr/>
          <p:nvPr/>
        </p:nvSpPr>
        <p:spPr>
          <a:xfrm>
            <a:off x="-10852" y="3933057"/>
            <a:ext cx="9144000" cy="18002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prstClr val="white"/>
              </a:solidFill>
              <a:effectLst>
                <a:glow rad="393700">
                  <a:srgbClr val="4F81BD"/>
                </a:glow>
                <a:outerShdw blurRad="50800" dist="50800" dir="5400000" algn="ctr" rotWithShape="0">
                  <a:srgbClr val="000000">
                    <a:alpha val="65000"/>
                  </a:srgbClr>
                </a:outerShdw>
              </a:effectLst>
              <a:uLnTx/>
              <a:uFillTx/>
              <a:latin typeface="Calibri"/>
              <a:ea typeface="+mn-ea"/>
              <a:cs typeface="+mn-cs"/>
            </a:endParaRPr>
          </a:p>
        </p:txBody>
      </p:sp>
      <p:sp>
        <p:nvSpPr>
          <p:cNvPr id="9" name="Title 1"/>
          <p:cNvSpPr txBox="1">
            <a:spLocks/>
          </p:cNvSpPr>
          <p:nvPr/>
        </p:nvSpPr>
        <p:spPr>
          <a:xfrm>
            <a:off x="323088" y="3995706"/>
            <a:ext cx="8713408" cy="1665541"/>
          </a:xfrm>
          <a:prstGeom prst="rect">
            <a:avLst/>
          </a:prstGeom>
          <a:noFill/>
          <a:ln>
            <a:noFill/>
          </a:ln>
          <a:effectLst>
            <a:outerShdw blurRad="50800" sx="1000" sy="1000" algn="ctr" rotWithShape="0">
              <a:srgbClr val="000000"/>
            </a:outerShdw>
          </a:effectLst>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900" b="1" i="0" u="none" strike="noStrike" kern="1200" cap="none" spc="0" normalizeH="0" baseline="0" noProof="0" dirty="0">
                <a:ln>
                  <a:noFill/>
                </a:ln>
                <a:solidFill>
                  <a:prstClr val="black"/>
                </a:solidFill>
                <a:effectLst>
                  <a:glow rad="1092200">
                    <a:srgbClr val="4F81BD">
                      <a:alpha val="40000"/>
                    </a:srgbClr>
                  </a:glow>
                </a:effectLst>
                <a:uLnTx/>
                <a:uFillTx/>
                <a:latin typeface="Calibri"/>
                <a:ea typeface="+mj-ea"/>
                <a:cs typeface="+mj-cs"/>
              </a:rPr>
              <a:t>Digital Comptrollership Program</a:t>
            </a:r>
            <a:endParaRPr kumimoji="0" lang="en-US" sz="3300" b="1" i="0" u="none" strike="noStrike" kern="1200" cap="none" spc="0" normalizeH="0" baseline="0" noProof="0" dirty="0">
              <a:ln>
                <a:noFill/>
              </a:ln>
              <a:solidFill>
                <a:srgbClr val="4F81BD"/>
              </a:solidFill>
              <a:effectLst>
                <a:glow>
                  <a:srgbClr val="EEECE1">
                    <a:lumMod val="90000"/>
                    <a:alpha val="0"/>
                  </a:srgbClr>
                </a:glow>
                <a:outerShdw dist="63500" dir="2700000" algn="ctr" rotWithShape="0">
                  <a:prstClr val="white">
                    <a:lumMod val="85000"/>
                  </a:prstClr>
                </a:outerShdw>
              </a:effectLst>
              <a:uLnTx/>
              <a:uFillTx/>
              <a:latin typeface="Calibri"/>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100" b="1" i="0" u="none" strike="noStrike" kern="1200" cap="none" spc="0" normalizeH="0" baseline="0" noProof="0" dirty="0">
              <a:ln>
                <a:noFill/>
              </a:ln>
              <a:solidFill>
                <a:srgbClr val="4F81BD"/>
              </a:solidFill>
              <a:effectLst>
                <a:glow>
                  <a:srgbClr val="EEECE1">
                    <a:lumMod val="90000"/>
                    <a:alpha val="0"/>
                  </a:srgbClr>
                </a:glow>
                <a:outerShdw dist="63500" dir="2700000" algn="ctr" rotWithShape="0">
                  <a:prstClr val="white">
                    <a:lumMod val="85000"/>
                  </a:prstClr>
                </a:outerShdw>
              </a:effectLst>
              <a:uLnTx/>
              <a:uFillTx/>
              <a:latin typeface="Calibri"/>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en-US" sz="3300" b="1" dirty="0">
                <a:solidFill>
                  <a:srgbClr val="4F81BD"/>
                </a:solidFill>
                <a:effectLst>
                  <a:glow>
                    <a:srgbClr val="EEECE1">
                      <a:lumMod val="90000"/>
                      <a:alpha val="0"/>
                    </a:srgbClr>
                  </a:glow>
                  <a:outerShdw dist="63500" dir="2700000" algn="ctr" rotWithShape="0">
                    <a:prstClr val="white">
                      <a:lumMod val="85000"/>
                    </a:prstClr>
                  </a:outerShdw>
                </a:effectLst>
                <a:latin typeface="Calibri"/>
              </a:rPr>
              <a:t>Empowerment Sessions: Agenda</a:t>
            </a:r>
            <a:endParaRPr kumimoji="0" lang="en-US" sz="3300" b="1" i="0" u="none" strike="noStrike" kern="1200" cap="none" spc="0" normalizeH="0" baseline="0" noProof="0" dirty="0">
              <a:ln>
                <a:noFill/>
              </a:ln>
              <a:solidFill>
                <a:srgbClr val="4F81BD"/>
              </a:solidFill>
              <a:effectLst>
                <a:glow>
                  <a:srgbClr val="EEECE1">
                    <a:lumMod val="90000"/>
                    <a:alpha val="0"/>
                  </a:srgbClr>
                </a:glow>
                <a:outerShdw dist="63500" dir="2700000" algn="ctr" rotWithShape="0">
                  <a:prstClr val="white">
                    <a:lumMod val="85000"/>
                  </a:prstClr>
                </a:outerShdw>
              </a:effectLst>
              <a:uLnTx/>
              <a:uFillTx/>
              <a:latin typeface="Calibri"/>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CA" sz="2100" b="0" i="1" u="none" strike="noStrike" kern="1200" cap="none" spc="0" normalizeH="0" baseline="0" noProof="0" dirty="0">
                <a:ln>
                  <a:noFill/>
                </a:ln>
                <a:solidFill>
                  <a:prstClr val="black"/>
                </a:solidFill>
                <a:effectLst>
                  <a:glow>
                    <a:srgbClr val="EEECE1">
                      <a:lumMod val="90000"/>
                      <a:alpha val="0"/>
                    </a:srgbClr>
                  </a:glow>
                  <a:outerShdw dist="63500" dir="2700000" algn="ctr" rotWithShape="0">
                    <a:prstClr val="white">
                      <a:lumMod val="85000"/>
                    </a:prstClr>
                  </a:outerShdw>
                </a:effectLst>
                <a:uLnTx/>
                <a:uFillTx/>
                <a:latin typeface="Calibri"/>
                <a:ea typeface="+mj-ea"/>
                <a:cs typeface="+mj-cs"/>
              </a:rPr>
              <a:t>November 17-19, 2020</a:t>
            </a:r>
            <a:r>
              <a:rPr kumimoji="0" lang="en-CA" sz="2100" b="0" i="0" u="none" strike="noStrike" kern="1200" cap="none" spc="0" normalizeH="0" baseline="0" noProof="0" dirty="0">
                <a:ln>
                  <a:noFill/>
                </a:ln>
                <a:solidFill>
                  <a:prstClr val="black"/>
                </a:solidFill>
                <a:effectLst>
                  <a:glow>
                    <a:srgbClr val="EEECE1">
                      <a:lumMod val="90000"/>
                      <a:alpha val="0"/>
                    </a:srgbClr>
                  </a:glow>
                  <a:outerShdw dist="63500" dir="2700000" algn="ctr" rotWithShape="0">
                    <a:prstClr val="white">
                      <a:lumMod val="85000"/>
                    </a:prstClr>
                  </a:outerShdw>
                </a:effectLst>
                <a:uLnTx/>
                <a:uFillTx/>
                <a:latin typeface="Calibri"/>
                <a:ea typeface="+mj-ea"/>
                <a:cs typeface="+mj-cs"/>
              </a:rPr>
              <a:t>			</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CA" sz="2100" b="0" i="0" u="none" strike="noStrike" kern="1200" cap="none" spc="0" normalizeH="0" baseline="0" noProof="0" dirty="0">
              <a:ln>
                <a:noFill/>
              </a:ln>
              <a:solidFill>
                <a:prstClr val="black"/>
              </a:solidFill>
              <a:effectLst>
                <a:glow>
                  <a:srgbClr val="EEECE1">
                    <a:lumMod val="90000"/>
                    <a:alpha val="0"/>
                  </a:srgbClr>
                </a:glow>
                <a:outerShdw dist="63500" dir="2700000" algn="ctr" rotWithShape="0">
                  <a:prstClr val="white">
                    <a:lumMod val="85000"/>
                  </a:prstClr>
                </a:outerShdw>
              </a:effectLst>
              <a:uLnTx/>
              <a:uFillTx/>
              <a:latin typeface="Calibri"/>
              <a:ea typeface="+mj-ea"/>
              <a:cs typeface="+mj-cs"/>
            </a:endParaRPr>
          </a:p>
        </p:txBody>
      </p:sp>
      <p:sp>
        <p:nvSpPr>
          <p:cNvPr id="2" name="TextBox 1"/>
          <p:cNvSpPr txBox="1"/>
          <p:nvPr/>
        </p:nvSpPr>
        <p:spPr>
          <a:xfrm>
            <a:off x="5637237" y="128364"/>
            <a:ext cx="338437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DRAFT FOR DISCUSSION</a:t>
            </a:r>
            <a:endParaRPr kumimoji="0" lang="en-CA" sz="2400" b="1" i="0" u="none" strike="noStrike" kern="1200" cap="none" spc="0" normalizeH="0" baseline="0" noProof="0" dirty="0">
              <a:ln>
                <a:noFill/>
              </a:ln>
              <a:solidFill>
                <a:prstClr val="black"/>
              </a:solidFill>
              <a:effectLst/>
              <a:uLnTx/>
              <a:uFillTx/>
              <a:latin typeface="Calibri"/>
              <a:ea typeface="+mn-ea"/>
              <a:cs typeface="+mn-cs"/>
            </a:endParaRPr>
          </a:p>
        </p:txBody>
      </p:sp>
      <p:sp>
        <p:nvSpPr>
          <p:cNvPr id="3" name="TextBox 2">
            <a:extLst>
              <a:ext uri="{FF2B5EF4-FFF2-40B4-BE49-F238E27FC236}">
                <a16:creationId xmlns:a16="http://schemas.microsoft.com/office/drawing/2014/main" id="{2E21CC69-0C03-4C65-BE5D-09C6B098FB32}"/>
              </a:ext>
            </a:extLst>
          </p:cNvPr>
          <p:cNvSpPr txBox="1"/>
          <p:nvPr/>
        </p:nvSpPr>
        <p:spPr>
          <a:xfrm>
            <a:off x="122386" y="78224"/>
            <a:ext cx="4737646" cy="369332"/>
          </a:xfrm>
          <a:prstGeom prst="rect">
            <a:avLst/>
          </a:prstGeom>
          <a:noFill/>
        </p:spPr>
        <p:txBody>
          <a:bodyPr wrap="square" rtlCol="0">
            <a:spAutoFit/>
          </a:bodyPr>
          <a:lstStyle/>
          <a:p>
            <a:r>
              <a:rPr lang="fr-FR" b="1" dirty="0">
                <a:solidFill>
                  <a:srgbClr val="FF0000"/>
                </a:solidFill>
              </a:rPr>
              <a:t>***le français commence à la diapositive 6***</a:t>
            </a:r>
            <a:endParaRPr lang="en-CA" b="1" dirty="0">
              <a:solidFill>
                <a:srgbClr val="FF0000"/>
              </a:solidFill>
            </a:endParaRPr>
          </a:p>
        </p:txBody>
      </p:sp>
    </p:spTree>
    <p:extLst>
      <p:ext uri="{BB962C8B-B14F-4D97-AF65-F5344CB8AC3E}">
        <p14:creationId xmlns:p14="http://schemas.microsoft.com/office/powerpoint/2010/main" val="2203723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531BA20-5211-4423-9AE0-40A106DAFE49}"/>
              </a:ext>
            </a:extLst>
          </p:cNvPr>
          <p:cNvSpPr txBox="1"/>
          <p:nvPr>
            <p:custDataLst>
              <p:tags r:id="rId1"/>
            </p:custDataLst>
          </p:nvPr>
        </p:nvSpPr>
        <p:spPr>
          <a:xfrm>
            <a:off x="377902" y="548680"/>
            <a:ext cx="6498353"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a:cs typeface="Arial"/>
              </a:rPr>
              <a:t>Participants : adjoint au </a:t>
            </a:r>
            <a:r>
              <a:rPr kumimoji="0" lang="en-US" sz="1200" b="1" i="0" u="none" strike="noStrike" kern="1200" cap="none" spc="0" normalizeH="0" baseline="0" noProof="0" dirty="0" err="1">
                <a:ln>
                  <a:noFill/>
                </a:ln>
                <a:solidFill>
                  <a:prstClr val="black"/>
                </a:solidFill>
                <a:effectLst/>
                <a:uLnTx/>
                <a:uFillTx/>
                <a:latin typeface="Calibri"/>
                <a:cs typeface="Arial"/>
              </a:rPr>
              <a:t>dirigeant</a:t>
            </a:r>
            <a:r>
              <a:rPr kumimoji="0" lang="en-US" sz="1200" b="1" i="0" u="none" strike="noStrike" kern="1200" cap="none" spc="0" normalizeH="0" baseline="0" noProof="0" dirty="0">
                <a:ln>
                  <a:noFill/>
                </a:ln>
                <a:solidFill>
                  <a:prstClr val="black"/>
                </a:solidFill>
                <a:effectLst/>
                <a:uLnTx/>
                <a:uFillTx/>
                <a:latin typeface="Calibri"/>
                <a:cs typeface="Arial"/>
              </a:rPr>
              <a:t> principal des finances (ADPF) et </a:t>
            </a:r>
            <a:r>
              <a:rPr kumimoji="0" lang="en-US" sz="1200" b="1" i="0" u="none" strike="noStrike" kern="1200" cap="none" spc="0" normalizeH="0" baseline="0" noProof="0" dirty="0" err="1">
                <a:ln>
                  <a:noFill/>
                </a:ln>
                <a:solidFill>
                  <a:prstClr val="black"/>
                </a:solidFill>
                <a:effectLst/>
                <a:uLnTx/>
                <a:uFillTx/>
                <a:latin typeface="Calibri"/>
                <a:cs typeface="Arial"/>
              </a:rPr>
              <a:t>groupes</a:t>
            </a:r>
            <a:r>
              <a:rPr kumimoji="0" lang="en-US" sz="1200" b="1" i="0" u="none" strike="noStrike" kern="1200" cap="none" spc="0" normalizeH="0" baseline="0" noProof="0" dirty="0">
                <a:ln>
                  <a:noFill/>
                </a:ln>
                <a:solidFill>
                  <a:prstClr val="black"/>
                </a:solidFill>
                <a:effectLst/>
                <a:uLnTx/>
                <a:uFillTx/>
                <a:latin typeface="Calibri"/>
                <a:cs typeface="Arial"/>
              </a:rPr>
              <a:t> de </a:t>
            </a:r>
            <a:r>
              <a:rPr kumimoji="0" lang="en-US" sz="1200" b="1" i="0" u="none" strike="noStrike" kern="1200" cap="none" spc="0" normalizeH="0" baseline="0" noProof="0" dirty="0" err="1">
                <a:ln>
                  <a:noFill/>
                </a:ln>
                <a:solidFill>
                  <a:prstClr val="black"/>
                </a:solidFill>
                <a:effectLst/>
                <a:uLnTx/>
                <a:uFillTx/>
                <a:latin typeface="Calibri"/>
                <a:cs typeface="Arial"/>
              </a:rPr>
              <a:t>collectivités</a:t>
            </a:r>
            <a:endParaRPr kumimoji="0" lang="en-CA" sz="1200" b="1" i="0" u="none" strike="noStrike" kern="1200" cap="none" spc="0" normalizeH="0" baseline="0" noProof="0" dirty="0">
              <a:ln>
                <a:noFill/>
              </a:ln>
              <a:solidFill>
                <a:prstClr val="black"/>
              </a:solidFill>
              <a:effectLst/>
              <a:uLnTx/>
              <a:uFillTx/>
              <a:latin typeface="Calibri"/>
              <a:cs typeface="Arial"/>
            </a:endParaRPr>
          </a:p>
        </p:txBody>
      </p:sp>
      <p:graphicFrame>
        <p:nvGraphicFramePr>
          <p:cNvPr id="5" name="Table 3">
            <a:extLst>
              <a:ext uri="{FF2B5EF4-FFF2-40B4-BE49-F238E27FC236}">
                <a16:creationId xmlns:a16="http://schemas.microsoft.com/office/drawing/2014/main" id="{E1859830-DDD9-4427-A965-5CE0B14828AF}"/>
              </a:ext>
            </a:extLst>
          </p:cNvPr>
          <p:cNvGraphicFramePr>
            <a:graphicFrameLocks noGrp="1"/>
          </p:cNvGraphicFramePr>
          <p:nvPr>
            <p:custDataLst>
              <p:tags r:id="rId2"/>
            </p:custDataLst>
            <p:extLst>
              <p:ext uri="{D42A27DB-BD31-4B8C-83A1-F6EECF244321}">
                <p14:modId xmlns:p14="http://schemas.microsoft.com/office/powerpoint/2010/main" val="1854025686"/>
              </p:ext>
            </p:extLst>
          </p:nvPr>
        </p:nvGraphicFramePr>
        <p:xfrm>
          <a:off x="377903" y="1340768"/>
          <a:ext cx="8387672" cy="3985027"/>
        </p:xfrm>
        <a:graphic>
          <a:graphicData uri="http://schemas.openxmlformats.org/drawingml/2006/table">
            <a:tbl>
              <a:tblPr firstRow="1" bandRow="1">
                <a:tableStyleId>{3B4B98B0-60AC-42C2-AFA5-B58CD77FA1E5}</a:tableStyleId>
              </a:tblPr>
              <a:tblGrid>
                <a:gridCol w="1056242">
                  <a:extLst>
                    <a:ext uri="{9D8B030D-6E8A-4147-A177-3AD203B41FA5}">
                      <a16:colId xmlns:a16="http://schemas.microsoft.com/office/drawing/2014/main" val="4115467253"/>
                    </a:ext>
                  </a:extLst>
                </a:gridCol>
                <a:gridCol w="3409237">
                  <a:extLst>
                    <a:ext uri="{9D8B030D-6E8A-4147-A177-3AD203B41FA5}">
                      <a16:colId xmlns:a16="http://schemas.microsoft.com/office/drawing/2014/main" val="4221862485"/>
                    </a:ext>
                  </a:extLst>
                </a:gridCol>
                <a:gridCol w="3922193">
                  <a:extLst>
                    <a:ext uri="{9D8B030D-6E8A-4147-A177-3AD203B41FA5}">
                      <a16:colId xmlns:a16="http://schemas.microsoft.com/office/drawing/2014/main" val="1349486216"/>
                    </a:ext>
                  </a:extLst>
                </a:gridCol>
              </a:tblGrid>
              <a:tr h="278058">
                <a:tc>
                  <a:txBody>
                    <a:bodyPr/>
                    <a:lstStyle/>
                    <a:p>
                      <a:r>
                        <a:rPr lang="en-IE" sz="1600" dirty="0"/>
                        <a:t>Durée</a:t>
                      </a:r>
                    </a:p>
                  </a:txBody>
                  <a:tcPr marL="68562" marR="68562" marT="34281" marB="34281"/>
                </a:tc>
                <a:tc>
                  <a:txBody>
                    <a:bodyPr/>
                    <a:lstStyle/>
                    <a:p>
                      <a:r>
                        <a:rPr lang="en-IE" sz="1600"/>
                        <a:t>Sujet</a:t>
                      </a:r>
                    </a:p>
                  </a:txBody>
                  <a:tcPr marL="68562" marR="68562" marT="34281" marB="34281"/>
                </a:tc>
                <a:tc>
                  <a:txBody>
                    <a:bodyPr/>
                    <a:lstStyle/>
                    <a:p>
                      <a:r>
                        <a:rPr lang="en-IE" sz="1600"/>
                        <a:t>Orateur</a:t>
                      </a:r>
                    </a:p>
                  </a:txBody>
                  <a:tcPr marL="68562" marR="68562" marT="34281" marB="34281"/>
                </a:tc>
                <a:extLst>
                  <a:ext uri="{0D108BD9-81ED-4DB2-BD59-A6C34878D82A}">
                    <a16:rowId xmlns:a16="http://schemas.microsoft.com/office/drawing/2014/main" val="1874225088"/>
                  </a:ext>
                </a:extLst>
              </a:tr>
              <a:tr h="571351">
                <a:tc>
                  <a:txBody>
                    <a:bodyPr/>
                    <a:lstStyle/>
                    <a:p>
                      <a:r>
                        <a:rPr lang="en-IE" sz="1100" dirty="0"/>
                        <a:t>01.00 – 02:00</a:t>
                      </a:r>
                    </a:p>
                  </a:txBody>
                  <a:tcPr marL="68562" marR="68562" marT="34281" marB="34281"/>
                </a:tc>
                <a:tc>
                  <a:txBody>
                    <a:bodyPr/>
                    <a:lstStyle/>
                    <a:p>
                      <a:pPr marL="0" marR="0" lvl="0" indent="0" algn="l" defTabSz="1088558" rtl="0" eaLnBrk="1" fontAlgn="auto" latinLnBrk="0" hangingPunct="1">
                        <a:lnSpc>
                          <a:spcPct val="100000"/>
                        </a:lnSpc>
                        <a:spcBef>
                          <a:spcPct val="0"/>
                        </a:spcBef>
                        <a:spcAft>
                          <a:spcPct val="0"/>
                        </a:spcAft>
                        <a:buClrTx/>
                        <a:buSzTx/>
                        <a:buFont typeface="Arial" panose="020B0604020202020204" pitchFamily="34" charset="0"/>
                        <a:buNone/>
                        <a:defRPr/>
                      </a:pPr>
                      <a:r>
                        <a:rPr kumimoji="0" lang="en-IE" sz="1200" b="1" i="0" u="none" strike="noStrike" kern="1200" cap="none" spc="0" normalizeH="0" baseline="0" noProof="0">
                          <a:ln>
                            <a:noFill/>
                          </a:ln>
                          <a:solidFill>
                            <a:srgbClr val="000000"/>
                          </a:solidFill>
                          <a:effectLst/>
                          <a:uLnTx/>
                          <a:uFillTx/>
                          <a:latin typeface="+mn-lt"/>
                          <a:ea typeface="+mn-ea"/>
                          <a:cs typeface="+mn-cs"/>
                        </a:rPr>
                        <a:t>Centre d’excellence du PFCN|Aperçu</a:t>
                      </a:r>
                    </a:p>
                    <a:p>
                      <a:pPr marL="171450" marR="0" lvl="0" indent="-171450" algn="l" defTabSz="1088558" rtl="0" eaLnBrk="1" fontAlgn="auto" latinLnBrk="0" hangingPunct="1">
                        <a:lnSpc>
                          <a:spcPct val="100000"/>
                        </a:lnSpc>
                        <a:spcBef>
                          <a:spcPct val="0"/>
                        </a:spcBef>
                        <a:spcAft>
                          <a:spcPct val="0"/>
                        </a:spcAft>
                        <a:buClrTx/>
                        <a:buSzTx/>
                        <a:buFont typeface="Arial" panose="020B0604020202020204" pitchFamily="34" charset="0"/>
                        <a:buChar char="•"/>
                        <a:defRPr/>
                      </a:pPr>
                      <a:r>
                        <a:rPr lang="en-IE" sz="1100" b="1" kern="1200" noProof="0">
                          <a:solidFill>
                            <a:schemeClr val="accent1"/>
                          </a:solidFill>
                          <a:latin typeface="+mn-lt"/>
                          <a:ea typeface="+mn-ea"/>
                          <a:cs typeface="+mn-cs"/>
                        </a:rPr>
                        <a:t>Duncan Saunders, CE sur le PFCN, présentera un aperçu du Centre d’excellence du PFCN, appuyé par Arthur Rusakov, responsable de la Gestion du cycle de vie des applications (ALM) de SAP</a:t>
                      </a:r>
                    </a:p>
                  </a:txBody>
                  <a:tcPr marL="68562" marR="68562" marT="34281" marB="34281"/>
                </a:tc>
                <a:tc>
                  <a:txBody>
                    <a:bodyPr/>
                    <a:lstStyle/>
                    <a:p>
                      <a:pPr marL="285750" indent="-285750">
                        <a:buFont typeface="Arial" panose="020B0604020202020204" pitchFamily="34" charset="0"/>
                        <a:buChar char="•"/>
                      </a:pPr>
                      <a:r>
                        <a:rPr lang="en-IE" sz="1100" dirty="0"/>
                        <a:t>Duncan Saunders, </a:t>
                      </a:r>
                      <a:r>
                        <a:rPr lang="fr-CA" sz="1100" kern="1200" dirty="0">
                          <a:solidFill>
                            <a:schemeClr val="tx1"/>
                          </a:solidFill>
                          <a:effectLst/>
                          <a:latin typeface="+mn-lt"/>
                          <a:ea typeface="+mn-ea"/>
                          <a:cs typeface="+mn-cs"/>
                        </a:rPr>
                        <a:t>centre d’expertise (</a:t>
                      </a:r>
                      <a:r>
                        <a:rPr lang="en-IE" sz="1100" dirty="0"/>
                        <a:t>CE) sur le PFCN</a:t>
                      </a:r>
                    </a:p>
                    <a:p>
                      <a:pPr marL="285750" indent="-285750">
                        <a:buFont typeface="Arial" panose="020B0604020202020204" pitchFamily="34" charset="0"/>
                        <a:buChar char="•"/>
                      </a:pPr>
                      <a:r>
                        <a:rPr lang="en-IE" sz="1100" dirty="0"/>
                        <a:t>Arthur </a:t>
                      </a:r>
                      <a:r>
                        <a:rPr lang="en-IE" sz="1100" dirty="0" err="1"/>
                        <a:t>Rusakov</a:t>
                      </a:r>
                      <a:r>
                        <a:rPr lang="en-IE" sz="1100" dirty="0"/>
                        <a:t>, </a:t>
                      </a:r>
                      <a:r>
                        <a:rPr lang="en-IE" sz="1100" dirty="0" err="1"/>
                        <a:t>responsable</a:t>
                      </a:r>
                      <a:r>
                        <a:rPr lang="en-IE" sz="1100" dirty="0"/>
                        <a:t> de la ALM de SAP</a:t>
                      </a:r>
                    </a:p>
                  </a:txBody>
                  <a:tcPr marL="68562" marR="68562" marT="34281" marB="34281"/>
                </a:tc>
                <a:extLst>
                  <a:ext uri="{0D108BD9-81ED-4DB2-BD59-A6C34878D82A}">
                    <a16:rowId xmlns:a16="http://schemas.microsoft.com/office/drawing/2014/main" val="2186711941"/>
                  </a:ext>
                </a:extLst>
              </a:tr>
              <a:tr h="685621">
                <a:tc>
                  <a:txBody>
                    <a:bodyPr/>
                    <a:lstStyle/>
                    <a:p>
                      <a:endParaRPr lang="en-IE" sz="1100" dirty="0"/>
                    </a:p>
                    <a:p>
                      <a:r>
                        <a:rPr lang="en-IE" sz="1100" dirty="0"/>
                        <a:t>02:00—02:15</a:t>
                      </a:r>
                    </a:p>
                  </a:txBody>
                  <a:tcPr marL="68562" marR="68562" marT="34281" marB="34281"/>
                </a:tc>
                <a:tc>
                  <a:txBody>
                    <a:bodyPr/>
                    <a:lstStyle/>
                    <a:p>
                      <a:pPr marL="0" indent="0" algn="l" defTabSz="1088558" rtl="0" eaLnBrk="1" latinLnBrk="0" hangingPunct="1">
                        <a:buFont typeface="Arial" panose="020B0604020202020204" pitchFamily="34" charset="0"/>
                        <a:buNone/>
                      </a:pPr>
                      <a:endParaRPr lang="en-IE" sz="1100" b="1" kern="1200">
                        <a:solidFill>
                          <a:schemeClr val="tx1"/>
                        </a:solidFill>
                        <a:latin typeface="+mn-lt"/>
                        <a:ea typeface="+mn-ea"/>
                        <a:cs typeface="+mn-cs"/>
                      </a:endParaRPr>
                    </a:p>
                    <a:p>
                      <a:pPr marL="0" indent="0" algn="l" defTabSz="1088558" rtl="0" eaLnBrk="1" latinLnBrk="0" hangingPunct="1">
                        <a:buFont typeface="Arial" panose="020B0604020202020204" pitchFamily="34" charset="0"/>
                        <a:buNone/>
                      </a:pPr>
                      <a:r>
                        <a:rPr lang="en-IE" sz="1100" b="1" kern="1200">
                          <a:solidFill>
                            <a:schemeClr val="tx1"/>
                          </a:solidFill>
                          <a:latin typeface="+mn-lt"/>
                          <a:ea typeface="+mn-ea"/>
                          <a:cs typeface="+mn-cs"/>
                        </a:rPr>
                        <a:t>PAUSE</a:t>
                      </a:r>
                    </a:p>
                  </a:txBody>
                  <a:tcPr marL="68562" marR="68562" marT="34281" marB="34281"/>
                </a:tc>
                <a:tc>
                  <a:txBody>
                    <a:bodyPr/>
                    <a:lstStyle/>
                    <a:p>
                      <a:pPr marL="0" indent="0">
                        <a:buFont typeface="Arial" panose="020B0604020202020204" pitchFamily="34" charset="0"/>
                        <a:buNone/>
                      </a:pPr>
                      <a:endParaRPr lang="en-IE" sz="1100" b="1"/>
                    </a:p>
                    <a:p>
                      <a:pPr marL="0" indent="0">
                        <a:buFont typeface="Arial" panose="020B0604020202020204" pitchFamily="34" charset="0"/>
                        <a:buNone/>
                      </a:pPr>
                      <a:r>
                        <a:rPr lang="en-IE" sz="1100" b="1"/>
                        <a:t>PAUSE</a:t>
                      </a:r>
                    </a:p>
                  </a:txBody>
                  <a:tcPr marL="68562" marR="68562" marT="34281" marB="34281"/>
                </a:tc>
                <a:extLst>
                  <a:ext uri="{0D108BD9-81ED-4DB2-BD59-A6C34878D82A}">
                    <a16:rowId xmlns:a16="http://schemas.microsoft.com/office/drawing/2014/main" val="1856393872"/>
                  </a:ext>
                </a:extLst>
              </a:tr>
              <a:tr h="685621">
                <a:tc>
                  <a:txBody>
                    <a:bodyPr/>
                    <a:lstStyle/>
                    <a:p>
                      <a:r>
                        <a:rPr lang="en-IE" sz="1100" dirty="0"/>
                        <a:t>02:15 – 03:45</a:t>
                      </a:r>
                    </a:p>
                    <a:p>
                      <a:endParaRPr lang="en-IE" sz="1100" dirty="0"/>
                    </a:p>
                    <a:p>
                      <a:endParaRPr lang="en-IE" sz="1100" dirty="0"/>
                    </a:p>
                    <a:p>
                      <a:endParaRPr lang="en-IE" sz="1100" dirty="0"/>
                    </a:p>
                    <a:p>
                      <a:endParaRPr lang="en-IE" sz="1100" dirty="0"/>
                    </a:p>
                    <a:p>
                      <a:endParaRPr lang="en-IE" sz="1100" dirty="0"/>
                    </a:p>
                    <a:p>
                      <a:r>
                        <a:rPr lang="en-IE" sz="1100" dirty="0"/>
                        <a:t>03:45 – 04:00</a:t>
                      </a:r>
                    </a:p>
                  </a:txBody>
                  <a:tcPr marL="68562" marR="68562" marT="34281" marB="34281"/>
                </a:tc>
                <a:tc>
                  <a:txBody>
                    <a:bodyPr/>
                    <a:lstStyle/>
                    <a:p>
                      <a:pPr marL="0" marR="0" lvl="0" indent="0" algn="l" defTabSz="1088558" rtl="0" eaLnBrk="1" fontAlgn="auto" latinLnBrk="0" hangingPunct="1">
                        <a:lnSpc>
                          <a:spcPct val="100000"/>
                        </a:lnSpc>
                        <a:spcBef>
                          <a:spcPct val="0"/>
                        </a:spcBef>
                        <a:spcAft>
                          <a:spcPct val="0"/>
                        </a:spcAft>
                        <a:buClrTx/>
                        <a:buSzTx/>
                        <a:buFont typeface="Arial" panose="020B0604020202020204" pitchFamily="34" charset="0"/>
                        <a:buNone/>
                        <a:defRPr/>
                      </a:pPr>
                      <a:r>
                        <a:rPr kumimoji="0" lang="en-IE" sz="1200" b="1" i="0" u="none" strike="noStrike" kern="1200" cap="none" spc="0" normalizeH="0" baseline="0" noProof="0" dirty="0">
                          <a:ln>
                            <a:noFill/>
                          </a:ln>
                          <a:solidFill>
                            <a:srgbClr val="000000"/>
                          </a:solidFill>
                          <a:effectLst/>
                          <a:uLnTx/>
                          <a:uFillTx/>
                          <a:latin typeface="+mn-lt"/>
                          <a:ea typeface="+mn-ea"/>
                          <a:cs typeface="+mn-cs"/>
                        </a:rPr>
                        <a:t>Centre </a:t>
                      </a:r>
                      <a:r>
                        <a:rPr kumimoji="0" lang="en-IE" sz="1200" b="1" i="0" u="none" strike="noStrike" kern="1200" cap="none" spc="0" normalizeH="0" baseline="0" noProof="0" dirty="0" err="1">
                          <a:ln>
                            <a:noFill/>
                          </a:ln>
                          <a:solidFill>
                            <a:srgbClr val="000000"/>
                          </a:solidFill>
                          <a:effectLst/>
                          <a:uLnTx/>
                          <a:uFillTx/>
                          <a:latin typeface="+mn-lt"/>
                          <a:ea typeface="+mn-ea"/>
                          <a:cs typeface="+mn-cs"/>
                        </a:rPr>
                        <a:t>d’excellence</a:t>
                      </a:r>
                      <a:r>
                        <a:rPr kumimoji="0" lang="en-IE" sz="1200" b="1" i="0" u="none" strike="noStrike" kern="1200" cap="none" spc="0" normalizeH="0" baseline="0" noProof="0" dirty="0">
                          <a:ln>
                            <a:noFill/>
                          </a:ln>
                          <a:solidFill>
                            <a:srgbClr val="000000"/>
                          </a:solidFill>
                          <a:effectLst/>
                          <a:uLnTx/>
                          <a:uFillTx/>
                          <a:latin typeface="+mn-lt"/>
                          <a:ea typeface="+mn-ea"/>
                          <a:cs typeface="+mn-cs"/>
                        </a:rPr>
                        <a:t> du PFCN| Gestion du cycle de vie des </a:t>
                      </a:r>
                      <a:r>
                        <a:rPr kumimoji="0" lang="en-IE" sz="1200" b="1" i="0" u="none" strike="noStrike" kern="1200" cap="none" spc="0" normalizeH="0" baseline="0" noProof="0" dirty="0" err="1">
                          <a:ln>
                            <a:noFill/>
                          </a:ln>
                          <a:solidFill>
                            <a:srgbClr val="000000"/>
                          </a:solidFill>
                          <a:effectLst/>
                          <a:uLnTx/>
                          <a:uFillTx/>
                          <a:latin typeface="+mn-lt"/>
                          <a:ea typeface="+mn-ea"/>
                          <a:cs typeface="+mn-cs"/>
                        </a:rPr>
                        <a:t>opérations</a:t>
                      </a:r>
                      <a:r>
                        <a:rPr kumimoji="0" lang="en-IE" sz="1200" b="1" i="0" u="none" strike="noStrike" kern="1200" cap="none" spc="0" normalizeH="0" baseline="0" noProof="0" dirty="0">
                          <a:ln>
                            <a:noFill/>
                          </a:ln>
                          <a:solidFill>
                            <a:srgbClr val="000000"/>
                          </a:solidFill>
                          <a:effectLst/>
                          <a:uLnTx/>
                          <a:uFillTx/>
                          <a:latin typeface="+mn-lt"/>
                          <a:ea typeface="+mn-ea"/>
                          <a:cs typeface="+mn-cs"/>
                        </a:rPr>
                        <a:t> et des applications</a:t>
                      </a:r>
                    </a:p>
                    <a:p>
                      <a:pPr marL="171450" marR="0" lvl="0" indent="-171450" algn="l" defTabSz="1088558" rtl="0" eaLnBrk="1" fontAlgn="auto" latinLnBrk="0" hangingPunct="1">
                        <a:lnSpc>
                          <a:spcPct val="100000"/>
                        </a:lnSpc>
                        <a:spcBef>
                          <a:spcPct val="0"/>
                        </a:spcBef>
                        <a:spcAft>
                          <a:spcPct val="0"/>
                        </a:spcAft>
                        <a:buClrTx/>
                        <a:buSzTx/>
                        <a:buFont typeface="Arial" panose="020B0604020202020204" pitchFamily="34" charset="0"/>
                        <a:buChar char="•"/>
                        <a:defRPr/>
                      </a:pPr>
                      <a:r>
                        <a:rPr lang="en-IE" sz="1050" b="1" kern="1200" noProof="0" dirty="0">
                          <a:solidFill>
                            <a:schemeClr val="accent1"/>
                          </a:solidFill>
                          <a:latin typeface="+mn-lt"/>
                          <a:ea typeface="+mn-ea"/>
                          <a:cs typeface="+mn-cs"/>
                        </a:rPr>
                        <a:t>Arthur </a:t>
                      </a:r>
                      <a:r>
                        <a:rPr lang="en-IE" sz="1050" b="1" kern="1200" noProof="0" dirty="0" err="1">
                          <a:solidFill>
                            <a:schemeClr val="accent1"/>
                          </a:solidFill>
                          <a:latin typeface="+mn-lt"/>
                          <a:ea typeface="+mn-ea"/>
                          <a:cs typeface="+mn-cs"/>
                        </a:rPr>
                        <a:t>Rusakov</a:t>
                      </a:r>
                      <a:r>
                        <a:rPr lang="en-IE" sz="1050" b="1" kern="1200" noProof="0" dirty="0">
                          <a:solidFill>
                            <a:schemeClr val="accent1"/>
                          </a:solidFill>
                          <a:latin typeface="+mn-lt"/>
                          <a:ea typeface="+mn-ea"/>
                          <a:cs typeface="+mn-cs"/>
                        </a:rPr>
                        <a:t>, </a:t>
                      </a:r>
                      <a:r>
                        <a:rPr lang="en-IE" sz="1050" b="1" kern="1200" noProof="0" dirty="0" err="1">
                          <a:solidFill>
                            <a:schemeClr val="accent1"/>
                          </a:solidFill>
                          <a:latin typeface="+mn-lt"/>
                          <a:ea typeface="+mn-ea"/>
                          <a:cs typeface="+mn-cs"/>
                        </a:rPr>
                        <a:t>responsable</a:t>
                      </a:r>
                      <a:r>
                        <a:rPr lang="en-IE" sz="1050" b="1" kern="1200" noProof="0" dirty="0">
                          <a:solidFill>
                            <a:schemeClr val="accent1"/>
                          </a:solidFill>
                          <a:latin typeface="+mn-lt"/>
                          <a:ea typeface="+mn-ea"/>
                          <a:cs typeface="+mn-cs"/>
                        </a:rPr>
                        <a:t> de la ALM de SAP, </a:t>
                      </a:r>
                      <a:r>
                        <a:rPr lang="en-IE" sz="1050" b="1" kern="1200" noProof="0" dirty="0" err="1">
                          <a:solidFill>
                            <a:schemeClr val="accent1"/>
                          </a:solidFill>
                          <a:latin typeface="+mn-lt"/>
                          <a:ea typeface="+mn-ea"/>
                          <a:cs typeface="+mn-cs"/>
                        </a:rPr>
                        <a:t>présentera</a:t>
                      </a:r>
                      <a:r>
                        <a:rPr lang="en-IE" sz="1050" b="1" kern="1200" noProof="0" dirty="0">
                          <a:solidFill>
                            <a:schemeClr val="accent1"/>
                          </a:solidFill>
                          <a:latin typeface="+mn-lt"/>
                          <a:ea typeface="+mn-ea"/>
                          <a:cs typeface="+mn-cs"/>
                        </a:rPr>
                        <a:t> comment le </a:t>
                      </a:r>
                      <a:r>
                        <a:rPr lang="en-IE" sz="1050" b="1" kern="1200" noProof="0" dirty="0" err="1">
                          <a:solidFill>
                            <a:schemeClr val="accent1"/>
                          </a:solidFill>
                          <a:latin typeface="+mn-lt"/>
                          <a:ea typeface="+mn-ea"/>
                          <a:cs typeface="+mn-cs"/>
                        </a:rPr>
                        <a:t>cœur</a:t>
                      </a:r>
                      <a:r>
                        <a:rPr lang="en-IE" sz="1050" b="1" kern="1200" noProof="0" dirty="0">
                          <a:solidFill>
                            <a:schemeClr val="accent1"/>
                          </a:solidFill>
                          <a:latin typeface="+mn-lt"/>
                          <a:ea typeface="+mn-ea"/>
                          <a:cs typeface="+mn-cs"/>
                        </a:rPr>
                        <a:t> numérique sera </a:t>
                      </a:r>
                      <a:r>
                        <a:rPr lang="en-IE" sz="1050" b="1" kern="1200" noProof="0" dirty="0" err="1">
                          <a:solidFill>
                            <a:schemeClr val="accent1"/>
                          </a:solidFill>
                          <a:latin typeface="+mn-lt"/>
                          <a:ea typeface="+mn-ea"/>
                          <a:cs typeface="+mn-cs"/>
                        </a:rPr>
                        <a:t>orchestré</a:t>
                      </a:r>
                      <a:r>
                        <a:rPr lang="en-IE" sz="1050" b="1" kern="1200" noProof="0" dirty="0">
                          <a:solidFill>
                            <a:schemeClr val="accent1"/>
                          </a:solidFill>
                          <a:latin typeface="+mn-lt"/>
                          <a:ea typeface="+mn-ea"/>
                          <a:cs typeface="+mn-cs"/>
                        </a:rPr>
                        <a:t> avec la </a:t>
                      </a:r>
                      <a:r>
                        <a:rPr lang="en-IE" sz="1050" b="1" kern="1200" noProof="0" dirty="0" err="1">
                          <a:solidFill>
                            <a:schemeClr val="accent1"/>
                          </a:solidFill>
                          <a:latin typeface="+mn-lt"/>
                          <a:ea typeface="+mn-ea"/>
                          <a:cs typeface="+mn-cs"/>
                        </a:rPr>
                        <a:t>plateforme</a:t>
                      </a:r>
                      <a:r>
                        <a:rPr lang="en-IE" sz="1050" b="1" kern="1200" noProof="0" dirty="0">
                          <a:solidFill>
                            <a:schemeClr val="accent1"/>
                          </a:solidFill>
                          <a:latin typeface="+mn-lt"/>
                          <a:ea typeface="+mn-ea"/>
                          <a:cs typeface="+mn-cs"/>
                        </a:rPr>
                        <a:t> et les </a:t>
                      </a:r>
                      <a:r>
                        <a:rPr lang="en-IE" sz="1050" b="1" kern="1200" noProof="0" dirty="0" err="1">
                          <a:solidFill>
                            <a:schemeClr val="accent1"/>
                          </a:solidFill>
                          <a:latin typeface="+mn-lt"/>
                          <a:ea typeface="+mn-ea"/>
                          <a:cs typeface="+mn-cs"/>
                        </a:rPr>
                        <a:t>processus</a:t>
                      </a:r>
                      <a:r>
                        <a:rPr lang="en-IE" sz="1050" b="1" kern="1200" noProof="0" dirty="0">
                          <a:solidFill>
                            <a:schemeClr val="accent1"/>
                          </a:solidFill>
                          <a:latin typeface="+mn-lt"/>
                          <a:ea typeface="+mn-ea"/>
                          <a:cs typeface="+mn-cs"/>
                        </a:rPr>
                        <a:t> de gestion du cycle de vie des applications</a:t>
                      </a:r>
                    </a:p>
                    <a:p>
                      <a:pPr marL="171450" marR="0" lvl="0" indent="-171450" algn="l" defTabSz="1088558" rtl="0" eaLnBrk="1" fontAlgn="auto" latinLnBrk="0" hangingPunct="1">
                        <a:lnSpc>
                          <a:spcPct val="100000"/>
                        </a:lnSpc>
                        <a:spcBef>
                          <a:spcPct val="0"/>
                        </a:spcBef>
                        <a:spcAft>
                          <a:spcPct val="0"/>
                        </a:spcAft>
                        <a:buClrTx/>
                        <a:buSzTx/>
                        <a:buFont typeface="Arial" panose="020B0604020202020204" pitchFamily="34" charset="0"/>
                        <a:buChar char="•"/>
                        <a:defRPr/>
                      </a:pPr>
                      <a:endParaRPr lang="en-IE" sz="1100" b="1" kern="1200" noProof="0" dirty="0">
                        <a:solidFill>
                          <a:schemeClr val="accent1"/>
                        </a:solidFill>
                        <a:latin typeface="+mn-lt"/>
                        <a:ea typeface="+mn-ea"/>
                        <a:cs typeface="+mn-cs"/>
                      </a:endParaRPr>
                    </a:p>
                    <a:p>
                      <a:pPr marL="0" marR="0" lvl="0" indent="0" algn="l" defTabSz="1088558" rtl="0" eaLnBrk="1" fontAlgn="auto" latinLnBrk="0" hangingPunct="1">
                        <a:lnSpc>
                          <a:spcPct val="100000"/>
                        </a:lnSpc>
                        <a:spcBef>
                          <a:spcPct val="0"/>
                        </a:spcBef>
                        <a:spcAft>
                          <a:spcPct val="0"/>
                        </a:spcAft>
                        <a:buClrTx/>
                        <a:buSzTx/>
                        <a:buFont typeface="Arial" panose="020B0604020202020204" pitchFamily="34" charset="0"/>
                        <a:buNone/>
                        <a:defRPr/>
                      </a:pPr>
                      <a:r>
                        <a:rPr kumimoji="0" lang="en-IE" sz="1200" b="1" i="0" u="none" strike="noStrike" kern="1200" cap="none" spc="0" normalizeH="0" baseline="0" noProof="0" dirty="0">
                          <a:ln>
                            <a:noFill/>
                          </a:ln>
                          <a:solidFill>
                            <a:srgbClr val="000000"/>
                          </a:solidFill>
                          <a:effectLst/>
                          <a:uLnTx/>
                          <a:uFillTx/>
                          <a:latin typeface="+mn-lt"/>
                          <a:ea typeface="+mn-ea"/>
                          <a:cs typeface="+mn-cs"/>
                        </a:rPr>
                        <a:t>Fin de la </a:t>
                      </a:r>
                      <a:r>
                        <a:rPr kumimoji="0" lang="en-IE" sz="1200" b="1" i="0" u="none" strike="noStrike" kern="1200" cap="none" spc="0" normalizeH="0" baseline="0" noProof="0" dirty="0" err="1">
                          <a:ln>
                            <a:noFill/>
                          </a:ln>
                          <a:solidFill>
                            <a:srgbClr val="000000"/>
                          </a:solidFill>
                          <a:effectLst/>
                          <a:uLnTx/>
                          <a:uFillTx/>
                          <a:latin typeface="+mn-lt"/>
                          <a:ea typeface="+mn-ea"/>
                          <a:cs typeface="+mn-cs"/>
                        </a:rPr>
                        <a:t>semaine</a:t>
                      </a:r>
                      <a:r>
                        <a:rPr kumimoji="0" lang="en-IE" sz="1200" b="1" i="0" u="none" strike="noStrike" kern="1200" cap="none" spc="0" normalizeH="0" baseline="0" noProof="0" dirty="0">
                          <a:ln>
                            <a:noFill/>
                          </a:ln>
                          <a:solidFill>
                            <a:srgbClr val="000000"/>
                          </a:solidFill>
                          <a:effectLst/>
                          <a:uLnTx/>
                          <a:uFillTx/>
                          <a:latin typeface="+mn-lt"/>
                          <a:ea typeface="+mn-ea"/>
                          <a:cs typeface="+mn-cs"/>
                        </a:rPr>
                        <a:t> de </a:t>
                      </a:r>
                      <a:r>
                        <a:rPr kumimoji="0" lang="en-IE" sz="1200" b="1" i="0" u="none" strike="noStrike" kern="1200" cap="none" spc="0" normalizeH="0" baseline="0" noProof="0" dirty="0" err="1">
                          <a:ln>
                            <a:noFill/>
                          </a:ln>
                          <a:solidFill>
                            <a:srgbClr val="000000"/>
                          </a:solidFill>
                          <a:effectLst/>
                          <a:uLnTx/>
                          <a:uFillTx/>
                          <a:latin typeface="+mn-lt"/>
                          <a:ea typeface="+mn-ea"/>
                          <a:cs typeface="+mn-cs"/>
                        </a:rPr>
                        <a:t>l’engagement</a:t>
                      </a:r>
                      <a:endParaRPr kumimoji="0" lang="en-IE" sz="1200" b="1" i="0" u="none" strike="noStrike" kern="1200" cap="none" spc="0" normalizeH="0" baseline="0" noProof="0" dirty="0">
                        <a:ln>
                          <a:noFill/>
                        </a:ln>
                        <a:solidFill>
                          <a:srgbClr val="000000"/>
                        </a:solidFill>
                        <a:effectLst/>
                        <a:uLnTx/>
                        <a:uFillTx/>
                        <a:latin typeface="+mn-lt"/>
                        <a:ea typeface="+mn-ea"/>
                        <a:cs typeface="+mn-cs"/>
                      </a:endParaRPr>
                    </a:p>
                    <a:p>
                      <a:pPr marL="171450" marR="0" lvl="0" indent="-171450" algn="l" defTabSz="1088558" rtl="0" eaLnBrk="1" fontAlgn="auto" latinLnBrk="0" hangingPunct="1">
                        <a:lnSpc>
                          <a:spcPct val="100000"/>
                        </a:lnSpc>
                        <a:spcBef>
                          <a:spcPct val="0"/>
                        </a:spcBef>
                        <a:spcAft>
                          <a:spcPct val="0"/>
                        </a:spcAft>
                        <a:buClrTx/>
                        <a:buSzTx/>
                        <a:buFont typeface="Arial" panose="020B0604020202020204" pitchFamily="34" charset="0"/>
                        <a:buChar char="•"/>
                        <a:defRPr/>
                      </a:pPr>
                      <a:r>
                        <a:rPr lang="en-IE" sz="1100" b="1" kern="1200" noProof="0" dirty="0">
                          <a:solidFill>
                            <a:schemeClr val="accent1"/>
                          </a:solidFill>
                          <a:latin typeface="+mn-lt"/>
                          <a:ea typeface="+mn-ea"/>
                          <a:cs typeface="+mn-cs"/>
                        </a:rPr>
                        <a:t>Yves Bacon, </a:t>
                      </a:r>
                      <a:r>
                        <a:rPr lang="en-IE" sz="1100" b="1" kern="1200" noProof="0" dirty="0" err="1">
                          <a:solidFill>
                            <a:schemeClr val="accent1"/>
                          </a:solidFill>
                          <a:latin typeface="+mn-lt"/>
                          <a:ea typeface="+mn-ea"/>
                          <a:cs typeface="+mn-cs"/>
                        </a:rPr>
                        <a:t>contrôleur</a:t>
                      </a:r>
                      <a:r>
                        <a:rPr lang="en-IE" sz="1100" b="1" kern="1200" noProof="0" dirty="0">
                          <a:solidFill>
                            <a:schemeClr val="accent1"/>
                          </a:solidFill>
                          <a:latin typeface="+mn-lt"/>
                          <a:ea typeface="+mn-ea"/>
                          <a:cs typeface="+mn-cs"/>
                        </a:rPr>
                        <a:t> </a:t>
                      </a:r>
                      <a:r>
                        <a:rPr lang="en-IE" sz="1100" b="1" kern="1200" noProof="0" dirty="0" err="1">
                          <a:solidFill>
                            <a:schemeClr val="accent1"/>
                          </a:solidFill>
                          <a:latin typeface="+mn-lt"/>
                          <a:ea typeface="+mn-ea"/>
                          <a:cs typeface="+mn-cs"/>
                        </a:rPr>
                        <a:t>général</a:t>
                      </a:r>
                      <a:r>
                        <a:rPr lang="en-IE" sz="1100" b="1" kern="1200" noProof="0" dirty="0">
                          <a:solidFill>
                            <a:schemeClr val="accent1"/>
                          </a:solidFill>
                          <a:latin typeface="+mn-lt"/>
                          <a:ea typeface="+mn-ea"/>
                          <a:cs typeface="+mn-cs"/>
                        </a:rPr>
                        <a:t> adjoint du Canada, </a:t>
                      </a:r>
                      <a:r>
                        <a:rPr lang="en-IE" sz="1100" b="1" kern="1200" noProof="0" dirty="0" err="1">
                          <a:solidFill>
                            <a:schemeClr val="accent1"/>
                          </a:solidFill>
                          <a:latin typeface="+mn-lt"/>
                          <a:ea typeface="+mn-ea"/>
                          <a:cs typeface="+mn-cs"/>
                        </a:rPr>
                        <a:t>clôturera</a:t>
                      </a:r>
                      <a:r>
                        <a:rPr lang="en-IE" sz="1100" b="1" kern="1200" noProof="0" dirty="0">
                          <a:solidFill>
                            <a:schemeClr val="accent1"/>
                          </a:solidFill>
                          <a:latin typeface="+mn-lt"/>
                          <a:ea typeface="+mn-ea"/>
                          <a:cs typeface="+mn-cs"/>
                        </a:rPr>
                        <a:t> la </a:t>
                      </a:r>
                      <a:r>
                        <a:rPr lang="en-IE" sz="1100" b="1" kern="1200" noProof="0" dirty="0" err="1">
                          <a:solidFill>
                            <a:schemeClr val="accent1"/>
                          </a:solidFill>
                          <a:latin typeface="+mn-lt"/>
                          <a:ea typeface="+mn-ea"/>
                          <a:cs typeface="+mn-cs"/>
                        </a:rPr>
                        <a:t>semaine</a:t>
                      </a:r>
                      <a:r>
                        <a:rPr lang="en-IE" sz="1100" b="1" kern="1200" noProof="0" dirty="0">
                          <a:solidFill>
                            <a:schemeClr val="accent1"/>
                          </a:solidFill>
                          <a:latin typeface="+mn-lt"/>
                          <a:ea typeface="+mn-ea"/>
                          <a:cs typeface="+mn-cs"/>
                        </a:rPr>
                        <a:t> </a:t>
                      </a:r>
                      <a:r>
                        <a:rPr lang="en-IE" sz="1100" b="1" kern="1200" noProof="0" dirty="0" err="1">
                          <a:solidFill>
                            <a:schemeClr val="accent1"/>
                          </a:solidFill>
                          <a:latin typeface="+mn-lt"/>
                          <a:ea typeface="+mn-ea"/>
                          <a:cs typeface="+mn-cs"/>
                        </a:rPr>
                        <a:t>d’engagement</a:t>
                      </a:r>
                      <a:r>
                        <a:rPr lang="en-IE" sz="1100" b="1" kern="1200" noProof="0" dirty="0">
                          <a:solidFill>
                            <a:schemeClr val="accent1"/>
                          </a:solidFill>
                          <a:latin typeface="+mn-lt"/>
                          <a:ea typeface="+mn-ea"/>
                          <a:cs typeface="+mn-cs"/>
                        </a:rPr>
                        <a:t> et </a:t>
                      </a:r>
                      <a:r>
                        <a:rPr lang="en-IE" sz="1100" b="1" kern="1200" noProof="0" dirty="0" err="1">
                          <a:solidFill>
                            <a:schemeClr val="accent1"/>
                          </a:solidFill>
                          <a:latin typeface="+mn-lt"/>
                          <a:ea typeface="+mn-ea"/>
                          <a:cs typeface="+mn-cs"/>
                        </a:rPr>
                        <a:t>résumera</a:t>
                      </a:r>
                      <a:r>
                        <a:rPr lang="en-IE" sz="1100" b="1" kern="1200" noProof="0" dirty="0">
                          <a:solidFill>
                            <a:schemeClr val="accent1"/>
                          </a:solidFill>
                          <a:latin typeface="+mn-lt"/>
                          <a:ea typeface="+mn-ea"/>
                          <a:cs typeface="+mn-cs"/>
                        </a:rPr>
                        <a:t> les </a:t>
                      </a:r>
                      <a:r>
                        <a:rPr lang="en-IE" sz="1100" b="1" kern="1200" noProof="0" dirty="0" err="1">
                          <a:solidFill>
                            <a:schemeClr val="accent1"/>
                          </a:solidFill>
                          <a:latin typeface="+mn-lt"/>
                          <a:ea typeface="+mn-ea"/>
                          <a:cs typeface="+mn-cs"/>
                        </a:rPr>
                        <a:t>prochaines</a:t>
                      </a:r>
                      <a:r>
                        <a:rPr lang="en-IE" sz="1100" b="1" kern="1200" noProof="0" dirty="0">
                          <a:solidFill>
                            <a:schemeClr val="accent1"/>
                          </a:solidFill>
                          <a:latin typeface="+mn-lt"/>
                          <a:ea typeface="+mn-ea"/>
                          <a:cs typeface="+mn-cs"/>
                        </a:rPr>
                        <a:t> étapes </a:t>
                      </a:r>
                      <a:endParaRPr lang="en-IE" sz="1100" dirty="0"/>
                    </a:p>
                    <a:p>
                      <a:endParaRPr lang="en-IE" sz="900" kern="1200" dirty="0">
                        <a:solidFill>
                          <a:schemeClr val="tx1"/>
                        </a:solidFill>
                        <a:latin typeface="+mn-lt"/>
                        <a:ea typeface="+mn-ea"/>
                        <a:cs typeface="+mn-cs"/>
                      </a:endParaRPr>
                    </a:p>
                  </a:txBody>
                  <a:tcPr marL="68562" marR="68562" marT="34281" marB="34281"/>
                </a:tc>
                <a:tc>
                  <a:txBody>
                    <a:bodyPr/>
                    <a:lstStyle/>
                    <a:p>
                      <a:pPr marL="285750" indent="-285750">
                        <a:buFont typeface="Arial" panose="020B0604020202020204" pitchFamily="34" charset="0"/>
                        <a:buChar char="•"/>
                      </a:pPr>
                      <a:r>
                        <a:rPr lang="en-IE" sz="1100" dirty="0"/>
                        <a:t>Duncan Saunders, CE sur le PFCN</a:t>
                      </a:r>
                    </a:p>
                    <a:p>
                      <a:pPr marL="285750" indent="-285750">
                        <a:buFont typeface="Arial" panose="020B0604020202020204" pitchFamily="34" charset="0"/>
                        <a:buChar char="•"/>
                      </a:pPr>
                      <a:r>
                        <a:rPr lang="en-IE" sz="1100" dirty="0"/>
                        <a:t>Arthur </a:t>
                      </a:r>
                      <a:r>
                        <a:rPr lang="en-IE" sz="1100" dirty="0" err="1"/>
                        <a:t>Rusakov</a:t>
                      </a:r>
                      <a:r>
                        <a:rPr lang="en-IE" sz="1100" dirty="0"/>
                        <a:t>, </a:t>
                      </a:r>
                      <a:r>
                        <a:rPr lang="en-IE" sz="1100" dirty="0" err="1"/>
                        <a:t>responsable</a:t>
                      </a:r>
                      <a:r>
                        <a:rPr lang="en-IE" sz="1100" dirty="0"/>
                        <a:t> de la ALM de SAP</a:t>
                      </a:r>
                    </a:p>
                    <a:p>
                      <a:pPr marL="0" indent="0">
                        <a:buFont typeface="Arial" panose="020B0604020202020204" pitchFamily="34" charset="0"/>
                        <a:buNone/>
                      </a:pPr>
                      <a:endParaRPr lang="en-IE" sz="1100" dirty="0"/>
                    </a:p>
                    <a:p>
                      <a:pPr marL="0" indent="0">
                        <a:buFont typeface="Arial" panose="020B0604020202020204" pitchFamily="34" charset="0"/>
                        <a:buNone/>
                      </a:pPr>
                      <a:endParaRPr lang="en-IE" sz="1100" dirty="0"/>
                    </a:p>
                    <a:p>
                      <a:pPr marL="0" indent="0">
                        <a:buFont typeface="Arial" panose="020B0604020202020204" pitchFamily="34" charset="0"/>
                        <a:buNone/>
                      </a:pPr>
                      <a:endParaRPr lang="en-IE" sz="1100" dirty="0"/>
                    </a:p>
                    <a:p>
                      <a:pPr marL="0" indent="0">
                        <a:buFont typeface="Arial" panose="020B0604020202020204" pitchFamily="34" charset="0"/>
                        <a:buNone/>
                      </a:pPr>
                      <a:endParaRPr lang="en-IE" sz="1100" dirty="0"/>
                    </a:p>
                    <a:p>
                      <a:pPr marL="171450" indent="-171450">
                        <a:buFont typeface="Arial" panose="020B0604020202020204" pitchFamily="34" charset="0"/>
                        <a:buChar char="•"/>
                      </a:pPr>
                      <a:r>
                        <a:rPr lang="en-IE" sz="1100" dirty="0"/>
                        <a:t>Yves Bacon, </a:t>
                      </a:r>
                      <a:r>
                        <a:rPr lang="en-IE" sz="1100" dirty="0" err="1"/>
                        <a:t>contrôleur</a:t>
                      </a:r>
                      <a:r>
                        <a:rPr lang="en-IE" sz="1100" dirty="0"/>
                        <a:t> </a:t>
                      </a:r>
                      <a:r>
                        <a:rPr lang="en-IE" sz="1100" dirty="0" err="1"/>
                        <a:t>général</a:t>
                      </a:r>
                      <a:r>
                        <a:rPr lang="en-IE" sz="1100" dirty="0"/>
                        <a:t> adjoint (CGA)/Programme de la </a:t>
                      </a:r>
                      <a:r>
                        <a:rPr lang="en-IE" sz="1100" dirty="0" err="1"/>
                        <a:t>fonction</a:t>
                      </a:r>
                      <a:r>
                        <a:rPr lang="en-IE" sz="1100" dirty="0"/>
                        <a:t> de </a:t>
                      </a:r>
                      <a:r>
                        <a:rPr lang="en-IE" sz="1100" dirty="0" err="1"/>
                        <a:t>contrôleur</a:t>
                      </a:r>
                      <a:r>
                        <a:rPr lang="en-IE" sz="1100" dirty="0"/>
                        <a:t> numérique</a:t>
                      </a:r>
                    </a:p>
                    <a:p>
                      <a:pPr marL="285750" indent="-285750">
                        <a:buFont typeface="Arial" panose="020B0604020202020204" pitchFamily="34" charset="0"/>
                        <a:buChar char="•"/>
                      </a:pPr>
                      <a:endParaRPr lang="en-IE" sz="1100" dirty="0"/>
                    </a:p>
                    <a:p>
                      <a:pPr marL="0" indent="0">
                        <a:buFont typeface="Arial" panose="020B0604020202020204" pitchFamily="34" charset="0"/>
                        <a:buNone/>
                      </a:pPr>
                      <a:endParaRPr lang="en-IE" sz="1100" dirty="0"/>
                    </a:p>
                  </a:txBody>
                  <a:tcPr marL="68562" marR="68562" marT="34281" marB="34281"/>
                </a:tc>
                <a:extLst>
                  <a:ext uri="{0D108BD9-81ED-4DB2-BD59-A6C34878D82A}">
                    <a16:rowId xmlns:a16="http://schemas.microsoft.com/office/drawing/2014/main" val="4043795396"/>
                  </a:ext>
                </a:extLst>
              </a:tr>
            </a:tbl>
          </a:graphicData>
        </a:graphic>
      </p:graphicFrame>
      <p:sp>
        <p:nvSpPr>
          <p:cNvPr id="6" name="Title 1">
            <a:extLst>
              <a:ext uri="{FF2B5EF4-FFF2-40B4-BE49-F238E27FC236}">
                <a16:creationId xmlns:a16="http://schemas.microsoft.com/office/drawing/2014/main" id="{39245AEC-6F84-429E-B3DD-65D8648EE6CD}"/>
              </a:ext>
            </a:extLst>
          </p:cNvPr>
          <p:cNvSpPr txBox="1"/>
          <p:nvPr>
            <p:custDataLst>
              <p:tags r:id="rId3"/>
            </p:custDataLst>
          </p:nvPr>
        </p:nvSpPr>
        <p:spPr>
          <a:xfrm>
            <a:off x="323528" y="116632"/>
            <a:ext cx="8229600" cy="561975"/>
          </a:xfrm>
          <a:prstGeom prst="rect">
            <a:avLst/>
          </a:prstGeom>
        </p:spPr>
        <p:txBody>
          <a:bodyPr vert="horz" lIns="91440" tIns="45720" rIns="91440" bIns="45720" rtlCol="0" anchor="b">
            <a:noAutofit/>
          </a:bodyPr>
          <a:lstStyle>
            <a:lvl1pPr algn="l" defTabSz="914400" rtl="0" eaLnBrk="1" latinLnBrk="0" hangingPunct="1">
              <a:spcBef>
                <a:spcPct val="0"/>
              </a:spcBef>
              <a:buNone/>
              <a:defRPr sz="2400" b="1" kern="1200">
                <a:solidFill>
                  <a:srgbClr val="004D7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IE" sz="3200" b="1" i="0" u="none" strike="noStrike" kern="1200" cap="none" spc="0" normalizeH="0" baseline="0" noProof="0">
                <a:ln>
                  <a:noFill/>
                </a:ln>
                <a:solidFill>
                  <a:srgbClr val="004D71"/>
                </a:solidFill>
                <a:effectLst/>
                <a:uLnTx/>
                <a:uFillTx/>
                <a:latin typeface="Calibri"/>
                <a:cs typeface="Arial"/>
              </a:rPr>
              <a:t>Jeudi 19 novembre 2020</a:t>
            </a:r>
          </a:p>
        </p:txBody>
      </p:sp>
    </p:spTree>
    <p:extLst>
      <p:ext uri="{BB962C8B-B14F-4D97-AF65-F5344CB8AC3E}">
        <p14:creationId xmlns:p14="http://schemas.microsoft.com/office/powerpoint/2010/main" val="232807254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69F41-3FA8-4438-8DF8-0640787AA73A}"/>
              </a:ext>
            </a:extLst>
          </p:cNvPr>
          <p:cNvSpPr>
            <a:spLocks noGrp="1"/>
          </p:cNvSpPr>
          <p:nvPr>
            <p:ph type="title"/>
          </p:nvPr>
        </p:nvSpPr>
        <p:spPr>
          <a:xfrm>
            <a:off x="190045" y="116632"/>
            <a:ext cx="8229600" cy="562074"/>
          </a:xfrm>
        </p:spPr>
        <p:txBody>
          <a:bodyPr>
            <a:noAutofit/>
          </a:bodyPr>
          <a:lstStyle/>
          <a:p>
            <a:r>
              <a:rPr lang="en-IE" sz="3200" dirty="0"/>
              <a:t>Empowerment Sessions</a:t>
            </a:r>
          </a:p>
        </p:txBody>
      </p:sp>
      <p:graphicFrame>
        <p:nvGraphicFramePr>
          <p:cNvPr id="3" name="Table 3">
            <a:extLst>
              <a:ext uri="{FF2B5EF4-FFF2-40B4-BE49-F238E27FC236}">
                <a16:creationId xmlns:a16="http://schemas.microsoft.com/office/drawing/2014/main" id="{24AAE8FF-CAA9-43FA-A175-24506CC91F22}"/>
              </a:ext>
            </a:extLst>
          </p:cNvPr>
          <p:cNvGraphicFramePr>
            <a:graphicFrameLocks noGrp="1"/>
          </p:cNvGraphicFramePr>
          <p:nvPr>
            <p:extLst>
              <p:ext uri="{D42A27DB-BD31-4B8C-83A1-F6EECF244321}">
                <p14:modId xmlns:p14="http://schemas.microsoft.com/office/powerpoint/2010/main" val="960541371"/>
              </p:ext>
            </p:extLst>
          </p:nvPr>
        </p:nvGraphicFramePr>
        <p:xfrm>
          <a:off x="899592" y="1268760"/>
          <a:ext cx="7344815" cy="5234904"/>
        </p:xfrm>
        <a:graphic>
          <a:graphicData uri="http://schemas.openxmlformats.org/drawingml/2006/table">
            <a:tbl>
              <a:tblPr firstRow="1" bandRow="1">
                <a:tableStyleId>{3B4B98B0-60AC-42C2-AFA5-B58CD77FA1E5}</a:tableStyleId>
              </a:tblPr>
              <a:tblGrid>
                <a:gridCol w="2500611">
                  <a:extLst>
                    <a:ext uri="{9D8B030D-6E8A-4147-A177-3AD203B41FA5}">
                      <a16:colId xmlns:a16="http://schemas.microsoft.com/office/drawing/2014/main" val="2381279035"/>
                    </a:ext>
                  </a:extLst>
                </a:gridCol>
                <a:gridCol w="2422102">
                  <a:extLst>
                    <a:ext uri="{9D8B030D-6E8A-4147-A177-3AD203B41FA5}">
                      <a16:colId xmlns:a16="http://schemas.microsoft.com/office/drawing/2014/main" val="1171730672"/>
                    </a:ext>
                  </a:extLst>
                </a:gridCol>
                <a:gridCol w="2422102">
                  <a:extLst>
                    <a:ext uri="{9D8B030D-6E8A-4147-A177-3AD203B41FA5}">
                      <a16:colId xmlns:a16="http://schemas.microsoft.com/office/drawing/2014/main" val="3306216714"/>
                    </a:ext>
                  </a:extLst>
                </a:gridCol>
              </a:tblGrid>
              <a:tr h="388519">
                <a:tc>
                  <a:txBody>
                    <a:bodyPr/>
                    <a:lstStyle/>
                    <a:p>
                      <a:pPr algn="ctr"/>
                      <a:r>
                        <a:rPr lang="en-IE" sz="1600" dirty="0"/>
                        <a:t>Tuesday</a:t>
                      </a:r>
                    </a:p>
                    <a:p>
                      <a:pPr algn="ctr"/>
                      <a:r>
                        <a:rPr lang="en-IE" sz="1050" dirty="0">
                          <a:solidFill>
                            <a:schemeClr val="accent1"/>
                          </a:solidFill>
                        </a:rPr>
                        <a:t>November 17, 2020</a:t>
                      </a:r>
                    </a:p>
                  </a:txBody>
                  <a:tcPr marL="68562" marR="68562" marT="34281" marB="34281"/>
                </a:tc>
                <a:tc>
                  <a:txBody>
                    <a:bodyPr/>
                    <a:lstStyle/>
                    <a:p>
                      <a:pPr algn="ctr"/>
                      <a:r>
                        <a:rPr lang="en-IE" sz="1600" dirty="0"/>
                        <a:t>Wednesday</a:t>
                      </a:r>
                    </a:p>
                    <a:p>
                      <a:pPr marL="0" marR="0" lvl="0" indent="0" algn="ctr" defTabSz="1088558" rtl="0" eaLnBrk="1" fontAlgn="auto" latinLnBrk="0" hangingPunct="1">
                        <a:lnSpc>
                          <a:spcPct val="100000"/>
                        </a:lnSpc>
                        <a:spcBef>
                          <a:spcPts val="0"/>
                        </a:spcBef>
                        <a:spcAft>
                          <a:spcPts val="0"/>
                        </a:spcAft>
                        <a:buClrTx/>
                        <a:buSzTx/>
                        <a:buFontTx/>
                        <a:buNone/>
                        <a:tabLst/>
                        <a:defRPr/>
                      </a:pPr>
                      <a:r>
                        <a:rPr lang="en-IE" sz="1050" dirty="0">
                          <a:solidFill>
                            <a:schemeClr val="accent1"/>
                          </a:solidFill>
                        </a:rPr>
                        <a:t>November 18, 2020</a:t>
                      </a:r>
                    </a:p>
                  </a:txBody>
                  <a:tcPr marL="68562" marR="68562" marT="34281" marB="34281"/>
                </a:tc>
                <a:tc>
                  <a:txBody>
                    <a:bodyPr/>
                    <a:lstStyle/>
                    <a:p>
                      <a:pPr algn="ctr"/>
                      <a:r>
                        <a:rPr lang="en-IE" sz="1600" dirty="0"/>
                        <a:t>Thursday</a:t>
                      </a:r>
                    </a:p>
                    <a:p>
                      <a:pPr marL="0" marR="0" lvl="0" indent="0" algn="ctr" defTabSz="1088558" rtl="0" eaLnBrk="1" fontAlgn="auto" latinLnBrk="0" hangingPunct="1">
                        <a:lnSpc>
                          <a:spcPct val="100000"/>
                        </a:lnSpc>
                        <a:spcBef>
                          <a:spcPts val="0"/>
                        </a:spcBef>
                        <a:spcAft>
                          <a:spcPts val="0"/>
                        </a:spcAft>
                        <a:buClrTx/>
                        <a:buSzTx/>
                        <a:buFontTx/>
                        <a:buNone/>
                        <a:tabLst/>
                        <a:defRPr/>
                      </a:pPr>
                      <a:r>
                        <a:rPr lang="en-IE" sz="1050" dirty="0">
                          <a:solidFill>
                            <a:schemeClr val="accent1"/>
                          </a:solidFill>
                        </a:rPr>
                        <a:t>November 19, 2020</a:t>
                      </a:r>
                    </a:p>
                  </a:txBody>
                  <a:tcPr marL="68562" marR="68562" marT="34281" marB="34281"/>
                </a:tc>
                <a:extLst>
                  <a:ext uri="{0D108BD9-81ED-4DB2-BD59-A6C34878D82A}">
                    <a16:rowId xmlns:a16="http://schemas.microsoft.com/office/drawing/2014/main" val="3526671724"/>
                  </a:ext>
                </a:extLst>
              </a:tr>
              <a:tr h="1017005">
                <a:tc>
                  <a:txBody>
                    <a:bodyPr/>
                    <a:lstStyle/>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E" sz="1100" b="1" i="0" u="none" strike="noStrike" kern="1200" cap="none" spc="0" normalizeH="0" baseline="0" noProof="0" dirty="0">
                          <a:ln>
                            <a:noFill/>
                          </a:ln>
                          <a:solidFill>
                            <a:srgbClr val="000000"/>
                          </a:solidFill>
                          <a:effectLst/>
                          <a:uLnTx/>
                          <a:uFillTx/>
                          <a:latin typeface="+mn-lt"/>
                          <a:ea typeface="+mn-ea"/>
                          <a:cs typeface="+mn-cs"/>
                        </a:rPr>
                        <a:t>Overview of the Digital Comptrollership Program</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100" b="0" i="0" u="none" strike="noStrike" kern="1200" cap="none" spc="0" normalizeH="0" baseline="0" dirty="0">
                          <a:ln>
                            <a:noFill/>
                          </a:ln>
                          <a:solidFill>
                            <a:schemeClr val="accent1"/>
                          </a:solidFill>
                          <a:effectLst/>
                          <a:uLnTx/>
                          <a:uFillTx/>
                          <a:latin typeface="+mn-lt"/>
                          <a:ea typeface="+mn-ea"/>
                          <a:cs typeface="+mn-cs"/>
                        </a:rPr>
                        <a:t>Introduction from Yves Bacon, A/Comptroller General of Canada </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100" b="0" i="0" u="none" strike="noStrike" kern="1200" cap="none" spc="0" normalizeH="0" baseline="0" noProof="0" dirty="0">
                          <a:ln>
                            <a:noFill/>
                          </a:ln>
                          <a:solidFill>
                            <a:schemeClr val="accent1"/>
                          </a:solidFill>
                          <a:effectLst/>
                          <a:uLnTx/>
                          <a:uFillTx/>
                          <a:latin typeface="+mn-lt"/>
                          <a:ea typeface="+mn-ea"/>
                          <a:cs typeface="+mn-cs"/>
                        </a:rPr>
                        <a:t>Lynn Gibault, Executive Director, Digital Comptrollership Program, will present an overall DCP Overview</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100" b="0" i="0" u="none" strike="noStrike" kern="1200" cap="none" spc="0" normalizeH="0" baseline="0" noProof="0" dirty="0">
                          <a:ln>
                            <a:noFill/>
                          </a:ln>
                          <a:solidFill>
                            <a:schemeClr val="accent1"/>
                          </a:solidFill>
                          <a:effectLst/>
                          <a:uLnTx/>
                          <a:uFillTx/>
                          <a:latin typeface="+mn-lt"/>
                          <a:ea typeface="+mn-ea"/>
                          <a:cs typeface="+mn-cs"/>
                        </a:rPr>
                        <a:t>Carl </a:t>
                      </a:r>
                      <a:r>
                        <a:rPr kumimoji="0" lang="en-IE" sz="1100" b="0" i="0" u="none" strike="noStrike" kern="1200" cap="none" spc="0" normalizeH="0" baseline="0" noProof="0" dirty="0" err="1">
                          <a:ln>
                            <a:noFill/>
                          </a:ln>
                          <a:solidFill>
                            <a:schemeClr val="accent1"/>
                          </a:solidFill>
                          <a:effectLst/>
                          <a:uLnTx/>
                          <a:uFillTx/>
                          <a:latin typeface="+mn-lt"/>
                          <a:ea typeface="+mn-ea"/>
                          <a:cs typeface="+mn-cs"/>
                        </a:rPr>
                        <a:t>Boivert</a:t>
                      </a:r>
                      <a:r>
                        <a:rPr kumimoji="0" lang="en-IE" sz="1100" b="0" i="0" u="none" strike="noStrike" kern="1200" cap="none" spc="0" normalizeH="0" baseline="0" noProof="0" dirty="0">
                          <a:ln>
                            <a:noFill/>
                          </a:ln>
                          <a:solidFill>
                            <a:schemeClr val="accent1"/>
                          </a:solidFill>
                          <a:effectLst/>
                          <a:uLnTx/>
                          <a:uFillTx/>
                          <a:latin typeface="+mn-lt"/>
                          <a:ea typeface="+mn-ea"/>
                          <a:cs typeface="+mn-cs"/>
                        </a:rPr>
                        <a:t>, DFO Project Executive, will provide an update on the progress of its S/4HANA implementation</a:t>
                      </a:r>
                    </a:p>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IE" sz="1100" b="1" i="0" u="none" strike="noStrike" kern="1200" cap="none" spc="0" normalizeH="0" baseline="0" noProof="0" dirty="0">
                        <a:ln>
                          <a:noFill/>
                        </a:ln>
                        <a:solidFill>
                          <a:schemeClr val="accent1"/>
                        </a:solidFill>
                        <a:effectLst/>
                        <a:uLnTx/>
                        <a:uFillTx/>
                        <a:latin typeface="+mn-lt"/>
                        <a:ea typeface="+mn-ea"/>
                        <a:cs typeface="+mn-cs"/>
                      </a:endParaRPr>
                    </a:p>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E" sz="1100" b="1" i="0" u="none" strike="noStrike" kern="1200" cap="none" spc="0" normalizeH="0" baseline="0" noProof="0" dirty="0">
                          <a:ln>
                            <a:noFill/>
                          </a:ln>
                          <a:solidFill>
                            <a:srgbClr val="000000"/>
                          </a:solidFill>
                          <a:effectLst/>
                          <a:uLnTx/>
                          <a:uFillTx/>
                          <a:latin typeface="+mn-lt"/>
                          <a:ea typeface="+mn-ea"/>
                          <a:cs typeface="+mn-cs"/>
                        </a:rPr>
                        <a:t>Overview of the Business Authority</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100" b="0" kern="1200" noProof="0" dirty="0">
                          <a:solidFill>
                            <a:schemeClr val="accent1"/>
                          </a:solidFill>
                          <a:latin typeface="+mn-lt"/>
                          <a:ea typeface="+mn-ea"/>
                          <a:cs typeface="+mn-cs"/>
                        </a:rPr>
                        <a:t>Lynn Gibault, Executive Director, Digital Comptrollership Program, and Michel Turbide, Director, Digital Comptrollership Program, will present an overview of how the Business Authority will work, its roll and objectives</a:t>
                      </a:r>
                    </a:p>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IE" sz="1100" b="1" kern="1200" noProof="0" dirty="0">
                        <a:solidFill>
                          <a:schemeClr val="accent1"/>
                        </a:solidFill>
                        <a:latin typeface="+mn-lt"/>
                        <a:ea typeface="+mn-ea"/>
                        <a:cs typeface="+mn-cs"/>
                      </a:endParaRPr>
                    </a:p>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E" sz="1100" b="1" i="0" u="none" strike="noStrike" kern="1200" cap="none" spc="0" normalizeH="0" baseline="0" noProof="0" dirty="0">
                          <a:ln>
                            <a:noFill/>
                          </a:ln>
                          <a:solidFill>
                            <a:srgbClr val="000000"/>
                          </a:solidFill>
                          <a:effectLst/>
                          <a:uLnTx/>
                          <a:uFillTx/>
                          <a:latin typeface="+mn-lt"/>
                          <a:ea typeface="+mn-ea"/>
                          <a:cs typeface="+mn-cs"/>
                        </a:rPr>
                        <a:t>Introduction to the Design Authority</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100" b="0" kern="1200" noProof="0" dirty="0">
                          <a:solidFill>
                            <a:schemeClr val="accent1"/>
                          </a:solidFill>
                          <a:latin typeface="+mn-lt"/>
                          <a:ea typeface="+mn-ea"/>
                          <a:cs typeface="+mn-cs"/>
                        </a:rPr>
                        <a:t>Michel Turbide, Director, Digital Comptrollership Program, will introduce the design authority, its roles and objectives and how it will operate </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100" b="1" kern="1200" noProof="0" dirty="0">
                        <a:solidFill>
                          <a:schemeClr val="accent1"/>
                        </a:solidFill>
                        <a:latin typeface="+mn-lt"/>
                        <a:ea typeface="+mn-ea"/>
                        <a:cs typeface="+mn-cs"/>
                      </a:endParaRPr>
                    </a:p>
                    <a:p>
                      <a:pPr marL="171450" indent="-171450">
                        <a:buFont typeface="Arial" panose="020B0604020202020204" pitchFamily="34" charset="0"/>
                        <a:buChar char="•"/>
                      </a:pPr>
                      <a:endParaRPr lang="en-IE" sz="1100" b="1" dirty="0">
                        <a:solidFill>
                          <a:schemeClr val="accent1"/>
                        </a:solidFill>
                      </a:endParaRPr>
                    </a:p>
                  </a:txBody>
                  <a:tcPr marL="68562" marR="68562" marT="34281" marB="34281"/>
                </a:tc>
                <a:tc>
                  <a:txBody>
                    <a:bodyPr/>
                    <a:lstStyle/>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E" sz="1100" b="1" i="0" u="none" strike="noStrike" kern="1200" cap="none" spc="0" normalizeH="0" baseline="0" noProof="0" dirty="0">
                          <a:ln>
                            <a:noFill/>
                          </a:ln>
                          <a:solidFill>
                            <a:srgbClr val="000000"/>
                          </a:solidFill>
                          <a:effectLst/>
                          <a:uLnTx/>
                          <a:uFillTx/>
                          <a:latin typeface="+mn-lt"/>
                          <a:ea typeface="+mn-ea"/>
                          <a:cs typeface="+mn-cs"/>
                        </a:rPr>
                        <a:t>DCP Architecture Review Board | Overview</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100" b="0" kern="1200" noProof="0" dirty="0">
                          <a:solidFill>
                            <a:schemeClr val="accent1"/>
                          </a:solidFill>
                          <a:latin typeface="+mn-lt"/>
                          <a:ea typeface="+mn-ea"/>
                          <a:cs typeface="+mn-cs"/>
                        </a:rPr>
                        <a:t>Michel Turbide, Director, Digital Comptrollership Program, will present an overview of the Architecture Review Board supported by Stephen Glynn, SAP Enterprise Architect</a:t>
                      </a:r>
                    </a:p>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E" sz="1100" b="1" i="0" u="none" strike="noStrike" kern="1200" cap="none" spc="0" normalizeH="0" baseline="0" noProof="0" dirty="0">
                          <a:ln>
                            <a:noFill/>
                          </a:ln>
                          <a:solidFill>
                            <a:srgbClr val="000000"/>
                          </a:solidFill>
                          <a:effectLst/>
                          <a:uLnTx/>
                          <a:uFillTx/>
                          <a:latin typeface="+mn-lt"/>
                          <a:ea typeface="+mn-ea"/>
                          <a:cs typeface="+mn-cs"/>
                        </a:rPr>
                        <a:t>DCP Architecture Review Board | Target Architecture</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100" b="0" kern="1200" noProof="0" dirty="0">
                          <a:solidFill>
                            <a:schemeClr val="accent1"/>
                          </a:solidFill>
                          <a:latin typeface="+mn-lt"/>
                          <a:ea typeface="+mn-ea"/>
                          <a:cs typeface="+mn-cs"/>
                        </a:rPr>
                        <a:t>Stephen Glynn, SAP Enterprise Architect, will present the initial target architecture for DCP and the initial elements of the roadmap</a:t>
                      </a:r>
                    </a:p>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IE" sz="1100" b="1"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IE" sz="1100" b="1"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IE" sz="1100" b="1"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E" sz="1100" b="1" i="0" u="none" strike="noStrike" kern="1200" cap="none" spc="0" normalizeH="0" baseline="0" noProof="0" dirty="0">
                          <a:ln>
                            <a:noFill/>
                          </a:ln>
                          <a:solidFill>
                            <a:srgbClr val="000000"/>
                          </a:solidFill>
                          <a:effectLst/>
                          <a:uLnTx/>
                          <a:uFillTx/>
                          <a:latin typeface="+mn-lt"/>
                          <a:ea typeface="+mn-ea"/>
                          <a:cs typeface="+mn-cs"/>
                        </a:rPr>
                        <a:t>DCP Business Process Owners | Overview and Mandate</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100" b="0" kern="1200" noProof="0" dirty="0">
                          <a:solidFill>
                            <a:schemeClr val="accent1"/>
                          </a:solidFill>
                          <a:latin typeface="+mn-lt"/>
                          <a:ea typeface="+mn-ea"/>
                          <a:cs typeface="+mn-cs"/>
                        </a:rPr>
                        <a:t>TBD, Digital Comptrollership Program, will present an overview of the role of the Business Process Owners, supported by Pablo Sebastian Revuelta, SAP BPO Lead</a:t>
                      </a:r>
                    </a:p>
                    <a:p>
                      <a:pPr marL="0" indent="0">
                        <a:buFont typeface="Arial" panose="020B0604020202020204" pitchFamily="34" charset="0"/>
                        <a:buNone/>
                      </a:pPr>
                      <a:endParaRPr lang="en-IE" sz="1100" dirty="0">
                        <a:solidFill>
                          <a:schemeClr val="accent1"/>
                        </a:solidFill>
                      </a:endParaRPr>
                    </a:p>
                  </a:txBody>
                  <a:tcPr marL="68562" marR="68562" marT="34281" marB="34281"/>
                </a:tc>
                <a:tc>
                  <a:txBody>
                    <a:bodyPr/>
                    <a:lstStyle/>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E" sz="1100" b="1" i="0" u="none" strike="noStrike" kern="1200" cap="none" spc="0" normalizeH="0" baseline="0" noProof="0" dirty="0">
                          <a:ln>
                            <a:noFill/>
                          </a:ln>
                          <a:solidFill>
                            <a:srgbClr val="000000"/>
                          </a:solidFill>
                          <a:effectLst/>
                          <a:uLnTx/>
                          <a:uFillTx/>
                          <a:latin typeface="+mn-lt"/>
                          <a:ea typeface="+mn-ea"/>
                          <a:cs typeface="+mn-cs"/>
                        </a:rPr>
                        <a:t>DCP </a:t>
                      </a:r>
                      <a:r>
                        <a:rPr kumimoji="0" lang="en-IE" sz="1100" b="1" i="0" u="none" strike="noStrike" kern="1200" cap="none" spc="0" normalizeH="0" baseline="0" noProof="0" dirty="0" err="1">
                          <a:ln>
                            <a:noFill/>
                          </a:ln>
                          <a:solidFill>
                            <a:srgbClr val="000000"/>
                          </a:solidFill>
                          <a:effectLst/>
                          <a:uLnTx/>
                          <a:uFillTx/>
                          <a:latin typeface="+mn-lt"/>
                          <a:ea typeface="+mn-ea"/>
                          <a:cs typeface="+mn-cs"/>
                        </a:rPr>
                        <a:t>Center</a:t>
                      </a:r>
                      <a:r>
                        <a:rPr kumimoji="0" lang="en-IE" sz="1100" b="1" i="0" u="none" strike="noStrike" kern="1200" cap="none" spc="0" normalizeH="0" baseline="0" noProof="0" dirty="0">
                          <a:ln>
                            <a:noFill/>
                          </a:ln>
                          <a:solidFill>
                            <a:srgbClr val="000000"/>
                          </a:solidFill>
                          <a:effectLst/>
                          <a:uLnTx/>
                          <a:uFillTx/>
                          <a:latin typeface="+mn-lt"/>
                          <a:ea typeface="+mn-ea"/>
                          <a:cs typeface="+mn-cs"/>
                        </a:rPr>
                        <a:t> of Excellence | Overview</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100" b="0" kern="1200" noProof="0" dirty="0">
                          <a:solidFill>
                            <a:schemeClr val="accent1"/>
                          </a:solidFill>
                          <a:latin typeface="+mn-lt"/>
                          <a:ea typeface="+mn-ea"/>
                          <a:cs typeface="+mn-cs"/>
                        </a:rPr>
                        <a:t>Duncan Saunders, DCP </a:t>
                      </a:r>
                      <a:r>
                        <a:rPr lang="en-IE" sz="1100" b="0" kern="1200" noProof="0" dirty="0" err="1">
                          <a:solidFill>
                            <a:schemeClr val="accent1"/>
                          </a:solidFill>
                          <a:latin typeface="+mn-lt"/>
                          <a:ea typeface="+mn-ea"/>
                          <a:cs typeface="+mn-cs"/>
                        </a:rPr>
                        <a:t>CoE</a:t>
                      </a:r>
                      <a:r>
                        <a:rPr lang="en-IE" sz="1100" b="0" kern="1200" noProof="0" dirty="0">
                          <a:solidFill>
                            <a:schemeClr val="accent1"/>
                          </a:solidFill>
                          <a:latin typeface="+mn-lt"/>
                          <a:ea typeface="+mn-ea"/>
                          <a:cs typeface="+mn-cs"/>
                        </a:rPr>
                        <a:t> Lead, Digital Comptrollership Program, will present an overview of the Centre of Excellence for the DCP supported by Arthur </a:t>
                      </a:r>
                      <a:r>
                        <a:rPr lang="en-IE" sz="1100" b="0" kern="1200" noProof="0" dirty="0" err="1">
                          <a:solidFill>
                            <a:schemeClr val="accent1"/>
                          </a:solidFill>
                          <a:latin typeface="+mn-lt"/>
                          <a:ea typeface="+mn-ea"/>
                          <a:cs typeface="+mn-cs"/>
                        </a:rPr>
                        <a:t>Rusakov</a:t>
                      </a:r>
                      <a:r>
                        <a:rPr lang="en-IE" sz="1100" b="0" kern="1200" noProof="0" dirty="0">
                          <a:solidFill>
                            <a:schemeClr val="accent1"/>
                          </a:solidFill>
                          <a:latin typeface="+mn-lt"/>
                          <a:ea typeface="+mn-ea"/>
                          <a:cs typeface="+mn-cs"/>
                        </a:rPr>
                        <a:t>, SAP ALM Lead</a:t>
                      </a:r>
                    </a:p>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IE" sz="1100" b="1" kern="1200" noProof="0" dirty="0">
                        <a:solidFill>
                          <a:schemeClr val="accent1"/>
                        </a:solidFill>
                        <a:latin typeface="+mn-lt"/>
                        <a:ea typeface="+mn-ea"/>
                        <a:cs typeface="+mn-cs"/>
                      </a:endParaRPr>
                    </a:p>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IE" sz="1100" b="1"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E" sz="1100" b="1" i="0" u="none" strike="noStrike" kern="1200" cap="none" spc="0" normalizeH="0" baseline="0" noProof="0" dirty="0">
                          <a:ln>
                            <a:noFill/>
                          </a:ln>
                          <a:solidFill>
                            <a:srgbClr val="000000"/>
                          </a:solidFill>
                          <a:effectLst/>
                          <a:uLnTx/>
                          <a:uFillTx/>
                          <a:latin typeface="+mn-lt"/>
                          <a:ea typeface="+mn-ea"/>
                          <a:cs typeface="+mn-cs"/>
                        </a:rPr>
                        <a:t>DCP </a:t>
                      </a:r>
                      <a:r>
                        <a:rPr kumimoji="0" lang="en-IE" sz="1100" b="1" i="0" u="none" strike="noStrike" kern="1200" cap="none" spc="0" normalizeH="0" baseline="0" noProof="0" dirty="0" err="1">
                          <a:ln>
                            <a:noFill/>
                          </a:ln>
                          <a:solidFill>
                            <a:srgbClr val="000000"/>
                          </a:solidFill>
                          <a:effectLst/>
                          <a:uLnTx/>
                          <a:uFillTx/>
                          <a:latin typeface="+mn-lt"/>
                          <a:ea typeface="+mn-ea"/>
                          <a:cs typeface="+mn-cs"/>
                        </a:rPr>
                        <a:t>Center</a:t>
                      </a:r>
                      <a:r>
                        <a:rPr kumimoji="0" lang="en-IE" sz="1100" b="1" i="0" u="none" strike="noStrike" kern="1200" cap="none" spc="0" normalizeH="0" baseline="0" noProof="0" dirty="0">
                          <a:ln>
                            <a:noFill/>
                          </a:ln>
                          <a:solidFill>
                            <a:srgbClr val="000000"/>
                          </a:solidFill>
                          <a:effectLst/>
                          <a:uLnTx/>
                          <a:uFillTx/>
                          <a:latin typeface="+mn-lt"/>
                          <a:ea typeface="+mn-ea"/>
                          <a:cs typeface="+mn-cs"/>
                        </a:rPr>
                        <a:t> of Excellence | Operations and Application Lifecycle Management</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100" b="0" kern="1200" noProof="0" dirty="0">
                          <a:solidFill>
                            <a:schemeClr val="accent1"/>
                          </a:solidFill>
                          <a:latin typeface="+mn-lt"/>
                          <a:ea typeface="+mn-ea"/>
                          <a:cs typeface="+mn-cs"/>
                        </a:rPr>
                        <a:t>Arthur </a:t>
                      </a:r>
                      <a:r>
                        <a:rPr lang="en-IE" sz="1100" b="0" kern="1200" noProof="0" dirty="0" err="1">
                          <a:solidFill>
                            <a:schemeClr val="accent1"/>
                          </a:solidFill>
                          <a:latin typeface="+mn-lt"/>
                          <a:ea typeface="+mn-ea"/>
                          <a:cs typeface="+mn-cs"/>
                        </a:rPr>
                        <a:t>Rusakov</a:t>
                      </a:r>
                      <a:r>
                        <a:rPr lang="en-IE" sz="1100" b="0" kern="1200" noProof="0" dirty="0">
                          <a:solidFill>
                            <a:schemeClr val="accent1"/>
                          </a:solidFill>
                          <a:latin typeface="+mn-lt"/>
                          <a:ea typeface="+mn-ea"/>
                          <a:cs typeface="+mn-cs"/>
                        </a:rPr>
                        <a:t>, SAP ALM Lead, will present how the Digital Core will be orchestrated with application lifecycle management platform and processes</a:t>
                      </a:r>
                    </a:p>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IE" sz="1100" b="1"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IE" sz="1100" b="1"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E" sz="1100" b="1" i="0" u="none" strike="noStrike" kern="1200" cap="none" spc="0" normalizeH="0" baseline="0" noProof="0" dirty="0">
                          <a:ln>
                            <a:noFill/>
                          </a:ln>
                          <a:solidFill>
                            <a:srgbClr val="000000"/>
                          </a:solidFill>
                          <a:effectLst/>
                          <a:uLnTx/>
                          <a:uFillTx/>
                          <a:latin typeface="+mn-lt"/>
                          <a:ea typeface="+mn-ea"/>
                          <a:cs typeface="+mn-cs"/>
                        </a:rPr>
                        <a:t>Engagement Week Wrap Up</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100" b="0" kern="1200" noProof="0" dirty="0">
                          <a:solidFill>
                            <a:schemeClr val="accent1"/>
                          </a:solidFill>
                          <a:latin typeface="+mn-lt"/>
                          <a:ea typeface="+mn-ea"/>
                          <a:cs typeface="+mn-cs"/>
                        </a:rPr>
                        <a:t>Yves Bacon, Assistant Comptroller General of Canada, will wrap up the engagement week and summarise the next steps </a:t>
                      </a:r>
                      <a:endParaRPr lang="en-IE" sz="1100" b="0" dirty="0"/>
                    </a:p>
                  </a:txBody>
                  <a:tcPr marL="68562" marR="68562" marT="34281" marB="34281"/>
                </a:tc>
                <a:extLst>
                  <a:ext uri="{0D108BD9-81ED-4DB2-BD59-A6C34878D82A}">
                    <a16:rowId xmlns:a16="http://schemas.microsoft.com/office/drawing/2014/main" val="1409835240"/>
                  </a:ext>
                </a:extLst>
              </a:tr>
            </a:tbl>
          </a:graphicData>
        </a:graphic>
      </p:graphicFrame>
      <p:sp>
        <p:nvSpPr>
          <p:cNvPr id="4" name="TextBox 3">
            <a:extLst>
              <a:ext uri="{FF2B5EF4-FFF2-40B4-BE49-F238E27FC236}">
                <a16:creationId xmlns:a16="http://schemas.microsoft.com/office/drawing/2014/main" id="{DED2394B-F634-4626-A0CC-56740A26A268}"/>
              </a:ext>
            </a:extLst>
          </p:cNvPr>
          <p:cNvSpPr txBox="1"/>
          <p:nvPr/>
        </p:nvSpPr>
        <p:spPr>
          <a:xfrm>
            <a:off x="210805" y="535366"/>
            <a:ext cx="3391141" cy="307777"/>
          </a:xfrm>
          <a:prstGeom prst="rect">
            <a:avLst/>
          </a:prstGeom>
          <a:noFill/>
        </p:spPr>
        <p:txBody>
          <a:bodyPr wrap="square" rtlCol="0">
            <a:spAutoFit/>
          </a:bodyPr>
          <a:lstStyle/>
          <a:p>
            <a:r>
              <a:rPr lang="en-US" sz="1400" b="1" dirty="0"/>
              <a:t>Attendees: DCFO and Cluster Communities</a:t>
            </a:r>
            <a:endParaRPr lang="en-CA" sz="1400" b="1" dirty="0"/>
          </a:p>
        </p:txBody>
      </p:sp>
    </p:spTree>
    <p:extLst>
      <p:ext uri="{BB962C8B-B14F-4D97-AF65-F5344CB8AC3E}">
        <p14:creationId xmlns:p14="http://schemas.microsoft.com/office/powerpoint/2010/main" val="4261847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8E56A-6390-4941-9696-2A9B6C85F831}"/>
              </a:ext>
            </a:extLst>
          </p:cNvPr>
          <p:cNvSpPr>
            <a:spLocks noGrp="1"/>
          </p:cNvSpPr>
          <p:nvPr>
            <p:ph type="title"/>
          </p:nvPr>
        </p:nvSpPr>
        <p:spPr>
          <a:xfrm>
            <a:off x="345739" y="188640"/>
            <a:ext cx="8387673" cy="484622"/>
          </a:xfrm>
        </p:spPr>
        <p:txBody>
          <a:bodyPr>
            <a:noAutofit/>
          </a:bodyPr>
          <a:lstStyle/>
          <a:p>
            <a:r>
              <a:rPr lang="en-IE" sz="3200" dirty="0"/>
              <a:t>Tuesday, November 17, 2020</a:t>
            </a:r>
          </a:p>
        </p:txBody>
      </p:sp>
      <p:graphicFrame>
        <p:nvGraphicFramePr>
          <p:cNvPr id="3" name="Table 3">
            <a:extLst>
              <a:ext uri="{FF2B5EF4-FFF2-40B4-BE49-F238E27FC236}">
                <a16:creationId xmlns:a16="http://schemas.microsoft.com/office/drawing/2014/main" id="{0636F133-615C-4F61-BB64-350A6D98A728}"/>
              </a:ext>
            </a:extLst>
          </p:cNvPr>
          <p:cNvGraphicFramePr>
            <a:graphicFrameLocks noGrp="1"/>
          </p:cNvGraphicFramePr>
          <p:nvPr>
            <p:extLst>
              <p:ext uri="{D42A27DB-BD31-4B8C-83A1-F6EECF244321}">
                <p14:modId xmlns:p14="http://schemas.microsoft.com/office/powerpoint/2010/main" val="2219123370"/>
              </p:ext>
            </p:extLst>
          </p:nvPr>
        </p:nvGraphicFramePr>
        <p:xfrm>
          <a:off x="410588" y="1412776"/>
          <a:ext cx="8387672" cy="4807987"/>
        </p:xfrm>
        <a:graphic>
          <a:graphicData uri="http://schemas.openxmlformats.org/drawingml/2006/table">
            <a:tbl>
              <a:tblPr firstRow="1" bandRow="1">
                <a:tableStyleId>{3B4B98B0-60AC-42C2-AFA5-B58CD77FA1E5}</a:tableStyleId>
              </a:tblPr>
              <a:tblGrid>
                <a:gridCol w="1056242">
                  <a:extLst>
                    <a:ext uri="{9D8B030D-6E8A-4147-A177-3AD203B41FA5}">
                      <a16:colId xmlns:a16="http://schemas.microsoft.com/office/drawing/2014/main" val="4115467253"/>
                    </a:ext>
                  </a:extLst>
                </a:gridCol>
                <a:gridCol w="3409237">
                  <a:extLst>
                    <a:ext uri="{9D8B030D-6E8A-4147-A177-3AD203B41FA5}">
                      <a16:colId xmlns:a16="http://schemas.microsoft.com/office/drawing/2014/main" val="4221862485"/>
                    </a:ext>
                  </a:extLst>
                </a:gridCol>
                <a:gridCol w="3922193">
                  <a:extLst>
                    <a:ext uri="{9D8B030D-6E8A-4147-A177-3AD203B41FA5}">
                      <a16:colId xmlns:a16="http://schemas.microsoft.com/office/drawing/2014/main" val="1349486216"/>
                    </a:ext>
                  </a:extLst>
                </a:gridCol>
              </a:tblGrid>
              <a:tr h="278058">
                <a:tc>
                  <a:txBody>
                    <a:bodyPr/>
                    <a:lstStyle/>
                    <a:p>
                      <a:r>
                        <a:rPr lang="en-IE" sz="1600" dirty="0"/>
                        <a:t>Time</a:t>
                      </a:r>
                    </a:p>
                  </a:txBody>
                  <a:tcPr marL="68562" marR="68562" marT="34281" marB="34281"/>
                </a:tc>
                <a:tc>
                  <a:txBody>
                    <a:bodyPr/>
                    <a:lstStyle/>
                    <a:p>
                      <a:r>
                        <a:rPr lang="en-IE" sz="1600" dirty="0"/>
                        <a:t>Topic</a:t>
                      </a:r>
                    </a:p>
                  </a:txBody>
                  <a:tcPr marL="68562" marR="68562" marT="34281" marB="34281"/>
                </a:tc>
                <a:tc>
                  <a:txBody>
                    <a:bodyPr/>
                    <a:lstStyle/>
                    <a:p>
                      <a:r>
                        <a:rPr lang="en-IE" sz="1600" dirty="0"/>
                        <a:t>Speaker</a:t>
                      </a:r>
                    </a:p>
                  </a:txBody>
                  <a:tcPr marL="68562" marR="68562" marT="34281" marB="34281"/>
                </a:tc>
                <a:extLst>
                  <a:ext uri="{0D108BD9-81ED-4DB2-BD59-A6C34878D82A}">
                    <a16:rowId xmlns:a16="http://schemas.microsoft.com/office/drawing/2014/main" val="1874225088"/>
                  </a:ext>
                </a:extLst>
              </a:tr>
              <a:tr h="571351">
                <a:tc>
                  <a:txBody>
                    <a:bodyPr/>
                    <a:lstStyle/>
                    <a:p>
                      <a:r>
                        <a:rPr lang="en-IE" sz="1100" dirty="0"/>
                        <a:t>09.00 – 10:00</a:t>
                      </a:r>
                    </a:p>
                  </a:txBody>
                  <a:tcPr marL="68562" marR="68562" marT="34281" marB="34281"/>
                </a:tc>
                <a:tc>
                  <a:txBody>
                    <a:bodyPr/>
                    <a:lstStyle/>
                    <a:p>
                      <a:r>
                        <a:rPr lang="en-IE" sz="1200" b="1" dirty="0"/>
                        <a:t>Overview of the Digital Comptrollership Program</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100" b="1" i="0" u="none" strike="noStrike" kern="1200" cap="none" spc="0" normalizeH="0" baseline="0" dirty="0">
                          <a:ln>
                            <a:noFill/>
                          </a:ln>
                          <a:solidFill>
                            <a:schemeClr val="accent1"/>
                          </a:solidFill>
                          <a:effectLst/>
                          <a:uLnTx/>
                          <a:uFillTx/>
                          <a:latin typeface="+mn-lt"/>
                          <a:ea typeface="+mn-ea"/>
                          <a:cs typeface="+mn-cs"/>
                        </a:rPr>
                        <a:t>Introduction from Yves Bacon, A/Comptroller General of Canada </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100" b="1" i="0" u="none" strike="noStrike" kern="1200" cap="none" spc="0" normalizeH="0" baseline="0" noProof="0" dirty="0">
                          <a:ln>
                            <a:noFill/>
                          </a:ln>
                          <a:solidFill>
                            <a:schemeClr val="accent1"/>
                          </a:solidFill>
                          <a:effectLst/>
                          <a:uLnTx/>
                          <a:uFillTx/>
                          <a:latin typeface="+mn-lt"/>
                          <a:ea typeface="+mn-ea"/>
                          <a:cs typeface="+mn-cs"/>
                        </a:rPr>
                        <a:t>Lynn Gibault, Executive Director, Digital Comptrollership Program, will present an overall DCP Overview</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100" b="1" i="0" u="none" strike="noStrike" kern="1200" cap="none" spc="0" normalizeH="0" baseline="0" noProof="0" dirty="0">
                          <a:ln>
                            <a:noFill/>
                          </a:ln>
                          <a:solidFill>
                            <a:schemeClr val="accent1"/>
                          </a:solidFill>
                          <a:effectLst/>
                          <a:uLnTx/>
                          <a:uFillTx/>
                          <a:latin typeface="+mn-lt"/>
                          <a:ea typeface="+mn-ea"/>
                          <a:cs typeface="+mn-cs"/>
                        </a:rPr>
                        <a:t>Carl </a:t>
                      </a:r>
                      <a:r>
                        <a:rPr kumimoji="0" lang="en-IE" sz="1100" b="1" i="0" u="none" strike="noStrike" kern="1200" cap="none" spc="0" normalizeH="0" baseline="0" noProof="0" dirty="0" err="1">
                          <a:ln>
                            <a:noFill/>
                          </a:ln>
                          <a:solidFill>
                            <a:schemeClr val="accent1"/>
                          </a:solidFill>
                          <a:effectLst/>
                          <a:uLnTx/>
                          <a:uFillTx/>
                          <a:latin typeface="+mn-lt"/>
                          <a:ea typeface="+mn-ea"/>
                          <a:cs typeface="+mn-cs"/>
                        </a:rPr>
                        <a:t>Boivert</a:t>
                      </a:r>
                      <a:r>
                        <a:rPr kumimoji="0" lang="en-IE" sz="1100" b="1" i="0" u="none" strike="noStrike" kern="1200" cap="none" spc="0" normalizeH="0" baseline="0" noProof="0" dirty="0">
                          <a:ln>
                            <a:noFill/>
                          </a:ln>
                          <a:solidFill>
                            <a:schemeClr val="accent1"/>
                          </a:solidFill>
                          <a:effectLst/>
                          <a:uLnTx/>
                          <a:uFillTx/>
                          <a:latin typeface="+mn-lt"/>
                          <a:ea typeface="+mn-ea"/>
                          <a:cs typeface="+mn-cs"/>
                        </a:rPr>
                        <a:t>, DFO Project Executive, will provide an update on the progress of its S/4HANA implementation</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100" b="1" i="0" u="none" strike="noStrike" kern="1200" cap="none" spc="0" normalizeH="0" baseline="0" noProof="0" dirty="0">
                        <a:ln>
                          <a:noFill/>
                        </a:ln>
                        <a:solidFill>
                          <a:schemeClr val="accent1"/>
                        </a:solidFill>
                        <a:effectLst/>
                        <a:uLnTx/>
                        <a:uFillTx/>
                        <a:latin typeface="+mn-lt"/>
                        <a:ea typeface="+mn-ea"/>
                        <a:cs typeface="+mn-cs"/>
                      </a:endParaRPr>
                    </a:p>
                  </a:txBody>
                  <a:tcPr marL="68562" marR="68562" marT="34281" marB="34281"/>
                </a:tc>
                <a:tc>
                  <a:txBody>
                    <a:bodyPr/>
                    <a:lstStyle/>
                    <a:p>
                      <a:pPr marL="182880" indent="-182880">
                        <a:buFont typeface="Arial" panose="020B0604020202020204" pitchFamily="34" charset="0"/>
                        <a:buChar char="•"/>
                      </a:pPr>
                      <a:r>
                        <a:rPr lang="en-IE" sz="1100" dirty="0"/>
                        <a:t>Yves Bacon, Assistant Comptroller General, DCP</a:t>
                      </a:r>
                    </a:p>
                    <a:p>
                      <a:pPr marL="182880" indent="-182880">
                        <a:buFont typeface="Arial" panose="020B0604020202020204" pitchFamily="34" charset="0"/>
                        <a:buChar char="•"/>
                      </a:pPr>
                      <a:r>
                        <a:rPr lang="en-IE" sz="1100" dirty="0"/>
                        <a:t>Lynn Gibault, Executive Director, DCP</a:t>
                      </a:r>
                    </a:p>
                    <a:p>
                      <a:pPr marL="182880" indent="-182880">
                        <a:buFont typeface="Arial" panose="020B0604020202020204" pitchFamily="34" charset="0"/>
                        <a:buChar char="•"/>
                      </a:pPr>
                      <a:r>
                        <a:rPr lang="en-IE" sz="1100" dirty="0"/>
                        <a:t>Carl </a:t>
                      </a:r>
                      <a:r>
                        <a:rPr lang="en-IE" sz="1100" dirty="0" err="1"/>
                        <a:t>Boivert</a:t>
                      </a:r>
                      <a:r>
                        <a:rPr lang="en-IE" sz="1100" dirty="0"/>
                        <a:t>, Project Executive, Department of Fisheries &amp; Oceans</a:t>
                      </a:r>
                    </a:p>
                  </a:txBody>
                  <a:tcPr marL="68562" marR="68562" marT="34281" marB="34281"/>
                </a:tc>
                <a:extLst>
                  <a:ext uri="{0D108BD9-81ED-4DB2-BD59-A6C34878D82A}">
                    <a16:rowId xmlns:a16="http://schemas.microsoft.com/office/drawing/2014/main" val="2186711941"/>
                  </a:ext>
                </a:extLst>
              </a:tr>
              <a:tr h="685621">
                <a:tc>
                  <a:txBody>
                    <a:bodyPr/>
                    <a:lstStyle/>
                    <a:p>
                      <a:endParaRPr lang="en-IE" sz="1100" dirty="0"/>
                    </a:p>
                    <a:p>
                      <a:r>
                        <a:rPr lang="en-IE" sz="1100" dirty="0"/>
                        <a:t>10:00—10:15</a:t>
                      </a:r>
                    </a:p>
                  </a:txBody>
                  <a:tcPr marL="68562" marR="68562" marT="34281" marB="34281"/>
                </a:tc>
                <a:tc>
                  <a:txBody>
                    <a:bodyPr/>
                    <a:lstStyle/>
                    <a:p>
                      <a:pPr marL="0" indent="0" algn="l" defTabSz="1088558" rtl="0" eaLnBrk="1" latinLnBrk="0" hangingPunct="1">
                        <a:buFont typeface="Arial" panose="020B0604020202020204" pitchFamily="34" charset="0"/>
                        <a:buNone/>
                      </a:pPr>
                      <a:endParaRPr lang="en-IE" sz="1100" b="1" kern="1200" dirty="0">
                        <a:solidFill>
                          <a:schemeClr val="tx1"/>
                        </a:solidFill>
                        <a:latin typeface="+mn-lt"/>
                        <a:ea typeface="+mn-ea"/>
                        <a:cs typeface="+mn-cs"/>
                      </a:endParaRPr>
                    </a:p>
                    <a:p>
                      <a:pPr marL="0" indent="0" algn="l" defTabSz="1088558" rtl="0" eaLnBrk="1" latinLnBrk="0" hangingPunct="1">
                        <a:buFont typeface="Arial" panose="020B0604020202020204" pitchFamily="34" charset="0"/>
                        <a:buNone/>
                      </a:pPr>
                      <a:r>
                        <a:rPr lang="en-IE" sz="1100" b="1" kern="1200" dirty="0">
                          <a:solidFill>
                            <a:schemeClr val="tx1"/>
                          </a:solidFill>
                          <a:latin typeface="+mn-lt"/>
                          <a:ea typeface="+mn-ea"/>
                          <a:cs typeface="+mn-cs"/>
                        </a:rPr>
                        <a:t>BREAK</a:t>
                      </a:r>
                    </a:p>
                  </a:txBody>
                  <a:tcPr marL="68562" marR="68562" marT="34281" marB="34281"/>
                </a:tc>
                <a:tc>
                  <a:txBody>
                    <a:bodyPr/>
                    <a:lstStyle/>
                    <a:p>
                      <a:pPr marL="0" indent="0">
                        <a:buFont typeface="Arial" panose="020B0604020202020204" pitchFamily="34" charset="0"/>
                        <a:buNone/>
                      </a:pPr>
                      <a:endParaRPr lang="en-IE" sz="1100" b="1" dirty="0"/>
                    </a:p>
                    <a:p>
                      <a:pPr marL="0" indent="0">
                        <a:buFont typeface="Arial" panose="020B0604020202020204" pitchFamily="34" charset="0"/>
                        <a:buNone/>
                      </a:pPr>
                      <a:r>
                        <a:rPr lang="en-IE" sz="1100" b="1" dirty="0"/>
                        <a:t>BREAK</a:t>
                      </a:r>
                    </a:p>
                  </a:txBody>
                  <a:tcPr marL="68562" marR="68562" marT="34281" marB="34281"/>
                </a:tc>
                <a:extLst>
                  <a:ext uri="{0D108BD9-81ED-4DB2-BD59-A6C34878D82A}">
                    <a16:rowId xmlns:a16="http://schemas.microsoft.com/office/drawing/2014/main" val="1856393872"/>
                  </a:ext>
                </a:extLst>
              </a:tr>
              <a:tr h="685621">
                <a:tc>
                  <a:txBody>
                    <a:bodyPr/>
                    <a:lstStyle/>
                    <a:p>
                      <a:r>
                        <a:rPr lang="en-IE" sz="1100" dirty="0"/>
                        <a:t>10.15 – 12:00</a:t>
                      </a:r>
                    </a:p>
                  </a:txBody>
                  <a:tcPr marL="68562" marR="68562" marT="34281" marB="34281"/>
                </a:tc>
                <a:tc>
                  <a:txBody>
                    <a:bodyPr/>
                    <a:lstStyle/>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E" sz="1200" b="1" i="0" u="none" strike="noStrike" kern="1200" cap="none" spc="0" normalizeH="0" baseline="0" noProof="0" dirty="0">
                          <a:ln>
                            <a:noFill/>
                          </a:ln>
                          <a:solidFill>
                            <a:srgbClr val="000000"/>
                          </a:solidFill>
                          <a:effectLst/>
                          <a:uLnTx/>
                          <a:uFillTx/>
                          <a:latin typeface="+mn-lt"/>
                          <a:ea typeface="+mn-ea"/>
                          <a:cs typeface="+mn-cs"/>
                        </a:rPr>
                        <a:t>Overview of the Business Authority</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100" b="1" kern="1200" noProof="0" dirty="0">
                          <a:solidFill>
                            <a:schemeClr val="accent1"/>
                          </a:solidFill>
                          <a:latin typeface="+mn-lt"/>
                          <a:ea typeface="+mn-ea"/>
                          <a:cs typeface="+mn-cs"/>
                        </a:rPr>
                        <a:t>Lynn Gibault, Executive Director, Digital Comptrollership Program, and Michel Turbide, Director, Digital Comptrollership Program, will present an overview of how the Business Authority will work, its roll and objectives</a:t>
                      </a:r>
                    </a:p>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E" sz="1200" b="1" i="0" u="none" strike="noStrike" kern="1200" cap="none" spc="0" normalizeH="0" baseline="0" noProof="0" dirty="0">
                          <a:ln>
                            <a:noFill/>
                          </a:ln>
                          <a:solidFill>
                            <a:srgbClr val="000000"/>
                          </a:solidFill>
                          <a:effectLst/>
                          <a:uLnTx/>
                          <a:uFillTx/>
                          <a:latin typeface="+mn-lt"/>
                          <a:ea typeface="+mn-ea"/>
                          <a:cs typeface="+mn-cs"/>
                        </a:rPr>
                        <a:t>Introduction to the Design Authority</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100" b="1" kern="1200" noProof="0" dirty="0">
                          <a:solidFill>
                            <a:schemeClr val="accent1"/>
                          </a:solidFill>
                          <a:latin typeface="+mn-lt"/>
                          <a:ea typeface="+mn-ea"/>
                          <a:cs typeface="+mn-cs"/>
                        </a:rPr>
                        <a:t>Michel Turbide, Director, Digital Comptrollership Program, will introduce the design authority, its roles and objectives and how it will operate </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900" b="1" kern="1200" noProof="0" dirty="0">
                        <a:solidFill>
                          <a:schemeClr val="accent1"/>
                        </a:solidFill>
                        <a:latin typeface="+mn-lt"/>
                        <a:ea typeface="+mn-ea"/>
                        <a:cs typeface="+mn-cs"/>
                      </a:endParaRPr>
                    </a:p>
                    <a:p>
                      <a:endParaRPr lang="en-IE" sz="900" kern="1200" dirty="0">
                        <a:solidFill>
                          <a:schemeClr val="tx1"/>
                        </a:solidFill>
                        <a:latin typeface="+mn-lt"/>
                        <a:ea typeface="+mn-ea"/>
                        <a:cs typeface="+mn-cs"/>
                      </a:endParaRPr>
                    </a:p>
                  </a:txBody>
                  <a:tcPr marL="68562" marR="68562" marT="34281" marB="34281"/>
                </a:tc>
                <a:tc>
                  <a:txBody>
                    <a:bodyPr/>
                    <a:lstStyle/>
                    <a:p>
                      <a:pPr marL="182880" indent="-182880">
                        <a:buFont typeface="Arial" panose="020B0604020202020204" pitchFamily="34" charset="0"/>
                        <a:buChar char="•"/>
                      </a:pPr>
                      <a:r>
                        <a:rPr lang="en-IE" sz="1100" dirty="0"/>
                        <a:t>Yves Bacon, Assistant Comptroller General, DCP</a:t>
                      </a:r>
                    </a:p>
                    <a:p>
                      <a:pPr marL="182880" indent="-182880">
                        <a:buFont typeface="Arial" panose="020B0604020202020204" pitchFamily="34" charset="0"/>
                        <a:buChar char="•"/>
                      </a:pPr>
                      <a:r>
                        <a:rPr lang="en-IE" sz="1100" dirty="0"/>
                        <a:t>Lynn Gibault, Executive Director</a:t>
                      </a:r>
                    </a:p>
                    <a:p>
                      <a:pPr marL="182880" indent="-182880">
                        <a:buFont typeface="Arial" panose="020B0604020202020204" pitchFamily="34" charset="0"/>
                        <a:buChar char="•"/>
                      </a:pPr>
                      <a:r>
                        <a:rPr lang="en-IE" sz="1100" dirty="0"/>
                        <a:t>Michel Turbide, Director </a:t>
                      </a:r>
                    </a:p>
                  </a:txBody>
                  <a:tcPr marL="68562" marR="68562" marT="34281" marB="34281"/>
                </a:tc>
                <a:extLst>
                  <a:ext uri="{0D108BD9-81ED-4DB2-BD59-A6C34878D82A}">
                    <a16:rowId xmlns:a16="http://schemas.microsoft.com/office/drawing/2014/main" val="4043795396"/>
                  </a:ext>
                </a:extLst>
              </a:tr>
            </a:tbl>
          </a:graphicData>
        </a:graphic>
      </p:graphicFrame>
      <p:sp>
        <p:nvSpPr>
          <p:cNvPr id="6" name="TextBox 5">
            <a:extLst>
              <a:ext uri="{FF2B5EF4-FFF2-40B4-BE49-F238E27FC236}">
                <a16:creationId xmlns:a16="http://schemas.microsoft.com/office/drawing/2014/main" id="{22B2BA1C-8BA8-470C-9418-D070B0FDB823}"/>
              </a:ext>
            </a:extLst>
          </p:cNvPr>
          <p:cNvSpPr txBox="1"/>
          <p:nvPr/>
        </p:nvSpPr>
        <p:spPr>
          <a:xfrm>
            <a:off x="410588" y="548680"/>
            <a:ext cx="5256584" cy="276999"/>
          </a:xfrm>
          <a:prstGeom prst="rect">
            <a:avLst/>
          </a:prstGeom>
          <a:noFill/>
        </p:spPr>
        <p:txBody>
          <a:bodyPr wrap="square" rtlCol="0">
            <a:spAutoFit/>
          </a:bodyPr>
          <a:lstStyle/>
          <a:p>
            <a:r>
              <a:rPr lang="en-US" sz="1200" b="1" dirty="0"/>
              <a:t>Attendees: DCFO and Cluster Communities</a:t>
            </a:r>
            <a:endParaRPr lang="en-CA" sz="1200" b="1" dirty="0"/>
          </a:p>
        </p:txBody>
      </p:sp>
    </p:spTree>
    <p:extLst>
      <p:ext uri="{BB962C8B-B14F-4D97-AF65-F5344CB8AC3E}">
        <p14:creationId xmlns:p14="http://schemas.microsoft.com/office/powerpoint/2010/main" val="1891240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35A264A-4593-4A05-9E2D-9387631788C0}"/>
              </a:ext>
            </a:extLst>
          </p:cNvPr>
          <p:cNvSpPr txBox="1"/>
          <p:nvPr/>
        </p:nvSpPr>
        <p:spPr>
          <a:xfrm>
            <a:off x="336485" y="548680"/>
            <a:ext cx="5256584" cy="276999"/>
          </a:xfrm>
          <a:prstGeom prst="rect">
            <a:avLst/>
          </a:prstGeom>
          <a:noFill/>
        </p:spPr>
        <p:txBody>
          <a:bodyPr wrap="square" rtlCol="0">
            <a:spAutoFit/>
          </a:bodyPr>
          <a:lstStyle/>
          <a:p>
            <a:r>
              <a:rPr lang="en-US" sz="1200" b="1" dirty="0"/>
              <a:t>Attendees: DCFO and Cluster Communities</a:t>
            </a:r>
            <a:endParaRPr lang="en-CA" sz="1200" b="1" dirty="0"/>
          </a:p>
        </p:txBody>
      </p:sp>
      <p:sp>
        <p:nvSpPr>
          <p:cNvPr id="7" name="Title 1">
            <a:extLst>
              <a:ext uri="{FF2B5EF4-FFF2-40B4-BE49-F238E27FC236}">
                <a16:creationId xmlns:a16="http://schemas.microsoft.com/office/drawing/2014/main" id="{C833FFAF-EB2A-4F30-B8C1-3F1D307E1195}"/>
              </a:ext>
            </a:extLst>
          </p:cNvPr>
          <p:cNvSpPr>
            <a:spLocks noGrp="1"/>
          </p:cNvSpPr>
          <p:nvPr>
            <p:ph type="title"/>
          </p:nvPr>
        </p:nvSpPr>
        <p:spPr>
          <a:xfrm>
            <a:off x="323528" y="116632"/>
            <a:ext cx="8229600" cy="561975"/>
          </a:xfrm>
        </p:spPr>
        <p:txBody>
          <a:bodyPr>
            <a:noAutofit/>
          </a:bodyPr>
          <a:lstStyle/>
          <a:p>
            <a:r>
              <a:rPr lang="en-IE" sz="3200" dirty="0"/>
              <a:t>Wednesday, November 18, 2020</a:t>
            </a:r>
          </a:p>
        </p:txBody>
      </p:sp>
      <p:graphicFrame>
        <p:nvGraphicFramePr>
          <p:cNvPr id="8" name="Table 3">
            <a:extLst>
              <a:ext uri="{FF2B5EF4-FFF2-40B4-BE49-F238E27FC236}">
                <a16:creationId xmlns:a16="http://schemas.microsoft.com/office/drawing/2014/main" id="{47E429C7-0D2B-403A-9017-5C43E4DAFA09}"/>
              </a:ext>
            </a:extLst>
          </p:cNvPr>
          <p:cNvGraphicFramePr>
            <a:graphicFrameLocks noGrp="1"/>
          </p:cNvGraphicFramePr>
          <p:nvPr>
            <p:extLst>
              <p:ext uri="{D42A27DB-BD31-4B8C-83A1-F6EECF244321}">
                <p14:modId xmlns:p14="http://schemas.microsoft.com/office/powerpoint/2010/main" val="2808493187"/>
              </p:ext>
            </p:extLst>
          </p:nvPr>
        </p:nvGraphicFramePr>
        <p:xfrm>
          <a:off x="395536" y="1340768"/>
          <a:ext cx="8387672" cy="4198387"/>
        </p:xfrm>
        <a:graphic>
          <a:graphicData uri="http://schemas.openxmlformats.org/drawingml/2006/table">
            <a:tbl>
              <a:tblPr firstRow="1" bandRow="1">
                <a:tableStyleId>{3B4B98B0-60AC-42C2-AFA5-B58CD77FA1E5}</a:tableStyleId>
              </a:tblPr>
              <a:tblGrid>
                <a:gridCol w="1056242">
                  <a:extLst>
                    <a:ext uri="{9D8B030D-6E8A-4147-A177-3AD203B41FA5}">
                      <a16:colId xmlns:a16="http://schemas.microsoft.com/office/drawing/2014/main" val="4115467253"/>
                    </a:ext>
                  </a:extLst>
                </a:gridCol>
                <a:gridCol w="3409237">
                  <a:extLst>
                    <a:ext uri="{9D8B030D-6E8A-4147-A177-3AD203B41FA5}">
                      <a16:colId xmlns:a16="http://schemas.microsoft.com/office/drawing/2014/main" val="4221862485"/>
                    </a:ext>
                  </a:extLst>
                </a:gridCol>
                <a:gridCol w="3922193">
                  <a:extLst>
                    <a:ext uri="{9D8B030D-6E8A-4147-A177-3AD203B41FA5}">
                      <a16:colId xmlns:a16="http://schemas.microsoft.com/office/drawing/2014/main" val="1349486216"/>
                    </a:ext>
                  </a:extLst>
                </a:gridCol>
              </a:tblGrid>
              <a:tr h="278058">
                <a:tc>
                  <a:txBody>
                    <a:bodyPr/>
                    <a:lstStyle/>
                    <a:p>
                      <a:r>
                        <a:rPr lang="en-IE" sz="1600" dirty="0"/>
                        <a:t>Time</a:t>
                      </a:r>
                    </a:p>
                  </a:txBody>
                  <a:tcPr marL="68562" marR="68562" marT="34281" marB="34281"/>
                </a:tc>
                <a:tc>
                  <a:txBody>
                    <a:bodyPr/>
                    <a:lstStyle/>
                    <a:p>
                      <a:r>
                        <a:rPr lang="en-IE" sz="1600" dirty="0"/>
                        <a:t>Topic</a:t>
                      </a:r>
                    </a:p>
                  </a:txBody>
                  <a:tcPr marL="68562" marR="68562" marT="34281" marB="34281"/>
                </a:tc>
                <a:tc>
                  <a:txBody>
                    <a:bodyPr/>
                    <a:lstStyle/>
                    <a:p>
                      <a:r>
                        <a:rPr lang="en-IE" sz="1600" dirty="0"/>
                        <a:t>Speaker</a:t>
                      </a:r>
                    </a:p>
                  </a:txBody>
                  <a:tcPr marL="68562" marR="68562" marT="34281" marB="34281"/>
                </a:tc>
                <a:extLst>
                  <a:ext uri="{0D108BD9-81ED-4DB2-BD59-A6C34878D82A}">
                    <a16:rowId xmlns:a16="http://schemas.microsoft.com/office/drawing/2014/main" val="1874225088"/>
                  </a:ext>
                </a:extLst>
              </a:tr>
              <a:tr h="571351">
                <a:tc>
                  <a:txBody>
                    <a:bodyPr/>
                    <a:lstStyle/>
                    <a:p>
                      <a:r>
                        <a:rPr lang="en-IE" sz="1100" dirty="0"/>
                        <a:t>09.00 – 10:00</a:t>
                      </a:r>
                    </a:p>
                  </a:txBody>
                  <a:tcPr marL="68562" marR="68562" marT="34281" marB="34281"/>
                </a:tc>
                <a:tc>
                  <a:txBody>
                    <a:bodyPr/>
                    <a:lstStyle/>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E" sz="1200" b="1" i="0" u="none" strike="noStrike" kern="1200" cap="none" spc="0" normalizeH="0" baseline="0" noProof="0" dirty="0">
                          <a:ln>
                            <a:noFill/>
                          </a:ln>
                          <a:solidFill>
                            <a:srgbClr val="000000"/>
                          </a:solidFill>
                          <a:effectLst/>
                          <a:uLnTx/>
                          <a:uFillTx/>
                          <a:latin typeface="+mn-lt"/>
                          <a:ea typeface="+mn-ea"/>
                          <a:cs typeface="+mn-cs"/>
                        </a:rPr>
                        <a:t>DCP Architecture Review Board | Overview</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100" b="1" kern="1200" noProof="0" dirty="0">
                          <a:solidFill>
                            <a:schemeClr val="accent1"/>
                          </a:solidFill>
                          <a:latin typeface="+mn-lt"/>
                          <a:ea typeface="+mn-ea"/>
                          <a:cs typeface="+mn-cs"/>
                        </a:rPr>
                        <a:t>Michel Turbide, Director, Digital Comptrollership Program, will present an overview of the Architecture Review Board supported by Stephen Glynn, SAP Enterprise Architect</a:t>
                      </a:r>
                    </a:p>
                  </a:txBody>
                  <a:tcPr marL="68562" marR="68562" marT="34281" marB="34281"/>
                </a:tc>
                <a:tc>
                  <a:txBody>
                    <a:bodyPr/>
                    <a:lstStyle/>
                    <a:p>
                      <a:pPr marL="182880" indent="-182880">
                        <a:buFont typeface="Arial" panose="020B0604020202020204" pitchFamily="34" charset="0"/>
                        <a:buChar char="•"/>
                      </a:pPr>
                      <a:r>
                        <a:rPr lang="en-IE" sz="1100" dirty="0"/>
                        <a:t>Michel Turbide, Director, DCP</a:t>
                      </a:r>
                    </a:p>
                    <a:p>
                      <a:pPr marL="182880" indent="-182880">
                        <a:buFont typeface="Arial" panose="020B0604020202020204" pitchFamily="34" charset="0"/>
                        <a:buChar char="•"/>
                      </a:pPr>
                      <a:r>
                        <a:rPr lang="en-IE" sz="1100" dirty="0"/>
                        <a:t>Stephen Glynn, SAP Enterprise Architect</a:t>
                      </a:r>
                    </a:p>
                  </a:txBody>
                  <a:tcPr marL="68562" marR="68562" marT="34281" marB="34281"/>
                </a:tc>
                <a:extLst>
                  <a:ext uri="{0D108BD9-81ED-4DB2-BD59-A6C34878D82A}">
                    <a16:rowId xmlns:a16="http://schemas.microsoft.com/office/drawing/2014/main" val="2186711941"/>
                  </a:ext>
                </a:extLst>
              </a:tr>
              <a:tr h="685621">
                <a:tc>
                  <a:txBody>
                    <a:bodyPr/>
                    <a:lstStyle/>
                    <a:p>
                      <a:endParaRPr lang="en-IE" sz="1100" dirty="0"/>
                    </a:p>
                    <a:p>
                      <a:r>
                        <a:rPr lang="en-IE" sz="1100" dirty="0"/>
                        <a:t>10:00—10:15</a:t>
                      </a:r>
                    </a:p>
                  </a:txBody>
                  <a:tcPr marL="68562" marR="68562" marT="34281" marB="34281"/>
                </a:tc>
                <a:tc>
                  <a:txBody>
                    <a:bodyPr/>
                    <a:lstStyle/>
                    <a:p>
                      <a:pPr marL="0" indent="0" algn="l" defTabSz="1088558" rtl="0" eaLnBrk="1" latinLnBrk="0" hangingPunct="1">
                        <a:buFont typeface="Arial" panose="020B0604020202020204" pitchFamily="34" charset="0"/>
                        <a:buNone/>
                      </a:pPr>
                      <a:endParaRPr lang="en-IE" sz="1100" b="1" kern="1200" dirty="0">
                        <a:solidFill>
                          <a:schemeClr val="tx1"/>
                        </a:solidFill>
                        <a:latin typeface="+mn-lt"/>
                        <a:ea typeface="+mn-ea"/>
                        <a:cs typeface="+mn-cs"/>
                      </a:endParaRPr>
                    </a:p>
                    <a:p>
                      <a:pPr marL="0" indent="0" algn="l" defTabSz="1088558" rtl="0" eaLnBrk="1" latinLnBrk="0" hangingPunct="1">
                        <a:buFont typeface="Arial" panose="020B0604020202020204" pitchFamily="34" charset="0"/>
                        <a:buNone/>
                      </a:pPr>
                      <a:r>
                        <a:rPr lang="en-IE" sz="1100" b="1" kern="1200" dirty="0">
                          <a:solidFill>
                            <a:schemeClr val="tx1"/>
                          </a:solidFill>
                          <a:latin typeface="+mn-lt"/>
                          <a:ea typeface="+mn-ea"/>
                          <a:cs typeface="+mn-cs"/>
                        </a:rPr>
                        <a:t>BREAK</a:t>
                      </a:r>
                    </a:p>
                  </a:txBody>
                  <a:tcPr marL="68562" marR="68562" marT="34281" marB="34281"/>
                </a:tc>
                <a:tc>
                  <a:txBody>
                    <a:bodyPr/>
                    <a:lstStyle/>
                    <a:p>
                      <a:pPr marL="0" indent="0">
                        <a:buFont typeface="Arial" panose="020B0604020202020204" pitchFamily="34" charset="0"/>
                        <a:buNone/>
                      </a:pPr>
                      <a:endParaRPr lang="en-IE" sz="1100" b="1" dirty="0"/>
                    </a:p>
                    <a:p>
                      <a:pPr marL="0" indent="0">
                        <a:buFont typeface="Arial" panose="020B0604020202020204" pitchFamily="34" charset="0"/>
                        <a:buNone/>
                      </a:pPr>
                      <a:r>
                        <a:rPr lang="en-IE" sz="1100" b="1" dirty="0"/>
                        <a:t>BREAK</a:t>
                      </a:r>
                    </a:p>
                  </a:txBody>
                  <a:tcPr marL="68562" marR="68562" marT="34281" marB="34281"/>
                </a:tc>
                <a:extLst>
                  <a:ext uri="{0D108BD9-81ED-4DB2-BD59-A6C34878D82A}">
                    <a16:rowId xmlns:a16="http://schemas.microsoft.com/office/drawing/2014/main" val="1856393872"/>
                  </a:ext>
                </a:extLst>
              </a:tr>
              <a:tr h="685621">
                <a:tc>
                  <a:txBody>
                    <a:bodyPr/>
                    <a:lstStyle/>
                    <a:p>
                      <a:r>
                        <a:rPr lang="en-IE" sz="1100" dirty="0"/>
                        <a:t>10.15 – 12:00</a:t>
                      </a:r>
                    </a:p>
                  </a:txBody>
                  <a:tcPr marL="68562" marR="68562" marT="34281" marB="34281"/>
                </a:tc>
                <a:tc>
                  <a:txBody>
                    <a:bodyPr/>
                    <a:lstStyle/>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E" sz="1200" b="1" i="0" u="none" strike="noStrike" kern="1200" cap="none" spc="0" normalizeH="0" baseline="0" noProof="0" dirty="0">
                          <a:ln>
                            <a:noFill/>
                          </a:ln>
                          <a:solidFill>
                            <a:srgbClr val="000000"/>
                          </a:solidFill>
                          <a:effectLst/>
                          <a:uLnTx/>
                          <a:uFillTx/>
                          <a:latin typeface="+mn-lt"/>
                          <a:ea typeface="+mn-ea"/>
                          <a:cs typeface="+mn-cs"/>
                        </a:rPr>
                        <a:t>DCP Architecture Review Board | Target Architecture</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100" b="1" kern="1200" noProof="0" dirty="0">
                          <a:solidFill>
                            <a:schemeClr val="accent1"/>
                          </a:solidFill>
                          <a:latin typeface="+mn-lt"/>
                          <a:ea typeface="+mn-ea"/>
                          <a:cs typeface="+mn-cs"/>
                        </a:rPr>
                        <a:t>Stephen Glynn, SAP Enterprise Architect, will present the initial target architecture for DCP and the initial elements of the roadmap</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100" b="1" kern="1200" noProof="0" dirty="0">
                        <a:solidFill>
                          <a:schemeClr val="accent1"/>
                        </a:solidFill>
                        <a:latin typeface="+mn-lt"/>
                        <a:ea typeface="+mn-ea"/>
                        <a:cs typeface="+mn-cs"/>
                      </a:endParaRPr>
                    </a:p>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E" sz="1200" b="1" i="0" u="none" strike="noStrike" kern="1200" cap="none" spc="0" normalizeH="0" baseline="0" noProof="0" dirty="0">
                          <a:ln>
                            <a:noFill/>
                          </a:ln>
                          <a:solidFill>
                            <a:srgbClr val="000000"/>
                          </a:solidFill>
                          <a:effectLst/>
                          <a:uLnTx/>
                          <a:uFillTx/>
                          <a:latin typeface="+mn-lt"/>
                          <a:ea typeface="+mn-ea"/>
                          <a:cs typeface="+mn-cs"/>
                        </a:rPr>
                        <a:t>DCP Business Process Owners | Overview and Mandate</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100" b="1" kern="1200" noProof="0" dirty="0">
                          <a:solidFill>
                            <a:schemeClr val="accent1"/>
                          </a:solidFill>
                          <a:latin typeface="+mn-lt"/>
                          <a:ea typeface="+mn-ea"/>
                          <a:cs typeface="+mn-cs"/>
                        </a:rPr>
                        <a:t>TBD, Digital Comptrollership Program, will present an overview of the role of the Business Process Owners, supported by Pablo Sebastian Revuelta, SAP BPO Lead</a:t>
                      </a:r>
                    </a:p>
                    <a:p>
                      <a:endParaRPr lang="en-IE" sz="900" kern="1200" dirty="0">
                        <a:solidFill>
                          <a:schemeClr val="tx1"/>
                        </a:solidFill>
                        <a:latin typeface="+mn-lt"/>
                        <a:ea typeface="+mn-ea"/>
                        <a:cs typeface="+mn-cs"/>
                      </a:endParaRPr>
                    </a:p>
                  </a:txBody>
                  <a:tcPr marL="68562" marR="68562" marT="34281" marB="34281"/>
                </a:tc>
                <a:tc>
                  <a:txBody>
                    <a:bodyPr/>
                    <a:lstStyle/>
                    <a:p>
                      <a:pPr marL="182880" indent="-182880">
                        <a:buFont typeface="Arial" panose="020B0604020202020204" pitchFamily="34" charset="0"/>
                        <a:buChar char="•"/>
                      </a:pPr>
                      <a:r>
                        <a:rPr lang="en-IE" sz="1100" dirty="0"/>
                        <a:t>Stephen Glynn, SAP Enterprise Architect</a:t>
                      </a:r>
                    </a:p>
                    <a:p>
                      <a:pPr marL="182880" indent="-182880">
                        <a:buFont typeface="Arial" panose="020B0604020202020204" pitchFamily="34" charset="0"/>
                        <a:buChar char="•"/>
                      </a:pPr>
                      <a:r>
                        <a:rPr lang="en-IE" sz="1100" dirty="0"/>
                        <a:t>Michel Turbide, Director </a:t>
                      </a:r>
                    </a:p>
                    <a:p>
                      <a:pPr marL="182880" indent="-285750">
                        <a:buFont typeface="Arial" panose="020B0604020202020204" pitchFamily="34" charset="0"/>
                        <a:buChar char="•"/>
                      </a:pPr>
                      <a:endParaRPr lang="en-IE" sz="1100" dirty="0"/>
                    </a:p>
                    <a:p>
                      <a:pPr marL="182880" indent="-285750">
                        <a:buFont typeface="Arial" panose="020B0604020202020204" pitchFamily="34" charset="0"/>
                        <a:buChar char="•"/>
                      </a:pPr>
                      <a:endParaRPr lang="en-IE" sz="1100" dirty="0"/>
                    </a:p>
                    <a:p>
                      <a:pPr marL="182880" indent="-285750">
                        <a:buFont typeface="Arial" panose="020B0604020202020204" pitchFamily="34" charset="0"/>
                        <a:buChar char="•"/>
                      </a:pPr>
                      <a:endParaRPr lang="en-IE" sz="1100" dirty="0"/>
                    </a:p>
                    <a:p>
                      <a:pPr marL="182880" indent="-285750">
                        <a:buFont typeface="Arial" panose="020B0604020202020204" pitchFamily="34" charset="0"/>
                        <a:buChar char="•"/>
                      </a:pPr>
                      <a:endParaRPr lang="en-IE" sz="1100" dirty="0"/>
                    </a:p>
                    <a:p>
                      <a:pPr marL="0" indent="0">
                        <a:buFont typeface="Arial" panose="020B0604020202020204" pitchFamily="34" charset="0"/>
                        <a:buNone/>
                      </a:pPr>
                      <a:endParaRPr lang="en-IE" sz="1100" dirty="0"/>
                    </a:p>
                    <a:p>
                      <a:pPr marL="182880" indent="0">
                        <a:buFont typeface="Arial" panose="020B0604020202020204" pitchFamily="34" charset="0"/>
                        <a:buNone/>
                      </a:pPr>
                      <a:endParaRPr lang="en-IE" sz="1100" dirty="0"/>
                    </a:p>
                    <a:p>
                      <a:pPr marL="182880" indent="-182880">
                        <a:buFont typeface="Arial" panose="020B0604020202020204" pitchFamily="34" charset="0"/>
                        <a:buChar char="•"/>
                      </a:pPr>
                      <a:r>
                        <a:rPr lang="en-IE" sz="1100" dirty="0">
                          <a:effectLst/>
                          <a:latin typeface="Calibri" panose="020F0502020204030204" pitchFamily="34" charset="0"/>
                          <a:ea typeface="Times New Roman" panose="02020603050405020304" pitchFamily="18" charset="0"/>
                          <a:cs typeface="Times New Roman" panose="02020603050405020304" pitchFamily="18" charset="0"/>
                        </a:rPr>
                        <a:t>Karina Wieser,  DCP BPO SME – Procurement</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182880" marR="0" lvl="0" indent="-182880" algn="l" defTabSz="914400" rtl="0" eaLnBrk="1" latinLnBrk="0" hangingPunct="1">
                        <a:spcBef>
                          <a:spcPts val="0"/>
                        </a:spcBef>
                        <a:spcAft>
                          <a:spcPts val="0"/>
                        </a:spcAft>
                        <a:buFont typeface="Arial" panose="020B0604020202020204" pitchFamily="34" charset="0"/>
                        <a:buChar char="•"/>
                        <a:tabLst>
                          <a:tab pos="457200" algn="l"/>
                        </a:tabLst>
                      </a:pPr>
                      <a:r>
                        <a:rPr lang="fr-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Jocelyne Bédard, DCP BPO SME - Finance</a:t>
                      </a:r>
                      <a:endParaRPr lang="en-CA"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82880" marR="0" lvl="0" indent="-182880" algn="l" defTabSz="914400" rtl="0" eaLnBrk="1" latinLnBrk="0" hangingPunct="1">
                        <a:spcBef>
                          <a:spcPts val="0"/>
                        </a:spcBef>
                        <a:spcAft>
                          <a:spcPts val="0"/>
                        </a:spcAft>
                        <a:buFont typeface="Arial" panose="020B0604020202020204" pitchFamily="34" charset="0"/>
                        <a:buChar char="•"/>
                        <a:tabLst>
                          <a:tab pos="457200" algn="l"/>
                        </a:tabLst>
                      </a:pPr>
                      <a:r>
                        <a:rPr lang="en-IE"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Pablo Sebastian Revuelta, SAP BPO Lead</a:t>
                      </a:r>
                      <a:endParaRPr lang="en-CA"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62" marR="68562" marT="34281" marB="34281"/>
                </a:tc>
                <a:extLst>
                  <a:ext uri="{0D108BD9-81ED-4DB2-BD59-A6C34878D82A}">
                    <a16:rowId xmlns:a16="http://schemas.microsoft.com/office/drawing/2014/main" val="4043795396"/>
                  </a:ext>
                </a:extLst>
              </a:tr>
            </a:tbl>
          </a:graphicData>
        </a:graphic>
      </p:graphicFrame>
    </p:spTree>
    <p:extLst>
      <p:ext uri="{BB962C8B-B14F-4D97-AF65-F5344CB8AC3E}">
        <p14:creationId xmlns:p14="http://schemas.microsoft.com/office/powerpoint/2010/main" val="3649875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531BA20-5211-4423-9AE0-40A106DAFE49}"/>
              </a:ext>
            </a:extLst>
          </p:cNvPr>
          <p:cNvSpPr txBox="1"/>
          <p:nvPr/>
        </p:nvSpPr>
        <p:spPr>
          <a:xfrm>
            <a:off x="377903" y="548680"/>
            <a:ext cx="5256584" cy="276999"/>
          </a:xfrm>
          <a:prstGeom prst="rect">
            <a:avLst/>
          </a:prstGeom>
          <a:noFill/>
        </p:spPr>
        <p:txBody>
          <a:bodyPr wrap="square" rtlCol="0">
            <a:spAutoFit/>
          </a:bodyPr>
          <a:lstStyle/>
          <a:p>
            <a:r>
              <a:rPr lang="en-US" sz="1200" b="1" dirty="0"/>
              <a:t>Attendees: DCFO and Cluster Communities</a:t>
            </a:r>
            <a:endParaRPr lang="en-CA" sz="1200" b="1" dirty="0"/>
          </a:p>
        </p:txBody>
      </p:sp>
      <p:graphicFrame>
        <p:nvGraphicFramePr>
          <p:cNvPr id="5" name="Table 3">
            <a:extLst>
              <a:ext uri="{FF2B5EF4-FFF2-40B4-BE49-F238E27FC236}">
                <a16:creationId xmlns:a16="http://schemas.microsoft.com/office/drawing/2014/main" id="{E1859830-DDD9-4427-A965-5CE0B14828AF}"/>
              </a:ext>
            </a:extLst>
          </p:cNvPr>
          <p:cNvGraphicFramePr>
            <a:graphicFrameLocks noGrp="1"/>
          </p:cNvGraphicFramePr>
          <p:nvPr>
            <p:extLst>
              <p:ext uri="{D42A27DB-BD31-4B8C-83A1-F6EECF244321}">
                <p14:modId xmlns:p14="http://schemas.microsoft.com/office/powerpoint/2010/main" val="4237630574"/>
              </p:ext>
            </p:extLst>
          </p:nvPr>
        </p:nvGraphicFramePr>
        <p:xfrm>
          <a:off x="377903" y="1340768"/>
          <a:ext cx="8281354" cy="3672607"/>
        </p:xfrm>
        <a:graphic>
          <a:graphicData uri="http://schemas.openxmlformats.org/drawingml/2006/table">
            <a:tbl>
              <a:tblPr firstRow="1" bandRow="1">
                <a:tableStyleId>{3B4B98B0-60AC-42C2-AFA5-B58CD77FA1E5}</a:tableStyleId>
              </a:tblPr>
              <a:tblGrid>
                <a:gridCol w="949924">
                  <a:extLst>
                    <a:ext uri="{9D8B030D-6E8A-4147-A177-3AD203B41FA5}">
                      <a16:colId xmlns:a16="http://schemas.microsoft.com/office/drawing/2014/main" val="4115467253"/>
                    </a:ext>
                  </a:extLst>
                </a:gridCol>
                <a:gridCol w="3409237">
                  <a:extLst>
                    <a:ext uri="{9D8B030D-6E8A-4147-A177-3AD203B41FA5}">
                      <a16:colId xmlns:a16="http://schemas.microsoft.com/office/drawing/2014/main" val="4221862485"/>
                    </a:ext>
                  </a:extLst>
                </a:gridCol>
                <a:gridCol w="3922193">
                  <a:extLst>
                    <a:ext uri="{9D8B030D-6E8A-4147-A177-3AD203B41FA5}">
                      <a16:colId xmlns:a16="http://schemas.microsoft.com/office/drawing/2014/main" val="1349486216"/>
                    </a:ext>
                  </a:extLst>
                </a:gridCol>
              </a:tblGrid>
              <a:tr h="278058">
                <a:tc>
                  <a:txBody>
                    <a:bodyPr/>
                    <a:lstStyle/>
                    <a:p>
                      <a:r>
                        <a:rPr lang="en-IE" sz="1600" dirty="0"/>
                        <a:t>Time</a:t>
                      </a:r>
                    </a:p>
                  </a:txBody>
                  <a:tcPr marL="68562" marR="68562" marT="34281" marB="34281"/>
                </a:tc>
                <a:tc>
                  <a:txBody>
                    <a:bodyPr/>
                    <a:lstStyle/>
                    <a:p>
                      <a:r>
                        <a:rPr lang="en-IE" sz="1600" dirty="0"/>
                        <a:t>Topic</a:t>
                      </a:r>
                    </a:p>
                  </a:txBody>
                  <a:tcPr marL="68562" marR="68562" marT="34281" marB="34281"/>
                </a:tc>
                <a:tc>
                  <a:txBody>
                    <a:bodyPr/>
                    <a:lstStyle/>
                    <a:p>
                      <a:r>
                        <a:rPr lang="en-IE" sz="1600" dirty="0"/>
                        <a:t>Speaker</a:t>
                      </a:r>
                    </a:p>
                  </a:txBody>
                  <a:tcPr marL="68562" marR="68562" marT="34281" marB="34281"/>
                </a:tc>
                <a:extLst>
                  <a:ext uri="{0D108BD9-81ED-4DB2-BD59-A6C34878D82A}">
                    <a16:rowId xmlns:a16="http://schemas.microsoft.com/office/drawing/2014/main" val="1874225088"/>
                  </a:ext>
                </a:extLst>
              </a:tr>
              <a:tr h="571351">
                <a:tc>
                  <a:txBody>
                    <a:bodyPr/>
                    <a:lstStyle/>
                    <a:p>
                      <a:r>
                        <a:rPr lang="en-IE" sz="1100" dirty="0"/>
                        <a:t>01.00 – 02:00</a:t>
                      </a:r>
                    </a:p>
                  </a:txBody>
                  <a:tcPr marL="68562" marR="68562" marT="34281" marB="34281"/>
                </a:tc>
                <a:tc>
                  <a:txBody>
                    <a:bodyPr/>
                    <a:lstStyle/>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E" sz="1200" b="1" i="0" u="none" strike="noStrike" kern="1200" cap="none" spc="0" normalizeH="0" baseline="0" noProof="0" dirty="0">
                          <a:ln>
                            <a:noFill/>
                          </a:ln>
                          <a:solidFill>
                            <a:srgbClr val="000000"/>
                          </a:solidFill>
                          <a:effectLst/>
                          <a:uLnTx/>
                          <a:uFillTx/>
                          <a:latin typeface="+mn-lt"/>
                          <a:ea typeface="+mn-ea"/>
                          <a:cs typeface="+mn-cs"/>
                        </a:rPr>
                        <a:t>DCP </a:t>
                      </a:r>
                      <a:r>
                        <a:rPr kumimoji="0" lang="en-IE" sz="1200" b="1" i="0" u="none" strike="noStrike" kern="1200" cap="none" spc="0" normalizeH="0" baseline="0" noProof="0" dirty="0" err="1">
                          <a:ln>
                            <a:noFill/>
                          </a:ln>
                          <a:solidFill>
                            <a:srgbClr val="000000"/>
                          </a:solidFill>
                          <a:effectLst/>
                          <a:uLnTx/>
                          <a:uFillTx/>
                          <a:latin typeface="+mn-lt"/>
                          <a:ea typeface="+mn-ea"/>
                          <a:cs typeface="+mn-cs"/>
                        </a:rPr>
                        <a:t>Center</a:t>
                      </a:r>
                      <a:r>
                        <a:rPr kumimoji="0" lang="en-IE" sz="1200" b="1" i="0" u="none" strike="noStrike" kern="1200" cap="none" spc="0" normalizeH="0" baseline="0" noProof="0" dirty="0">
                          <a:ln>
                            <a:noFill/>
                          </a:ln>
                          <a:solidFill>
                            <a:srgbClr val="000000"/>
                          </a:solidFill>
                          <a:effectLst/>
                          <a:uLnTx/>
                          <a:uFillTx/>
                          <a:latin typeface="+mn-lt"/>
                          <a:ea typeface="+mn-ea"/>
                          <a:cs typeface="+mn-cs"/>
                        </a:rPr>
                        <a:t> of Excellence | Overview</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100" b="1" kern="1200" noProof="0" dirty="0">
                          <a:solidFill>
                            <a:schemeClr val="accent1"/>
                          </a:solidFill>
                          <a:latin typeface="+mn-lt"/>
                          <a:ea typeface="+mn-ea"/>
                          <a:cs typeface="+mn-cs"/>
                        </a:rPr>
                        <a:t>Duncan Saunders, DCP </a:t>
                      </a:r>
                      <a:r>
                        <a:rPr lang="en-IE" sz="1100" b="1" kern="1200" noProof="0" dirty="0" err="1">
                          <a:solidFill>
                            <a:schemeClr val="accent1"/>
                          </a:solidFill>
                          <a:latin typeface="+mn-lt"/>
                          <a:ea typeface="+mn-ea"/>
                          <a:cs typeface="+mn-cs"/>
                        </a:rPr>
                        <a:t>CoE</a:t>
                      </a:r>
                      <a:r>
                        <a:rPr lang="en-IE" sz="1100" b="1" kern="1200" noProof="0" dirty="0">
                          <a:solidFill>
                            <a:schemeClr val="accent1"/>
                          </a:solidFill>
                          <a:latin typeface="+mn-lt"/>
                          <a:ea typeface="+mn-ea"/>
                          <a:cs typeface="+mn-cs"/>
                        </a:rPr>
                        <a:t> Lead, will present an overview of the Centre of Excellence for the DCP supported by Arthur </a:t>
                      </a:r>
                      <a:r>
                        <a:rPr lang="en-IE" sz="1100" b="1" kern="1200" noProof="0" dirty="0" err="1">
                          <a:solidFill>
                            <a:schemeClr val="accent1"/>
                          </a:solidFill>
                          <a:latin typeface="+mn-lt"/>
                          <a:ea typeface="+mn-ea"/>
                          <a:cs typeface="+mn-cs"/>
                        </a:rPr>
                        <a:t>Rusakov</a:t>
                      </a:r>
                      <a:r>
                        <a:rPr lang="en-IE" sz="1100" b="1" kern="1200" noProof="0" dirty="0">
                          <a:solidFill>
                            <a:schemeClr val="accent1"/>
                          </a:solidFill>
                          <a:latin typeface="+mn-lt"/>
                          <a:ea typeface="+mn-ea"/>
                          <a:cs typeface="+mn-cs"/>
                        </a:rPr>
                        <a:t>, SAP ALM Lead</a:t>
                      </a:r>
                    </a:p>
                  </a:txBody>
                  <a:tcPr marL="68562" marR="68562" marT="34281" marB="34281"/>
                </a:tc>
                <a:tc>
                  <a:txBody>
                    <a:bodyPr/>
                    <a:lstStyle/>
                    <a:p>
                      <a:pPr marL="182880" indent="-182880">
                        <a:buFont typeface="Arial" panose="020B0604020202020204" pitchFamily="34" charset="0"/>
                        <a:buChar char="•"/>
                      </a:pPr>
                      <a:r>
                        <a:rPr lang="en-IE" sz="1100" dirty="0"/>
                        <a:t>Duncan Saunders, DCP </a:t>
                      </a:r>
                      <a:r>
                        <a:rPr lang="en-IE" sz="1100" dirty="0" err="1"/>
                        <a:t>CoE</a:t>
                      </a:r>
                      <a:r>
                        <a:rPr lang="en-IE" sz="1100" dirty="0"/>
                        <a:t> Lead</a:t>
                      </a:r>
                    </a:p>
                    <a:p>
                      <a:pPr marL="182880" indent="-182880">
                        <a:buFont typeface="Arial" panose="020B0604020202020204" pitchFamily="34" charset="0"/>
                        <a:buChar char="•"/>
                      </a:pPr>
                      <a:r>
                        <a:rPr lang="en-IE" sz="1100" dirty="0"/>
                        <a:t>Arthur </a:t>
                      </a:r>
                      <a:r>
                        <a:rPr lang="en-IE" sz="1100" dirty="0" err="1"/>
                        <a:t>Rusakov</a:t>
                      </a:r>
                      <a:r>
                        <a:rPr lang="en-IE" sz="1100" dirty="0"/>
                        <a:t>, SAP ALM Lead</a:t>
                      </a:r>
                    </a:p>
                  </a:txBody>
                  <a:tcPr marL="68562" marR="68562" marT="34281" marB="34281"/>
                </a:tc>
                <a:extLst>
                  <a:ext uri="{0D108BD9-81ED-4DB2-BD59-A6C34878D82A}">
                    <a16:rowId xmlns:a16="http://schemas.microsoft.com/office/drawing/2014/main" val="2186711941"/>
                  </a:ext>
                </a:extLst>
              </a:tr>
              <a:tr h="685621">
                <a:tc>
                  <a:txBody>
                    <a:bodyPr/>
                    <a:lstStyle/>
                    <a:p>
                      <a:endParaRPr lang="en-IE" sz="1100" dirty="0"/>
                    </a:p>
                    <a:p>
                      <a:r>
                        <a:rPr lang="en-IE" sz="1100" dirty="0"/>
                        <a:t>02:00—02:15</a:t>
                      </a:r>
                    </a:p>
                  </a:txBody>
                  <a:tcPr marL="68562" marR="68562" marT="34281" marB="34281"/>
                </a:tc>
                <a:tc>
                  <a:txBody>
                    <a:bodyPr/>
                    <a:lstStyle/>
                    <a:p>
                      <a:pPr marL="0" indent="0" algn="l" defTabSz="1088558" rtl="0" eaLnBrk="1" latinLnBrk="0" hangingPunct="1">
                        <a:buFont typeface="Arial" panose="020B0604020202020204" pitchFamily="34" charset="0"/>
                        <a:buNone/>
                      </a:pPr>
                      <a:endParaRPr lang="en-IE" sz="1100" b="1" kern="1200" dirty="0">
                        <a:solidFill>
                          <a:schemeClr val="tx1"/>
                        </a:solidFill>
                        <a:latin typeface="+mn-lt"/>
                        <a:ea typeface="+mn-ea"/>
                        <a:cs typeface="+mn-cs"/>
                      </a:endParaRPr>
                    </a:p>
                    <a:p>
                      <a:pPr marL="0" indent="0" algn="l" defTabSz="1088558" rtl="0" eaLnBrk="1" latinLnBrk="0" hangingPunct="1">
                        <a:buFont typeface="Arial" panose="020B0604020202020204" pitchFamily="34" charset="0"/>
                        <a:buNone/>
                      </a:pPr>
                      <a:r>
                        <a:rPr lang="en-IE" sz="1100" b="1" kern="1200" dirty="0">
                          <a:solidFill>
                            <a:schemeClr val="tx1"/>
                          </a:solidFill>
                          <a:latin typeface="+mn-lt"/>
                          <a:ea typeface="+mn-ea"/>
                          <a:cs typeface="+mn-cs"/>
                        </a:rPr>
                        <a:t>BREAK</a:t>
                      </a:r>
                    </a:p>
                  </a:txBody>
                  <a:tcPr marL="68562" marR="68562" marT="34281" marB="34281"/>
                </a:tc>
                <a:tc>
                  <a:txBody>
                    <a:bodyPr/>
                    <a:lstStyle/>
                    <a:p>
                      <a:pPr marL="0" indent="0">
                        <a:buFont typeface="Arial" panose="020B0604020202020204" pitchFamily="34" charset="0"/>
                        <a:buNone/>
                      </a:pPr>
                      <a:endParaRPr lang="en-IE" sz="1100" b="1" dirty="0"/>
                    </a:p>
                    <a:p>
                      <a:pPr marL="0" indent="0">
                        <a:buFont typeface="Arial" panose="020B0604020202020204" pitchFamily="34" charset="0"/>
                        <a:buNone/>
                      </a:pPr>
                      <a:r>
                        <a:rPr lang="en-IE" sz="1100" b="1" dirty="0"/>
                        <a:t>BREAK</a:t>
                      </a:r>
                    </a:p>
                  </a:txBody>
                  <a:tcPr marL="68562" marR="68562" marT="34281" marB="34281"/>
                </a:tc>
                <a:extLst>
                  <a:ext uri="{0D108BD9-81ED-4DB2-BD59-A6C34878D82A}">
                    <a16:rowId xmlns:a16="http://schemas.microsoft.com/office/drawing/2014/main" val="1856393872"/>
                  </a:ext>
                </a:extLst>
              </a:tr>
              <a:tr h="685621">
                <a:tc>
                  <a:txBody>
                    <a:bodyPr/>
                    <a:lstStyle/>
                    <a:p>
                      <a:r>
                        <a:rPr lang="en-IE" sz="1100" dirty="0"/>
                        <a:t>02:15 – 03:45</a:t>
                      </a:r>
                    </a:p>
                    <a:p>
                      <a:endParaRPr lang="en-IE" sz="1100" dirty="0"/>
                    </a:p>
                    <a:p>
                      <a:endParaRPr lang="en-IE" sz="1100" dirty="0"/>
                    </a:p>
                    <a:p>
                      <a:endParaRPr lang="en-IE" sz="1100" dirty="0"/>
                    </a:p>
                    <a:p>
                      <a:endParaRPr lang="en-IE" sz="1100" dirty="0"/>
                    </a:p>
                    <a:p>
                      <a:endParaRPr lang="en-IE" sz="1100" dirty="0"/>
                    </a:p>
                    <a:p>
                      <a:r>
                        <a:rPr lang="en-IE" sz="1100" dirty="0"/>
                        <a:t>03:45 – 04:00</a:t>
                      </a:r>
                    </a:p>
                  </a:txBody>
                  <a:tcPr marL="68562" marR="68562" marT="34281" marB="34281"/>
                </a:tc>
                <a:tc>
                  <a:txBody>
                    <a:bodyPr/>
                    <a:lstStyle/>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E" sz="1200" b="1" i="0" u="none" strike="noStrike" kern="1200" cap="none" spc="0" normalizeH="0" baseline="0" noProof="0" dirty="0">
                          <a:ln>
                            <a:noFill/>
                          </a:ln>
                          <a:solidFill>
                            <a:srgbClr val="000000"/>
                          </a:solidFill>
                          <a:effectLst/>
                          <a:uLnTx/>
                          <a:uFillTx/>
                          <a:latin typeface="+mn-lt"/>
                          <a:ea typeface="+mn-ea"/>
                          <a:cs typeface="+mn-cs"/>
                        </a:rPr>
                        <a:t>DCP </a:t>
                      </a:r>
                      <a:r>
                        <a:rPr kumimoji="0" lang="en-IE" sz="1200" b="1" i="0" u="none" strike="noStrike" kern="1200" cap="none" spc="0" normalizeH="0" baseline="0" noProof="0" dirty="0" err="1">
                          <a:ln>
                            <a:noFill/>
                          </a:ln>
                          <a:solidFill>
                            <a:srgbClr val="000000"/>
                          </a:solidFill>
                          <a:effectLst/>
                          <a:uLnTx/>
                          <a:uFillTx/>
                          <a:latin typeface="+mn-lt"/>
                          <a:ea typeface="+mn-ea"/>
                          <a:cs typeface="+mn-cs"/>
                        </a:rPr>
                        <a:t>Center</a:t>
                      </a:r>
                      <a:r>
                        <a:rPr kumimoji="0" lang="en-IE" sz="1200" b="1" i="0" u="none" strike="noStrike" kern="1200" cap="none" spc="0" normalizeH="0" baseline="0" noProof="0" dirty="0">
                          <a:ln>
                            <a:noFill/>
                          </a:ln>
                          <a:solidFill>
                            <a:srgbClr val="000000"/>
                          </a:solidFill>
                          <a:effectLst/>
                          <a:uLnTx/>
                          <a:uFillTx/>
                          <a:latin typeface="+mn-lt"/>
                          <a:ea typeface="+mn-ea"/>
                          <a:cs typeface="+mn-cs"/>
                        </a:rPr>
                        <a:t> of Excellence | Operations and Application Lifecycle Management</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050" b="1" kern="1200" noProof="0" dirty="0">
                          <a:solidFill>
                            <a:schemeClr val="accent1"/>
                          </a:solidFill>
                          <a:latin typeface="+mn-lt"/>
                          <a:ea typeface="+mn-ea"/>
                          <a:cs typeface="+mn-cs"/>
                        </a:rPr>
                        <a:t>Arthur </a:t>
                      </a:r>
                      <a:r>
                        <a:rPr lang="en-IE" sz="1050" b="1" kern="1200" noProof="0" dirty="0" err="1">
                          <a:solidFill>
                            <a:schemeClr val="accent1"/>
                          </a:solidFill>
                          <a:latin typeface="+mn-lt"/>
                          <a:ea typeface="+mn-ea"/>
                          <a:cs typeface="+mn-cs"/>
                        </a:rPr>
                        <a:t>Rusakov</a:t>
                      </a:r>
                      <a:r>
                        <a:rPr lang="en-IE" sz="1050" b="1" kern="1200" noProof="0" dirty="0">
                          <a:solidFill>
                            <a:schemeClr val="accent1"/>
                          </a:solidFill>
                          <a:latin typeface="+mn-lt"/>
                          <a:ea typeface="+mn-ea"/>
                          <a:cs typeface="+mn-cs"/>
                        </a:rPr>
                        <a:t>, SAP ALM Lead, will present how the Digital Core will be </a:t>
                      </a:r>
                      <a:r>
                        <a:rPr lang="en-IE" sz="1100" b="1" kern="1200" noProof="0" dirty="0">
                          <a:solidFill>
                            <a:schemeClr val="accent1"/>
                          </a:solidFill>
                          <a:latin typeface="+mn-lt"/>
                          <a:ea typeface="+mn-ea"/>
                          <a:cs typeface="+mn-cs"/>
                        </a:rPr>
                        <a:t>orchestrated with application lifecycle management platform and processes</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100" b="1" kern="1200" noProof="0" dirty="0">
                        <a:solidFill>
                          <a:schemeClr val="accent1"/>
                        </a:solidFill>
                        <a:latin typeface="+mn-lt"/>
                        <a:ea typeface="+mn-ea"/>
                        <a:cs typeface="+mn-cs"/>
                      </a:endParaRPr>
                    </a:p>
                    <a:p>
                      <a:pPr marL="0" marR="0" lvl="0" indent="0" algn="l" defTabSz="108855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E" sz="1200" b="1" i="0" u="none" strike="noStrike" kern="1200" cap="none" spc="0" normalizeH="0" baseline="0" noProof="0" dirty="0">
                          <a:ln>
                            <a:noFill/>
                          </a:ln>
                          <a:solidFill>
                            <a:srgbClr val="000000"/>
                          </a:solidFill>
                          <a:effectLst/>
                          <a:uLnTx/>
                          <a:uFillTx/>
                          <a:latin typeface="+mn-lt"/>
                          <a:ea typeface="+mn-ea"/>
                          <a:cs typeface="+mn-cs"/>
                        </a:rPr>
                        <a:t>Engagement Week Wrap Up</a:t>
                      </a:r>
                    </a:p>
                    <a:p>
                      <a:pPr marL="171450" marR="0" lvl="0" indent="-171450" algn="l" defTabSz="108855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100" b="1" kern="1200" noProof="0" dirty="0">
                          <a:solidFill>
                            <a:schemeClr val="accent1"/>
                          </a:solidFill>
                          <a:latin typeface="+mn-lt"/>
                          <a:ea typeface="+mn-ea"/>
                          <a:cs typeface="+mn-cs"/>
                        </a:rPr>
                        <a:t>Yves Bacon, Assistant Comptroller General of Canada, will wrap up the engagement week and summarise the next steps </a:t>
                      </a:r>
                      <a:endParaRPr lang="en-IE" sz="1100" dirty="0"/>
                    </a:p>
                    <a:p>
                      <a:endParaRPr lang="en-IE" sz="900" kern="1200" dirty="0">
                        <a:solidFill>
                          <a:schemeClr val="tx1"/>
                        </a:solidFill>
                        <a:latin typeface="+mn-lt"/>
                        <a:ea typeface="+mn-ea"/>
                        <a:cs typeface="+mn-cs"/>
                      </a:endParaRPr>
                    </a:p>
                  </a:txBody>
                  <a:tcPr marL="68562" marR="68562" marT="34281" marB="34281"/>
                </a:tc>
                <a:tc>
                  <a:txBody>
                    <a:bodyPr/>
                    <a:lstStyle/>
                    <a:p>
                      <a:pPr marL="182880" indent="-182880">
                        <a:buFont typeface="Arial" panose="020B0604020202020204" pitchFamily="34" charset="0"/>
                        <a:buChar char="•"/>
                      </a:pPr>
                      <a:r>
                        <a:rPr lang="en-IE" sz="1100" dirty="0"/>
                        <a:t>Duncan Saunders, DCP </a:t>
                      </a:r>
                      <a:r>
                        <a:rPr lang="en-IE" sz="1100" dirty="0" err="1"/>
                        <a:t>CoE</a:t>
                      </a:r>
                      <a:r>
                        <a:rPr lang="en-IE" sz="1100" dirty="0"/>
                        <a:t> Lead</a:t>
                      </a:r>
                    </a:p>
                    <a:p>
                      <a:pPr marL="182880" indent="-182880">
                        <a:buFont typeface="Arial" panose="020B0604020202020204" pitchFamily="34" charset="0"/>
                        <a:buChar char="•"/>
                      </a:pPr>
                      <a:r>
                        <a:rPr lang="en-IE" sz="1100" dirty="0"/>
                        <a:t>Arthur </a:t>
                      </a:r>
                      <a:r>
                        <a:rPr lang="en-IE" sz="1100" dirty="0" err="1"/>
                        <a:t>Rusakov</a:t>
                      </a:r>
                      <a:r>
                        <a:rPr lang="en-IE" sz="1100" dirty="0"/>
                        <a:t>, SAP ALM Lead</a:t>
                      </a:r>
                    </a:p>
                    <a:p>
                      <a:pPr marL="0" indent="0">
                        <a:buFont typeface="Arial" panose="020B0604020202020204" pitchFamily="34" charset="0"/>
                        <a:buNone/>
                      </a:pPr>
                      <a:endParaRPr lang="en-IE" sz="1100" dirty="0"/>
                    </a:p>
                    <a:p>
                      <a:pPr marL="0" indent="0">
                        <a:buFont typeface="Arial" panose="020B0604020202020204" pitchFamily="34" charset="0"/>
                        <a:buNone/>
                      </a:pPr>
                      <a:endParaRPr lang="en-IE" sz="1100" dirty="0"/>
                    </a:p>
                    <a:p>
                      <a:pPr marL="0" indent="0">
                        <a:buFont typeface="Arial" panose="020B0604020202020204" pitchFamily="34" charset="0"/>
                        <a:buNone/>
                      </a:pPr>
                      <a:endParaRPr lang="en-IE" sz="1100" dirty="0"/>
                    </a:p>
                    <a:p>
                      <a:pPr marL="0" indent="0">
                        <a:buFont typeface="Arial" panose="020B0604020202020204" pitchFamily="34" charset="0"/>
                        <a:buNone/>
                      </a:pPr>
                      <a:endParaRPr lang="en-IE" sz="1100" dirty="0"/>
                    </a:p>
                    <a:p>
                      <a:pPr marL="182880" indent="-182880">
                        <a:buFont typeface="Arial" panose="020B0604020202020204" pitchFamily="34" charset="0"/>
                        <a:buChar char="•"/>
                      </a:pPr>
                      <a:r>
                        <a:rPr lang="en-IE" sz="1100" kern="1200" dirty="0">
                          <a:solidFill>
                            <a:schemeClr val="tx1"/>
                          </a:solidFill>
                          <a:latin typeface="+mn-lt"/>
                          <a:ea typeface="+mn-ea"/>
                          <a:cs typeface="+mn-cs"/>
                        </a:rPr>
                        <a:t>Yves Bacon, ACG/Digital Comptrollership Program</a:t>
                      </a:r>
                    </a:p>
                    <a:p>
                      <a:pPr marL="285750" indent="-285750">
                        <a:buFont typeface="Arial" panose="020B0604020202020204" pitchFamily="34" charset="0"/>
                        <a:buChar char="•"/>
                      </a:pPr>
                      <a:endParaRPr lang="en-IE" sz="1100" dirty="0"/>
                    </a:p>
                    <a:p>
                      <a:pPr marL="0" indent="0">
                        <a:buFont typeface="Arial" panose="020B0604020202020204" pitchFamily="34" charset="0"/>
                        <a:buNone/>
                      </a:pPr>
                      <a:endParaRPr lang="en-IE" sz="1100" dirty="0"/>
                    </a:p>
                  </a:txBody>
                  <a:tcPr marL="68562" marR="68562" marT="34281" marB="34281"/>
                </a:tc>
                <a:extLst>
                  <a:ext uri="{0D108BD9-81ED-4DB2-BD59-A6C34878D82A}">
                    <a16:rowId xmlns:a16="http://schemas.microsoft.com/office/drawing/2014/main" val="4043795396"/>
                  </a:ext>
                </a:extLst>
              </a:tr>
            </a:tbl>
          </a:graphicData>
        </a:graphic>
      </p:graphicFrame>
      <p:sp>
        <p:nvSpPr>
          <p:cNvPr id="6" name="Title 1">
            <a:extLst>
              <a:ext uri="{FF2B5EF4-FFF2-40B4-BE49-F238E27FC236}">
                <a16:creationId xmlns:a16="http://schemas.microsoft.com/office/drawing/2014/main" id="{39245AEC-6F84-429E-B3DD-65D8648EE6CD}"/>
              </a:ext>
            </a:extLst>
          </p:cNvPr>
          <p:cNvSpPr txBox="1">
            <a:spLocks/>
          </p:cNvSpPr>
          <p:nvPr/>
        </p:nvSpPr>
        <p:spPr>
          <a:xfrm>
            <a:off x="323528" y="116632"/>
            <a:ext cx="8229600" cy="561975"/>
          </a:xfrm>
          <a:prstGeom prst="rect">
            <a:avLst/>
          </a:prstGeom>
        </p:spPr>
        <p:txBody>
          <a:bodyPr vert="horz" lIns="91440" tIns="45720" rIns="91440" bIns="45720" rtlCol="0" anchor="b">
            <a:noAutofit/>
          </a:bodyPr>
          <a:lstStyle>
            <a:lvl1pPr algn="l" defTabSz="914400" rtl="0" eaLnBrk="1" latinLnBrk="0" hangingPunct="1">
              <a:spcBef>
                <a:spcPct val="0"/>
              </a:spcBef>
              <a:buNone/>
              <a:defRPr sz="2400" b="1" kern="1200">
                <a:solidFill>
                  <a:srgbClr val="004D71"/>
                </a:solidFill>
                <a:latin typeface="+mj-lt"/>
                <a:ea typeface="+mj-ea"/>
                <a:cs typeface="+mj-cs"/>
              </a:defRPr>
            </a:lvl1pPr>
          </a:lstStyle>
          <a:p>
            <a:r>
              <a:rPr lang="en-IE" sz="3200" dirty="0"/>
              <a:t>Thursday, November 19, 2020</a:t>
            </a:r>
          </a:p>
        </p:txBody>
      </p:sp>
    </p:spTree>
    <p:extLst>
      <p:ext uri="{BB962C8B-B14F-4D97-AF65-F5344CB8AC3E}">
        <p14:creationId xmlns:p14="http://schemas.microsoft.com/office/powerpoint/2010/main" val="2674993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l="-27" t="-130" r="743" b="130"/>
          <a:stretch>
            <a:fillRect/>
          </a:stretch>
        </p:blipFill>
        <p:spPr>
          <a:xfrm>
            <a:off x="-10852" y="1550483"/>
            <a:ext cx="9144000" cy="5307517"/>
          </a:xfrm>
          <a:prstGeom prst="rect">
            <a:avLst/>
          </a:prstGeom>
          <a:effectLst>
            <a:outerShdw blurRad="50800" dist="50800" dir="5400000" algn="ctr" rotWithShape="0">
              <a:srgbClr val="000000">
                <a:alpha val="40000"/>
              </a:srgbClr>
            </a:outerShdw>
          </a:effectLst>
        </p:spPr>
      </p:pic>
      <p:sp>
        <p:nvSpPr>
          <p:cNvPr id="8" name="Rectangle 7"/>
          <p:cNvSpPr/>
          <p:nvPr>
            <p:custDataLst>
              <p:tags r:id="rId2"/>
            </p:custDataLst>
          </p:nvPr>
        </p:nvSpPr>
        <p:spPr>
          <a:xfrm>
            <a:off x="-10852" y="3933057"/>
            <a:ext cx="9144000" cy="18002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tabLst/>
              <a:defRPr/>
            </a:pPr>
            <a:endParaRPr kumimoji="0" lang="en-CA" sz="1800" b="0" i="0" u="none" strike="noStrike" kern="1200" cap="none" spc="0" normalizeH="0" baseline="0" noProof="0">
              <a:ln>
                <a:noFill/>
              </a:ln>
              <a:solidFill>
                <a:prstClr val="white"/>
              </a:solidFill>
              <a:effectLst>
                <a:glow rad="393700">
                  <a:srgbClr val="4F81BD"/>
                </a:glow>
                <a:outerShdw blurRad="50800" dist="50800" dir="5400000" algn="ctr" rotWithShape="0">
                  <a:srgbClr val="000000">
                    <a:alpha val="65000"/>
                  </a:srgbClr>
                </a:outerShdw>
              </a:effectLst>
              <a:uLnTx/>
              <a:uFillTx/>
              <a:latin typeface="Calibri"/>
              <a:ea typeface="+mn-ea"/>
              <a:cs typeface="Arial"/>
            </a:endParaRPr>
          </a:p>
        </p:txBody>
      </p:sp>
      <p:sp>
        <p:nvSpPr>
          <p:cNvPr id="9" name="Title 1"/>
          <p:cNvSpPr txBox="1"/>
          <p:nvPr>
            <p:custDataLst>
              <p:tags r:id="rId3"/>
            </p:custDataLst>
          </p:nvPr>
        </p:nvSpPr>
        <p:spPr>
          <a:xfrm>
            <a:off x="323088" y="3995706"/>
            <a:ext cx="8713408" cy="1665541"/>
          </a:xfrm>
          <a:prstGeom prst="rect">
            <a:avLst/>
          </a:prstGeom>
          <a:noFill/>
          <a:ln>
            <a:noFill/>
          </a:ln>
          <a:effectLst>
            <a:outerShdw blurRad="50800" sx="1000" sy="1000" algn="ctr" rotWithShape="0">
              <a:srgbClr val="000000"/>
            </a:outerShdw>
          </a:effectLst>
        </p:spPr>
        <p:txBody>
          <a:bodyP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ct val="0"/>
              </a:spcAft>
              <a:buClrTx/>
              <a:buSzTx/>
              <a:buFontTx/>
              <a:buNone/>
              <a:tabLst/>
              <a:defRPr/>
            </a:pPr>
            <a:r>
              <a:rPr kumimoji="0" lang="en-US" sz="2900" b="1" i="0" u="none" strike="noStrike" kern="1200" cap="none" spc="0" normalizeH="0" baseline="0" noProof="0" dirty="0" err="1">
                <a:ln>
                  <a:noFill/>
                </a:ln>
                <a:solidFill>
                  <a:prstClr val="black"/>
                </a:solidFill>
                <a:effectLst>
                  <a:glow rad="1092200">
                    <a:srgbClr val="4F81BD">
                      <a:alpha val="40000"/>
                    </a:srgbClr>
                  </a:glow>
                </a:effectLst>
                <a:uLnTx/>
                <a:uFillTx/>
                <a:latin typeface="Calibri"/>
                <a:ea typeface="+mj-ea"/>
                <a:cs typeface="Arial"/>
              </a:rPr>
              <a:t>Programme</a:t>
            </a:r>
            <a:r>
              <a:rPr kumimoji="0" lang="en-US" sz="2900" b="1" i="0" u="none" strike="noStrike" kern="1200" cap="none" spc="0" normalizeH="0" baseline="0" noProof="0" dirty="0">
                <a:ln>
                  <a:noFill/>
                </a:ln>
                <a:solidFill>
                  <a:prstClr val="black"/>
                </a:solidFill>
                <a:effectLst>
                  <a:glow rad="1092200">
                    <a:srgbClr val="4F81BD">
                      <a:alpha val="40000"/>
                    </a:srgbClr>
                  </a:glow>
                </a:effectLst>
                <a:uLnTx/>
                <a:uFillTx/>
                <a:latin typeface="Calibri"/>
                <a:ea typeface="+mj-ea"/>
                <a:cs typeface="Arial"/>
              </a:rPr>
              <a:t> de la </a:t>
            </a:r>
            <a:r>
              <a:rPr kumimoji="0" lang="en-US" sz="2900" b="1" i="0" u="none" strike="noStrike" kern="1200" cap="none" spc="0" normalizeH="0" baseline="0" noProof="0" dirty="0" err="1">
                <a:ln>
                  <a:noFill/>
                </a:ln>
                <a:solidFill>
                  <a:prstClr val="black"/>
                </a:solidFill>
                <a:effectLst>
                  <a:glow rad="1092200">
                    <a:srgbClr val="4F81BD">
                      <a:alpha val="40000"/>
                    </a:srgbClr>
                  </a:glow>
                </a:effectLst>
                <a:uLnTx/>
                <a:uFillTx/>
                <a:latin typeface="Calibri"/>
                <a:ea typeface="+mj-ea"/>
                <a:cs typeface="Arial"/>
              </a:rPr>
              <a:t>fonction</a:t>
            </a:r>
            <a:r>
              <a:rPr kumimoji="0" lang="en-US" sz="2900" b="1" i="0" u="none" strike="noStrike" kern="1200" cap="none" spc="0" normalizeH="0" baseline="0" noProof="0" dirty="0">
                <a:ln>
                  <a:noFill/>
                </a:ln>
                <a:solidFill>
                  <a:prstClr val="black"/>
                </a:solidFill>
                <a:effectLst>
                  <a:glow rad="1092200">
                    <a:srgbClr val="4F81BD">
                      <a:alpha val="40000"/>
                    </a:srgbClr>
                  </a:glow>
                </a:effectLst>
                <a:uLnTx/>
                <a:uFillTx/>
                <a:latin typeface="Calibri"/>
                <a:ea typeface="+mj-ea"/>
                <a:cs typeface="Arial"/>
              </a:rPr>
              <a:t> de </a:t>
            </a:r>
            <a:r>
              <a:rPr kumimoji="0" lang="en-US" sz="2900" b="1" i="0" u="none" strike="noStrike" kern="1200" cap="none" spc="0" normalizeH="0" baseline="0" noProof="0" dirty="0" err="1">
                <a:ln>
                  <a:noFill/>
                </a:ln>
                <a:solidFill>
                  <a:prstClr val="black"/>
                </a:solidFill>
                <a:effectLst>
                  <a:glow rad="1092200">
                    <a:srgbClr val="4F81BD">
                      <a:alpha val="40000"/>
                    </a:srgbClr>
                  </a:glow>
                </a:effectLst>
                <a:uLnTx/>
                <a:uFillTx/>
                <a:latin typeface="Calibri"/>
                <a:ea typeface="+mj-ea"/>
                <a:cs typeface="Arial"/>
              </a:rPr>
              <a:t>contrôleur</a:t>
            </a:r>
            <a:r>
              <a:rPr kumimoji="0" lang="en-US" sz="2900" b="1" i="0" u="none" strike="noStrike" kern="1200" cap="none" spc="0" normalizeH="0" baseline="0" noProof="0" dirty="0">
                <a:ln>
                  <a:noFill/>
                </a:ln>
                <a:solidFill>
                  <a:prstClr val="black"/>
                </a:solidFill>
                <a:effectLst>
                  <a:glow rad="1092200">
                    <a:srgbClr val="4F81BD">
                      <a:alpha val="40000"/>
                    </a:srgbClr>
                  </a:glow>
                </a:effectLst>
                <a:uLnTx/>
                <a:uFillTx/>
                <a:latin typeface="Calibri"/>
                <a:ea typeface="+mj-ea"/>
                <a:cs typeface="Arial"/>
              </a:rPr>
              <a:t> numérique (PFCN)</a:t>
            </a:r>
            <a:endParaRPr kumimoji="0" lang="en-US" sz="3300" b="1" i="0" u="none" strike="noStrike" kern="1200" cap="none" spc="0" normalizeH="0" baseline="0" noProof="0" dirty="0">
              <a:ln>
                <a:noFill/>
              </a:ln>
              <a:solidFill>
                <a:srgbClr val="4F81BD"/>
              </a:solidFill>
              <a:effectLst>
                <a:glow>
                  <a:srgbClr val="EEECE1">
                    <a:lumMod val="90000"/>
                    <a:alpha val="0"/>
                  </a:srgbClr>
                </a:glow>
                <a:outerShdw dist="63500" dir="2700000" algn="ctr" rotWithShape="0">
                  <a:prstClr val="white">
                    <a:lumMod val="85000"/>
                  </a:prstClr>
                </a:outerShdw>
              </a:effectLst>
              <a:uLnTx/>
              <a:uFillTx/>
              <a:latin typeface="Calibri"/>
              <a:ea typeface="+mj-ea"/>
              <a:cs typeface="Arial"/>
            </a:endParaRPr>
          </a:p>
          <a:p>
            <a:pPr marL="0" marR="0" lvl="0" indent="0" algn="l" defTabSz="914400" rtl="0" eaLnBrk="1" fontAlgn="auto" latinLnBrk="0" hangingPunct="1">
              <a:lnSpc>
                <a:spcPct val="90000"/>
              </a:lnSpc>
              <a:spcBef>
                <a:spcPct val="0"/>
              </a:spcBef>
              <a:spcAft>
                <a:spcPct val="0"/>
              </a:spcAft>
              <a:buClrTx/>
              <a:buSzTx/>
              <a:buFontTx/>
              <a:buNone/>
              <a:tabLst/>
              <a:defRPr/>
            </a:pPr>
            <a:endParaRPr kumimoji="0" lang="en-US" sz="2100" b="1" i="0" u="none" strike="noStrike" kern="1200" cap="none" spc="0" normalizeH="0" baseline="0" noProof="0" dirty="0">
              <a:ln>
                <a:noFill/>
              </a:ln>
              <a:solidFill>
                <a:srgbClr val="4F81BD"/>
              </a:solidFill>
              <a:effectLst>
                <a:glow>
                  <a:srgbClr val="EEECE1">
                    <a:lumMod val="90000"/>
                    <a:alpha val="0"/>
                  </a:srgbClr>
                </a:glow>
                <a:outerShdw dist="63500" dir="2700000" algn="ctr" rotWithShape="0">
                  <a:prstClr val="white">
                    <a:lumMod val="85000"/>
                  </a:prstClr>
                </a:outerShdw>
              </a:effectLst>
              <a:uLnTx/>
              <a:uFillTx/>
              <a:latin typeface="Calibri"/>
              <a:ea typeface="+mj-ea"/>
              <a:cs typeface="Arial"/>
            </a:endParaRPr>
          </a:p>
          <a:p>
            <a:pPr marL="0" marR="0" lvl="0" indent="0" algn="l" defTabSz="914400" rtl="0" eaLnBrk="1" fontAlgn="auto" latinLnBrk="0" hangingPunct="1">
              <a:lnSpc>
                <a:spcPct val="90000"/>
              </a:lnSpc>
              <a:spcBef>
                <a:spcPct val="0"/>
              </a:spcBef>
              <a:spcAft>
                <a:spcPct val="0"/>
              </a:spcAft>
              <a:buClrTx/>
              <a:buSzTx/>
              <a:buFontTx/>
              <a:buNone/>
              <a:tabLst/>
              <a:defRPr/>
            </a:pPr>
            <a:r>
              <a:rPr kumimoji="0" lang="en-US" sz="3300" b="1" i="0" u="none" strike="noStrike" kern="1200" cap="none" spc="0" normalizeH="0" baseline="0" noProof="0" dirty="0">
                <a:ln>
                  <a:noFill/>
                </a:ln>
                <a:solidFill>
                  <a:srgbClr val="4F81BD"/>
                </a:solidFill>
                <a:effectLst>
                  <a:glow>
                    <a:srgbClr val="EEECE1">
                      <a:lumMod val="90000"/>
                      <a:alpha val="0"/>
                    </a:srgbClr>
                  </a:glow>
                  <a:outerShdw dist="63500" dir="2700000" algn="ctr" rotWithShape="0">
                    <a:prstClr val="white">
                      <a:lumMod val="85000"/>
                    </a:prstClr>
                  </a:outerShdw>
                </a:effectLst>
                <a:uLnTx/>
                <a:uFillTx/>
                <a:latin typeface="Calibri"/>
                <a:cs typeface="Arial"/>
              </a:rPr>
              <a:t>Sessions </a:t>
            </a:r>
            <a:r>
              <a:rPr kumimoji="0" lang="en-US" sz="3300" b="1" i="0" u="none" strike="noStrike" kern="1200" cap="none" spc="0" normalizeH="0" baseline="0" noProof="0" dirty="0" err="1">
                <a:ln>
                  <a:noFill/>
                </a:ln>
                <a:solidFill>
                  <a:srgbClr val="4F81BD"/>
                </a:solidFill>
                <a:effectLst>
                  <a:glow>
                    <a:srgbClr val="EEECE1">
                      <a:lumMod val="90000"/>
                      <a:alpha val="0"/>
                    </a:srgbClr>
                  </a:glow>
                  <a:outerShdw dist="63500" dir="2700000" algn="ctr" rotWithShape="0">
                    <a:prstClr val="white">
                      <a:lumMod val="85000"/>
                    </a:prstClr>
                  </a:outerShdw>
                </a:effectLst>
                <a:uLnTx/>
                <a:uFillTx/>
                <a:latin typeface="Calibri"/>
                <a:cs typeface="Arial"/>
              </a:rPr>
              <a:t>d’autonomisation</a:t>
            </a:r>
            <a:r>
              <a:rPr kumimoji="0" lang="en-US" sz="3300" b="1" i="0" u="none" strike="noStrike" kern="1200" cap="none" spc="0" normalizeH="0" baseline="0" noProof="0" dirty="0">
                <a:ln>
                  <a:noFill/>
                </a:ln>
                <a:solidFill>
                  <a:srgbClr val="4F81BD"/>
                </a:solidFill>
                <a:effectLst>
                  <a:glow>
                    <a:srgbClr val="EEECE1">
                      <a:lumMod val="90000"/>
                      <a:alpha val="0"/>
                    </a:srgbClr>
                  </a:glow>
                  <a:outerShdw dist="63500" dir="2700000" algn="ctr" rotWithShape="0">
                    <a:prstClr val="white">
                      <a:lumMod val="85000"/>
                    </a:prstClr>
                  </a:outerShdw>
                </a:effectLst>
                <a:uLnTx/>
                <a:uFillTx/>
                <a:latin typeface="Calibri"/>
                <a:cs typeface="Arial"/>
              </a:rPr>
              <a:t> : Ordre du jour</a:t>
            </a:r>
            <a:endParaRPr kumimoji="0" lang="en-US" sz="3300" b="1" i="0" u="none" strike="noStrike" kern="1200" cap="none" spc="0" normalizeH="0" baseline="0" noProof="0" dirty="0">
              <a:ln>
                <a:noFill/>
              </a:ln>
              <a:solidFill>
                <a:srgbClr val="4F81BD"/>
              </a:solidFill>
              <a:effectLst>
                <a:glow>
                  <a:srgbClr val="EEECE1">
                    <a:lumMod val="90000"/>
                    <a:alpha val="0"/>
                  </a:srgbClr>
                </a:glow>
                <a:outerShdw dist="63500" dir="2700000" algn="ctr" rotWithShape="0">
                  <a:prstClr val="white">
                    <a:lumMod val="85000"/>
                  </a:prstClr>
                </a:outerShdw>
              </a:effectLst>
              <a:uLnTx/>
              <a:uFillTx/>
              <a:latin typeface="Calibri"/>
              <a:ea typeface="+mj-ea"/>
              <a:cs typeface="Arial"/>
            </a:endParaRPr>
          </a:p>
          <a:p>
            <a:pPr marL="0" marR="0" lvl="0" indent="0" algn="l" defTabSz="914400" rtl="0" eaLnBrk="1" fontAlgn="auto" latinLnBrk="0" hangingPunct="1">
              <a:lnSpc>
                <a:spcPct val="90000"/>
              </a:lnSpc>
              <a:spcBef>
                <a:spcPct val="0"/>
              </a:spcBef>
              <a:spcAft>
                <a:spcPct val="0"/>
              </a:spcAft>
              <a:buClrTx/>
              <a:buSzTx/>
              <a:buFontTx/>
              <a:buNone/>
              <a:tabLst/>
              <a:defRPr/>
            </a:pPr>
            <a:r>
              <a:rPr kumimoji="0" lang="en-CA" sz="2100" b="0" i="1" u="none" strike="noStrike" kern="1200" cap="none" spc="0" normalizeH="0" baseline="0" noProof="0" dirty="0">
                <a:ln>
                  <a:noFill/>
                </a:ln>
                <a:solidFill>
                  <a:prstClr val="black"/>
                </a:solidFill>
                <a:effectLst>
                  <a:glow>
                    <a:srgbClr val="EEECE1">
                      <a:lumMod val="90000"/>
                      <a:alpha val="0"/>
                    </a:srgbClr>
                  </a:glow>
                  <a:outerShdw dist="63500" dir="2700000" algn="ctr" rotWithShape="0">
                    <a:prstClr val="white">
                      <a:lumMod val="85000"/>
                    </a:prstClr>
                  </a:outerShdw>
                </a:effectLst>
                <a:uLnTx/>
                <a:uFillTx/>
                <a:latin typeface="Calibri"/>
                <a:ea typeface="+mj-ea"/>
                <a:cs typeface="Arial"/>
              </a:rPr>
              <a:t>Du 17 au 19 </a:t>
            </a:r>
            <a:r>
              <a:rPr kumimoji="0" lang="en-CA" sz="2100" b="0" i="1" u="none" strike="noStrike" kern="1200" cap="none" spc="0" normalizeH="0" baseline="0" noProof="0" dirty="0" err="1">
                <a:ln>
                  <a:noFill/>
                </a:ln>
                <a:solidFill>
                  <a:prstClr val="black"/>
                </a:solidFill>
                <a:effectLst>
                  <a:glow>
                    <a:srgbClr val="EEECE1">
                      <a:lumMod val="90000"/>
                      <a:alpha val="0"/>
                    </a:srgbClr>
                  </a:glow>
                  <a:outerShdw dist="63500" dir="2700000" algn="ctr" rotWithShape="0">
                    <a:prstClr val="white">
                      <a:lumMod val="85000"/>
                    </a:prstClr>
                  </a:outerShdw>
                </a:effectLst>
                <a:uLnTx/>
                <a:uFillTx/>
                <a:latin typeface="Calibri"/>
                <a:ea typeface="+mj-ea"/>
                <a:cs typeface="Arial"/>
              </a:rPr>
              <a:t>novembre</a:t>
            </a:r>
            <a:r>
              <a:rPr kumimoji="0" lang="en-CA" sz="2100" b="0" i="1" u="none" strike="noStrike" kern="1200" cap="none" spc="0" normalizeH="0" baseline="0" noProof="0" dirty="0">
                <a:ln>
                  <a:noFill/>
                </a:ln>
                <a:solidFill>
                  <a:prstClr val="black"/>
                </a:solidFill>
                <a:effectLst>
                  <a:glow>
                    <a:srgbClr val="EEECE1">
                      <a:lumMod val="90000"/>
                      <a:alpha val="0"/>
                    </a:srgbClr>
                  </a:glow>
                  <a:outerShdw dist="63500" dir="2700000" algn="ctr" rotWithShape="0">
                    <a:prstClr val="white">
                      <a:lumMod val="85000"/>
                    </a:prstClr>
                  </a:outerShdw>
                </a:effectLst>
                <a:uLnTx/>
                <a:uFillTx/>
                <a:latin typeface="Calibri"/>
                <a:ea typeface="+mj-ea"/>
                <a:cs typeface="Arial"/>
              </a:rPr>
              <a:t> 2020			</a:t>
            </a:r>
          </a:p>
          <a:p>
            <a:pPr marL="0" marR="0" lvl="0" indent="0" algn="l" defTabSz="914400" rtl="0" eaLnBrk="1" fontAlgn="auto" latinLnBrk="0" hangingPunct="1">
              <a:lnSpc>
                <a:spcPct val="90000"/>
              </a:lnSpc>
              <a:spcBef>
                <a:spcPct val="0"/>
              </a:spcBef>
              <a:spcAft>
                <a:spcPct val="0"/>
              </a:spcAft>
              <a:buClrTx/>
              <a:buSzTx/>
              <a:buFontTx/>
              <a:buNone/>
              <a:tabLst/>
              <a:defRPr/>
            </a:pPr>
            <a:endParaRPr kumimoji="0" lang="en-CA" sz="2100" b="0" i="0" u="none" strike="noStrike" kern="1200" cap="none" spc="0" normalizeH="0" baseline="0" noProof="0" dirty="0">
              <a:ln>
                <a:noFill/>
              </a:ln>
              <a:solidFill>
                <a:prstClr val="black"/>
              </a:solidFill>
              <a:effectLst>
                <a:glow>
                  <a:srgbClr val="EEECE1">
                    <a:lumMod val="90000"/>
                    <a:alpha val="0"/>
                  </a:srgbClr>
                </a:glow>
                <a:outerShdw dist="63500" dir="2700000" algn="ctr" rotWithShape="0">
                  <a:prstClr val="white">
                    <a:lumMod val="85000"/>
                  </a:prstClr>
                </a:outerShdw>
              </a:effectLst>
              <a:uLnTx/>
              <a:uFillTx/>
              <a:latin typeface="Calibri"/>
              <a:ea typeface="+mj-ea"/>
              <a:cs typeface="Arial"/>
            </a:endParaRPr>
          </a:p>
        </p:txBody>
      </p:sp>
      <p:sp>
        <p:nvSpPr>
          <p:cNvPr id="2" name="TextBox 1"/>
          <p:cNvSpPr txBox="1"/>
          <p:nvPr>
            <p:custDataLst>
              <p:tags r:id="rId4"/>
            </p:custDataLst>
          </p:nvPr>
        </p:nvSpPr>
        <p:spPr>
          <a:xfrm>
            <a:off x="4139952" y="128364"/>
            <a:ext cx="488504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a:ea typeface="+mn-ea"/>
                <a:cs typeface="Arial"/>
              </a:rPr>
              <a:t>ÉBAUCHE AUX FINS DE DISCUSSION</a:t>
            </a:r>
            <a:endParaRPr kumimoji="0" lang="en-CA" sz="2400" b="1" i="0" u="none" strike="noStrike" kern="1200" cap="none" spc="0" normalizeH="0" baseline="0" noProof="0" dirty="0">
              <a:ln>
                <a:noFill/>
              </a:ln>
              <a:solidFill>
                <a:prstClr val="black"/>
              </a:solidFill>
              <a:effectLst/>
              <a:uLnTx/>
              <a:uFillTx/>
              <a:latin typeface="Calibri"/>
              <a:ea typeface="+mn-ea"/>
              <a:cs typeface="Arial"/>
            </a:endParaRPr>
          </a:p>
        </p:txBody>
      </p:sp>
    </p:spTree>
    <p:extLst>
      <p:ext uri="{BB962C8B-B14F-4D97-AF65-F5344CB8AC3E}">
        <p14:creationId xmlns:p14="http://schemas.microsoft.com/office/powerpoint/2010/main" val="371226526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69F41-3FA8-4438-8DF8-0640787AA73A}"/>
              </a:ext>
            </a:extLst>
          </p:cNvPr>
          <p:cNvSpPr>
            <a:spLocks noGrp="1"/>
          </p:cNvSpPr>
          <p:nvPr>
            <p:ph type="title"/>
            <p:custDataLst>
              <p:tags r:id="rId1"/>
            </p:custDataLst>
          </p:nvPr>
        </p:nvSpPr>
        <p:spPr>
          <a:xfrm>
            <a:off x="190045" y="116632"/>
            <a:ext cx="8229600" cy="562074"/>
          </a:xfrm>
        </p:spPr>
        <p:txBody>
          <a:bodyPr>
            <a:noAutofit/>
          </a:bodyPr>
          <a:lstStyle/>
          <a:p>
            <a:r>
              <a:rPr lang="en-IE" sz="3200"/>
              <a:t>Sessions d’autonomisation</a:t>
            </a:r>
          </a:p>
        </p:txBody>
      </p:sp>
      <p:graphicFrame>
        <p:nvGraphicFramePr>
          <p:cNvPr id="3" name="Table 3">
            <a:extLst>
              <a:ext uri="{FF2B5EF4-FFF2-40B4-BE49-F238E27FC236}">
                <a16:creationId xmlns:a16="http://schemas.microsoft.com/office/drawing/2014/main" id="{24AAE8FF-CAA9-43FA-A175-24506CC91F22}"/>
              </a:ext>
            </a:extLst>
          </p:cNvPr>
          <p:cNvGraphicFramePr>
            <a:graphicFrameLocks noGrp="1"/>
          </p:cNvGraphicFramePr>
          <p:nvPr>
            <p:custDataLst>
              <p:tags r:id="rId2"/>
            </p:custDataLst>
            <p:extLst>
              <p:ext uri="{D42A27DB-BD31-4B8C-83A1-F6EECF244321}">
                <p14:modId xmlns:p14="http://schemas.microsoft.com/office/powerpoint/2010/main" val="2638544183"/>
              </p:ext>
            </p:extLst>
          </p:nvPr>
        </p:nvGraphicFramePr>
        <p:xfrm>
          <a:off x="899592" y="1268760"/>
          <a:ext cx="7344815" cy="5494444"/>
        </p:xfrm>
        <a:graphic>
          <a:graphicData uri="http://schemas.openxmlformats.org/drawingml/2006/table">
            <a:tbl>
              <a:tblPr firstRow="1" bandRow="1">
                <a:tableStyleId>{3B4B98B0-60AC-42C2-AFA5-B58CD77FA1E5}</a:tableStyleId>
              </a:tblPr>
              <a:tblGrid>
                <a:gridCol w="2500611">
                  <a:extLst>
                    <a:ext uri="{9D8B030D-6E8A-4147-A177-3AD203B41FA5}">
                      <a16:colId xmlns:a16="http://schemas.microsoft.com/office/drawing/2014/main" val="2381279035"/>
                    </a:ext>
                  </a:extLst>
                </a:gridCol>
                <a:gridCol w="2422102">
                  <a:extLst>
                    <a:ext uri="{9D8B030D-6E8A-4147-A177-3AD203B41FA5}">
                      <a16:colId xmlns:a16="http://schemas.microsoft.com/office/drawing/2014/main" val="1171730672"/>
                    </a:ext>
                  </a:extLst>
                </a:gridCol>
                <a:gridCol w="2422102">
                  <a:extLst>
                    <a:ext uri="{9D8B030D-6E8A-4147-A177-3AD203B41FA5}">
                      <a16:colId xmlns:a16="http://schemas.microsoft.com/office/drawing/2014/main" val="3306216714"/>
                    </a:ext>
                  </a:extLst>
                </a:gridCol>
              </a:tblGrid>
              <a:tr h="450586">
                <a:tc>
                  <a:txBody>
                    <a:bodyPr/>
                    <a:lstStyle/>
                    <a:p>
                      <a:pPr algn="ctr"/>
                      <a:r>
                        <a:rPr lang="en-IE" sz="1600" dirty="0"/>
                        <a:t>Mardi</a:t>
                      </a:r>
                    </a:p>
                    <a:p>
                      <a:pPr algn="ctr"/>
                      <a:r>
                        <a:rPr lang="en-IE" sz="1050" dirty="0">
                          <a:solidFill>
                            <a:schemeClr val="accent1"/>
                          </a:solidFill>
                        </a:rPr>
                        <a:t>17 </a:t>
                      </a:r>
                      <a:r>
                        <a:rPr lang="en-IE" sz="1050" dirty="0" err="1">
                          <a:solidFill>
                            <a:schemeClr val="accent1"/>
                          </a:solidFill>
                        </a:rPr>
                        <a:t>novembre</a:t>
                      </a:r>
                      <a:r>
                        <a:rPr lang="en-IE" sz="1050" dirty="0">
                          <a:solidFill>
                            <a:schemeClr val="accent1"/>
                          </a:solidFill>
                        </a:rPr>
                        <a:t> 2020</a:t>
                      </a:r>
                    </a:p>
                  </a:txBody>
                  <a:tcPr marL="68562" marR="68562" marT="34281" marB="34281"/>
                </a:tc>
                <a:tc>
                  <a:txBody>
                    <a:bodyPr/>
                    <a:lstStyle/>
                    <a:p>
                      <a:pPr algn="ctr"/>
                      <a:r>
                        <a:rPr lang="en-IE" sz="1600"/>
                        <a:t>Mercredi</a:t>
                      </a:r>
                    </a:p>
                    <a:p>
                      <a:pPr marL="0" marR="0" lvl="0" indent="0" algn="ctr" defTabSz="1088558" rtl="0" eaLnBrk="1" fontAlgn="auto" latinLnBrk="0" hangingPunct="1">
                        <a:lnSpc>
                          <a:spcPct val="100000"/>
                        </a:lnSpc>
                        <a:spcBef>
                          <a:spcPct val="0"/>
                        </a:spcBef>
                        <a:spcAft>
                          <a:spcPct val="0"/>
                        </a:spcAft>
                        <a:buClrTx/>
                        <a:buSzTx/>
                        <a:buFontTx/>
                        <a:buNone/>
                        <a:defRPr/>
                      </a:pPr>
                      <a:r>
                        <a:rPr lang="en-IE" sz="1050">
                          <a:solidFill>
                            <a:schemeClr val="accent1"/>
                          </a:solidFill>
                        </a:rPr>
                        <a:t>18 novembre 2020</a:t>
                      </a:r>
                    </a:p>
                  </a:txBody>
                  <a:tcPr marL="68562" marR="68562" marT="34281" marB="34281"/>
                </a:tc>
                <a:tc>
                  <a:txBody>
                    <a:bodyPr/>
                    <a:lstStyle/>
                    <a:p>
                      <a:pPr algn="ctr"/>
                      <a:r>
                        <a:rPr lang="en-IE" sz="1600" dirty="0" err="1"/>
                        <a:t>Jeudi</a:t>
                      </a:r>
                      <a:endParaRPr lang="en-IE" sz="1600" dirty="0"/>
                    </a:p>
                    <a:p>
                      <a:pPr marL="0" marR="0" lvl="0" indent="0" algn="ctr" defTabSz="1088558" rtl="0" eaLnBrk="1" fontAlgn="auto" latinLnBrk="0" hangingPunct="1">
                        <a:lnSpc>
                          <a:spcPct val="100000"/>
                        </a:lnSpc>
                        <a:spcBef>
                          <a:spcPct val="0"/>
                        </a:spcBef>
                        <a:spcAft>
                          <a:spcPct val="0"/>
                        </a:spcAft>
                        <a:buClrTx/>
                        <a:buSzTx/>
                        <a:buFontTx/>
                        <a:buNone/>
                        <a:defRPr/>
                      </a:pPr>
                      <a:r>
                        <a:rPr lang="en-IE" sz="1050" dirty="0">
                          <a:solidFill>
                            <a:schemeClr val="accent1"/>
                          </a:solidFill>
                        </a:rPr>
                        <a:t>19 </a:t>
                      </a:r>
                      <a:r>
                        <a:rPr lang="en-IE" sz="1050" dirty="0" err="1">
                          <a:solidFill>
                            <a:schemeClr val="accent1"/>
                          </a:solidFill>
                        </a:rPr>
                        <a:t>novembre</a:t>
                      </a:r>
                      <a:r>
                        <a:rPr lang="en-IE" sz="1050" dirty="0">
                          <a:solidFill>
                            <a:schemeClr val="accent1"/>
                          </a:solidFill>
                        </a:rPr>
                        <a:t> 2020</a:t>
                      </a:r>
                    </a:p>
                  </a:txBody>
                  <a:tcPr marL="68562" marR="68562" marT="34281" marB="34281"/>
                </a:tc>
                <a:extLst>
                  <a:ext uri="{0D108BD9-81ED-4DB2-BD59-A6C34878D82A}">
                    <a16:rowId xmlns:a16="http://schemas.microsoft.com/office/drawing/2014/main" val="3526671724"/>
                  </a:ext>
                </a:extLst>
              </a:tr>
              <a:tr h="5022022">
                <a:tc>
                  <a:txBody>
                    <a:bodyPr/>
                    <a:lstStyle/>
                    <a:p>
                      <a:pPr marL="0" marR="0" lvl="0" indent="0" algn="l" defTabSz="1088558" rtl="0" eaLnBrk="1" fontAlgn="auto" latinLnBrk="0" hangingPunct="1">
                        <a:lnSpc>
                          <a:spcPct val="100000"/>
                        </a:lnSpc>
                        <a:spcBef>
                          <a:spcPct val="0"/>
                        </a:spcBef>
                        <a:spcAft>
                          <a:spcPct val="0"/>
                        </a:spcAft>
                        <a:buClrTx/>
                        <a:buSzTx/>
                        <a:buFont typeface="Arial" panose="020B0604020202020204" pitchFamily="34" charset="0"/>
                        <a:buNone/>
                        <a:defRPr/>
                      </a:pPr>
                      <a:r>
                        <a:rPr kumimoji="0" lang="en-IE" sz="1100" b="1" i="0" u="none" strike="noStrike" kern="1200" cap="none" spc="0" normalizeH="0" baseline="0" noProof="0" dirty="0">
                          <a:ln>
                            <a:noFill/>
                          </a:ln>
                          <a:solidFill>
                            <a:srgbClr val="000000"/>
                          </a:solidFill>
                          <a:effectLst/>
                          <a:uLnTx/>
                          <a:uFillTx/>
                          <a:latin typeface="+mn-lt"/>
                          <a:ea typeface="+mn-ea"/>
                          <a:cs typeface="+mn-cs"/>
                        </a:rPr>
                        <a:t>Aperçu du Programme de la </a:t>
                      </a:r>
                      <a:r>
                        <a:rPr kumimoji="0" lang="en-IE" sz="1100" b="1" i="0" u="none" strike="noStrike" kern="1200" cap="none" spc="0" normalizeH="0" baseline="0" noProof="0" dirty="0" err="1">
                          <a:ln>
                            <a:noFill/>
                          </a:ln>
                          <a:solidFill>
                            <a:srgbClr val="000000"/>
                          </a:solidFill>
                          <a:effectLst/>
                          <a:uLnTx/>
                          <a:uFillTx/>
                          <a:latin typeface="+mn-lt"/>
                          <a:ea typeface="+mn-ea"/>
                          <a:cs typeface="+mn-cs"/>
                        </a:rPr>
                        <a:t>fonction</a:t>
                      </a:r>
                      <a:r>
                        <a:rPr kumimoji="0" lang="en-IE" sz="1100" b="1" i="0" u="none" strike="noStrike" kern="1200" cap="none" spc="0" normalizeH="0" baseline="0" noProof="0" dirty="0">
                          <a:ln>
                            <a:noFill/>
                          </a:ln>
                          <a:solidFill>
                            <a:srgbClr val="000000"/>
                          </a:solidFill>
                          <a:effectLst/>
                          <a:uLnTx/>
                          <a:uFillTx/>
                          <a:latin typeface="+mn-lt"/>
                          <a:ea typeface="+mn-ea"/>
                          <a:cs typeface="+mn-cs"/>
                        </a:rPr>
                        <a:t> de </a:t>
                      </a:r>
                      <a:r>
                        <a:rPr kumimoji="0" lang="en-IE" sz="1100" b="1" i="0" u="none" strike="noStrike" kern="1200" cap="none" spc="0" normalizeH="0" baseline="0" noProof="0" dirty="0" err="1">
                          <a:ln>
                            <a:noFill/>
                          </a:ln>
                          <a:solidFill>
                            <a:srgbClr val="000000"/>
                          </a:solidFill>
                          <a:effectLst/>
                          <a:uLnTx/>
                          <a:uFillTx/>
                          <a:latin typeface="+mn-lt"/>
                          <a:ea typeface="+mn-ea"/>
                          <a:cs typeface="+mn-cs"/>
                        </a:rPr>
                        <a:t>contrôleur</a:t>
                      </a:r>
                      <a:r>
                        <a:rPr kumimoji="0" lang="en-IE" sz="1100" b="1" i="0" u="none" strike="noStrike" kern="1200" cap="none" spc="0" normalizeH="0" baseline="0" noProof="0" dirty="0">
                          <a:ln>
                            <a:noFill/>
                          </a:ln>
                          <a:solidFill>
                            <a:srgbClr val="000000"/>
                          </a:solidFill>
                          <a:effectLst/>
                          <a:uLnTx/>
                          <a:uFillTx/>
                          <a:latin typeface="+mn-lt"/>
                          <a:ea typeface="+mn-ea"/>
                          <a:cs typeface="+mn-cs"/>
                        </a:rPr>
                        <a:t> numérique</a:t>
                      </a:r>
                    </a:p>
                    <a:p>
                      <a:pPr marL="171450" marR="0" lvl="0" indent="-171450" algn="l" defTabSz="1088558"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IE" sz="1100" b="0" i="0" u="none" strike="noStrike" kern="1200" cap="none" spc="0" normalizeH="0" baseline="0" dirty="0">
                          <a:ln>
                            <a:noFill/>
                          </a:ln>
                          <a:solidFill>
                            <a:schemeClr val="accent1"/>
                          </a:solidFill>
                          <a:effectLst/>
                          <a:uLnTx/>
                          <a:uFillTx/>
                          <a:latin typeface="+mn-lt"/>
                          <a:ea typeface="+mn-ea"/>
                          <a:cs typeface="+mn-cs"/>
                        </a:rPr>
                        <a:t>Introduction de Yves Bacon, </a:t>
                      </a:r>
                      <a:r>
                        <a:rPr kumimoji="0" lang="en-IE" sz="1100" b="0" i="0" u="none" strike="noStrike" kern="1200" cap="none" spc="0" normalizeH="0" baseline="0" dirty="0" err="1">
                          <a:ln>
                            <a:noFill/>
                          </a:ln>
                          <a:solidFill>
                            <a:schemeClr val="accent1"/>
                          </a:solidFill>
                          <a:effectLst/>
                          <a:uLnTx/>
                          <a:uFillTx/>
                          <a:latin typeface="+mn-lt"/>
                          <a:ea typeface="+mn-ea"/>
                          <a:cs typeface="+mn-cs"/>
                        </a:rPr>
                        <a:t>contrôleur</a:t>
                      </a:r>
                      <a:r>
                        <a:rPr kumimoji="0" lang="en-IE" sz="1100" b="0" i="0" u="none" strike="noStrike" kern="1200" cap="none" spc="0" normalizeH="0" baseline="0" dirty="0">
                          <a:ln>
                            <a:noFill/>
                          </a:ln>
                          <a:solidFill>
                            <a:schemeClr val="accent1"/>
                          </a:solidFill>
                          <a:effectLst/>
                          <a:uLnTx/>
                          <a:uFillTx/>
                          <a:latin typeface="+mn-lt"/>
                          <a:ea typeface="+mn-ea"/>
                          <a:cs typeface="+mn-cs"/>
                        </a:rPr>
                        <a:t> </a:t>
                      </a:r>
                      <a:r>
                        <a:rPr kumimoji="0" lang="en-IE" sz="1100" b="0" i="0" u="none" strike="noStrike" kern="1200" cap="none" spc="0" normalizeH="0" baseline="0" dirty="0" err="1">
                          <a:ln>
                            <a:noFill/>
                          </a:ln>
                          <a:solidFill>
                            <a:schemeClr val="accent1"/>
                          </a:solidFill>
                          <a:effectLst/>
                          <a:uLnTx/>
                          <a:uFillTx/>
                          <a:latin typeface="+mn-lt"/>
                          <a:ea typeface="+mn-ea"/>
                          <a:cs typeface="+mn-cs"/>
                        </a:rPr>
                        <a:t>général</a:t>
                      </a:r>
                      <a:r>
                        <a:rPr kumimoji="0" lang="en-IE" sz="1100" b="0" i="0" u="none" strike="noStrike" kern="1200" cap="none" spc="0" normalizeH="0" baseline="0" dirty="0">
                          <a:ln>
                            <a:noFill/>
                          </a:ln>
                          <a:solidFill>
                            <a:schemeClr val="accent1"/>
                          </a:solidFill>
                          <a:effectLst/>
                          <a:uLnTx/>
                          <a:uFillTx/>
                          <a:latin typeface="+mn-lt"/>
                          <a:ea typeface="+mn-ea"/>
                          <a:cs typeface="+mn-cs"/>
                        </a:rPr>
                        <a:t> adjoint du Canada </a:t>
                      </a:r>
                    </a:p>
                    <a:p>
                      <a:pPr marL="171450" marR="0" lvl="0" indent="-171450" algn="l" defTabSz="1088558"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IE" sz="1100" b="0" i="0" u="none" strike="noStrike" kern="1200" cap="none" spc="0" normalizeH="0" baseline="0" noProof="0" dirty="0">
                          <a:ln>
                            <a:noFill/>
                          </a:ln>
                          <a:solidFill>
                            <a:schemeClr val="accent1"/>
                          </a:solidFill>
                          <a:effectLst/>
                          <a:uLnTx/>
                          <a:uFillTx/>
                          <a:latin typeface="+mn-lt"/>
                          <a:ea typeface="+mn-ea"/>
                          <a:cs typeface="+mn-cs"/>
                        </a:rPr>
                        <a:t>Lynn Gibault, </a:t>
                      </a:r>
                      <a:r>
                        <a:rPr kumimoji="0" lang="en-IE" sz="1100" b="0" i="0" u="none" strike="noStrike" kern="1200" cap="none" spc="0" normalizeH="0" baseline="0" noProof="0" dirty="0" err="1">
                          <a:ln>
                            <a:noFill/>
                          </a:ln>
                          <a:solidFill>
                            <a:schemeClr val="accent1"/>
                          </a:solidFill>
                          <a:effectLst/>
                          <a:uLnTx/>
                          <a:uFillTx/>
                          <a:latin typeface="+mn-lt"/>
                          <a:ea typeface="+mn-ea"/>
                          <a:cs typeface="+mn-cs"/>
                        </a:rPr>
                        <a:t>directrice</a:t>
                      </a:r>
                      <a:r>
                        <a:rPr kumimoji="0" lang="en-IE" sz="1100" b="0" i="0" u="none" strike="noStrike" kern="1200" cap="none" spc="0" normalizeH="0" baseline="0" noProof="0" dirty="0">
                          <a:ln>
                            <a:noFill/>
                          </a:ln>
                          <a:solidFill>
                            <a:schemeClr val="accent1"/>
                          </a:solidFill>
                          <a:effectLst/>
                          <a:uLnTx/>
                          <a:uFillTx/>
                          <a:latin typeface="+mn-lt"/>
                          <a:ea typeface="+mn-ea"/>
                          <a:cs typeface="+mn-cs"/>
                        </a:rPr>
                        <a:t> </a:t>
                      </a:r>
                      <a:r>
                        <a:rPr kumimoji="0" lang="en-IE" sz="1100" b="0" i="0" u="none" strike="noStrike" kern="1200" cap="none" spc="0" normalizeH="0" baseline="0" noProof="0" dirty="0" err="1">
                          <a:ln>
                            <a:noFill/>
                          </a:ln>
                          <a:solidFill>
                            <a:schemeClr val="accent1"/>
                          </a:solidFill>
                          <a:effectLst/>
                          <a:uLnTx/>
                          <a:uFillTx/>
                          <a:latin typeface="+mn-lt"/>
                          <a:ea typeface="+mn-ea"/>
                          <a:cs typeface="+mn-cs"/>
                        </a:rPr>
                        <a:t>exécutive</a:t>
                      </a:r>
                      <a:r>
                        <a:rPr kumimoji="0" lang="en-IE" sz="1100" b="0" i="0" u="none" strike="noStrike" kern="1200" cap="none" spc="0" normalizeH="0" baseline="0" noProof="0" dirty="0">
                          <a:ln>
                            <a:noFill/>
                          </a:ln>
                          <a:solidFill>
                            <a:schemeClr val="accent1"/>
                          </a:solidFill>
                          <a:effectLst/>
                          <a:uLnTx/>
                          <a:uFillTx/>
                          <a:latin typeface="+mn-lt"/>
                          <a:ea typeface="+mn-ea"/>
                          <a:cs typeface="+mn-cs"/>
                        </a:rPr>
                        <a:t> du Programme de la </a:t>
                      </a:r>
                      <a:r>
                        <a:rPr kumimoji="0" lang="en-IE" sz="1100" b="0" i="0" u="none" strike="noStrike" kern="1200" cap="none" spc="0" normalizeH="0" baseline="0" noProof="0" dirty="0" err="1">
                          <a:ln>
                            <a:noFill/>
                          </a:ln>
                          <a:solidFill>
                            <a:schemeClr val="accent1"/>
                          </a:solidFill>
                          <a:effectLst/>
                          <a:uLnTx/>
                          <a:uFillTx/>
                          <a:latin typeface="+mn-lt"/>
                          <a:ea typeface="+mn-ea"/>
                          <a:cs typeface="+mn-cs"/>
                        </a:rPr>
                        <a:t>fonction</a:t>
                      </a:r>
                      <a:r>
                        <a:rPr kumimoji="0" lang="en-IE" sz="1100" b="0" i="0" u="none" strike="noStrike" kern="1200" cap="none" spc="0" normalizeH="0" baseline="0" noProof="0" dirty="0">
                          <a:ln>
                            <a:noFill/>
                          </a:ln>
                          <a:solidFill>
                            <a:schemeClr val="accent1"/>
                          </a:solidFill>
                          <a:effectLst/>
                          <a:uLnTx/>
                          <a:uFillTx/>
                          <a:latin typeface="+mn-lt"/>
                          <a:ea typeface="+mn-ea"/>
                          <a:cs typeface="+mn-cs"/>
                        </a:rPr>
                        <a:t> de </a:t>
                      </a:r>
                      <a:r>
                        <a:rPr kumimoji="0" lang="en-IE" sz="1100" b="0" i="0" u="none" strike="noStrike" kern="1200" cap="none" spc="0" normalizeH="0" baseline="0" noProof="0" dirty="0" err="1">
                          <a:ln>
                            <a:noFill/>
                          </a:ln>
                          <a:solidFill>
                            <a:schemeClr val="accent1"/>
                          </a:solidFill>
                          <a:effectLst/>
                          <a:uLnTx/>
                          <a:uFillTx/>
                          <a:latin typeface="+mn-lt"/>
                          <a:ea typeface="+mn-ea"/>
                          <a:cs typeface="+mn-cs"/>
                        </a:rPr>
                        <a:t>contrôleur</a:t>
                      </a:r>
                      <a:r>
                        <a:rPr kumimoji="0" lang="en-IE" sz="1100" b="0" i="0" u="none" strike="noStrike" kern="1200" cap="none" spc="0" normalizeH="0" baseline="0" noProof="0" dirty="0">
                          <a:ln>
                            <a:noFill/>
                          </a:ln>
                          <a:solidFill>
                            <a:schemeClr val="accent1"/>
                          </a:solidFill>
                          <a:effectLst/>
                          <a:uLnTx/>
                          <a:uFillTx/>
                          <a:latin typeface="+mn-lt"/>
                          <a:ea typeface="+mn-ea"/>
                          <a:cs typeface="+mn-cs"/>
                        </a:rPr>
                        <a:t> numérique, </a:t>
                      </a:r>
                      <a:r>
                        <a:rPr kumimoji="0" lang="en-IE" sz="1100" b="0" i="0" u="none" strike="noStrike" kern="1200" cap="none" spc="0" normalizeH="0" baseline="0" noProof="0" dirty="0" err="1">
                          <a:ln>
                            <a:noFill/>
                          </a:ln>
                          <a:solidFill>
                            <a:schemeClr val="accent1"/>
                          </a:solidFill>
                          <a:effectLst/>
                          <a:uLnTx/>
                          <a:uFillTx/>
                          <a:latin typeface="+mn-lt"/>
                          <a:ea typeface="+mn-ea"/>
                          <a:cs typeface="+mn-cs"/>
                        </a:rPr>
                        <a:t>présentera</a:t>
                      </a:r>
                      <a:r>
                        <a:rPr kumimoji="0" lang="en-IE" sz="1100" b="0" i="0" u="none" strike="noStrike" kern="1200" cap="none" spc="0" normalizeH="0" baseline="0" noProof="0" dirty="0">
                          <a:ln>
                            <a:noFill/>
                          </a:ln>
                          <a:solidFill>
                            <a:schemeClr val="accent1"/>
                          </a:solidFill>
                          <a:effectLst/>
                          <a:uLnTx/>
                          <a:uFillTx/>
                          <a:latin typeface="+mn-lt"/>
                          <a:ea typeface="+mn-ea"/>
                          <a:cs typeface="+mn-cs"/>
                        </a:rPr>
                        <a:t> un aperçu </a:t>
                      </a:r>
                      <a:r>
                        <a:rPr kumimoji="0" lang="en-IE" sz="1100" b="0" i="0" u="none" strike="noStrike" kern="1200" cap="none" spc="0" normalizeH="0" baseline="0" noProof="0" dirty="0" err="1">
                          <a:ln>
                            <a:noFill/>
                          </a:ln>
                          <a:solidFill>
                            <a:schemeClr val="accent1"/>
                          </a:solidFill>
                          <a:effectLst/>
                          <a:uLnTx/>
                          <a:uFillTx/>
                          <a:latin typeface="+mn-lt"/>
                          <a:ea typeface="+mn-ea"/>
                          <a:cs typeface="+mn-cs"/>
                        </a:rPr>
                        <a:t>général</a:t>
                      </a:r>
                      <a:r>
                        <a:rPr kumimoji="0" lang="en-IE" sz="1100" b="0" i="0" u="none" strike="noStrike" kern="1200" cap="none" spc="0" normalizeH="0" baseline="0" noProof="0" dirty="0">
                          <a:ln>
                            <a:noFill/>
                          </a:ln>
                          <a:solidFill>
                            <a:schemeClr val="accent1"/>
                          </a:solidFill>
                          <a:effectLst/>
                          <a:uLnTx/>
                          <a:uFillTx/>
                          <a:latin typeface="+mn-lt"/>
                          <a:ea typeface="+mn-ea"/>
                          <a:cs typeface="+mn-cs"/>
                        </a:rPr>
                        <a:t> du PFCN</a:t>
                      </a:r>
                    </a:p>
                    <a:p>
                      <a:pPr marL="171450" marR="0" lvl="0" indent="-171450" algn="l" defTabSz="1088558"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fr-FR" sz="1100" b="0" i="0" u="none" strike="noStrike" kern="1200" cap="none" spc="0" normalizeH="0" baseline="0" noProof="0" dirty="0">
                          <a:ln>
                            <a:noFill/>
                          </a:ln>
                          <a:solidFill>
                            <a:schemeClr val="accent1"/>
                          </a:solidFill>
                          <a:effectLst/>
                          <a:uLnTx/>
                          <a:uFillTx/>
                          <a:latin typeface="+mn-lt"/>
                          <a:ea typeface="+mn-ea"/>
                          <a:cs typeface="+mn-cs"/>
                        </a:rPr>
                        <a:t>Carl </a:t>
                      </a:r>
                      <a:r>
                        <a:rPr kumimoji="0" lang="fr-FR" sz="1100" b="0" i="0" u="none" strike="noStrike" kern="1200" cap="none" spc="0" normalizeH="0" baseline="0" noProof="0" dirty="0" err="1">
                          <a:ln>
                            <a:noFill/>
                          </a:ln>
                          <a:solidFill>
                            <a:schemeClr val="accent1"/>
                          </a:solidFill>
                          <a:effectLst/>
                          <a:uLnTx/>
                          <a:uFillTx/>
                          <a:latin typeface="+mn-lt"/>
                          <a:ea typeface="+mn-ea"/>
                          <a:cs typeface="+mn-cs"/>
                        </a:rPr>
                        <a:t>Boivert</a:t>
                      </a:r>
                      <a:r>
                        <a:rPr kumimoji="0" lang="fr-FR" sz="1100" b="0" i="0" u="none" strike="noStrike" kern="1200" cap="none" spc="0" normalizeH="0" baseline="0" noProof="0" dirty="0">
                          <a:ln>
                            <a:noFill/>
                          </a:ln>
                          <a:solidFill>
                            <a:schemeClr val="accent1"/>
                          </a:solidFill>
                          <a:effectLst/>
                          <a:uLnTx/>
                          <a:uFillTx/>
                          <a:latin typeface="+mn-lt"/>
                          <a:ea typeface="+mn-ea"/>
                          <a:cs typeface="+mn-cs"/>
                        </a:rPr>
                        <a:t>, directeur de projet du MPO, fera le point sur les progrès de sa mise en œuvre S/4HANA</a:t>
                      </a:r>
                      <a:endParaRPr kumimoji="0" lang="en-IE" sz="1100" b="1" i="0" u="none" strike="noStrike" kern="1200" cap="none" spc="0" normalizeH="0" baseline="0" noProof="0" dirty="0">
                        <a:ln>
                          <a:noFill/>
                        </a:ln>
                        <a:solidFill>
                          <a:schemeClr val="accent1"/>
                        </a:solidFill>
                        <a:effectLst/>
                        <a:uLnTx/>
                        <a:uFillTx/>
                        <a:latin typeface="+mn-lt"/>
                        <a:ea typeface="+mn-ea"/>
                        <a:cs typeface="+mn-cs"/>
                      </a:endParaRPr>
                    </a:p>
                    <a:p>
                      <a:pPr marL="0" marR="0" lvl="0" indent="0" algn="l" defTabSz="1088558" rtl="0" eaLnBrk="1" fontAlgn="auto" latinLnBrk="0" hangingPunct="1">
                        <a:lnSpc>
                          <a:spcPct val="100000"/>
                        </a:lnSpc>
                        <a:spcBef>
                          <a:spcPct val="0"/>
                        </a:spcBef>
                        <a:spcAft>
                          <a:spcPct val="0"/>
                        </a:spcAft>
                        <a:buClrTx/>
                        <a:buSzTx/>
                        <a:buFont typeface="Arial" panose="020B0604020202020204" pitchFamily="34" charset="0"/>
                        <a:buNone/>
                        <a:defRPr/>
                      </a:pPr>
                      <a:r>
                        <a:rPr kumimoji="0" lang="en-IE" sz="1100" b="1" i="0" u="none" strike="noStrike" kern="1200" cap="none" spc="0" normalizeH="0" baseline="0" noProof="0" dirty="0">
                          <a:ln>
                            <a:noFill/>
                          </a:ln>
                          <a:solidFill>
                            <a:srgbClr val="000000"/>
                          </a:solidFill>
                          <a:effectLst/>
                          <a:uLnTx/>
                          <a:uFillTx/>
                          <a:latin typeface="+mn-lt"/>
                          <a:ea typeface="+mn-ea"/>
                          <a:cs typeface="+mn-cs"/>
                        </a:rPr>
                        <a:t>Aperçu du </a:t>
                      </a:r>
                      <a:r>
                        <a:rPr kumimoji="0" lang="en-IE" sz="1100" b="1" i="0" u="none" strike="noStrike" kern="1200" cap="none" spc="0" normalizeH="0" baseline="0" noProof="0" dirty="0" err="1">
                          <a:ln>
                            <a:noFill/>
                          </a:ln>
                          <a:solidFill>
                            <a:srgbClr val="000000"/>
                          </a:solidFill>
                          <a:effectLst/>
                          <a:uLnTx/>
                          <a:uFillTx/>
                          <a:latin typeface="+mn-lt"/>
                          <a:ea typeface="+mn-ea"/>
                          <a:cs typeface="+mn-cs"/>
                        </a:rPr>
                        <a:t>responsable</a:t>
                      </a:r>
                      <a:r>
                        <a:rPr kumimoji="0" lang="en-IE" sz="1100" b="1" i="0" u="none" strike="noStrike" kern="1200" cap="none" spc="0" normalizeH="0" baseline="0" noProof="0" dirty="0">
                          <a:ln>
                            <a:noFill/>
                          </a:ln>
                          <a:solidFill>
                            <a:srgbClr val="000000"/>
                          </a:solidFill>
                          <a:effectLst/>
                          <a:uLnTx/>
                          <a:uFillTx/>
                          <a:latin typeface="+mn-lt"/>
                          <a:ea typeface="+mn-ea"/>
                          <a:cs typeface="+mn-cs"/>
                        </a:rPr>
                        <a:t> </a:t>
                      </a:r>
                      <a:r>
                        <a:rPr kumimoji="0" lang="en-IE" sz="1100" b="1" i="0" u="none" strike="noStrike" kern="1200" cap="none" spc="0" normalizeH="0" baseline="0" noProof="0" dirty="0" err="1">
                          <a:ln>
                            <a:noFill/>
                          </a:ln>
                          <a:solidFill>
                            <a:srgbClr val="000000"/>
                          </a:solidFill>
                          <a:effectLst/>
                          <a:uLnTx/>
                          <a:uFillTx/>
                          <a:latin typeface="+mn-lt"/>
                          <a:ea typeface="+mn-ea"/>
                          <a:cs typeface="+mn-cs"/>
                        </a:rPr>
                        <a:t>opérationnel</a:t>
                      </a:r>
                      <a:endParaRPr kumimoji="0" lang="en-IE" sz="1100" b="1" i="0" u="none" strike="noStrike" kern="1200" cap="none" spc="0" normalizeH="0" baseline="0" noProof="0" dirty="0">
                        <a:ln>
                          <a:noFill/>
                        </a:ln>
                        <a:solidFill>
                          <a:srgbClr val="000000"/>
                        </a:solidFill>
                        <a:effectLst/>
                        <a:uLnTx/>
                        <a:uFillTx/>
                        <a:latin typeface="+mn-lt"/>
                        <a:ea typeface="+mn-ea"/>
                        <a:cs typeface="+mn-cs"/>
                      </a:endParaRPr>
                    </a:p>
                    <a:p>
                      <a:pPr marL="171450" marR="0" lvl="0" indent="-171450" algn="l" defTabSz="1088558" rtl="0" eaLnBrk="1" fontAlgn="auto" latinLnBrk="0" hangingPunct="1">
                        <a:lnSpc>
                          <a:spcPct val="100000"/>
                        </a:lnSpc>
                        <a:spcBef>
                          <a:spcPct val="0"/>
                        </a:spcBef>
                        <a:spcAft>
                          <a:spcPct val="0"/>
                        </a:spcAft>
                        <a:buClrTx/>
                        <a:buSzTx/>
                        <a:buFont typeface="Arial" panose="020B0604020202020204" pitchFamily="34" charset="0"/>
                        <a:buChar char="•"/>
                        <a:defRPr/>
                      </a:pPr>
                      <a:r>
                        <a:rPr lang="en-IE" sz="1100" b="0" kern="1200" noProof="0" dirty="0">
                          <a:solidFill>
                            <a:schemeClr val="accent1"/>
                          </a:solidFill>
                          <a:latin typeface="+mn-lt"/>
                          <a:ea typeface="+mn-ea"/>
                          <a:cs typeface="+mn-cs"/>
                        </a:rPr>
                        <a:t>Lynn Gibault, </a:t>
                      </a:r>
                      <a:r>
                        <a:rPr lang="en-IE" sz="1100" b="0" kern="1200" noProof="0" dirty="0" err="1">
                          <a:solidFill>
                            <a:schemeClr val="accent1"/>
                          </a:solidFill>
                          <a:latin typeface="+mn-lt"/>
                          <a:ea typeface="+mn-ea"/>
                          <a:cs typeface="+mn-cs"/>
                        </a:rPr>
                        <a:t>directrice</a:t>
                      </a:r>
                      <a:r>
                        <a:rPr lang="en-IE" sz="1100" b="0" kern="1200" noProof="0" dirty="0">
                          <a:solidFill>
                            <a:schemeClr val="accent1"/>
                          </a:solidFill>
                          <a:latin typeface="+mn-lt"/>
                          <a:ea typeface="+mn-ea"/>
                          <a:cs typeface="+mn-cs"/>
                        </a:rPr>
                        <a:t> </a:t>
                      </a:r>
                      <a:r>
                        <a:rPr lang="en-IE" sz="1100" b="0" kern="1200" noProof="0" dirty="0" err="1">
                          <a:solidFill>
                            <a:schemeClr val="accent1"/>
                          </a:solidFill>
                          <a:latin typeface="+mn-lt"/>
                          <a:ea typeface="+mn-ea"/>
                          <a:cs typeface="+mn-cs"/>
                        </a:rPr>
                        <a:t>exécutive</a:t>
                      </a:r>
                      <a:r>
                        <a:rPr lang="en-IE" sz="1100" b="0" kern="1200" noProof="0" dirty="0">
                          <a:solidFill>
                            <a:schemeClr val="accent1"/>
                          </a:solidFill>
                          <a:latin typeface="+mn-lt"/>
                          <a:ea typeface="+mn-ea"/>
                          <a:cs typeface="+mn-cs"/>
                        </a:rPr>
                        <a:t> du Programme de la </a:t>
                      </a:r>
                      <a:r>
                        <a:rPr lang="en-IE" sz="1100" b="0" kern="1200" noProof="0" dirty="0" err="1">
                          <a:solidFill>
                            <a:schemeClr val="accent1"/>
                          </a:solidFill>
                          <a:latin typeface="+mn-lt"/>
                          <a:ea typeface="+mn-ea"/>
                          <a:cs typeface="+mn-cs"/>
                        </a:rPr>
                        <a:t>fonction</a:t>
                      </a:r>
                      <a:r>
                        <a:rPr lang="en-IE" sz="1100" b="0" kern="1200" noProof="0" dirty="0">
                          <a:solidFill>
                            <a:schemeClr val="accent1"/>
                          </a:solidFill>
                          <a:latin typeface="+mn-lt"/>
                          <a:ea typeface="+mn-ea"/>
                          <a:cs typeface="+mn-cs"/>
                        </a:rPr>
                        <a:t> de </a:t>
                      </a:r>
                      <a:r>
                        <a:rPr lang="en-IE" sz="1100" b="0" kern="1200" noProof="0" dirty="0" err="1">
                          <a:solidFill>
                            <a:schemeClr val="accent1"/>
                          </a:solidFill>
                          <a:latin typeface="+mn-lt"/>
                          <a:ea typeface="+mn-ea"/>
                          <a:cs typeface="+mn-cs"/>
                        </a:rPr>
                        <a:t>contrôleur</a:t>
                      </a:r>
                      <a:r>
                        <a:rPr lang="en-IE" sz="1100" b="0" kern="1200" noProof="0" dirty="0">
                          <a:solidFill>
                            <a:schemeClr val="accent1"/>
                          </a:solidFill>
                          <a:latin typeface="+mn-lt"/>
                          <a:ea typeface="+mn-ea"/>
                          <a:cs typeface="+mn-cs"/>
                        </a:rPr>
                        <a:t> numérique, et Michel </a:t>
                      </a:r>
                      <a:r>
                        <a:rPr lang="en-IE" sz="1100" b="0" kern="1200" noProof="0" dirty="0" err="1">
                          <a:solidFill>
                            <a:schemeClr val="accent1"/>
                          </a:solidFill>
                          <a:latin typeface="+mn-lt"/>
                          <a:ea typeface="+mn-ea"/>
                          <a:cs typeface="+mn-cs"/>
                        </a:rPr>
                        <a:t>Turbide</a:t>
                      </a:r>
                      <a:r>
                        <a:rPr lang="en-IE" sz="1100" b="0" kern="1200" noProof="0" dirty="0">
                          <a:solidFill>
                            <a:schemeClr val="accent1"/>
                          </a:solidFill>
                          <a:latin typeface="+mn-lt"/>
                          <a:ea typeface="+mn-ea"/>
                          <a:cs typeface="+mn-cs"/>
                        </a:rPr>
                        <a:t>, </a:t>
                      </a:r>
                      <a:r>
                        <a:rPr lang="en-IE" sz="1100" b="0" kern="1200" noProof="0" dirty="0" err="1">
                          <a:solidFill>
                            <a:schemeClr val="accent1"/>
                          </a:solidFill>
                          <a:latin typeface="+mn-lt"/>
                          <a:ea typeface="+mn-ea"/>
                          <a:cs typeface="+mn-cs"/>
                        </a:rPr>
                        <a:t>directeur</a:t>
                      </a:r>
                      <a:r>
                        <a:rPr lang="en-IE" sz="1100" b="0" kern="1200" noProof="0" dirty="0">
                          <a:solidFill>
                            <a:schemeClr val="accent1"/>
                          </a:solidFill>
                          <a:latin typeface="+mn-lt"/>
                          <a:ea typeface="+mn-ea"/>
                          <a:cs typeface="+mn-cs"/>
                        </a:rPr>
                        <a:t> du Programme de la </a:t>
                      </a:r>
                      <a:r>
                        <a:rPr lang="en-IE" sz="1100" b="0" kern="1200" noProof="0" dirty="0" err="1">
                          <a:solidFill>
                            <a:schemeClr val="accent1"/>
                          </a:solidFill>
                          <a:latin typeface="+mn-lt"/>
                          <a:ea typeface="+mn-ea"/>
                          <a:cs typeface="+mn-cs"/>
                        </a:rPr>
                        <a:t>fonction</a:t>
                      </a:r>
                      <a:r>
                        <a:rPr lang="en-IE" sz="1100" b="0" kern="1200" noProof="0" dirty="0">
                          <a:solidFill>
                            <a:schemeClr val="accent1"/>
                          </a:solidFill>
                          <a:latin typeface="+mn-lt"/>
                          <a:ea typeface="+mn-ea"/>
                          <a:cs typeface="+mn-cs"/>
                        </a:rPr>
                        <a:t> de </a:t>
                      </a:r>
                      <a:r>
                        <a:rPr lang="en-IE" sz="1100" b="0" kern="1200" noProof="0" dirty="0" err="1">
                          <a:solidFill>
                            <a:schemeClr val="accent1"/>
                          </a:solidFill>
                          <a:latin typeface="+mn-lt"/>
                          <a:ea typeface="+mn-ea"/>
                          <a:cs typeface="+mn-cs"/>
                        </a:rPr>
                        <a:t>contrôleur</a:t>
                      </a:r>
                      <a:r>
                        <a:rPr lang="en-IE" sz="1100" b="0" kern="1200" noProof="0" dirty="0">
                          <a:solidFill>
                            <a:schemeClr val="accent1"/>
                          </a:solidFill>
                          <a:latin typeface="+mn-lt"/>
                          <a:ea typeface="+mn-ea"/>
                          <a:cs typeface="+mn-cs"/>
                        </a:rPr>
                        <a:t> numérique, </a:t>
                      </a:r>
                      <a:r>
                        <a:rPr lang="en-IE" sz="1100" b="0" kern="1200" noProof="0" dirty="0" err="1">
                          <a:solidFill>
                            <a:schemeClr val="accent1"/>
                          </a:solidFill>
                          <a:latin typeface="+mn-lt"/>
                          <a:ea typeface="+mn-ea"/>
                          <a:cs typeface="+mn-cs"/>
                        </a:rPr>
                        <a:t>présenteront</a:t>
                      </a:r>
                      <a:r>
                        <a:rPr lang="en-IE" sz="1100" b="0" kern="1200" noProof="0" dirty="0">
                          <a:solidFill>
                            <a:schemeClr val="accent1"/>
                          </a:solidFill>
                          <a:latin typeface="+mn-lt"/>
                          <a:ea typeface="+mn-ea"/>
                          <a:cs typeface="+mn-cs"/>
                        </a:rPr>
                        <a:t> un aperçu du </a:t>
                      </a:r>
                      <a:r>
                        <a:rPr lang="en-IE" sz="1100" b="0" kern="1200" noProof="0" dirty="0" err="1">
                          <a:solidFill>
                            <a:schemeClr val="accent1"/>
                          </a:solidFill>
                          <a:latin typeface="+mn-lt"/>
                          <a:ea typeface="+mn-ea"/>
                          <a:cs typeface="+mn-cs"/>
                        </a:rPr>
                        <a:t>fonctionnement</a:t>
                      </a:r>
                      <a:r>
                        <a:rPr lang="en-IE" sz="1100" b="0" kern="1200" noProof="0" dirty="0">
                          <a:solidFill>
                            <a:schemeClr val="accent1"/>
                          </a:solidFill>
                          <a:latin typeface="+mn-lt"/>
                          <a:ea typeface="+mn-ea"/>
                          <a:cs typeface="+mn-cs"/>
                        </a:rPr>
                        <a:t>, du </a:t>
                      </a:r>
                      <a:r>
                        <a:rPr lang="en-IE" sz="1100" b="0" kern="1200" noProof="0" dirty="0" err="1">
                          <a:solidFill>
                            <a:schemeClr val="accent1"/>
                          </a:solidFill>
                          <a:latin typeface="+mn-lt"/>
                          <a:ea typeface="+mn-ea"/>
                          <a:cs typeface="+mn-cs"/>
                        </a:rPr>
                        <a:t>rôle</a:t>
                      </a:r>
                      <a:r>
                        <a:rPr lang="en-IE" sz="1100" b="0" kern="1200" noProof="0" dirty="0">
                          <a:solidFill>
                            <a:schemeClr val="accent1"/>
                          </a:solidFill>
                          <a:latin typeface="+mn-lt"/>
                          <a:ea typeface="+mn-ea"/>
                          <a:cs typeface="+mn-cs"/>
                        </a:rPr>
                        <a:t> et des </a:t>
                      </a:r>
                      <a:r>
                        <a:rPr lang="en-IE" sz="1100" b="0" kern="1200" noProof="0" dirty="0" err="1">
                          <a:solidFill>
                            <a:schemeClr val="accent1"/>
                          </a:solidFill>
                          <a:latin typeface="+mn-lt"/>
                          <a:ea typeface="+mn-ea"/>
                          <a:cs typeface="+mn-cs"/>
                        </a:rPr>
                        <a:t>objectifs</a:t>
                      </a:r>
                      <a:r>
                        <a:rPr lang="en-IE" sz="1100" b="0" kern="1200" noProof="0" dirty="0">
                          <a:solidFill>
                            <a:schemeClr val="accent1"/>
                          </a:solidFill>
                          <a:latin typeface="+mn-lt"/>
                          <a:ea typeface="+mn-ea"/>
                          <a:cs typeface="+mn-cs"/>
                        </a:rPr>
                        <a:t> du </a:t>
                      </a:r>
                      <a:r>
                        <a:rPr lang="en-IE" sz="1100" b="0" kern="1200" noProof="0" dirty="0" err="1">
                          <a:solidFill>
                            <a:schemeClr val="accent1"/>
                          </a:solidFill>
                          <a:latin typeface="+mn-lt"/>
                          <a:ea typeface="+mn-ea"/>
                          <a:cs typeface="+mn-cs"/>
                        </a:rPr>
                        <a:t>responsable</a:t>
                      </a:r>
                      <a:r>
                        <a:rPr lang="en-IE" sz="1100" b="0" kern="1200" noProof="0" dirty="0">
                          <a:solidFill>
                            <a:schemeClr val="accent1"/>
                          </a:solidFill>
                          <a:latin typeface="+mn-lt"/>
                          <a:ea typeface="+mn-ea"/>
                          <a:cs typeface="+mn-cs"/>
                        </a:rPr>
                        <a:t> </a:t>
                      </a:r>
                      <a:r>
                        <a:rPr lang="en-IE" sz="1100" b="0" kern="1200" noProof="0" dirty="0" err="1">
                          <a:solidFill>
                            <a:schemeClr val="accent1"/>
                          </a:solidFill>
                          <a:latin typeface="+mn-lt"/>
                          <a:ea typeface="+mn-ea"/>
                          <a:cs typeface="+mn-cs"/>
                        </a:rPr>
                        <a:t>opérationnel</a:t>
                      </a:r>
                      <a:endParaRPr lang="en-IE" sz="1100" b="0" kern="1200" noProof="0" dirty="0">
                        <a:solidFill>
                          <a:schemeClr val="accent1"/>
                        </a:solidFill>
                        <a:latin typeface="+mn-lt"/>
                        <a:ea typeface="+mn-ea"/>
                        <a:cs typeface="+mn-cs"/>
                      </a:endParaRPr>
                    </a:p>
                    <a:p>
                      <a:pPr marL="0" marR="0" lvl="0" indent="0" algn="l" defTabSz="1088558" rtl="0" eaLnBrk="1" fontAlgn="auto" latinLnBrk="0" hangingPunct="1">
                        <a:lnSpc>
                          <a:spcPct val="100000"/>
                        </a:lnSpc>
                        <a:spcBef>
                          <a:spcPct val="0"/>
                        </a:spcBef>
                        <a:spcAft>
                          <a:spcPct val="0"/>
                        </a:spcAft>
                        <a:buClrTx/>
                        <a:buSzTx/>
                        <a:buFont typeface="Arial" panose="020B0604020202020204" pitchFamily="34" charset="0"/>
                        <a:buNone/>
                        <a:defRPr/>
                      </a:pPr>
                      <a:endParaRPr lang="en-IE" sz="1100" b="1" kern="1200" noProof="0" dirty="0">
                        <a:solidFill>
                          <a:schemeClr val="accent1"/>
                        </a:solidFill>
                        <a:latin typeface="+mn-lt"/>
                        <a:ea typeface="+mn-ea"/>
                        <a:cs typeface="+mn-cs"/>
                      </a:endParaRPr>
                    </a:p>
                    <a:p>
                      <a:pPr marL="0" marR="0" lvl="0" indent="0" algn="l" defTabSz="1088558" rtl="0" eaLnBrk="1" fontAlgn="auto" latinLnBrk="0" hangingPunct="1">
                        <a:lnSpc>
                          <a:spcPct val="100000"/>
                        </a:lnSpc>
                        <a:spcBef>
                          <a:spcPct val="0"/>
                        </a:spcBef>
                        <a:spcAft>
                          <a:spcPct val="0"/>
                        </a:spcAft>
                        <a:buClrTx/>
                        <a:buSzTx/>
                        <a:buFont typeface="Arial" panose="020B0604020202020204" pitchFamily="34" charset="0"/>
                        <a:buNone/>
                        <a:defRPr/>
                      </a:pPr>
                      <a:r>
                        <a:rPr kumimoji="0" lang="en-IE" sz="1100" b="1" i="0" u="none" strike="noStrike" kern="1200" cap="none" spc="0" normalizeH="0" baseline="0" noProof="0" dirty="0">
                          <a:ln>
                            <a:noFill/>
                          </a:ln>
                          <a:solidFill>
                            <a:srgbClr val="000000"/>
                          </a:solidFill>
                          <a:effectLst/>
                          <a:uLnTx/>
                          <a:uFillTx/>
                          <a:latin typeface="+mn-lt"/>
                          <a:ea typeface="+mn-ea"/>
                          <a:cs typeface="+mn-cs"/>
                        </a:rPr>
                        <a:t>Introduction au </a:t>
                      </a:r>
                      <a:r>
                        <a:rPr kumimoji="0" lang="en-IE" sz="1100" b="1" i="0" u="none" strike="noStrike" kern="1200" cap="none" spc="0" normalizeH="0" baseline="0" noProof="0" dirty="0" err="1">
                          <a:ln>
                            <a:noFill/>
                          </a:ln>
                          <a:solidFill>
                            <a:srgbClr val="000000"/>
                          </a:solidFill>
                          <a:effectLst/>
                          <a:uLnTx/>
                          <a:uFillTx/>
                          <a:latin typeface="+mn-lt"/>
                          <a:ea typeface="+mn-ea"/>
                          <a:cs typeface="+mn-cs"/>
                        </a:rPr>
                        <a:t>responsable</a:t>
                      </a:r>
                      <a:r>
                        <a:rPr kumimoji="0" lang="en-IE" sz="1100" b="1" i="0" u="none" strike="noStrike" kern="1200" cap="none" spc="0" normalizeH="0" baseline="0" noProof="0" dirty="0">
                          <a:ln>
                            <a:noFill/>
                          </a:ln>
                          <a:solidFill>
                            <a:srgbClr val="000000"/>
                          </a:solidFill>
                          <a:effectLst/>
                          <a:uLnTx/>
                          <a:uFillTx/>
                          <a:latin typeface="+mn-lt"/>
                          <a:ea typeface="+mn-ea"/>
                          <a:cs typeface="+mn-cs"/>
                        </a:rPr>
                        <a:t> de la conception</a:t>
                      </a:r>
                    </a:p>
                    <a:p>
                      <a:pPr marL="171450" marR="0" lvl="0" indent="-171450" algn="l" defTabSz="1088558" rtl="0" eaLnBrk="1" fontAlgn="auto" latinLnBrk="0" hangingPunct="1">
                        <a:lnSpc>
                          <a:spcPct val="100000"/>
                        </a:lnSpc>
                        <a:spcBef>
                          <a:spcPct val="0"/>
                        </a:spcBef>
                        <a:spcAft>
                          <a:spcPct val="0"/>
                        </a:spcAft>
                        <a:buClrTx/>
                        <a:buSzTx/>
                        <a:buFont typeface="Arial" panose="020B0604020202020204" pitchFamily="34" charset="0"/>
                        <a:buChar char="•"/>
                        <a:defRPr/>
                      </a:pPr>
                      <a:r>
                        <a:rPr lang="en-IE" sz="1100" b="0" kern="1200" noProof="0" dirty="0">
                          <a:solidFill>
                            <a:schemeClr val="accent1"/>
                          </a:solidFill>
                          <a:latin typeface="+mn-lt"/>
                          <a:ea typeface="+mn-ea"/>
                          <a:cs typeface="+mn-cs"/>
                        </a:rPr>
                        <a:t>Michel Turbide, </a:t>
                      </a:r>
                      <a:r>
                        <a:rPr lang="en-IE" sz="1100" b="0" kern="1200" noProof="0" dirty="0" err="1">
                          <a:solidFill>
                            <a:schemeClr val="accent1"/>
                          </a:solidFill>
                          <a:latin typeface="+mn-lt"/>
                          <a:ea typeface="+mn-ea"/>
                          <a:cs typeface="+mn-cs"/>
                        </a:rPr>
                        <a:t>directeur</a:t>
                      </a:r>
                      <a:r>
                        <a:rPr lang="en-IE" sz="1100" b="0" kern="1200" noProof="0" dirty="0">
                          <a:solidFill>
                            <a:schemeClr val="accent1"/>
                          </a:solidFill>
                          <a:latin typeface="+mn-lt"/>
                          <a:ea typeface="+mn-ea"/>
                          <a:cs typeface="+mn-cs"/>
                        </a:rPr>
                        <a:t> du Programme de la </a:t>
                      </a:r>
                      <a:r>
                        <a:rPr lang="en-IE" sz="1100" b="0" kern="1200" noProof="0" dirty="0" err="1">
                          <a:solidFill>
                            <a:schemeClr val="accent1"/>
                          </a:solidFill>
                          <a:latin typeface="+mn-lt"/>
                          <a:ea typeface="+mn-ea"/>
                          <a:cs typeface="+mn-cs"/>
                        </a:rPr>
                        <a:t>fonction</a:t>
                      </a:r>
                      <a:r>
                        <a:rPr lang="en-IE" sz="1100" b="0" kern="1200" noProof="0" dirty="0">
                          <a:solidFill>
                            <a:schemeClr val="accent1"/>
                          </a:solidFill>
                          <a:latin typeface="+mn-lt"/>
                          <a:ea typeface="+mn-ea"/>
                          <a:cs typeface="+mn-cs"/>
                        </a:rPr>
                        <a:t> de </a:t>
                      </a:r>
                      <a:r>
                        <a:rPr lang="en-IE" sz="1100" b="0" kern="1200" noProof="0" dirty="0" err="1">
                          <a:solidFill>
                            <a:schemeClr val="accent1"/>
                          </a:solidFill>
                          <a:latin typeface="+mn-lt"/>
                          <a:ea typeface="+mn-ea"/>
                          <a:cs typeface="+mn-cs"/>
                        </a:rPr>
                        <a:t>contrôleur</a:t>
                      </a:r>
                      <a:r>
                        <a:rPr lang="en-IE" sz="1100" b="0" kern="1200" noProof="0" dirty="0">
                          <a:solidFill>
                            <a:schemeClr val="accent1"/>
                          </a:solidFill>
                          <a:latin typeface="+mn-lt"/>
                          <a:ea typeface="+mn-ea"/>
                          <a:cs typeface="+mn-cs"/>
                        </a:rPr>
                        <a:t> numérique, </a:t>
                      </a:r>
                      <a:r>
                        <a:rPr lang="en-IE" sz="1100" b="0" kern="1200" noProof="0" dirty="0" err="1">
                          <a:solidFill>
                            <a:schemeClr val="accent1"/>
                          </a:solidFill>
                          <a:latin typeface="+mn-lt"/>
                          <a:ea typeface="+mn-ea"/>
                          <a:cs typeface="+mn-cs"/>
                        </a:rPr>
                        <a:t>présentera</a:t>
                      </a:r>
                      <a:r>
                        <a:rPr lang="en-IE" sz="1100" b="0" kern="1200" noProof="0" dirty="0">
                          <a:solidFill>
                            <a:schemeClr val="accent1"/>
                          </a:solidFill>
                          <a:latin typeface="+mn-lt"/>
                          <a:ea typeface="+mn-ea"/>
                          <a:cs typeface="+mn-cs"/>
                        </a:rPr>
                        <a:t> le </a:t>
                      </a:r>
                      <a:r>
                        <a:rPr lang="en-IE" sz="1100" b="0" kern="1200" noProof="0" dirty="0" err="1">
                          <a:solidFill>
                            <a:schemeClr val="accent1"/>
                          </a:solidFill>
                          <a:latin typeface="+mn-lt"/>
                          <a:ea typeface="+mn-ea"/>
                          <a:cs typeface="+mn-cs"/>
                        </a:rPr>
                        <a:t>responsable</a:t>
                      </a:r>
                      <a:r>
                        <a:rPr lang="en-IE" sz="1100" b="0" kern="1200" noProof="0" dirty="0">
                          <a:solidFill>
                            <a:schemeClr val="accent1"/>
                          </a:solidFill>
                          <a:latin typeface="+mn-lt"/>
                          <a:ea typeface="+mn-ea"/>
                          <a:cs typeface="+mn-cs"/>
                        </a:rPr>
                        <a:t> de la conception, </a:t>
                      </a:r>
                      <a:r>
                        <a:rPr lang="en-IE" sz="1100" b="0" kern="1200" noProof="0" dirty="0" err="1">
                          <a:solidFill>
                            <a:schemeClr val="accent1"/>
                          </a:solidFill>
                          <a:latin typeface="+mn-lt"/>
                          <a:ea typeface="+mn-ea"/>
                          <a:cs typeface="+mn-cs"/>
                        </a:rPr>
                        <a:t>ses</a:t>
                      </a:r>
                      <a:r>
                        <a:rPr lang="en-IE" sz="1100" b="0" kern="1200" noProof="0" dirty="0">
                          <a:solidFill>
                            <a:schemeClr val="accent1"/>
                          </a:solidFill>
                          <a:latin typeface="+mn-lt"/>
                          <a:ea typeface="+mn-ea"/>
                          <a:cs typeface="+mn-cs"/>
                        </a:rPr>
                        <a:t> </a:t>
                      </a:r>
                      <a:r>
                        <a:rPr lang="en-IE" sz="1100" b="0" kern="1200" noProof="0" dirty="0" err="1">
                          <a:solidFill>
                            <a:schemeClr val="accent1"/>
                          </a:solidFill>
                          <a:latin typeface="+mn-lt"/>
                          <a:ea typeface="+mn-ea"/>
                          <a:cs typeface="+mn-cs"/>
                        </a:rPr>
                        <a:t>rôles</a:t>
                      </a:r>
                      <a:r>
                        <a:rPr lang="en-IE" sz="1100" b="0" kern="1200" noProof="0" dirty="0">
                          <a:solidFill>
                            <a:schemeClr val="accent1"/>
                          </a:solidFill>
                          <a:latin typeface="+mn-lt"/>
                          <a:ea typeface="+mn-ea"/>
                          <a:cs typeface="+mn-cs"/>
                        </a:rPr>
                        <a:t> et </a:t>
                      </a:r>
                      <a:r>
                        <a:rPr lang="en-IE" sz="1100" b="0" kern="1200" noProof="0" dirty="0" err="1">
                          <a:solidFill>
                            <a:schemeClr val="accent1"/>
                          </a:solidFill>
                          <a:latin typeface="+mn-lt"/>
                          <a:ea typeface="+mn-ea"/>
                          <a:cs typeface="+mn-cs"/>
                        </a:rPr>
                        <a:t>objectifs</a:t>
                      </a:r>
                      <a:r>
                        <a:rPr lang="en-IE" sz="1100" b="0" kern="1200" noProof="0" dirty="0">
                          <a:solidFill>
                            <a:schemeClr val="accent1"/>
                          </a:solidFill>
                          <a:latin typeface="+mn-lt"/>
                          <a:ea typeface="+mn-ea"/>
                          <a:cs typeface="+mn-cs"/>
                        </a:rPr>
                        <a:t> et son mode de </a:t>
                      </a:r>
                      <a:r>
                        <a:rPr lang="en-IE" sz="1100" b="0" kern="1200" noProof="0" dirty="0" err="1">
                          <a:solidFill>
                            <a:schemeClr val="accent1"/>
                          </a:solidFill>
                          <a:latin typeface="+mn-lt"/>
                          <a:ea typeface="+mn-ea"/>
                          <a:cs typeface="+mn-cs"/>
                        </a:rPr>
                        <a:t>fonctionnement</a:t>
                      </a:r>
                      <a:r>
                        <a:rPr lang="en-IE" sz="1100" b="0" kern="1200" noProof="0" dirty="0">
                          <a:solidFill>
                            <a:schemeClr val="accent1"/>
                          </a:solidFill>
                          <a:latin typeface="+mn-lt"/>
                          <a:ea typeface="+mn-ea"/>
                          <a:cs typeface="+mn-cs"/>
                        </a:rPr>
                        <a:t> </a:t>
                      </a:r>
                      <a:endParaRPr lang="en-IE" sz="1100" b="1" dirty="0">
                        <a:solidFill>
                          <a:schemeClr val="accent1"/>
                        </a:solidFill>
                      </a:endParaRPr>
                    </a:p>
                  </a:txBody>
                  <a:tcPr marL="68562" marR="68562" marT="34281" marB="34281"/>
                </a:tc>
                <a:tc>
                  <a:txBody>
                    <a:bodyPr/>
                    <a:lstStyle/>
                    <a:p>
                      <a:pPr marL="0" marR="0" lvl="0" indent="0" algn="l" defTabSz="1088558" rtl="0" eaLnBrk="1" fontAlgn="auto" latinLnBrk="0" hangingPunct="1">
                        <a:lnSpc>
                          <a:spcPct val="100000"/>
                        </a:lnSpc>
                        <a:spcBef>
                          <a:spcPct val="0"/>
                        </a:spcBef>
                        <a:spcAft>
                          <a:spcPct val="0"/>
                        </a:spcAft>
                        <a:buClrTx/>
                        <a:buSzTx/>
                        <a:buFont typeface="Arial" panose="020B0604020202020204" pitchFamily="34" charset="0"/>
                        <a:buNone/>
                        <a:defRPr/>
                      </a:pPr>
                      <a:r>
                        <a:rPr kumimoji="0" lang="en-IE" sz="1100" b="1" i="0" u="none" strike="noStrike" kern="1200" cap="none" spc="0" normalizeH="0" baseline="0" noProof="0" dirty="0">
                          <a:ln>
                            <a:noFill/>
                          </a:ln>
                          <a:solidFill>
                            <a:srgbClr val="000000"/>
                          </a:solidFill>
                          <a:effectLst/>
                          <a:uLnTx/>
                          <a:uFillTx/>
                          <a:latin typeface="+mn-lt"/>
                          <a:ea typeface="+mn-ea"/>
                          <a:cs typeface="+mn-cs"/>
                        </a:rPr>
                        <a:t>Conseil </a:t>
                      </a:r>
                      <a:r>
                        <a:rPr kumimoji="0" lang="en-IE" sz="1100" b="1" i="0" u="none" strike="noStrike" kern="1200" cap="none" spc="0" normalizeH="0" baseline="0" noProof="0" dirty="0" err="1">
                          <a:ln>
                            <a:noFill/>
                          </a:ln>
                          <a:solidFill>
                            <a:srgbClr val="000000"/>
                          </a:solidFill>
                          <a:effectLst/>
                          <a:uLnTx/>
                          <a:uFillTx/>
                          <a:latin typeface="+mn-lt"/>
                          <a:ea typeface="+mn-ea"/>
                          <a:cs typeface="+mn-cs"/>
                        </a:rPr>
                        <a:t>d’examen</a:t>
                      </a:r>
                      <a:r>
                        <a:rPr kumimoji="0" lang="en-IE" sz="1100" b="1" i="0" u="none" strike="noStrike" kern="1200" cap="none" spc="0" normalizeH="0" baseline="0" noProof="0" dirty="0">
                          <a:ln>
                            <a:noFill/>
                          </a:ln>
                          <a:solidFill>
                            <a:srgbClr val="000000"/>
                          </a:solidFill>
                          <a:effectLst/>
                          <a:uLnTx/>
                          <a:uFillTx/>
                          <a:latin typeface="+mn-lt"/>
                          <a:ea typeface="+mn-ea"/>
                          <a:cs typeface="+mn-cs"/>
                        </a:rPr>
                        <a:t> de </a:t>
                      </a:r>
                      <a:r>
                        <a:rPr kumimoji="0" lang="en-IE" sz="1100" b="1" i="0" u="none" strike="noStrike" kern="1200" cap="none" spc="0" normalizeH="0" baseline="0" noProof="0" dirty="0" err="1">
                          <a:ln>
                            <a:noFill/>
                          </a:ln>
                          <a:solidFill>
                            <a:srgbClr val="000000"/>
                          </a:solidFill>
                          <a:effectLst/>
                          <a:uLnTx/>
                          <a:uFillTx/>
                          <a:latin typeface="+mn-lt"/>
                          <a:ea typeface="+mn-ea"/>
                          <a:cs typeface="+mn-cs"/>
                        </a:rPr>
                        <a:t>l’architecture</a:t>
                      </a:r>
                      <a:r>
                        <a:rPr kumimoji="0" lang="en-IE" sz="1100" b="1" i="0" u="none" strike="noStrike" kern="1200" cap="none" spc="0" normalizeH="0" baseline="0" noProof="0" dirty="0">
                          <a:ln>
                            <a:noFill/>
                          </a:ln>
                          <a:solidFill>
                            <a:srgbClr val="000000"/>
                          </a:solidFill>
                          <a:effectLst/>
                          <a:uLnTx/>
                          <a:uFillTx/>
                          <a:latin typeface="+mn-lt"/>
                          <a:ea typeface="+mn-ea"/>
                          <a:cs typeface="+mn-cs"/>
                        </a:rPr>
                        <a:t> du PFCN| Aperçu</a:t>
                      </a:r>
                    </a:p>
                    <a:p>
                      <a:pPr marL="171450" marR="0" lvl="0" indent="-171450" algn="l" defTabSz="1088558" rtl="0" eaLnBrk="1" fontAlgn="auto" latinLnBrk="0" hangingPunct="1">
                        <a:lnSpc>
                          <a:spcPct val="100000"/>
                        </a:lnSpc>
                        <a:spcBef>
                          <a:spcPct val="0"/>
                        </a:spcBef>
                        <a:spcAft>
                          <a:spcPct val="0"/>
                        </a:spcAft>
                        <a:buClrTx/>
                        <a:buSzTx/>
                        <a:buFont typeface="Arial" panose="020B0604020202020204" pitchFamily="34" charset="0"/>
                        <a:buChar char="•"/>
                        <a:defRPr/>
                      </a:pPr>
                      <a:r>
                        <a:rPr lang="en-IE" sz="1100" b="0" kern="1200" noProof="0" dirty="0">
                          <a:solidFill>
                            <a:schemeClr val="accent1"/>
                          </a:solidFill>
                          <a:latin typeface="+mn-lt"/>
                          <a:ea typeface="+mn-ea"/>
                          <a:cs typeface="+mn-cs"/>
                        </a:rPr>
                        <a:t>Michel </a:t>
                      </a:r>
                      <a:r>
                        <a:rPr lang="en-IE" sz="1100" b="0" kern="1200" noProof="0" dirty="0" err="1">
                          <a:solidFill>
                            <a:schemeClr val="accent1"/>
                          </a:solidFill>
                          <a:latin typeface="+mn-lt"/>
                          <a:ea typeface="+mn-ea"/>
                          <a:cs typeface="+mn-cs"/>
                        </a:rPr>
                        <a:t>Turbide</a:t>
                      </a:r>
                      <a:r>
                        <a:rPr lang="en-IE" sz="1100" b="0" kern="1200" noProof="0" dirty="0">
                          <a:solidFill>
                            <a:schemeClr val="accent1"/>
                          </a:solidFill>
                          <a:latin typeface="+mn-lt"/>
                          <a:ea typeface="+mn-ea"/>
                          <a:cs typeface="+mn-cs"/>
                        </a:rPr>
                        <a:t>, </a:t>
                      </a:r>
                      <a:r>
                        <a:rPr lang="en-IE" sz="1100" b="0" kern="1200" noProof="0" dirty="0" err="1">
                          <a:solidFill>
                            <a:schemeClr val="accent1"/>
                          </a:solidFill>
                          <a:latin typeface="+mn-lt"/>
                          <a:ea typeface="+mn-ea"/>
                          <a:cs typeface="+mn-cs"/>
                        </a:rPr>
                        <a:t>directeur</a:t>
                      </a:r>
                      <a:r>
                        <a:rPr lang="en-IE" sz="1100" b="0" kern="1200" noProof="0" dirty="0">
                          <a:solidFill>
                            <a:schemeClr val="accent1"/>
                          </a:solidFill>
                          <a:latin typeface="+mn-lt"/>
                          <a:ea typeface="+mn-ea"/>
                          <a:cs typeface="+mn-cs"/>
                        </a:rPr>
                        <a:t> du Programme de la </a:t>
                      </a:r>
                      <a:r>
                        <a:rPr lang="en-IE" sz="1100" b="0" kern="1200" noProof="0" dirty="0" err="1">
                          <a:solidFill>
                            <a:schemeClr val="accent1"/>
                          </a:solidFill>
                          <a:latin typeface="+mn-lt"/>
                          <a:ea typeface="+mn-ea"/>
                          <a:cs typeface="+mn-cs"/>
                        </a:rPr>
                        <a:t>fonction</a:t>
                      </a:r>
                      <a:r>
                        <a:rPr lang="en-IE" sz="1100" b="0" kern="1200" noProof="0" dirty="0">
                          <a:solidFill>
                            <a:schemeClr val="accent1"/>
                          </a:solidFill>
                          <a:latin typeface="+mn-lt"/>
                          <a:ea typeface="+mn-ea"/>
                          <a:cs typeface="+mn-cs"/>
                        </a:rPr>
                        <a:t> de </a:t>
                      </a:r>
                      <a:r>
                        <a:rPr lang="en-IE" sz="1100" b="0" kern="1200" noProof="0" dirty="0" err="1">
                          <a:solidFill>
                            <a:schemeClr val="accent1"/>
                          </a:solidFill>
                          <a:latin typeface="+mn-lt"/>
                          <a:ea typeface="+mn-ea"/>
                          <a:cs typeface="+mn-cs"/>
                        </a:rPr>
                        <a:t>contrôleur</a:t>
                      </a:r>
                      <a:r>
                        <a:rPr lang="en-IE" sz="1100" b="0" kern="1200" noProof="0" dirty="0">
                          <a:solidFill>
                            <a:schemeClr val="accent1"/>
                          </a:solidFill>
                          <a:latin typeface="+mn-lt"/>
                          <a:ea typeface="+mn-ea"/>
                          <a:cs typeface="+mn-cs"/>
                        </a:rPr>
                        <a:t> numérique, </a:t>
                      </a:r>
                      <a:r>
                        <a:rPr lang="en-IE" sz="1100" b="0" kern="1200" noProof="0" dirty="0" err="1">
                          <a:solidFill>
                            <a:schemeClr val="accent1"/>
                          </a:solidFill>
                          <a:latin typeface="+mn-lt"/>
                          <a:ea typeface="+mn-ea"/>
                          <a:cs typeface="+mn-cs"/>
                        </a:rPr>
                        <a:t>présentera</a:t>
                      </a:r>
                      <a:r>
                        <a:rPr lang="en-IE" sz="1100" b="0" kern="1200" noProof="0" dirty="0">
                          <a:solidFill>
                            <a:schemeClr val="accent1"/>
                          </a:solidFill>
                          <a:latin typeface="+mn-lt"/>
                          <a:ea typeface="+mn-ea"/>
                          <a:cs typeface="+mn-cs"/>
                        </a:rPr>
                        <a:t> un aperçu du </a:t>
                      </a:r>
                      <a:r>
                        <a:rPr lang="en-IE" sz="1100" b="0" kern="1200" noProof="0" dirty="0" err="1">
                          <a:solidFill>
                            <a:schemeClr val="accent1"/>
                          </a:solidFill>
                          <a:latin typeface="+mn-lt"/>
                          <a:ea typeface="+mn-ea"/>
                          <a:cs typeface="+mn-cs"/>
                        </a:rPr>
                        <a:t>Comité</a:t>
                      </a:r>
                      <a:r>
                        <a:rPr lang="en-IE" sz="1100" b="0" kern="1200" noProof="0" dirty="0">
                          <a:solidFill>
                            <a:schemeClr val="accent1"/>
                          </a:solidFill>
                          <a:latin typeface="+mn-lt"/>
                          <a:ea typeface="+mn-ea"/>
                          <a:cs typeface="+mn-cs"/>
                        </a:rPr>
                        <a:t> </a:t>
                      </a:r>
                      <a:r>
                        <a:rPr lang="en-IE" sz="1100" b="0" kern="1200" noProof="0" dirty="0" err="1">
                          <a:solidFill>
                            <a:schemeClr val="accent1"/>
                          </a:solidFill>
                          <a:latin typeface="+mn-lt"/>
                          <a:ea typeface="+mn-ea"/>
                          <a:cs typeface="+mn-cs"/>
                        </a:rPr>
                        <a:t>d’examen</a:t>
                      </a:r>
                      <a:r>
                        <a:rPr lang="en-IE" sz="1100" b="0" kern="1200" noProof="0" dirty="0">
                          <a:solidFill>
                            <a:schemeClr val="accent1"/>
                          </a:solidFill>
                          <a:latin typeface="+mn-lt"/>
                          <a:ea typeface="+mn-ea"/>
                          <a:cs typeface="+mn-cs"/>
                        </a:rPr>
                        <a:t> de </a:t>
                      </a:r>
                      <a:r>
                        <a:rPr lang="en-IE" sz="1100" b="0" kern="1200" noProof="0" dirty="0" err="1">
                          <a:solidFill>
                            <a:schemeClr val="accent1"/>
                          </a:solidFill>
                          <a:latin typeface="+mn-lt"/>
                          <a:ea typeface="+mn-ea"/>
                          <a:cs typeface="+mn-cs"/>
                        </a:rPr>
                        <a:t>l’architecture</a:t>
                      </a:r>
                      <a:r>
                        <a:rPr lang="en-IE" sz="1100" b="0" kern="1200" noProof="0" dirty="0">
                          <a:solidFill>
                            <a:schemeClr val="accent1"/>
                          </a:solidFill>
                          <a:latin typeface="+mn-lt"/>
                          <a:ea typeface="+mn-ea"/>
                          <a:cs typeface="+mn-cs"/>
                        </a:rPr>
                        <a:t>, </a:t>
                      </a:r>
                      <a:r>
                        <a:rPr lang="en-IE" sz="1100" b="0" kern="1200" noProof="0" dirty="0" err="1">
                          <a:solidFill>
                            <a:schemeClr val="accent1"/>
                          </a:solidFill>
                          <a:latin typeface="+mn-lt"/>
                          <a:ea typeface="+mn-ea"/>
                          <a:cs typeface="+mn-cs"/>
                        </a:rPr>
                        <a:t>assisté</a:t>
                      </a:r>
                      <a:r>
                        <a:rPr lang="en-IE" sz="1100" b="0" kern="1200" noProof="0" dirty="0">
                          <a:solidFill>
                            <a:schemeClr val="accent1"/>
                          </a:solidFill>
                          <a:latin typeface="+mn-lt"/>
                          <a:ea typeface="+mn-ea"/>
                          <a:cs typeface="+mn-cs"/>
                        </a:rPr>
                        <a:t> par Stephen Glynn, </a:t>
                      </a:r>
                      <a:r>
                        <a:rPr lang="en-IE" sz="1100" b="0" kern="1200" noProof="0" dirty="0" err="1">
                          <a:solidFill>
                            <a:schemeClr val="accent1"/>
                          </a:solidFill>
                          <a:latin typeface="+mn-lt"/>
                          <a:ea typeface="+mn-ea"/>
                          <a:cs typeface="+mn-cs"/>
                        </a:rPr>
                        <a:t>architecte</a:t>
                      </a:r>
                      <a:r>
                        <a:rPr lang="en-IE" sz="1100" b="0" kern="1200" noProof="0" dirty="0">
                          <a:solidFill>
                            <a:schemeClr val="accent1"/>
                          </a:solidFill>
                          <a:latin typeface="+mn-lt"/>
                          <a:ea typeface="+mn-ea"/>
                          <a:cs typeface="+mn-cs"/>
                        </a:rPr>
                        <a:t> </a:t>
                      </a:r>
                      <a:r>
                        <a:rPr lang="en-IE" sz="1100" b="0" kern="1200" noProof="0" dirty="0" err="1">
                          <a:solidFill>
                            <a:schemeClr val="accent1"/>
                          </a:solidFill>
                          <a:latin typeface="+mn-lt"/>
                          <a:ea typeface="+mn-ea"/>
                          <a:cs typeface="+mn-cs"/>
                        </a:rPr>
                        <a:t>d’entreprise</a:t>
                      </a:r>
                      <a:r>
                        <a:rPr lang="en-IE" sz="1100" b="0" kern="1200" noProof="0" dirty="0">
                          <a:solidFill>
                            <a:schemeClr val="accent1"/>
                          </a:solidFill>
                          <a:latin typeface="+mn-lt"/>
                          <a:ea typeface="+mn-ea"/>
                          <a:cs typeface="+mn-cs"/>
                        </a:rPr>
                        <a:t>, SAP</a:t>
                      </a:r>
                    </a:p>
                    <a:p>
                      <a:pPr marL="0" marR="0" lvl="0" indent="0" algn="l" defTabSz="1088558" rtl="0" eaLnBrk="1" fontAlgn="auto" latinLnBrk="0" hangingPunct="1">
                        <a:lnSpc>
                          <a:spcPct val="100000"/>
                        </a:lnSpc>
                        <a:spcBef>
                          <a:spcPct val="0"/>
                        </a:spcBef>
                        <a:spcAft>
                          <a:spcPct val="0"/>
                        </a:spcAft>
                        <a:buClrTx/>
                        <a:buSzTx/>
                        <a:buFont typeface="Arial" panose="020B0604020202020204" pitchFamily="34" charset="0"/>
                        <a:buNone/>
                        <a:defRPr/>
                      </a:pPr>
                      <a:r>
                        <a:rPr kumimoji="0" lang="en-IE" sz="1100" b="1" i="0" u="none" strike="noStrike" kern="1200" cap="none" spc="0" normalizeH="0" baseline="0" noProof="0" dirty="0">
                          <a:ln>
                            <a:noFill/>
                          </a:ln>
                          <a:solidFill>
                            <a:srgbClr val="000000"/>
                          </a:solidFill>
                          <a:effectLst/>
                          <a:uLnTx/>
                          <a:uFillTx/>
                          <a:latin typeface="+mn-lt"/>
                          <a:ea typeface="+mn-ea"/>
                          <a:cs typeface="+mn-cs"/>
                        </a:rPr>
                        <a:t>Conseil </a:t>
                      </a:r>
                      <a:r>
                        <a:rPr kumimoji="0" lang="en-IE" sz="1100" b="1" i="0" u="none" strike="noStrike" kern="1200" cap="none" spc="0" normalizeH="0" baseline="0" noProof="0" dirty="0" err="1">
                          <a:ln>
                            <a:noFill/>
                          </a:ln>
                          <a:solidFill>
                            <a:srgbClr val="000000"/>
                          </a:solidFill>
                          <a:effectLst/>
                          <a:uLnTx/>
                          <a:uFillTx/>
                          <a:latin typeface="+mn-lt"/>
                          <a:ea typeface="+mn-ea"/>
                          <a:cs typeface="+mn-cs"/>
                        </a:rPr>
                        <a:t>d’examen</a:t>
                      </a:r>
                      <a:r>
                        <a:rPr kumimoji="0" lang="en-IE" sz="1100" b="1" i="0" u="none" strike="noStrike" kern="1200" cap="none" spc="0" normalizeH="0" baseline="0" noProof="0" dirty="0">
                          <a:ln>
                            <a:noFill/>
                          </a:ln>
                          <a:solidFill>
                            <a:srgbClr val="000000"/>
                          </a:solidFill>
                          <a:effectLst/>
                          <a:uLnTx/>
                          <a:uFillTx/>
                          <a:latin typeface="+mn-lt"/>
                          <a:ea typeface="+mn-ea"/>
                          <a:cs typeface="+mn-cs"/>
                        </a:rPr>
                        <a:t> de </a:t>
                      </a:r>
                      <a:r>
                        <a:rPr kumimoji="0" lang="en-IE" sz="1100" b="1" i="0" u="none" strike="noStrike" kern="1200" cap="none" spc="0" normalizeH="0" baseline="0" noProof="0" dirty="0" err="1">
                          <a:ln>
                            <a:noFill/>
                          </a:ln>
                          <a:solidFill>
                            <a:srgbClr val="000000"/>
                          </a:solidFill>
                          <a:effectLst/>
                          <a:uLnTx/>
                          <a:uFillTx/>
                          <a:latin typeface="+mn-lt"/>
                          <a:ea typeface="+mn-ea"/>
                          <a:cs typeface="+mn-cs"/>
                        </a:rPr>
                        <a:t>l’architecture</a:t>
                      </a:r>
                      <a:r>
                        <a:rPr kumimoji="0" lang="en-IE" sz="1100" b="1" i="0" u="none" strike="noStrike" kern="1200" cap="none" spc="0" normalizeH="0" baseline="0" noProof="0" dirty="0">
                          <a:ln>
                            <a:noFill/>
                          </a:ln>
                          <a:solidFill>
                            <a:srgbClr val="000000"/>
                          </a:solidFill>
                          <a:effectLst/>
                          <a:uLnTx/>
                          <a:uFillTx/>
                          <a:latin typeface="+mn-lt"/>
                          <a:ea typeface="+mn-ea"/>
                          <a:cs typeface="+mn-cs"/>
                        </a:rPr>
                        <a:t> du PFCN| Architecture </a:t>
                      </a:r>
                      <a:r>
                        <a:rPr kumimoji="0" lang="en-IE" sz="1100" b="1" i="0" u="none" strike="noStrike" kern="1200" cap="none" spc="0" normalizeH="0" baseline="0" noProof="0" dirty="0" err="1">
                          <a:ln>
                            <a:noFill/>
                          </a:ln>
                          <a:solidFill>
                            <a:srgbClr val="000000"/>
                          </a:solidFill>
                          <a:effectLst/>
                          <a:uLnTx/>
                          <a:uFillTx/>
                          <a:latin typeface="+mn-lt"/>
                          <a:ea typeface="+mn-ea"/>
                          <a:cs typeface="+mn-cs"/>
                        </a:rPr>
                        <a:t>cible</a:t>
                      </a:r>
                      <a:endParaRPr kumimoji="0" lang="en-IE" sz="1100" b="1" i="0" u="none" strike="noStrike" kern="1200" cap="none" spc="0" normalizeH="0" baseline="0" noProof="0" dirty="0">
                        <a:ln>
                          <a:noFill/>
                        </a:ln>
                        <a:solidFill>
                          <a:srgbClr val="000000"/>
                        </a:solidFill>
                        <a:effectLst/>
                        <a:uLnTx/>
                        <a:uFillTx/>
                        <a:latin typeface="+mn-lt"/>
                        <a:ea typeface="+mn-ea"/>
                        <a:cs typeface="+mn-cs"/>
                      </a:endParaRPr>
                    </a:p>
                    <a:p>
                      <a:pPr marL="171450" marR="0" lvl="0" indent="-171450" algn="l" defTabSz="1088558" rtl="0" eaLnBrk="1" fontAlgn="auto" latinLnBrk="0" hangingPunct="1">
                        <a:lnSpc>
                          <a:spcPct val="100000"/>
                        </a:lnSpc>
                        <a:spcBef>
                          <a:spcPct val="0"/>
                        </a:spcBef>
                        <a:spcAft>
                          <a:spcPct val="0"/>
                        </a:spcAft>
                        <a:buClrTx/>
                        <a:buSzTx/>
                        <a:buFont typeface="Arial" panose="020B0604020202020204" pitchFamily="34" charset="0"/>
                        <a:buChar char="•"/>
                        <a:defRPr/>
                      </a:pPr>
                      <a:r>
                        <a:rPr lang="en-IE" sz="1100" b="0" kern="1200" noProof="0" dirty="0">
                          <a:solidFill>
                            <a:schemeClr val="accent1"/>
                          </a:solidFill>
                          <a:latin typeface="+mn-lt"/>
                          <a:ea typeface="+mn-ea"/>
                          <a:cs typeface="+mn-cs"/>
                        </a:rPr>
                        <a:t>Stephen Glynn, </a:t>
                      </a:r>
                      <a:r>
                        <a:rPr lang="en-IE" sz="1100" b="0" kern="1200" noProof="0" dirty="0" err="1">
                          <a:solidFill>
                            <a:schemeClr val="accent1"/>
                          </a:solidFill>
                          <a:latin typeface="+mn-lt"/>
                          <a:ea typeface="+mn-ea"/>
                          <a:cs typeface="+mn-cs"/>
                        </a:rPr>
                        <a:t>architecte</a:t>
                      </a:r>
                      <a:r>
                        <a:rPr lang="en-IE" sz="1100" b="0" kern="1200" noProof="0" dirty="0">
                          <a:solidFill>
                            <a:schemeClr val="accent1"/>
                          </a:solidFill>
                          <a:latin typeface="+mn-lt"/>
                          <a:ea typeface="+mn-ea"/>
                          <a:cs typeface="+mn-cs"/>
                        </a:rPr>
                        <a:t> </a:t>
                      </a:r>
                      <a:r>
                        <a:rPr lang="en-IE" sz="1100" b="0" kern="1200" noProof="0" dirty="0" err="1">
                          <a:solidFill>
                            <a:schemeClr val="accent1"/>
                          </a:solidFill>
                          <a:latin typeface="+mn-lt"/>
                          <a:ea typeface="+mn-ea"/>
                          <a:cs typeface="+mn-cs"/>
                        </a:rPr>
                        <a:t>d’entreprise</a:t>
                      </a:r>
                      <a:r>
                        <a:rPr lang="en-IE" sz="1100" b="0" kern="1200" noProof="0" dirty="0">
                          <a:solidFill>
                            <a:schemeClr val="accent1"/>
                          </a:solidFill>
                          <a:latin typeface="+mn-lt"/>
                          <a:ea typeface="+mn-ea"/>
                          <a:cs typeface="+mn-cs"/>
                        </a:rPr>
                        <a:t> SAP, </a:t>
                      </a:r>
                      <a:r>
                        <a:rPr lang="en-IE" sz="1100" b="0" kern="1200" noProof="0" dirty="0" err="1">
                          <a:solidFill>
                            <a:schemeClr val="accent1"/>
                          </a:solidFill>
                          <a:latin typeface="+mn-lt"/>
                          <a:ea typeface="+mn-ea"/>
                          <a:cs typeface="+mn-cs"/>
                        </a:rPr>
                        <a:t>présentera</a:t>
                      </a:r>
                      <a:r>
                        <a:rPr lang="en-IE" sz="1100" b="0" kern="1200" noProof="0" dirty="0">
                          <a:solidFill>
                            <a:schemeClr val="accent1"/>
                          </a:solidFill>
                          <a:latin typeface="+mn-lt"/>
                          <a:ea typeface="+mn-ea"/>
                          <a:cs typeface="+mn-cs"/>
                        </a:rPr>
                        <a:t> </a:t>
                      </a:r>
                      <a:r>
                        <a:rPr lang="en-IE" sz="1100" b="0" kern="1200" noProof="0" dirty="0" err="1">
                          <a:solidFill>
                            <a:schemeClr val="accent1"/>
                          </a:solidFill>
                          <a:latin typeface="+mn-lt"/>
                          <a:ea typeface="+mn-ea"/>
                          <a:cs typeface="+mn-cs"/>
                        </a:rPr>
                        <a:t>l’architecture</a:t>
                      </a:r>
                      <a:r>
                        <a:rPr lang="en-IE" sz="1100" b="0" kern="1200" noProof="0" dirty="0">
                          <a:solidFill>
                            <a:schemeClr val="accent1"/>
                          </a:solidFill>
                          <a:latin typeface="+mn-lt"/>
                          <a:ea typeface="+mn-ea"/>
                          <a:cs typeface="+mn-cs"/>
                        </a:rPr>
                        <a:t> </a:t>
                      </a:r>
                      <a:r>
                        <a:rPr lang="en-IE" sz="1100" b="0" kern="1200" noProof="0" dirty="0" err="1">
                          <a:solidFill>
                            <a:schemeClr val="accent1"/>
                          </a:solidFill>
                          <a:latin typeface="+mn-lt"/>
                          <a:ea typeface="+mn-ea"/>
                          <a:cs typeface="+mn-cs"/>
                        </a:rPr>
                        <a:t>cible</a:t>
                      </a:r>
                      <a:r>
                        <a:rPr lang="en-IE" sz="1100" b="0" kern="1200" noProof="0" dirty="0">
                          <a:solidFill>
                            <a:schemeClr val="accent1"/>
                          </a:solidFill>
                          <a:latin typeface="+mn-lt"/>
                          <a:ea typeface="+mn-ea"/>
                          <a:cs typeface="+mn-cs"/>
                        </a:rPr>
                        <a:t> </a:t>
                      </a:r>
                      <a:r>
                        <a:rPr lang="en-IE" sz="1100" b="0" kern="1200" noProof="0" dirty="0" err="1">
                          <a:solidFill>
                            <a:schemeClr val="accent1"/>
                          </a:solidFill>
                          <a:latin typeface="+mn-lt"/>
                          <a:ea typeface="+mn-ea"/>
                          <a:cs typeface="+mn-cs"/>
                        </a:rPr>
                        <a:t>initiale</a:t>
                      </a:r>
                      <a:r>
                        <a:rPr lang="en-IE" sz="1100" b="0" kern="1200" noProof="0" dirty="0">
                          <a:solidFill>
                            <a:schemeClr val="accent1"/>
                          </a:solidFill>
                          <a:latin typeface="+mn-lt"/>
                          <a:ea typeface="+mn-ea"/>
                          <a:cs typeface="+mn-cs"/>
                        </a:rPr>
                        <a:t> pour le PFCN et les premiers </a:t>
                      </a:r>
                      <a:r>
                        <a:rPr lang="en-IE" sz="1100" b="0" kern="1200" noProof="0" dirty="0" err="1">
                          <a:solidFill>
                            <a:schemeClr val="accent1"/>
                          </a:solidFill>
                          <a:latin typeface="+mn-lt"/>
                          <a:ea typeface="+mn-ea"/>
                          <a:cs typeface="+mn-cs"/>
                        </a:rPr>
                        <a:t>éléments</a:t>
                      </a:r>
                      <a:r>
                        <a:rPr lang="en-IE" sz="1100" b="0" kern="1200" noProof="0" dirty="0">
                          <a:solidFill>
                            <a:schemeClr val="accent1"/>
                          </a:solidFill>
                          <a:latin typeface="+mn-lt"/>
                          <a:ea typeface="+mn-ea"/>
                          <a:cs typeface="+mn-cs"/>
                        </a:rPr>
                        <a:t> de la </a:t>
                      </a:r>
                      <a:r>
                        <a:rPr lang="en-IE" sz="1100" b="0" kern="1200" noProof="0" dirty="0" err="1">
                          <a:solidFill>
                            <a:schemeClr val="accent1"/>
                          </a:solidFill>
                          <a:latin typeface="+mn-lt"/>
                          <a:ea typeface="+mn-ea"/>
                          <a:cs typeface="+mn-cs"/>
                        </a:rPr>
                        <a:t>feuille</a:t>
                      </a:r>
                      <a:r>
                        <a:rPr lang="en-IE" sz="1100" b="0" kern="1200" noProof="0" dirty="0">
                          <a:solidFill>
                            <a:schemeClr val="accent1"/>
                          </a:solidFill>
                          <a:latin typeface="+mn-lt"/>
                          <a:ea typeface="+mn-ea"/>
                          <a:cs typeface="+mn-cs"/>
                        </a:rPr>
                        <a:t> de route</a:t>
                      </a:r>
                    </a:p>
                    <a:p>
                      <a:pPr marL="0" marR="0" lvl="0" indent="0" algn="l" defTabSz="1088558"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en-IE" sz="1100" b="1"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1088558"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en-IE" sz="1100" b="1"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1088558"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en-IE" sz="1100" b="1"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1088558" rtl="0" eaLnBrk="1" fontAlgn="auto" latinLnBrk="0" hangingPunct="1">
                        <a:lnSpc>
                          <a:spcPct val="100000"/>
                        </a:lnSpc>
                        <a:spcBef>
                          <a:spcPct val="0"/>
                        </a:spcBef>
                        <a:spcAft>
                          <a:spcPct val="0"/>
                        </a:spcAft>
                        <a:buClrTx/>
                        <a:buSzTx/>
                        <a:buFont typeface="Arial" panose="020B0604020202020204" pitchFamily="34" charset="0"/>
                        <a:buNone/>
                        <a:defRPr/>
                      </a:pPr>
                      <a:r>
                        <a:rPr kumimoji="0" lang="en-IE" sz="1100" b="1" i="0" u="none" strike="noStrike" kern="1200" cap="none" spc="0" normalizeH="0" baseline="0" noProof="0" dirty="0" err="1">
                          <a:ln>
                            <a:noFill/>
                          </a:ln>
                          <a:solidFill>
                            <a:srgbClr val="000000"/>
                          </a:solidFill>
                          <a:effectLst/>
                          <a:uLnTx/>
                          <a:uFillTx/>
                          <a:latin typeface="+mn-lt"/>
                          <a:ea typeface="+mn-ea"/>
                          <a:cs typeface="+mn-cs"/>
                        </a:rPr>
                        <a:t>Responsables</a:t>
                      </a:r>
                      <a:r>
                        <a:rPr kumimoji="0" lang="en-IE" sz="1100" b="1" i="0" u="none" strike="noStrike" kern="1200" cap="none" spc="0" normalizeH="0" baseline="0" noProof="0" dirty="0">
                          <a:ln>
                            <a:noFill/>
                          </a:ln>
                          <a:solidFill>
                            <a:srgbClr val="000000"/>
                          </a:solidFill>
                          <a:effectLst/>
                          <a:uLnTx/>
                          <a:uFillTx/>
                          <a:latin typeface="+mn-lt"/>
                          <a:ea typeface="+mn-ea"/>
                          <a:cs typeface="+mn-cs"/>
                        </a:rPr>
                        <a:t> des </a:t>
                      </a:r>
                      <a:r>
                        <a:rPr kumimoji="0" lang="en-IE" sz="1100" b="1" i="0" u="none" strike="noStrike" kern="1200" cap="none" spc="0" normalizeH="0" baseline="0" noProof="0" dirty="0" err="1">
                          <a:ln>
                            <a:noFill/>
                          </a:ln>
                          <a:solidFill>
                            <a:srgbClr val="000000"/>
                          </a:solidFill>
                          <a:effectLst/>
                          <a:uLnTx/>
                          <a:uFillTx/>
                          <a:latin typeface="+mn-lt"/>
                          <a:ea typeface="+mn-ea"/>
                          <a:cs typeface="+mn-cs"/>
                        </a:rPr>
                        <a:t>processus</a:t>
                      </a:r>
                      <a:r>
                        <a:rPr kumimoji="0" lang="en-IE" sz="1100" b="1" i="0" u="none" strike="noStrike" kern="1200" cap="none" spc="0" normalizeH="0" baseline="0" noProof="0" dirty="0">
                          <a:ln>
                            <a:noFill/>
                          </a:ln>
                          <a:solidFill>
                            <a:srgbClr val="000000"/>
                          </a:solidFill>
                          <a:effectLst/>
                          <a:uLnTx/>
                          <a:uFillTx/>
                          <a:latin typeface="+mn-lt"/>
                          <a:ea typeface="+mn-ea"/>
                          <a:cs typeface="+mn-cs"/>
                        </a:rPr>
                        <a:t> </a:t>
                      </a:r>
                      <a:r>
                        <a:rPr kumimoji="0" lang="en-IE" sz="1100" b="1" i="0" u="none" strike="noStrike" kern="1200" cap="none" spc="0" normalizeH="0" baseline="0" noProof="0" dirty="0" err="1">
                          <a:ln>
                            <a:noFill/>
                          </a:ln>
                          <a:solidFill>
                            <a:srgbClr val="000000"/>
                          </a:solidFill>
                          <a:effectLst/>
                          <a:uLnTx/>
                          <a:uFillTx/>
                          <a:latin typeface="+mn-lt"/>
                          <a:ea typeface="+mn-ea"/>
                          <a:cs typeface="+mn-cs"/>
                        </a:rPr>
                        <a:t>opérationnels</a:t>
                      </a:r>
                      <a:r>
                        <a:rPr kumimoji="0" lang="en-IE" sz="1100" b="1" i="0" u="none" strike="noStrike" kern="1200" cap="none" spc="0" normalizeH="0" baseline="0" noProof="0" dirty="0">
                          <a:ln>
                            <a:noFill/>
                          </a:ln>
                          <a:solidFill>
                            <a:srgbClr val="000000"/>
                          </a:solidFill>
                          <a:effectLst/>
                          <a:uLnTx/>
                          <a:uFillTx/>
                          <a:latin typeface="+mn-lt"/>
                          <a:ea typeface="+mn-ea"/>
                          <a:cs typeface="+mn-cs"/>
                        </a:rPr>
                        <a:t> du PFCN | Aperçu et </a:t>
                      </a:r>
                      <a:r>
                        <a:rPr kumimoji="0" lang="en-IE" sz="1100" b="1" i="0" u="none" strike="noStrike" kern="1200" cap="none" spc="0" normalizeH="0" baseline="0" noProof="0" dirty="0" err="1">
                          <a:ln>
                            <a:noFill/>
                          </a:ln>
                          <a:solidFill>
                            <a:srgbClr val="000000"/>
                          </a:solidFill>
                          <a:effectLst/>
                          <a:uLnTx/>
                          <a:uFillTx/>
                          <a:latin typeface="+mn-lt"/>
                          <a:ea typeface="+mn-ea"/>
                          <a:cs typeface="+mn-cs"/>
                        </a:rPr>
                        <a:t>mandat</a:t>
                      </a:r>
                      <a:endParaRPr kumimoji="0" lang="en-IE" sz="1100" b="1" i="0" u="none" strike="noStrike" kern="1200" cap="none" spc="0" normalizeH="0" baseline="0" noProof="0" dirty="0">
                        <a:ln>
                          <a:noFill/>
                        </a:ln>
                        <a:solidFill>
                          <a:srgbClr val="000000"/>
                        </a:solidFill>
                        <a:effectLst/>
                        <a:uLnTx/>
                        <a:uFillTx/>
                        <a:latin typeface="+mn-lt"/>
                        <a:ea typeface="+mn-ea"/>
                        <a:cs typeface="+mn-cs"/>
                      </a:endParaRPr>
                    </a:p>
                    <a:p>
                      <a:pPr marL="171450" marR="0" lvl="0" indent="-171450" algn="l" defTabSz="1088558" rtl="0" eaLnBrk="1" fontAlgn="auto" latinLnBrk="0" hangingPunct="1">
                        <a:lnSpc>
                          <a:spcPct val="100000"/>
                        </a:lnSpc>
                        <a:spcBef>
                          <a:spcPct val="0"/>
                        </a:spcBef>
                        <a:spcAft>
                          <a:spcPct val="0"/>
                        </a:spcAft>
                        <a:buClrTx/>
                        <a:buSzTx/>
                        <a:buFont typeface="Arial" panose="020B0604020202020204" pitchFamily="34" charset="0"/>
                        <a:buChar char="•"/>
                        <a:defRPr/>
                      </a:pPr>
                      <a:r>
                        <a:rPr lang="en-IE" sz="1100" b="0" kern="1200" noProof="0" dirty="0">
                          <a:solidFill>
                            <a:schemeClr val="accent1"/>
                          </a:solidFill>
                          <a:latin typeface="+mn-lt"/>
                          <a:ea typeface="+mn-ea"/>
                          <a:cs typeface="+mn-cs"/>
                        </a:rPr>
                        <a:t>À </a:t>
                      </a:r>
                      <a:r>
                        <a:rPr lang="en-IE" sz="1100" b="0" kern="1200" noProof="0" dirty="0" err="1">
                          <a:solidFill>
                            <a:schemeClr val="accent1"/>
                          </a:solidFill>
                          <a:latin typeface="+mn-lt"/>
                          <a:ea typeface="+mn-ea"/>
                          <a:cs typeface="+mn-cs"/>
                        </a:rPr>
                        <a:t>déterminer</a:t>
                      </a:r>
                      <a:r>
                        <a:rPr lang="en-IE" sz="1100" b="0" kern="1200" noProof="0" dirty="0">
                          <a:solidFill>
                            <a:schemeClr val="accent1"/>
                          </a:solidFill>
                          <a:latin typeface="+mn-lt"/>
                          <a:ea typeface="+mn-ea"/>
                          <a:cs typeface="+mn-cs"/>
                        </a:rPr>
                        <a:t>, le Programme de la </a:t>
                      </a:r>
                      <a:r>
                        <a:rPr lang="en-IE" sz="1100" b="0" kern="1200" noProof="0" dirty="0" err="1">
                          <a:solidFill>
                            <a:schemeClr val="accent1"/>
                          </a:solidFill>
                          <a:latin typeface="+mn-lt"/>
                          <a:ea typeface="+mn-ea"/>
                          <a:cs typeface="+mn-cs"/>
                        </a:rPr>
                        <a:t>fonction</a:t>
                      </a:r>
                      <a:r>
                        <a:rPr lang="en-IE" sz="1100" b="0" kern="1200" noProof="0" dirty="0">
                          <a:solidFill>
                            <a:schemeClr val="accent1"/>
                          </a:solidFill>
                          <a:latin typeface="+mn-lt"/>
                          <a:ea typeface="+mn-ea"/>
                          <a:cs typeface="+mn-cs"/>
                        </a:rPr>
                        <a:t> de </a:t>
                      </a:r>
                      <a:r>
                        <a:rPr lang="en-IE" sz="1100" b="0" kern="1200" noProof="0" dirty="0" err="1">
                          <a:solidFill>
                            <a:schemeClr val="accent1"/>
                          </a:solidFill>
                          <a:latin typeface="+mn-lt"/>
                          <a:ea typeface="+mn-ea"/>
                          <a:cs typeface="+mn-cs"/>
                        </a:rPr>
                        <a:t>contrôleur</a:t>
                      </a:r>
                      <a:r>
                        <a:rPr lang="en-IE" sz="1100" b="0" kern="1200" noProof="0" dirty="0">
                          <a:solidFill>
                            <a:schemeClr val="accent1"/>
                          </a:solidFill>
                          <a:latin typeface="+mn-lt"/>
                          <a:ea typeface="+mn-ea"/>
                          <a:cs typeface="+mn-cs"/>
                        </a:rPr>
                        <a:t> numérique </a:t>
                      </a:r>
                      <a:r>
                        <a:rPr lang="en-IE" sz="1100" b="0" kern="1200" noProof="0" dirty="0" err="1">
                          <a:solidFill>
                            <a:schemeClr val="accent1"/>
                          </a:solidFill>
                          <a:latin typeface="+mn-lt"/>
                          <a:ea typeface="+mn-ea"/>
                          <a:cs typeface="+mn-cs"/>
                        </a:rPr>
                        <a:t>présentera</a:t>
                      </a:r>
                      <a:r>
                        <a:rPr lang="en-IE" sz="1100" b="0" kern="1200" noProof="0" dirty="0">
                          <a:solidFill>
                            <a:schemeClr val="accent1"/>
                          </a:solidFill>
                          <a:latin typeface="+mn-lt"/>
                          <a:ea typeface="+mn-ea"/>
                          <a:cs typeface="+mn-cs"/>
                        </a:rPr>
                        <a:t> un aperçu du </a:t>
                      </a:r>
                      <a:r>
                        <a:rPr lang="en-IE" sz="1100" b="0" kern="1200" noProof="0" dirty="0" err="1">
                          <a:solidFill>
                            <a:schemeClr val="accent1"/>
                          </a:solidFill>
                          <a:latin typeface="+mn-lt"/>
                          <a:ea typeface="+mn-ea"/>
                          <a:cs typeface="+mn-cs"/>
                        </a:rPr>
                        <a:t>rôle</a:t>
                      </a:r>
                      <a:r>
                        <a:rPr lang="en-IE" sz="1100" b="0" kern="1200" noProof="0" dirty="0">
                          <a:solidFill>
                            <a:schemeClr val="accent1"/>
                          </a:solidFill>
                          <a:latin typeface="+mn-lt"/>
                          <a:ea typeface="+mn-ea"/>
                          <a:cs typeface="+mn-cs"/>
                        </a:rPr>
                        <a:t> des </a:t>
                      </a:r>
                      <a:r>
                        <a:rPr lang="en-IE" sz="1100" b="0" kern="1200" noProof="0" dirty="0" err="1">
                          <a:solidFill>
                            <a:schemeClr val="accent1"/>
                          </a:solidFill>
                          <a:latin typeface="+mn-lt"/>
                          <a:ea typeface="+mn-ea"/>
                          <a:cs typeface="+mn-cs"/>
                        </a:rPr>
                        <a:t>responsables</a:t>
                      </a:r>
                      <a:r>
                        <a:rPr lang="en-IE" sz="1100" b="0" kern="1200" noProof="0" dirty="0">
                          <a:solidFill>
                            <a:schemeClr val="accent1"/>
                          </a:solidFill>
                          <a:latin typeface="+mn-lt"/>
                          <a:ea typeface="+mn-ea"/>
                          <a:cs typeface="+mn-cs"/>
                        </a:rPr>
                        <a:t> des </a:t>
                      </a:r>
                      <a:r>
                        <a:rPr lang="en-IE" sz="1100" b="0" kern="1200" noProof="0" dirty="0" err="1">
                          <a:solidFill>
                            <a:schemeClr val="accent1"/>
                          </a:solidFill>
                          <a:latin typeface="+mn-lt"/>
                          <a:ea typeface="+mn-ea"/>
                          <a:cs typeface="+mn-cs"/>
                        </a:rPr>
                        <a:t>processus</a:t>
                      </a:r>
                      <a:r>
                        <a:rPr lang="en-IE" sz="1100" b="0" kern="1200" noProof="0" dirty="0">
                          <a:solidFill>
                            <a:schemeClr val="accent1"/>
                          </a:solidFill>
                          <a:latin typeface="+mn-lt"/>
                          <a:ea typeface="+mn-ea"/>
                          <a:cs typeface="+mn-cs"/>
                        </a:rPr>
                        <a:t> </a:t>
                      </a:r>
                      <a:r>
                        <a:rPr lang="en-IE" sz="1100" b="0" kern="1200" noProof="0" dirty="0" err="1">
                          <a:solidFill>
                            <a:schemeClr val="accent1"/>
                          </a:solidFill>
                          <a:latin typeface="+mn-lt"/>
                          <a:ea typeface="+mn-ea"/>
                          <a:cs typeface="+mn-cs"/>
                        </a:rPr>
                        <a:t>opérationnels</a:t>
                      </a:r>
                      <a:r>
                        <a:rPr lang="en-IE" sz="1100" b="0" kern="1200" noProof="0" dirty="0">
                          <a:solidFill>
                            <a:schemeClr val="accent1"/>
                          </a:solidFill>
                          <a:latin typeface="+mn-lt"/>
                          <a:ea typeface="+mn-ea"/>
                          <a:cs typeface="+mn-cs"/>
                        </a:rPr>
                        <a:t>, </a:t>
                      </a:r>
                      <a:r>
                        <a:rPr lang="en-IE" sz="1100" b="0" kern="1200" noProof="0" dirty="0" err="1">
                          <a:solidFill>
                            <a:schemeClr val="accent1"/>
                          </a:solidFill>
                          <a:latin typeface="+mn-lt"/>
                          <a:ea typeface="+mn-ea"/>
                          <a:cs typeface="+mn-cs"/>
                        </a:rPr>
                        <a:t>appuyé</a:t>
                      </a:r>
                      <a:r>
                        <a:rPr lang="en-IE" sz="1100" b="0" kern="1200" noProof="0" dirty="0">
                          <a:solidFill>
                            <a:schemeClr val="accent1"/>
                          </a:solidFill>
                          <a:latin typeface="+mn-lt"/>
                          <a:ea typeface="+mn-ea"/>
                          <a:cs typeface="+mn-cs"/>
                        </a:rPr>
                        <a:t> par Pablo Sebastian Revuelta, RPO principal de SAP</a:t>
                      </a:r>
                      <a:endParaRPr lang="en-IE" sz="1100" dirty="0">
                        <a:solidFill>
                          <a:schemeClr val="accent1"/>
                        </a:solidFill>
                      </a:endParaRPr>
                    </a:p>
                  </a:txBody>
                  <a:tcPr marL="68562" marR="68562" marT="34281" marB="34281"/>
                </a:tc>
                <a:tc>
                  <a:txBody>
                    <a:bodyPr/>
                    <a:lstStyle/>
                    <a:p>
                      <a:pPr marL="0" marR="0" lvl="0" indent="0" algn="l" defTabSz="1088558" rtl="0" eaLnBrk="1" fontAlgn="auto" latinLnBrk="0" hangingPunct="1">
                        <a:lnSpc>
                          <a:spcPct val="100000"/>
                        </a:lnSpc>
                        <a:spcBef>
                          <a:spcPct val="0"/>
                        </a:spcBef>
                        <a:spcAft>
                          <a:spcPct val="0"/>
                        </a:spcAft>
                        <a:buClrTx/>
                        <a:buSzTx/>
                        <a:buFont typeface="Arial" panose="020B0604020202020204" pitchFamily="34" charset="0"/>
                        <a:buNone/>
                        <a:defRPr/>
                      </a:pPr>
                      <a:r>
                        <a:rPr kumimoji="0" lang="en-IE" sz="1100" b="1" i="0" u="none" strike="noStrike" kern="1200" cap="none" spc="0" normalizeH="0" baseline="0" noProof="0" dirty="0">
                          <a:ln>
                            <a:noFill/>
                          </a:ln>
                          <a:solidFill>
                            <a:srgbClr val="000000"/>
                          </a:solidFill>
                          <a:effectLst/>
                          <a:uLnTx/>
                          <a:uFillTx/>
                          <a:latin typeface="+mn-lt"/>
                          <a:ea typeface="+mn-ea"/>
                          <a:cs typeface="+mn-cs"/>
                        </a:rPr>
                        <a:t>Centre </a:t>
                      </a:r>
                      <a:r>
                        <a:rPr kumimoji="0" lang="en-IE" sz="1100" b="1" i="0" u="none" strike="noStrike" kern="1200" cap="none" spc="0" normalizeH="0" baseline="0" noProof="0" dirty="0" err="1">
                          <a:ln>
                            <a:noFill/>
                          </a:ln>
                          <a:solidFill>
                            <a:srgbClr val="000000"/>
                          </a:solidFill>
                          <a:effectLst/>
                          <a:uLnTx/>
                          <a:uFillTx/>
                          <a:latin typeface="+mn-lt"/>
                          <a:ea typeface="+mn-ea"/>
                          <a:cs typeface="+mn-cs"/>
                        </a:rPr>
                        <a:t>d’excellence</a:t>
                      </a:r>
                      <a:r>
                        <a:rPr kumimoji="0" lang="en-IE" sz="1100" b="1" i="0" u="none" strike="noStrike" kern="1200" cap="none" spc="0" normalizeH="0" baseline="0" noProof="0" dirty="0">
                          <a:ln>
                            <a:noFill/>
                          </a:ln>
                          <a:solidFill>
                            <a:srgbClr val="000000"/>
                          </a:solidFill>
                          <a:effectLst/>
                          <a:uLnTx/>
                          <a:uFillTx/>
                          <a:latin typeface="+mn-lt"/>
                          <a:ea typeface="+mn-ea"/>
                          <a:cs typeface="+mn-cs"/>
                        </a:rPr>
                        <a:t> du </a:t>
                      </a:r>
                      <a:r>
                        <a:rPr kumimoji="0" lang="en-IE" sz="1100" b="1" i="0" u="none" strike="noStrike" kern="1200" cap="none" spc="0" normalizeH="0" baseline="0" noProof="0" dirty="0" err="1">
                          <a:ln>
                            <a:noFill/>
                          </a:ln>
                          <a:solidFill>
                            <a:srgbClr val="000000"/>
                          </a:solidFill>
                          <a:effectLst/>
                          <a:uLnTx/>
                          <a:uFillTx/>
                          <a:latin typeface="+mn-lt"/>
                          <a:ea typeface="+mn-ea"/>
                          <a:cs typeface="+mn-cs"/>
                        </a:rPr>
                        <a:t>PFCN|Aperçu</a:t>
                      </a:r>
                      <a:endParaRPr kumimoji="0" lang="en-IE" sz="1100" b="1" i="0" u="none" strike="noStrike" kern="1200" cap="none" spc="0" normalizeH="0" baseline="0" noProof="0" dirty="0">
                        <a:ln>
                          <a:noFill/>
                        </a:ln>
                        <a:solidFill>
                          <a:srgbClr val="000000"/>
                        </a:solidFill>
                        <a:effectLst/>
                        <a:uLnTx/>
                        <a:uFillTx/>
                        <a:latin typeface="+mn-lt"/>
                        <a:ea typeface="+mn-ea"/>
                        <a:cs typeface="+mn-cs"/>
                      </a:endParaRPr>
                    </a:p>
                    <a:p>
                      <a:pPr marL="171450" marR="0" lvl="0" indent="-171450" algn="l" defTabSz="1088558" rtl="0" eaLnBrk="1" fontAlgn="auto" latinLnBrk="0" hangingPunct="1">
                        <a:lnSpc>
                          <a:spcPct val="100000"/>
                        </a:lnSpc>
                        <a:spcBef>
                          <a:spcPct val="0"/>
                        </a:spcBef>
                        <a:spcAft>
                          <a:spcPct val="0"/>
                        </a:spcAft>
                        <a:buClrTx/>
                        <a:buSzTx/>
                        <a:buFont typeface="Arial" panose="020B0604020202020204" pitchFamily="34" charset="0"/>
                        <a:buChar char="•"/>
                        <a:defRPr/>
                      </a:pPr>
                      <a:r>
                        <a:rPr lang="en-IE" sz="1100" b="0" kern="1200" noProof="0" dirty="0">
                          <a:solidFill>
                            <a:schemeClr val="accent1"/>
                          </a:solidFill>
                          <a:latin typeface="+mn-lt"/>
                          <a:ea typeface="+mn-ea"/>
                          <a:cs typeface="+mn-cs"/>
                        </a:rPr>
                        <a:t>Duncan Saunders, CE sur le PFCN, Programme de la </a:t>
                      </a:r>
                      <a:r>
                        <a:rPr lang="en-IE" sz="1100" b="0" kern="1200" noProof="0" dirty="0" err="1">
                          <a:solidFill>
                            <a:schemeClr val="accent1"/>
                          </a:solidFill>
                          <a:latin typeface="+mn-lt"/>
                          <a:ea typeface="+mn-ea"/>
                          <a:cs typeface="+mn-cs"/>
                        </a:rPr>
                        <a:t>fonction</a:t>
                      </a:r>
                      <a:r>
                        <a:rPr lang="en-IE" sz="1100" b="0" kern="1200" noProof="0" dirty="0">
                          <a:solidFill>
                            <a:schemeClr val="accent1"/>
                          </a:solidFill>
                          <a:latin typeface="+mn-lt"/>
                          <a:ea typeface="+mn-ea"/>
                          <a:cs typeface="+mn-cs"/>
                        </a:rPr>
                        <a:t> de </a:t>
                      </a:r>
                      <a:r>
                        <a:rPr lang="en-IE" sz="1100" b="0" kern="1200" noProof="0" dirty="0" err="1">
                          <a:solidFill>
                            <a:schemeClr val="accent1"/>
                          </a:solidFill>
                          <a:latin typeface="+mn-lt"/>
                          <a:ea typeface="+mn-ea"/>
                          <a:cs typeface="+mn-cs"/>
                        </a:rPr>
                        <a:t>contrôleur</a:t>
                      </a:r>
                      <a:r>
                        <a:rPr lang="en-IE" sz="1100" b="0" kern="1200" noProof="0" dirty="0">
                          <a:solidFill>
                            <a:schemeClr val="accent1"/>
                          </a:solidFill>
                          <a:latin typeface="+mn-lt"/>
                          <a:ea typeface="+mn-ea"/>
                          <a:cs typeface="+mn-cs"/>
                        </a:rPr>
                        <a:t> numérique, </a:t>
                      </a:r>
                      <a:r>
                        <a:rPr lang="en-IE" sz="1100" b="0" kern="1200" noProof="0" dirty="0" err="1">
                          <a:solidFill>
                            <a:schemeClr val="accent1"/>
                          </a:solidFill>
                          <a:latin typeface="+mn-lt"/>
                          <a:ea typeface="+mn-ea"/>
                          <a:cs typeface="+mn-cs"/>
                        </a:rPr>
                        <a:t>présentera</a:t>
                      </a:r>
                      <a:r>
                        <a:rPr lang="en-IE" sz="1100" b="0" kern="1200" noProof="0" dirty="0">
                          <a:solidFill>
                            <a:schemeClr val="accent1"/>
                          </a:solidFill>
                          <a:latin typeface="+mn-lt"/>
                          <a:ea typeface="+mn-ea"/>
                          <a:cs typeface="+mn-cs"/>
                        </a:rPr>
                        <a:t> un aperçu du Centre </a:t>
                      </a:r>
                      <a:r>
                        <a:rPr lang="en-IE" sz="1100" b="0" kern="1200" noProof="0" dirty="0" err="1">
                          <a:solidFill>
                            <a:schemeClr val="accent1"/>
                          </a:solidFill>
                          <a:latin typeface="+mn-lt"/>
                          <a:ea typeface="+mn-ea"/>
                          <a:cs typeface="+mn-cs"/>
                        </a:rPr>
                        <a:t>d’excellence</a:t>
                      </a:r>
                      <a:r>
                        <a:rPr lang="en-IE" sz="1100" b="0" kern="1200" noProof="0" dirty="0">
                          <a:solidFill>
                            <a:schemeClr val="accent1"/>
                          </a:solidFill>
                          <a:latin typeface="+mn-lt"/>
                          <a:ea typeface="+mn-ea"/>
                          <a:cs typeface="+mn-cs"/>
                        </a:rPr>
                        <a:t> du PFCN, </a:t>
                      </a:r>
                      <a:r>
                        <a:rPr lang="en-IE" sz="1100" b="0" kern="1200" noProof="0" dirty="0" err="1">
                          <a:solidFill>
                            <a:schemeClr val="accent1"/>
                          </a:solidFill>
                          <a:latin typeface="+mn-lt"/>
                          <a:ea typeface="+mn-ea"/>
                          <a:cs typeface="+mn-cs"/>
                        </a:rPr>
                        <a:t>appuyé</a:t>
                      </a:r>
                      <a:r>
                        <a:rPr lang="en-IE" sz="1100" b="0" kern="1200" noProof="0" dirty="0">
                          <a:solidFill>
                            <a:schemeClr val="accent1"/>
                          </a:solidFill>
                          <a:latin typeface="+mn-lt"/>
                          <a:ea typeface="+mn-ea"/>
                          <a:cs typeface="+mn-cs"/>
                        </a:rPr>
                        <a:t> par Arthur </a:t>
                      </a:r>
                      <a:r>
                        <a:rPr lang="en-IE" sz="1100" b="0" kern="1200" noProof="0" dirty="0" err="1">
                          <a:solidFill>
                            <a:schemeClr val="accent1"/>
                          </a:solidFill>
                          <a:latin typeface="+mn-lt"/>
                          <a:ea typeface="+mn-ea"/>
                          <a:cs typeface="+mn-cs"/>
                        </a:rPr>
                        <a:t>Rusakov</a:t>
                      </a:r>
                      <a:r>
                        <a:rPr lang="en-IE" sz="1100" b="0" kern="1200" noProof="0" dirty="0">
                          <a:solidFill>
                            <a:schemeClr val="accent1"/>
                          </a:solidFill>
                          <a:latin typeface="+mn-lt"/>
                          <a:ea typeface="+mn-ea"/>
                          <a:cs typeface="+mn-cs"/>
                        </a:rPr>
                        <a:t>, </a:t>
                      </a:r>
                      <a:r>
                        <a:rPr lang="en-IE" sz="1100" b="0" kern="1200" noProof="0" dirty="0" err="1">
                          <a:solidFill>
                            <a:schemeClr val="accent1"/>
                          </a:solidFill>
                          <a:latin typeface="+mn-lt"/>
                          <a:ea typeface="+mn-ea"/>
                          <a:cs typeface="+mn-cs"/>
                        </a:rPr>
                        <a:t>responsable</a:t>
                      </a:r>
                      <a:r>
                        <a:rPr lang="en-IE" sz="1100" b="0" kern="1200" noProof="0" dirty="0">
                          <a:solidFill>
                            <a:schemeClr val="accent1"/>
                          </a:solidFill>
                          <a:latin typeface="+mn-lt"/>
                          <a:ea typeface="+mn-ea"/>
                          <a:cs typeface="+mn-cs"/>
                        </a:rPr>
                        <a:t> de la Gestion du cycle de vie des applications (ALM) de SAP</a:t>
                      </a:r>
                    </a:p>
                    <a:p>
                      <a:pPr marL="0" marR="0" lvl="0" indent="0" algn="l" defTabSz="1088558" rtl="0" eaLnBrk="1" fontAlgn="auto" latinLnBrk="0" hangingPunct="1">
                        <a:lnSpc>
                          <a:spcPct val="100000"/>
                        </a:lnSpc>
                        <a:spcBef>
                          <a:spcPct val="0"/>
                        </a:spcBef>
                        <a:spcAft>
                          <a:spcPct val="0"/>
                        </a:spcAft>
                        <a:buClrTx/>
                        <a:buSzTx/>
                        <a:buFont typeface="Arial" panose="020B0604020202020204" pitchFamily="34" charset="0"/>
                        <a:buNone/>
                        <a:defRPr/>
                      </a:pPr>
                      <a:endParaRPr lang="en-IE" sz="1100" b="1" kern="1200" noProof="0" dirty="0">
                        <a:solidFill>
                          <a:schemeClr val="accent1"/>
                        </a:solidFill>
                        <a:latin typeface="+mn-lt"/>
                        <a:ea typeface="+mn-ea"/>
                        <a:cs typeface="+mn-cs"/>
                      </a:endParaRPr>
                    </a:p>
                    <a:p>
                      <a:pPr marL="0" marR="0" lvl="0" indent="0" algn="l" defTabSz="1088558"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en-IE" sz="1100" b="1"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1088558" rtl="0" eaLnBrk="1" fontAlgn="auto" latinLnBrk="0" hangingPunct="1">
                        <a:lnSpc>
                          <a:spcPct val="100000"/>
                        </a:lnSpc>
                        <a:spcBef>
                          <a:spcPct val="0"/>
                        </a:spcBef>
                        <a:spcAft>
                          <a:spcPct val="0"/>
                        </a:spcAft>
                        <a:buClrTx/>
                        <a:buSzTx/>
                        <a:buFont typeface="Arial" panose="020B0604020202020204" pitchFamily="34" charset="0"/>
                        <a:buNone/>
                        <a:defRPr/>
                      </a:pPr>
                      <a:r>
                        <a:rPr kumimoji="0" lang="en-IE" sz="1100" b="1" i="0" u="none" strike="noStrike" kern="1200" cap="none" spc="0" normalizeH="0" baseline="0" noProof="0" dirty="0">
                          <a:ln>
                            <a:noFill/>
                          </a:ln>
                          <a:solidFill>
                            <a:srgbClr val="000000"/>
                          </a:solidFill>
                          <a:effectLst/>
                          <a:uLnTx/>
                          <a:uFillTx/>
                          <a:latin typeface="+mn-lt"/>
                          <a:ea typeface="+mn-ea"/>
                          <a:cs typeface="+mn-cs"/>
                        </a:rPr>
                        <a:t>Centre </a:t>
                      </a:r>
                      <a:r>
                        <a:rPr kumimoji="0" lang="en-IE" sz="1100" b="1" i="0" u="none" strike="noStrike" kern="1200" cap="none" spc="0" normalizeH="0" baseline="0" noProof="0" dirty="0" err="1">
                          <a:ln>
                            <a:noFill/>
                          </a:ln>
                          <a:solidFill>
                            <a:srgbClr val="000000"/>
                          </a:solidFill>
                          <a:effectLst/>
                          <a:uLnTx/>
                          <a:uFillTx/>
                          <a:latin typeface="+mn-lt"/>
                          <a:ea typeface="+mn-ea"/>
                          <a:cs typeface="+mn-cs"/>
                        </a:rPr>
                        <a:t>d’excellence</a:t>
                      </a:r>
                      <a:r>
                        <a:rPr kumimoji="0" lang="en-IE" sz="1100" b="1" i="0" u="none" strike="noStrike" kern="1200" cap="none" spc="0" normalizeH="0" baseline="0" noProof="0" dirty="0">
                          <a:ln>
                            <a:noFill/>
                          </a:ln>
                          <a:solidFill>
                            <a:srgbClr val="000000"/>
                          </a:solidFill>
                          <a:effectLst/>
                          <a:uLnTx/>
                          <a:uFillTx/>
                          <a:latin typeface="+mn-lt"/>
                          <a:ea typeface="+mn-ea"/>
                          <a:cs typeface="+mn-cs"/>
                        </a:rPr>
                        <a:t> du PFCN| Gestion du cycle de vie des </a:t>
                      </a:r>
                      <a:r>
                        <a:rPr kumimoji="0" lang="en-IE" sz="1100" b="1" i="0" u="none" strike="noStrike" kern="1200" cap="none" spc="0" normalizeH="0" baseline="0" noProof="0" dirty="0" err="1">
                          <a:ln>
                            <a:noFill/>
                          </a:ln>
                          <a:solidFill>
                            <a:srgbClr val="000000"/>
                          </a:solidFill>
                          <a:effectLst/>
                          <a:uLnTx/>
                          <a:uFillTx/>
                          <a:latin typeface="+mn-lt"/>
                          <a:ea typeface="+mn-ea"/>
                          <a:cs typeface="+mn-cs"/>
                        </a:rPr>
                        <a:t>opérations</a:t>
                      </a:r>
                      <a:r>
                        <a:rPr kumimoji="0" lang="en-IE" sz="1100" b="1" i="0" u="none" strike="noStrike" kern="1200" cap="none" spc="0" normalizeH="0" baseline="0" noProof="0" dirty="0">
                          <a:ln>
                            <a:noFill/>
                          </a:ln>
                          <a:solidFill>
                            <a:srgbClr val="000000"/>
                          </a:solidFill>
                          <a:effectLst/>
                          <a:uLnTx/>
                          <a:uFillTx/>
                          <a:latin typeface="+mn-lt"/>
                          <a:ea typeface="+mn-ea"/>
                          <a:cs typeface="+mn-cs"/>
                        </a:rPr>
                        <a:t> et des applications</a:t>
                      </a:r>
                    </a:p>
                    <a:p>
                      <a:pPr marL="171450" marR="0" lvl="0" indent="-171450" algn="l" defTabSz="1088558" rtl="0" eaLnBrk="1" fontAlgn="auto" latinLnBrk="0" hangingPunct="1">
                        <a:lnSpc>
                          <a:spcPct val="100000"/>
                        </a:lnSpc>
                        <a:spcBef>
                          <a:spcPct val="0"/>
                        </a:spcBef>
                        <a:spcAft>
                          <a:spcPct val="0"/>
                        </a:spcAft>
                        <a:buClrTx/>
                        <a:buSzTx/>
                        <a:buFont typeface="Arial" panose="020B0604020202020204" pitchFamily="34" charset="0"/>
                        <a:buChar char="•"/>
                        <a:defRPr/>
                      </a:pPr>
                      <a:r>
                        <a:rPr lang="en-IE" sz="1100" b="0" kern="1200" noProof="0" dirty="0">
                          <a:solidFill>
                            <a:schemeClr val="accent1"/>
                          </a:solidFill>
                          <a:latin typeface="+mn-lt"/>
                          <a:ea typeface="+mn-ea"/>
                          <a:cs typeface="+mn-cs"/>
                        </a:rPr>
                        <a:t>Arthur </a:t>
                      </a:r>
                      <a:r>
                        <a:rPr lang="en-IE" sz="1100" b="0" kern="1200" noProof="0" dirty="0" err="1">
                          <a:solidFill>
                            <a:schemeClr val="accent1"/>
                          </a:solidFill>
                          <a:latin typeface="+mn-lt"/>
                          <a:ea typeface="+mn-ea"/>
                          <a:cs typeface="+mn-cs"/>
                        </a:rPr>
                        <a:t>Rusakov</a:t>
                      </a:r>
                      <a:r>
                        <a:rPr lang="en-IE" sz="1100" b="0" kern="1200" noProof="0" dirty="0">
                          <a:solidFill>
                            <a:schemeClr val="accent1"/>
                          </a:solidFill>
                          <a:latin typeface="+mn-lt"/>
                          <a:ea typeface="+mn-ea"/>
                          <a:cs typeface="+mn-cs"/>
                        </a:rPr>
                        <a:t>, </a:t>
                      </a:r>
                      <a:r>
                        <a:rPr lang="en-IE" sz="1100" b="0" kern="1200" noProof="0" dirty="0" err="1">
                          <a:solidFill>
                            <a:schemeClr val="accent1"/>
                          </a:solidFill>
                          <a:latin typeface="+mn-lt"/>
                          <a:ea typeface="+mn-ea"/>
                          <a:cs typeface="+mn-cs"/>
                        </a:rPr>
                        <a:t>responsable</a:t>
                      </a:r>
                      <a:r>
                        <a:rPr lang="en-IE" sz="1100" b="0" kern="1200" noProof="0" dirty="0">
                          <a:solidFill>
                            <a:schemeClr val="accent1"/>
                          </a:solidFill>
                          <a:latin typeface="+mn-lt"/>
                          <a:ea typeface="+mn-ea"/>
                          <a:cs typeface="+mn-cs"/>
                        </a:rPr>
                        <a:t> de la ALM de SAP, </a:t>
                      </a:r>
                      <a:r>
                        <a:rPr lang="en-IE" sz="1100" b="0" kern="1200" noProof="0" dirty="0" err="1">
                          <a:solidFill>
                            <a:schemeClr val="accent1"/>
                          </a:solidFill>
                          <a:latin typeface="+mn-lt"/>
                          <a:ea typeface="+mn-ea"/>
                          <a:cs typeface="+mn-cs"/>
                        </a:rPr>
                        <a:t>présentera</a:t>
                      </a:r>
                      <a:r>
                        <a:rPr lang="en-IE" sz="1100" b="0" kern="1200" noProof="0" dirty="0">
                          <a:solidFill>
                            <a:schemeClr val="accent1"/>
                          </a:solidFill>
                          <a:latin typeface="+mn-lt"/>
                          <a:ea typeface="+mn-ea"/>
                          <a:cs typeface="+mn-cs"/>
                        </a:rPr>
                        <a:t> comment le </a:t>
                      </a:r>
                      <a:r>
                        <a:rPr lang="en-IE" sz="1100" b="0" kern="1200" noProof="0" dirty="0" err="1">
                          <a:solidFill>
                            <a:schemeClr val="accent1"/>
                          </a:solidFill>
                          <a:latin typeface="+mn-lt"/>
                          <a:ea typeface="+mn-ea"/>
                          <a:cs typeface="+mn-cs"/>
                        </a:rPr>
                        <a:t>cœur</a:t>
                      </a:r>
                      <a:r>
                        <a:rPr lang="en-IE" sz="1100" b="0" kern="1200" noProof="0" dirty="0">
                          <a:solidFill>
                            <a:schemeClr val="accent1"/>
                          </a:solidFill>
                          <a:latin typeface="+mn-lt"/>
                          <a:ea typeface="+mn-ea"/>
                          <a:cs typeface="+mn-cs"/>
                        </a:rPr>
                        <a:t> numérique sera </a:t>
                      </a:r>
                      <a:r>
                        <a:rPr lang="en-IE" sz="1100" b="0" kern="1200" noProof="0" dirty="0" err="1">
                          <a:solidFill>
                            <a:schemeClr val="accent1"/>
                          </a:solidFill>
                          <a:latin typeface="+mn-lt"/>
                          <a:ea typeface="+mn-ea"/>
                          <a:cs typeface="+mn-cs"/>
                        </a:rPr>
                        <a:t>orchestré</a:t>
                      </a:r>
                      <a:r>
                        <a:rPr lang="en-IE" sz="1100" b="0" kern="1200" noProof="0" dirty="0">
                          <a:solidFill>
                            <a:schemeClr val="accent1"/>
                          </a:solidFill>
                          <a:latin typeface="+mn-lt"/>
                          <a:ea typeface="+mn-ea"/>
                          <a:cs typeface="+mn-cs"/>
                        </a:rPr>
                        <a:t> avec la </a:t>
                      </a:r>
                      <a:r>
                        <a:rPr lang="en-IE" sz="1100" b="0" kern="1200" noProof="0" dirty="0" err="1">
                          <a:solidFill>
                            <a:schemeClr val="accent1"/>
                          </a:solidFill>
                          <a:latin typeface="+mn-lt"/>
                          <a:ea typeface="+mn-ea"/>
                          <a:cs typeface="+mn-cs"/>
                        </a:rPr>
                        <a:t>plateforme</a:t>
                      </a:r>
                      <a:r>
                        <a:rPr lang="en-IE" sz="1100" b="0" kern="1200" noProof="0" dirty="0">
                          <a:solidFill>
                            <a:schemeClr val="accent1"/>
                          </a:solidFill>
                          <a:latin typeface="+mn-lt"/>
                          <a:ea typeface="+mn-ea"/>
                          <a:cs typeface="+mn-cs"/>
                        </a:rPr>
                        <a:t> et les </a:t>
                      </a:r>
                      <a:r>
                        <a:rPr lang="en-IE" sz="1100" b="0" kern="1200" noProof="0" dirty="0" err="1">
                          <a:solidFill>
                            <a:schemeClr val="accent1"/>
                          </a:solidFill>
                          <a:latin typeface="+mn-lt"/>
                          <a:ea typeface="+mn-ea"/>
                          <a:cs typeface="+mn-cs"/>
                        </a:rPr>
                        <a:t>processus</a:t>
                      </a:r>
                      <a:r>
                        <a:rPr lang="en-IE" sz="1100" b="0" kern="1200" noProof="0" dirty="0">
                          <a:solidFill>
                            <a:schemeClr val="accent1"/>
                          </a:solidFill>
                          <a:latin typeface="+mn-lt"/>
                          <a:ea typeface="+mn-ea"/>
                          <a:cs typeface="+mn-cs"/>
                        </a:rPr>
                        <a:t> de gestion du cycle de vie des applications</a:t>
                      </a:r>
                    </a:p>
                    <a:p>
                      <a:pPr marL="0" marR="0" lvl="0" indent="0" algn="l" defTabSz="1088558"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en-IE" sz="1100" b="1"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1088558"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en-IE" sz="1100" b="1"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1088558" rtl="0" eaLnBrk="1" fontAlgn="auto" latinLnBrk="0" hangingPunct="1">
                        <a:lnSpc>
                          <a:spcPct val="100000"/>
                        </a:lnSpc>
                        <a:spcBef>
                          <a:spcPct val="0"/>
                        </a:spcBef>
                        <a:spcAft>
                          <a:spcPct val="0"/>
                        </a:spcAft>
                        <a:buClrTx/>
                        <a:buSzTx/>
                        <a:buFont typeface="Arial" panose="020B0604020202020204" pitchFamily="34" charset="0"/>
                        <a:buNone/>
                        <a:defRPr/>
                      </a:pPr>
                      <a:r>
                        <a:rPr kumimoji="0" lang="en-IE" sz="1100" b="1" i="0" u="none" strike="noStrike" kern="1200" cap="none" spc="0" normalizeH="0" baseline="0" noProof="0" dirty="0">
                          <a:ln>
                            <a:noFill/>
                          </a:ln>
                          <a:solidFill>
                            <a:srgbClr val="000000"/>
                          </a:solidFill>
                          <a:effectLst/>
                          <a:uLnTx/>
                          <a:uFillTx/>
                          <a:latin typeface="+mn-lt"/>
                          <a:ea typeface="+mn-ea"/>
                          <a:cs typeface="+mn-cs"/>
                        </a:rPr>
                        <a:t>Fin de la </a:t>
                      </a:r>
                      <a:r>
                        <a:rPr kumimoji="0" lang="en-IE" sz="1100" b="1" i="0" u="none" strike="noStrike" kern="1200" cap="none" spc="0" normalizeH="0" baseline="0" noProof="0" dirty="0" err="1">
                          <a:ln>
                            <a:noFill/>
                          </a:ln>
                          <a:solidFill>
                            <a:srgbClr val="000000"/>
                          </a:solidFill>
                          <a:effectLst/>
                          <a:uLnTx/>
                          <a:uFillTx/>
                          <a:latin typeface="+mn-lt"/>
                          <a:ea typeface="+mn-ea"/>
                          <a:cs typeface="+mn-cs"/>
                        </a:rPr>
                        <a:t>semaine</a:t>
                      </a:r>
                      <a:r>
                        <a:rPr kumimoji="0" lang="en-IE" sz="1100" b="1" i="0" u="none" strike="noStrike" kern="1200" cap="none" spc="0" normalizeH="0" baseline="0" noProof="0" dirty="0">
                          <a:ln>
                            <a:noFill/>
                          </a:ln>
                          <a:solidFill>
                            <a:srgbClr val="000000"/>
                          </a:solidFill>
                          <a:effectLst/>
                          <a:uLnTx/>
                          <a:uFillTx/>
                          <a:latin typeface="+mn-lt"/>
                          <a:ea typeface="+mn-ea"/>
                          <a:cs typeface="+mn-cs"/>
                        </a:rPr>
                        <a:t> de </a:t>
                      </a:r>
                      <a:r>
                        <a:rPr kumimoji="0" lang="en-IE" sz="1100" b="1" i="0" u="none" strike="noStrike" kern="1200" cap="none" spc="0" normalizeH="0" baseline="0" noProof="0" dirty="0" err="1">
                          <a:ln>
                            <a:noFill/>
                          </a:ln>
                          <a:solidFill>
                            <a:srgbClr val="000000"/>
                          </a:solidFill>
                          <a:effectLst/>
                          <a:uLnTx/>
                          <a:uFillTx/>
                          <a:latin typeface="+mn-lt"/>
                          <a:ea typeface="+mn-ea"/>
                          <a:cs typeface="+mn-cs"/>
                        </a:rPr>
                        <a:t>l’engagement</a:t>
                      </a:r>
                      <a:endParaRPr kumimoji="0" lang="en-IE" sz="1100" b="1" i="0" u="none" strike="noStrike" kern="1200" cap="none" spc="0" normalizeH="0" baseline="0" noProof="0" dirty="0">
                        <a:ln>
                          <a:noFill/>
                        </a:ln>
                        <a:solidFill>
                          <a:srgbClr val="000000"/>
                        </a:solidFill>
                        <a:effectLst/>
                        <a:uLnTx/>
                        <a:uFillTx/>
                        <a:latin typeface="+mn-lt"/>
                        <a:ea typeface="+mn-ea"/>
                        <a:cs typeface="+mn-cs"/>
                      </a:endParaRPr>
                    </a:p>
                    <a:p>
                      <a:pPr marL="171450" marR="0" lvl="0" indent="-171450" algn="l" defTabSz="1088558" rtl="0" eaLnBrk="1" fontAlgn="auto" latinLnBrk="0" hangingPunct="1">
                        <a:lnSpc>
                          <a:spcPct val="100000"/>
                        </a:lnSpc>
                        <a:spcBef>
                          <a:spcPct val="0"/>
                        </a:spcBef>
                        <a:spcAft>
                          <a:spcPct val="0"/>
                        </a:spcAft>
                        <a:buClrTx/>
                        <a:buSzTx/>
                        <a:buFont typeface="Arial" panose="020B0604020202020204" pitchFamily="34" charset="0"/>
                        <a:buChar char="•"/>
                        <a:defRPr/>
                      </a:pPr>
                      <a:r>
                        <a:rPr lang="en-IE" sz="1100" b="0" kern="1200" noProof="0" dirty="0">
                          <a:solidFill>
                            <a:schemeClr val="accent1"/>
                          </a:solidFill>
                          <a:latin typeface="+mn-lt"/>
                          <a:ea typeface="+mn-ea"/>
                          <a:cs typeface="+mn-cs"/>
                        </a:rPr>
                        <a:t>Yves Bacon, </a:t>
                      </a:r>
                      <a:r>
                        <a:rPr lang="en-IE" sz="1100" b="0" kern="1200" noProof="0" dirty="0" err="1">
                          <a:solidFill>
                            <a:schemeClr val="accent1"/>
                          </a:solidFill>
                          <a:latin typeface="+mn-lt"/>
                          <a:ea typeface="+mn-ea"/>
                          <a:cs typeface="+mn-cs"/>
                        </a:rPr>
                        <a:t>contrôleur</a:t>
                      </a:r>
                      <a:r>
                        <a:rPr lang="en-IE" sz="1100" b="0" kern="1200" noProof="0" dirty="0">
                          <a:solidFill>
                            <a:schemeClr val="accent1"/>
                          </a:solidFill>
                          <a:latin typeface="+mn-lt"/>
                          <a:ea typeface="+mn-ea"/>
                          <a:cs typeface="+mn-cs"/>
                        </a:rPr>
                        <a:t> </a:t>
                      </a:r>
                      <a:r>
                        <a:rPr lang="en-IE" sz="1100" b="0" kern="1200" noProof="0" dirty="0" err="1">
                          <a:solidFill>
                            <a:schemeClr val="accent1"/>
                          </a:solidFill>
                          <a:latin typeface="+mn-lt"/>
                          <a:ea typeface="+mn-ea"/>
                          <a:cs typeface="+mn-cs"/>
                        </a:rPr>
                        <a:t>général</a:t>
                      </a:r>
                      <a:r>
                        <a:rPr lang="en-IE" sz="1100" b="0" kern="1200" noProof="0" dirty="0">
                          <a:solidFill>
                            <a:schemeClr val="accent1"/>
                          </a:solidFill>
                          <a:latin typeface="+mn-lt"/>
                          <a:ea typeface="+mn-ea"/>
                          <a:cs typeface="+mn-cs"/>
                        </a:rPr>
                        <a:t> adjoint du Canada, </a:t>
                      </a:r>
                      <a:r>
                        <a:rPr lang="en-IE" sz="1100" b="0" kern="1200" noProof="0" dirty="0" err="1">
                          <a:solidFill>
                            <a:schemeClr val="accent1"/>
                          </a:solidFill>
                          <a:latin typeface="+mn-lt"/>
                          <a:ea typeface="+mn-ea"/>
                          <a:cs typeface="+mn-cs"/>
                        </a:rPr>
                        <a:t>clôturera</a:t>
                      </a:r>
                      <a:r>
                        <a:rPr lang="en-IE" sz="1100" b="0" kern="1200" noProof="0" dirty="0">
                          <a:solidFill>
                            <a:schemeClr val="accent1"/>
                          </a:solidFill>
                          <a:latin typeface="+mn-lt"/>
                          <a:ea typeface="+mn-ea"/>
                          <a:cs typeface="+mn-cs"/>
                        </a:rPr>
                        <a:t> la </a:t>
                      </a:r>
                      <a:r>
                        <a:rPr lang="en-IE" sz="1100" b="0" kern="1200" noProof="0" dirty="0" err="1">
                          <a:solidFill>
                            <a:schemeClr val="accent1"/>
                          </a:solidFill>
                          <a:latin typeface="+mn-lt"/>
                          <a:ea typeface="+mn-ea"/>
                          <a:cs typeface="+mn-cs"/>
                        </a:rPr>
                        <a:t>semaine</a:t>
                      </a:r>
                      <a:r>
                        <a:rPr lang="en-IE" sz="1100" b="0" kern="1200" noProof="0" dirty="0">
                          <a:solidFill>
                            <a:schemeClr val="accent1"/>
                          </a:solidFill>
                          <a:latin typeface="+mn-lt"/>
                          <a:ea typeface="+mn-ea"/>
                          <a:cs typeface="+mn-cs"/>
                        </a:rPr>
                        <a:t> </a:t>
                      </a:r>
                      <a:r>
                        <a:rPr lang="en-IE" sz="1100" b="0" kern="1200" noProof="0" dirty="0" err="1">
                          <a:solidFill>
                            <a:schemeClr val="accent1"/>
                          </a:solidFill>
                          <a:latin typeface="+mn-lt"/>
                          <a:ea typeface="+mn-ea"/>
                          <a:cs typeface="+mn-cs"/>
                        </a:rPr>
                        <a:t>d’engagement</a:t>
                      </a:r>
                      <a:r>
                        <a:rPr lang="en-IE" sz="1100" b="0" kern="1200" noProof="0" dirty="0">
                          <a:solidFill>
                            <a:schemeClr val="accent1"/>
                          </a:solidFill>
                          <a:latin typeface="+mn-lt"/>
                          <a:ea typeface="+mn-ea"/>
                          <a:cs typeface="+mn-cs"/>
                        </a:rPr>
                        <a:t> et </a:t>
                      </a:r>
                      <a:r>
                        <a:rPr lang="en-IE" sz="1100" b="0" kern="1200" noProof="0" dirty="0" err="1">
                          <a:solidFill>
                            <a:schemeClr val="accent1"/>
                          </a:solidFill>
                          <a:latin typeface="+mn-lt"/>
                          <a:ea typeface="+mn-ea"/>
                          <a:cs typeface="+mn-cs"/>
                        </a:rPr>
                        <a:t>résumera</a:t>
                      </a:r>
                      <a:r>
                        <a:rPr lang="en-IE" sz="1100" b="0" kern="1200" noProof="0" dirty="0">
                          <a:solidFill>
                            <a:schemeClr val="accent1"/>
                          </a:solidFill>
                          <a:latin typeface="+mn-lt"/>
                          <a:ea typeface="+mn-ea"/>
                          <a:cs typeface="+mn-cs"/>
                        </a:rPr>
                        <a:t> les </a:t>
                      </a:r>
                      <a:r>
                        <a:rPr lang="en-IE" sz="1100" b="0" kern="1200" noProof="0" dirty="0" err="1">
                          <a:solidFill>
                            <a:schemeClr val="accent1"/>
                          </a:solidFill>
                          <a:latin typeface="+mn-lt"/>
                          <a:ea typeface="+mn-ea"/>
                          <a:cs typeface="+mn-cs"/>
                        </a:rPr>
                        <a:t>prochaines</a:t>
                      </a:r>
                      <a:r>
                        <a:rPr lang="en-IE" sz="1100" b="0" kern="1200" noProof="0" dirty="0">
                          <a:solidFill>
                            <a:schemeClr val="accent1"/>
                          </a:solidFill>
                          <a:latin typeface="+mn-lt"/>
                          <a:ea typeface="+mn-ea"/>
                          <a:cs typeface="+mn-cs"/>
                        </a:rPr>
                        <a:t> étapes </a:t>
                      </a:r>
                      <a:endParaRPr lang="en-IE" sz="1100" b="0" dirty="0"/>
                    </a:p>
                  </a:txBody>
                  <a:tcPr marL="68562" marR="68562" marT="34281" marB="34281"/>
                </a:tc>
                <a:extLst>
                  <a:ext uri="{0D108BD9-81ED-4DB2-BD59-A6C34878D82A}">
                    <a16:rowId xmlns:a16="http://schemas.microsoft.com/office/drawing/2014/main" val="1409835240"/>
                  </a:ext>
                </a:extLst>
              </a:tr>
            </a:tbl>
          </a:graphicData>
        </a:graphic>
      </p:graphicFrame>
      <p:sp>
        <p:nvSpPr>
          <p:cNvPr id="4" name="TextBox 3">
            <a:extLst>
              <a:ext uri="{FF2B5EF4-FFF2-40B4-BE49-F238E27FC236}">
                <a16:creationId xmlns:a16="http://schemas.microsoft.com/office/drawing/2014/main" id="{DED2394B-F634-4626-A0CC-56740A26A268}"/>
              </a:ext>
            </a:extLst>
          </p:cNvPr>
          <p:cNvSpPr txBox="1"/>
          <p:nvPr>
            <p:custDataLst>
              <p:tags r:id="rId3"/>
            </p:custDataLst>
          </p:nvPr>
        </p:nvSpPr>
        <p:spPr>
          <a:xfrm>
            <a:off x="210804" y="535366"/>
            <a:ext cx="709749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cs typeface="Arial"/>
              </a:rPr>
              <a:t>Participants : adjoint au </a:t>
            </a:r>
            <a:r>
              <a:rPr kumimoji="0" lang="en-US" sz="1400" b="1" i="0" u="none" strike="noStrike" kern="1200" cap="none" spc="0" normalizeH="0" baseline="0" noProof="0" dirty="0" err="1">
                <a:ln>
                  <a:noFill/>
                </a:ln>
                <a:solidFill>
                  <a:prstClr val="black"/>
                </a:solidFill>
                <a:effectLst/>
                <a:uLnTx/>
                <a:uFillTx/>
                <a:latin typeface="Calibri"/>
                <a:cs typeface="Arial"/>
              </a:rPr>
              <a:t>dirigeant</a:t>
            </a:r>
            <a:r>
              <a:rPr kumimoji="0" lang="en-US" sz="1400" b="1" i="0" u="none" strike="noStrike" kern="1200" cap="none" spc="0" normalizeH="0" baseline="0" noProof="0" dirty="0">
                <a:ln>
                  <a:noFill/>
                </a:ln>
                <a:solidFill>
                  <a:prstClr val="black"/>
                </a:solidFill>
                <a:effectLst/>
                <a:uLnTx/>
                <a:uFillTx/>
                <a:latin typeface="Calibri"/>
                <a:cs typeface="Arial"/>
              </a:rPr>
              <a:t> principal des finances (ADPF) et </a:t>
            </a:r>
            <a:r>
              <a:rPr kumimoji="0" lang="en-US" sz="1400" b="1" i="0" u="none" strike="noStrike" kern="1200" cap="none" spc="0" normalizeH="0" baseline="0" noProof="0" dirty="0" err="1">
                <a:ln>
                  <a:noFill/>
                </a:ln>
                <a:solidFill>
                  <a:prstClr val="black"/>
                </a:solidFill>
                <a:effectLst/>
                <a:uLnTx/>
                <a:uFillTx/>
                <a:latin typeface="Calibri"/>
                <a:cs typeface="Arial"/>
              </a:rPr>
              <a:t>groupes</a:t>
            </a:r>
            <a:r>
              <a:rPr kumimoji="0" lang="en-US" sz="1400" b="1" i="0" u="none" strike="noStrike" kern="1200" cap="none" spc="0" normalizeH="0" baseline="0" noProof="0" dirty="0">
                <a:ln>
                  <a:noFill/>
                </a:ln>
                <a:solidFill>
                  <a:prstClr val="black"/>
                </a:solidFill>
                <a:effectLst/>
                <a:uLnTx/>
                <a:uFillTx/>
                <a:latin typeface="Calibri"/>
                <a:cs typeface="Arial"/>
              </a:rPr>
              <a:t> de </a:t>
            </a:r>
            <a:r>
              <a:rPr kumimoji="0" lang="en-US" sz="1400" b="1" i="0" u="none" strike="noStrike" kern="1200" cap="none" spc="0" normalizeH="0" baseline="0" noProof="0" dirty="0" err="1">
                <a:ln>
                  <a:noFill/>
                </a:ln>
                <a:solidFill>
                  <a:prstClr val="black"/>
                </a:solidFill>
                <a:effectLst/>
                <a:uLnTx/>
                <a:uFillTx/>
                <a:latin typeface="Calibri"/>
                <a:cs typeface="Arial"/>
              </a:rPr>
              <a:t>collectivités</a:t>
            </a:r>
            <a:endParaRPr kumimoji="0" lang="en-CA" sz="1400" b="1" i="0" u="none" strike="noStrike" kern="1200" cap="none" spc="0" normalizeH="0" baseline="0" noProof="0" dirty="0">
              <a:ln>
                <a:noFill/>
              </a:ln>
              <a:solidFill>
                <a:prstClr val="black"/>
              </a:solidFill>
              <a:effectLst/>
              <a:uLnTx/>
              <a:uFillTx/>
              <a:latin typeface="Calibri"/>
              <a:cs typeface="Arial"/>
            </a:endParaRPr>
          </a:p>
        </p:txBody>
      </p:sp>
      <p:sp>
        <p:nvSpPr>
          <p:cNvPr id="5" name="TextBox 4">
            <a:extLst>
              <a:ext uri="{FF2B5EF4-FFF2-40B4-BE49-F238E27FC236}">
                <a16:creationId xmlns:a16="http://schemas.microsoft.com/office/drawing/2014/main" id="{0D71C1C9-2CBA-49E4-8489-4B9B34C9C875}"/>
              </a:ext>
            </a:extLst>
          </p:cNvPr>
          <p:cNvSpPr txBox="1"/>
          <p:nvPr>
            <p:custDataLst>
              <p:tags r:id="rId4"/>
            </p:custDataLst>
          </p:nvPr>
        </p:nvSpPr>
        <p:spPr>
          <a:xfrm>
            <a:off x="0" y="0"/>
            <a:ext cx="3810000" cy="1270000"/>
          </a:xfrm>
          <a:prstGeom prst="rect">
            <a:avLst/>
          </a:prstGeom>
          <a:noFill/>
        </p:spPr>
        <p:txBody>
          <a:bodyPr vert="horz"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A" sz="1800" b="0" i="0" u="none" strike="noStrike" kern="1200" cap="none" spc="0" normalizeH="0" baseline="0" noProof="0">
              <a:ln>
                <a:noFill/>
              </a:ln>
              <a:solidFill>
                <a:prstClr val="black"/>
              </a:solidFill>
              <a:effectLst/>
              <a:uLnTx/>
              <a:uFillTx/>
              <a:latin typeface="Calibri"/>
              <a:cs typeface="Arial"/>
            </a:endParaRPr>
          </a:p>
        </p:txBody>
      </p:sp>
    </p:spTree>
    <p:extLst>
      <p:ext uri="{BB962C8B-B14F-4D97-AF65-F5344CB8AC3E}">
        <p14:creationId xmlns:p14="http://schemas.microsoft.com/office/powerpoint/2010/main" val="164424665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8E56A-6390-4941-9696-2A9B6C85F831}"/>
              </a:ext>
            </a:extLst>
          </p:cNvPr>
          <p:cNvSpPr>
            <a:spLocks noGrp="1"/>
          </p:cNvSpPr>
          <p:nvPr>
            <p:ph type="title"/>
            <p:custDataLst>
              <p:tags r:id="rId1"/>
            </p:custDataLst>
          </p:nvPr>
        </p:nvSpPr>
        <p:spPr>
          <a:xfrm>
            <a:off x="345739" y="188640"/>
            <a:ext cx="8387673" cy="484622"/>
          </a:xfrm>
        </p:spPr>
        <p:txBody>
          <a:bodyPr>
            <a:noAutofit/>
          </a:bodyPr>
          <a:lstStyle/>
          <a:p>
            <a:r>
              <a:rPr lang="en-IE" sz="3200"/>
              <a:t>Mardi 17 novembre 2020</a:t>
            </a:r>
          </a:p>
        </p:txBody>
      </p:sp>
      <p:graphicFrame>
        <p:nvGraphicFramePr>
          <p:cNvPr id="3" name="Table 3">
            <a:extLst>
              <a:ext uri="{FF2B5EF4-FFF2-40B4-BE49-F238E27FC236}">
                <a16:creationId xmlns:a16="http://schemas.microsoft.com/office/drawing/2014/main" id="{0636F133-615C-4F61-BB64-350A6D98A728}"/>
              </a:ext>
            </a:extLst>
          </p:cNvPr>
          <p:cNvGraphicFramePr>
            <a:graphicFrameLocks noGrp="1"/>
          </p:cNvGraphicFramePr>
          <p:nvPr>
            <p:custDataLst>
              <p:tags r:id="rId2"/>
            </p:custDataLst>
            <p:extLst>
              <p:ext uri="{D42A27DB-BD31-4B8C-83A1-F6EECF244321}">
                <p14:modId xmlns:p14="http://schemas.microsoft.com/office/powerpoint/2010/main" val="1930422950"/>
              </p:ext>
            </p:extLst>
          </p:nvPr>
        </p:nvGraphicFramePr>
        <p:xfrm>
          <a:off x="410588" y="1412776"/>
          <a:ext cx="8387672" cy="4990867"/>
        </p:xfrm>
        <a:graphic>
          <a:graphicData uri="http://schemas.openxmlformats.org/drawingml/2006/table">
            <a:tbl>
              <a:tblPr firstRow="1" bandRow="1">
                <a:tableStyleId>{3B4B98B0-60AC-42C2-AFA5-B58CD77FA1E5}</a:tableStyleId>
              </a:tblPr>
              <a:tblGrid>
                <a:gridCol w="1056242">
                  <a:extLst>
                    <a:ext uri="{9D8B030D-6E8A-4147-A177-3AD203B41FA5}">
                      <a16:colId xmlns:a16="http://schemas.microsoft.com/office/drawing/2014/main" val="4115467253"/>
                    </a:ext>
                  </a:extLst>
                </a:gridCol>
                <a:gridCol w="3409237">
                  <a:extLst>
                    <a:ext uri="{9D8B030D-6E8A-4147-A177-3AD203B41FA5}">
                      <a16:colId xmlns:a16="http://schemas.microsoft.com/office/drawing/2014/main" val="4221862485"/>
                    </a:ext>
                  </a:extLst>
                </a:gridCol>
                <a:gridCol w="3922193">
                  <a:extLst>
                    <a:ext uri="{9D8B030D-6E8A-4147-A177-3AD203B41FA5}">
                      <a16:colId xmlns:a16="http://schemas.microsoft.com/office/drawing/2014/main" val="1349486216"/>
                    </a:ext>
                  </a:extLst>
                </a:gridCol>
              </a:tblGrid>
              <a:tr h="278058">
                <a:tc>
                  <a:txBody>
                    <a:bodyPr/>
                    <a:lstStyle/>
                    <a:p>
                      <a:r>
                        <a:rPr lang="en-IE" sz="1600" dirty="0"/>
                        <a:t>Durée</a:t>
                      </a:r>
                    </a:p>
                  </a:txBody>
                  <a:tcPr marL="68562" marR="68562" marT="34281" marB="34281"/>
                </a:tc>
                <a:tc>
                  <a:txBody>
                    <a:bodyPr/>
                    <a:lstStyle/>
                    <a:p>
                      <a:r>
                        <a:rPr lang="en-IE" sz="1600"/>
                        <a:t>Sujet</a:t>
                      </a:r>
                    </a:p>
                  </a:txBody>
                  <a:tcPr marL="68562" marR="68562" marT="34281" marB="34281"/>
                </a:tc>
                <a:tc>
                  <a:txBody>
                    <a:bodyPr/>
                    <a:lstStyle/>
                    <a:p>
                      <a:r>
                        <a:rPr lang="en-IE" sz="1600"/>
                        <a:t>Orateur</a:t>
                      </a:r>
                    </a:p>
                  </a:txBody>
                  <a:tcPr marL="68562" marR="68562" marT="34281" marB="34281"/>
                </a:tc>
                <a:extLst>
                  <a:ext uri="{0D108BD9-81ED-4DB2-BD59-A6C34878D82A}">
                    <a16:rowId xmlns:a16="http://schemas.microsoft.com/office/drawing/2014/main" val="1874225088"/>
                  </a:ext>
                </a:extLst>
              </a:tr>
              <a:tr h="571351">
                <a:tc>
                  <a:txBody>
                    <a:bodyPr/>
                    <a:lstStyle/>
                    <a:p>
                      <a:r>
                        <a:rPr lang="en-IE" sz="1100" dirty="0"/>
                        <a:t>9 h-10 h</a:t>
                      </a:r>
                    </a:p>
                  </a:txBody>
                  <a:tcPr marL="68562" marR="68562" marT="34281" marB="34281"/>
                </a:tc>
                <a:tc>
                  <a:txBody>
                    <a:bodyPr/>
                    <a:lstStyle/>
                    <a:p>
                      <a:r>
                        <a:rPr lang="en-IE" sz="1200" b="1" dirty="0"/>
                        <a:t>Aperçu du Programme de la </a:t>
                      </a:r>
                      <a:r>
                        <a:rPr lang="en-IE" sz="1200" b="1" dirty="0" err="1"/>
                        <a:t>fonction</a:t>
                      </a:r>
                      <a:r>
                        <a:rPr lang="en-IE" sz="1200" b="1" dirty="0"/>
                        <a:t> de </a:t>
                      </a:r>
                      <a:r>
                        <a:rPr lang="en-IE" sz="1200" b="1" dirty="0" err="1"/>
                        <a:t>contrôleur</a:t>
                      </a:r>
                      <a:r>
                        <a:rPr lang="en-IE" sz="1200" b="1" dirty="0"/>
                        <a:t> numérique</a:t>
                      </a:r>
                    </a:p>
                    <a:p>
                      <a:pPr marL="171450" marR="0" lvl="0" indent="-171450" algn="l" defTabSz="1088558"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IE" sz="1100" b="1" i="0" u="none" strike="noStrike" kern="1200" cap="none" spc="0" normalizeH="0" baseline="0" dirty="0">
                          <a:ln>
                            <a:noFill/>
                          </a:ln>
                          <a:solidFill>
                            <a:schemeClr val="accent1"/>
                          </a:solidFill>
                          <a:effectLst/>
                          <a:uLnTx/>
                          <a:uFillTx/>
                          <a:latin typeface="+mn-lt"/>
                          <a:ea typeface="+mn-ea"/>
                          <a:cs typeface="+mn-cs"/>
                        </a:rPr>
                        <a:t>Introduction de Yves Bacon, </a:t>
                      </a:r>
                      <a:r>
                        <a:rPr kumimoji="0" lang="en-IE" sz="1100" b="1" i="0" u="none" strike="noStrike" kern="1200" cap="none" spc="0" normalizeH="0" baseline="0" dirty="0" err="1">
                          <a:ln>
                            <a:noFill/>
                          </a:ln>
                          <a:solidFill>
                            <a:schemeClr val="accent1"/>
                          </a:solidFill>
                          <a:effectLst/>
                          <a:uLnTx/>
                          <a:uFillTx/>
                          <a:latin typeface="+mn-lt"/>
                          <a:ea typeface="+mn-ea"/>
                          <a:cs typeface="+mn-cs"/>
                        </a:rPr>
                        <a:t>contrôleur</a:t>
                      </a:r>
                      <a:r>
                        <a:rPr kumimoji="0" lang="en-IE" sz="1100" b="1" i="0" u="none" strike="noStrike" kern="1200" cap="none" spc="0" normalizeH="0" baseline="0" dirty="0">
                          <a:ln>
                            <a:noFill/>
                          </a:ln>
                          <a:solidFill>
                            <a:schemeClr val="accent1"/>
                          </a:solidFill>
                          <a:effectLst/>
                          <a:uLnTx/>
                          <a:uFillTx/>
                          <a:latin typeface="+mn-lt"/>
                          <a:ea typeface="+mn-ea"/>
                          <a:cs typeface="+mn-cs"/>
                        </a:rPr>
                        <a:t> </a:t>
                      </a:r>
                      <a:r>
                        <a:rPr kumimoji="0" lang="en-IE" sz="1100" b="1" i="0" u="none" strike="noStrike" kern="1200" cap="none" spc="0" normalizeH="0" baseline="0" dirty="0" err="1">
                          <a:ln>
                            <a:noFill/>
                          </a:ln>
                          <a:solidFill>
                            <a:schemeClr val="accent1"/>
                          </a:solidFill>
                          <a:effectLst/>
                          <a:uLnTx/>
                          <a:uFillTx/>
                          <a:latin typeface="+mn-lt"/>
                          <a:ea typeface="+mn-ea"/>
                          <a:cs typeface="+mn-cs"/>
                        </a:rPr>
                        <a:t>général</a:t>
                      </a:r>
                      <a:r>
                        <a:rPr kumimoji="0" lang="en-IE" sz="1100" b="1" i="0" u="none" strike="noStrike" kern="1200" cap="none" spc="0" normalizeH="0" baseline="0" dirty="0">
                          <a:ln>
                            <a:noFill/>
                          </a:ln>
                          <a:solidFill>
                            <a:schemeClr val="accent1"/>
                          </a:solidFill>
                          <a:effectLst/>
                          <a:uLnTx/>
                          <a:uFillTx/>
                          <a:latin typeface="+mn-lt"/>
                          <a:ea typeface="+mn-ea"/>
                          <a:cs typeface="+mn-cs"/>
                        </a:rPr>
                        <a:t> adjoint du Canada </a:t>
                      </a:r>
                    </a:p>
                    <a:p>
                      <a:pPr marL="171450" marR="0" lvl="0" indent="-171450" algn="l" defTabSz="1088558"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IE" sz="1100" b="1" i="0" u="none" strike="noStrike" kern="1200" cap="none" spc="0" normalizeH="0" baseline="0" noProof="0" dirty="0">
                          <a:ln>
                            <a:noFill/>
                          </a:ln>
                          <a:solidFill>
                            <a:schemeClr val="accent1"/>
                          </a:solidFill>
                          <a:effectLst/>
                          <a:uLnTx/>
                          <a:uFillTx/>
                          <a:latin typeface="+mn-lt"/>
                          <a:ea typeface="+mn-ea"/>
                          <a:cs typeface="+mn-cs"/>
                        </a:rPr>
                        <a:t>Lynn Gibault, </a:t>
                      </a:r>
                      <a:r>
                        <a:rPr kumimoji="0" lang="en-IE" sz="1100" b="1" i="0" u="none" strike="noStrike" kern="1200" cap="none" spc="0" normalizeH="0" baseline="0" noProof="0" dirty="0" err="1">
                          <a:ln>
                            <a:noFill/>
                          </a:ln>
                          <a:solidFill>
                            <a:schemeClr val="accent1"/>
                          </a:solidFill>
                          <a:effectLst/>
                          <a:uLnTx/>
                          <a:uFillTx/>
                          <a:latin typeface="+mn-lt"/>
                          <a:ea typeface="+mn-ea"/>
                          <a:cs typeface="+mn-cs"/>
                        </a:rPr>
                        <a:t>directrice</a:t>
                      </a:r>
                      <a:r>
                        <a:rPr kumimoji="0" lang="en-IE" sz="1100" b="1" i="0" u="none" strike="noStrike" kern="1200" cap="none" spc="0" normalizeH="0" baseline="0" noProof="0" dirty="0">
                          <a:ln>
                            <a:noFill/>
                          </a:ln>
                          <a:solidFill>
                            <a:schemeClr val="accent1"/>
                          </a:solidFill>
                          <a:effectLst/>
                          <a:uLnTx/>
                          <a:uFillTx/>
                          <a:latin typeface="+mn-lt"/>
                          <a:ea typeface="+mn-ea"/>
                          <a:cs typeface="+mn-cs"/>
                        </a:rPr>
                        <a:t> </a:t>
                      </a:r>
                      <a:r>
                        <a:rPr kumimoji="0" lang="en-IE" sz="1100" b="1" i="0" u="none" strike="noStrike" kern="1200" cap="none" spc="0" normalizeH="0" baseline="0" noProof="0" dirty="0" err="1">
                          <a:ln>
                            <a:noFill/>
                          </a:ln>
                          <a:solidFill>
                            <a:schemeClr val="accent1"/>
                          </a:solidFill>
                          <a:effectLst/>
                          <a:uLnTx/>
                          <a:uFillTx/>
                          <a:latin typeface="+mn-lt"/>
                          <a:ea typeface="+mn-ea"/>
                          <a:cs typeface="+mn-cs"/>
                        </a:rPr>
                        <a:t>exécutive</a:t>
                      </a:r>
                      <a:r>
                        <a:rPr kumimoji="0" lang="en-IE" sz="1100" b="1" i="0" u="none" strike="noStrike" kern="1200" cap="none" spc="0" normalizeH="0" baseline="0" noProof="0" dirty="0">
                          <a:ln>
                            <a:noFill/>
                          </a:ln>
                          <a:solidFill>
                            <a:schemeClr val="accent1"/>
                          </a:solidFill>
                          <a:effectLst/>
                          <a:uLnTx/>
                          <a:uFillTx/>
                          <a:latin typeface="+mn-lt"/>
                          <a:ea typeface="+mn-ea"/>
                          <a:cs typeface="+mn-cs"/>
                        </a:rPr>
                        <a:t> du Programme de la </a:t>
                      </a:r>
                      <a:r>
                        <a:rPr kumimoji="0" lang="en-IE" sz="1100" b="1" i="0" u="none" strike="noStrike" kern="1200" cap="none" spc="0" normalizeH="0" baseline="0" noProof="0" dirty="0" err="1">
                          <a:ln>
                            <a:noFill/>
                          </a:ln>
                          <a:solidFill>
                            <a:schemeClr val="accent1"/>
                          </a:solidFill>
                          <a:effectLst/>
                          <a:uLnTx/>
                          <a:uFillTx/>
                          <a:latin typeface="+mn-lt"/>
                          <a:ea typeface="+mn-ea"/>
                          <a:cs typeface="+mn-cs"/>
                        </a:rPr>
                        <a:t>fonction</a:t>
                      </a:r>
                      <a:r>
                        <a:rPr kumimoji="0" lang="en-IE" sz="1100" b="1" i="0" u="none" strike="noStrike" kern="1200" cap="none" spc="0" normalizeH="0" baseline="0" noProof="0" dirty="0">
                          <a:ln>
                            <a:noFill/>
                          </a:ln>
                          <a:solidFill>
                            <a:schemeClr val="accent1"/>
                          </a:solidFill>
                          <a:effectLst/>
                          <a:uLnTx/>
                          <a:uFillTx/>
                          <a:latin typeface="+mn-lt"/>
                          <a:ea typeface="+mn-ea"/>
                          <a:cs typeface="+mn-cs"/>
                        </a:rPr>
                        <a:t> de </a:t>
                      </a:r>
                      <a:r>
                        <a:rPr kumimoji="0" lang="en-IE" sz="1100" b="1" i="0" u="none" strike="noStrike" kern="1200" cap="none" spc="0" normalizeH="0" baseline="0" noProof="0" dirty="0" err="1">
                          <a:ln>
                            <a:noFill/>
                          </a:ln>
                          <a:solidFill>
                            <a:schemeClr val="accent1"/>
                          </a:solidFill>
                          <a:effectLst/>
                          <a:uLnTx/>
                          <a:uFillTx/>
                          <a:latin typeface="+mn-lt"/>
                          <a:ea typeface="+mn-ea"/>
                          <a:cs typeface="+mn-cs"/>
                        </a:rPr>
                        <a:t>contrôleur</a:t>
                      </a:r>
                      <a:r>
                        <a:rPr kumimoji="0" lang="en-IE" sz="1100" b="1" i="0" u="none" strike="noStrike" kern="1200" cap="none" spc="0" normalizeH="0" baseline="0" noProof="0" dirty="0">
                          <a:ln>
                            <a:noFill/>
                          </a:ln>
                          <a:solidFill>
                            <a:schemeClr val="accent1"/>
                          </a:solidFill>
                          <a:effectLst/>
                          <a:uLnTx/>
                          <a:uFillTx/>
                          <a:latin typeface="+mn-lt"/>
                          <a:ea typeface="+mn-ea"/>
                          <a:cs typeface="+mn-cs"/>
                        </a:rPr>
                        <a:t> numérique, </a:t>
                      </a:r>
                      <a:r>
                        <a:rPr kumimoji="0" lang="en-IE" sz="1100" b="1" i="0" u="none" strike="noStrike" kern="1200" cap="none" spc="0" normalizeH="0" baseline="0" noProof="0" dirty="0" err="1">
                          <a:ln>
                            <a:noFill/>
                          </a:ln>
                          <a:solidFill>
                            <a:schemeClr val="accent1"/>
                          </a:solidFill>
                          <a:effectLst/>
                          <a:uLnTx/>
                          <a:uFillTx/>
                          <a:latin typeface="+mn-lt"/>
                          <a:ea typeface="+mn-ea"/>
                          <a:cs typeface="+mn-cs"/>
                        </a:rPr>
                        <a:t>présentera</a:t>
                      </a:r>
                      <a:r>
                        <a:rPr kumimoji="0" lang="en-IE" sz="1100" b="1" i="0" u="none" strike="noStrike" kern="1200" cap="none" spc="0" normalizeH="0" baseline="0" noProof="0" dirty="0">
                          <a:ln>
                            <a:noFill/>
                          </a:ln>
                          <a:solidFill>
                            <a:schemeClr val="accent1"/>
                          </a:solidFill>
                          <a:effectLst/>
                          <a:uLnTx/>
                          <a:uFillTx/>
                          <a:latin typeface="+mn-lt"/>
                          <a:ea typeface="+mn-ea"/>
                          <a:cs typeface="+mn-cs"/>
                        </a:rPr>
                        <a:t> un aperçu </a:t>
                      </a:r>
                      <a:r>
                        <a:rPr kumimoji="0" lang="en-IE" sz="1100" b="1" i="0" u="none" strike="noStrike" kern="1200" cap="none" spc="0" normalizeH="0" baseline="0" noProof="0" dirty="0" err="1">
                          <a:ln>
                            <a:noFill/>
                          </a:ln>
                          <a:solidFill>
                            <a:schemeClr val="accent1"/>
                          </a:solidFill>
                          <a:effectLst/>
                          <a:uLnTx/>
                          <a:uFillTx/>
                          <a:latin typeface="+mn-lt"/>
                          <a:ea typeface="+mn-ea"/>
                          <a:cs typeface="+mn-cs"/>
                        </a:rPr>
                        <a:t>général</a:t>
                      </a:r>
                      <a:r>
                        <a:rPr kumimoji="0" lang="en-IE" sz="1100" b="1" i="0" u="none" strike="noStrike" kern="1200" cap="none" spc="0" normalizeH="0" baseline="0" noProof="0" dirty="0">
                          <a:ln>
                            <a:noFill/>
                          </a:ln>
                          <a:solidFill>
                            <a:schemeClr val="accent1"/>
                          </a:solidFill>
                          <a:effectLst/>
                          <a:uLnTx/>
                          <a:uFillTx/>
                          <a:latin typeface="+mn-lt"/>
                          <a:ea typeface="+mn-ea"/>
                          <a:cs typeface="+mn-cs"/>
                        </a:rPr>
                        <a:t> du PFCN</a:t>
                      </a:r>
                    </a:p>
                    <a:p>
                      <a:pPr marL="171450" marR="0" lvl="0" indent="-171450" algn="l" defTabSz="1088558"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fr-FR" sz="1100" b="1" i="0" u="none" strike="noStrike" kern="1200" cap="none" spc="0" normalizeH="0" baseline="0" noProof="0" dirty="0">
                          <a:ln>
                            <a:noFill/>
                          </a:ln>
                          <a:solidFill>
                            <a:schemeClr val="accent1"/>
                          </a:solidFill>
                          <a:effectLst/>
                          <a:uLnTx/>
                          <a:uFillTx/>
                          <a:latin typeface="+mn-lt"/>
                          <a:ea typeface="+mn-ea"/>
                          <a:cs typeface="+mn-cs"/>
                        </a:rPr>
                        <a:t>Carl </a:t>
                      </a:r>
                      <a:r>
                        <a:rPr kumimoji="0" lang="fr-FR" sz="1100" b="1" i="0" u="none" strike="noStrike" kern="1200" cap="none" spc="0" normalizeH="0" baseline="0" noProof="0" dirty="0" err="1">
                          <a:ln>
                            <a:noFill/>
                          </a:ln>
                          <a:solidFill>
                            <a:schemeClr val="accent1"/>
                          </a:solidFill>
                          <a:effectLst/>
                          <a:uLnTx/>
                          <a:uFillTx/>
                          <a:latin typeface="+mn-lt"/>
                          <a:ea typeface="+mn-ea"/>
                          <a:cs typeface="+mn-cs"/>
                        </a:rPr>
                        <a:t>Boivert</a:t>
                      </a:r>
                      <a:r>
                        <a:rPr kumimoji="0" lang="fr-FR" sz="1100" b="1" i="0" u="none" strike="noStrike" kern="1200" cap="none" spc="0" normalizeH="0" baseline="0" noProof="0" dirty="0">
                          <a:ln>
                            <a:noFill/>
                          </a:ln>
                          <a:solidFill>
                            <a:schemeClr val="accent1"/>
                          </a:solidFill>
                          <a:effectLst/>
                          <a:uLnTx/>
                          <a:uFillTx/>
                          <a:latin typeface="+mn-lt"/>
                          <a:ea typeface="+mn-ea"/>
                          <a:cs typeface="+mn-cs"/>
                        </a:rPr>
                        <a:t>, directeur de projet du MPO, fera le point sur les progrès de sa mise en œuvre S / 4HANA</a:t>
                      </a:r>
                      <a:endParaRPr kumimoji="0" lang="en-IE" sz="1100" b="1" i="0" u="none" strike="noStrike" kern="1200" cap="none" spc="0" normalizeH="0" baseline="0" noProof="0" dirty="0">
                        <a:ln>
                          <a:noFill/>
                        </a:ln>
                        <a:solidFill>
                          <a:schemeClr val="accent1"/>
                        </a:solidFill>
                        <a:effectLst/>
                        <a:uLnTx/>
                        <a:uFillTx/>
                        <a:latin typeface="+mn-lt"/>
                        <a:ea typeface="+mn-ea"/>
                        <a:cs typeface="+mn-cs"/>
                      </a:endParaRPr>
                    </a:p>
                  </a:txBody>
                  <a:tcPr marL="68562" marR="68562" marT="34281" marB="34281"/>
                </a:tc>
                <a:tc>
                  <a:txBody>
                    <a:bodyPr/>
                    <a:lstStyle/>
                    <a:p>
                      <a:pPr marL="285750" indent="-285750">
                        <a:buFont typeface="Arial" panose="020B0604020202020204" pitchFamily="34" charset="0"/>
                        <a:buChar char="•"/>
                      </a:pPr>
                      <a:r>
                        <a:rPr lang="en-IE" sz="1100" dirty="0"/>
                        <a:t>Yves Bacon, </a:t>
                      </a:r>
                      <a:r>
                        <a:rPr lang="en-IE" sz="1100" dirty="0" err="1"/>
                        <a:t>Contrôleur</a:t>
                      </a:r>
                      <a:r>
                        <a:rPr lang="en-IE" sz="1100" dirty="0"/>
                        <a:t> </a:t>
                      </a:r>
                      <a:r>
                        <a:rPr lang="en-IE" sz="1100" dirty="0" err="1"/>
                        <a:t>général</a:t>
                      </a:r>
                      <a:r>
                        <a:rPr lang="en-IE" sz="1100" dirty="0"/>
                        <a:t> adjoint, PFCN</a:t>
                      </a:r>
                    </a:p>
                    <a:p>
                      <a:pPr marL="285750" indent="-285750">
                        <a:buFont typeface="Arial" panose="020B0604020202020204" pitchFamily="34" charset="0"/>
                        <a:buChar char="•"/>
                      </a:pPr>
                      <a:r>
                        <a:rPr lang="en-IE" sz="1100" dirty="0"/>
                        <a:t>Lynn Gibault, </a:t>
                      </a:r>
                      <a:r>
                        <a:rPr lang="en-IE" sz="1100" dirty="0" err="1"/>
                        <a:t>directrice</a:t>
                      </a:r>
                      <a:r>
                        <a:rPr lang="en-IE" sz="1100" dirty="0"/>
                        <a:t> </a:t>
                      </a:r>
                      <a:r>
                        <a:rPr lang="en-IE" sz="1100" dirty="0" err="1"/>
                        <a:t>exécutive</a:t>
                      </a:r>
                      <a:r>
                        <a:rPr lang="en-IE" sz="1100" dirty="0"/>
                        <a:t>, PFCN</a:t>
                      </a:r>
                    </a:p>
                    <a:p>
                      <a:pPr marL="285750" indent="-285750">
                        <a:buFont typeface="Arial" panose="020B0604020202020204" pitchFamily="34" charset="0"/>
                        <a:buChar char="•"/>
                      </a:pPr>
                      <a:r>
                        <a:rPr lang="fr-FR" sz="1100" dirty="0"/>
                        <a:t>Carl </a:t>
                      </a:r>
                      <a:r>
                        <a:rPr lang="fr-FR" sz="1100" dirty="0" err="1"/>
                        <a:t>Boivert</a:t>
                      </a:r>
                      <a:r>
                        <a:rPr lang="fr-FR" sz="1100" dirty="0"/>
                        <a:t>, directeur de projet, MPO</a:t>
                      </a:r>
                      <a:endParaRPr lang="en-IE" sz="1100" dirty="0"/>
                    </a:p>
                    <a:p>
                      <a:pPr marL="285750" indent="-285750">
                        <a:buFont typeface="Arial" panose="020B0604020202020204" pitchFamily="34" charset="0"/>
                        <a:buChar char="•"/>
                      </a:pPr>
                      <a:endParaRPr lang="en-IE" sz="1100" dirty="0"/>
                    </a:p>
                  </a:txBody>
                  <a:tcPr marL="68562" marR="68562" marT="34281" marB="34281"/>
                </a:tc>
                <a:extLst>
                  <a:ext uri="{0D108BD9-81ED-4DB2-BD59-A6C34878D82A}">
                    <a16:rowId xmlns:a16="http://schemas.microsoft.com/office/drawing/2014/main" val="2186711941"/>
                  </a:ext>
                </a:extLst>
              </a:tr>
              <a:tr h="685621">
                <a:tc>
                  <a:txBody>
                    <a:bodyPr/>
                    <a:lstStyle/>
                    <a:p>
                      <a:endParaRPr lang="en-IE" sz="1100" dirty="0"/>
                    </a:p>
                    <a:p>
                      <a:r>
                        <a:rPr lang="en-IE" sz="1100" dirty="0"/>
                        <a:t>10 h-10 h 15</a:t>
                      </a:r>
                    </a:p>
                  </a:txBody>
                  <a:tcPr marL="68562" marR="68562" marT="34281" marB="34281"/>
                </a:tc>
                <a:tc>
                  <a:txBody>
                    <a:bodyPr/>
                    <a:lstStyle/>
                    <a:p>
                      <a:pPr marL="0" indent="0" algn="l" defTabSz="1088558" rtl="0" eaLnBrk="1" latinLnBrk="0" hangingPunct="1">
                        <a:buFont typeface="Arial" panose="020B0604020202020204" pitchFamily="34" charset="0"/>
                        <a:buNone/>
                      </a:pPr>
                      <a:endParaRPr lang="en-IE" sz="1100" b="1" kern="1200">
                        <a:solidFill>
                          <a:schemeClr val="tx1"/>
                        </a:solidFill>
                        <a:latin typeface="+mn-lt"/>
                        <a:ea typeface="+mn-ea"/>
                        <a:cs typeface="+mn-cs"/>
                      </a:endParaRPr>
                    </a:p>
                    <a:p>
                      <a:pPr marL="0" indent="0" algn="l" defTabSz="1088558" rtl="0" eaLnBrk="1" latinLnBrk="0" hangingPunct="1">
                        <a:buFont typeface="Arial" panose="020B0604020202020204" pitchFamily="34" charset="0"/>
                        <a:buNone/>
                      </a:pPr>
                      <a:r>
                        <a:rPr lang="en-IE" sz="1100" b="1" kern="1200">
                          <a:solidFill>
                            <a:schemeClr val="tx1"/>
                          </a:solidFill>
                          <a:latin typeface="+mn-lt"/>
                          <a:ea typeface="+mn-ea"/>
                          <a:cs typeface="+mn-cs"/>
                        </a:rPr>
                        <a:t>PAUSE</a:t>
                      </a:r>
                    </a:p>
                  </a:txBody>
                  <a:tcPr marL="68562" marR="68562" marT="34281" marB="34281"/>
                </a:tc>
                <a:tc>
                  <a:txBody>
                    <a:bodyPr/>
                    <a:lstStyle/>
                    <a:p>
                      <a:pPr marL="0" indent="0">
                        <a:buFont typeface="Arial" panose="020B0604020202020204" pitchFamily="34" charset="0"/>
                        <a:buNone/>
                      </a:pPr>
                      <a:endParaRPr lang="en-IE" sz="1100" b="1"/>
                    </a:p>
                    <a:p>
                      <a:pPr marL="0" indent="0">
                        <a:buFont typeface="Arial" panose="020B0604020202020204" pitchFamily="34" charset="0"/>
                        <a:buNone/>
                      </a:pPr>
                      <a:r>
                        <a:rPr lang="en-IE" sz="1100" b="1"/>
                        <a:t>PAUSE</a:t>
                      </a:r>
                    </a:p>
                  </a:txBody>
                  <a:tcPr marL="68562" marR="68562" marT="34281" marB="34281"/>
                </a:tc>
                <a:extLst>
                  <a:ext uri="{0D108BD9-81ED-4DB2-BD59-A6C34878D82A}">
                    <a16:rowId xmlns:a16="http://schemas.microsoft.com/office/drawing/2014/main" val="1856393872"/>
                  </a:ext>
                </a:extLst>
              </a:tr>
              <a:tr h="685621">
                <a:tc>
                  <a:txBody>
                    <a:bodyPr/>
                    <a:lstStyle/>
                    <a:p>
                      <a:r>
                        <a:rPr lang="en-IE" sz="1100" dirty="0"/>
                        <a:t>10 h 15-12 h</a:t>
                      </a:r>
                    </a:p>
                  </a:txBody>
                  <a:tcPr marL="68562" marR="68562" marT="34281" marB="34281"/>
                </a:tc>
                <a:tc>
                  <a:txBody>
                    <a:bodyPr/>
                    <a:lstStyle/>
                    <a:p>
                      <a:pPr marL="0" marR="0" lvl="0" indent="0" algn="l" defTabSz="1088558" rtl="0" eaLnBrk="1" fontAlgn="auto" latinLnBrk="0" hangingPunct="1">
                        <a:lnSpc>
                          <a:spcPct val="100000"/>
                        </a:lnSpc>
                        <a:spcBef>
                          <a:spcPct val="0"/>
                        </a:spcBef>
                        <a:spcAft>
                          <a:spcPct val="0"/>
                        </a:spcAft>
                        <a:buClrTx/>
                        <a:buSzTx/>
                        <a:buFont typeface="Arial" panose="020B0604020202020204" pitchFamily="34" charset="0"/>
                        <a:buNone/>
                        <a:defRPr/>
                      </a:pPr>
                      <a:r>
                        <a:rPr kumimoji="0" lang="en-IE" sz="1200" b="1" i="0" u="none" strike="noStrike" kern="1200" cap="none" spc="0" normalizeH="0" baseline="0" noProof="0" dirty="0">
                          <a:ln>
                            <a:noFill/>
                          </a:ln>
                          <a:solidFill>
                            <a:srgbClr val="000000"/>
                          </a:solidFill>
                          <a:effectLst/>
                          <a:uLnTx/>
                          <a:uFillTx/>
                          <a:latin typeface="+mn-lt"/>
                          <a:ea typeface="+mn-ea"/>
                          <a:cs typeface="+mn-cs"/>
                        </a:rPr>
                        <a:t>Aperçu du </a:t>
                      </a:r>
                      <a:r>
                        <a:rPr kumimoji="0" lang="en-IE" sz="1200" b="1" i="0" u="none" strike="noStrike" kern="1200" cap="none" spc="0" normalizeH="0" baseline="0" noProof="0" dirty="0" err="1">
                          <a:ln>
                            <a:noFill/>
                          </a:ln>
                          <a:solidFill>
                            <a:srgbClr val="000000"/>
                          </a:solidFill>
                          <a:effectLst/>
                          <a:uLnTx/>
                          <a:uFillTx/>
                          <a:latin typeface="+mn-lt"/>
                          <a:ea typeface="+mn-ea"/>
                          <a:cs typeface="+mn-cs"/>
                        </a:rPr>
                        <a:t>responsable</a:t>
                      </a:r>
                      <a:r>
                        <a:rPr kumimoji="0" lang="en-IE" sz="1200" b="1" i="0" u="none" strike="noStrike" kern="1200" cap="none" spc="0" normalizeH="0" baseline="0" noProof="0" dirty="0">
                          <a:ln>
                            <a:noFill/>
                          </a:ln>
                          <a:solidFill>
                            <a:srgbClr val="000000"/>
                          </a:solidFill>
                          <a:effectLst/>
                          <a:uLnTx/>
                          <a:uFillTx/>
                          <a:latin typeface="+mn-lt"/>
                          <a:ea typeface="+mn-ea"/>
                          <a:cs typeface="+mn-cs"/>
                        </a:rPr>
                        <a:t> </a:t>
                      </a:r>
                      <a:r>
                        <a:rPr kumimoji="0" lang="en-IE" sz="1200" b="1" i="0" u="none" strike="noStrike" kern="1200" cap="none" spc="0" normalizeH="0" baseline="0" noProof="0" dirty="0" err="1">
                          <a:ln>
                            <a:noFill/>
                          </a:ln>
                          <a:solidFill>
                            <a:srgbClr val="000000"/>
                          </a:solidFill>
                          <a:effectLst/>
                          <a:uLnTx/>
                          <a:uFillTx/>
                          <a:latin typeface="+mn-lt"/>
                          <a:ea typeface="+mn-ea"/>
                          <a:cs typeface="+mn-cs"/>
                        </a:rPr>
                        <a:t>opérationnel</a:t>
                      </a:r>
                      <a:endParaRPr kumimoji="0" lang="en-IE" sz="1200" b="1" i="0" u="none" strike="noStrike" kern="1200" cap="none" spc="0" normalizeH="0" baseline="0" noProof="0" dirty="0">
                        <a:ln>
                          <a:noFill/>
                        </a:ln>
                        <a:solidFill>
                          <a:srgbClr val="000000"/>
                        </a:solidFill>
                        <a:effectLst/>
                        <a:uLnTx/>
                        <a:uFillTx/>
                        <a:latin typeface="+mn-lt"/>
                        <a:ea typeface="+mn-ea"/>
                        <a:cs typeface="+mn-cs"/>
                      </a:endParaRPr>
                    </a:p>
                    <a:p>
                      <a:pPr marL="171450" marR="0" lvl="0" indent="-171450" algn="l" defTabSz="1088558" rtl="0" eaLnBrk="1" fontAlgn="auto" latinLnBrk="0" hangingPunct="1">
                        <a:lnSpc>
                          <a:spcPct val="100000"/>
                        </a:lnSpc>
                        <a:spcBef>
                          <a:spcPct val="0"/>
                        </a:spcBef>
                        <a:spcAft>
                          <a:spcPct val="0"/>
                        </a:spcAft>
                        <a:buClrTx/>
                        <a:buSzTx/>
                        <a:buFont typeface="Arial" panose="020B0604020202020204" pitchFamily="34" charset="0"/>
                        <a:buChar char="•"/>
                        <a:defRPr/>
                      </a:pPr>
                      <a:r>
                        <a:rPr lang="en-IE" sz="1100" b="1" kern="1200" noProof="0" dirty="0">
                          <a:solidFill>
                            <a:schemeClr val="accent1"/>
                          </a:solidFill>
                          <a:latin typeface="+mn-lt"/>
                          <a:ea typeface="+mn-ea"/>
                          <a:cs typeface="+mn-cs"/>
                        </a:rPr>
                        <a:t>Lynn Gibault, </a:t>
                      </a:r>
                      <a:r>
                        <a:rPr lang="en-IE" sz="1100" b="1" kern="1200" noProof="0" dirty="0" err="1">
                          <a:solidFill>
                            <a:schemeClr val="accent1"/>
                          </a:solidFill>
                          <a:latin typeface="+mn-lt"/>
                          <a:ea typeface="+mn-ea"/>
                          <a:cs typeface="+mn-cs"/>
                        </a:rPr>
                        <a:t>directrice</a:t>
                      </a:r>
                      <a:r>
                        <a:rPr lang="en-IE" sz="1100" b="1" kern="1200" noProof="0" dirty="0">
                          <a:solidFill>
                            <a:schemeClr val="accent1"/>
                          </a:solidFill>
                          <a:latin typeface="+mn-lt"/>
                          <a:ea typeface="+mn-ea"/>
                          <a:cs typeface="+mn-cs"/>
                        </a:rPr>
                        <a:t> </a:t>
                      </a:r>
                      <a:r>
                        <a:rPr lang="en-IE" sz="1100" b="1" kern="1200" noProof="0" dirty="0" err="1">
                          <a:solidFill>
                            <a:schemeClr val="accent1"/>
                          </a:solidFill>
                          <a:latin typeface="+mn-lt"/>
                          <a:ea typeface="+mn-ea"/>
                          <a:cs typeface="+mn-cs"/>
                        </a:rPr>
                        <a:t>exécutive</a:t>
                      </a:r>
                      <a:r>
                        <a:rPr lang="en-IE" sz="1100" b="1" kern="1200" noProof="0" dirty="0">
                          <a:solidFill>
                            <a:schemeClr val="accent1"/>
                          </a:solidFill>
                          <a:latin typeface="+mn-lt"/>
                          <a:ea typeface="+mn-ea"/>
                          <a:cs typeface="+mn-cs"/>
                        </a:rPr>
                        <a:t> du Programme de la </a:t>
                      </a:r>
                      <a:r>
                        <a:rPr lang="en-IE" sz="1100" b="1" kern="1200" noProof="0" dirty="0" err="1">
                          <a:solidFill>
                            <a:schemeClr val="accent1"/>
                          </a:solidFill>
                          <a:latin typeface="+mn-lt"/>
                          <a:ea typeface="+mn-ea"/>
                          <a:cs typeface="+mn-cs"/>
                        </a:rPr>
                        <a:t>fonction</a:t>
                      </a:r>
                      <a:r>
                        <a:rPr lang="en-IE" sz="1100" b="1" kern="1200" noProof="0" dirty="0">
                          <a:solidFill>
                            <a:schemeClr val="accent1"/>
                          </a:solidFill>
                          <a:latin typeface="+mn-lt"/>
                          <a:ea typeface="+mn-ea"/>
                          <a:cs typeface="+mn-cs"/>
                        </a:rPr>
                        <a:t> de </a:t>
                      </a:r>
                      <a:r>
                        <a:rPr lang="en-IE" sz="1100" b="1" kern="1200" noProof="0" dirty="0" err="1">
                          <a:solidFill>
                            <a:schemeClr val="accent1"/>
                          </a:solidFill>
                          <a:latin typeface="+mn-lt"/>
                          <a:ea typeface="+mn-ea"/>
                          <a:cs typeface="+mn-cs"/>
                        </a:rPr>
                        <a:t>contrôleur</a:t>
                      </a:r>
                      <a:r>
                        <a:rPr lang="en-IE" sz="1100" b="1" kern="1200" noProof="0" dirty="0">
                          <a:solidFill>
                            <a:schemeClr val="accent1"/>
                          </a:solidFill>
                          <a:latin typeface="+mn-lt"/>
                          <a:ea typeface="+mn-ea"/>
                          <a:cs typeface="+mn-cs"/>
                        </a:rPr>
                        <a:t> numérique, et Michel </a:t>
                      </a:r>
                      <a:r>
                        <a:rPr lang="en-IE" sz="1100" b="1" kern="1200" noProof="0" dirty="0" err="1">
                          <a:solidFill>
                            <a:schemeClr val="accent1"/>
                          </a:solidFill>
                          <a:latin typeface="+mn-lt"/>
                          <a:ea typeface="+mn-ea"/>
                          <a:cs typeface="+mn-cs"/>
                        </a:rPr>
                        <a:t>Turbide</a:t>
                      </a:r>
                      <a:r>
                        <a:rPr lang="en-IE" sz="1100" b="1" kern="1200" noProof="0" dirty="0">
                          <a:solidFill>
                            <a:schemeClr val="accent1"/>
                          </a:solidFill>
                          <a:latin typeface="+mn-lt"/>
                          <a:ea typeface="+mn-ea"/>
                          <a:cs typeface="+mn-cs"/>
                        </a:rPr>
                        <a:t>, </a:t>
                      </a:r>
                      <a:r>
                        <a:rPr lang="en-IE" sz="1100" b="1" kern="1200" noProof="0" dirty="0" err="1">
                          <a:solidFill>
                            <a:schemeClr val="accent1"/>
                          </a:solidFill>
                          <a:latin typeface="+mn-lt"/>
                          <a:ea typeface="+mn-ea"/>
                          <a:cs typeface="+mn-cs"/>
                        </a:rPr>
                        <a:t>directeur</a:t>
                      </a:r>
                      <a:r>
                        <a:rPr lang="en-IE" sz="1100" b="1" kern="1200" noProof="0" dirty="0">
                          <a:solidFill>
                            <a:schemeClr val="accent1"/>
                          </a:solidFill>
                          <a:latin typeface="+mn-lt"/>
                          <a:ea typeface="+mn-ea"/>
                          <a:cs typeface="+mn-cs"/>
                        </a:rPr>
                        <a:t> du Programme de la </a:t>
                      </a:r>
                      <a:r>
                        <a:rPr lang="en-IE" sz="1100" b="1" kern="1200" noProof="0" dirty="0" err="1">
                          <a:solidFill>
                            <a:schemeClr val="accent1"/>
                          </a:solidFill>
                          <a:latin typeface="+mn-lt"/>
                          <a:ea typeface="+mn-ea"/>
                          <a:cs typeface="+mn-cs"/>
                        </a:rPr>
                        <a:t>fonction</a:t>
                      </a:r>
                      <a:r>
                        <a:rPr lang="en-IE" sz="1100" b="1" kern="1200" noProof="0" dirty="0">
                          <a:solidFill>
                            <a:schemeClr val="accent1"/>
                          </a:solidFill>
                          <a:latin typeface="+mn-lt"/>
                          <a:ea typeface="+mn-ea"/>
                          <a:cs typeface="+mn-cs"/>
                        </a:rPr>
                        <a:t> de </a:t>
                      </a:r>
                      <a:r>
                        <a:rPr lang="en-IE" sz="1100" b="1" kern="1200" noProof="0" dirty="0" err="1">
                          <a:solidFill>
                            <a:schemeClr val="accent1"/>
                          </a:solidFill>
                          <a:latin typeface="+mn-lt"/>
                          <a:ea typeface="+mn-ea"/>
                          <a:cs typeface="+mn-cs"/>
                        </a:rPr>
                        <a:t>contrôleur</a:t>
                      </a:r>
                      <a:r>
                        <a:rPr lang="en-IE" sz="1100" b="1" kern="1200" noProof="0" dirty="0">
                          <a:solidFill>
                            <a:schemeClr val="accent1"/>
                          </a:solidFill>
                          <a:latin typeface="+mn-lt"/>
                          <a:ea typeface="+mn-ea"/>
                          <a:cs typeface="+mn-cs"/>
                        </a:rPr>
                        <a:t> numérique, </a:t>
                      </a:r>
                      <a:r>
                        <a:rPr lang="en-IE" sz="1100" b="1" kern="1200" noProof="0" dirty="0" err="1">
                          <a:solidFill>
                            <a:schemeClr val="accent1"/>
                          </a:solidFill>
                          <a:latin typeface="+mn-lt"/>
                          <a:ea typeface="+mn-ea"/>
                          <a:cs typeface="+mn-cs"/>
                        </a:rPr>
                        <a:t>présenteront</a:t>
                      </a:r>
                      <a:r>
                        <a:rPr lang="en-IE" sz="1100" b="1" kern="1200" noProof="0" dirty="0">
                          <a:solidFill>
                            <a:schemeClr val="accent1"/>
                          </a:solidFill>
                          <a:latin typeface="+mn-lt"/>
                          <a:ea typeface="+mn-ea"/>
                          <a:cs typeface="+mn-cs"/>
                        </a:rPr>
                        <a:t> un aperçu du </a:t>
                      </a:r>
                      <a:r>
                        <a:rPr lang="en-IE" sz="1100" b="1" kern="1200" noProof="0" dirty="0" err="1">
                          <a:solidFill>
                            <a:schemeClr val="accent1"/>
                          </a:solidFill>
                          <a:latin typeface="+mn-lt"/>
                          <a:ea typeface="+mn-ea"/>
                          <a:cs typeface="+mn-cs"/>
                        </a:rPr>
                        <a:t>fonctionnement</a:t>
                      </a:r>
                      <a:r>
                        <a:rPr lang="en-IE" sz="1100" b="1" kern="1200" noProof="0" dirty="0">
                          <a:solidFill>
                            <a:schemeClr val="accent1"/>
                          </a:solidFill>
                          <a:latin typeface="+mn-lt"/>
                          <a:ea typeface="+mn-ea"/>
                          <a:cs typeface="+mn-cs"/>
                        </a:rPr>
                        <a:t>, du </a:t>
                      </a:r>
                      <a:r>
                        <a:rPr lang="en-IE" sz="1100" b="1" kern="1200" noProof="0" dirty="0" err="1">
                          <a:solidFill>
                            <a:schemeClr val="accent1"/>
                          </a:solidFill>
                          <a:latin typeface="+mn-lt"/>
                          <a:ea typeface="+mn-ea"/>
                          <a:cs typeface="+mn-cs"/>
                        </a:rPr>
                        <a:t>rôle</a:t>
                      </a:r>
                      <a:r>
                        <a:rPr lang="en-IE" sz="1100" b="1" kern="1200" noProof="0" dirty="0">
                          <a:solidFill>
                            <a:schemeClr val="accent1"/>
                          </a:solidFill>
                          <a:latin typeface="+mn-lt"/>
                          <a:ea typeface="+mn-ea"/>
                          <a:cs typeface="+mn-cs"/>
                        </a:rPr>
                        <a:t> et des </a:t>
                      </a:r>
                      <a:r>
                        <a:rPr lang="en-IE" sz="1100" b="1" kern="1200" noProof="0" dirty="0" err="1">
                          <a:solidFill>
                            <a:schemeClr val="accent1"/>
                          </a:solidFill>
                          <a:latin typeface="+mn-lt"/>
                          <a:ea typeface="+mn-ea"/>
                          <a:cs typeface="+mn-cs"/>
                        </a:rPr>
                        <a:t>objectifs</a:t>
                      </a:r>
                      <a:r>
                        <a:rPr lang="en-IE" sz="1100" b="1" kern="1200" noProof="0" dirty="0">
                          <a:solidFill>
                            <a:schemeClr val="accent1"/>
                          </a:solidFill>
                          <a:latin typeface="+mn-lt"/>
                          <a:ea typeface="+mn-ea"/>
                          <a:cs typeface="+mn-cs"/>
                        </a:rPr>
                        <a:t> du </a:t>
                      </a:r>
                      <a:r>
                        <a:rPr lang="en-IE" sz="1100" b="1" kern="1200" noProof="0" dirty="0" err="1">
                          <a:solidFill>
                            <a:schemeClr val="accent1"/>
                          </a:solidFill>
                          <a:latin typeface="+mn-lt"/>
                          <a:ea typeface="+mn-ea"/>
                          <a:cs typeface="+mn-cs"/>
                        </a:rPr>
                        <a:t>responsable</a:t>
                      </a:r>
                      <a:r>
                        <a:rPr lang="en-IE" sz="1100" b="1" kern="1200" noProof="0" dirty="0">
                          <a:solidFill>
                            <a:schemeClr val="accent1"/>
                          </a:solidFill>
                          <a:latin typeface="+mn-lt"/>
                          <a:ea typeface="+mn-ea"/>
                          <a:cs typeface="+mn-cs"/>
                        </a:rPr>
                        <a:t> </a:t>
                      </a:r>
                      <a:r>
                        <a:rPr lang="en-IE" sz="1100" b="1" kern="1200" noProof="0" dirty="0" err="1">
                          <a:solidFill>
                            <a:schemeClr val="accent1"/>
                          </a:solidFill>
                          <a:latin typeface="+mn-lt"/>
                          <a:ea typeface="+mn-ea"/>
                          <a:cs typeface="+mn-cs"/>
                        </a:rPr>
                        <a:t>opérationnel</a:t>
                      </a:r>
                      <a:endParaRPr lang="en-IE" sz="1100" b="1" kern="1200" noProof="0" dirty="0">
                        <a:solidFill>
                          <a:schemeClr val="accent1"/>
                        </a:solidFill>
                        <a:latin typeface="+mn-lt"/>
                        <a:ea typeface="+mn-ea"/>
                        <a:cs typeface="+mn-cs"/>
                      </a:endParaRPr>
                    </a:p>
                    <a:p>
                      <a:pPr marL="0" marR="0" lvl="0" indent="0" algn="l" defTabSz="1088558" rtl="0" eaLnBrk="1" fontAlgn="auto" latinLnBrk="0" hangingPunct="1">
                        <a:lnSpc>
                          <a:spcPct val="100000"/>
                        </a:lnSpc>
                        <a:spcBef>
                          <a:spcPct val="0"/>
                        </a:spcBef>
                        <a:spcAft>
                          <a:spcPct val="0"/>
                        </a:spcAft>
                        <a:buClrTx/>
                        <a:buSzTx/>
                        <a:buFont typeface="Arial" panose="020B0604020202020204" pitchFamily="34" charset="0"/>
                        <a:buNone/>
                        <a:defRPr/>
                      </a:pPr>
                      <a:r>
                        <a:rPr kumimoji="0" lang="en-IE" sz="1200" b="1" i="0" u="none" strike="noStrike" kern="1200" cap="none" spc="0" normalizeH="0" baseline="0" noProof="0" dirty="0">
                          <a:ln>
                            <a:noFill/>
                          </a:ln>
                          <a:solidFill>
                            <a:srgbClr val="000000"/>
                          </a:solidFill>
                          <a:effectLst/>
                          <a:uLnTx/>
                          <a:uFillTx/>
                          <a:latin typeface="+mn-lt"/>
                          <a:ea typeface="+mn-ea"/>
                          <a:cs typeface="+mn-cs"/>
                        </a:rPr>
                        <a:t>Introduction au </a:t>
                      </a:r>
                      <a:r>
                        <a:rPr kumimoji="0" lang="en-IE" sz="1200" b="1" i="0" u="none" strike="noStrike" kern="1200" cap="none" spc="0" normalizeH="0" baseline="0" noProof="0" dirty="0" err="1">
                          <a:ln>
                            <a:noFill/>
                          </a:ln>
                          <a:solidFill>
                            <a:srgbClr val="000000"/>
                          </a:solidFill>
                          <a:effectLst/>
                          <a:uLnTx/>
                          <a:uFillTx/>
                          <a:latin typeface="+mn-lt"/>
                          <a:ea typeface="+mn-ea"/>
                          <a:cs typeface="+mn-cs"/>
                        </a:rPr>
                        <a:t>responsable</a:t>
                      </a:r>
                      <a:r>
                        <a:rPr kumimoji="0" lang="en-IE" sz="1200" b="1" i="0" u="none" strike="noStrike" kern="1200" cap="none" spc="0" normalizeH="0" baseline="0" noProof="0" dirty="0">
                          <a:ln>
                            <a:noFill/>
                          </a:ln>
                          <a:solidFill>
                            <a:srgbClr val="000000"/>
                          </a:solidFill>
                          <a:effectLst/>
                          <a:uLnTx/>
                          <a:uFillTx/>
                          <a:latin typeface="+mn-lt"/>
                          <a:ea typeface="+mn-ea"/>
                          <a:cs typeface="+mn-cs"/>
                        </a:rPr>
                        <a:t> de la conception</a:t>
                      </a:r>
                    </a:p>
                    <a:p>
                      <a:pPr marL="171450" marR="0" lvl="0" indent="-171450" algn="l" defTabSz="1088558" rtl="0" eaLnBrk="1" fontAlgn="auto" latinLnBrk="0" hangingPunct="1">
                        <a:lnSpc>
                          <a:spcPct val="100000"/>
                        </a:lnSpc>
                        <a:spcBef>
                          <a:spcPct val="0"/>
                        </a:spcBef>
                        <a:spcAft>
                          <a:spcPct val="0"/>
                        </a:spcAft>
                        <a:buClrTx/>
                        <a:buSzTx/>
                        <a:buFont typeface="Arial" panose="020B0604020202020204" pitchFamily="34" charset="0"/>
                        <a:buChar char="•"/>
                        <a:defRPr/>
                      </a:pPr>
                      <a:r>
                        <a:rPr lang="en-IE" sz="1100" b="1" kern="1200" noProof="0" dirty="0">
                          <a:solidFill>
                            <a:schemeClr val="accent1"/>
                          </a:solidFill>
                          <a:latin typeface="+mn-lt"/>
                          <a:ea typeface="+mn-ea"/>
                          <a:cs typeface="+mn-cs"/>
                        </a:rPr>
                        <a:t>Michel </a:t>
                      </a:r>
                      <a:r>
                        <a:rPr lang="en-IE" sz="1100" b="1" kern="1200" noProof="0" dirty="0" err="1">
                          <a:solidFill>
                            <a:schemeClr val="accent1"/>
                          </a:solidFill>
                          <a:latin typeface="+mn-lt"/>
                          <a:ea typeface="+mn-ea"/>
                          <a:cs typeface="+mn-cs"/>
                        </a:rPr>
                        <a:t>Turbide</a:t>
                      </a:r>
                      <a:r>
                        <a:rPr lang="en-IE" sz="1100" b="1" kern="1200" noProof="0" dirty="0">
                          <a:solidFill>
                            <a:schemeClr val="accent1"/>
                          </a:solidFill>
                          <a:latin typeface="+mn-lt"/>
                          <a:ea typeface="+mn-ea"/>
                          <a:cs typeface="+mn-cs"/>
                        </a:rPr>
                        <a:t>, </a:t>
                      </a:r>
                      <a:r>
                        <a:rPr lang="en-IE" sz="1100" b="1" kern="1200" noProof="0" dirty="0" err="1">
                          <a:solidFill>
                            <a:schemeClr val="accent1"/>
                          </a:solidFill>
                          <a:latin typeface="+mn-lt"/>
                          <a:ea typeface="+mn-ea"/>
                          <a:cs typeface="+mn-cs"/>
                        </a:rPr>
                        <a:t>directeur</a:t>
                      </a:r>
                      <a:r>
                        <a:rPr lang="en-IE" sz="1100" b="1" kern="1200" noProof="0" dirty="0">
                          <a:solidFill>
                            <a:schemeClr val="accent1"/>
                          </a:solidFill>
                          <a:latin typeface="+mn-lt"/>
                          <a:ea typeface="+mn-ea"/>
                          <a:cs typeface="+mn-cs"/>
                        </a:rPr>
                        <a:t> du Programme de la </a:t>
                      </a:r>
                      <a:r>
                        <a:rPr lang="en-IE" sz="1100" b="1" kern="1200" noProof="0" dirty="0" err="1">
                          <a:solidFill>
                            <a:schemeClr val="accent1"/>
                          </a:solidFill>
                          <a:latin typeface="+mn-lt"/>
                          <a:ea typeface="+mn-ea"/>
                          <a:cs typeface="+mn-cs"/>
                        </a:rPr>
                        <a:t>fonction</a:t>
                      </a:r>
                      <a:r>
                        <a:rPr lang="en-IE" sz="1100" b="1" kern="1200" noProof="0" dirty="0">
                          <a:solidFill>
                            <a:schemeClr val="accent1"/>
                          </a:solidFill>
                          <a:latin typeface="+mn-lt"/>
                          <a:ea typeface="+mn-ea"/>
                          <a:cs typeface="+mn-cs"/>
                        </a:rPr>
                        <a:t> de </a:t>
                      </a:r>
                      <a:r>
                        <a:rPr lang="en-IE" sz="1100" b="1" kern="1200" noProof="0" dirty="0" err="1">
                          <a:solidFill>
                            <a:schemeClr val="accent1"/>
                          </a:solidFill>
                          <a:latin typeface="+mn-lt"/>
                          <a:ea typeface="+mn-ea"/>
                          <a:cs typeface="+mn-cs"/>
                        </a:rPr>
                        <a:t>contrôleur</a:t>
                      </a:r>
                      <a:r>
                        <a:rPr lang="en-IE" sz="1100" b="1" kern="1200" noProof="0" dirty="0">
                          <a:solidFill>
                            <a:schemeClr val="accent1"/>
                          </a:solidFill>
                          <a:latin typeface="+mn-lt"/>
                          <a:ea typeface="+mn-ea"/>
                          <a:cs typeface="+mn-cs"/>
                        </a:rPr>
                        <a:t> numérique, </a:t>
                      </a:r>
                      <a:r>
                        <a:rPr lang="en-IE" sz="1100" b="1" kern="1200" noProof="0" dirty="0" err="1">
                          <a:solidFill>
                            <a:schemeClr val="accent1"/>
                          </a:solidFill>
                          <a:latin typeface="+mn-lt"/>
                          <a:ea typeface="+mn-ea"/>
                          <a:cs typeface="+mn-cs"/>
                        </a:rPr>
                        <a:t>présentera</a:t>
                      </a:r>
                      <a:r>
                        <a:rPr lang="en-IE" sz="1100" b="1" kern="1200" noProof="0" dirty="0">
                          <a:solidFill>
                            <a:schemeClr val="accent1"/>
                          </a:solidFill>
                          <a:latin typeface="+mn-lt"/>
                          <a:ea typeface="+mn-ea"/>
                          <a:cs typeface="+mn-cs"/>
                        </a:rPr>
                        <a:t> le </a:t>
                      </a:r>
                      <a:r>
                        <a:rPr lang="en-IE" sz="1100" b="1" kern="1200" noProof="0" dirty="0" err="1">
                          <a:solidFill>
                            <a:schemeClr val="accent1"/>
                          </a:solidFill>
                          <a:latin typeface="+mn-lt"/>
                          <a:ea typeface="+mn-ea"/>
                          <a:cs typeface="+mn-cs"/>
                        </a:rPr>
                        <a:t>responsable</a:t>
                      </a:r>
                      <a:r>
                        <a:rPr lang="en-IE" sz="1100" b="1" kern="1200" noProof="0" dirty="0">
                          <a:solidFill>
                            <a:schemeClr val="accent1"/>
                          </a:solidFill>
                          <a:latin typeface="+mn-lt"/>
                          <a:ea typeface="+mn-ea"/>
                          <a:cs typeface="+mn-cs"/>
                        </a:rPr>
                        <a:t> de la conception, </a:t>
                      </a:r>
                      <a:r>
                        <a:rPr lang="en-IE" sz="1100" b="1" kern="1200" noProof="0" dirty="0" err="1">
                          <a:solidFill>
                            <a:schemeClr val="accent1"/>
                          </a:solidFill>
                          <a:latin typeface="+mn-lt"/>
                          <a:ea typeface="+mn-ea"/>
                          <a:cs typeface="+mn-cs"/>
                        </a:rPr>
                        <a:t>ses</a:t>
                      </a:r>
                      <a:r>
                        <a:rPr lang="en-IE" sz="1100" b="1" kern="1200" noProof="0" dirty="0">
                          <a:solidFill>
                            <a:schemeClr val="accent1"/>
                          </a:solidFill>
                          <a:latin typeface="+mn-lt"/>
                          <a:ea typeface="+mn-ea"/>
                          <a:cs typeface="+mn-cs"/>
                        </a:rPr>
                        <a:t> </a:t>
                      </a:r>
                      <a:r>
                        <a:rPr lang="en-IE" sz="1100" b="1" kern="1200" noProof="0" dirty="0" err="1">
                          <a:solidFill>
                            <a:schemeClr val="accent1"/>
                          </a:solidFill>
                          <a:latin typeface="+mn-lt"/>
                          <a:ea typeface="+mn-ea"/>
                          <a:cs typeface="+mn-cs"/>
                        </a:rPr>
                        <a:t>rôles</a:t>
                      </a:r>
                      <a:r>
                        <a:rPr lang="en-IE" sz="1100" b="1" kern="1200" noProof="0" dirty="0">
                          <a:solidFill>
                            <a:schemeClr val="accent1"/>
                          </a:solidFill>
                          <a:latin typeface="+mn-lt"/>
                          <a:ea typeface="+mn-ea"/>
                          <a:cs typeface="+mn-cs"/>
                        </a:rPr>
                        <a:t> et </a:t>
                      </a:r>
                      <a:r>
                        <a:rPr lang="en-IE" sz="1100" b="1" kern="1200" noProof="0" dirty="0" err="1">
                          <a:solidFill>
                            <a:schemeClr val="accent1"/>
                          </a:solidFill>
                          <a:latin typeface="+mn-lt"/>
                          <a:ea typeface="+mn-ea"/>
                          <a:cs typeface="+mn-cs"/>
                        </a:rPr>
                        <a:t>objectifs</a:t>
                      </a:r>
                      <a:r>
                        <a:rPr lang="en-IE" sz="1100" b="1" kern="1200" noProof="0" dirty="0">
                          <a:solidFill>
                            <a:schemeClr val="accent1"/>
                          </a:solidFill>
                          <a:latin typeface="+mn-lt"/>
                          <a:ea typeface="+mn-ea"/>
                          <a:cs typeface="+mn-cs"/>
                        </a:rPr>
                        <a:t> et son mode de </a:t>
                      </a:r>
                      <a:r>
                        <a:rPr lang="en-IE" sz="1100" b="1" kern="1200" noProof="0" dirty="0" err="1">
                          <a:solidFill>
                            <a:schemeClr val="accent1"/>
                          </a:solidFill>
                          <a:latin typeface="+mn-lt"/>
                          <a:ea typeface="+mn-ea"/>
                          <a:cs typeface="+mn-cs"/>
                        </a:rPr>
                        <a:t>fonctionnement</a:t>
                      </a:r>
                      <a:r>
                        <a:rPr lang="en-IE" sz="1100" b="1" kern="1200" noProof="0" dirty="0">
                          <a:solidFill>
                            <a:schemeClr val="accent1"/>
                          </a:solidFill>
                          <a:latin typeface="+mn-lt"/>
                          <a:ea typeface="+mn-ea"/>
                          <a:cs typeface="+mn-cs"/>
                        </a:rPr>
                        <a:t> </a:t>
                      </a:r>
                    </a:p>
                    <a:p>
                      <a:pPr marL="171450" marR="0" lvl="0" indent="-171450" algn="l" defTabSz="1088558" rtl="0" eaLnBrk="1" fontAlgn="auto" latinLnBrk="0" hangingPunct="1">
                        <a:lnSpc>
                          <a:spcPct val="100000"/>
                        </a:lnSpc>
                        <a:spcBef>
                          <a:spcPct val="0"/>
                        </a:spcBef>
                        <a:spcAft>
                          <a:spcPct val="0"/>
                        </a:spcAft>
                        <a:buClrTx/>
                        <a:buSzTx/>
                        <a:buFont typeface="Arial" panose="020B0604020202020204" pitchFamily="34" charset="0"/>
                        <a:buChar char="•"/>
                        <a:defRPr/>
                      </a:pPr>
                      <a:endParaRPr lang="en-IE" sz="900" b="1" kern="1200" noProof="0" dirty="0">
                        <a:solidFill>
                          <a:schemeClr val="accent1"/>
                        </a:solidFill>
                        <a:latin typeface="+mn-lt"/>
                        <a:ea typeface="+mn-ea"/>
                        <a:cs typeface="+mn-cs"/>
                      </a:endParaRPr>
                    </a:p>
                    <a:p>
                      <a:endParaRPr lang="en-IE" sz="900" kern="1200" dirty="0">
                        <a:solidFill>
                          <a:schemeClr val="tx1"/>
                        </a:solidFill>
                        <a:latin typeface="+mn-lt"/>
                        <a:ea typeface="+mn-ea"/>
                        <a:cs typeface="+mn-cs"/>
                      </a:endParaRPr>
                    </a:p>
                  </a:txBody>
                  <a:tcPr marL="68562" marR="68562" marT="34281" marB="34281"/>
                </a:tc>
                <a:tc>
                  <a:txBody>
                    <a:bodyPr/>
                    <a:lstStyle/>
                    <a:p>
                      <a:pPr marL="285750" indent="-285750">
                        <a:buFont typeface="Arial" panose="020B0604020202020204" pitchFamily="34" charset="0"/>
                        <a:buChar char="•"/>
                      </a:pPr>
                      <a:r>
                        <a:rPr lang="en-IE" sz="1100" dirty="0"/>
                        <a:t>Yves Bacon, </a:t>
                      </a:r>
                      <a:r>
                        <a:rPr lang="en-IE" sz="1100" dirty="0" err="1"/>
                        <a:t>Contrôleur</a:t>
                      </a:r>
                      <a:r>
                        <a:rPr lang="en-IE" sz="1100" dirty="0"/>
                        <a:t> </a:t>
                      </a:r>
                      <a:r>
                        <a:rPr lang="en-IE" sz="1100" dirty="0" err="1"/>
                        <a:t>général</a:t>
                      </a:r>
                      <a:r>
                        <a:rPr lang="en-IE" sz="1100" dirty="0"/>
                        <a:t> adjoint, PFCN</a:t>
                      </a:r>
                    </a:p>
                    <a:p>
                      <a:pPr marL="285750" indent="-285750">
                        <a:buFont typeface="Arial" panose="020B0604020202020204" pitchFamily="34" charset="0"/>
                        <a:buChar char="•"/>
                      </a:pPr>
                      <a:r>
                        <a:rPr lang="en-IE" sz="1100" dirty="0"/>
                        <a:t>Lynn Gibault, </a:t>
                      </a:r>
                      <a:r>
                        <a:rPr lang="en-IE" sz="1100" dirty="0" err="1"/>
                        <a:t>directrice</a:t>
                      </a:r>
                      <a:r>
                        <a:rPr lang="en-IE" sz="1100" dirty="0"/>
                        <a:t> </a:t>
                      </a:r>
                      <a:r>
                        <a:rPr lang="en-IE" sz="1100" dirty="0" err="1"/>
                        <a:t>exécutive</a:t>
                      </a:r>
                      <a:endParaRPr lang="en-IE" sz="1100" dirty="0"/>
                    </a:p>
                    <a:p>
                      <a:pPr marL="285750" indent="-285750">
                        <a:buFont typeface="Arial" panose="020B0604020202020204" pitchFamily="34" charset="0"/>
                        <a:buChar char="•"/>
                      </a:pPr>
                      <a:r>
                        <a:rPr lang="en-IE" sz="1100" dirty="0"/>
                        <a:t>Michel </a:t>
                      </a:r>
                      <a:r>
                        <a:rPr lang="en-IE" sz="1100" dirty="0" err="1"/>
                        <a:t>Turbide</a:t>
                      </a:r>
                      <a:r>
                        <a:rPr lang="en-IE" sz="1100" dirty="0"/>
                        <a:t>, </a:t>
                      </a:r>
                      <a:r>
                        <a:rPr lang="en-IE" sz="1100" dirty="0" err="1"/>
                        <a:t>directeur</a:t>
                      </a:r>
                      <a:r>
                        <a:rPr lang="en-IE" sz="1100" dirty="0"/>
                        <a:t> </a:t>
                      </a:r>
                    </a:p>
                  </a:txBody>
                  <a:tcPr marL="68562" marR="68562" marT="34281" marB="34281"/>
                </a:tc>
                <a:extLst>
                  <a:ext uri="{0D108BD9-81ED-4DB2-BD59-A6C34878D82A}">
                    <a16:rowId xmlns:a16="http://schemas.microsoft.com/office/drawing/2014/main" val="4043795396"/>
                  </a:ext>
                </a:extLst>
              </a:tr>
            </a:tbl>
          </a:graphicData>
        </a:graphic>
      </p:graphicFrame>
      <p:sp>
        <p:nvSpPr>
          <p:cNvPr id="6" name="TextBox 5">
            <a:extLst>
              <a:ext uri="{FF2B5EF4-FFF2-40B4-BE49-F238E27FC236}">
                <a16:creationId xmlns:a16="http://schemas.microsoft.com/office/drawing/2014/main" id="{22B2BA1C-8BA8-470C-9418-D070B0FDB823}"/>
              </a:ext>
            </a:extLst>
          </p:cNvPr>
          <p:cNvSpPr txBox="1"/>
          <p:nvPr>
            <p:custDataLst>
              <p:tags r:id="rId3"/>
            </p:custDataLst>
          </p:nvPr>
        </p:nvSpPr>
        <p:spPr>
          <a:xfrm>
            <a:off x="410588" y="548680"/>
            <a:ext cx="5961612"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a:cs typeface="Arial"/>
              </a:rPr>
              <a:t>Participants : adjoint au </a:t>
            </a:r>
            <a:r>
              <a:rPr kumimoji="0" lang="en-US" sz="1200" b="1" i="0" u="none" strike="noStrike" kern="1200" cap="none" spc="0" normalizeH="0" baseline="0" noProof="0" dirty="0" err="1">
                <a:ln>
                  <a:noFill/>
                </a:ln>
                <a:solidFill>
                  <a:prstClr val="black"/>
                </a:solidFill>
                <a:effectLst/>
                <a:uLnTx/>
                <a:uFillTx/>
                <a:latin typeface="Calibri"/>
                <a:cs typeface="Arial"/>
              </a:rPr>
              <a:t>dirigeant</a:t>
            </a:r>
            <a:r>
              <a:rPr kumimoji="0" lang="en-US" sz="1200" b="1" i="0" u="none" strike="noStrike" kern="1200" cap="none" spc="0" normalizeH="0" baseline="0" noProof="0" dirty="0">
                <a:ln>
                  <a:noFill/>
                </a:ln>
                <a:solidFill>
                  <a:prstClr val="black"/>
                </a:solidFill>
                <a:effectLst/>
                <a:uLnTx/>
                <a:uFillTx/>
                <a:latin typeface="Calibri"/>
                <a:cs typeface="Arial"/>
              </a:rPr>
              <a:t> principal des finances (ADPF) et </a:t>
            </a:r>
            <a:r>
              <a:rPr kumimoji="0" lang="en-US" sz="1200" b="1" i="0" u="none" strike="noStrike" kern="1200" cap="none" spc="0" normalizeH="0" baseline="0" noProof="0" dirty="0" err="1">
                <a:ln>
                  <a:noFill/>
                </a:ln>
                <a:solidFill>
                  <a:prstClr val="black"/>
                </a:solidFill>
                <a:effectLst/>
                <a:uLnTx/>
                <a:uFillTx/>
                <a:latin typeface="Calibri"/>
                <a:cs typeface="Arial"/>
              </a:rPr>
              <a:t>groupes</a:t>
            </a:r>
            <a:r>
              <a:rPr kumimoji="0" lang="en-US" sz="1200" b="1" i="0" u="none" strike="noStrike" kern="1200" cap="none" spc="0" normalizeH="0" baseline="0" noProof="0" dirty="0">
                <a:ln>
                  <a:noFill/>
                </a:ln>
                <a:solidFill>
                  <a:prstClr val="black"/>
                </a:solidFill>
                <a:effectLst/>
                <a:uLnTx/>
                <a:uFillTx/>
                <a:latin typeface="Calibri"/>
                <a:cs typeface="Arial"/>
              </a:rPr>
              <a:t> de </a:t>
            </a:r>
            <a:r>
              <a:rPr kumimoji="0" lang="en-US" sz="1200" b="1" i="0" u="none" strike="noStrike" kern="1200" cap="none" spc="0" normalizeH="0" baseline="0" noProof="0" dirty="0" err="1">
                <a:ln>
                  <a:noFill/>
                </a:ln>
                <a:solidFill>
                  <a:prstClr val="black"/>
                </a:solidFill>
                <a:effectLst/>
                <a:uLnTx/>
                <a:uFillTx/>
                <a:latin typeface="Calibri"/>
                <a:cs typeface="Arial"/>
              </a:rPr>
              <a:t>collectivités</a:t>
            </a:r>
            <a:endParaRPr kumimoji="0" lang="en-CA" sz="1200" b="1" i="0" u="none" strike="noStrike" kern="1200" cap="none" spc="0" normalizeH="0" baseline="0" noProof="0" dirty="0">
              <a:ln>
                <a:noFill/>
              </a:ln>
              <a:solidFill>
                <a:prstClr val="black"/>
              </a:solidFill>
              <a:effectLst/>
              <a:uLnTx/>
              <a:uFillTx/>
              <a:latin typeface="Calibri"/>
              <a:cs typeface="Arial"/>
            </a:endParaRPr>
          </a:p>
        </p:txBody>
      </p:sp>
    </p:spTree>
    <p:extLst>
      <p:ext uri="{BB962C8B-B14F-4D97-AF65-F5344CB8AC3E}">
        <p14:creationId xmlns:p14="http://schemas.microsoft.com/office/powerpoint/2010/main" val="388629330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35A264A-4593-4A05-9E2D-9387631788C0}"/>
              </a:ext>
            </a:extLst>
          </p:cNvPr>
          <p:cNvSpPr txBox="1"/>
          <p:nvPr>
            <p:custDataLst>
              <p:tags r:id="rId1"/>
            </p:custDataLst>
          </p:nvPr>
        </p:nvSpPr>
        <p:spPr>
          <a:xfrm>
            <a:off x="336485" y="548680"/>
            <a:ext cx="5261840" cy="45765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a:cs typeface="Arial"/>
              </a:rPr>
              <a:t>Participants : adjoint au dirigeant principal des finances (ADPF) et groupes de collectivités</a:t>
            </a:r>
            <a:endParaRPr kumimoji="0" lang="en-CA" sz="1200" b="1" i="0" u="none" strike="noStrike" kern="1200" cap="none" spc="0" normalizeH="0" baseline="0" noProof="0">
              <a:ln>
                <a:noFill/>
              </a:ln>
              <a:solidFill>
                <a:prstClr val="black"/>
              </a:solidFill>
              <a:effectLst/>
              <a:uLnTx/>
              <a:uFillTx/>
              <a:latin typeface="Calibri"/>
              <a:cs typeface="Arial"/>
            </a:endParaRPr>
          </a:p>
        </p:txBody>
      </p:sp>
      <p:sp>
        <p:nvSpPr>
          <p:cNvPr id="7" name="Title 1">
            <a:extLst>
              <a:ext uri="{FF2B5EF4-FFF2-40B4-BE49-F238E27FC236}">
                <a16:creationId xmlns:a16="http://schemas.microsoft.com/office/drawing/2014/main" id="{C833FFAF-EB2A-4F30-B8C1-3F1D307E1195}"/>
              </a:ext>
            </a:extLst>
          </p:cNvPr>
          <p:cNvSpPr>
            <a:spLocks noGrp="1"/>
          </p:cNvSpPr>
          <p:nvPr>
            <p:ph type="title"/>
            <p:custDataLst>
              <p:tags r:id="rId2"/>
            </p:custDataLst>
          </p:nvPr>
        </p:nvSpPr>
        <p:spPr>
          <a:xfrm>
            <a:off x="323528" y="116632"/>
            <a:ext cx="8229600" cy="561975"/>
          </a:xfrm>
        </p:spPr>
        <p:txBody>
          <a:bodyPr>
            <a:noAutofit/>
          </a:bodyPr>
          <a:lstStyle/>
          <a:p>
            <a:r>
              <a:rPr lang="en-IE" sz="3200"/>
              <a:t>Mercredi 18 novembre 2020</a:t>
            </a:r>
          </a:p>
        </p:txBody>
      </p:sp>
      <p:graphicFrame>
        <p:nvGraphicFramePr>
          <p:cNvPr id="8" name="Table 3">
            <a:extLst>
              <a:ext uri="{FF2B5EF4-FFF2-40B4-BE49-F238E27FC236}">
                <a16:creationId xmlns:a16="http://schemas.microsoft.com/office/drawing/2014/main" id="{47E429C7-0D2B-403A-9017-5C43E4DAFA09}"/>
              </a:ext>
            </a:extLst>
          </p:cNvPr>
          <p:cNvGraphicFramePr>
            <a:graphicFrameLocks noGrp="1"/>
          </p:cNvGraphicFramePr>
          <p:nvPr>
            <p:custDataLst>
              <p:tags r:id="rId3"/>
            </p:custDataLst>
            <p:extLst>
              <p:ext uri="{D42A27DB-BD31-4B8C-83A1-F6EECF244321}">
                <p14:modId xmlns:p14="http://schemas.microsoft.com/office/powerpoint/2010/main" val="595874209"/>
              </p:ext>
            </p:extLst>
          </p:nvPr>
        </p:nvGraphicFramePr>
        <p:xfrm>
          <a:off x="395536" y="1340768"/>
          <a:ext cx="8387672" cy="4548907"/>
        </p:xfrm>
        <a:graphic>
          <a:graphicData uri="http://schemas.openxmlformats.org/drawingml/2006/table">
            <a:tbl>
              <a:tblPr firstRow="1" bandRow="1">
                <a:tableStyleId>{3B4B98B0-60AC-42C2-AFA5-B58CD77FA1E5}</a:tableStyleId>
              </a:tblPr>
              <a:tblGrid>
                <a:gridCol w="1056242">
                  <a:extLst>
                    <a:ext uri="{9D8B030D-6E8A-4147-A177-3AD203B41FA5}">
                      <a16:colId xmlns:a16="http://schemas.microsoft.com/office/drawing/2014/main" val="4115467253"/>
                    </a:ext>
                  </a:extLst>
                </a:gridCol>
                <a:gridCol w="3409237">
                  <a:extLst>
                    <a:ext uri="{9D8B030D-6E8A-4147-A177-3AD203B41FA5}">
                      <a16:colId xmlns:a16="http://schemas.microsoft.com/office/drawing/2014/main" val="4221862485"/>
                    </a:ext>
                  </a:extLst>
                </a:gridCol>
                <a:gridCol w="3922193">
                  <a:extLst>
                    <a:ext uri="{9D8B030D-6E8A-4147-A177-3AD203B41FA5}">
                      <a16:colId xmlns:a16="http://schemas.microsoft.com/office/drawing/2014/main" val="1349486216"/>
                    </a:ext>
                  </a:extLst>
                </a:gridCol>
              </a:tblGrid>
              <a:tr h="278058">
                <a:tc>
                  <a:txBody>
                    <a:bodyPr/>
                    <a:lstStyle/>
                    <a:p>
                      <a:r>
                        <a:rPr lang="en-IE" sz="1600" dirty="0"/>
                        <a:t>Durée</a:t>
                      </a:r>
                    </a:p>
                  </a:txBody>
                  <a:tcPr marL="68562" marR="68562" marT="34281" marB="34281"/>
                </a:tc>
                <a:tc>
                  <a:txBody>
                    <a:bodyPr/>
                    <a:lstStyle/>
                    <a:p>
                      <a:r>
                        <a:rPr lang="en-IE" sz="1600"/>
                        <a:t>Sujet</a:t>
                      </a:r>
                    </a:p>
                  </a:txBody>
                  <a:tcPr marL="68562" marR="68562" marT="34281" marB="34281"/>
                </a:tc>
                <a:tc>
                  <a:txBody>
                    <a:bodyPr/>
                    <a:lstStyle/>
                    <a:p>
                      <a:r>
                        <a:rPr lang="en-IE" sz="1600"/>
                        <a:t>Orateur</a:t>
                      </a:r>
                    </a:p>
                  </a:txBody>
                  <a:tcPr marL="68562" marR="68562" marT="34281" marB="34281"/>
                </a:tc>
                <a:extLst>
                  <a:ext uri="{0D108BD9-81ED-4DB2-BD59-A6C34878D82A}">
                    <a16:rowId xmlns:a16="http://schemas.microsoft.com/office/drawing/2014/main" val="1874225088"/>
                  </a:ext>
                </a:extLst>
              </a:tr>
              <a:tr h="571351">
                <a:tc>
                  <a:txBody>
                    <a:bodyPr/>
                    <a:lstStyle/>
                    <a:p>
                      <a:r>
                        <a:rPr lang="en-IE" sz="1100" dirty="0"/>
                        <a:t>9 h-10 h</a:t>
                      </a:r>
                    </a:p>
                  </a:txBody>
                  <a:tcPr marL="68562" marR="68562" marT="34281" marB="34281"/>
                </a:tc>
                <a:tc>
                  <a:txBody>
                    <a:bodyPr/>
                    <a:lstStyle/>
                    <a:p>
                      <a:pPr marL="0" marR="0" lvl="0" indent="0" algn="l" defTabSz="1088558" rtl="0" eaLnBrk="1" fontAlgn="auto" latinLnBrk="0" hangingPunct="1">
                        <a:lnSpc>
                          <a:spcPct val="100000"/>
                        </a:lnSpc>
                        <a:spcBef>
                          <a:spcPct val="0"/>
                        </a:spcBef>
                        <a:spcAft>
                          <a:spcPct val="0"/>
                        </a:spcAft>
                        <a:buClrTx/>
                        <a:buSzTx/>
                        <a:buFont typeface="Arial" panose="020B0604020202020204" pitchFamily="34" charset="0"/>
                        <a:buNone/>
                        <a:defRPr/>
                      </a:pPr>
                      <a:r>
                        <a:rPr kumimoji="0" lang="en-IE" sz="1200" b="1" i="0" u="none" strike="noStrike" kern="1200" cap="none" spc="0" normalizeH="0" baseline="0" noProof="0">
                          <a:ln>
                            <a:noFill/>
                          </a:ln>
                          <a:solidFill>
                            <a:srgbClr val="000000"/>
                          </a:solidFill>
                          <a:effectLst/>
                          <a:uLnTx/>
                          <a:uFillTx/>
                          <a:latin typeface="+mn-lt"/>
                          <a:ea typeface="+mn-ea"/>
                          <a:cs typeface="+mn-cs"/>
                        </a:rPr>
                        <a:t>Conseil d’examen de l’architecture du PFCN| Aperçu</a:t>
                      </a:r>
                    </a:p>
                    <a:p>
                      <a:pPr marL="171450" marR="0" lvl="0" indent="-171450" algn="l" defTabSz="1088558" rtl="0" eaLnBrk="1" fontAlgn="auto" latinLnBrk="0" hangingPunct="1">
                        <a:lnSpc>
                          <a:spcPct val="100000"/>
                        </a:lnSpc>
                        <a:spcBef>
                          <a:spcPct val="0"/>
                        </a:spcBef>
                        <a:spcAft>
                          <a:spcPct val="0"/>
                        </a:spcAft>
                        <a:buClrTx/>
                        <a:buSzTx/>
                        <a:buFont typeface="Arial" panose="020B0604020202020204" pitchFamily="34" charset="0"/>
                        <a:buChar char="•"/>
                        <a:defRPr/>
                      </a:pPr>
                      <a:r>
                        <a:rPr lang="en-IE" sz="1100" b="1" kern="1200" noProof="0">
                          <a:solidFill>
                            <a:schemeClr val="accent1"/>
                          </a:solidFill>
                          <a:latin typeface="+mn-lt"/>
                          <a:ea typeface="+mn-ea"/>
                          <a:cs typeface="+mn-cs"/>
                        </a:rPr>
                        <a:t>Michel Turbide, directeur du Programme de la fonction de contrôleur numérique, présentera un aperçu du Comité d’examen de l’architecture, assisté par Stephen Glynn, architecte d’entreprise, SAP</a:t>
                      </a:r>
                    </a:p>
                  </a:txBody>
                  <a:tcPr marL="68562" marR="68562" marT="34281" marB="34281"/>
                </a:tc>
                <a:tc>
                  <a:txBody>
                    <a:bodyPr/>
                    <a:lstStyle/>
                    <a:p>
                      <a:pPr marL="285750" indent="-285750">
                        <a:buFont typeface="Arial" panose="020B0604020202020204" pitchFamily="34" charset="0"/>
                        <a:buChar char="•"/>
                      </a:pPr>
                      <a:r>
                        <a:rPr lang="en-IE" sz="1100"/>
                        <a:t>Michel Turbide, directeur du PFCN</a:t>
                      </a:r>
                    </a:p>
                    <a:p>
                      <a:pPr marL="285750" indent="-285750">
                        <a:buFont typeface="Arial" panose="020B0604020202020204" pitchFamily="34" charset="0"/>
                        <a:buChar char="•"/>
                      </a:pPr>
                      <a:r>
                        <a:rPr lang="en-IE" sz="1100"/>
                        <a:t>Stephen Glynn, architecte d’entreprise SAP</a:t>
                      </a:r>
                    </a:p>
                  </a:txBody>
                  <a:tcPr marL="68562" marR="68562" marT="34281" marB="34281"/>
                </a:tc>
                <a:extLst>
                  <a:ext uri="{0D108BD9-81ED-4DB2-BD59-A6C34878D82A}">
                    <a16:rowId xmlns:a16="http://schemas.microsoft.com/office/drawing/2014/main" val="2186711941"/>
                  </a:ext>
                </a:extLst>
              </a:tr>
              <a:tr h="685621">
                <a:tc>
                  <a:txBody>
                    <a:bodyPr/>
                    <a:lstStyle/>
                    <a:p>
                      <a:endParaRPr lang="en-IE" sz="1100" dirty="0"/>
                    </a:p>
                    <a:p>
                      <a:r>
                        <a:rPr lang="en-IE" sz="1100" dirty="0"/>
                        <a:t>10 h-10 h 15</a:t>
                      </a:r>
                    </a:p>
                  </a:txBody>
                  <a:tcPr marL="68562" marR="68562" marT="34281" marB="34281"/>
                </a:tc>
                <a:tc>
                  <a:txBody>
                    <a:bodyPr/>
                    <a:lstStyle/>
                    <a:p>
                      <a:pPr marL="0" indent="0" algn="l" defTabSz="1088558" rtl="0" eaLnBrk="1" latinLnBrk="0" hangingPunct="1">
                        <a:buFont typeface="Arial" panose="020B0604020202020204" pitchFamily="34" charset="0"/>
                        <a:buNone/>
                      </a:pPr>
                      <a:endParaRPr lang="en-IE" sz="1100" b="1" kern="1200">
                        <a:solidFill>
                          <a:schemeClr val="tx1"/>
                        </a:solidFill>
                        <a:latin typeface="+mn-lt"/>
                        <a:ea typeface="+mn-ea"/>
                        <a:cs typeface="+mn-cs"/>
                      </a:endParaRPr>
                    </a:p>
                    <a:p>
                      <a:pPr marL="0" indent="0" algn="l" defTabSz="1088558" rtl="0" eaLnBrk="1" latinLnBrk="0" hangingPunct="1">
                        <a:buFont typeface="Arial" panose="020B0604020202020204" pitchFamily="34" charset="0"/>
                        <a:buNone/>
                      </a:pPr>
                      <a:r>
                        <a:rPr lang="en-IE" sz="1100" b="1" kern="1200">
                          <a:solidFill>
                            <a:schemeClr val="tx1"/>
                          </a:solidFill>
                          <a:latin typeface="+mn-lt"/>
                          <a:ea typeface="+mn-ea"/>
                          <a:cs typeface="+mn-cs"/>
                        </a:rPr>
                        <a:t>PAUSE</a:t>
                      </a:r>
                    </a:p>
                  </a:txBody>
                  <a:tcPr marL="68562" marR="68562" marT="34281" marB="34281"/>
                </a:tc>
                <a:tc>
                  <a:txBody>
                    <a:bodyPr/>
                    <a:lstStyle/>
                    <a:p>
                      <a:pPr marL="0" indent="0">
                        <a:buFont typeface="Arial" panose="020B0604020202020204" pitchFamily="34" charset="0"/>
                        <a:buNone/>
                      </a:pPr>
                      <a:endParaRPr lang="en-IE" sz="1100" b="1"/>
                    </a:p>
                    <a:p>
                      <a:pPr marL="0" indent="0">
                        <a:buFont typeface="Arial" panose="020B0604020202020204" pitchFamily="34" charset="0"/>
                        <a:buNone/>
                      </a:pPr>
                      <a:r>
                        <a:rPr lang="en-IE" sz="1100" b="1"/>
                        <a:t>PAUSE</a:t>
                      </a:r>
                    </a:p>
                  </a:txBody>
                  <a:tcPr marL="68562" marR="68562" marT="34281" marB="34281"/>
                </a:tc>
                <a:extLst>
                  <a:ext uri="{0D108BD9-81ED-4DB2-BD59-A6C34878D82A}">
                    <a16:rowId xmlns:a16="http://schemas.microsoft.com/office/drawing/2014/main" val="1856393872"/>
                  </a:ext>
                </a:extLst>
              </a:tr>
              <a:tr h="685621">
                <a:tc>
                  <a:txBody>
                    <a:bodyPr/>
                    <a:lstStyle/>
                    <a:p>
                      <a:r>
                        <a:rPr lang="en-IE" sz="1100" dirty="0"/>
                        <a:t>10 h 15-12 h</a:t>
                      </a:r>
                    </a:p>
                  </a:txBody>
                  <a:tcPr marL="68562" marR="68562" marT="34281" marB="34281"/>
                </a:tc>
                <a:tc>
                  <a:txBody>
                    <a:bodyPr/>
                    <a:lstStyle/>
                    <a:p>
                      <a:pPr marL="0" marR="0" lvl="0" indent="0" algn="l" defTabSz="1088558" rtl="0" eaLnBrk="1" fontAlgn="auto" latinLnBrk="0" hangingPunct="1">
                        <a:lnSpc>
                          <a:spcPct val="100000"/>
                        </a:lnSpc>
                        <a:spcBef>
                          <a:spcPct val="0"/>
                        </a:spcBef>
                        <a:spcAft>
                          <a:spcPct val="0"/>
                        </a:spcAft>
                        <a:buClrTx/>
                        <a:buSzTx/>
                        <a:buFont typeface="Arial" panose="020B0604020202020204" pitchFamily="34" charset="0"/>
                        <a:buNone/>
                        <a:defRPr/>
                      </a:pPr>
                      <a:r>
                        <a:rPr kumimoji="0" lang="en-IE" sz="1200" b="1" i="0" u="none" strike="noStrike" kern="1200" cap="none" spc="0" normalizeH="0" baseline="0" noProof="0" dirty="0">
                          <a:ln>
                            <a:noFill/>
                          </a:ln>
                          <a:solidFill>
                            <a:srgbClr val="000000"/>
                          </a:solidFill>
                          <a:effectLst/>
                          <a:uLnTx/>
                          <a:uFillTx/>
                          <a:latin typeface="+mn-lt"/>
                          <a:ea typeface="+mn-ea"/>
                          <a:cs typeface="+mn-cs"/>
                        </a:rPr>
                        <a:t>Conseil </a:t>
                      </a:r>
                      <a:r>
                        <a:rPr kumimoji="0" lang="en-IE" sz="1200" b="1" i="0" u="none" strike="noStrike" kern="1200" cap="none" spc="0" normalizeH="0" baseline="0" noProof="0" dirty="0" err="1">
                          <a:ln>
                            <a:noFill/>
                          </a:ln>
                          <a:solidFill>
                            <a:srgbClr val="000000"/>
                          </a:solidFill>
                          <a:effectLst/>
                          <a:uLnTx/>
                          <a:uFillTx/>
                          <a:latin typeface="+mn-lt"/>
                          <a:ea typeface="+mn-ea"/>
                          <a:cs typeface="+mn-cs"/>
                        </a:rPr>
                        <a:t>d’examen</a:t>
                      </a:r>
                      <a:r>
                        <a:rPr kumimoji="0" lang="en-IE" sz="1200" b="1" i="0" u="none" strike="noStrike" kern="1200" cap="none" spc="0" normalizeH="0" baseline="0" noProof="0" dirty="0">
                          <a:ln>
                            <a:noFill/>
                          </a:ln>
                          <a:solidFill>
                            <a:srgbClr val="000000"/>
                          </a:solidFill>
                          <a:effectLst/>
                          <a:uLnTx/>
                          <a:uFillTx/>
                          <a:latin typeface="+mn-lt"/>
                          <a:ea typeface="+mn-ea"/>
                          <a:cs typeface="+mn-cs"/>
                        </a:rPr>
                        <a:t> de </a:t>
                      </a:r>
                      <a:r>
                        <a:rPr kumimoji="0" lang="en-IE" sz="1200" b="1" i="0" u="none" strike="noStrike" kern="1200" cap="none" spc="0" normalizeH="0" baseline="0" noProof="0" dirty="0" err="1">
                          <a:ln>
                            <a:noFill/>
                          </a:ln>
                          <a:solidFill>
                            <a:srgbClr val="000000"/>
                          </a:solidFill>
                          <a:effectLst/>
                          <a:uLnTx/>
                          <a:uFillTx/>
                          <a:latin typeface="+mn-lt"/>
                          <a:ea typeface="+mn-ea"/>
                          <a:cs typeface="+mn-cs"/>
                        </a:rPr>
                        <a:t>l’architecture</a:t>
                      </a:r>
                      <a:r>
                        <a:rPr kumimoji="0" lang="en-IE" sz="1200" b="1" i="0" u="none" strike="noStrike" kern="1200" cap="none" spc="0" normalizeH="0" baseline="0" noProof="0" dirty="0">
                          <a:ln>
                            <a:noFill/>
                          </a:ln>
                          <a:solidFill>
                            <a:srgbClr val="000000"/>
                          </a:solidFill>
                          <a:effectLst/>
                          <a:uLnTx/>
                          <a:uFillTx/>
                          <a:latin typeface="+mn-lt"/>
                          <a:ea typeface="+mn-ea"/>
                          <a:cs typeface="+mn-cs"/>
                        </a:rPr>
                        <a:t> du PFCN| Architecture </a:t>
                      </a:r>
                      <a:r>
                        <a:rPr kumimoji="0" lang="en-IE" sz="1200" b="1" i="0" u="none" strike="noStrike" kern="1200" cap="none" spc="0" normalizeH="0" baseline="0" noProof="0" dirty="0" err="1">
                          <a:ln>
                            <a:noFill/>
                          </a:ln>
                          <a:solidFill>
                            <a:srgbClr val="000000"/>
                          </a:solidFill>
                          <a:effectLst/>
                          <a:uLnTx/>
                          <a:uFillTx/>
                          <a:latin typeface="+mn-lt"/>
                          <a:ea typeface="+mn-ea"/>
                          <a:cs typeface="+mn-cs"/>
                        </a:rPr>
                        <a:t>cible</a:t>
                      </a:r>
                      <a:endParaRPr kumimoji="0" lang="en-IE" sz="1200" b="1" i="0" u="none" strike="noStrike" kern="1200" cap="none" spc="0" normalizeH="0" baseline="0" noProof="0" dirty="0">
                        <a:ln>
                          <a:noFill/>
                        </a:ln>
                        <a:solidFill>
                          <a:srgbClr val="000000"/>
                        </a:solidFill>
                        <a:effectLst/>
                        <a:uLnTx/>
                        <a:uFillTx/>
                        <a:latin typeface="+mn-lt"/>
                        <a:ea typeface="+mn-ea"/>
                        <a:cs typeface="+mn-cs"/>
                      </a:endParaRPr>
                    </a:p>
                    <a:p>
                      <a:pPr marL="171450" marR="0" lvl="0" indent="-171450" algn="l" defTabSz="1088558" rtl="0" eaLnBrk="1" fontAlgn="auto" latinLnBrk="0" hangingPunct="1">
                        <a:lnSpc>
                          <a:spcPct val="100000"/>
                        </a:lnSpc>
                        <a:spcBef>
                          <a:spcPct val="0"/>
                        </a:spcBef>
                        <a:spcAft>
                          <a:spcPct val="0"/>
                        </a:spcAft>
                        <a:buClrTx/>
                        <a:buSzTx/>
                        <a:buFont typeface="Arial" panose="020B0604020202020204" pitchFamily="34" charset="0"/>
                        <a:buChar char="•"/>
                        <a:defRPr/>
                      </a:pPr>
                      <a:r>
                        <a:rPr lang="en-IE" sz="1100" b="1" kern="1200" noProof="0" dirty="0">
                          <a:solidFill>
                            <a:schemeClr val="accent1"/>
                          </a:solidFill>
                          <a:latin typeface="+mn-lt"/>
                          <a:ea typeface="+mn-ea"/>
                          <a:cs typeface="+mn-cs"/>
                        </a:rPr>
                        <a:t>Stephen Glynn, </a:t>
                      </a:r>
                      <a:r>
                        <a:rPr lang="en-IE" sz="1100" b="1" kern="1200" noProof="0" dirty="0" err="1">
                          <a:solidFill>
                            <a:schemeClr val="accent1"/>
                          </a:solidFill>
                          <a:latin typeface="+mn-lt"/>
                          <a:ea typeface="+mn-ea"/>
                          <a:cs typeface="+mn-cs"/>
                        </a:rPr>
                        <a:t>architecte</a:t>
                      </a:r>
                      <a:r>
                        <a:rPr lang="en-IE" sz="1100" b="1" kern="1200" noProof="0" dirty="0">
                          <a:solidFill>
                            <a:schemeClr val="accent1"/>
                          </a:solidFill>
                          <a:latin typeface="+mn-lt"/>
                          <a:ea typeface="+mn-ea"/>
                          <a:cs typeface="+mn-cs"/>
                        </a:rPr>
                        <a:t> </a:t>
                      </a:r>
                      <a:r>
                        <a:rPr lang="en-IE" sz="1100" b="1" kern="1200" noProof="0" dirty="0" err="1">
                          <a:solidFill>
                            <a:schemeClr val="accent1"/>
                          </a:solidFill>
                          <a:latin typeface="+mn-lt"/>
                          <a:ea typeface="+mn-ea"/>
                          <a:cs typeface="+mn-cs"/>
                        </a:rPr>
                        <a:t>d’entreprise</a:t>
                      </a:r>
                      <a:r>
                        <a:rPr lang="en-IE" sz="1100" b="1" kern="1200" noProof="0" dirty="0">
                          <a:solidFill>
                            <a:schemeClr val="accent1"/>
                          </a:solidFill>
                          <a:latin typeface="+mn-lt"/>
                          <a:ea typeface="+mn-ea"/>
                          <a:cs typeface="+mn-cs"/>
                        </a:rPr>
                        <a:t> SAP, </a:t>
                      </a:r>
                      <a:r>
                        <a:rPr lang="en-IE" sz="1100" b="1" kern="1200" noProof="0" dirty="0" err="1">
                          <a:solidFill>
                            <a:schemeClr val="accent1"/>
                          </a:solidFill>
                          <a:latin typeface="+mn-lt"/>
                          <a:ea typeface="+mn-ea"/>
                          <a:cs typeface="+mn-cs"/>
                        </a:rPr>
                        <a:t>présentera</a:t>
                      </a:r>
                      <a:r>
                        <a:rPr lang="en-IE" sz="1100" b="1" kern="1200" noProof="0" dirty="0">
                          <a:solidFill>
                            <a:schemeClr val="accent1"/>
                          </a:solidFill>
                          <a:latin typeface="+mn-lt"/>
                          <a:ea typeface="+mn-ea"/>
                          <a:cs typeface="+mn-cs"/>
                        </a:rPr>
                        <a:t> </a:t>
                      </a:r>
                      <a:r>
                        <a:rPr lang="en-IE" sz="1100" b="1" kern="1200" noProof="0" dirty="0" err="1">
                          <a:solidFill>
                            <a:schemeClr val="accent1"/>
                          </a:solidFill>
                          <a:latin typeface="+mn-lt"/>
                          <a:ea typeface="+mn-ea"/>
                          <a:cs typeface="+mn-cs"/>
                        </a:rPr>
                        <a:t>l’architecture</a:t>
                      </a:r>
                      <a:r>
                        <a:rPr lang="en-IE" sz="1100" b="1" kern="1200" noProof="0" dirty="0">
                          <a:solidFill>
                            <a:schemeClr val="accent1"/>
                          </a:solidFill>
                          <a:latin typeface="+mn-lt"/>
                          <a:ea typeface="+mn-ea"/>
                          <a:cs typeface="+mn-cs"/>
                        </a:rPr>
                        <a:t> </a:t>
                      </a:r>
                      <a:r>
                        <a:rPr lang="en-IE" sz="1100" b="1" kern="1200" noProof="0" dirty="0" err="1">
                          <a:solidFill>
                            <a:schemeClr val="accent1"/>
                          </a:solidFill>
                          <a:latin typeface="+mn-lt"/>
                          <a:ea typeface="+mn-ea"/>
                          <a:cs typeface="+mn-cs"/>
                        </a:rPr>
                        <a:t>cible</a:t>
                      </a:r>
                      <a:r>
                        <a:rPr lang="en-IE" sz="1100" b="1" kern="1200" noProof="0" dirty="0">
                          <a:solidFill>
                            <a:schemeClr val="accent1"/>
                          </a:solidFill>
                          <a:latin typeface="+mn-lt"/>
                          <a:ea typeface="+mn-ea"/>
                          <a:cs typeface="+mn-cs"/>
                        </a:rPr>
                        <a:t> </a:t>
                      </a:r>
                      <a:r>
                        <a:rPr lang="en-IE" sz="1100" b="1" kern="1200" noProof="0" dirty="0" err="1">
                          <a:solidFill>
                            <a:schemeClr val="accent1"/>
                          </a:solidFill>
                          <a:latin typeface="+mn-lt"/>
                          <a:ea typeface="+mn-ea"/>
                          <a:cs typeface="+mn-cs"/>
                        </a:rPr>
                        <a:t>initiale</a:t>
                      </a:r>
                      <a:r>
                        <a:rPr lang="en-IE" sz="1100" b="1" kern="1200" noProof="0" dirty="0">
                          <a:solidFill>
                            <a:schemeClr val="accent1"/>
                          </a:solidFill>
                          <a:latin typeface="+mn-lt"/>
                          <a:ea typeface="+mn-ea"/>
                          <a:cs typeface="+mn-cs"/>
                        </a:rPr>
                        <a:t> pour le PFCN et les premiers </a:t>
                      </a:r>
                      <a:r>
                        <a:rPr lang="en-IE" sz="1100" b="1" kern="1200" noProof="0" dirty="0" err="1">
                          <a:solidFill>
                            <a:schemeClr val="accent1"/>
                          </a:solidFill>
                          <a:latin typeface="+mn-lt"/>
                          <a:ea typeface="+mn-ea"/>
                          <a:cs typeface="+mn-cs"/>
                        </a:rPr>
                        <a:t>éléments</a:t>
                      </a:r>
                      <a:r>
                        <a:rPr lang="en-IE" sz="1100" b="1" kern="1200" noProof="0" dirty="0">
                          <a:solidFill>
                            <a:schemeClr val="accent1"/>
                          </a:solidFill>
                          <a:latin typeface="+mn-lt"/>
                          <a:ea typeface="+mn-ea"/>
                          <a:cs typeface="+mn-cs"/>
                        </a:rPr>
                        <a:t> de la </a:t>
                      </a:r>
                      <a:r>
                        <a:rPr lang="en-IE" sz="1100" b="1" kern="1200" noProof="0" dirty="0" err="1">
                          <a:solidFill>
                            <a:schemeClr val="accent1"/>
                          </a:solidFill>
                          <a:latin typeface="+mn-lt"/>
                          <a:ea typeface="+mn-ea"/>
                          <a:cs typeface="+mn-cs"/>
                        </a:rPr>
                        <a:t>feuille</a:t>
                      </a:r>
                      <a:r>
                        <a:rPr lang="en-IE" sz="1100" b="1" kern="1200" noProof="0" dirty="0">
                          <a:solidFill>
                            <a:schemeClr val="accent1"/>
                          </a:solidFill>
                          <a:latin typeface="+mn-lt"/>
                          <a:ea typeface="+mn-ea"/>
                          <a:cs typeface="+mn-cs"/>
                        </a:rPr>
                        <a:t> de route</a:t>
                      </a:r>
                    </a:p>
                    <a:p>
                      <a:pPr marL="171450" marR="0" lvl="0" indent="-171450" algn="l" defTabSz="1088558" rtl="0" eaLnBrk="1" fontAlgn="auto" latinLnBrk="0" hangingPunct="1">
                        <a:lnSpc>
                          <a:spcPct val="100000"/>
                        </a:lnSpc>
                        <a:spcBef>
                          <a:spcPct val="0"/>
                        </a:spcBef>
                        <a:spcAft>
                          <a:spcPct val="0"/>
                        </a:spcAft>
                        <a:buClrTx/>
                        <a:buSzTx/>
                        <a:buFont typeface="Arial" panose="020B0604020202020204" pitchFamily="34" charset="0"/>
                        <a:buChar char="•"/>
                        <a:defRPr/>
                      </a:pPr>
                      <a:endParaRPr lang="en-IE" sz="1100" b="1" kern="1200" noProof="0" dirty="0">
                        <a:solidFill>
                          <a:schemeClr val="accent1"/>
                        </a:solidFill>
                        <a:latin typeface="+mn-lt"/>
                        <a:ea typeface="+mn-ea"/>
                        <a:cs typeface="+mn-cs"/>
                      </a:endParaRPr>
                    </a:p>
                    <a:p>
                      <a:pPr marL="0" marR="0" lvl="0" indent="0" algn="l" defTabSz="1088558" rtl="0" eaLnBrk="1" fontAlgn="auto" latinLnBrk="0" hangingPunct="1">
                        <a:lnSpc>
                          <a:spcPct val="100000"/>
                        </a:lnSpc>
                        <a:spcBef>
                          <a:spcPct val="0"/>
                        </a:spcBef>
                        <a:spcAft>
                          <a:spcPct val="0"/>
                        </a:spcAft>
                        <a:buClrTx/>
                        <a:buSzTx/>
                        <a:buFont typeface="Arial" panose="020B0604020202020204" pitchFamily="34" charset="0"/>
                        <a:buNone/>
                        <a:defRPr/>
                      </a:pPr>
                      <a:r>
                        <a:rPr kumimoji="0" lang="en-IE" sz="1200" b="1" i="0" u="none" strike="noStrike" kern="1200" cap="none" spc="0" normalizeH="0" baseline="0" noProof="0" dirty="0" err="1">
                          <a:ln>
                            <a:noFill/>
                          </a:ln>
                          <a:solidFill>
                            <a:srgbClr val="000000"/>
                          </a:solidFill>
                          <a:effectLst/>
                          <a:uLnTx/>
                          <a:uFillTx/>
                          <a:latin typeface="+mn-lt"/>
                          <a:ea typeface="+mn-ea"/>
                          <a:cs typeface="+mn-cs"/>
                        </a:rPr>
                        <a:t>Responsables</a:t>
                      </a:r>
                      <a:r>
                        <a:rPr kumimoji="0" lang="en-IE" sz="1200" b="1" i="0" u="none" strike="noStrike" kern="1200" cap="none" spc="0" normalizeH="0" baseline="0" noProof="0" dirty="0">
                          <a:ln>
                            <a:noFill/>
                          </a:ln>
                          <a:solidFill>
                            <a:srgbClr val="000000"/>
                          </a:solidFill>
                          <a:effectLst/>
                          <a:uLnTx/>
                          <a:uFillTx/>
                          <a:latin typeface="+mn-lt"/>
                          <a:ea typeface="+mn-ea"/>
                          <a:cs typeface="+mn-cs"/>
                        </a:rPr>
                        <a:t> des </a:t>
                      </a:r>
                      <a:r>
                        <a:rPr kumimoji="0" lang="en-IE" sz="1200" b="1" i="0" u="none" strike="noStrike" kern="1200" cap="none" spc="0" normalizeH="0" baseline="0" noProof="0" dirty="0" err="1">
                          <a:ln>
                            <a:noFill/>
                          </a:ln>
                          <a:solidFill>
                            <a:srgbClr val="000000"/>
                          </a:solidFill>
                          <a:effectLst/>
                          <a:uLnTx/>
                          <a:uFillTx/>
                          <a:latin typeface="+mn-lt"/>
                          <a:ea typeface="+mn-ea"/>
                          <a:cs typeface="+mn-cs"/>
                        </a:rPr>
                        <a:t>processus</a:t>
                      </a:r>
                      <a:r>
                        <a:rPr kumimoji="0" lang="en-IE" sz="1200" b="1" i="0" u="none" strike="noStrike" kern="1200" cap="none" spc="0" normalizeH="0" baseline="0" noProof="0" dirty="0">
                          <a:ln>
                            <a:noFill/>
                          </a:ln>
                          <a:solidFill>
                            <a:srgbClr val="000000"/>
                          </a:solidFill>
                          <a:effectLst/>
                          <a:uLnTx/>
                          <a:uFillTx/>
                          <a:latin typeface="+mn-lt"/>
                          <a:ea typeface="+mn-ea"/>
                          <a:cs typeface="+mn-cs"/>
                        </a:rPr>
                        <a:t> </a:t>
                      </a:r>
                      <a:r>
                        <a:rPr kumimoji="0" lang="en-IE" sz="1200" b="1" i="0" u="none" strike="noStrike" kern="1200" cap="none" spc="0" normalizeH="0" baseline="0" noProof="0" dirty="0" err="1">
                          <a:ln>
                            <a:noFill/>
                          </a:ln>
                          <a:solidFill>
                            <a:srgbClr val="000000"/>
                          </a:solidFill>
                          <a:effectLst/>
                          <a:uLnTx/>
                          <a:uFillTx/>
                          <a:latin typeface="+mn-lt"/>
                          <a:ea typeface="+mn-ea"/>
                          <a:cs typeface="+mn-cs"/>
                        </a:rPr>
                        <a:t>opérationnels</a:t>
                      </a:r>
                      <a:r>
                        <a:rPr kumimoji="0" lang="en-IE" sz="1200" b="1" i="0" u="none" strike="noStrike" kern="1200" cap="none" spc="0" normalizeH="0" baseline="0" noProof="0" dirty="0">
                          <a:ln>
                            <a:noFill/>
                          </a:ln>
                          <a:solidFill>
                            <a:srgbClr val="000000"/>
                          </a:solidFill>
                          <a:effectLst/>
                          <a:uLnTx/>
                          <a:uFillTx/>
                          <a:latin typeface="+mn-lt"/>
                          <a:ea typeface="+mn-ea"/>
                          <a:cs typeface="+mn-cs"/>
                        </a:rPr>
                        <a:t> du PFCN | Aperçu et </a:t>
                      </a:r>
                      <a:r>
                        <a:rPr kumimoji="0" lang="en-IE" sz="1200" b="1" i="0" u="none" strike="noStrike" kern="1200" cap="none" spc="0" normalizeH="0" baseline="0" noProof="0" dirty="0" err="1">
                          <a:ln>
                            <a:noFill/>
                          </a:ln>
                          <a:solidFill>
                            <a:srgbClr val="000000"/>
                          </a:solidFill>
                          <a:effectLst/>
                          <a:uLnTx/>
                          <a:uFillTx/>
                          <a:latin typeface="+mn-lt"/>
                          <a:ea typeface="+mn-ea"/>
                          <a:cs typeface="+mn-cs"/>
                        </a:rPr>
                        <a:t>mandat</a:t>
                      </a:r>
                      <a:endParaRPr kumimoji="0" lang="en-IE" sz="1200" b="1" i="0" u="none" strike="noStrike" kern="1200" cap="none" spc="0" normalizeH="0" baseline="0" noProof="0" dirty="0">
                        <a:ln>
                          <a:noFill/>
                        </a:ln>
                        <a:solidFill>
                          <a:srgbClr val="000000"/>
                        </a:solidFill>
                        <a:effectLst/>
                        <a:uLnTx/>
                        <a:uFillTx/>
                        <a:latin typeface="+mn-lt"/>
                        <a:ea typeface="+mn-ea"/>
                        <a:cs typeface="+mn-cs"/>
                      </a:endParaRPr>
                    </a:p>
                    <a:p>
                      <a:pPr marL="171450" marR="0" lvl="0" indent="-171450" algn="l" defTabSz="1088558" rtl="0" eaLnBrk="1" fontAlgn="auto" latinLnBrk="0" hangingPunct="1">
                        <a:lnSpc>
                          <a:spcPct val="100000"/>
                        </a:lnSpc>
                        <a:spcBef>
                          <a:spcPct val="0"/>
                        </a:spcBef>
                        <a:spcAft>
                          <a:spcPct val="0"/>
                        </a:spcAft>
                        <a:buClrTx/>
                        <a:buSzTx/>
                        <a:buFont typeface="Arial" panose="020B0604020202020204" pitchFamily="34" charset="0"/>
                        <a:buChar char="•"/>
                        <a:defRPr/>
                      </a:pPr>
                      <a:r>
                        <a:rPr lang="en-IE" sz="1100" b="1" kern="1200" noProof="0" dirty="0">
                          <a:solidFill>
                            <a:schemeClr val="accent1"/>
                          </a:solidFill>
                          <a:latin typeface="+mn-lt"/>
                          <a:ea typeface="+mn-ea"/>
                          <a:cs typeface="+mn-cs"/>
                        </a:rPr>
                        <a:t>À </a:t>
                      </a:r>
                      <a:r>
                        <a:rPr lang="en-IE" sz="1100" b="1" kern="1200" noProof="0" dirty="0" err="1">
                          <a:solidFill>
                            <a:schemeClr val="accent1"/>
                          </a:solidFill>
                          <a:latin typeface="+mn-lt"/>
                          <a:ea typeface="+mn-ea"/>
                          <a:cs typeface="+mn-cs"/>
                        </a:rPr>
                        <a:t>déterminer</a:t>
                      </a:r>
                      <a:r>
                        <a:rPr lang="en-IE" sz="1100" b="1" kern="1200" noProof="0" dirty="0">
                          <a:solidFill>
                            <a:schemeClr val="accent1"/>
                          </a:solidFill>
                          <a:latin typeface="+mn-lt"/>
                          <a:ea typeface="+mn-ea"/>
                          <a:cs typeface="+mn-cs"/>
                        </a:rPr>
                        <a:t>, le Programme de la </a:t>
                      </a:r>
                      <a:r>
                        <a:rPr lang="en-IE" sz="1100" b="1" kern="1200" noProof="0" dirty="0" err="1">
                          <a:solidFill>
                            <a:schemeClr val="accent1"/>
                          </a:solidFill>
                          <a:latin typeface="+mn-lt"/>
                          <a:ea typeface="+mn-ea"/>
                          <a:cs typeface="+mn-cs"/>
                        </a:rPr>
                        <a:t>fonction</a:t>
                      </a:r>
                      <a:r>
                        <a:rPr lang="en-IE" sz="1100" b="1" kern="1200" noProof="0" dirty="0">
                          <a:solidFill>
                            <a:schemeClr val="accent1"/>
                          </a:solidFill>
                          <a:latin typeface="+mn-lt"/>
                          <a:ea typeface="+mn-ea"/>
                          <a:cs typeface="+mn-cs"/>
                        </a:rPr>
                        <a:t> de </a:t>
                      </a:r>
                      <a:r>
                        <a:rPr lang="en-IE" sz="1100" b="1" kern="1200" noProof="0" dirty="0" err="1">
                          <a:solidFill>
                            <a:schemeClr val="accent1"/>
                          </a:solidFill>
                          <a:latin typeface="+mn-lt"/>
                          <a:ea typeface="+mn-ea"/>
                          <a:cs typeface="+mn-cs"/>
                        </a:rPr>
                        <a:t>contrôleur</a:t>
                      </a:r>
                      <a:r>
                        <a:rPr lang="en-IE" sz="1100" b="1" kern="1200" noProof="0" dirty="0">
                          <a:solidFill>
                            <a:schemeClr val="accent1"/>
                          </a:solidFill>
                          <a:latin typeface="+mn-lt"/>
                          <a:ea typeface="+mn-ea"/>
                          <a:cs typeface="+mn-cs"/>
                        </a:rPr>
                        <a:t> numérique </a:t>
                      </a:r>
                      <a:r>
                        <a:rPr lang="en-IE" sz="1100" b="1" kern="1200" noProof="0" dirty="0" err="1">
                          <a:solidFill>
                            <a:schemeClr val="accent1"/>
                          </a:solidFill>
                          <a:latin typeface="+mn-lt"/>
                          <a:ea typeface="+mn-ea"/>
                          <a:cs typeface="+mn-cs"/>
                        </a:rPr>
                        <a:t>présentera</a:t>
                      </a:r>
                      <a:r>
                        <a:rPr lang="en-IE" sz="1100" b="1" kern="1200" noProof="0" dirty="0">
                          <a:solidFill>
                            <a:schemeClr val="accent1"/>
                          </a:solidFill>
                          <a:latin typeface="+mn-lt"/>
                          <a:ea typeface="+mn-ea"/>
                          <a:cs typeface="+mn-cs"/>
                        </a:rPr>
                        <a:t> un aperçu du </a:t>
                      </a:r>
                      <a:r>
                        <a:rPr lang="en-IE" sz="1100" b="1" kern="1200" noProof="0" dirty="0" err="1">
                          <a:solidFill>
                            <a:schemeClr val="accent1"/>
                          </a:solidFill>
                          <a:latin typeface="+mn-lt"/>
                          <a:ea typeface="+mn-ea"/>
                          <a:cs typeface="+mn-cs"/>
                        </a:rPr>
                        <a:t>rôle</a:t>
                      </a:r>
                      <a:r>
                        <a:rPr lang="en-IE" sz="1100" b="1" kern="1200" noProof="0" dirty="0">
                          <a:solidFill>
                            <a:schemeClr val="accent1"/>
                          </a:solidFill>
                          <a:latin typeface="+mn-lt"/>
                          <a:ea typeface="+mn-ea"/>
                          <a:cs typeface="+mn-cs"/>
                        </a:rPr>
                        <a:t> des </a:t>
                      </a:r>
                      <a:r>
                        <a:rPr lang="en-IE" sz="1100" b="1" kern="1200" noProof="0" dirty="0" err="1">
                          <a:solidFill>
                            <a:schemeClr val="accent1"/>
                          </a:solidFill>
                          <a:latin typeface="+mn-lt"/>
                          <a:ea typeface="+mn-ea"/>
                          <a:cs typeface="+mn-cs"/>
                        </a:rPr>
                        <a:t>responsables</a:t>
                      </a:r>
                      <a:r>
                        <a:rPr lang="en-IE" sz="1100" b="1" kern="1200" noProof="0" dirty="0">
                          <a:solidFill>
                            <a:schemeClr val="accent1"/>
                          </a:solidFill>
                          <a:latin typeface="+mn-lt"/>
                          <a:ea typeface="+mn-ea"/>
                          <a:cs typeface="+mn-cs"/>
                        </a:rPr>
                        <a:t> des </a:t>
                      </a:r>
                      <a:r>
                        <a:rPr lang="en-IE" sz="1100" b="1" kern="1200" noProof="0" dirty="0" err="1">
                          <a:solidFill>
                            <a:schemeClr val="accent1"/>
                          </a:solidFill>
                          <a:latin typeface="+mn-lt"/>
                          <a:ea typeface="+mn-ea"/>
                          <a:cs typeface="+mn-cs"/>
                        </a:rPr>
                        <a:t>processus</a:t>
                      </a:r>
                      <a:r>
                        <a:rPr lang="en-IE" sz="1100" b="1" kern="1200" noProof="0" dirty="0">
                          <a:solidFill>
                            <a:schemeClr val="accent1"/>
                          </a:solidFill>
                          <a:latin typeface="+mn-lt"/>
                          <a:ea typeface="+mn-ea"/>
                          <a:cs typeface="+mn-cs"/>
                        </a:rPr>
                        <a:t> </a:t>
                      </a:r>
                      <a:r>
                        <a:rPr lang="en-IE" sz="1100" b="1" kern="1200" noProof="0" dirty="0" err="1">
                          <a:solidFill>
                            <a:schemeClr val="accent1"/>
                          </a:solidFill>
                          <a:latin typeface="+mn-lt"/>
                          <a:ea typeface="+mn-ea"/>
                          <a:cs typeface="+mn-cs"/>
                        </a:rPr>
                        <a:t>opérationnels</a:t>
                      </a:r>
                      <a:r>
                        <a:rPr lang="en-IE" sz="1100" b="1" kern="1200" noProof="0" dirty="0">
                          <a:solidFill>
                            <a:schemeClr val="accent1"/>
                          </a:solidFill>
                          <a:latin typeface="+mn-lt"/>
                          <a:ea typeface="+mn-ea"/>
                          <a:cs typeface="+mn-cs"/>
                        </a:rPr>
                        <a:t>, </a:t>
                      </a:r>
                      <a:r>
                        <a:rPr lang="en-IE" sz="1100" b="1" kern="1200" noProof="0" dirty="0" err="1">
                          <a:solidFill>
                            <a:schemeClr val="accent1"/>
                          </a:solidFill>
                          <a:latin typeface="+mn-lt"/>
                          <a:ea typeface="+mn-ea"/>
                          <a:cs typeface="+mn-cs"/>
                        </a:rPr>
                        <a:t>appuyé</a:t>
                      </a:r>
                      <a:r>
                        <a:rPr lang="en-IE" sz="1100" b="1" kern="1200" noProof="0" dirty="0">
                          <a:solidFill>
                            <a:schemeClr val="accent1"/>
                          </a:solidFill>
                          <a:latin typeface="+mn-lt"/>
                          <a:ea typeface="+mn-ea"/>
                          <a:cs typeface="+mn-cs"/>
                        </a:rPr>
                        <a:t> par Pablo Sebastian </a:t>
                      </a:r>
                      <a:r>
                        <a:rPr lang="en-IE" sz="1100" b="1" kern="1200" noProof="0" dirty="0" err="1">
                          <a:solidFill>
                            <a:schemeClr val="accent1"/>
                          </a:solidFill>
                          <a:latin typeface="+mn-lt"/>
                          <a:ea typeface="+mn-ea"/>
                          <a:cs typeface="+mn-cs"/>
                        </a:rPr>
                        <a:t>Revuelta</a:t>
                      </a:r>
                      <a:r>
                        <a:rPr lang="en-IE" sz="1100" b="1" kern="1200" noProof="0" dirty="0">
                          <a:solidFill>
                            <a:schemeClr val="accent1"/>
                          </a:solidFill>
                          <a:latin typeface="+mn-lt"/>
                          <a:ea typeface="+mn-ea"/>
                          <a:cs typeface="+mn-cs"/>
                        </a:rPr>
                        <a:t>, RPO principal de SAP</a:t>
                      </a:r>
                    </a:p>
                    <a:p>
                      <a:endParaRPr lang="en-IE" sz="900" kern="1200" dirty="0">
                        <a:solidFill>
                          <a:schemeClr val="tx1"/>
                        </a:solidFill>
                        <a:latin typeface="+mn-lt"/>
                        <a:ea typeface="+mn-ea"/>
                        <a:cs typeface="+mn-cs"/>
                      </a:endParaRPr>
                    </a:p>
                  </a:txBody>
                  <a:tcPr marL="68562" marR="68562" marT="34281" marB="34281"/>
                </a:tc>
                <a:tc>
                  <a:txBody>
                    <a:bodyPr/>
                    <a:lstStyle/>
                    <a:p>
                      <a:pPr marL="285750" indent="-285750">
                        <a:buFont typeface="Arial" panose="020B0604020202020204" pitchFamily="34" charset="0"/>
                        <a:buChar char="•"/>
                      </a:pPr>
                      <a:r>
                        <a:rPr lang="en-IE" sz="1100" dirty="0"/>
                        <a:t>Stephen Glynn, </a:t>
                      </a:r>
                      <a:r>
                        <a:rPr lang="en-IE" sz="1100" dirty="0" err="1"/>
                        <a:t>architecte</a:t>
                      </a:r>
                      <a:r>
                        <a:rPr lang="en-IE" sz="1100" dirty="0"/>
                        <a:t> </a:t>
                      </a:r>
                      <a:r>
                        <a:rPr lang="en-IE" sz="1100" dirty="0" err="1"/>
                        <a:t>d’entreprise</a:t>
                      </a:r>
                      <a:r>
                        <a:rPr lang="en-IE" sz="1100" dirty="0"/>
                        <a:t> SAP</a:t>
                      </a:r>
                    </a:p>
                    <a:p>
                      <a:pPr marL="285750" indent="-285750">
                        <a:buFont typeface="Arial" panose="020B0604020202020204" pitchFamily="34" charset="0"/>
                        <a:buChar char="•"/>
                      </a:pPr>
                      <a:r>
                        <a:rPr lang="en-IE" sz="1100" dirty="0"/>
                        <a:t>Michel </a:t>
                      </a:r>
                      <a:r>
                        <a:rPr lang="en-IE" sz="1100" dirty="0" err="1"/>
                        <a:t>Turbide</a:t>
                      </a:r>
                      <a:r>
                        <a:rPr lang="en-IE" sz="1100" dirty="0"/>
                        <a:t>, </a:t>
                      </a:r>
                      <a:r>
                        <a:rPr lang="en-IE" sz="1100" dirty="0" err="1"/>
                        <a:t>directeur</a:t>
                      </a:r>
                      <a:r>
                        <a:rPr lang="en-IE" sz="1100" dirty="0"/>
                        <a:t> </a:t>
                      </a:r>
                    </a:p>
                    <a:p>
                      <a:pPr marL="285750" indent="-285750">
                        <a:buFont typeface="Arial" panose="020B0604020202020204" pitchFamily="34" charset="0"/>
                        <a:buChar char="•"/>
                      </a:pPr>
                      <a:endParaRPr lang="en-IE" sz="1100" dirty="0"/>
                    </a:p>
                    <a:p>
                      <a:pPr marL="285750" indent="-285750">
                        <a:buFont typeface="Arial" panose="020B0604020202020204" pitchFamily="34" charset="0"/>
                        <a:buChar char="•"/>
                      </a:pPr>
                      <a:endParaRPr lang="en-IE" sz="1100" dirty="0"/>
                    </a:p>
                    <a:p>
                      <a:pPr marL="285750" indent="-285750">
                        <a:buFont typeface="Arial" panose="020B0604020202020204" pitchFamily="34" charset="0"/>
                        <a:buChar char="•"/>
                      </a:pPr>
                      <a:endParaRPr lang="en-IE" sz="1100" dirty="0"/>
                    </a:p>
                    <a:p>
                      <a:pPr marL="285750" indent="-285750">
                        <a:buFont typeface="Arial" panose="020B0604020202020204" pitchFamily="34" charset="0"/>
                        <a:buChar char="•"/>
                      </a:pPr>
                      <a:endParaRPr lang="en-IE" sz="1100" dirty="0"/>
                    </a:p>
                    <a:p>
                      <a:pPr marL="285750" indent="-285750">
                        <a:buFont typeface="Arial" panose="020B0604020202020204" pitchFamily="34" charset="0"/>
                        <a:buChar char="•"/>
                      </a:pPr>
                      <a:endParaRPr lang="en-IE" sz="1100" dirty="0"/>
                    </a:p>
                    <a:p>
                      <a:pPr marL="0" indent="0">
                        <a:buFont typeface="Arial" panose="020B0604020202020204" pitchFamily="34" charset="0"/>
                        <a:buNone/>
                      </a:pPr>
                      <a:endParaRPr lang="en-IE" sz="1100" dirty="0"/>
                    </a:p>
                    <a:p>
                      <a:pPr marL="285750" indent="-285750">
                        <a:buFont typeface="Arial" panose="020B0604020202020204" pitchFamily="34" charset="0"/>
                        <a:buChar char="•"/>
                      </a:pPr>
                      <a:r>
                        <a:rPr lang="en-IE" sz="1100" dirty="0"/>
                        <a:t>Pablo Sebastian </a:t>
                      </a:r>
                      <a:r>
                        <a:rPr lang="en-IE" sz="1100" dirty="0" err="1"/>
                        <a:t>Revuelta</a:t>
                      </a:r>
                      <a:r>
                        <a:rPr lang="en-IE" sz="1100" dirty="0"/>
                        <a:t>, RPO principal de SAP</a:t>
                      </a:r>
                    </a:p>
                    <a:p>
                      <a:pPr marL="285750" indent="-285750">
                        <a:buFont typeface="Arial" panose="020B0604020202020204" pitchFamily="34" charset="0"/>
                        <a:buChar char="•"/>
                      </a:pPr>
                      <a:r>
                        <a:rPr lang="fr-FR" sz="1100" dirty="0"/>
                        <a:t>Jocelyne Bédard, RPO processus opérationnels – EM - Finance et Budget</a:t>
                      </a:r>
                    </a:p>
                    <a:p>
                      <a:pPr marL="285750" indent="-285750">
                        <a:buFont typeface="Arial" panose="020B0604020202020204" pitchFamily="34" charset="0"/>
                        <a:buChar char="•"/>
                      </a:pPr>
                      <a:r>
                        <a:rPr lang="fr-FR" sz="1100" dirty="0"/>
                        <a:t>Karina Wieser, RPO – EM - Approvisionnement</a:t>
                      </a:r>
                    </a:p>
                    <a:p>
                      <a:pPr marL="0" indent="0">
                        <a:buFont typeface="Arial" panose="020B0604020202020204" pitchFamily="34" charset="0"/>
                        <a:buNone/>
                      </a:pPr>
                      <a:endParaRPr lang="en-IE" sz="1100" dirty="0"/>
                    </a:p>
                  </a:txBody>
                  <a:tcPr marL="68562" marR="68562" marT="34281" marB="34281"/>
                </a:tc>
                <a:extLst>
                  <a:ext uri="{0D108BD9-81ED-4DB2-BD59-A6C34878D82A}">
                    <a16:rowId xmlns:a16="http://schemas.microsoft.com/office/drawing/2014/main" val="4043795396"/>
                  </a:ext>
                </a:extLst>
              </a:tr>
            </a:tbl>
          </a:graphicData>
        </a:graphic>
      </p:graphicFrame>
    </p:spTree>
    <p:extLst>
      <p:ext uri="{BB962C8B-B14F-4D97-AF65-F5344CB8AC3E}">
        <p14:creationId xmlns:p14="http://schemas.microsoft.com/office/powerpoint/2010/main" val="1716555489"/>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5faf06033432456dc096907d&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4"/>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lumMod val="50000"/>
              <a:lumOff val="50000"/>
            </a:schemeClr>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lumMod val="50000"/>
              <a:lumOff val="50000"/>
            </a:schemeClr>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lumMod val="50000"/>
              <a:lumOff val="50000"/>
            </a:schemeClr>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lumMod val="50000"/>
              <a:lumOff val="50000"/>
            </a:schemeClr>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54483</TotalTime>
  <Words>1919</Words>
  <Application>Microsoft Office PowerPoint</Application>
  <PresentationFormat>On-screen Show (4:3)</PresentationFormat>
  <Paragraphs>274</Paragraphs>
  <Slides>10</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10</vt:i4>
      </vt:variant>
    </vt:vector>
  </HeadingPairs>
  <TitlesOfParts>
    <vt:vector size="17" baseType="lpstr">
      <vt:lpstr>Arial</vt:lpstr>
      <vt:lpstr>Arial</vt:lpstr>
      <vt:lpstr>Calibri</vt:lpstr>
      <vt:lpstr>Office Theme</vt:lpstr>
      <vt:lpstr>4_Office Theme</vt:lpstr>
      <vt:lpstr>5_Office Theme</vt:lpstr>
      <vt:lpstr>1_Office Theme</vt:lpstr>
      <vt:lpstr>PowerPoint Presentation</vt:lpstr>
      <vt:lpstr>Empowerment Sessions</vt:lpstr>
      <vt:lpstr>Tuesday, November 17, 2020</vt:lpstr>
      <vt:lpstr>Wednesday, November 18, 2020</vt:lpstr>
      <vt:lpstr>PowerPoint Presentation</vt:lpstr>
      <vt:lpstr>PowerPoint Presentation</vt:lpstr>
      <vt:lpstr>Sessions d’autonomisation</vt:lpstr>
      <vt:lpstr>Mardi 17 novembre 2020</vt:lpstr>
      <vt:lpstr>Mercredi 18 novembre 2020</vt:lpstr>
      <vt:lpstr>PowerPoint Presentation</vt:lpstr>
    </vt:vector>
  </TitlesOfParts>
  <Company>TBS-SCT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Inglis, Stuart</dc:creator>
  <cp:lastModifiedBy>Leask, Wendy</cp:lastModifiedBy>
  <cp:revision>1110</cp:revision>
  <cp:lastPrinted>2019-11-14T19:41:11Z</cp:lastPrinted>
  <dcterms:created xsi:type="dcterms:W3CDTF">2016-08-30T13:29:47Z</dcterms:created>
  <dcterms:modified xsi:type="dcterms:W3CDTF">2020-11-13T22:17:45Z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3fafea6f-73cb-4d10-af5e-125a06b7677a</vt:lpwstr>
  </property>
  <property fmtid="{D5CDD505-2E9C-101B-9397-08002B2CF9AE}" pid="3" name="TBSSCTCLASSIFICATION">
    <vt:lpwstr>UNCLASSIFIED</vt:lpwstr>
  </property>
  <property fmtid="{D5CDD505-2E9C-101B-9397-08002B2CF9AE}" pid="4" name="SECCLASS">
    <vt:lpwstr>CLASSU</vt:lpwstr>
  </property>
  <property fmtid="{D5CDD505-2E9C-101B-9397-08002B2CF9AE}" pid="5" name="TBSSCTVISUALMARKINGNO">
    <vt:lpwstr>NO</vt:lpwstr>
  </property>
  <property fmtid="{D5CDD505-2E9C-101B-9397-08002B2CF9AE}" pid="6" name="MSIP_Label_dd4203d7-225b-41a9-8c54-a31e0ceca5df_Enabled">
    <vt:lpwstr>True</vt:lpwstr>
  </property>
  <property fmtid="{D5CDD505-2E9C-101B-9397-08002B2CF9AE}" pid="7" name="MSIP_Label_dd4203d7-225b-41a9-8c54-a31e0ceca5df_SiteId">
    <vt:lpwstr>6397df10-4595-4047-9c4f-03311282152b</vt:lpwstr>
  </property>
  <property fmtid="{D5CDD505-2E9C-101B-9397-08002B2CF9AE}" pid="8" name="MSIP_Label_dd4203d7-225b-41a9-8c54-a31e0ceca5df_Owner">
    <vt:lpwstr>WLEASK@tbs-sct.gc.ca</vt:lpwstr>
  </property>
  <property fmtid="{D5CDD505-2E9C-101B-9397-08002B2CF9AE}" pid="9" name="MSIP_Label_dd4203d7-225b-41a9-8c54-a31e0ceca5df_SetDate">
    <vt:lpwstr>2020-09-15T15:28:42.0543107Z</vt:lpwstr>
  </property>
  <property fmtid="{D5CDD505-2E9C-101B-9397-08002B2CF9AE}" pid="10" name="MSIP_Label_dd4203d7-225b-41a9-8c54-a31e0ceca5df_Name">
    <vt:lpwstr>NO MARKING VISIBLE</vt:lpwstr>
  </property>
  <property fmtid="{D5CDD505-2E9C-101B-9397-08002B2CF9AE}" pid="11" name="MSIP_Label_dd4203d7-225b-41a9-8c54-a31e0ceca5df_Application">
    <vt:lpwstr>Microsoft Azure Information Protection</vt:lpwstr>
  </property>
  <property fmtid="{D5CDD505-2E9C-101B-9397-08002B2CF9AE}" pid="12" name="MSIP_Label_dd4203d7-225b-41a9-8c54-a31e0ceca5df_ActionId">
    <vt:lpwstr>249dc0ee-cc74-4a3c-b89c-32efccf270b4</vt:lpwstr>
  </property>
  <property fmtid="{D5CDD505-2E9C-101B-9397-08002B2CF9AE}" pid="13" name="MSIP_Label_dd4203d7-225b-41a9-8c54-a31e0ceca5df_Extended_MSFT_Method">
    <vt:lpwstr>Automatic</vt:lpwstr>
  </property>
  <property fmtid="{D5CDD505-2E9C-101B-9397-08002B2CF9AE}" pid="14" name="MSIP_Label_3515d617-256d-4284-aedb-1064be1c4b48_Enabled">
    <vt:lpwstr>True</vt:lpwstr>
  </property>
  <property fmtid="{D5CDD505-2E9C-101B-9397-08002B2CF9AE}" pid="15" name="MSIP_Label_3515d617-256d-4284-aedb-1064be1c4b48_SiteId">
    <vt:lpwstr>6397df10-4595-4047-9c4f-03311282152b</vt:lpwstr>
  </property>
  <property fmtid="{D5CDD505-2E9C-101B-9397-08002B2CF9AE}" pid="16" name="MSIP_Label_3515d617-256d-4284-aedb-1064be1c4b48_Owner">
    <vt:lpwstr>WLEASK@tbs-sct.gc.ca</vt:lpwstr>
  </property>
  <property fmtid="{D5CDD505-2E9C-101B-9397-08002B2CF9AE}" pid="17" name="MSIP_Label_3515d617-256d-4284-aedb-1064be1c4b48_SetDate">
    <vt:lpwstr>2020-09-15T15:28:42.0543107Z</vt:lpwstr>
  </property>
  <property fmtid="{D5CDD505-2E9C-101B-9397-08002B2CF9AE}" pid="18" name="MSIP_Label_3515d617-256d-4284-aedb-1064be1c4b48_Name">
    <vt:lpwstr>UNCLASSIFIED</vt:lpwstr>
  </property>
  <property fmtid="{D5CDD505-2E9C-101B-9397-08002B2CF9AE}" pid="19" name="MSIP_Label_3515d617-256d-4284-aedb-1064be1c4b48_Application">
    <vt:lpwstr>Microsoft Azure Information Protection</vt:lpwstr>
  </property>
  <property fmtid="{D5CDD505-2E9C-101B-9397-08002B2CF9AE}" pid="20" name="MSIP_Label_3515d617-256d-4284-aedb-1064be1c4b48_ActionId">
    <vt:lpwstr>249dc0ee-cc74-4a3c-b89c-32efccf270b4</vt:lpwstr>
  </property>
  <property fmtid="{D5CDD505-2E9C-101B-9397-08002B2CF9AE}" pid="21" name="MSIP_Label_3515d617-256d-4284-aedb-1064be1c4b48_Parent">
    <vt:lpwstr>dd4203d7-225b-41a9-8c54-a31e0ceca5df</vt:lpwstr>
  </property>
  <property fmtid="{D5CDD505-2E9C-101B-9397-08002B2CF9AE}" pid="22" name="MSIP_Label_3515d617-256d-4284-aedb-1064be1c4b48_Extended_MSFT_Method">
    <vt:lpwstr>Automatic</vt:lpwstr>
  </property>
  <property fmtid="{D5CDD505-2E9C-101B-9397-08002B2CF9AE}" pid="23" name="Sensitivity">
    <vt:lpwstr>NO MARKING VISIBLE UNCLASSIFIED</vt:lpwstr>
  </property>
</Properties>
</file>