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3.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4.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99" r:id="rId2"/>
    <p:sldId id="315" r:id="rId3"/>
    <p:sldId id="302" r:id="rId4"/>
    <p:sldId id="309" r:id="rId5"/>
    <p:sldId id="316" r:id="rId6"/>
    <p:sldId id="311" r:id="rId7"/>
  </p:sldIdLst>
  <p:sldSz cx="9144000" cy="6858000" type="screen4x3"/>
  <p:notesSz cx="7010400" cy="9296400"/>
  <p:custDataLst>
    <p:tags r:id="rId10"/>
  </p:custDataLst>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5pPr>
    <a:lvl6pPr marL="22860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6pPr>
    <a:lvl7pPr marL="27432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7pPr>
    <a:lvl8pPr marL="32004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8pPr>
    <a:lvl9pPr marL="36576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lison Seay" initials="ARS" lastIdx="4" clrIdx="0">
    <p:extLst>
      <p:ext uri="{19B8F6BF-5375-455C-9EA6-DF929625EA0E}">
        <p15:presenceInfo xmlns:p15="http://schemas.microsoft.com/office/powerpoint/2012/main" userId="Alison Seay" providerId="None"/>
      </p:ext>
    </p:extLst>
  </p:cmAuthor>
  <p:cmAuthor id="4" name="Nassar, Lisa" initials="NL" lastIdx="19" clrIdx="1">
    <p:extLst>
      <p:ext uri="{19B8F6BF-5375-455C-9EA6-DF929625EA0E}">
        <p15:presenceInfo xmlns:p15="http://schemas.microsoft.com/office/powerpoint/2012/main" userId="S-1-5-21-1287501387-3249052258-898514827-15848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800080"/>
    <a:srgbClr val="ECECEC"/>
    <a:srgbClr val="1A1A1A"/>
    <a:srgbClr val="808080"/>
    <a:srgbClr val="0082C9"/>
    <a:srgbClr val="064163"/>
    <a:srgbClr val="BA2E34"/>
    <a:srgbClr val="870F1F"/>
    <a:srgbClr val="3B16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01" autoAdjust="0"/>
    <p:restoredTop sz="94343" autoAdjust="0"/>
  </p:normalViewPr>
  <p:slideViewPr>
    <p:cSldViewPr snapToGrid="0" snapToObjects="1">
      <p:cViewPr varScale="1">
        <p:scale>
          <a:sx n="64" d="100"/>
          <a:sy n="64" d="100"/>
        </p:scale>
        <p:origin x="2026"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3" d="100"/>
          <a:sy n="73" d="100"/>
        </p:scale>
        <p:origin x="-4140"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D04D6973-754B-47CD-95F4-E4177A42261F}" type="datetimeFigureOut">
              <a:rPr lang="en-US" altLang="en-US"/>
              <a:pPr/>
              <a:t>9/18/2020</a:t>
            </a:fld>
            <a:endParaRPr lang="en-US" alt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9E8D216E-3286-4007-A09A-41655211AEC2}" type="slidenum">
              <a:rPr lang="en-US" altLang="en-US"/>
              <a:pPr/>
              <a:t>‹#›</a:t>
            </a:fld>
            <a:endParaRPr lang="en-US" altLang="en-US" dirty="0"/>
          </a:p>
        </p:txBody>
      </p:sp>
    </p:spTree>
    <p:extLst>
      <p:ext uri="{BB962C8B-B14F-4D97-AF65-F5344CB8AC3E}">
        <p14:creationId xmlns:p14="http://schemas.microsoft.com/office/powerpoint/2010/main" val="40591046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72979507-E6EB-4E09-9330-8A6222761008}" type="datetimeFigureOut">
              <a:rPr lang="en-US" altLang="en-US"/>
              <a:pPr/>
              <a:t>9/18/2020</a:t>
            </a:fld>
            <a:endParaRPr lang="en-US" alt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58B6414A-BA14-4DDA-AFF4-139240F35821}" type="slidenum">
              <a:rPr lang="en-US" altLang="en-US"/>
              <a:pPr/>
              <a:t>‹#›</a:t>
            </a:fld>
            <a:endParaRPr lang="en-US" altLang="en-US" dirty="0"/>
          </a:p>
        </p:txBody>
      </p:sp>
    </p:spTree>
    <p:extLst>
      <p:ext uri="{BB962C8B-B14F-4D97-AF65-F5344CB8AC3E}">
        <p14:creationId xmlns:p14="http://schemas.microsoft.com/office/powerpoint/2010/main" val="225283980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buFont typeface="Arial" panose="020B0604020202020204" pitchFamily="34" charset="0"/>
              <a:buNone/>
            </a:pPr>
            <a:endParaRPr lang="en-CA" sz="1100" baseline="0" dirty="0"/>
          </a:p>
        </p:txBody>
      </p:sp>
      <p:sp>
        <p:nvSpPr>
          <p:cNvPr id="4" name="Slide Number Placeholder 3"/>
          <p:cNvSpPr>
            <a:spLocks noGrp="1"/>
          </p:cNvSpPr>
          <p:nvPr>
            <p:ph type="sldNum" sz="quarter" idx="10"/>
          </p:nvPr>
        </p:nvSpPr>
        <p:spPr/>
        <p:txBody>
          <a:bodyPr/>
          <a:lstStyle/>
          <a:p>
            <a:fld id="{C8F07109-E5DA-4E88-ACD7-BBE037C22F29}" type="slidenum">
              <a:rPr lang="en-US" smtClean="0"/>
              <a:t>2</a:t>
            </a:fld>
            <a:endParaRPr lang="en-US" dirty="0"/>
          </a:p>
        </p:txBody>
      </p:sp>
    </p:spTree>
    <p:extLst>
      <p:ext uri="{BB962C8B-B14F-4D97-AF65-F5344CB8AC3E}">
        <p14:creationId xmlns:p14="http://schemas.microsoft.com/office/powerpoint/2010/main" val="242559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8375C1-7C5C-42A2-80F2-05631BB3764E}" type="slidenum">
              <a:rPr lang="en-US" noProof="0" smtClean="0"/>
              <a:t>3</a:t>
            </a:fld>
            <a:endParaRPr lang="en-US" noProof="0" dirty="0"/>
          </a:p>
        </p:txBody>
      </p:sp>
    </p:spTree>
    <p:extLst>
      <p:ext uri="{BB962C8B-B14F-4D97-AF65-F5344CB8AC3E}">
        <p14:creationId xmlns:p14="http://schemas.microsoft.com/office/powerpoint/2010/main" val="2955763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8375C1-7C5C-42A2-80F2-05631BB3764E}" type="slidenum">
              <a:rPr lang="en-US" noProof="0" smtClean="0"/>
              <a:t>4</a:t>
            </a:fld>
            <a:endParaRPr lang="en-US" noProof="0" dirty="0"/>
          </a:p>
        </p:txBody>
      </p:sp>
    </p:spTree>
    <p:extLst>
      <p:ext uri="{BB962C8B-B14F-4D97-AF65-F5344CB8AC3E}">
        <p14:creationId xmlns:p14="http://schemas.microsoft.com/office/powerpoint/2010/main" val="2959444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CA" baseline="0" noProof="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8B6414A-BA14-4DDA-AFF4-139240F3582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ヒラギノ角ゴ Pro W3" pitchFamily="127"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pitchFamily="127" charset="-128"/>
              <a:cs typeface="+mn-cs"/>
            </a:endParaRPr>
          </a:p>
        </p:txBody>
      </p:sp>
    </p:spTree>
    <p:extLst>
      <p:ext uri="{BB962C8B-B14F-4D97-AF65-F5344CB8AC3E}">
        <p14:creationId xmlns:p14="http://schemas.microsoft.com/office/powerpoint/2010/main" val="2897597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CA" sz="1050" kern="1200" dirty="0">
              <a:solidFill>
                <a:schemeClr val="tx1"/>
              </a:solidFill>
              <a:effectLst/>
              <a:latin typeface="+mn-lt"/>
              <a:ea typeface="ヒラギノ角ゴ Pro W3" pitchFamily="126" charset="-128"/>
              <a:cs typeface="ヒラギノ角ゴ Pro W3" charset="0"/>
            </a:endParaRPr>
          </a:p>
        </p:txBody>
      </p:sp>
      <p:sp>
        <p:nvSpPr>
          <p:cNvPr id="4" name="Slide Number Placeholder 3"/>
          <p:cNvSpPr>
            <a:spLocks noGrp="1"/>
          </p:cNvSpPr>
          <p:nvPr>
            <p:ph type="sldNum" sz="quarter" idx="5"/>
          </p:nvPr>
        </p:nvSpPr>
        <p:spPr/>
        <p:txBody>
          <a:bodyPr/>
          <a:lstStyle/>
          <a:p>
            <a:fld id="{168375C1-7C5C-42A2-80F2-05631BB3764E}" type="slidenum">
              <a:rPr lang="en-US" noProof="0" smtClean="0"/>
              <a:t>6</a:t>
            </a:fld>
            <a:endParaRPr lang="en-US" noProof="0" dirty="0"/>
          </a:p>
        </p:txBody>
      </p:sp>
    </p:spTree>
    <p:extLst>
      <p:ext uri="{BB962C8B-B14F-4D97-AF65-F5344CB8AC3E}">
        <p14:creationId xmlns:p14="http://schemas.microsoft.com/office/powerpoint/2010/main" val="27812366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half imag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0" name="Content Placeholder 2"/>
          <p:cNvSpPr>
            <a:spLocks noGrp="1"/>
          </p:cNvSpPr>
          <p:nvPr>
            <p:ph idx="11"/>
          </p:nvPr>
        </p:nvSpPr>
        <p:spPr>
          <a:xfrm>
            <a:off x="4694296" y="753534"/>
            <a:ext cx="3992504" cy="5436540"/>
          </a:xfrm>
        </p:spPr>
        <p:txBody>
          <a:bodyPr/>
          <a:lstStyle>
            <a:lvl1pPr marL="0" indent="0">
              <a:buNone/>
              <a:defRPr>
                <a:latin typeface="Century Gothic" pitchFamily="34" charset="0"/>
              </a:defRPr>
            </a:lvl1pPr>
          </a:lstStyle>
          <a:p>
            <a:pPr lvl="0"/>
            <a:endParaRPr lang="en-US" dirty="0"/>
          </a:p>
        </p:txBody>
      </p:sp>
      <p:sp>
        <p:nvSpPr>
          <p:cNvPr id="2" name="Title 1"/>
          <p:cNvSpPr>
            <a:spLocks noGrp="1"/>
          </p:cNvSpPr>
          <p:nvPr>
            <p:ph type="ctrTitle"/>
          </p:nvPr>
        </p:nvSpPr>
        <p:spPr>
          <a:xfrm>
            <a:off x="487969" y="753535"/>
            <a:ext cx="3792400" cy="2376252"/>
          </a:xfrm>
        </p:spPr>
        <p:txBody>
          <a:bodyPr>
            <a:normAutofit/>
          </a:bodyPr>
          <a:lstStyle>
            <a:lvl1pPr algn="l">
              <a:defRPr sz="4000" b="0" i="0">
                <a:solidFill>
                  <a:srgbClr val="595959"/>
                </a:solidFill>
                <a:latin typeface="Century Gothic" pitchFamily="34" charset="0"/>
                <a:cs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487968" y="3336749"/>
            <a:ext cx="3792401"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12" name="Slide Number Placeholder 5"/>
          <p:cNvSpPr>
            <a:spLocks noGrp="1"/>
          </p:cNvSpPr>
          <p:nvPr>
            <p:ph type="sldNum" sz="quarter" idx="12"/>
          </p:nvPr>
        </p:nvSpPr>
        <p:spPr/>
        <p:txBody>
          <a:bodyPr/>
          <a:lstStyle>
            <a:lvl1pPr>
              <a:defRPr/>
            </a:lvl1pPr>
          </a:lstStyle>
          <a:p>
            <a:fld id="{A3C1C3F4-7627-499B-A387-D46B6B71D0BD}" type="slidenum">
              <a:rPr lang="en-US" altLang="en-US"/>
              <a:pPr/>
              <a:t>‹#›</a:t>
            </a:fld>
            <a:endParaRPr lang="en-US" altLang="en-US" dirty="0"/>
          </a:p>
        </p:txBody>
      </p:sp>
      <p:pic>
        <p:nvPicPr>
          <p:cNvPr id="14"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99363" y="3231387"/>
            <a:ext cx="382755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Connector 15"/>
          <p:cNvCxnSpPr/>
          <p:nvPr userDrawn="1"/>
        </p:nvCxnSpPr>
        <p:spPr>
          <a:xfrm>
            <a:off x="436449" y="6276975"/>
            <a:ext cx="8250351"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17" name="Picture 7"/>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36449" y="544182"/>
            <a:ext cx="82548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3" descr="\\prod.prv\shared\NCR\CMO\CMB_NEW\0400-Comms Svcs\480 - Publishing and Production\!Flag Signatures\Canada Wordmark\Colour\Canada_Colou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75249" y="6356350"/>
            <a:ext cx="1116000" cy="27424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0"/>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435600" y="248400"/>
            <a:ext cx="2154461" cy="2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58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fld id="{7D325CEB-1D58-4033-B3AA-47E6E8AA1651}" type="slidenum">
              <a:rPr lang="en-US" altLang="en-US"/>
              <a:pPr/>
              <a:t>‹#›</a:t>
            </a:fld>
            <a:endParaRPr lang="en-US" altLang="en-US" dirty="0"/>
          </a:p>
        </p:txBody>
      </p:sp>
    </p:spTree>
    <p:extLst>
      <p:ext uri="{BB962C8B-B14F-4D97-AF65-F5344CB8AC3E}">
        <p14:creationId xmlns:p14="http://schemas.microsoft.com/office/powerpoint/2010/main" val="418642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a:spLocks noGrp="1"/>
          </p:cNvSpPr>
          <p:nvPr>
            <p:ph type="sldNum" sz="quarter" idx="10"/>
          </p:nvPr>
        </p:nvSpPr>
        <p:spPr/>
        <p:txBody>
          <a:bodyPr/>
          <a:lstStyle>
            <a:lvl1pPr>
              <a:defRPr/>
            </a:lvl1pPr>
          </a:lstStyle>
          <a:p>
            <a:fld id="{816CE915-54DE-42DF-81C9-6A96210B07F3}" type="slidenum">
              <a:rPr lang="en-US" altLang="en-US"/>
              <a:pPr/>
              <a:t>‹#›</a:t>
            </a:fld>
            <a:endParaRPr lang="en-US" altLang="en-US" dirty="0"/>
          </a:p>
        </p:txBody>
      </p:sp>
    </p:spTree>
    <p:extLst>
      <p:ext uri="{BB962C8B-B14F-4D97-AF65-F5344CB8AC3E}">
        <p14:creationId xmlns:p14="http://schemas.microsoft.com/office/powerpoint/2010/main" val="3783599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3050"/>
            <a:ext cx="3008313" cy="1162050"/>
          </a:xfrm>
        </p:spPr>
        <p:txBody>
          <a:bodyPr/>
          <a:lstStyle>
            <a:lvl1pPr algn="l">
              <a:defRPr sz="2000" b="0">
                <a:solidFill>
                  <a:srgbClr val="595959"/>
                </a:solidFill>
              </a:defRPr>
            </a:lvl1pPr>
          </a:lstStyle>
          <a:p>
            <a:r>
              <a:rPr lang="en-CA" dirty="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buClr>
                <a:srgbClr val="595959"/>
              </a:buClr>
              <a:defRPr sz="2600"/>
            </a:lvl1pPr>
            <a:lvl2pPr>
              <a:buClr>
                <a:srgbClr val="595959"/>
              </a:buClr>
              <a:defRPr sz="2400"/>
            </a:lvl2pPr>
            <a:lvl3pPr>
              <a:buClr>
                <a:srgbClr val="595959"/>
              </a:buClr>
              <a:defRPr sz="2200"/>
            </a:lvl3pPr>
            <a:lvl4pPr>
              <a:buClr>
                <a:srgbClr val="595959"/>
              </a:buClr>
              <a:defRPr sz="2000"/>
            </a:lvl4pPr>
            <a:lvl5pPr>
              <a:buClr>
                <a:srgbClr val="595959"/>
              </a:buClr>
              <a:defRPr sz="1800"/>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a:t>Click to edit Master text styles</a:t>
            </a:r>
          </a:p>
        </p:txBody>
      </p:sp>
      <p:sp>
        <p:nvSpPr>
          <p:cNvPr id="8" name="Slide Number Placeholder 5"/>
          <p:cNvSpPr>
            <a:spLocks noGrp="1"/>
          </p:cNvSpPr>
          <p:nvPr>
            <p:ph type="sldNum" sz="quarter" idx="10"/>
          </p:nvPr>
        </p:nvSpPr>
        <p:spPr/>
        <p:txBody>
          <a:bodyPr/>
          <a:lstStyle>
            <a:lvl1pPr>
              <a:defRPr/>
            </a:lvl1pPr>
          </a:lstStyle>
          <a:p>
            <a:fld id="{07B34F6D-27DC-4F94-8982-5FFA21468BA5}" type="slidenum">
              <a:rPr lang="en-US" altLang="en-US"/>
              <a:pPr/>
              <a:t>‹#›</a:t>
            </a:fld>
            <a:endParaRPr lang="en-US" altLang="en-US" dirty="0"/>
          </a:p>
        </p:txBody>
      </p:sp>
    </p:spTree>
    <p:extLst>
      <p:ext uri="{BB962C8B-B14F-4D97-AF65-F5344CB8AC3E}">
        <p14:creationId xmlns:p14="http://schemas.microsoft.com/office/powerpoint/2010/main" val="3762684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792288" y="4800600"/>
            <a:ext cx="5486400" cy="566738"/>
          </a:xfrm>
        </p:spPr>
        <p:txBody>
          <a:bodyPr/>
          <a:lstStyle>
            <a:lvl1pPr algn="l">
              <a:defRPr sz="2000" b="0">
                <a:solidFill>
                  <a:srgbClr val="595959"/>
                </a:solidFill>
              </a:defRPr>
            </a:lvl1pPr>
          </a:lstStyle>
          <a:p>
            <a:r>
              <a:rPr lang="en-CA" dirty="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59595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59595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a:t>Click to edit Master text styles</a:t>
            </a:r>
          </a:p>
        </p:txBody>
      </p:sp>
      <p:sp>
        <p:nvSpPr>
          <p:cNvPr id="6" name="Slide Number Placeholder 5"/>
          <p:cNvSpPr>
            <a:spLocks noGrp="1"/>
          </p:cNvSpPr>
          <p:nvPr>
            <p:ph type="sldNum" sz="quarter" idx="10"/>
          </p:nvPr>
        </p:nvSpPr>
        <p:spPr/>
        <p:txBody>
          <a:bodyPr/>
          <a:lstStyle>
            <a:lvl1pPr>
              <a:defRPr/>
            </a:lvl1pPr>
          </a:lstStyle>
          <a:p>
            <a:fld id="{098A5B3A-4079-4B46-A0FF-A550B3FE2682}" type="slidenum">
              <a:rPr lang="en-US" altLang="en-US"/>
              <a:pPr/>
              <a:t>‹#›</a:t>
            </a:fld>
            <a:endParaRPr lang="en-US" altLang="en-US" dirty="0"/>
          </a:p>
        </p:txBody>
      </p:sp>
    </p:spTree>
    <p:extLst>
      <p:ext uri="{BB962C8B-B14F-4D97-AF65-F5344CB8AC3E}">
        <p14:creationId xmlns:p14="http://schemas.microsoft.com/office/powerpoint/2010/main" val="3329405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595959"/>
                </a:solidFill>
              </a:defRPr>
            </a:lvl1pPr>
          </a:lstStyle>
          <a:p>
            <a:r>
              <a:rPr lang="en-CA" dirty="0"/>
              <a:t>Click to edit Master title style</a:t>
            </a:r>
            <a:endParaRPr lang="en-US" dirty="0"/>
          </a:p>
        </p:txBody>
      </p:sp>
      <p:sp>
        <p:nvSpPr>
          <p:cNvPr id="3" name="Vertical Text Placeholder 2"/>
          <p:cNvSpPr>
            <a:spLocks noGrp="1"/>
          </p:cNvSpPr>
          <p:nvPr>
            <p:ph type="body" orient="vert" idx="1"/>
          </p:nvPr>
        </p:nvSpPr>
        <p:spPr/>
        <p:txBody>
          <a:bodyPr vert="eaVert"/>
          <a:lstStyle>
            <a:lvl1pPr>
              <a:buClr>
                <a:srgbClr val="595959"/>
              </a:buClr>
              <a:defRPr/>
            </a:lvl1pPr>
            <a:lvl2pPr>
              <a:buClr>
                <a:srgbClr val="595959"/>
              </a:buClr>
              <a:defRPr/>
            </a:lvl2pPr>
            <a:lvl3pPr>
              <a:buClr>
                <a:srgbClr val="595959"/>
              </a:buClr>
              <a:defRPr/>
            </a:lvl3pPr>
            <a:lvl4pPr>
              <a:buClr>
                <a:srgbClr val="595959"/>
              </a:buClr>
              <a:defRPr/>
            </a:lvl4pPr>
            <a:lvl5pPr>
              <a:buClr>
                <a:srgbClr val="595959"/>
              </a:buClr>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949DFE12-9688-42E0-BA90-99DAB2AC9520}" type="slidenum">
              <a:rPr lang="en-US" altLang="en-US"/>
              <a:pPr/>
              <a:t>‹#›</a:t>
            </a:fld>
            <a:endParaRPr lang="en-US" altLang="en-US" dirty="0"/>
          </a:p>
        </p:txBody>
      </p:sp>
    </p:spTree>
    <p:extLst>
      <p:ext uri="{BB962C8B-B14F-4D97-AF65-F5344CB8AC3E}">
        <p14:creationId xmlns:p14="http://schemas.microsoft.com/office/powerpoint/2010/main" val="3351996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95959"/>
                </a:solidFill>
              </a:defRPr>
            </a:lvl1pPr>
          </a:lstStyle>
          <a:p>
            <a:r>
              <a:rPr lang="en-US" dirty="0"/>
              <a:t>Click to edit Master title style</a:t>
            </a:r>
            <a:endParaRPr lang="en-CA" dirty="0"/>
          </a:p>
        </p:txBody>
      </p:sp>
      <p:sp>
        <p:nvSpPr>
          <p:cNvPr id="3" name="Slide Number Placeholder 2"/>
          <p:cNvSpPr>
            <a:spLocks noGrp="1"/>
          </p:cNvSpPr>
          <p:nvPr>
            <p:ph type="sldNum" sz="quarter" idx="10"/>
          </p:nvPr>
        </p:nvSpPr>
        <p:spPr/>
        <p:txBody>
          <a:bodyPr/>
          <a:lstStyle/>
          <a:p>
            <a:fld id="{4AF31215-D414-49A1-B0BE-FA6A849F09BB}" type="slidenum">
              <a:rPr lang="en-US" altLang="en-US" smtClean="0"/>
              <a:pPr/>
              <a:t>‹#›</a:t>
            </a:fld>
            <a:endParaRPr lang="en-US" altLang="en-US" dirty="0"/>
          </a:p>
        </p:txBody>
      </p:sp>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431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Slide Number Placeholder 5"/>
          <p:cNvSpPr>
            <a:spLocks noGrp="1"/>
          </p:cNvSpPr>
          <p:nvPr>
            <p:ph type="sldNum" sz="quarter" idx="10"/>
          </p:nvPr>
        </p:nvSpPr>
        <p:spPr/>
        <p:txBody>
          <a:bodyPr/>
          <a:lstStyle>
            <a:lvl1pPr>
              <a:defRPr/>
            </a:lvl1pPr>
          </a:lstStyle>
          <a:p>
            <a:fld id="{398FBFBE-36BC-482D-A777-8BE920DF890D}" type="slidenum">
              <a:rPr lang="en-US" altLang="en-US"/>
              <a:pPr/>
              <a:t>‹#›</a:t>
            </a:fld>
            <a:endParaRPr lang="en-US" altLang="en-US" dirty="0"/>
          </a:p>
        </p:txBody>
      </p:sp>
    </p:spTree>
    <p:extLst>
      <p:ext uri="{BB962C8B-B14F-4D97-AF65-F5344CB8AC3E}">
        <p14:creationId xmlns:p14="http://schemas.microsoft.com/office/powerpoint/2010/main" val="2598433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709414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Ima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a:xfrm>
            <a:off x="324000" y="432000"/>
            <a:ext cx="8505000" cy="432000"/>
          </a:xfrm>
        </p:spPr>
        <p:txBody>
          <a:bodyPr/>
          <a:lstStyle/>
          <a:p>
            <a:r>
              <a:rPr lang="en-US" noProof="0"/>
              <a:t>Click to edit Master title style</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6" name="Text Placeholder 5">
            <a:extLst>
              <a:ext uri="{FF2B5EF4-FFF2-40B4-BE49-F238E27FC236}">
                <a16:creationId xmlns:a16="http://schemas.microsoft.com/office/drawing/2014/main" id="{3509F9E9-0483-4A79-B997-B23DAC1644C1}"/>
              </a:ext>
            </a:extLst>
          </p:cNvPr>
          <p:cNvSpPr>
            <a:spLocks noGrp="1"/>
          </p:cNvSpPr>
          <p:nvPr>
            <p:ph type="body" sz="quarter" idx="32" hasCustomPrompt="1"/>
          </p:nvPr>
        </p:nvSpPr>
        <p:spPr>
          <a:xfrm>
            <a:off x="323850" y="1008000"/>
            <a:ext cx="8504635" cy="360000"/>
          </a:xfrm>
        </p:spPr>
        <p:txBody>
          <a:bodyPr/>
          <a:lstStyle>
            <a:lvl1pPr marL="0" indent="0">
              <a:buNone/>
              <a:defRPr/>
            </a:lvl1pPr>
            <a:lvl2pPr marL="200025" indent="0">
              <a:buNone/>
              <a:defRPr/>
            </a:lvl2pPr>
            <a:lvl3pPr marL="407194" indent="0">
              <a:buNone/>
              <a:defRPr/>
            </a:lvl3pPr>
            <a:lvl4pPr marL="607219" indent="0">
              <a:buNone/>
              <a:defRPr/>
            </a:lvl4pPr>
            <a:lvl5pPr marL="807244" indent="0">
              <a:buNone/>
              <a:defRPr/>
            </a:lvl5pPr>
          </a:lstStyle>
          <a:p>
            <a:pPr lvl="0"/>
            <a:r>
              <a:rPr lang="en-US" noProof="0"/>
              <a:t>Subtitle</a:t>
            </a:r>
          </a:p>
        </p:txBody>
      </p:sp>
      <p:sp>
        <p:nvSpPr>
          <p:cNvPr id="49" name="Text Placeholder 8">
            <a:extLst>
              <a:ext uri="{FF2B5EF4-FFF2-40B4-BE49-F238E27FC236}">
                <a16:creationId xmlns:a16="http://schemas.microsoft.com/office/drawing/2014/main" id="{305CEEFA-58BB-4AFA-AD31-BEE38B013E00}"/>
              </a:ext>
            </a:extLst>
          </p:cNvPr>
          <p:cNvSpPr>
            <a:spLocks noGrp="1"/>
          </p:cNvSpPr>
          <p:nvPr>
            <p:ph type="body" sz="quarter" idx="17" hasCustomPrompt="1"/>
          </p:nvPr>
        </p:nvSpPr>
        <p:spPr>
          <a:xfrm>
            <a:off x="323850" y="3971432"/>
            <a:ext cx="1485000" cy="360000"/>
          </a:xfrm>
        </p:spPr>
        <p:txBody>
          <a:bodyPr/>
          <a:lstStyle>
            <a:lvl1pPr marL="0" indent="0" algn="ctr">
              <a:buFont typeface="Arial" panose="020B0604020202020204" pitchFamily="34" charset="0"/>
              <a:buNone/>
              <a:defRPr sz="1350">
                <a:solidFill>
                  <a:schemeClr val="tx1">
                    <a:lumMod val="75000"/>
                    <a:lumOff val="25000"/>
                  </a:schemeClr>
                </a:solidFill>
              </a:defRPr>
            </a:lvl1pPr>
          </a:lstStyle>
          <a:p>
            <a:pPr lvl="0"/>
            <a:r>
              <a:rPr lang="en-US" noProof="0"/>
              <a:t>Bullet 1</a:t>
            </a:r>
          </a:p>
        </p:txBody>
      </p:sp>
      <p:sp>
        <p:nvSpPr>
          <p:cNvPr id="50" name="Text Placeholder 10">
            <a:extLst>
              <a:ext uri="{FF2B5EF4-FFF2-40B4-BE49-F238E27FC236}">
                <a16:creationId xmlns:a16="http://schemas.microsoft.com/office/drawing/2014/main" id="{BEEE40C3-341F-4063-8D33-B1328863FB30}"/>
              </a:ext>
            </a:extLst>
          </p:cNvPr>
          <p:cNvSpPr>
            <a:spLocks noGrp="1"/>
          </p:cNvSpPr>
          <p:nvPr>
            <p:ph type="body" sz="quarter" idx="18" hasCustomPrompt="1"/>
          </p:nvPr>
        </p:nvSpPr>
        <p:spPr>
          <a:xfrm>
            <a:off x="323850" y="4605832"/>
            <a:ext cx="1485000" cy="720000"/>
          </a:xfrm>
        </p:spPr>
        <p:txBody>
          <a:bodyPr/>
          <a:lstStyle>
            <a:lvl1pPr marL="0" indent="0" algn="ctr">
              <a:buNone/>
              <a:defRPr sz="1050">
                <a:solidFill>
                  <a:schemeClr val="tx1">
                    <a:lumMod val="75000"/>
                    <a:lumOff val="25000"/>
                  </a:schemeClr>
                </a:solidFill>
              </a:defRPr>
            </a:lvl1pPr>
          </a:lstStyle>
          <a:p>
            <a:pPr lvl="0"/>
            <a:r>
              <a:rPr lang="en-US" noProof="0"/>
              <a:t>Bullet Description</a:t>
            </a:r>
          </a:p>
        </p:txBody>
      </p:sp>
      <p:sp>
        <p:nvSpPr>
          <p:cNvPr id="51" name="Text Placeholder 8">
            <a:extLst>
              <a:ext uri="{FF2B5EF4-FFF2-40B4-BE49-F238E27FC236}">
                <a16:creationId xmlns:a16="http://schemas.microsoft.com/office/drawing/2014/main" id="{D09CE291-B951-4300-9D67-154E4BB557EC}"/>
              </a:ext>
            </a:extLst>
          </p:cNvPr>
          <p:cNvSpPr>
            <a:spLocks noGrp="1"/>
          </p:cNvSpPr>
          <p:nvPr>
            <p:ph type="body" sz="quarter" idx="33" hasCustomPrompt="1"/>
          </p:nvPr>
        </p:nvSpPr>
        <p:spPr>
          <a:xfrm>
            <a:off x="2078888" y="3971432"/>
            <a:ext cx="1485000" cy="360000"/>
          </a:xfrm>
        </p:spPr>
        <p:txBody>
          <a:bodyPr/>
          <a:lstStyle>
            <a:lvl1pPr marL="0" indent="0" algn="ctr">
              <a:buFont typeface="Arial" panose="020B0604020202020204" pitchFamily="34" charset="0"/>
              <a:buNone/>
              <a:defRPr sz="1350">
                <a:solidFill>
                  <a:schemeClr val="tx1">
                    <a:lumMod val="75000"/>
                    <a:lumOff val="25000"/>
                  </a:schemeClr>
                </a:solidFill>
              </a:defRPr>
            </a:lvl1pPr>
          </a:lstStyle>
          <a:p>
            <a:pPr lvl="0"/>
            <a:r>
              <a:rPr lang="en-US" noProof="0"/>
              <a:t>Bullet 1</a:t>
            </a:r>
          </a:p>
        </p:txBody>
      </p:sp>
      <p:sp>
        <p:nvSpPr>
          <p:cNvPr id="52" name="Text Placeholder 10">
            <a:extLst>
              <a:ext uri="{FF2B5EF4-FFF2-40B4-BE49-F238E27FC236}">
                <a16:creationId xmlns:a16="http://schemas.microsoft.com/office/drawing/2014/main" id="{0D3A393C-4D8C-49BC-934D-B57BE1B28405}"/>
              </a:ext>
            </a:extLst>
          </p:cNvPr>
          <p:cNvSpPr>
            <a:spLocks noGrp="1"/>
          </p:cNvSpPr>
          <p:nvPr>
            <p:ph type="body" sz="quarter" idx="34" hasCustomPrompt="1"/>
          </p:nvPr>
        </p:nvSpPr>
        <p:spPr>
          <a:xfrm>
            <a:off x="2078888" y="4605832"/>
            <a:ext cx="1485000" cy="720000"/>
          </a:xfrm>
        </p:spPr>
        <p:txBody>
          <a:bodyPr/>
          <a:lstStyle>
            <a:lvl1pPr marL="0" indent="0" algn="ctr">
              <a:buNone/>
              <a:defRPr sz="1050">
                <a:solidFill>
                  <a:schemeClr val="tx1">
                    <a:lumMod val="75000"/>
                    <a:lumOff val="25000"/>
                  </a:schemeClr>
                </a:solidFill>
              </a:defRPr>
            </a:lvl1pPr>
          </a:lstStyle>
          <a:p>
            <a:pPr lvl="0"/>
            <a:r>
              <a:rPr lang="en-US" noProof="0"/>
              <a:t>Bullet Description</a:t>
            </a:r>
          </a:p>
        </p:txBody>
      </p:sp>
      <p:sp>
        <p:nvSpPr>
          <p:cNvPr id="53" name="Text Placeholder 8">
            <a:extLst>
              <a:ext uri="{FF2B5EF4-FFF2-40B4-BE49-F238E27FC236}">
                <a16:creationId xmlns:a16="http://schemas.microsoft.com/office/drawing/2014/main" id="{08906184-3520-4606-AF8B-59ECFFA6D756}"/>
              </a:ext>
            </a:extLst>
          </p:cNvPr>
          <p:cNvSpPr>
            <a:spLocks noGrp="1"/>
          </p:cNvSpPr>
          <p:nvPr>
            <p:ph type="body" sz="quarter" idx="35" hasCustomPrompt="1"/>
          </p:nvPr>
        </p:nvSpPr>
        <p:spPr>
          <a:xfrm>
            <a:off x="3833925" y="3971432"/>
            <a:ext cx="1485000" cy="360000"/>
          </a:xfrm>
        </p:spPr>
        <p:txBody>
          <a:bodyPr/>
          <a:lstStyle>
            <a:lvl1pPr marL="0" indent="0" algn="ctr">
              <a:buFont typeface="Arial" panose="020B0604020202020204" pitchFamily="34" charset="0"/>
              <a:buNone/>
              <a:defRPr sz="1350">
                <a:solidFill>
                  <a:schemeClr val="tx1">
                    <a:lumMod val="75000"/>
                    <a:lumOff val="25000"/>
                  </a:schemeClr>
                </a:solidFill>
              </a:defRPr>
            </a:lvl1pPr>
          </a:lstStyle>
          <a:p>
            <a:pPr lvl="0"/>
            <a:r>
              <a:rPr lang="en-US" noProof="0"/>
              <a:t>Bullet 1</a:t>
            </a:r>
          </a:p>
        </p:txBody>
      </p:sp>
      <p:sp>
        <p:nvSpPr>
          <p:cNvPr id="54" name="Text Placeholder 10">
            <a:extLst>
              <a:ext uri="{FF2B5EF4-FFF2-40B4-BE49-F238E27FC236}">
                <a16:creationId xmlns:a16="http://schemas.microsoft.com/office/drawing/2014/main" id="{8A64BEB9-7FB0-4DF9-BFE9-62016E83E890}"/>
              </a:ext>
            </a:extLst>
          </p:cNvPr>
          <p:cNvSpPr>
            <a:spLocks noGrp="1"/>
          </p:cNvSpPr>
          <p:nvPr>
            <p:ph type="body" sz="quarter" idx="36" hasCustomPrompt="1"/>
          </p:nvPr>
        </p:nvSpPr>
        <p:spPr>
          <a:xfrm>
            <a:off x="3833925" y="4605832"/>
            <a:ext cx="1485000" cy="720000"/>
          </a:xfrm>
        </p:spPr>
        <p:txBody>
          <a:bodyPr/>
          <a:lstStyle>
            <a:lvl1pPr marL="0" indent="0" algn="ctr">
              <a:buNone/>
              <a:defRPr sz="1050">
                <a:solidFill>
                  <a:schemeClr val="tx1">
                    <a:lumMod val="75000"/>
                    <a:lumOff val="25000"/>
                  </a:schemeClr>
                </a:solidFill>
              </a:defRPr>
            </a:lvl1pPr>
          </a:lstStyle>
          <a:p>
            <a:pPr lvl="0"/>
            <a:r>
              <a:rPr lang="en-US" noProof="0"/>
              <a:t>Bullet Description</a:t>
            </a:r>
          </a:p>
        </p:txBody>
      </p:sp>
      <p:sp>
        <p:nvSpPr>
          <p:cNvPr id="55" name="Text Placeholder 8">
            <a:extLst>
              <a:ext uri="{FF2B5EF4-FFF2-40B4-BE49-F238E27FC236}">
                <a16:creationId xmlns:a16="http://schemas.microsoft.com/office/drawing/2014/main" id="{4CCC1C98-37FD-4404-8383-72ED535FE578}"/>
              </a:ext>
            </a:extLst>
          </p:cNvPr>
          <p:cNvSpPr>
            <a:spLocks noGrp="1"/>
          </p:cNvSpPr>
          <p:nvPr>
            <p:ph type="body" sz="quarter" idx="37" hasCustomPrompt="1"/>
          </p:nvPr>
        </p:nvSpPr>
        <p:spPr>
          <a:xfrm>
            <a:off x="5588962" y="3971432"/>
            <a:ext cx="1485000" cy="360000"/>
          </a:xfrm>
        </p:spPr>
        <p:txBody>
          <a:bodyPr/>
          <a:lstStyle>
            <a:lvl1pPr marL="0" indent="0" algn="ctr">
              <a:buFont typeface="Arial" panose="020B0604020202020204" pitchFamily="34" charset="0"/>
              <a:buNone/>
              <a:defRPr sz="1350">
                <a:solidFill>
                  <a:schemeClr val="tx1">
                    <a:lumMod val="75000"/>
                    <a:lumOff val="25000"/>
                  </a:schemeClr>
                </a:solidFill>
              </a:defRPr>
            </a:lvl1pPr>
          </a:lstStyle>
          <a:p>
            <a:pPr lvl="0"/>
            <a:r>
              <a:rPr lang="en-US" noProof="0"/>
              <a:t>Bullet 1</a:t>
            </a:r>
          </a:p>
        </p:txBody>
      </p:sp>
      <p:sp>
        <p:nvSpPr>
          <p:cNvPr id="56" name="Text Placeholder 10">
            <a:extLst>
              <a:ext uri="{FF2B5EF4-FFF2-40B4-BE49-F238E27FC236}">
                <a16:creationId xmlns:a16="http://schemas.microsoft.com/office/drawing/2014/main" id="{B24BD1AE-AB0E-40FA-AEA8-8D687D84B56E}"/>
              </a:ext>
            </a:extLst>
          </p:cNvPr>
          <p:cNvSpPr>
            <a:spLocks noGrp="1"/>
          </p:cNvSpPr>
          <p:nvPr>
            <p:ph type="body" sz="quarter" idx="38" hasCustomPrompt="1"/>
          </p:nvPr>
        </p:nvSpPr>
        <p:spPr>
          <a:xfrm>
            <a:off x="5588962" y="4605832"/>
            <a:ext cx="1485000" cy="720000"/>
          </a:xfrm>
        </p:spPr>
        <p:txBody>
          <a:bodyPr/>
          <a:lstStyle>
            <a:lvl1pPr marL="0" indent="0" algn="ctr">
              <a:buNone/>
              <a:defRPr sz="1050">
                <a:solidFill>
                  <a:schemeClr val="tx1">
                    <a:lumMod val="75000"/>
                    <a:lumOff val="25000"/>
                  </a:schemeClr>
                </a:solidFill>
              </a:defRPr>
            </a:lvl1pPr>
          </a:lstStyle>
          <a:p>
            <a:pPr lvl="0"/>
            <a:r>
              <a:rPr lang="en-US" noProof="0"/>
              <a:t>Bullet Description</a:t>
            </a:r>
          </a:p>
        </p:txBody>
      </p:sp>
      <p:sp>
        <p:nvSpPr>
          <p:cNvPr id="57" name="Text Placeholder 8">
            <a:extLst>
              <a:ext uri="{FF2B5EF4-FFF2-40B4-BE49-F238E27FC236}">
                <a16:creationId xmlns:a16="http://schemas.microsoft.com/office/drawing/2014/main" id="{CA2F0EA7-F3F7-443F-BA0D-4916B618C56B}"/>
              </a:ext>
            </a:extLst>
          </p:cNvPr>
          <p:cNvSpPr>
            <a:spLocks noGrp="1"/>
          </p:cNvSpPr>
          <p:nvPr>
            <p:ph type="body" sz="quarter" idx="39" hasCustomPrompt="1"/>
          </p:nvPr>
        </p:nvSpPr>
        <p:spPr>
          <a:xfrm>
            <a:off x="7344000" y="3971432"/>
            <a:ext cx="1485000" cy="360000"/>
          </a:xfrm>
        </p:spPr>
        <p:txBody>
          <a:bodyPr/>
          <a:lstStyle>
            <a:lvl1pPr marL="0" indent="0" algn="ctr">
              <a:buFont typeface="Arial" panose="020B0604020202020204" pitchFamily="34" charset="0"/>
              <a:buNone/>
              <a:defRPr sz="1350">
                <a:solidFill>
                  <a:schemeClr val="tx1">
                    <a:lumMod val="75000"/>
                    <a:lumOff val="25000"/>
                  </a:schemeClr>
                </a:solidFill>
              </a:defRPr>
            </a:lvl1pPr>
          </a:lstStyle>
          <a:p>
            <a:pPr lvl="0"/>
            <a:r>
              <a:rPr lang="en-US" noProof="0"/>
              <a:t>Bullet 1</a:t>
            </a:r>
          </a:p>
        </p:txBody>
      </p:sp>
      <p:sp>
        <p:nvSpPr>
          <p:cNvPr id="58" name="Text Placeholder 10">
            <a:extLst>
              <a:ext uri="{FF2B5EF4-FFF2-40B4-BE49-F238E27FC236}">
                <a16:creationId xmlns:a16="http://schemas.microsoft.com/office/drawing/2014/main" id="{2BB6E6C3-1F6A-41B6-8EE0-6FDCBA34413C}"/>
              </a:ext>
            </a:extLst>
          </p:cNvPr>
          <p:cNvSpPr>
            <a:spLocks noGrp="1"/>
          </p:cNvSpPr>
          <p:nvPr>
            <p:ph type="body" sz="quarter" idx="40" hasCustomPrompt="1"/>
          </p:nvPr>
        </p:nvSpPr>
        <p:spPr>
          <a:xfrm>
            <a:off x="7344000" y="4605832"/>
            <a:ext cx="1485000" cy="720000"/>
          </a:xfrm>
        </p:spPr>
        <p:txBody>
          <a:bodyPr/>
          <a:lstStyle>
            <a:lvl1pPr marL="0" indent="0" algn="ctr">
              <a:buNone/>
              <a:defRPr sz="1050">
                <a:solidFill>
                  <a:schemeClr val="tx1">
                    <a:lumMod val="75000"/>
                    <a:lumOff val="25000"/>
                  </a:schemeClr>
                </a:solidFill>
              </a:defRPr>
            </a:lvl1pPr>
          </a:lstStyle>
          <a:p>
            <a:pPr lvl="0"/>
            <a:r>
              <a:rPr lang="en-US" noProof="0"/>
              <a:t>Bullet Description</a:t>
            </a:r>
          </a:p>
        </p:txBody>
      </p:sp>
      <p:sp>
        <p:nvSpPr>
          <p:cNvPr id="16" name="Picture Placeholder 15">
            <a:extLst>
              <a:ext uri="{FF2B5EF4-FFF2-40B4-BE49-F238E27FC236}">
                <a16:creationId xmlns:a16="http://schemas.microsoft.com/office/drawing/2014/main" id="{B2738624-9DAA-4152-9A77-80BBB71AD5F1}"/>
              </a:ext>
            </a:extLst>
          </p:cNvPr>
          <p:cNvSpPr>
            <a:spLocks noGrp="1"/>
          </p:cNvSpPr>
          <p:nvPr>
            <p:ph type="pic" sz="quarter" idx="41"/>
          </p:nvPr>
        </p:nvSpPr>
        <p:spPr>
          <a:xfrm>
            <a:off x="323850" y="1735138"/>
            <a:ext cx="1484710" cy="19812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825"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00025" lvl="0" indent="-200025" algn="ctr"/>
            <a:r>
              <a:rPr lang="en-US" noProof="0" dirty="0"/>
              <a:t>Click icon to add picture</a:t>
            </a:r>
          </a:p>
        </p:txBody>
      </p:sp>
      <p:sp>
        <p:nvSpPr>
          <p:cNvPr id="59" name="Picture Placeholder 15">
            <a:extLst>
              <a:ext uri="{FF2B5EF4-FFF2-40B4-BE49-F238E27FC236}">
                <a16:creationId xmlns:a16="http://schemas.microsoft.com/office/drawing/2014/main" id="{522AE46C-0845-4BB0-9861-06071BCF56F6}"/>
              </a:ext>
            </a:extLst>
          </p:cNvPr>
          <p:cNvSpPr>
            <a:spLocks noGrp="1"/>
          </p:cNvSpPr>
          <p:nvPr>
            <p:ph type="pic" sz="quarter" idx="42"/>
          </p:nvPr>
        </p:nvSpPr>
        <p:spPr>
          <a:xfrm>
            <a:off x="2078888" y="1735138"/>
            <a:ext cx="1484710" cy="19812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825"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00025" lvl="0" indent="-200025" algn="ctr"/>
            <a:r>
              <a:rPr lang="en-US" noProof="0" dirty="0"/>
              <a:t>Click icon to add picture</a:t>
            </a:r>
          </a:p>
        </p:txBody>
      </p:sp>
      <p:sp>
        <p:nvSpPr>
          <p:cNvPr id="60" name="Picture Placeholder 15">
            <a:extLst>
              <a:ext uri="{FF2B5EF4-FFF2-40B4-BE49-F238E27FC236}">
                <a16:creationId xmlns:a16="http://schemas.microsoft.com/office/drawing/2014/main" id="{D791A6AF-478F-443B-A785-F82A8DBA9F30}"/>
              </a:ext>
            </a:extLst>
          </p:cNvPr>
          <p:cNvSpPr>
            <a:spLocks noGrp="1"/>
          </p:cNvSpPr>
          <p:nvPr>
            <p:ph type="pic" sz="quarter" idx="43"/>
          </p:nvPr>
        </p:nvSpPr>
        <p:spPr>
          <a:xfrm>
            <a:off x="3834216" y="1735138"/>
            <a:ext cx="1484710" cy="19812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825"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00025" lvl="0" indent="-200025" algn="ctr"/>
            <a:r>
              <a:rPr lang="en-US" noProof="0" dirty="0"/>
              <a:t>Click icon to add picture</a:t>
            </a:r>
          </a:p>
        </p:txBody>
      </p:sp>
      <p:sp>
        <p:nvSpPr>
          <p:cNvPr id="61" name="Picture Placeholder 15">
            <a:extLst>
              <a:ext uri="{FF2B5EF4-FFF2-40B4-BE49-F238E27FC236}">
                <a16:creationId xmlns:a16="http://schemas.microsoft.com/office/drawing/2014/main" id="{1A65AFE9-2875-44A5-BF13-6E8438892669}"/>
              </a:ext>
            </a:extLst>
          </p:cNvPr>
          <p:cNvSpPr>
            <a:spLocks noGrp="1"/>
          </p:cNvSpPr>
          <p:nvPr>
            <p:ph type="pic" sz="quarter" idx="44"/>
          </p:nvPr>
        </p:nvSpPr>
        <p:spPr>
          <a:xfrm>
            <a:off x="5588963" y="1735138"/>
            <a:ext cx="1484710" cy="19812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825"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00025" lvl="0" indent="-200025" algn="ctr"/>
            <a:r>
              <a:rPr lang="en-US" noProof="0" dirty="0"/>
              <a:t>Click icon to add picture</a:t>
            </a:r>
          </a:p>
        </p:txBody>
      </p:sp>
      <p:sp>
        <p:nvSpPr>
          <p:cNvPr id="62" name="Picture Placeholder 15">
            <a:extLst>
              <a:ext uri="{FF2B5EF4-FFF2-40B4-BE49-F238E27FC236}">
                <a16:creationId xmlns:a16="http://schemas.microsoft.com/office/drawing/2014/main" id="{069B9167-077F-4123-82C5-01EB62AFB3E6}"/>
              </a:ext>
            </a:extLst>
          </p:cNvPr>
          <p:cNvSpPr>
            <a:spLocks noGrp="1"/>
          </p:cNvSpPr>
          <p:nvPr>
            <p:ph type="pic" sz="quarter" idx="45"/>
          </p:nvPr>
        </p:nvSpPr>
        <p:spPr>
          <a:xfrm>
            <a:off x="7335441" y="1735138"/>
            <a:ext cx="1484710" cy="19812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825"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00025" lvl="0" indent="-200025" algn="ctr"/>
            <a:r>
              <a:rPr lang="en-US" noProof="0" dirty="0"/>
              <a:t>Click icon to add picture</a:t>
            </a:r>
          </a:p>
        </p:txBody>
      </p:sp>
    </p:spTree>
    <p:extLst>
      <p:ext uri="{BB962C8B-B14F-4D97-AF65-F5344CB8AC3E}">
        <p14:creationId xmlns:p14="http://schemas.microsoft.com/office/powerpoint/2010/main" val="17942815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Subtitle, Content, and Image">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428A921-D1FB-449F-8402-7C032AAABB1C}"/>
              </a:ext>
            </a:extLst>
          </p:cNvPr>
          <p:cNvSpPr/>
          <p:nvPr userDrawn="1"/>
        </p:nvSpPr>
        <p:spPr>
          <a:xfrm>
            <a:off x="4014787" y="3714750"/>
            <a:ext cx="4805213" cy="3143249"/>
          </a:xfrm>
          <a:prstGeom prst="rect">
            <a:avLst/>
          </a:prstGeom>
          <a:gradFill>
            <a:gsLst>
              <a:gs pos="0">
                <a:schemeClr val="tx1">
                  <a:lumMod val="75000"/>
                  <a:lumOff val="25000"/>
                </a:schemeClr>
              </a:gs>
              <a:gs pos="100000">
                <a:schemeClr val="tx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Content Placeholder 2">
            <a:extLst>
              <a:ext uri="{FF2B5EF4-FFF2-40B4-BE49-F238E27FC236}">
                <a16:creationId xmlns:a16="http://schemas.microsoft.com/office/drawing/2014/main" id="{BE06229A-0702-4CD6-B5F1-0DC746CC4F18}"/>
              </a:ext>
            </a:extLst>
          </p:cNvPr>
          <p:cNvSpPr>
            <a:spLocks noGrp="1"/>
          </p:cNvSpPr>
          <p:nvPr>
            <p:ph idx="1" hasCustomPrompt="1"/>
          </p:nvPr>
        </p:nvSpPr>
        <p:spPr>
          <a:xfrm>
            <a:off x="323999" y="3714747"/>
            <a:ext cx="3312169" cy="2364591"/>
          </a:xfrm>
        </p:spPr>
        <p:txBody>
          <a:bodyPr anchor="t"/>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a:xfrm>
            <a:off x="4243578" y="3981451"/>
            <a:ext cx="4312112" cy="1343026"/>
          </a:xfrm>
        </p:spPr>
        <p:txBody>
          <a:bodyPr anchor="b"/>
          <a:lstStyle>
            <a:lvl1pPr>
              <a:defRPr sz="2700">
                <a:solidFill>
                  <a:schemeClr val="bg1"/>
                </a:solidFill>
              </a:defRPr>
            </a:lvl1pPr>
          </a:lstStyle>
          <a:p>
            <a:r>
              <a:rPr lang="en-US" noProof="0"/>
              <a:t>Click to edit Master title style</a:t>
            </a:r>
          </a:p>
        </p:txBody>
      </p:sp>
      <p:sp>
        <p:nvSpPr>
          <p:cNvPr id="5" name="Picture Placeholder 4">
            <a:extLst>
              <a:ext uri="{FF2B5EF4-FFF2-40B4-BE49-F238E27FC236}">
                <a16:creationId xmlns:a16="http://schemas.microsoft.com/office/drawing/2014/main" id="{528B6E3D-9C01-45EA-9E2B-711EC1B84F84}"/>
              </a:ext>
            </a:extLst>
          </p:cNvPr>
          <p:cNvSpPr>
            <a:spLocks noGrp="1"/>
          </p:cNvSpPr>
          <p:nvPr>
            <p:ph type="pic" sz="quarter" idx="12" hasCustomPrompt="1"/>
          </p:nvPr>
        </p:nvSpPr>
        <p:spPr>
          <a:xfrm>
            <a:off x="4014787" y="1"/>
            <a:ext cx="4805213" cy="3714747"/>
          </a:xfr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0" indent="0" algn="l">
              <a:buFont typeface="Arial" panose="020B0604020202020204" pitchFamily="34" charset="0"/>
              <a:buNone/>
              <a:defRPr lang="en-ZA" sz="825" i="1">
                <a:solidFill>
                  <a:schemeClr val="lt1"/>
                </a:solidFill>
                <a:latin typeface="Times New Roman" panose="02020603050405020304" pitchFamily="18" charset="0"/>
                <a:cs typeface="Times New Roman" panose="02020603050405020304" pitchFamily="18" charset="0"/>
              </a:defRPr>
            </a:lvl1pPr>
          </a:lstStyle>
          <a:p>
            <a:pPr marL="0" lvl="0" algn="ctr"/>
            <a:r>
              <a:rPr lang="en-US" noProof="0" dirty="0"/>
              <a:t>Insert or Drag &amp; Drop your photo here</a:t>
            </a:r>
          </a:p>
        </p:txBody>
      </p:sp>
      <p:sp>
        <p:nvSpPr>
          <p:cNvPr id="18" name="Footer Placeholder 17">
            <a:extLst>
              <a:ext uri="{FF2B5EF4-FFF2-40B4-BE49-F238E27FC236}">
                <a16:creationId xmlns:a16="http://schemas.microsoft.com/office/drawing/2014/main" id="{1EC63334-B325-4256-8AA0-6F5A11030DEA}"/>
              </a:ext>
            </a:extLst>
          </p:cNvPr>
          <p:cNvSpPr>
            <a:spLocks noGrp="1"/>
          </p:cNvSpPr>
          <p:nvPr>
            <p:ph type="ftr" sz="quarter" idx="13"/>
          </p:nvPr>
        </p:nvSpPr>
        <p:spPr>
          <a:xfrm>
            <a:off x="324000" y="6365364"/>
            <a:ext cx="3312169" cy="412431"/>
          </a:xfrm>
        </p:spPr>
        <p:txBody>
          <a:bodyPr/>
          <a:lstStyle/>
          <a:p>
            <a:r>
              <a:rPr lang="en-US" noProof="0" dirty="0"/>
              <a:t>Add a footer</a:t>
            </a:r>
          </a:p>
        </p:txBody>
      </p:sp>
      <p:sp>
        <p:nvSpPr>
          <p:cNvPr id="20" name="Text Placeholder 19">
            <a:extLst>
              <a:ext uri="{FF2B5EF4-FFF2-40B4-BE49-F238E27FC236}">
                <a16:creationId xmlns:a16="http://schemas.microsoft.com/office/drawing/2014/main" id="{CC8965A7-6363-464F-998B-64E00F4F4956}"/>
              </a:ext>
            </a:extLst>
          </p:cNvPr>
          <p:cNvSpPr>
            <a:spLocks noGrp="1"/>
          </p:cNvSpPr>
          <p:nvPr>
            <p:ph type="body" sz="quarter" idx="14" hasCustomPrompt="1"/>
          </p:nvPr>
        </p:nvSpPr>
        <p:spPr>
          <a:xfrm>
            <a:off x="4243831" y="5657851"/>
            <a:ext cx="4312001" cy="1119943"/>
          </a:xfrm>
        </p:spPr>
        <p:txBody>
          <a:bodyPr/>
          <a:lstStyle>
            <a:lvl1pPr marL="0" indent="0">
              <a:buNone/>
              <a:defRPr sz="1350">
                <a:solidFill>
                  <a:schemeClr val="bg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noProof="0"/>
              <a:t>Subtitle, tagline or blurb can go here</a:t>
            </a:r>
          </a:p>
        </p:txBody>
      </p:sp>
    </p:spTree>
    <p:extLst>
      <p:ext uri="{BB962C8B-B14F-4D97-AF65-F5344CB8AC3E}">
        <p14:creationId xmlns:p14="http://schemas.microsoft.com/office/powerpoint/2010/main" val="64770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sz="3600" b="0" i="0">
                <a:solidFill>
                  <a:srgbClr val="595959"/>
                </a:solidFill>
                <a:latin typeface="Century Gothic" pitchFamily="34" charset="0"/>
                <a:cs typeface="Century Gothic" pitchFamily="34" charset="0"/>
              </a:defRPr>
            </a:lvl1pPr>
          </a:lstStyle>
          <a:p>
            <a:r>
              <a:rPr lang="en-CA" dirty="0"/>
              <a:t>Click to edit Master title style</a:t>
            </a:r>
            <a:endParaRPr lang="en-US" dirty="0"/>
          </a:p>
        </p:txBody>
      </p:sp>
      <p:sp>
        <p:nvSpPr>
          <p:cNvPr id="3" name="Content Placeholder 2"/>
          <p:cNvSpPr>
            <a:spLocks noGrp="1"/>
          </p:cNvSpPr>
          <p:nvPr>
            <p:ph idx="1"/>
          </p:nvPr>
        </p:nvSpPr>
        <p:spPr/>
        <p:txBody>
          <a:bodyPr/>
          <a:lstStyle>
            <a:lvl1pPr marL="342900" indent="-342900">
              <a:buClr>
                <a:srgbClr val="595959"/>
              </a:buClr>
              <a:buFont typeface="Arial"/>
              <a:buChar char="•"/>
              <a:defRPr sz="2600" b="0" i="0">
                <a:solidFill>
                  <a:srgbClr val="595959"/>
                </a:solidFill>
                <a:latin typeface="Century Gothic" pitchFamily="34" charset="0"/>
                <a:cs typeface="Century Gothic" pitchFamily="34" charset="0"/>
              </a:defRPr>
            </a:lvl1pPr>
            <a:lvl2pPr marL="742950" indent="-285750">
              <a:buClr>
                <a:srgbClr val="595959"/>
              </a:buClr>
              <a:buFont typeface="Arial"/>
              <a:buChar char="•"/>
              <a:defRPr sz="2400" b="0" i="0">
                <a:solidFill>
                  <a:srgbClr val="595959"/>
                </a:solidFill>
                <a:latin typeface="Century Gothic" pitchFamily="34" charset="0"/>
                <a:cs typeface="Century Gothic" pitchFamily="34" charset="0"/>
              </a:defRPr>
            </a:lvl2pPr>
            <a:lvl3pPr marL="1143000" indent="-228600">
              <a:buClr>
                <a:srgbClr val="595959"/>
              </a:buClr>
              <a:buFont typeface="Arial"/>
              <a:buChar char="•"/>
              <a:defRPr sz="2200" b="0" i="0">
                <a:solidFill>
                  <a:srgbClr val="595959"/>
                </a:solidFill>
                <a:latin typeface="Century Gothic" pitchFamily="34" charset="0"/>
                <a:cs typeface="Century Gothic" pitchFamily="34" charset="0"/>
              </a:defRPr>
            </a:lvl3pPr>
            <a:lvl4pPr marL="1600200" indent="-228600">
              <a:buClr>
                <a:srgbClr val="595959"/>
              </a:buClr>
              <a:buFont typeface="Arial"/>
              <a:buChar char="•"/>
              <a:defRPr sz="2000" b="0" i="0">
                <a:solidFill>
                  <a:srgbClr val="595959"/>
                </a:solidFill>
                <a:latin typeface="Century Gothic" pitchFamily="34" charset="0"/>
                <a:cs typeface="Century Gothic" pitchFamily="34" charset="0"/>
              </a:defRPr>
            </a:lvl4pPr>
            <a:lvl5pPr marL="2057400" indent="-228600">
              <a:buClr>
                <a:srgbClr val="595959"/>
              </a:buClr>
              <a:buFont typeface="Arial"/>
              <a:buChar char="•"/>
              <a:defRPr sz="1800" b="0" i="0">
                <a:solidFill>
                  <a:srgbClr val="595959"/>
                </a:solidFill>
                <a:latin typeface="Century Gothic" pitchFamily="34" charset="0"/>
                <a:cs typeface="Century Gothic" pitchFamily="34" charset="0"/>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7" name="Slide Number Placeholder 5"/>
          <p:cNvSpPr>
            <a:spLocks noGrp="1"/>
          </p:cNvSpPr>
          <p:nvPr>
            <p:ph type="sldNum" sz="quarter" idx="10"/>
          </p:nvPr>
        </p:nvSpPr>
        <p:spPr/>
        <p:txBody>
          <a:bodyPr/>
          <a:lstStyle>
            <a:lvl1pPr>
              <a:defRPr/>
            </a:lvl1pPr>
          </a:lstStyle>
          <a:p>
            <a:fld id="{78075564-AF6E-40FC-905A-F6C5E8D29614}" type="slidenum">
              <a:rPr lang="en-US" altLang="en-US"/>
              <a:pPr/>
              <a:t>‹#›</a:t>
            </a:fld>
            <a:endParaRPr lang="en-US" altLang="en-US" dirty="0"/>
          </a:p>
        </p:txBody>
      </p:sp>
    </p:spTree>
    <p:extLst>
      <p:ext uri="{BB962C8B-B14F-4D97-AF65-F5344CB8AC3E}">
        <p14:creationId xmlns:p14="http://schemas.microsoft.com/office/powerpoint/2010/main" val="230347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full image">
    <p:spTree>
      <p:nvGrpSpPr>
        <p:cNvPr id="1" name=""/>
        <p:cNvGrpSpPr/>
        <p:nvPr/>
      </p:nvGrpSpPr>
      <p:grpSpPr>
        <a:xfrm>
          <a:off x="0" y="0"/>
          <a:ext cx="0" cy="0"/>
          <a:chOff x="0" y="0"/>
          <a:chExt cx="0" cy="0"/>
        </a:xfrm>
      </p:grpSpPr>
      <p:sp>
        <p:nvSpPr>
          <p:cNvPr id="12" name="Rectangle 11"/>
          <p:cNvSpPr/>
          <p:nvPr userDrawn="1"/>
        </p:nvSpPr>
        <p:spPr>
          <a:xfrm>
            <a:off x="0" y="0"/>
            <a:ext cx="9144000" cy="694481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2" name="Title 1"/>
          <p:cNvSpPr>
            <a:spLocks noGrp="1"/>
          </p:cNvSpPr>
          <p:nvPr>
            <p:ph type="ctrTitle"/>
          </p:nvPr>
        </p:nvSpPr>
        <p:spPr>
          <a:xfrm>
            <a:off x="668867" y="1941161"/>
            <a:ext cx="7112000" cy="2376252"/>
          </a:xfrm>
        </p:spPr>
        <p:txBody>
          <a:bodyPr>
            <a:normAutofit/>
          </a:bodyPr>
          <a:lstStyle>
            <a:lvl1pPr algn="l">
              <a:defRPr sz="4000" b="0" i="0">
                <a:solidFill>
                  <a:srgbClr val="595959"/>
                </a:solidFill>
                <a:latin typeface="Century Gothic" pitchFamily="34" charset="0"/>
                <a:cs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668866" y="4524375"/>
            <a:ext cx="7112001" cy="1752600"/>
          </a:xfrm>
        </p:spPr>
        <p:txBody>
          <a:bodyPr>
            <a:normAutofit/>
          </a:bodyPr>
          <a:lstStyle>
            <a:lvl1pPr marL="0" indent="0" algn="l">
              <a:buNone/>
              <a:defRPr sz="2400" b="0" i="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11" name="Slide Number Placeholder 5"/>
          <p:cNvSpPr>
            <a:spLocks noGrp="1"/>
          </p:cNvSpPr>
          <p:nvPr>
            <p:ph type="sldNum" sz="quarter" idx="12"/>
          </p:nvPr>
        </p:nvSpPr>
        <p:spPr/>
        <p:txBody>
          <a:bodyPr/>
          <a:lstStyle>
            <a:lvl1pPr>
              <a:defRPr/>
            </a:lvl1pPr>
          </a:lstStyle>
          <a:p>
            <a:fld id="{2B042CE3-6392-4968-B209-93A52C299364}" type="slidenum">
              <a:rPr lang="en-US" altLang="en-US"/>
              <a:pPr/>
              <a:t>‹#›</a:t>
            </a:fld>
            <a:endParaRPr lang="en-US" altLang="en-US" dirty="0"/>
          </a:p>
        </p:txBody>
      </p:sp>
      <p:pic>
        <p:nvPicPr>
          <p:cNvPr id="14"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566600" y="4424288"/>
            <a:ext cx="7307153"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36449" y="544182"/>
            <a:ext cx="82548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descr="\\prod.prv\shared\NCR\CMO\CMB_NEW\0400-Comms Svcs\480 - Publishing and Production\!Flag Signatures\Canada Wordmark\Colour\Canada_Colou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75249" y="6356350"/>
            <a:ext cx="1116000" cy="27424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0"/>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435600" y="248400"/>
            <a:ext cx="2154461" cy="2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02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solidFill>
                  <a:srgbClr val="595959"/>
                </a:solidFill>
                <a:latin typeface="Century Gothic" pitchFamily="34" charset="0"/>
              </a:defRPr>
            </a:lvl1pPr>
          </a:lstStyle>
          <a:p>
            <a:r>
              <a:rPr lang="en-CA"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95959"/>
                </a:solidFill>
                <a:latin typeface="Century Gothic"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dirty="0"/>
              <a:t>Click to edit Master text styles</a:t>
            </a:r>
          </a:p>
        </p:txBody>
      </p:sp>
      <p:sp>
        <p:nvSpPr>
          <p:cNvPr id="6" name="Slide Number Placeholder 5"/>
          <p:cNvSpPr>
            <a:spLocks noGrp="1"/>
          </p:cNvSpPr>
          <p:nvPr>
            <p:ph type="sldNum" sz="quarter" idx="10"/>
          </p:nvPr>
        </p:nvSpPr>
        <p:spPr/>
        <p:txBody>
          <a:bodyPr/>
          <a:lstStyle>
            <a:lvl1pPr>
              <a:defRPr/>
            </a:lvl1pPr>
          </a:lstStyle>
          <a:p>
            <a:fld id="{00CFA99A-0B6A-4F6F-BA8D-AFBE694F623A}" type="slidenum">
              <a:rPr lang="en-US" altLang="en-US"/>
              <a:pPr/>
              <a:t>‹#›</a:t>
            </a:fld>
            <a:endParaRPr lang="en-US" altLang="en-US" dirty="0"/>
          </a:p>
        </p:txBody>
      </p:sp>
      <p:cxnSp>
        <p:nvCxnSpPr>
          <p:cNvPr id="8" name="Straight Connector 7"/>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340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8" name="Slide Number Placeholder 5"/>
          <p:cNvSpPr>
            <a:spLocks noGrp="1"/>
          </p:cNvSpPr>
          <p:nvPr>
            <p:ph type="sldNum" sz="quarter" idx="10"/>
          </p:nvPr>
        </p:nvSpPr>
        <p:spPr/>
        <p:txBody>
          <a:bodyPr/>
          <a:lstStyle>
            <a:lvl1pPr>
              <a:defRPr/>
            </a:lvl1pPr>
          </a:lstStyle>
          <a:p>
            <a:fld id="{A7F49F12-9138-49F1-96D4-CC6FC00A57C3}" type="slidenum">
              <a:rPr lang="en-US" altLang="en-US"/>
              <a:pPr/>
              <a:t>‹#›</a:t>
            </a:fld>
            <a:endParaRPr lang="en-US" altLang="en-US" dirty="0"/>
          </a:p>
        </p:txBody>
      </p:sp>
    </p:spTree>
    <p:extLst>
      <p:ext uri="{BB962C8B-B14F-4D97-AF65-F5344CB8AC3E}">
        <p14:creationId xmlns:p14="http://schemas.microsoft.com/office/powerpoint/2010/main" val="250418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12"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4922838" y="2805113"/>
            <a:ext cx="4221162" cy="3119437"/>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8" name="Rectangle 7"/>
          <p:cNvSpPr/>
          <p:nvPr userDrawn="1"/>
        </p:nvSpPr>
        <p:spPr>
          <a:xfrm>
            <a:off x="9029700" y="2805113"/>
            <a:ext cx="114300" cy="3119437"/>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Content Placeholder 2"/>
          <p:cNvSpPr>
            <a:spLocks noGrp="1"/>
          </p:cNvSpPr>
          <p:nvPr>
            <p:ph sz="half" idx="12"/>
          </p:nvPr>
        </p:nvSpPr>
        <p:spPr>
          <a:xfrm>
            <a:off x="5177693" y="3057770"/>
            <a:ext cx="3651494" cy="2668344"/>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a:t>Click to edit Master text styles</a:t>
            </a:r>
          </a:p>
        </p:txBody>
      </p:sp>
      <p:sp>
        <p:nvSpPr>
          <p:cNvPr id="11" name="Slide Number Placeholder 5"/>
          <p:cNvSpPr>
            <a:spLocks noGrp="1"/>
          </p:cNvSpPr>
          <p:nvPr>
            <p:ph type="sldNum" sz="quarter" idx="13"/>
          </p:nvPr>
        </p:nvSpPr>
        <p:spPr/>
        <p:txBody>
          <a:bodyPr/>
          <a:lstStyle>
            <a:lvl1pPr>
              <a:defRPr/>
            </a:lvl1pPr>
          </a:lstStyle>
          <a:p>
            <a:fld id="{0606BA19-779A-4930-9322-0B47357BACC7}" type="slidenum">
              <a:rPr lang="en-US" altLang="en-US"/>
              <a:pPr/>
              <a:t>‹#›</a:t>
            </a:fld>
            <a:endParaRPr lang="en-US" altLang="en-US" dirty="0"/>
          </a:p>
        </p:txBody>
      </p:sp>
    </p:spTree>
    <p:extLst>
      <p:ext uri="{BB962C8B-B14F-4D97-AF65-F5344CB8AC3E}">
        <p14:creationId xmlns:p14="http://schemas.microsoft.com/office/powerpoint/2010/main" val="3918813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p:cNvSpPr/>
          <p:nvPr userDrawn="1"/>
        </p:nvSpPr>
        <p:spPr>
          <a:xfrm>
            <a:off x="4922838" y="1600201"/>
            <a:ext cx="3798887" cy="452596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ECECEC"/>
              </a:solidFill>
            </a:endParaRPr>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Content Placeholder 2"/>
          <p:cNvSpPr>
            <a:spLocks noGrp="1"/>
          </p:cNvSpPr>
          <p:nvPr>
            <p:ph sz="half" idx="12"/>
          </p:nvPr>
        </p:nvSpPr>
        <p:spPr>
          <a:xfrm>
            <a:off x="5167923" y="1944078"/>
            <a:ext cx="3553802" cy="3782036"/>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a:t>Click to edit Master text styles</a:t>
            </a:r>
          </a:p>
        </p:txBody>
      </p:sp>
      <p:sp>
        <p:nvSpPr>
          <p:cNvPr id="11" name="Slide Number Placeholder 5"/>
          <p:cNvSpPr>
            <a:spLocks noGrp="1"/>
          </p:cNvSpPr>
          <p:nvPr>
            <p:ph type="sldNum" sz="quarter" idx="13"/>
          </p:nvPr>
        </p:nvSpPr>
        <p:spPr/>
        <p:txBody>
          <a:bodyPr/>
          <a:lstStyle>
            <a:lvl1pPr>
              <a:defRPr/>
            </a:lvl1pPr>
          </a:lstStyle>
          <a:p>
            <a:fld id="{3E294082-DFA0-4304-8D39-BC23FA45EDA4}" type="slidenum">
              <a:rPr lang="en-US" altLang="en-US"/>
              <a:pPr/>
              <a:t>‹#›</a:t>
            </a:fld>
            <a:endParaRPr lang="en-US" altLang="en-US" dirty="0"/>
          </a:p>
        </p:txBody>
      </p:sp>
      <p:pic>
        <p:nvPicPr>
          <p:cNvPr id="13"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5325363" y="5866131"/>
            <a:ext cx="382755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656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pic>
        <p:nvPicPr>
          <p:cNvPr id="12"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457200" y="3995738"/>
            <a:ext cx="8264525" cy="192881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ECECEC"/>
              </a:solidFill>
            </a:endParaRPr>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457200" y="1600201"/>
            <a:ext cx="8229600" cy="2157607"/>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Content Placeholder 2"/>
          <p:cNvSpPr>
            <a:spLocks noGrp="1"/>
          </p:cNvSpPr>
          <p:nvPr>
            <p:ph sz="half" idx="12"/>
          </p:nvPr>
        </p:nvSpPr>
        <p:spPr>
          <a:xfrm>
            <a:off x="605692" y="4140741"/>
            <a:ext cx="8116033" cy="1332960"/>
          </a:xfrm>
          <a:solidFill>
            <a:srgbClr val="ECECEC"/>
          </a:solidFill>
        </p:spPr>
        <p:txBody>
          <a:bodyPr/>
          <a:lstStyle>
            <a:lvl1pPr marL="0" indent="0">
              <a:buNone/>
              <a:defRPr sz="1800" i="1"/>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a:t>Click to edit Master text styles</a:t>
            </a:r>
          </a:p>
        </p:txBody>
      </p:sp>
      <p:sp>
        <p:nvSpPr>
          <p:cNvPr id="11" name="Slide Number Placeholder 5"/>
          <p:cNvSpPr>
            <a:spLocks noGrp="1"/>
          </p:cNvSpPr>
          <p:nvPr>
            <p:ph type="sldNum" sz="quarter" idx="13"/>
          </p:nvPr>
        </p:nvSpPr>
        <p:spPr/>
        <p:txBody>
          <a:bodyPr/>
          <a:lstStyle>
            <a:lvl1pPr>
              <a:defRPr/>
            </a:lvl1pPr>
          </a:lstStyle>
          <a:p>
            <a:fld id="{AB52D289-F740-481C-B2A6-EE2832E288B0}" type="slidenum">
              <a:rPr lang="en-US" altLang="en-US"/>
              <a:pPr/>
              <a:t>‹#›</a:t>
            </a:fld>
            <a:endParaRPr lang="en-US" altLang="en-US" dirty="0"/>
          </a:p>
        </p:txBody>
      </p:sp>
      <p:pic>
        <p:nvPicPr>
          <p:cNvPr id="14"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1007363" y="5650231"/>
            <a:ext cx="815512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376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Slide Number Placeholder 5"/>
          <p:cNvSpPr>
            <a:spLocks noGrp="1"/>
          </p:cNvSpPr>
          <p:nvPr>
            <p:ph type="sldNum" sz="quarter" idx="10"/>
          </p:nvPr>
        </p:nvSpPr>
        <p:spPr/>
        <p:txBody>
          <a:bodyPr/>
          <a:lstStyle>
            <a:lvl1pPr>
              <a:defRPr/>
            </a:lvl1pPr>
          </a:lstStyle>
          <a:p>
            <a:fld id="{398FBFBE-36BC-482D-A777-8BE920DF890D}" type="slidenum">
              <a:rPr lang="en-US" altLang="en-US"/>
              <a:pPr/>
              <a:t>‹#›</a:t>
            </a:fld>
            <a:endParaRPr lang="en-US" altLang="en-US" dirty="0"/>
          </a:p>
        </p:txBody>
      </p:sp>
    </p:spTree>
    <p:extLst>
      <p:ext uri="{BB962C8B-B14F-4D97-AF65-F5344CB8AC3E}">
        <p14:creationId xmlns:p14="http://schemas.microsoft.com/office/powerpoint/2010/main" val="2367219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maple_leaf.jpg"/>
          <p:cNvPicPr>
            <a:picLocks noChangeAspect="1"/>
          </p:cNvPicPr>
          <p:nvPr userDrawn="1"/>
        </p:nvPicPr>
        <p:blipFill>
          <a:blip r:embed="rId21"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Title Placeholder 1"/>
          <p:cNvSpPr>
            <a:spLocks noGrp="1"/>
          </p:cNvSpPr>
          <p:nvPr>
            <p:ph type="title"/>
          </p:nvPr>
        </p:nvSpPr>
        <p:spPr bwMode="auto">
          <a:xfrm>
            <a:off x="457200" y="274638"/>
            <a:ext cx="8229600"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ltLang="en-US" dirty="0"/>
              <a:t>Click to edit Master title style</a:t>
            </a:r>
            <a:endParaRPr lang="en-US" altLang="en-US" dirty="0"/>
          </a:p>
        </p:txBody>
      </p:sp>
      <p:sp>
        <p:nvSpPr>
          <p:cNvPr id="1027" name="Text Placeholder 2"/>
          <p:cNvSpPr>
            <a:spLocks noGrp="1"/>
          </p:cNvSpPr>
          <p:nvPr>
            <p:ph type="body" idx="1"/>
          </p:nvPr>
        </p:nvSpPr>
        <p:spPr bwMode="auto">
          <a:xfrm>
            <a:off x="457200" y="1436688"/>
            <a:ext cx="8229600"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a:t>Click to edit Master text styles</a:t>
            </a:r>
          </a:p>
          <a:p>
            <a:pPr lvl="1"/>
            <a:r>
              <a:rPr lang="en-CA" altLang="en-US" dirty="0"/>
              <a:t>Second level</a:t>
            </a:r>
          </a:p>
          <a:p>
            <a:pPr lvl="2"/>
            <a:r>
              <a:rPr lang="en-CA" altLang="en-US" dirty="0"/>
              <a:t>Third level</a:t>
            </a:r>
          </a:p>
          <a:p>
            <a:pPr lvl="3"/>
            <a:r>
              <a:rPr lang="en-CA" altLang="en-US" dirty="0"/>
              <a:t>Fourth level</a:t>
            </a:r>
          </a:p>
          <a:p>
            <a:pPr lvl="4"/>
            <a:r>
              <a:rPr lang="en-CA" altLang="en-US" dirty="0"/>
              <a:t>Fifth level</a:t>
            </a:r>
            <a:endParaRPr lang="en-US" altLang="en-US" dirty="0"/>
          </a:p>
        </p:txBody>
      </p:sp>
      <p:sp>
        <p:nvSpPr>
          <p:cNvPr id="6" name="Slide Number Placeholder 5"/>
          <p:cNvSpPr>
            <a:spLocks noGrp="1"/>
          </p:cNvSpPr>
          <p:nvPr>
            <p:ph type="sldNum" sz="quarter" idx="4"/>
          </p:nvPr>
        </p:nvSpPr>
        <p:spPr>
          <a:xfrm>
            <a:off x="457200" y="6356350"/>
            <a:ext cx="982663"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7F7F7F"/>
                </a:solidFill>
                <a:latin typeface="Century Gothic" panose="020B0502020202020204" pitchFamily="34" charset="0"/>
              </a:defRPr>
            </a:lvl1pPr>
          </a:lstStyle>
          <a:p>
            <a:fld id="{4AF31215-D414-49A1-B0BE-FA6A849F09BB}" type="slidenum">
              <a:rPr lang="en-US" altLang="en-US"/>
              <a:pPr/>
              <a:t>‹#›</a:t>
            </a:fld>
            <a:endParaRPr lang="en-US" altLang="en-US" dirty="0"/>
          </a:p>
        </p:txBody>
      </p:sp>
      <p:sp>
        <p:nvSpPr>
          <p:cNvPr id="2" name="hr" descr="UNCLASSIFIED"/>
          <p:cNvSpPr txBox="1"/>
          <p:nvPr userDrawn="1"/>
        </p:nvSpPr>
        <p:spPr>
          <a:xfrm>
            <a:off x="0" y="0"/>
            <a:ext cx="9144000" cy="276999"/>
          </a:xfrm>
          <a:prstGeom prst="rect">
            <a:avLst/>
          </a:prstGeom>
          <a:noFill/>
        </p:spPr>
        <p:txBody>
          <a:bodyPr vert="horz" wrap="square" rtlCol="0">
            <a:spAutoFit/>
          </a:bodyPr>
          <a:lstStyle/>
          <a:p>
            <a:pPr algn="r"/>
            <a:r>
              <a:rPr lang="en-CA" sz="1200" b="0" i="0" u="none" baseline="0">
                <a:solidFill>
                  <a:srgbClr val="000000"/>
                </a:solidFill>
                <a:latin typeface="Arial" panose="020B0604020202020204" pitchFamily="34" charset="0"/>
              </a:rPr>
              <a:t>UNCLASSIFIED</a:t>
            </a:r>
            <a:endParaRPr lang="en-CA" sz="1200" b="0" i="0" u="none" baseline="0" dirty="0">
              <a:solidFill>
                <a:srgbClr val="000000"/>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75" r:id="rId15"/>
    <p:sldLayoutId id="2147483976" r:id="rId16"/>
    <p:sldLayoutId id="2147483977" r:id="rId17"/>
    <p:sldLayoutId id="2147483978" r:id="rId18"/>
    <p:sldLayoutId id="2147483979" r:id="rId19"/>
  </p:sldLayoutIdLst>
  <p:hf hdr="0"/>
  <p:txStyles>
    <p:titleStyle>
      <a:lvl1pPr algn="l" defTabSz="457200" rtl="0" eaLnBrk="0" fontAlgn="base" hangingPunct="0">
        <a:spcBef>
          <a:spcPct val="0"/>
        </a:spcBef>
        <a:spcAft>
          <a:spcPct val="0"/>
        </a:spcAft>
        <a:defRPr lang="en-US" sz="3600" kern="1200" dirty="0">
          <a:solidFill>
            <a:srgbClr val="595959"/>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p:titleStyle>
    <p:bodyStyle>
      <a:lvl1pPr marL="342900" indent="-342900" algn="l" defTabSz="457200" rtl="0" eaLnBrk="0" fontAlgn="base" hangingPunct="0">
        <a:spcBef>
          <a:spcPct val="20000"/>
        </a:spcBef>
        <a:spcAft>
          <a:spcPct val="0"/>
        </a:spcAft>
        <a:buClr>
          <a:srgbClr val="595959"/>
        </a:buClr>
        <a:buFont typeface="Arial" panose="020B0604020202020204" pitchFamily="34" charset="0"/>
        <a:buChar char="•"/>
        <a:defRPr lang="en-CA" sz="2600" kern="1200" dirty="0">
          <a:solidFill>
            <a:srgbClr val="595959"/>
          </a:solidFill>
          <a:latin typeface="Century Gothic" pitchFamily="34" charset="0"/>
          <a:ea typeface="ヒラギノ角ゴ Pro W3" pitchFamily="126" charset="-128"/>
          <a:cs typeface="Century Gothic" pitchFamily="34" charset="0"/>
        </a:defRPr>
      </a:lvl1pPr>
      <a:lvl2pPr marL="742950" indent="-285750" algn="l" defTabSz="457200" rtl="0" eaLnBrk="0" fontAlgn="base" hangingPunct="0">
        <a:spcBef>
          <a:spcPct val="20000"/>
        </a:spcBef>
        <a:spcAft>
          <a:spcPct val="0"/>
        </a:spcAft>
        <a:buClr>
          <a:srgbClr val="595959"/>
        </a:buClr>
        <a:buFont typeface="Arial" panose="020B0604020202020204" pitchFamily="34" charset="0"/>
        <a:buChar char="•"/>
        <a:defRPr lang="en-CA" sz="2400" kern="1200" dirty="0">
          <a:solidFill>
            <a:srgbClr val="595959"/>
          </a:solidFill>
          <a:latin typeface="Century Gothic" pitchFamily="34" charset="0"/>
          <a:ea typeface="ヒラギノ角ゴ Pro W3" pitchFamily="126" charset="-128"/>
          <a:cs typeface="Century Gothic" pitchFamily="34" charset="0"/>
        </a:defRPr>
      </a:lvl2pPr>
      <a:lvl3pPr marL="1143000" indent="-228600" algn="l" defTabSz="457200" rtl="0" eaLnBrk="0" fontAlgn="base" hangingPunct="0">
        <a:spcBef>
          <a:spcPct val="20000"/>
        </a:spcBef>
        <a:spcAft>
          <a:spcPct val="0"/>
        </a:spcAft>
        <a:buClr>
          <a:srgbClr val="595959"/>
        </a:buClr>
        <a:buFont typeface="Arial" panose="020B0604020202020204" pitchFamily="34" charset="0"/>
        <a:buChar char="•"/>
        <a:defRPr lang="en-CA" sz="2200" kern="1200" dirty="0">
          <a:solidFill>
            <a:srgbClr val="595959"/>
          </a:solidFill>
          <a:latin typeface="Century Gothic" pitchFamily="34" charset="0"/>
          <a:ea typeface="ヒラギノ角ゴ Pro W3" pitchFamily="126" charset="-128"/>
          <a:cs typeface="Century Gothic" pitchFamily="34" charset="0"/>
        </a:defRPr>
      </a:lvl3pPr>
      <a:lvl4pPr marL="1600200" indent="-228600" algn="l" defTabSz="457200" rtl="0" eaLnBrk="0" fontAlgn="base" hangingPunct="0">
        <a:spcBef>
          <a:spcPct val="20000"/>
        </a:spcBef>
        <a:spcAft>
          <a:spcPct val="0"/>
        </a:spcAft>
        <a:buClr>
          <a:srgbClr val="595959"/>
        </a:buClr>
        <a:buFont typeface="Arial" panose="020B0604020202020204" pitchFamily="34" charset="0"/>
        <a:buChar char="•"/>
        <a:defRPr lang="en-CA" sz="2000" kern="1200" dirty="0">
          <a:solidFill>
            <a:srgbClr val="595959"/>
          </a:solidFill>
          <a:latin typeface="Century Gothic" pitchFamily="34" charset="0"/>
          <a:ea typeface="ヒラギノ角ゴ Pro W3" pitchFamily="126" charset="-128"/>
          <a:cs typeface="Century Gothic" pitchFamily="34" charset="0"/>
        </a:defRPr>
      </a:lvl4pPr>
      <a:lvl5pPr marL="2057400" indent="-228600" algn="l" defTabSz="457200" rtl="0" eaLnBrk="0" fontAlgn="base" hangingPunct="0">
        <a:spcBef>
          <a:spcPct val="20000"/>
        </a:spcBef>
        <a:spcAft>
          <a:spcPct val="0"/>
        </a:spcAft>
        <a:buClr>
          <a:srgbClr val="595959"/>
        </a:buClr>
        <a:buFont typeface="Arial" panose="020B0604020202020204" pitchFamily="34" charset="0"/>
        <a:buChar char="•"/>
        <a:defRPr lang="en-US" kern="1200" dirty="0">
          <a:solidFill>
            <a:srgbClr val="595959"/>
          </a:solidFill>
          <a:latin typeface="Century Gothic" pitchFamily="34" charset="0"/>
          <a:ea typeface="ヒラギノ角ゴ Pro W3" pitchFamily="126" charset="-128"/>
          <a:cs typeface="Century Gothic"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2.jpg"/><Relationship Id="rId5" Type="http://schemas.openxmlformats.org/officeDocument/2006/relationships/tags" Target="../tags/tag6.xml"/><Relationship Id="rId10" Type="http://schemas.openxmlformats.org/officeDocument/2006/relationships/image" Target="../media/image6.png"/><Relationship Id="rId4" Type="http://schemas.openxmlformats.org/officeDocument/2006/relationships/tags" Target="../tags/tag5.xml"/><Relationship Id="rId9" Type="http://schemas.openxmlformats.org/officeDocument/2006/relationships/image" Target="../media/image5.jpg"/></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18" Type="http://schemas.openxmlformats.org/officeDocument/2006/relationships/tags" Target="../tags/tag33.xml"/><Relationship Id="rId26" Type="http://schemas.openxmlformats.org/officeDocument/2006/relationships/notesSlide" Target="../notesSlides/notesSlide2.xml"/><Relationship Id="rId3" Type="http://schemas.openxmlformats.org/officeDocument/2006/relationships/tags" Target="../tags/tag18.xml"/><Relationship Id="rId21" Type="http://schemas.openxmlformats.org/officeDocument/2006/relationships/tags" Target="../tags/tag36.xml"/><Relationship Id="rId7" Type="http://schemas.openxmlformats.org/officeDocument/2006/relationships/tags" Target="../tags/tag22.xml"/><Relationship Id="rId12" Type="http://schemas.openxmlformats.org/officeDocument/2006/relationships/tags" Target="../tags/tag27.xml"/><Relationship Id="rId17" Type="http://schemas.openxmlformats.org/officeDocument/2006/relationships/tags" Target="../tags/tag32.xml"/><Relationship Id="rId25" Type="http://schemas.openxmlformats.org/officeDocument/2006/relationships/slideLayout" Target="../slideLayouts/slideLayout18.xml"/><Relationship Id="rId2" Type="http://schemas.openxmlformats.org/officeDocument/2006/relationships/tags" Target="../tags/tag17.xml"/><Relationship Id="rId16" Type="http://schemas.openxmlformats.org/officeDocument/2006/relationships/tags" Target="../tags/tag31.xml"/><Relationship Id="rId20" Type="http://schemas.openxmlformats.org/officeDocument/2006/relationships/tags" Target="../tags/tag35.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24" Type="http://schemas.openxmlformats.org/officeDocument/2006/relationships/tags" Target="../tags/tag39.xml"/><Relationship Id="rId5" Type="http://schemas.openxmlformats.org/officeDocument/2006/relationships/tags" Target="../tags/tag20.xml"/><Relationship Id="rId15" Type="http://schemas.openxmlformats.org/officeDocument/2006/relationships/tags" Target="../tags/tag30.xml"/><Relationship Id="rId23" Type="http://schemas.openxmlformats.org/officeDocument/2006/relationships/tags" Target="../tags/tag38.xml"/><Relationship Id="rId10" Type="http://schemas.openxmlformats.org/officeDocument/2006/relationships/tags" Target="../tags/tag25.xml"/><Relationship Id="rId19" Type="http://schemas.openxmlformats.org/officeDocument/2006/relationships/tags" Target="../tags/tag34.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tags" Target="../tags/tag29.xml"/><Relationship Id="rId22" Type="http://schemas.openxmlformats.org/officeDocument/2006/relationships/tags" Target="../tags/tag37.xml"/></Relationships>
</file>

<file path=ppt/slides/_rels/slide4.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notesSlide" Target="../notesSlides/notesSlide3.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slideLayout" Target="../slideLayouts/slideLayout18.xml"/><Relationship Id="rId5" Type="http://schemas.openxmlformats.org/officeDocument/2006/relationships/tags" Target="../tags/tag4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s>
</file>

<file path=ppt/slides/_rels/slide5.xml.rels><?xml version="1.0" encoding="UTF-8" standalone="yes"?>
<Relationships xmlns="http://schemas.openxmlformats.org/package/2006/relationships"><Relationship Id="rId3" Type="http://schemas.openxmlformats.org/officeDocument/2006/relationships/tags" Target="../tags/tag52.xml"/><Relationship Id="rId7" Type="http://schemas.openxmlformats.org/officeDocument/2006/relationships/notesSlide" Target="../notesSlides/notesSlide4.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Layout" Target="../slideLayouts/slideLayout2.xml"/><Relationship Id="rId5" Type="http://schemas.openxmlformats.org/officeDocument/2006/relationships/tags" Target="../tags/tag54.xml"/><Relationship Id="rId4" Type="http://schemas.openxmlformats.org/officeDocument/2006/relationships/tags" Target="../tags/tag5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image" Target="../media/image7.png"/><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custDataLst>
              <p:tags r:id="rId1"/>
            </p:custDataLst>
          </p:nvPr>
        </p:nvPicPr>
        <p:blipFill rotWithShape="1">
          <a:blip r:embed="rId9">
            <a:duotone>
              <a:schemeClr val="accent3">
                <a:shade val="45000"/>
                <a:satMod val="135000"/>
              </a:schemeClr>
              <a:prstClr val="white"/>
            </a:duotone>
            <a:extLst>
              <a:ext uri="{28A0092B-C50C-407E-A947-70E740481C1C}">
                <a14:useLocalDpi xmlns:a14="http://schemas.microsoft.com/office/drawing/2010/main" val="0"/>
              </a:ext>
            </a:extLst>
          </a:blip>
          <a:srcRect t="4803" b="28499"/>
          <a:stretch/>
        </p:blipFill>
        <p:spPr>
          <a:xfrm>
            <a:off x="435600" y="712800"/>
            <a:ext cx="8254800" cy="5413348"/>
          </a:xfrm>
          <a:prstGeom prst="rect">
            <a:avLst/>
          </a:prstGeom>
        </p:spPr>
      </p:pic>
      <p:pic>
        <p:nvPicPr>
          <p:cNvPr id="9" name="Picture 8" descr="trans_flag_gr-01.png"/>
          <p:cNvPicPr>
            <a:picLocks noChangeAspect="1"/>
          </p:cNvPicPr>
          <p:nvPr>
            <p:custDataLst>
              <p:tags r:id="rId2"/>
            </p:custDataLst>
          </p:nvPr>
        </p:nvPicPr>
        <p:blipFill rotWithShape="1">
          <a:blip r:embed="rId10">
            <a:extLst>
              <a:ext uri="{28A0092B-C50C-407E-A947-70E740481C1C}">
                <a14:useLocalDpi xmlns:a14="http://schemas.microsoft.com/office/drawing/2010/main" val="0"/>
              </a:ext>
            </a:extLst>
          </a:blip>
          <a:srcRect l="16804" t="14260" r="33455" b="35651"/>
          <a:stretch/>
        </p:blipFill>
        <p:spPr>
          <a:xfrm>
            <a:off x="435600" y="712590"/>
            <a:ext cx="8254800" cy="5413348"/>
          </a:xfrm>
          <a:prstGeom prst="rect">
            <a:avLst/>
          </a:prstGeom>
        </p:spPr>
      </p:pic>
      <p:sp>
        <p:nvSpPr>
          <p:cNvPr id="26626" name="Slide Number Placeholder 5"/>
          <p:cNvSpPr>
            <a:spLocks noGrp="1"/>
          </p:cNvSpPr>
          <p:nvPr>
            <p:ph type="sldNum" sz="quarter" idx="12"/>
            <p:custDataLst>
              <p:tags r:id="rId3"/>
            </p:custDataLst>
          </p:nvPr>
        </p:nvSpPr>
        <p:spPr bwMode="auto">
          <a:xfrm>
            <a:off x="-4976813" y="7416800"/>
            <a:ext cx="9826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ヒラギノ角ゴ Pro W3" pitchFamily="127" charset="-128"/>
              </a:defRPr>
            </a:lvl1pPr>
            <a:lvl2pPr marL="742950" indent="-285750" eaLnBrk="0" hangingPunct="0">
              <a:defRPr sz="2400">
                <a:solidFill>
                  <a:schemeClr val="tx1"/>
                </a:solidFill>
                <a:latin typeface="Calibri" panose="020F0502020204030204" pitchFamily="34" charset="0"/>
                <a:ea typeface="ヒラギノ角ゴ Pro W3" pitchFamily="127" charset="-128"/>
              </a:defRPr>
            </a:lvl2pPr>
            <a:lvl3pPr marL="1143000" indent="-228600" eaLnBrk="0" hangingPunct="0">
              <a:defRPr sz="2400">
                <a:solidFill>
                  <a:schemeClr val="tx1"/>
                </a:solidFill>
                <a:latin typeface="Calibri" panose="020F0502020204030204" pitchFamily="34" charset="0"/>
                <a:ea typeface="ヒラギノ角ゴ Pro W3" pitchFamily="127" charset="-128"/>
              </a:defRPr>
            </a:lvl3pPr>
            <a:lvl4pPr marL="1600200" indent="-228600" eaLnBrk="0" hangingPunct="0">
              <a:defRPr sz="2400">
                <a:solidFill>
                  <a:schemeClr val="tx1"/>
                </a:solidFill>
                <a:latin typeface="Calibri" panose="020F0502020204030204" pitchFamily="34" charset="0"/>
                <a:ea typeface="ヒラギノ角ゴ Pro W3" pitchFamily="127" charset="-128"/>
              </a:defRPr>
            </a:lvl4pPr>
            <a:lvl5pPr marL="2057400" indent="-228600" eaLnBrk="0" hangingPunct="0">
              <a:defRPr sz="2400">
                <a:solidFill>
                  <a:schemeClr val="tx1"/>
                </a:solidFill>
                <a:latin typeface="Calibri" panose="020F0502020204030204" pitchFamily="34" charset="0"/>
                <a:ea typeface="ヒラギノ角ゴ Pro W3" pitchFamily="127"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9pPr>
          </a:lstStyle>
          <a:p>
            <a:pPr eaLnBrk="1" hangingPunct="1"/>
            <a:fld id="{03D4ADAF-039D-454F-9A17-48D0687AB1E5}" type="slidenum">
              <a:rPr lang="en-US" altLang="en-US" sz="1200">
                <a:solidFill>
                  <a:srgbClr val="7F7F7F"/>
                </a:solidFill>
                <a:latin typeface="Century Gothic" panose="020B0502020202020204" pitchFamily="34" charset="0"/>
              </a:rPr>
              <a:pPr eaLnBrk="1" hangingPunct="1"/>
              <a:t>1</a:t>
            </a:fld>
            <a:endParaRPr lang="en-US" altLang="en-US" sz="1200" dirty="0">
              <a:solidFill>
                <a:srgbClr val="7F7F7F"/>
              </a:solidFill>
              <a:latin typeface="Century Gothic" panose="020B0502020202020204" pitchFamily="34" charset="0"/>
            </a:endParaRPr>
          </a:p>
        </p:txBody>
      </p:sp>
      <p:sp>
        <p:nvSpPr>
          <p:cNvPr id="26" name="Rectangle 25"/>
          <p:cNvSpPr/>
          <p:nvPr>
            <p:custDataLst>
              <p:tags r:id="rId4"/>
            </p:custDataLst>
          </p:nvPr>
        </p:nvSpPr>
        <p:spPr>
          <a:xfrm>
            <a:off x="435600" y="3294000"/>
            <a:ext cx="7319963" cy="2046287"/>
          </a:xfrm>
          <a:prstGeom prst="rect">
            <a:avLst/>
          </a:prstGeom>
          <a:solidFill>
            <a:schemeClr val="bg1">
              <a:alpha val="7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27" name="Title 5"/>
          <p:cNvSpPr>
            <a:spLocks noGrp="1"/>
          </p:cNvSpPr>
          <p:nvPr>
            <p:ph type="ctrTitle"/>
            <p:custDataLst>
              <p:tags r:id="rId5"/>
            </p:custDataLst>
          </p:nvPr>
        </p:nvSpPr>
        <p:spPr>
          <a:xfrm>
            <a:off x="668338" y="3294063"/>
            <a:ext cx="7112000" cy="1023937"/>
          </a:xfrm>
        </p:spPr>
        <p:txBody>
          <a:bodyPr>
            <a:normAutofit/>
          </a:bodyPr>
          <a:lstStyle/>
          <a:p>
            <a:r>
              <a:rPr lang="en-CA" b="1" dirty="0"/>
              <a:t>À bas </a:t>
            </a:r>
            <a:r>
              <a:rPr lang="en-CA" b="1" dirty="0" err="1"/>
              <a:t>l’arnaque</a:t>
            </a:r>
            <a:endParaRPr lang="en-CA" b="1" dirty="0"/>
          </a:p>
        </p:txBody>
      </p:sp>
      <p:sp>
        <p:nvSpPr>
          <p:cNvPr id="28" name="Subtitle 6"/>
          <p:cNvSpPr>
            <a:spLocks noGrp="1"/>
          </p:cNvSpPr>
          <p:nvPr>
            <p:ph type="subTitle" idx="1"/>
            <p:custDataLst>
              <p:tags r:id="rId6"/>
            </p:custDataLst>
          </p:nvPr>
        </p:nvSpPr>
        <p:spPr>
          <a:xfrm>
            <a:off x="668338" y="4535786"/>
            <a:ext cx="6900862" cy="817200"/>
          </a:xfrm>
        </p:spPr>
        <p:txBody>
          <a:bodyPr/>
          <a:lstStyle/>
          <a:p>
            <a:r>
              <a:rPr lang="fr-CA" dirty="0"/>
              <a:t>Campagne publicitaire interministérielle</a:t>
            </a:r>
          </a:p>
        </p:txBody>
      </p:sp>
      <p:pic>
        <p:nvPicPr>
          <p:cNvPr id="29" name="Picture 7"/>
          <p:cNvPicPr>
            <a:picLocks/>
          </p:cNvPicPr>
          <p:nvPr>
            <p:custDataLst>
              <p:tags r:id="rId7"/>
            </p:custDataLst>
          </p:nvPr>
        </p:nvPicPr>
        <p:blipFill>
          <a:blip r:embed="rId11">
            <a:extLst>
              <a:ext uri="{28A0092B-C50C-407E-A947-70E740481C1C}">
                <a14:useLocalDpi xmlns:a14="http://schemas.microsoft.com/office/drawing/2010/main" val="0"/>
              </a:ext>
            </a:extLst>
          </a:blip>
          <a:stretch>
            <a:fillRect/>
          </a:stretch>
        </p:blipFill>
        <p:spPr bwMode="auto">
          <a:xfrm>
            <a:off x="668338" y="4424288"/>
            <a:ext cx="6900862"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3020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b="1" dirty="0" err="1">
                <a:solidFill>
                  <a:srgbClr val="92D050"/>
                </a:solidFill>
              </a:rPr>
              <a:t>Contexte</a:t>
            </a:r>
            <a:endParaRPr lang="en-US" b="1" dirty="0">
              <a:solidFill>
                <a:srgbClr val="92D050"/>
              </a:solidFill>
            </a:endParaRPr>
          </a:p>
        </p:txBody>
      </p:sp>
      <p:sp>
        <p:nvSpPr>
          <p:cNvPr id="3" name="Slide Number Placeholder 2"/>
          <p:cNvSpPr>
            <a:spLocks noGrp="1"/>
          </p:cNvSpPr>
          <p:nvPr>
            <p:ph type="sldNum" sz="quarter" idx="10"/>
            <p:custDataLst>
              <p:tags r:id="rId2"/>
            </p:custDataLst>
          </p:nvPr>
        </p:nvSpPr>
        <p:spPr/>
        <p:txBody>
          <a:bodyPr/>
          <a:lstStyle/>
          <a:p>
            <a:fld id="{02D39D0D-F62A-4139-B340-C63EECD0B4C7}" type="slidenum">
              <a:rPr lang="en-US" smtClean="0"/>
              <a:t>2</a:t>
            </a:fld>
            <a:endParaRPr lang="en-US" dirty="0"/>
          </a:p>
        </p:txBody>
      </p:sp>
      <p:sp>
        <p:nvSpPr>
          <p:cNvPr id="4" name="Rectangle 3"/>
          <p:cNvSpPr/>
          <p:nvPr>
            <p:custDataLst>
              <p:tags r:id="rId3"/>
            </p:custDataLst>
          </p:nvPr>
        </p:nvSpPr>
        <p:spPr>
          <a:xfrm>
            <a:off x="619125" y="1524000"/>
            <a:ext cx="7905750" cy="372644"/>
          </a:xfrm>
          <a:prstGeom prst="rect">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cs typeface="Arial" pitchFamily="34" charset="0"/>
              </a:rPr>
              <a:t>Situation </a:t>
            </a:r>
            <a:r>
              <a:rPr lang="en-US" dirty="0" err="1">
                <a:solidFill>
                  <a:schemeClr val="bg1"/>
                </a:solidFill>
                <a:cs typeface="Arial" pitchFamily="34" charset="0"/>
              </a:rPr>
              <a:t>actuelle</a:t>
            </a:r>
            <a:endParaRPr lang="en-US" dirty="0">
              <a:solidFill>
                <a:schemeClr val="bg1"/>
              </a:solidFill>
              <a:cs typeface="Arial" pitchFamily="34" charset="0"/>
            </a:endParaRPr>
          </a:p>
        </p:txBody>
      </p:sp>
      <p:sp>
        <p:nvSpPr>
          <p:cNvPr id="11" name="Rectangle 10"/>
          <p:cNvSpPr/>
          <p:nvPr>
            <p:custDataLst>
              <p:tags r:id="rId4"/>
            </p:custDataLst>
          </p:nvPr>
        </p:nvSpPr>
        <p:spPr>
          <a:xfrm>
            <a:off x="619124" y="1945230"/>
            <a:ext cx="7905750" cy="134215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Clr>
                <a:schemeClr val="tx1">
                  <a:lumMod val="65000"/>
                  <a:lumOff val="35000"/>
                </a:schemeClr>
              </a:buClr>
              <a:buFont typeface="Wingdings" pitchFamily="2" charset="2"/>
              <a:buChar char="§"/>
            </a:pPr>
            <a:r>
              <a:rPr lang="fr-CA" sz="1200" dirty="0">
                <a:solidFill>
                  <a:srgbClr val="595959"/>
                </a:solidFill>
                <a:cs typeface="Arial" pitchFamily="34" charset="0"/>
              </a:rPr>
              <a:t>Les arnaques liées au gouvernement du Canada ont augmenté de façon considérable au cours des dernières années.</a:t>
            </a:r>
          </a:p>
          <a:p>
            <a:pPr marL="285750" indent="-285750">
              <a:buClr>
                <a:schemeClr val="tx1">
                  <a:lumMod val="65000"/>
                  <a:lumOff val="35000"/>
                </a:schemeClr>
              </a:buClr>
              <a:buFont typeface="Wingdings" pitchFamily="2" charset="2"/>
              <a:buChar char="§"/>
            </a:pPr>
            <a:r>
              <a:rPr lang="fr-CA" sz="1200" dirty="0">
                <a:solidFill>
                  <a:srgbClr val="595959"/>
                </a:solidFill>
                <a:cs typeface="Arial" pitchFamily="34" charset="0"/>
              </a:rPr>
              <a:t>Celles-ci peuvent se présenter sous diverses formes, comme des courriels, des messages textes, des appels téléphoniques et des messages instantanés, et visent souvent les Canadiens vulnérables.</a:t>
            </a:r>
          </a:p>
          <a:p>
            <a:pPr marL="285750" indent="-285750">
              <a:buClr>
                <a:schemeClr val="tx1">
                  <a:lumMod val="65000"/>
                  <a:lumOff val="35000"/>
                </a:schemeClr>
              </a:buClr>
              <a:buFont typeface="Wingdings" pitchFamily="2" charset="2"/>
              <a:buChar char="§"/>
            </a:pPr>
            <a:r>
              <a:rPr lang="fr-CA" sz="1200" dirty="0">
                <a:solidFill>
                  <a:srgbClr val="595959"/>
                </a:solidFill>
                <a:cs typeface="Arial" pitchFamily="34" charset="0"/>
              </a:rPr>
              <a:t>De plus, il y a eu une hausse d’arnaques liées à la COVID-19, desquelles ont découlé des pertes de </a:t>
            </a:r>
            <a:r>
              <a:rPr lang="fr-CA" sz="1200" b="1" dirty="0">
                <a:solidFill>
                  <a:srgbClr val="595959"/>
                </a:solidFill>
                <a:cs typeface="Arial" pitchFamily="34" charset="0"/>
              </a:rPr>
              <a:t>5,2 millions de dollars</a:t>
            </a:r>
            <a:r>
              <a:rPr lang="fr-CA" sz="1200" dirty="0">
                <a:solidFill>
                  <a:srgbClr val="595959"/>
                </a:solidFill>
                <a:cs typeface="Arial" pitchFamily="34" charset="0"/>
              </a:rPr>
              <a:t> entre le 1</a:t>
            </a:r>
            <a:r>
              <a:rPr lang="fr-CA" sz="1200" baseline="30000" dirty="0">
                <a:solidFill>
                  <a:srgbClr val="595959"/>
                </a:solidFill>
                <a:cs typeface="Arial" pitchFamily="34" charset="0"/>
              </a:rPr>
              <a:t>er</a:t>
            </a:r>
            <a:r>
              <a:rPr lang="fr-CA" sz="1200" dirty="0">
                <a:solidFill>
                  <a:srgbClr val="595959"/>
                </a:solidFill>
                <a:cs typeface="Arial" pitchFamily="34" charset="0"/>
              </a:rPr>
              <a:t> mars et le 14 juillet.*</a:t>
            </a:r>
          </a:p>
        </p:txBody>
      </p:sp>
      <p:sp>
        <p:nvSpPr>
          <p:cNvPr id="13" name="Rectangle 12"/>
          <p:cNvSpPr/>
          <p:nvPr>
            <p:custDataLst>
              <p:tags r:id="rId5"/>
            </p:custDataLst>
          </p:nvPr>
        </p:nvSpPr>
        <p:spPr>
          <a:xfrm>
            <a:off x="619125" y="3456726"/>
            <a:ext cx="7905750" cy="372644"/>
          </a:xfrm>
          <a:prstGeom prst="rect">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bg1"/>
                </a:solidFill>
                <a:cs typeface="Arial" pitchFamily="34" charset="0"/>
              </a:rPr>
              <a:t>Qu’est-ce qui a été fait?</a:t>
            </a:r>
          </a:p>
        </p:txBody>
      </p:sp>
      <p:sp>
        <p:nvSpPr>
          <p:cNvPr id="23" name="Rectangle 22"/>
          <p:cNvSpPr/>
          <p:nvPr>
            <p:custDataLst>
              <p:tags r:id="rId6"/>
            </p:custDataLst>
          </p:nvPr>
        </p:nvSpPr>
        <p:spPr>
          <a:xfrm>
            <a:off x="619123" y="3891840"/>
            <a:ext cx="7905751" cy="2055791"/>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
            </a:pPr>
            <a:r>
              <a:rPr lang="fr-CA" sz="1400" dirty="0">
                <a:solidFill>
                  <a:schemeClr val="tx1">
                    <a:lumMod val="65000"/>
                    <a:lumOff val="35000"/>
                  </a:schemeClr>
                </a:solidFill>
                <a:cs typeface="Arial" pitchFamily="34" charset="0"/>
              </a:rPr>
              <a:t>Le gouvernement du Canada travaille en collaboration afin de s’assurer que les mises en garde contre les arnaques sont largement diffusées, notamment en communiquant du contenu, en donnant des entrevues et en envoyant des communiqués de presse aux organismes médiatiques.</a:t>
            </a:r>
          </a:p>
          <a:p>
            <a:pPr marL="285750" indent="-285750">
              <a:buFont typeface="Wingdings" panose="05000000000000000000" pitchFamily="2" charset="2"/>
              <a:buChar char="§"/>
            </a:pPr>
            <a:r>
              <a:rPr lang="fr-CA" sz="1400" dirty="0">
                <a:solidFill>
                  <a:schemeClr val="tx1">
                    <a:lumMod val="65000"/>
                    <a:lumOff val="35000"/>
                  </a:schemeClr>
                </a:solidFill>
                <a:cs typeface="Arial" pitchFamily="34" charset="0"/>
              </a:rPr>
              <a:t>Le gouvernement a pris part au mois de la prévention de la fraude en mars et au mois de la sensibilisation à la cybersécurité en octobre, en plus d’en diriger les activités. </a:t>
            </a:r>
          </a:p>
          <a:p>
            <a:pPr marL="285750" indent="-285750">
              <a:buFont typeface="Wingdings" panose="05000000000000000000" pitchFamily="2" charset="2"/>
              <a:buChar char="§"/>
            </a:pPr>
            <a:r>
              <a:rPr lang="fr-CA" sz="1400" dirty="0">
                <a:solidFill>
                  <a:schemeClr val="tx1">
                    <a:lumMod val="65000"/>
                    <a:lumOff val="35000"/>
                  </a:schemeClr>
                </a:solidFill>
                <a:cs typeface="Arial" pitchFamily="34" charset="0"/>
              </a:rPr>
              <a:t>Chaque année, depuis 2017-2018, l’Agence a mené de petites campagnes publicitaires autour de la période de production des déclarations de revenus à l’aide des médias sociaux et de tactiques de marketing des moteurs de recherche.</a:t>
            </a:r>
          </a:p>
          <a:p>
            <a:pPr marL="285750" indent="-285750">
              <a:buFont typeface="Wingdings" panose="05000000000000000000" pitchFamily="2" charset="2"/>
              <a:buChar char="§"/>
            </a:pPr>
            <a:endParaRPr lang="en-US" sz="1400" dirty="0">
              <a:solidFill>
                <a:schemeClr val="tx1">
                  <a:lumMod val="65000"/>
                  <a:lumOff val="35000"/>
                </a:schemeClr>
              </a:solidFill>
              <a:cs typeface="Arial" pitchFamily="34" charset="0"/>
            </a:endParaRPr>
          </a:p>
        </p:txBody>
      </p:sp>
      <p:sp>
        <p:nvSpPr>
          <p:cNvPr id="5" name="TextBox 4"/>
          <p:cNvSpPr txBox="1"/>
          <p:nvPr>
            <p:custDataLst>
              <p:tags r:id="rId7"/>
            </p:custDataLst>
          </p:nvPr>
        </p:nvSpPr>
        <p:spPr>
          <a:xfrm>
            <a:off x="619123" y="6010102"/>
            <a:ext cx="5892771" cy="400110"/>
          </a:xfrm>
          <a:prstGeom prst="rect">
            <a:avLst/>
          </a:prstGeom>
          <a:noFill/>
        </p:spPr>
        <p:txBody>
          <a:bodyPr wrap="square" rtlCol="0">
            <a:spAutoFit/>
          </a:bodyPr>
          <a:lstStyle/>
          <a:p>
            <a:r>
              <a:rPr lang="fr-CA" sz="1000" dirty="0">
                <a:solidFill>
                  <a:schemeClr val="tx1">
                    <a:lumMod val="50000"/>
                    <a:lumOff val="50000"/>
                  </a:schemeClr>
                </a:solidFill>
                <a:latin typeface="+mn-lt"/>
              </a:rPr>
              <a:t>*Source : Centre antifraude du Canada – statistiques mensuelles sur la COVID-19, juillet 2020</a:t>
            </a:r>
          </a:p>
          <a:p>
            <a:endParaRPr lang="en-CA" sz="1000" dirty="0">
              <a:solidFill>
                <a:schemeClr val="tx1">
                  <a:lumMod val="50000"/>
                  <a:lumOff val="50000"/>
                </a:schemeClr>
              </a:solidFill>
              <a:latin typeface="+mn-lt"/>
            </a:endParaRPr>
          </a:p>
        </p:txBody>
      </p:sp>
    </p:spTree>
    <p:extLst>
      <p:ext uri="{BB962C8B-B14F-4D97-AF65-F5344CB8AC3E}">
        <p14:creationId xmlns:p14="http://schemas.microsoft.com/office/powerpoint/2010/main" val="3673730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428ED-E8E6-4EBE-8C7C-8E6E2E5012C8}"/>
              </a:ext>
            </a:extLst>
          </p:cNvPr>
          <p:cNvSpPr>
            <a:spLocks noGrp="1"/>
          </p:cNvSpPr>
          <p:nvPr>
            <p:ph type="title"/>
            <p:custDataLst>
              <p:tags r:id="rId1"/>
            </p:custDataLst>
          </p:nvPr>
        </p:nvSpPr>
        <p:spPr/>
        <p:txBody>
          <a:bodyPr/>
          <a:lstStyle/>
          <a:p>
            <a:r>
              <a:rPr lang="fr-CA" b="1" dirty="0">
                <a:solidFill>
                  <a:srgbClr val="92D050"/>
                </a:solidFill>
              </a:rPr>
              <a:t>Aperçu de la campagne</a:t>
            </a:r>
          </a:p>
        </p:txBody>
      </p:sp>
      <p:sp>
        <p:nvSpPr>
          <p:cNvPr id="3" name="Slide Number Placeholder 2">
            <a:extLst>
              <a:ext uri="{FF2B5EF4-FFF2-40B4-BE49-F238E27FC236}">
                <a16:creationId xmlns:a16="http://schemas.microsoft.com/office/drawing/2014/main" id="{B79F4F6B-299B-431B-AD93-01AF893D8C92}"/>
              </a:ext>
            </a:extLst>
          </p:cNvPr>
          <p:cNvSpPr>
            <a:spLocks noGrp="1"/>
          </p:cNvSpPr>
          <p:nvPr>
            <p:ph type="sldNum" sz="quarter" idx="11"/>
            <p:custDataLst>
              <p:tags r:id="rId2"/>
            </p:custDataLst>
          </p:nvPr>
        </p:nvSpPr>
        <p:spPr/>
        <p:txBody>
          <a:bodyPr/>
          <a:lstStyle/>
          <a:p>
            <a:fld id="{4B73C415-D670-4716-A5EC-CC4D52CA2BAC}" type="slidenum">
              <a:rPr lang="en-US" smtClean="0"/>
              <a:pPr/>
              <a:t>3</a:t>
            </a:fld>
            <a:endParaRPr lang="en-US" dirty="0"/>
          </a:p>
        </p:txBody>
      </p:sp>
      <p:sp>
        <p:nvSpPr>
          <p:cNvPr id="31" name="Text Placeholder 30"/>
          <p:cNvSpPr>
            <a:spLocks noGrp="1"/>
          </p:cNvSpPr>
          <p:nvPr>
            <p:ph type="body" sz="quarter" idx="32"/>
            <p:custDataLst>
              <p:tags r:id="rId3"/>
            </p:custDataLst>
          </p:nvPr>
        </p:nvSpPr>
        <p:spPr>
          <a:xfrm>
            <a:off x="323850" y="1008000"/>
            <a:ext cx="8504635" cy="541552"/>
          </a:xfrm>
        </p:spPr>
        <p:txBody>
          <a:bodyPr/>
          <a:lstStyle/>
          <a:p>
            <a:r>
              <a:rPr lang="fr-CA" sz="1600" dirty="0"/>
              <a:t>En collaboration avec d’autres ministères, l’Agence mènera une campagne soutenue de lutte contre les arnaques multimédias sur une période de deux ans.</a:t>
            </a:r>
          </a:p>
        </p:txBody>
      </p:sp>
      <p:sp>
        <p:nvSpPr>
          <p:cNvPr id="32" name="Text Placeholder 4">
            <a:extLst>
              <a:ext uri="{FF2B5EF4-FFF2-40B4-BE49-F238E27FC236}">
                <a16:creationId xmlns:a16="http://schemas.microsoft.com/office/drawing/2014/main" id="{A96AA788-5F14-43DB-B035-1BC6DA150990}"/>
              </a:ext>
            </a:extLst>
          </p:cNvPr>
          <p:cNvSpPr>
            <a:spLocks noGrp="1"/>
          </p:cNvSpPr>
          <p:nvPr>
            <p:ph type="body" sz="quarter" idx="17"/>
            <p:custDataLst>
              <p:tags r:id="rId4"/>
            </p:custDataLst>
          </p:nvPr>
        </p:nvSpPr>
        <p:spPr>
          <a:xfrm>
            <a:off x="328843" y="3754799"/>
            <a:ext cx="1485000" cy="540000"/>
          </a:xfrm>
        </p:spPr>
        <p:txBody>
          <a:bodyPr/>
          <a:lstStyle/>
          <a:p>
            <a:r>
              <a:rPr lang="en-US" dirty="0">
                <a:solidFill>
                  <a:srgbClr val="595959"/>
                </a:solidFill>
              </a:rPr>
              <a:t>Publics </a:t>
            </a:r>
            <a:r>
              <a:rPr lang="fr-CA" dirty="0">
                <a:solidFill>
                  <a:srgbClr val="595959"/>
                </a:solidFill>
              </a:rPr>
              <a:t>cibles</a:t>
            </a:r>
          </a:p>
        </p:txBody>
      </p:sp>
      <p:sp>
        <p:nvSpPr>
          <p:cNvPr id="34" name="Text Placeholder 5">
            <a:extLst>
              <a:ext uri="{FF2B5EF4-FFF2-40B4-BE49-F238E27FC236}">
                <a16:creationId xmlns:a16="http://schemas.microsoft.com/office/drawing/2014/main" id="{CE675343-79F8-46AA-B56E-932984AB75EE}"/>
              </a:ext>
            </a:extLst>
          </p:cNvPr>
          <p:cNvSpPr>
            <a:spLocks noGrp="1"/>
          </p:cNvSpPr>
          <p:nvPr>
            <p:ph type="body" sz="quarter" idx="18"/>
            <p:custDataLst>
              <p:tags r:id="rId5"/>
            </p:custDataLst>
          </p:nvPr>
        </p:nvSpPr>
        <p:spPr/>
        <p:txBody>
          <a:bodyPr/>
          <a:lstStyle/>
          <a:p>
            <a:pPr marL="171450" indent="-171450" algn="l">
              <a:buFont typeface="Arial" panose="020B0604020202020204" pitchFamily="34" charset="0"/>
              <a:buChar char="•"/>
            </a:pPr>
            <a:r>
              <a:rPr lang="en-US" dirty="0">
                <a:solidFill>
                  <a:srgbClr val="595959"/>
                </a:solidFill>
              </a:rPr>
              <a:t>Nouveaux </a:t>
            </a:r>
            <a:r>
              <a:rPr lang="en-US" dirty="0" err="1">
                <a:solidFill>
                  <a:srgbClr val="595959"/>
                </a:solidFill>
              </a:rPr>
              <a:t>arrivants</a:t>
            </a:r>
            <a:endParaRPr lang="en-US" dirty="0">
              <a:solidFill>
                <a:srgbClr val="595959"/>
              </a:solidFill>
            </a:endParaRPr>
          </a:p>
          <a:p>
            <a:pPr marL="171450" indent="-171450" algn="l">
              <a:buFont typeface="Arial" panose="020B0604020202020204" pitchFamily="34" charset="0"/>
              <a:buChar char="•"/>
            </a:pPr>
            <a:r>
              <a:rPr lang="en-US" dirty="0" err="1">
                <a:solidFill>
                  <a:srgbClr val="595959"/>
                </a:solidFill>
              </a:rPr>
              <a:t>Aînés</a:t>
            </a:r>
            <a:endParaRPr lang="en-US" dirty="0">
              <a:solidFill>
                <a:srgbClr val="595959"/>
              </a:solidFill>
            </a:endParaRPr>
          </a:p>
          <a:p>
            <a:pPr marL="171450" indent="-171450" algn="l">
              <a:buFont typeface="Arial" panose="020B0604020202020204" pitchFamily="34" charset="0"/>
              <a:buChar char="•"/>
            </a:pPr>
            <a:r>
              <a:rPr lang="en-US" dirty="0" err="1">
                <a:solidFill>
                  <a:srgbClr val="595959"/>
                </a:solidFill>
              </a:rPr>
              <a:t>Jeunes</a:t>
            </a:r>
            <a:endParaRPr lang="en-US" dirty="0">
              <a:solidFill>
                <a:srgbClr val="595959"/>
              </a:solidFill>
            </a:endParaRPr>
          </a:p>
          <a:p>
            <a:endParaRPr lang="en-US" dirty="0"/>
          </a:p>
        </p:txBody>
      </p:sp>
      <p:sp>
        <p:nvSpPr>
          <p:cNvPr id="7" name="Text Placeholder 6">
            <a:extLst>
              <a:ext uri="{FF2B5EF4-FFF2-40B4-BE49-F238E27FC236}">
                <a16:creationId xmlns:a16="http://schemas.microsoft.com/office/drawing/2014/main" id="{1806F98B-6BF9-4D0F-B7E7-561F064602FD}"/>
              </a:ext>
            </a:extLst>
          </p:cNvPr>
          <p:cNvSpPr>
            <a:spLocks noGrp="1"/>
          </p:cNvSpPr>
          <p:nvPr>
            <p:ph type="body" sz="quarter" idx="33"/>
            <p:custDataLst>
              <p:tags r:id="rId6"/>
            </p:custDataLst>
          </p:nvPr>
        </p:nvSpPr>
        <p:spPr>
          <a:xfrm>
            <a:off x="2088958" y="3920280"/>
            <a:ext cx="1485000" cy="482701"/>
          </a:xfrm>
        </p:spPr>
        <p:txBody>
          <a:bodyPr/>
          <a:lstStyle/>
          <a:p>
            <a:r>
              <a:rPr lang="en-US" dirty="0">
                <a:solidFill>
                  <a:srgbClr val="595959"/>
                </a:solidFill>
              </a:rPr>
              <a:t>Budget</a:t>
            </a:r>
          </a:p>
        </p:txBody>
      </p:sp>
      <p:sp>
        <p:nvSpPr>
          <p:cNvPr id="8" name="Text Placeholder 7">
            <a:extLst>
              <a:ext uri="{FF2B5EF4-FFF2-40B4-BE49-F238E27FC236}">
                <a16:creationId xmlns:a16="http://schemas.microsoft.com/office/drawing/2014/main" id="{93694D25-DE51-4F33-9ED7-7D9F4891DD93}"/>
              </a:ext>
            </a:extLst>
          </p:cNvPr>
          <p:cNvSpPr>
            <a:spLocks noGrp="1"/>
          </p:cNvSpPr>
          <p:nvPr>
            <p:ph type="body" sz="quarter" idx="34"/>
            <p:custDataLst>
              <p:tags r:id="rId7"/>
            </p:custDataLst>
          </p:nvPr>
        </p:nvSpPr>
        <p:spPr>
          <a:xfrm>
            <a:off x="2287862" y="4605832"/>
            <a:ext cx="1395375" cy="720000"/>
          </a:xfrm>
        </p:spPr>
        <p:txBody>
          <a:bodyPr/>
          <a:lstStyle/>
          <a:p>
            <a:pPr algn="l"/>
            <a:r>
              <a:rPr lang="fr-CA" dirty="0"/>
              <a:t>2020-2021 - 4 M$ </a:t>
            </a:r>
          </a:p>
          <a:p>
            <a:pPr algn="l"/>
            <a:r>
              <a:rPr lang="fr-CA" dirty="0"/>
              <a:t>2021-2022 - 2,5 M$ </a:t>
            </a:r>
          </a:p>
        </p:txBody>
      </p:sp>
      <p:sp>
        <p:nvSpPr>
          <p:cNvPr id="9" name="Text Placeholder 8">
            <a:extLst>
              <a:ext uri="{FF2B5EF4-FFF2-40B4-BE49-F238E27FC236}">
                <a16:creationId xmlns:a16="http://schemas.microsoft.com/office/drawing/2014/main" id="{2F0A8A16-8E92-40C1-913D-8CB3B9C1DDAF}"/>
              </a:ext>
            </a:extLst>
          </p:cNvPr>
          <p:cNvSpPr>
            <a:spLocks noGrp="1"/>
          </p:cNvSpPr>
          <p:nvPr>
            <p:ph type="body" sz="quarter" idx="35"/>
            <p:custDataLst>
              <p:tags r:id="rId8"/>
            </p:custDataLst>
          </p:nvPr>
        </p:nvSpPr>
        <p:spPr>
          <a:xfrm>
            <a:off x="3833925" y="3934799"/>
            <a:ext cx="1485000" cy="360000"/>
          </a:xfrm>
        </p:spPr>
        <p:txBody>
          <a:bodyPr/>
          <a:lstStyle/>
          <a:p>
            <a:r>
              <a:rPr lang="en-US" dirty="0" err="1">
                <a:solidFill>
                  <a:srgbClr val="595959"/>
                </a:solidFill>
              </a:rPr>
              <a:t>Échéancier</a:t>
            </a:r>
            <a:endParaRPr lang="en-US" dirty="0">
              <a:solidFill>
                <a:srgbClr val="595959"/>
              </a:solidFill>
            </a:endParaRPr>
          </a:p>
        </p:txBody>
      </p:sp>
      <p:sp>
        <p:nvSpPr>
          <p:cNvPr id="10" name="Text Placeholder 9">
            <a:extLst>
              <a:ext uri="{FF2B5EF4-FFF2-40B4-BE49-F238E27FC236}">
                <a16:creationId xmlns:a16="http://schemas.microsoft.com/office/drawing/2014/main" id="{CC804944-6423-4C0F-ABB0-9CF01A05FD92}"/>
              </a:ext>
            </a:extLst>
          </p:cNvPr>
          <p:cNvSpPr>
            <a:spLocks noGrp="1"/>
          </p:cNvSpPr>
          <p:nvPr>
            <p:ph type="body" sz="quarter" idx="36"/>
            <p:custDataLst>
              <p:tags r:id="rId9"/>
            </p:custDataLst>
          </p:nvPr>
        </p:nvSpPr>
        <p:spPr>
          <a:xfrm>
            <a:off x="3833924" y="4605832"/>
            <a:ext cx="1833166" cy="1280276"/>
          </a:xfrm>
        </p:spPr>
        <p:txBody>
          <a:bodyPr/>
          <a:lstStyle/>
          <a:p>
            <a:pPr lvl="0" algn="l"/>
            <a:r>
              <a:rPr lang="en-US" dirty="0">
                <a:solidFill>
                  <a:srgbClr val="595959"/>
                </a:solidFill>
              </a:rPr>
              <a:t>2020-2021</a:t>
            </a:r>
          </a:p>
          <a:p>
            <a:pPr marL="171450" lvl="0" indent="-171450" algn="l">
              <a:buFont typeface="Arial" panose="020B0604020202020204" pitchFamily="34" charset="0"/>
              <a:buChar char="•"/>
            </a:pPr>
            <a:r>
              <a:rPr lang="en-US" dirty="0">
                <a:solidFill>
                  <a:srgbClr val="595959"/>
                </a:solidFill>
              </a:rPr>
              <a:t>14 sept. au 31 mars</a:t>
            </a:r>
            <a:br>
              <a:rPr lang="fr-CA" dirty="0">
                <a:solidFill>
                  <a:srgbClr val="595959"/>
                </a:solidFill>
              </a:rPr>
            </a:br>
            <a:r>
              <a:rPr lang="fr-CA" dirty="0">
                <a:solidFill>
                  <a:srgbClr val="595959"/>
                </a:solidFill>
              </a:rPr>
              <a:t>(lancement en douceur avec le marketing des moteurs de recherche)</a:t>
            </a:r>
          </a:p>
          <a:p>
            <a:pPr lvl="0" algn="l"/>
            <a:r>
              <a:rPr lang="en-US" dirty="0">
                <a:solidFill>
                  <a:srgbClr val="595959"/>
                </a:solidFill>
              </a:rPr>
              <a:t>2021-2022  </a:t>
            </a:r>
          </a:p>
          <a:p>
            <a:pPr marL="171450" lvl="0" indent="-171450" algn="l">
              <a:buFont typeface="Arial" panose="020B0604020202020204" pitchFamily="34" charset="0"/>
              <a:buChar char="•"/>
            </a:pPr>
            <a:r>
              <a:rPr lang="en-US" dirty="0">
                <a:solidFill>
                  <a:srgbClr val="595959"/>
                </a:solidFill>
              </a:rPr>
              <a:t>1</a:t>
            </a:r>
            <a:r>
              <a:rPr lang="en-US" baseline="30000" dirty="0">
                <a:solidFill>
                  <a:srgbClr val="595959"/>
                </a:solidFill>
              </a:rPr>
              <a:t>er </a:t>
            </a:r>
            <a:r>
              <a:rPr lang="en-US" dirty="0" err="1">
                <a:solidFill>
                  <a:srgbClr val="595959"/>
                </a:solidFill>
              </a:rPr>
              <a:t>avril</a:t>
            </a:r>
            <a:r>
              <a:rPr lang="en-US" dirty="0">
                <a:solidFill>
                  <a:srgbClr val="595959"/>
                </a:solidFill>
              </a:rPr>
              <a:t> au 31 mars</a:t>
            </a:r>
            <a:endParaRPr lang="en-CA" dirty="0">
              <a:solidFill>
                <a:srgbClr val="595959"/>
              </a:solidFill>
            </a:endParaRPr>
          </a:p>
          <a:p>
            <a:pPr lvl="0" algn="l"/>
            <a:endParaRPr lang="fr-CA" dirty="0"/>
          </a:p>
        </p:txBody>
      </p:sp>
      <p:sp>
        <p:nvSpPr>
          <p:cNvPr id="11" name="Text Placeholder 10">
            <a:extLst>
              <a:ext uri="{FF2B5EF4-FFF2-40B4-BE49-F238E27FC236}">
                <a16:creationId xmlns:a16="http://schemas.microsoft.com/office/drawing/2014/main" id="{3BF93F76-B979-4659-9F60-ADD378371A4D}"/>
              </a:ext>
            </a:extLst>
          </p:cNvPr>
          <p:cNvSpPr>
            <a:spLocks noGrp="1"/>
          </p:cNvSpPr>
          <p:nvPr>
            <p:ph type="body" sz="quarter" idx="37"/>
            <p:custDataLst>
              <p:tags r:id="rId10"/>
            </p:custDataLst>
          </p:nvPr>
        </p:nvSpPr>
        <p:spPr>
          <a:xfrm>
            <a:off x="5588962" y="3938226"/>
            <a:ext cx="1485000" cy="360000"/>
          </a:xfrm>
        </p:spPr>
        <p:txBody>
          <a:bodyPr/>
          <a:lstStyle/>
          <a:p>
            <a:r>
              <a:rPr lang="en-US" dirty="0" err="1">
                <a:solidFill>
                  <a:srgbClr val="595959"/>
                </a:solidFill>
              </a:rPr>
              <a:t>Stratégies</a:t>
            </a:r>
            <a:endParaRPr lang="en-US" dirty="0">
              <a:solidFill>
                <a:srgbClr val="595959"/>
              </a:solidFill>
            </a:endParaRPr>
          </a:p>
        </p:txBody>
      </p:sp>
      <p:sp>
        <p:nvSpPr>
          <p:cNvPr id="12" name="Text Placeholder 11">
            <a:extLst>
              <a:ext uri="{FF2B5EF4-FFF2-40B4-BE49-F238E27FC236}">
                <a16:creationId xmlns:a16="http://schemas.microsoft.com/office/drawing/2014/main" id="{179E7FC2-4098-49F6-8F55-7D42A85A40B6}"/>
              </a:ext>
            </a:extLst>
          </p:cNvPr>
          <p:cNvSpPr>
            <a:spLocks noGrp="1"/>
          </p:cNvSpPr>
          <p:nvPr>
            <p:ph type="body" sz="quarter" idx="38"/>
            <p:custDataLst>
              <p:tags r:id="rId11"/>
            </p:custDataLst>
          </p:nvPr>
        </p:nvSpPr>
        <p:spPr>
          <a:xfrm>
            <a:off x="5588962" y="4605831"/>
            <a:ext cx="1863817" cy="1795010"/>
          </a:xfrm>
        </p:spPr>
        <p:txBody>
          <a:bodyPr/>
          <a:lstStyle/>
          <a:p>
            <a:pPr algn="l"/>
            <a:r>
              <a:rPr lang="en-US" dirty="0" err="1">
                <a:solidFill>
                  <a:srgbClr val="595959"/>
                </a:solidFill>
              </a:rPr>
              <a:t>Tactiques</a:t>
            </a:r>
            <a:r>
              <a:rPr lang="en-US" dirty="0">
                <a:solidFill>
                  <a:srgbClr val="595959"/>
                </a:solidFill>
              </a:rPr>
              <a:t> des </a:t>
            </a:r>
            <a:r>
              <a:rPr lang="en-US" dirty="0" err="1">
                <a:solidFill>
                  <a:srgbClr val="595959"/>
                </a:solidFill>
              </a:rPr>
              <a:t>médias</a:t>
            </a:r>
            <a:endParaRPr lang="en-US" dirty="0">
              <a:solidFill>
                <a:srgbClr val="595959"/>
              </a:solidFill>
            </a:endParaRPr>
          </a:p>
          <a:p>
            <a:pPr marL="171450" indent="-171450" algn="l">
              <a:buFont typeface="Arial" panose="020B0604020202020204" pitchFamily="34" charset="0"/>
              <a:buChar char="•"/>
            </a:pPr>
            <a:r>
              <a:rPr lang="en-US" dirty="0">
                <a:solidFill>
                  <a:srgbClr val="595959"/>
                </a:solidFill>
              </a:rPr>
              <a:t>T</a:t>
            </a:r>
            <a:r>
              <a:rPr lang="fr-CA" dirty="0">
                <a:solidFill>
                  <a:srgbClr val="595959"/>
                </a:solidFill>
              </a:rPr>
              <a:t>é</a:t>
            </a:r>
            <a:r>
              <a:rPr lang="en-US" dirty="0">
                <a:solidFill>
                  <a:srgbClr val="595959"/>
                </a:solidFill>
              </a:rPr>
              <a:t>l</a:t>
            </a:r>
            <a:r>
              <a:rPr lang="fr-CA" dirty="0">
                <a:solidFill>
                  <a:srgbClr val="595959"/>
                </a:solidFill>
              </a:rPr>
              <a:t>é</a:t>
            </a:r>
            <a:r>
              <a:rPr lang="en-US" dirty="0">
                <a:solidFill>
                  <a:srgbClr val="595959"/>
                </a:solidFill>
              </a:rPr>
              <a:t>vision</a:t>
            </a:r>
          </a:p>
          <a:p>
            <a:pPr marL="171450" indent="-171450" algn="l">
              <a:buFont typeface="Arial" panose="020B0604020202020204" pitchFamily="34" charset="0"/>
              <a:buChar char="•"/>
            </a:pPr>
            <a:r>
              <a:rPr lang="fr-CA" dirty="0">
                <a:solidFill>
                  <a:srgbClr val="595959"/>
                </a:solidFill>
              </a:rPr>
              <a:t>Bannières publicitaires en ligne </a:t>
            </a:r>
          </a:p>
          <a:p>
            <a:pPr marL="171450" indent="-171450" algn="l">
              <a:buFont typeface="Arial" panose="020B0604020202020204" pitchFamily="34" charset="0"/>
              <a:buChar char="•"/>
            </a:pPr>
            <a:r>
              <a:rPr lang="fr-CA" dirty="0">
                <a:solidFill>
                  <a:srgbClr val="595959"/>
                </a:solidFill>
              </a:rPr>
              <a:t>Médias sociaux</a:t>
            </a:r>
          </a:p>
          <a:p>
            <a:pPr marL="171450" indent="-171450" algn="l">
              <a:buFont typeface="Arial" panose="020B0604020202020204" pitchFamily="34" charset="0"/>
              <a:buChar char="•"/>
            </a:pPr>
            <a:r>
              <a:rPr lang="fr-CA" dirty="0">
                <a:solidFill>
                  <a:srgbClr val="595959"/>
                </a:solidFill>
              </a:rPr>
              <a:t>Marketing des moteurs de recherche</a:t>
            </a:r>
            <a:endParaRPr lang="en-US" dirty="0">
              <a:solidFill>
                <a:srgbClr val="595959"/>
              </a:solidFill>
            </a:endParaRPr>
          </a:p>
        </p:txBody>
      </p:sp>
      <p:sp>
        <p:nvSpPr>
          <p:cNvPr id="40" name="Text Placeholder 12">
            <a:extLst>
              <a:ext uri="{FF2B5EF4-FFF2-40B4-BE49-F238E27FC236}">
                <a16:creationId xmlns:a16="http://schemas.microsoft.com/office/drawing/2014/main" id="{B42EB40D-8479-42AF-A4AE-92D6BE6908B5}"/>
              </a:ext>
            </a:extLst>
          </p:cNvPr>
          <p:cNvSpPr>
            <a:spLocks noGrp="1"/>
          </p:cNvSpPr>
          <p:nvPr>
            <p:ph type="body" sz="quarter" idx="39"/>
            <p:custDataLst>
              <p:tags r:id="rId12"/>
            </p:custDataLst>
          </p:nvPr>
        </p:nvSpPr>
        <p:spPr>
          <a:xfrm>
            <a:off x="7317779" y="3758226"/>
            <a:ext cx="1485000" cy="360000"/>
          </a:xfrm>
        </p:spPr>
        <p:txBody>
          <a:bodyPr/>
          <a:lstStyle/>
          <a:p>
            <a:r>
              <a:rPr lang="fr-CA" dirty="0"/>
              <a:t>Groupes de travail</a:t>
            </a:r>
          </a:p>
        </p:txBody>
      </p:sp>
      <p:sp>
        <p:nvSpPr>
          <p:cNvPr id="42" name="Text Placeholder 13">
            <a:extLst>
              <a:ext uri="{FF2B5EF4-FFF2-40B4-BE49-F238E27FC236}">
                <a16:creationId xmlns:a16="http://schemas.microsoft.com/office/drawing/2014/main" id="{D11578AB-8F47-4648-B827-D4367249BDBB}"/>
              </a:ext>
            </a:extLst>
          </p:cNvPr>
          <p:cNvSpPr>
            <a:spLocks noGrp="1"/>
          </p:cNvSpPr>
          <p:nvPr>
            <p:ph type="body" sz="quarter" idx="40"/>
            <p:custDataLst>
              <p:tags r:id="rId13"/>
            </p:custDataLst>
          </p:nvPr>
        </p:nvSpPr>
        <p:spPr/>
        <p:txBody>
          <a:bodyPr/>
          <a:lstStyle/>
          <a:p>
            <a:r>
              <a:rPr lang="fr-CA" dirty="0"/>
              <a:t>Groupe de travail sur la publicité</a:t>
            </a:r>
          </a:p>
          <a:p>
            <a:endParaRPr lang="en-US" dirty="0"/>
          </a:p>
          <a:p>
            <a:r>
              <a:rPr lang="fr-CA" dirty="0"/>
              <a:t>Sous-groupe de travail sur le Web</a:t>
            </a:r>
          </a:p>
        </p:txBody>
      </p:sp>
      <p:cxnSp>
        <p:nvCxnSpPr>
          <p:cNvPr id="21" name="Straight Connector 20">
            <a:extLst>
              <a:ext uri="{FF2B5EF4-FFF2-40B4-BE49-F238E27FC236}">
                <a16:creationId xmlns:a16="http://schemas.microsoft.com/office/drawing/2014/main" id="{5A0322F4-E79A-4E4D-98CA-2DC1692F90C3}"/>
              </a:ext>
              <a:ext uri="{C183D7F6-B498-43B3-948B-1728B52AA6E4}">
                <adec:decorative xmlns:adec="http://schemas.microsoft.com/office/drawing/2017/decorative" val="1"/>
              </a:ext>
            </a:extLst>
          </p:cNvPr>
          <p:cNvCxnSpPr>
            <a:cxnSpLocks/>
          </p:cNvCxnSpPr>
          <p:nvPr>
            <p:custDataLst>
              <p:tags r:id="rId14"/>
            </p:custDataLst>
          </p:nvPr>
        </p:nvCxnSpPr>
        <p:spPr>
          <a:xfrm>
            <a:off x="391350" y="4220426"/>
            <a:ext cx="1350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DC27E82-D5C7-4AE4-BAF3-5DBB12CA0835}"/>
              </a:ext>
              <a:ext uri="{C183D7F6-B498-43B3-948B-1728B52AA6E4}">
                <adec:decorative xmlns:adec="http://schemas.microsoft.com/office/drawing/2017/decorative" val="1"/>
              </a:ext>
            </a:extLst>
          </p:cNvPr>
          <p:cNvCxnSpPr>
            <a:cxnSpLocks/>
          </p:cNvCxnSpPr>
          <p:nvPr>
            <p:custDataLst>
              <p:tags r:id="rId15"/>
            </p:custDataLst>
          </p:nvPr>
        </p:nvCxnSpPr>
        <p:spPr>
          <a:xfrm>
            <a:off x="2146388" y="4220426"/>
            <a:ext cx="1350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C3BE7D2-4C35-4BA9-9A98-1A6E17A84A71}"/>
              </a:ext>
              <a:ext uri="{C183D7F6-B498-43B3-948B-1728B52AA6E4}">
                <adec:decorative xmlns:adec="http://schemas.microsoft.com/office/drawing/2017/decorative" val="1"/>
              </a:ext>
            </a:extLst>
          </p:cNvPr>
          <p:cNvCxnSpPr>
            <a:cxnSpLocks/>
          </p:cNvCxnSpPr>
          <p:nvPr>
            <p:custDataLst>
              <p:tags r:id="rId16"/>
            </p:custDataLst>
          </p:nvPr>
        </p:nvCxnSpPr>
        <p:spPr>
          <a:xfrm>
            <a:off x="3901425" y="4220426"/>
            <a:ext cx="1350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674B9A6-D55C-478C-8D92-D0BFBCD7B598}"/>
              </a:ext>
              <a:ext uri="{C183D7F6-B498-43B3-948B-1728B52AA6E4}">
                <adec:decorative xmlns:adec="http://schemas.microsoft.com/office/drawing/2017/decorative" val="1"/>
              </a:ext>
            </a:extLst>
          </p:cNvPr>
          <p:cNvCxnSpPr>
            <a:cxnSpLocks/>
          </p:cNvCxnSpPr>
          <p:nvPr>
            <p:custDataLst>
              <p:tags r:id="rId17"/>
            </p:custDataLst>
          </p:nvPr>
        </p:nvCxnSpPr>
        <p:spPr>
          <a:xfrm>
            <a:off x="5723382" y="4220426"/>
            <a:ext cx="1350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5979D46-D664-4267-B673-E6B048C084A4}"/>
              </a:ext>
              <a:ext uri="{C183D7F6-B498-43B3-948B-1728B52AA6E4}">
                <adec:decorative xmlns:adec="http://schemas.microsoft.com/office/drawing/2017/decorative" val="1"/>
              </a:ext>
            </a:extLst>
          </p:cNvPr>
          <p:cNvCxnSpPr>
            <a:cxnSpLocks/>
          </p:cNvCxnSpPr>
          <p:nvPr>
            <p:custDataLst>
              <p:tags r:id="rId18"/>
            </p:custDataLst>
          </p:nvPr>
        </p:nvCxnSpPr>
        <p:spPr>
          <a:xfrm>
            <a:off x="7452779" y="4220426"/>
            <a:ext cx="135000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custDataLst>
              <p:tags r:id="rId19"/>
            </p:custDataLst>
          </p:nvPr>
        </p:nvSpPr>
        <p:spPr>
          <a:xfrm>
            <a:off x="7837714" y="5631272"/>
            <a:ext cx="991286" cy="31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Freeform 19" descr="Users Icon"/>
          <p:cNvSpPr>
            <a:spLocks noEditPoints="1"/>
          </p:cNvSpPr>
          <p:nvPr>
            <p:custDataLst>
              <p:tags r:id="rId20"/>
            </p:custDataLst>
          </p:nvPr>
        </p:nvSpPr>
        <p:spPr bwMode="auto">
          <a:xfrm>
            <a:off x="726755" y="2811288"/>
            <a:ext cx="571500" cy="532808"/>
          </a:xfrm>
          <a:custGeom>
            <a:avLst/>
            <a:gdLst>
              <a:gd name="T0" fmla="*/ 318 w 450"/>
              <a:gd name="T1" fmla="*/ 17 h 420"/>
              <a:gd name="T2" fmla="*/ 318 w 450"/>
              <a:gd name="T3" fmla="*/ 102 h 420"/>
              <a:gd name="T4" fmla="*/ 403 w 450"/>
              <a:gd name="T5" fmla="*/ 102 h 420"/>
              <a:gd name="T6" fmla="*/ 403 w 450"/>
              <a:gd name="T7" fmla="*/ 17 h 420"/>
              <a:gd name="T8" fmla="*/ 421 w 450"/>
              <a:gd name="T9" fmla="*/ 120 h 420"/>
              <a:gd name="T10" fmla="*/ 388 w 450"/>
              <a:gd name="T11" fmla="*/ 135 h 420"/>
              <a:gd name="T12" fmla="*/ 329 w 450"/>
              <a:gd name="T13" fmla="*/ 135 h 420"/>
              <a:gd name="T14" fmla="*/ 311 w 450"/>
              <a:gd name="T15" fmla="*/ 210 h 420"/>
              <a:gd name="T16" fmla="*/ 405 w 450"/>
              <a:gd name="T17" fmla="*/ 240 h 420"/>
              <a:gd name="T18" fmla="*/ 450 w 450"/>
              <a:gd name="T19" fmla="*/ 203 h 420"/>
              <a:gd name="T20" fmla="*/ 225 w 450"/>
              <a:gd name="T21" fmla="*/ 60 h 420"/>
              <a:gd name="T22" fmla="*/ 135 w 450"/>
              <a:gd name="T23" fmla="*/ 150 h 420"/>
              <a:gd name="T24" fmla="*/ 225 w 450"/>
              <a:gd name="T25" fmla="*/ 240 h 420"/>
              <a:gd name="T26" fmla="*/ 315 w 450"/>
              <a:gd name="T27" fmla="*/ 150 h 420"/>
              <a:gd name="T28" fmla="*/ 225 w 450"/>
              <a:gd name="T29" fmla="*/ 60 h 420"/>
              <a:gd name="T30" fmla="*/ 47 w 450"/>
              <a:gd name="T31" fmla="*/ 17 h 420"/>
              <a:gd name="T32" fmla="*/ 47 w 450"/>
              <a:gd name="T33" fmla="*/ 102 h 420"/>
              <a:gd name="T34" fmla="*/ 132 w 450"/>
              <a:gd name="T35" fmla="*/ 102 h 420"/>
              <a:gd name="T36" fmla="*/ 132 w 450"/>
              <a:gd name="T37" fmla="*/ 17 h 420"/>
              <a:gd name="T38" fmla="*/ 389 w 450"/>
              <a:gd name="T39" fmla="*/ 335 h 420"/>
              <a:gd name="T40" fmla="*/ 380 w 450"/>
              <a:gd name="T41" fmla="*/ 284 h 420"/>
              <a:gd name="T42" fmla="*/ 355 w 450"/>
              <a:gd name="T43" fmla="*/ 242 h 420"/>
              <a:gd name="T44" fmla="*/ 309 w 450"/>
              <a:gd name="T45" fmla="*/ 225 h 420"/>
              <a:gd name="T46" fmla="*/ 282 w 450"/>
              <a:gd name="T47" fmla="*/ 241 h 420"/>
              <a:gd name="T48" fmla="*/ 225 w 450"/>
              <a:gd name="T49" fmla="*/ 258 h 420"/>
              <a:gd name="T50" fmla="*/ 168 w 450"/>
              <a:gd name="T51" fmla="*/ 241 h 420"/>
              <a:gd name="T52" fmla="*/ 141 w 450"/>
              <a:gd name="T53" fmla="*/ 225 h 420"/>
              <a:gd name="T54" fmla="*/ 95 w 450"/>
              <a:gd name="T55" fmla="*/ 242 h 420"/>
              <a:gd name="T56" fmla="*/ 70 w 450"/>
              <a:gd name="T57" fmla="*/ 284 h 420"/>
              <a:gd name="T58" fmla="*/ 61 w 450"/>
              <a:gd name="T59" fmla="*/ 335 h 420"/>
              <a:gd name="T60" fmla="*/ 77 w 450"/>
              <a:gd name="T61" fmla="*/ 404 h 420"/>
              <a:gd name="T62" fmla="*/ 327 w 450"/>
              <a:gd name="T63" fmla="*/ 420 h 420"/>
              <a:gd name="T64" fmla="*/ 390 w 450"/>
              <a:gd name="T65" fmla="*/ 360 h 420"/>
              <a:gd name="T66" fmla="*/ 120 w 450"/>
              <a:gd name="T67" fmla="*/ 150 h 420"/>
              <a:gd name="T68" fmla="*/ 90 w 450"/>
              <a:gd name="T69" fmla="*/ 140 h 420"/>
              <a:gd name="T70" fmla="*/ 39 w 450"/>
              <a:gd name="T71" fmla="*/ 125 h 420"/>
              <a:gd name="T72" fmla="*/ 0 w 450"/>
              <a:gd name="T73" fmla="*/ 203 h 420"/>
              <a:gd name="T74" fmla="*/ 45 w 450"/>
              <a:gd name="T75" fmla="*/ 240 h 420"/>
              <a:gd name="T76" fmla="*/ 139 w 450"/>
              <a:gd name="T77" fmla="*/ 21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0" h="420">
                <a:moveTo>
                  <a:pt x="360" y="0"/>
                </a:moveTo>
                <a:cubicBezTo>
                  <a:pt x="343" y="0"/>
                  <a:pt x="329" y="6"/>
                  <a:pt x="318" y="17"/>
                </a:cubicBezTo>
                <a:cubicBezTo>
                  <a:pt x="306" y="29"/>
                  <a:pt x="300" y="43"/>
                  <a:pt x="300" y="60"/>
                </a:cubicBezTo>
                <a:cubicBezTo>
                  <a:pt x="300" y="77"/>
                  <a:pt x="306" y="91"/>
                  <a:pt x="318" y="102"/>
                </a:cubicBezTo>
                <a:cubicBezTo>
                  <a:pt x="329" y="114"/>
                  <a:pt x="343" y="120"/>
                  <a:pt x="360" y="120"/>
                </a:cubicBezTo>
                <a:cubicBezTo>
                  <a:pt x="377" y="120"/>
                  <a:pt x="391" y="114"/>
                  <a:pt x="403" y="102"/>
                </a:cubicBezTo>
                <a:cubicBezTo>
                  <a:pt x="414" y="91"/>
                  <a:pt x="420" y="77"/>
                  <a:pt x="420" y="60"/>
                </a:cubicBezTo>
                <a:cubicBezTo>
                  <a:pt x="420" y="43"/>
                  <a:pt x="414" y="29"/>
                  <a:pt x="403" y="17"/>
                </a:cubicBezTo>
                <a:cubicBezTo>
                  <a:pt x="391" y="6"/>
                  <a:pt x="377" y="0"/>
                  <a:pt x="360" y="0"/>
                </a:cubicBezTo>
                <a:close/>
                <a:moveTo>
                  <a:pt x="421" y="120"/>
                </a:moveTo>
                <a:cubicBezTo>
                  <a:pt x="420" y="120"/>
                  <a:pt x="417" y="122"/>
                  <a:pt x="411" y="125"/>
                </a:cubicBezTo>
                <a:cubicBezTo>
                  <a:pt x="405" y="128"/>
                  <a:pt x="397" y="132"/>
                  <a:pt x="388" y="135"/>
                </a:cubicBezTo>
                <a:cubicBezTo>
                  <a:pt x="379" y="138"/>
                  <a:pt x="369" y="140"/>
                  <a:pt x="360" y="140"/>
                </a:cubicBezTo>
                <a:cubicBezTo>
                  <a:pt x="350" y="140"/>
                  <a:pt x="339" y="138"/>
                  <a:pt x="329" y="135"/>
                </a:cubicBezTo>
                <a:cubicBezTo>
                  <a:pt x="330" y="140"/>
                  <a:pt x="330" y="146"/>
                  <a:pt x="330" y="150"/>
                </a:cubicBezTo>
                <a:cubicBezTo>
                  <a:pt x="330" y="172"/>
                  <a:pt x="324" y="192"/>
                  <a:pt x="311" y="210"/>
                </a:cubicBezTo>
                <a:cubicBezTo>
                  <a:pt x="336" y="211"/>
                  <a:pt x="357" y="221"/>
                  <a:pt x="373" y="240"/>
                </a:cubicBezTo>
                <a:cubicBezTo>
                  <a:pt x="405" y="240"/>
                  <a:pt x="405" y="240"/>
                  <a:pt x="405" y="240"/>
                </a:cubicBezTo>
                <a:cubicBezTo>
                  <a:pt x="417" y="240"/>
                  <a:pt x="428" y="237"/>
                  <a:pt x="437" y="231"/>
                </a:cubicBezTo>
                <a:cubicBezTo>
                  <a:pt x="446" y="224"/>
                  <a:pt x="450" y="215"/>
                  <a:pt x="450" y="203"/>
                </a:cubicBezTo>
                <a:cubicBezTo>
                  <a:pt x="450" y="148"/>
                  <a:pt x="440" y="120"/>
                  <a:pt x="421" y="120"/>
                </a:cubicBezTo>
                <a:close/>
                <a:moveTo>
                  <a:pt x="225" y="60"/>
                </a:moveTo>
                <a:cubicBezTo>
                  <a:pt x="200" y="60"/>
                  <a:pt x="179" y="69"/>
                  <a:pt x="161" y="86"/>
                </a:cubicBezTo>
                <a:cubicBezTo>
                  <a:pt x="144" y="104"/>
                  <a:pt x="135" y="125"/>
                  <a:pt x="135" y="150"/>
                </a:cubicBezTo>
                <a:cubicBezTo>
                  <a:pt x="135" y="175"/>
                  <a:pt x="144" y="196"/>
                  <a:pt x="161" y="214"/>
                </a:cubicBezTo>
                <a:cubicBezTo>
                  <a:pt x="179" y="231"/>
                  <a:pt x="200" y="240"/>
                  <a:pt x="225" y="240"/>
                </a:cubicBezTo>
                <a:cubicBezTo>
                  <a:pt x="250" y="240"/>
                  <a:pt x="271" y="231"/>
                  <a:pt x="289" y="214"/>
                </a:cubicBezTo>
                <a:cubicBezTo>
                  <a:pt x="306" y="196"/>
                  <a:pt x="315" y="175"/>
                  <a:pt x="315" y="150"/>
                </a:cubicBezTo>
                <a:cubicBezTo>
                  <a:pt x="315" y="125"/>
                  <a:pt x="306" y="104"/>
                  <a:pt x="289" y="86"/>
                </a:cubicBezTo>
                <a:cubicBezTo>
                  <a:pt x="271" y="69"/>
                  <a:pt x="250" y="60"/>
                  <a:pt x="225" y="60"/>
                </a:cubicBezTo>
                <a:close/>
                <a:moveTo>
                  <a:pt x="90" y="0"/>
                </a:moveTo>
                <a:cubicBezTo>
                  <a:pt x="73" y="0"/>
                  <a:pt x="59" y="6"/>
                  <a:pt x="47" y="17"/>
                </a:cubicBezTo>
                <a:cubicBezTo>
                  <a:pt x="36" y="29"/>
                  <a:pt x="30" y="43"/>
                  <a:pt x="30" y="60"/>
                </a:cubicBezTo>
                <a:cubicBezTo>
                  <a:pt x="30" y="77"/>
                  <a:pt x="36" y="91"/>
                  <a:pt x="47" y="102"/>
                </a:cubicBezTo>
                <a:cubicBezTo>
                  <a:pt x="59" y="114"/>
                  <a:pt x="73" y="120"/>
                  <a:pt x="90" y="120"/>
                </a:cubicBezTo>
                <a:cubicBezTo>
                  <a:pt x="106" y="120"/>
                  <a:pt x="120" y="114"/>
                  <a:pt x="132" y="102"/>
                </a:cubicBezTo>
                <a:cubicBezTo>
                  <a:pt x="144" y="91"/>
                  <a:pt x="150" y="77"/>
                  <a:pt x="150" y="60"/>
                </a:cubicBezTo>
                <a:cubicBezTo>
                  <a:pt x="150" y="43"/>
                  <a:pt x="144" y="29"/>
                  <a:pt x="132" y="17"/>
                </a:cubicBezTo>
                <a:cubicBezTo>
                  <a:pt x="120" y="6"/>
                  <a:pt x="106" y="0"/>
                  <a:pt x="90" y="0"/>
                </a:cubicBezTo>
                <a:close/>
                <a:moveTo>
                  <a:pt x="389" y="335"/>
                </a:moveTo>
                <a:cubicBezTo>
                  <a:pt x="389" y="327"/>
                  <a:pt x="388" y="319"/>
                  <a:pt x="386" y="310"/>
                </a:cubicBezTo>
                <a:cubicBezTo>
                  <a:pt x="384" y="301"/>
                  <a:pt x="382" y="292"/>
                  <a:pt x="380" y="284"/>
                </a:cubicBezTo>
                <a:cubicBezTo>
                  <a:pt x="377" y="276"/>
                  <a:pt x="374" y="269"/>
                  <a:pt x="370" y="261"/>
                </a:cubicBezTo>
                <a:cubicBezTo>
                  <a:pt x="365" y="254"/>
                  <a:pt x="361" y="248"/>
                  <a:pt x="355" y="242"/>
                </a:cubicBezTo>
                <a:cubicBezTo>
                  <a:pt x="350" y="237"/>
                  <a:pt x="343" y="233"/>
                  <a:pt x="335" y="230"/>
                </a:cubicBezTo>
                <a:cubicBezTo>
                  <a:pt x="327" y="227"/>
                  <a:pt x="318" y="225"/>
                  <a:pt x="309" y="225"/>
                </a:cubicBezTo>
                <a:cubicBezTo>
                  <a:pt x="307" y="225"/>
                  <a:pt x="304" y="227"/>
                  <a:pt x="299" y="230"/>
                </a:cubicBezTo>
                <a:cubicBezTo>
                  <a:pt x="294" y="234"/>
                  <a:pt x="288" y="237"/>
                  <a:pt x="282" y="241"/>
                </a:cubicBezTo>
                <a:cubicBezTo>
                  <a:pt x="275" y="246"/>
                  <a:pt x="267" y="249"/>
                  <a:pt x="257" y="253"/>
                </a:cubicBezTo>
                <a:cubicBezTo>
                  <a:pt x="246" y="256"/>
                  <a:pt x="236" y="258"/>
                  <a:pt x="225" y="258"/>
                </a:cubicBezTo>
                <a:cubicBezTo>
                  <a:pt x="214" y="258"/>
                  <a:pt x="204" y="256"/>
                  <a:pt x="193" y="253"/>
                </a:cubicBezTo>
                <a:cubicBezTo>
                  <a:pt x="183" y="249"/>
                  <a:pt x="174" y="246"/>
                  <a:pt x="168" y="241"/>
                </a:cubicBezTo>
                <a:cubicBezTo>
                  <a:pt x="162" y="237"/>
                  <a:pt x="156" y="234"/>
                  <a:pt x="151" y="230"/>
                </a:cubicBezTo>
                <a:cubicBezTo>
                  <a:pt x="146" y="227"/>
                  <a:pt x="142" y="225"/>
                  <a:pt x="141" y="225"/>
                </a:cubicBezTo>
                <a:cubicBezTo>
                  <a:pt x="131" y="225"/>
                  <a:pt x="123" y="227"/>
                  <a:pt x="115" y="230"/>
                </a:cubicBezTo>
                <a:cubicBezTo>
                  <a:pt x="107" y="233"/>
                  <a:pt x="100" y="237"/>
                  <a:pt x="95" y="242"/>
                </a:cubicBezTo>
                <a:cubicBezTo>
                  <a:pt x="89" y="248"/>
                  <a:pt x="84" y="254"/>
                  <a:pt x="80" y="261"/>
                </a:cubicBezTo>
                <a:cubicBezTo>
                  <a:pt x="76" y="269"/>
                  <a:pt x="73" y="276"/>
                  <a:pt x="70" y="284"/>
                </a:cubicBezTo>
                <a:cubicBezTo>
                  <a:pt x="68" y="292"/>
                  <a:pt x="65" y="301"/>
                  <a:pt x="64" y="310"/>
                </a:cubicBezTo>
                <a:cubicBezTo>
                  <a:pt x="62" y="319"/>
                  <a:pt x="61" y="327"/>
                  <a:pt x="61" y="335"/>
                </a:cubicBezTo>
                <a:cubicBezTo>
                  <a:pt x="60" y="343"/>
                  <a:pt x="60" y="351"/>
                  <a:pt x="60" y="360"/>
                </a:cubicBezTo>
                <a:cubicBezTo>
                  <a:pt x="60" y="378"/>
                  <a:pt x="65" y="393"/>
                  <a:pt x="77" y="404"/>
                </a:cubicBezTo>
                <a:cubicBezTo>
                  <a:pt x="88" y="415"/>
                  <a:pt x="103" y="420"/>
                  <a:pt x="122" y="420"/>
                </a:cubicBezTo>
                <a:cubicBezTo>
                  <a:pt x="327" y="420"/>
                  <a:pt x="327" y="420"/>
                  <a:pt x="327" y="420"/>
                </a:cubicBezTo>
                <a:cubicBezTo>
                  <a:pt x="346" y="420"/>
                  <a:pt x="362" y="415"/>
                  <a:pt x="373" y="404"/>
                </a:cubicBezTo>
                <a:cubicBezTo>
                  <a:pt x="384" y="393"/>
                  <a:pt x="390" y="378"/>
                  <a:pt x="390" y="360"/>
                </a:cubicBezTo>
                <a:cubicBezTo>
                  <a:pt x="390" y="351"/>
                  <a:pt x="390" y="343"/>
                  <a:pt x="389" y="335"/>
                </a:cubicBezTo>
                <a:close/>
                <a:moveTo>
                  <a:pt x="120" y="150"/>
                </a:moveTo>
                <a:cubicBezTo>
                  <a:pt x="120" y="146"/>
                  <a:pt x="120" y="140"/>
                  <a:pt x="121" y="135"/>
                </a:cubicBezTo>
                <a:cubicBezTo>
                  <a:pt x="111" y="138"/>
                  <a:pt x="100" y="140"/>
                  <a:pt x="90" y="140"/>
                </a:cubicBezTo>
                <a:cubicBezTo>
                  <a:pt x="80" y="140"/>
                  <a:pt x="71" y="138"/>
                  <a:pt x="62" y="135"/>
                </a:cubicBezTo>
                <a:cubicBezTo>
                  <a:pt x="52" y="132"/>
                  <a:pt x="45" y="128"/>
                  <a:pt x="39" y="125"/>
                </a:cubicBezTo>
                <a:cubicBezTo>
                  <a:pt x="33" y="122"/>
                  <a:pt x="30" y="120"/>
                  <a:pt x="29" y="120"/>
                </a:cubicBezTo>
                <a:cubicBezTo>
                  <a:pt x="9" y="120"/>
                  <a:pt x="0" y="148"/>
                  <a:pt x="0" y="203"/>
                </a:cubicBezTo>
                <a:cubicBezTo>
                  <a:pt x="0" y="215"/>
                  <a:pt x="4" y="224"/>
                  <a:pt x="13" y="231"/>
                </a:cubicBezTo>
                <a:cubicBezTo>
                  <a:pt x="22" y="237"/>
                  <a:pt x="32" y="240"/>
                  <a:pt x="45" y="240"/>
                </a:cubicBezTo>
                <a:cubicBezTo>
                  <a:pt x="77" y="240"/>
                  <a:pt x="77" y="240"/>
                  <a:pt x="77" y="240"/>
                </a:cubicBezTo>
                <a:cubicBezTo>
                  <a:pt x="93" y="221"/>
                  <a:pt x="113" y="211"/>
                  <a:pt x="139" y="210"/>
                </a:cubicBezTo>
                <a:cubicBezTo>
                  <a:pt x="126" y="192"/>
                  <a:pt x="120" y="172"/>
                  <a:pt x="120" y="150"/>
                </a:cubicBezTo>
                <a:close/>
              </a:path>
            </a:pathLst>
          </a:custGeom>
          <a:solidFill>
            <a:srgbClr val="0066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
        <p:nvSpPr>
          <p:cNvPr id="24" name="Freeform 23" descr="Calendar Icon"/>
          <p:cNvSpPr>
            <a:spLocks noEditPoints="1"/>
          </p:cNvSpPr>
          <p:nvPr>
            <p:custDataLst>
              <p:tags r:id="rId21"/>
            </p:custDataLst>
          </p:nvPr>
        </p:nvSpPr>
        <p:spPr bwMode="auto">
          <a:xfrm>
            <a:off x="4226305" y="2727239"/>
            <a:ext cx="571500" cy="616857"/>
          </a:xfrm>
          <a:custGeom>
            <a:avLst/>
            <a:gdLst>
              <a:gd name="T0" fmla="*/ 148 w 160"/>
              <a:gd name="T1" fmla="*/ 25 h 173"/>
              <a:gd name="T2" fmla="*/ 135 w 160"/>
              <a:gd name="T3" fmla="*/ 16 h 173"/>
              <a:gd name="T4" fmla="*/ 120 w 160"/>
              <a:gd name="T5" fmla="*/ 0 h 173"/>
              <a:gd name="T6" fmla="*/ 103 w 160"/>
              <a:gd name="T7" fmla="*/ 5 h 173"/>
              <a:gd name="T8" fmla="*/ 98 w 160"/>
              <a:gd name="T9" fmla="*/ 25 h 173"/>
              <a:gd name="T10" fmla="*/ 61 w 160"/>
              <a:gd name="T11" fmla="*/ 16 h 173"/>
              <a:gd name="T12" fmla="*/ 46 w 160"/>
              <a:gd name="T13" fmla="*/ 0 h 173"/>
              <a:gd name="T14" fmla="*/ 29 w 160"/>
              <a:gd name="T15" fmla="*/ 5 h 173"/>
              <a:gd name="T16" fmla="*/ 24 w 160"/>
              <a:gd name="T17" fmla="*/ 25 h 173"/>
              <a:gd name="T18" fmla="*/ 3 w 160"/>
              <a:gd name="T19" fmla="*/ 29 h 173"/>
              <a:gd name="T20" fmla="*/ 0 w 160"/>
              <a:gd name="T21" fmla="*/ 161 h 173"/>
              <a:gd name="T22" fmla="*/ 12 w 160"/>
              <a:gd name="T23" fmla="*/ 173 h 173"/>
              <a:gd name="T24" fmla="*/ 156 w 160"/>
              <a:gd name="T25" fmla="*/ 169 h 173"/>
              <a:gd name="T26" fmla="*/ 160 w 160"/>
              <a:gd name="T27" fmla="*/ 37 h 173"/>
              <a:gd name="T28" fmla="*/ 122 w 160"/>
              <a:gd name="T29" fmla="*/ 46 h 173"/>
              <a:gd name="T30" fmla="*/ 114 w 160"/>
              <a:gd name="T31" fmla="*/ 47 h 173"/>
              <a:gd name="T32" fmla="*/ 111 w 160"/>
              <a:gd name="T33" fmla="*/ 44 h 173"/>
              <a:gd name="T34" fmla="*/ 111 w 160"/>
              <a:gd name="T35" fmla="*/ 14 h 173"/>
              <a:gd name="T36" fmla="*/ 120 w 160"/>
              <a:gd name="T37" fmla="*/ 13 h 173"/>
              <a:gd name="T38" fmla="*/ 123 w 160"/>
              <a:gd name="T39" fmla="*/ 16 h 173"/>
              <a:gd name="T40" fmla="*/ 122 w 160"/>
              <a:gd name="T41" fmla="*/ 46 h 173"/>
              <a:gd name="T42" fmla="*/ 148 w 160"/>
              <a:gd name="T43" fmla="*/ 62 h 173"/>
              <a:gd name="T44" fmla="*/ 120 w 160"/>
              <a:gd name="T45" fmla="*/ 90 h 173"/>
              <a:gd name="T46" fmla="*/ 83 w 160"/>
              <a:gd name="T47" fmla="*/ 62 h 173"/>
              <a:gd name="T48" fmla="*/ 114 w 160"/>
              <a:gd name="T49" fmla="*/ 90 h 173"/>
              <a:gd name="T50" fmla="*/ 83 w 160"/>
              <a:gd name="T51" fmla="*/ 62 h 173"/>
              <a:gd name="T52" fmla="*/ 148 w 160"/>
              <a:gd name="T53" fmla="*/ 96 h 173"/>
              <a:gd name="T54" fmla="*/ 120 w 160"/>
              <a:gd name="T55" fmla="*/ 127 h 173"/>
              <a:gd name="T56" fmla="*/ 48 w 160"/>
              <a:gd name="T57" fmla="*/ 46 h 173"/>
              <a:gd name="T58" fmla="*/ 40 w 160"/>
              <a:gd name="T59" fmla="*/ 47 h 173"/>
              <a:gd name="T60" fmla="*/ 37 w 160"/>
              <a:gd name="T61" fmla="*/ 44 h 173"/>
              <a:gd name="T62" fmla="*/ 37 w 160"/>
              <a:gd name="T63" fmla="*/ 14 h 173"/>
              <a:gd name="T64" fmla="*/ 46 w 160"/>
              <a:gd name="T65" fmla="*/ 13 h 173"/>
              <a:gd name="T66" fmla="*/ 49 w 160"/>
              <a:gd name="T67" fmla="*/ 16 h 173"/>
              <a:gd name="T68" fmla="*/ 48 w 160"/>
              <a:gd name="T69" fmla="*/ 46 h 173"/>
              <a:gd name="T70" fmla="*/ 114 w 160"/>
              <a:gd name="T71" fmla="*/ 96 h 173"/>
              <a:gd name="T72" fmla="*/ 83 w 160"/>
              <a:gd name="T73" fmla="*/ 127 h 173"/>
              <a:gd name="T74" fmla="*/ 120 w 160"/>
              <a:gd name="T75" fmla="*/ 133 h 173"/>
              <a:gd name="T76" fmla="*/ 148 w 160"/>
              <a:gd name="T77" fmla="*/ 161 h 173"/>
              <a:gd name="T78" fmla="*/ 120 w 160"/>
              <a:gd name="T79" fmla="*/ 133 h 173"/>
              <a:gd name="T80" fmla="*/ 77 w 160"/>
              <a:gd name="T81" fmla="*/ 62 h 173"/>
              <a:gd name="T82" fmla="*/ 46 w 160"/>
              <a:gd name="T83" fmla="*/ 90 h 173"/>
              <a:gd name="T84" fmla="*/ 83 w 160"/>
              <a:gd name="T85" fmla="*/ 133 h 173"/>
              <a:gd name="T86" fmla="*/ 114 w 160"/>
              <a:gd name="T87" fmla="*/ 161 h 173"/>
              <a:gd name="T88" fmla="*/ 83 w 160"/>
              <a:gd name="T89" fmla="*/ 133 h 173"/>
              <a:gd name="T90" fmla="*/ 40 w 160"/>
              <a:gd name="T91" fmla="*/ 62 h 173"/>
              <a:gd name="T92" fmla="*/ 12 w 160"/>
              <a:gd name="T93" fmla="*/ 90 h 173"/>
              <a:gd name="T94" fmla="*/ 46 w 160"/>
              <a:gd name="T95" fmla="*/ 96 h 173"/>
              <a:gd name="T96" fmla="*/ 77 w 160"/>
              <a:gd name="T97" fmla="*/ 127 h 173"/>
              <a:gd name="T98" fmla="*/ 46 w 160"/>
              <a:gd name="T99" fmla="*/ 96 h 173"/>
              <a:gd name="T100" fmla="*/ 40 w 160"/>
              <a:gd name="T101" fmla="*/ 96 h 173"/>
              <a:gd name="T102" fmla="*/ 12 w 160"/>
              <a:gd name="T103" fmla="*/ 127 h 173"/>
              <a:gd name="T104" fmla="*/ 46 w 160"/>
              <a:gd name="T105" fmla="*/ 133 h 173"/>
              <a:gd name="T106" fmla="*/ 77 w 160"/>
              <a:gd name="T107" fmla="*/ 161 h 173"/>
              <a:gd name="T108" fmla="*/ 46 w 160"/>
              <a:gd name="T109" fmla="*/ 133 h 173"/>
              <a:gd name="T110" fmla="*/ 40 w 160"/>
              <a:gd name="T111" fmla="*/ 133 h 173"/>
              <a:gd name="T112" fmla="*/ 12 w 160"/>
              <a:gd name="T113" fmla="*/ 16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 h="173">
                <a:moveTo>
                  <a:pt x="156" y="29"/>
                </a:moveTo>
                <a:cubicBezTo>
                  <a:pt x="154" y="26"/>
                  <a:pt x="151" y="25"/>
                  <a:pt x="148" y="25"/>
                </a:cubicBezTo>
                <a:cubicBezTo>
                  <a:pt x="135" y="25"/>
                  <a:pt x="135" y="25"/>
                  <a:pt x="135" y="25"/>
                </a:cubicBezTo>
                <a:cubicBezTo>
                  <a:pt x="135" y="16"/>
                  <a:pt x="135" y="16"/>
                  <a:pt x="135" y="16"/>
                </a:cubicBezTo>
                <a:cubicBezTo>
                  <a:pt x="135" y="12"/>
                  <a:pt x="134" y="8"/>
                  <a:pt x="131" y="5"/>
                </a:cubicBezTo>
                <a:cubicBezTo>
                  <a:pt x="128" y="2"/>
                  <a:pt x="124" y="0"/>
                  <a:pt x="120" y="0"/>
                </a:cubicBezTo>
                <a:cubicBezTo>
                  <a:pt x="114" y="0"/>
                  <a:pt x="114" y="0"/>
                  <a:pt x="114" y="0"/>
                </a:cubicBezTo>
                <a:cubicBezTo>
                  <a:pt x="109" y="0"/>
                  <a:pt x="106" y="2"/>
                  <a:pt x="103" y="5"/>
                </a:cubicBezTo>
                <a:cubicBezTo>
                  <a:pt x="100" y="8"/>
                  <a:pt x="98" y="12"/>
                  <a:pt x="98" y="16"/>
                </a:cubicBezTo>
                <a:cubicBezTo>
                  <a:pt x="98" y="25"/>
                  <a:pt x="98" y="25"/>
                  <a:pt x="98" y="25"/>
                </a:cubicBezTo>
                <a:cubicBezTo>
                  <a:pt x="61" y="25"/>
                  <a:pt x="61" y="25"/>
                  <a:pt x="61" y="25"/>
                </a:cubicBezTo>
                <a:cubicBezTo>
                  <a:pt x="61" y="16"/>
                  <a:pt x="61" y="16"/>
                  <a:pt x="61" y="16"/>
                </a:cubicBezTo>
                <a:cubicBezTo>
                  <a:pt x="61" y="12"/>
                  <a:pt x="60" y="8"/>
                  <a:pt x="57" y="5"/>
                </a:cubicBezTo>
                <a:cubicBezTo>
                  <a:pt x="54" y="2"/>
                  <a:pt x="50" y="0"/>
                  <a:pt x="46" y="0"/>
                </a:cubicBezTo>
                <a:cubicBezTo>
                  <a:pt x="40" y="0"/>
                  <a:pt x="40" y="0"/>
                  <a:pt x="40" y="0"/>
                </a:cubicBezTo>
                <a:cubicBezTo>
                  <a:pt x="35" y="0"/>
                  <a:pt x="32" y="2"/>
                  <a:pt x="29" y="5"/>
                </a:cubicBezTo>
                <a:cubicBezTo>
                  <a:pt x="26" y="8"/>
                  <a:pt x="24" y="12"/>
                  <a:pt x="24" y="16"/>
                </a:cubicBezTo>
                <a:cubicBezTo>
                  <a:pt x="24" y="25"/>
                  <a:pt x="24" y="25"/>
                  <a:pt x="24" y="25"/>
                </a:cubicBezTo>
                <a:cubicBezTo>
                  <a:pt x="12" y="25"/>
                  <a:pt x="12" y="25"/>
                  <a:pt x="12" y="25"/>
                </a:cubicBezTo>
                <a:cubicBezTo>
                  <a:pt x="9" y="25"/>
                  <a:pt x="6" y="26"/>
                  <a:pt x="3" y="29"/>
                </a:cubicBezTo>
                <a:cubicBezTo>
                  <a:pt x="1" y="31"/>
                  <a:pt x="0" y="34"/>
                  <a:pt x="0" y="37"/>
                </a:cubicBezTo>
                <a:cubicBezTo>
                  <a:pt x="0" y="161"/>
                  <a:pt x="0" y="161"/>
                  <a:pt x="0" y="161"/>
                </a:cubicBezTo>
                <a:cubicBezTo>
                  <a:pt x="0" y="164"/>
                  <a:pt x="1" y="167"/>
                  <a:pt x="3" y="169"/>
                </a:cubicBezTo>
                <a:cubicBezTo>
                  <a:pt x="6" y="172"/>
                  <a:pt x="9" y="173"/>
                  <a:pt x="12" y="173"/>
                </a:cubicBezTo>
                <a:cubicBezTo>
                  <a:pt x="148" y="173"/>
                  <a:pt x="148" y="173"/>
                  <a:pt x="148" y="173"/>
                </a:cubicBezTo>
                <a:cubicBezTo>
                  <a:pt x="151" y="173"/>
                  <a:pt x="154" y="172"/>
                  <a:pt x="156" y="169"/>
                </a:cubicBezTo>
                <a:cubicBezTo>
                  <a:pt x="159" y="167"/>
                  <a:pt x="160" y="164"/>
                  <a:pt x="160" y="161"/>
                </a:cubicBezTo>
                <a:cubicBezTo>
                  <a:pt x="160" y="37"/>
                  <a:pt x="160" y="37"/>
                  <a:pt x="160" y="37"/>
                </a:cubicBezTo>
                <a:cubicBezTo>
                  <a:pt x="160" y="34"/>
                  <a:pt x="159" y="31"/>
                  <a:pt x="156" y="29"/>
                </a:cubicBezTo>
                <a:close/>
                <a:moveTo>
                  <a:pt x="122" y="46"/>
                </a:moveTo>
                <a:cubicBezTo>
                  <a:pt x="120" y="47"/>
                  <a:pt x="120" y="47"/>
                  <a:pt x="120" y="47"/>
                </a:cubicBezTo>
                <a:cubicBezTo>
                  <a:pt x="114" y="47"/>
                  <a:pt x="114" y="47"/>
                  <a:pt x="114" y="47"/>
                </a:cubicBezTo>
                <a:cubicBezTo>
                  <a:pt x="111" y="46"/>
                  <a:pt x="111" y="46"/>
                  <a:pt x="111" y="46"/>
                </a:cubicBezTo>
                <a:cubicBezTo>
                  <a:pt x="111" y="44"/>
                  <a:pt x="111" y="44"/>
                  <a:pt x="111" y="44"/>
                </a:cubicBezTo>
                <a:cubicBezTo>
                  <a:pt x="111" y="16"/>
                  <a:pt x="111" y="16"/>
                  <a:pt x="111" y="16"/>
                </a:cubicBezTo>
                <a:cubicBezTo>
                  <a:pt x="111" y="14"/>
                  <a:pt x="111" y="14"/>
                  <a:pt x="111" y="14"/>
                </a:cubicBezTo>
                <a:cubicBezTo>
                  <a:pt x="114" y="13"/>
                  <a:pt x="114" y="13"/>
                  <a:pt x="114" y="13"/>
                </a:cubicBezTo>
                <a:cubicBezTo>
                  <a:pt x="120" y="13"/>
                  <a:pt x="120" y="13"/>
                  <a:pt x="120" y="13"/>
                </a:cubicBezTo>
                <a:cubicBezTo>
                  <a:pt x="122" y="14"/>
                  <a:pt x="122" y="14"/>
                  <a:pt x="122" y="14"/>
                </a:cubicBezTo>
                <a:cubicBezTo>
                  <a:pt x="123" y="16"/>
                  <a:pt x="123" y="16"/>
                  <a:pt x="123" y="16"/>
                </a:cubicBezTo>
                <a:cubicBezTo>
                  <a:pt x="123" y="44"/>
                  <a:pt x="123" y="44"/>
                  <a:pt x="123" y="44"/>
                </a:cubicBezTo>
                <a:lnTo>
                  <a:pt x="122" y="46"/>
                </a:lnTo>
                <a:close/>
                <a:moveTo>
                  <a:pt x="120" y="62"/>
                </a:moveTo>
                <a:cubicBezTo>
                  <a:pt x="148" y="62"/>
                  <a:pt x="148" y="62"/>
                  <a:pt x="148" y="62"/>
                </a:cubicBezTo>
                <a:cubicBezTo>
                  <a:pt x="148" y="90"/>
                  <a:pt x="148" y="90"/>
                  <a:pt x="148" y="90"/>
                </a:cubicBezTo>
                <a:cubicBezTo>
                  <a:pt x="120" y="90"/>
                  <a:pt x="120" y="90"/>
                  <a:pt x="120" y="90"/>
                </a:cubicBezTo>
                <a:lnTo>
                  <a:pt x="120" y="62"/>
                </a:lnTo>
                <a:close/>
                <a:moveTo>
                  <a:pt x="83" y="62"/>
                </a:moveTo>
                <a:cubicBezTo>
                  <a:pt x="114" y="62"/>
                  <a:pt x="114" y="62"/>
                  <a:pt x="114" y="62"/>
                </a:cubicBezTo>
                <a:cubicBezTo>
                  <a:pt x="114" y="90"/>
                  <a:pt x="114" y="90"/>
                  <a:pt x="114" y="90"/>
                </a:cubicBezTo>
                <a:cubicBezTo>
                  <a:pt x="83" y="90"/>
                  <a:pt x="83" y="90"/>
                  <a:pt x="83" y="90"/>
                </a:cubicBezTo>
                <a:lnTo>
                  <a:pt x="83" y="62"/>
                </a:lnTo>
                <a:close/>
                <a:moveTo>
                  <a:pt x="120" y="96"/>
                </a:moveTo>
                <a:cubicBezTo>
                  <a:pt x="148" y="96"/>
                  <a:pt x="148" y="96"/>
                  <a:pt x="148" y="96"/>
                </a:cubicBezTo>
                <a:cubicBezTo>
                  <a:pt x="148" y="127"/>
                  <a:pt x="148" y="127"/>
                  <a:pt x="148" y="127"/>
                </a:cubicBezTo>
                <a:cubicBezTo>
                  <a:pt x="120" y="127"/>
                  <a:pt x="120" y="127"/>
                  <a:pt x="120" y="127"/>
                </a:cubicBezTo>
                <a:lnTo>
                  <a:pt x="120" y="96"/>
                </a:lnTo>
                <a:close/>
                <a:moveTo>
                  <a:pt x="48" y="46"/>
                </a:moveTo>
                <a:cubicBezTo>
                  <a:pt x="46" y="47"/>
                  <a:pt x="46" y="47"/>
                  <a:pt x="46" y="47"/>
                </a:cubicBezTo>
                <a:cubicBezTo>
                  <a:pt x="40" y="47"/>
                  <a:pt x="40" y="47"/>
                  <a:pt x="40" y="47"/>
                </a:cubicBezTo>
                <a:cubicBezTo>
                  <a:pt x="37" y="46"/>
                  <a:pt x="37" y="46"/>
                  <a:pt x="37" y="46"/>
                </a:cubicBezTo>
                <a:cubicBezTo>
                  <a:pt x="37" y="44"/>
                  <a:pt x="37" y="44"/>
                  <a:pt x="37" y="44"/>
                </a:cubicBezTo>
                <a:cubicBezTo>
                  <a:pt x="37" y="16"/>
                  <a:pt x="37" y="16"/>
                  <a:pt x="37" y="16"/>
                </a:cubicBezTo>
                <a:cubicBezTo>
                  <a:pt x="37" y="14"/>
                  <a:pt x="37" y="14"/>
                  <a:pt x="37" y="14"/>
                </a:cubicBezTo>
                <a:cubicBezTo>
                  <a:pt x="40" y="13"/>
                  <a:pt x="40" y="13"/>
                  <a:pt x="40" y="13"/>
                </a:cubicBezTo>
                <a:cubicBezTo>
                  <a:pt x="46" y="13"/>
                  <a:pt x="46" y="13"/>
                  <a:pt x="46" y="13"/>
                </a:cubicBezTo>
                <a:cubicBezTo>
                  <a:pt x="48" y="14"/>
                  <a:pt x="48" y="14"/>
                  <a:pt x="48" y="14"/>
                </a:cubicBezTo>
                <a:cubicBezTo>
                  <a:pt x="49" y="16"/>
                  <a:pt x="49" y="16"/>
                  <a:pt x="49" y="16"/>
                </a:cubicBezTo>
                <a:cubicBezTo>
                  <a:pt x="49" y="44"/>
                  <a:pt x="49" y="44"/>
                  <a:pt x="49" y="44"/>
                </a:cubicBezTo>
                <a:lnTo>
                  <a:pt x="48" y="46"/>
                </a:lnTo>
                <a:close/>
                <a:moveTo>
                  <a:pt x="83" y="96"/>
                </a:moveTo>
                <a:cubicBezTo>
                  <a:pt x="114" y="96"/>
                  <a:pt x="114" y="96"/>
                  <a:pt x="114" y="96"/>
                </a:cubicBezTo>
                <a:cubicBezTo>
                  <a:pt x="114" y="127"/>
                  <a:pt x="114" y="127"/>
                  <a:pt x="114" y="127"/>
                </a:cubicBezTo>
                <a:cubicBezTo>
                  <a:pt x="83" y="127"/>
                  <a:pt x="83" y="127"/>
                  <a:pt x="83" y="127"/>
                </a:cubicBezTo>
                <a:lnTo>
                  <a:pt x="83" y="96"/>
                </a:lnTo>
                <a:close/>
                <a:moveTo>
                  <a:pt x="120" y="133"/>
                </a:moveTo>
                <a:cubicBezTo>
                  <a:pt x="148" y="133"/>
                  <a:pt x="148" y="133"/>
                  <a:pt x="148" y="133"/>
                </a:cubicBezTo>
                <a:cubicBezTo>
                  <a:pt x="148" y="161"/>
                  <a:pt x="148" y="161"/>
                  <a:pt x="148" y="161"/>
                </a:cubicBezTo>
                <a:cubicBezTo>
                  <a:pt x="120" y="161"/>
                  <a:pt x="120" y="161"/>
                  <a:pt x="120" y="161"/>
                </a:cubicBezTo>
                <a:lnTo>
                  <a:pt x="120" y="133"/>
                </a:lnTo>
                <a:close/>
                <a:moveTo>
                  <a:pt x="46" y="62"/>
                </a:moveTo>
                <a:cubicBezTo>
                  <a:pt x="77" y="62"/>
                  <a:pt x="77" y="62"/>
                  <a:pt x="77" y="62"/>
                </a:cubicBezTo>
                <a:cubicBezTo>
                  <a:pt x="77" y="90"/>
                  <a:pt x="77" y="90"/>
                  <a:pt x="77" y="90"/>
                </a:cubicBezTo>
                <a:cubicBezTo>
                  <a:pt x="46" y="90"/>
                  <a:pt x="46" y="90"/>
                  <a:pt x="46" y="90"/>
                </a:cubicBezTo>
                <a:lnTo>
                  <a:pt x="46" y="62"/>
                </a:lnTo>
                <a:close/>
                <a:moveTo>
                  <a:pt x="83" y="133"/>
                </a:moveTo>
                <a:cubicBezTo>
                  <a:pt x="114" y="133"/>
                  <a:pt x="114" y="133"/>
                  <a:pt x="114" y="133"/>
                </a:cubicBezTo>
                <a:cubicBezTo>
                  <a:pt x="114" y="161"/>
                  <a:pt x="114" y="161"/>
                  <a:pt x="114" y="161"/>
                </a:cubicBezTo>
                <a:cubicBezTo>
                  <a:pt x="83" y="161"/>
                  <a:pt x="83" y="161"/>
                  <a:pt x="83" y="161"/>
                </a:cubicBezTo>
                <a:lnTo>
                  <a:pt x="83" y="133"/>
                </a:lnTo>
                <a:close/>
                <a:moveTo>
                  <a:pt x="12" y="62"/>
                </a:moveTo>
                <a:cubicBezTo>
                  <a:pt x="40" y="62"/>
                  <a:pt x="40" y="62"/>
                  <a:pt x="40" y="62"/>
                </a:cubicBezTo>
                <a:cubicBezTo>
                  <a:pt x="40" y="90"/>
                  <a:pt x="40" y="90"/>
                  <a:pt x="40" y="90"/>
                </a:cubicBezTo>
                <a:cubicBezTo>
                  <a:pt x="12" y="90"/>
                  <a:pt x="12" y="90"/>
                  <a:pt x="12" y="90"/>
                </a:cubicBezTo>
                <a:lnTo>
                  <a:pt x="12" y="62"/>
                </a:lnTo>
                <a:close/>
                <a:moveTo>
                  <a:pt x="46" y="96"/>
                </a:moveTo>
                <a:cubicBezTo>
                  <a:pt x="77" y="96"/>
                  <a:pt x="77" y="96"/>
                  <a:pt x="77" y="96"/>
                </a:cubicBezTo>
                <a:cubicBezTo>
                  <a:pt x="77" y="127"/>
                  <a:pt x="77" y="127"/>
                  <a:pt x="77" y="127"/>
                </a:cubicBezTo>
                <a:cubicBezTo>
                  <a:pt x="46" y="127"/>
                  <a:pt x="46" y="127"/>
                  <a:pt x="46" y="127"/>
                </a:cubicBezTo>
                <a:lnTo>
                  <a:pt x="46" y="96"/>
                </a:lnTo>
                <a:close/>
                <a:moveTo>
                  <a:pt x="12" y="96"/>
                </a:moveTo>
                <a:cubicBezTo>
                  <a:pt x="40" y="96"/>
                  <a:pt x="40" y="96"/>
                  <a:pt x="40" y="96"/>
                </a:cubicBezTo>
                <a:cubicBezTo>
                  <a:pt x="40" y="127"/>
                  <a:pt x="40" y="127"/>
                  <a:pt x="40" y="127"/>
                </a:cubicBezTo>
                <a:cubicBezTo>
                  <a:pt x="12" y="127"/>
                  <a:pt x="12" y="127"/>
                  <a:pt x="12" y="127"/>
                </a:cubicBezTo>
                <a:lnTo>
                  <a:pt x="12" y="96"/>
                </a:lnTo>
                <a:close/>
                <a:moveTo>
                  <a:pt x="46" y="133"/>
                </a:moveTo>
                <a:cubicBezTo>
                  <a:pt x="77" y="133"/>
                  <a:pt x="77" y="133"/>
                  <a:pt x="77" y="133"/>
                </a:cubicBezTo>
                <a:cubicBezTo>
                  <a:pt x="77" y="161"/>
                  <a:pt x="77" y="161"/>
                  <a:pt x="77" y="161"/>
                </a:cubicBezTo>
                <a:cubicBezTo>
                  <a:pt x="46" y="161"/>
                  <a:pt x="46" y="161"/>
                  <a:pt x="46" y="161"/>
                </a:cubicBezTo>
                <a:lnTo>
                  <a:pt x="46" y="133"/>
                </a:lnTo>
                <a:close/>
                <a:moveTo>
                  <a:pt x="12" y="133"/>
                </a:moveTo>
                <a:cubicBezTo>
                  <a:pt x="40" y="133"/>
                  <a:pt x="40" y="133"/>
                  <a:pt x="40" y="133"/>
                </a:cubicBezTo>
                <a:cubicBezTo>
                  <a:pt x="40" y="161"/>
                  <a:pt x="40" y="161"/>
                  <a:pt x="40" y="161"/>
                </a:cubicBezTo>
                <a:cubicBezTo>
                  <a:pt x="12" y="161"/>
                  <a:pt x="12" y="161"/>
                  <a:pt x="12" y="161"/>
                </a:cubicBezTo>
                <a:lnTo>
                  <a:pt x="12" y="133"/>
                </a:lnTo>
                <a:close/>
              </a:path>
            </a:pathLst>
          </a:custGeom>
          <a:solidFill>
            <a:srgbClr val="9913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
        <p:nvSpPr>
          <p:cNvPr id="26" name="Freeform 25" descr="PieChart Icon"/>
          <p:cNvSpPr>
            <a:spLocks noEditPoints="1"/>
          </p:cNvSpPr>
          <p:nvPr>
            <p:custDataLst>
              <p:tags r:id="rId22"/>
            </p:custDataLst>
          </p:nvPr>
        </p:nvSpPr>
        <p:spPr bwMode="auto">
          <a:xfrm>
            <a:off x="2545708" y="2795717"/>
            <a:ext cx="571500" cy="548379"/>
          </a:xfrm>
          <a:custGeom>
            <a:avLst/>
            <a:gdLst>
              <a:gd name="T0" fmla="*/ 790 w 875"/>
              <a:gd name="T1" fmla="*/ 193 h 841"/>
              <a:gd name="T2" fmla="*/ 649 w 875"/>
              <a:gd name="T3" fmla="*/ 52 h 841"/>
              <a:gd name="T4" fmla="*/ 454 w 875"/>
              <a:gd name="T5" fmla="*/ 0 h 841"/>
              <a:gd name="T6" fmla="*/ 454 w 875"/>
              <a:gd name="T7" fmla="*/ 388 h 841"/>
              <a:gd name="T8" fmla="*/ 842 w 875"/>
              <a:gd name="T9" fmla="*/ 388 h 841"/>
              <a:gd name="T10" fmla="*/ 790 w 875"/>
              <a:gd name="T11" fmla="*/ 193 h 841"/>
              <a:gd name="T12" fmla="*/ 759 w 875"/>
              <a:gd name="T13" fmla="*/ 729 h 841"/>
              <a:gd name="T14" fmla="*/ 844 w 875"/>
              <a:gd name="T15" fmla="*/ 604 h 841"/>
              <a:gd name="T16" fmla="*/ 875 w 875"/>
              <a:gd name="T17" fmla="*/ 453 h 841"/>
              <a:gd name="T18" fmla="*/ 484 w 875"/>
              <a:gd name="T19" fmla="*/ 453 h 841"/>
              <a:gd name="T20" fmla="*/ 759 w 875"/>
              <a:gd name="T21" fmla="*/ 729 h 841"/>
              <a:gd name="T22" fmla="*/ 389 w 875"/>
              <a:gd name="T23" fmla="*/ 64 h 841"/>
              <a:gd name="T24" fmla="*/ 194 w 875"/>
              <a:gd name="T25" fmla="*/ 116 h 841"/>
              <a:gd name="T26" fmla="*/ 53 w 875"/>
              <a:gd name="T27" fmla="*/ 258 h 841"/>
              <a:gd name="T28" fmla="*/ 0 w 875"/>
              <a:gd name="T29" fmla="*/ 453 h 841"/>
              <a:gd name="T30" fmla="*/ 53 w 875"/>
              <a:gd name="T31" fmla="*/ 648 h 841"/>
              <a:gd name="T32" fmla="*/ 194 w 875"/>
              <a:gd name="T33" fmla="*/ 789 h 841"/>
              <a:gd name="T34" fmla="*/ 389 w 875"/>
              <a:gd name="T35" fmla="*/ 841 h 841"/>
              <a:gd name="T36" fmla="*/ 540 w 875"/>
              <a:gd name="T37" fmla="*/ 811 h 841"/>
              <a:gd name="T38" fmla="*/ 665 w 875"/>
              <a:gd name="T39" fmla="*/ 726 h 841"/>
              <a:gd name="T40" fmla="*/ 389 w 875"/>
              <a:gd name="T41" fmla="*/ 450 h 841"/>
              <a:gd name="T42" fmla="*/ 389 w 875"/>
              <a:gd name="T43" fmla="*/ 64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75" h="841">
                <a:moveTo>
                  <a:pt x="790" y="193"/>
                </a:moveTo>
                <a:cubicBezTo>
                  <a:pt x="755" y="134"/>
                  <a:pt x="708" y="86"/>
                  <a:pt x="649" y="52"/>
                </a:cubicBezTo>
                <a:cubicBezTo>
                  <a:pt x="589" y="17"/>
                  <a:pt x="524" y="0"/>
                  <a:pt x="454" y="0"/>
                </a:cubicBezTo>
                <a:cubicBezTo>
                  <a:pt x="454" y="388"/>
                  <a:pt x="454" y="388"/>
                  <a:pt x="454" y="388"/>
                </a:cubicBezTo>
                <a:cubicBezTo>
                  <a:pt x="842" y="388"/>
                  <a:pt x="842" y="388"/>
                  <a:pt x="842" y="388"/>
                </a:cubicBezTo>
                <a:cubicBezTo>
                  <a:pt x="842" y="318"/>
                  <a:pt x="825" y="253"/>
                  <a:pt x="790" y="193"/>
                </a:cubicBezTo>
                <a:close/>
                <a:moveTo>
                  <a:pt x="759" y="729"/>
                </a:moveTo>
                <a:cubicBezTo>
                  <a:pt x="796" y="693"/>
                  <a:pt x="824" y="652"/>
                  <a:pt x="844" y="604"/>
                </a:cubicBezTo>
                <a:cubicBezTo>
                  <a:pt x="865" y="556"/>
                  <a:pt x="875" y="506"/>
                  <a:pt x="875" y="453"/>
                </a:cubicBezTo>
                <a:cubicBezTo>
                  <a:pt x="484" y="453"/>
                  <a:pt x="484" y="453"/>
                  <a:pt x="484" y="453"/>
                </a:cubicBezTo>
                <a:lnTo>
                  <a:pt x="759" y="729"/>
                </a:lnTo>
                <a:close/>
                <a:moveTo>
                  <a:pt x="389" y="64"/>
                </a:moveTo>
                <a:cubicBezTo>
                  <a:pt x="319" y="64"/>
                  <a:pt x="253" y="82"/>
                  <a:pt x="194" y="116"/>
                </a:cubicBezTo>
                <a:cubicBezTo>
                  <a:pt x="134" y="151"/>
                  <a:pt x="87" y="198"/>
                  <a:pt x="53" y="258"/>
                </a:cubicBezTo>
                <a:cubicBezTo>
                  <a:pt x="18" y="317"/>
                  <a:pt x="0" y="382"/>
                  <a:pt x="0" y="453"/>
                </a:cubicBezTo>
                <a:cubicBezTo>
                  <a:pt x="0" y="523"/>
                  <a:pt x="18" y="588"/>
                  <a:pt x="53" y="648"/>
                </a:cubicBezTo>
                <a:cubicBezTo>
                  <a:pt x="87" y="707"/>
                  <a:pt x="134" y="755"/>
                  <a:pt x="194" y="789"/>
                </a:cubicBezTo>
                <a:cubicBezTo>
                  <a:pt x="253" y="824"/>
                  <a:pt x="319" y="841"/>
                  <a:pt x="389" y="841"/>
                </a:cubicBezTo>
                <a:cubicBezTo>
                  <a:pt x="442" y="841"/>
                  <a:pt x="492" y="831"/>
                  <a:pt x="540" y="811"/>
                </a:cubicBezTo>
                <a:cubicBezTo>
                  <a:pt x="588" y="791"/>
                  <a:pt x="629" y="762"/>
                  <a:pt x="665" y="726"/>
                </a:cubicBezTo>
                <a:cubicBezTo>
                  <a:pt x="389" y="450"/>
                  <a:pt x="389" y="450"/>
                  <a:pt x="389" y="450"/>
                </a:cubicBezTo>
                <a:lnTo>
                  <a:pt x="389" y="64"/>
                </a:lnTo>
                <a:close/>
              </a:path>
            </a:pathLst>
          </a:custGeom>
          <a:solidFill>
            <a:srgbClr val="73B632"/>
          </a:solidFill>
          <a:ln w="9525">
            <a:solidFill>
              <a:srgbClr val="66BDE4"/>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
        <p:nvSpPr>
          <p:cNvPr id="27" name="Freeform 26" descr="Sliders Icon"/>
          <p:cNvSpPr>
            <a:spLocks noEditPoints="1"/>
          </p:cNvSpPr>
          <p:nvPr>
            <p:custDataLst>
              <p:tags r:id="rId23"/>
            </p:custDataLst>
          </p:nvPr>
        </p:nvSpPr>
        <p:spPr bwMode="auto">
          <a:xfrm>
            <a:off x="5946700" y="2820898"/>
            <a:ext cx="571500" cy="523663"/>
          </a:xfrm>
          <a:custGeom>
            <a:avLst/>
            <a:gdLst>
              <a:gd name="T0" fmla="*/ 196 w 448"/>
              <a:gd name="T1" fmla="*/ 75 h 410"/>
              <a:gd name="T2" fmla="*/ 448 w 448"/>
              <a:gd name="T3" fmla="*/ 37 h 410"/>
              <a:gd name="T4" fmla="*/ 383 w 448"/>
              <a:gd name="T5" fmla="*/ 187 h 410"/>
              <a:gd name="T6" fmla="*/ 448 w 448"/>
              <a:gd name="T7" fmla="*/ 224 h 410"/>
              <a:gd name="T8" fmla="*/ 383 w 448"/>
              <a:gd name="T9" fmla="*/ 187 h 410"/>
              <a:gd name="T10" fmla="*/ 267 w 448"/>
              <a:gd name="T11" fmla="*/ 155 h 410"/>
              <a:gd name="T12" fmla="*/ 262 w 448"/>
              <a:gd name="T13" fmla="*/ 242 h 410"/>
              <a:gd name="T14" fmla="*/ 280 w 448"/>
              <a:gd name="T15" fmla="*/ 261 h 410"/>
              <a:gd name="T16" fmla="*/ 368 w 448"/>
              <a:gd name="T17" fmla="*/ 256 h 410"/>
              <a:gd name="T18" fmla="*/ 374 w 448"/>
              <a:gd name="T19" fmla="*/ 168 h 410"/>
              <a:gd name="T20" fmla="*/ 355 w 448"/>
              <a:gd name="T21" fmla="*/ 149 h 410"/>
              <a:gd name="T22" fmla="*/ 94 w 448"/>
              <a:gd name="T23" fmla="*/ 0 h 410"/>
              <a:gd name="T24" fmla="*/ 75 w 448"/>
              <a:gd name="T25" fmla="*/ 19 h 410"/>
              <a:gd name="T26" fmla="*/ 81 w 448"/>
              <a:gd name="T27" fmla="*/ 106 h 410"/>
              <a:gd name="T28" fmla="*/ 168 w 448"/>
              <a:gd name="T29" fmla="*/ 112 h 410"/>
              <a:gd name="T30" fmla="*/ 187 w 448"/>
              <a:gd name="T31" fmla="*/ 93 h 410"/>
              <a:gd name="T32" fmla="*/ 181 w 448"/>
              <a:gd name="T33" fmla="*/ 5 h 410"/>
              <a:gd name="T34" fmla="*/ 94 w 448"/>
              <a:gd name="T35" fmla="*/ 0 h 410"/>
              <a:gd name="T36" fmla="*/ 234 w 448"/>
              <a:gd name="T37" fmla="*/ 373 h 410"/>
              <a:gd name="T38" fmla="*/ 448 w 448"/>
              <a:gd name="T39" fmla="*/ 336 h 410"/>
              <a:gd name="T40" fmla="*/ 0 w 448"/>
              <a:gd name="T41" fmla="*/ 37 h 410"/>
              <a:gd name="T42" fmla="*/ 66 w 448"/>
              <a:gd name="T43" fmla="*/ 75 h 410"/>
              <a:gd name="T44" fmla="*/ 0 w 448"/>
              <a:gd name="T45" fmla="*/ 37 h 410"/>
              <a:gd name="T46" fmla="*/ 0 w 448"/>
              <a:gd name="T47" fmla="*/ 224 h 410"/>
              <a:gd name="T48" fmla="*/ 252 w 448"/>
              <a:gd name="T49" fmla="*/ 187 h 410"/>
              <a:gd name="T50" fmla="*/ 131 w 448"/>
              <a:gd name="T51" fmla="*/ 298 h 410"/>
              <a:gd name="T52" fmla="*/ 112 w 448"/>
              <a:gd name="T53" fmla="*/ 317 h 410"/>
              <a:gd name="T54" fmla="*/ 118 w 448"/>
              <a:gd name="T55" fmla="*/ 405 h 410"/>
              <a:gd name="T56" fmla="*/ 206 w 448"/>
              <a:gd name="T57" fmla="*/ 410 h 410"/>
              <a:gd name="T58" fmla="*/ 224 w 448"/>
              <a:gd name="T59" fmla="*/ 392 h 410"/>
              <a:gd name="T60" fmla="*/ 219 w 448"/>
              <a:gd name="T61" fmla="*/ 304 h 410"/>
              <a:gd name="T62" fmla="*/ 131 w 448"/>
              <a:gd name="T63" fmla="*/ 298 h 410"/>
              <a:gd name="T64" fmla="*/ 0 w 448"/>
              <a:gd name="T65" fmla="*/ 373 h 410"/>
              <a:gd name="T66" fmla="*/ 103 w 448"/>
              <a:gd name="T67" fmla="*/ 336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8" h="410">
                <a:moveTo>
                  <a:pt x="196" y="37"/>
                </a:moveTo>
                <a:cubicBezTo>
                  <a:pt x="196" y="75"/>
                  <a:pt x="196" y="75"/>
                  <a:pt x="196" y="75"/>
                </a:cubicBezTo>
                <a:cubicBezTo>
                  <a:pt x="448" y="75"/>
                  <a:pt x="448" y="75"/>
                  <a:pt x="448" y="75"/>
                </a:cubicBezTo>
                <a:cubicBezTo>
                  <a:pt x="448" y="37"/>
                  <a:pt x="448" y="37"/>
                  <a:pt x="448" y="37"/>
                </a:cubicBezTo>
                <a:lnTo>
                  <a:pt x="196" y="37"/>
                </a:lnTo>
                <a:close/>
                <a:moveTo>
                  <a:pt x="383" y="187"/>
                </a:moveTo>
                <a:cubicBezTo>
                  <a:pt x="383" y="224"/>
                  <a:pt x="383" y="224"/>
                  <a:pt x="383" y="224"/>
                </a:cubicBezTo>
                <a:cubicBezTo>
                  <a:pt x="448" y="224"/>
                  <a:pt x="448" y="224"/>
                  <a:pt x="448" y="224"/>
                </a:cubicBezTo>
                <a:cubicBezTo>
                  <a:pt x="448" y="187"/>
                  <a:pt x="448" y="187"/>
                  <a:pt x="448" y="187"/>
                </a:cubicBezTo>
                <a:lnTo>
                  <a:pt x="383" y="187"/>
                </a:lnTo>
                <a:close/>
                <a:moveTo>
                  <a:pt x="280" y="149"/>
                </a:moveTo>
                <a:cubicBezTo>
                  <a:pt x="275" y="149"/>
                  <a:pt x="271" y="151"/>
                  <a:pt x="267" y="155"/>
                </a:cubicBezTo>
                <a:cubicBezTo>
                  <a:pt x="263" y="158"/>
                  <a:pt x="262" y="163"/>
                  <a:pt x="262" y="168"/>
                </a:cubicBezTo>
                <a:cubicBezTo>
                  <a:pt x="262" y="242"/>
                  <a:pt x="262" y="242"/>
                  <a:pt x="262" y="242"/>
                </a:cubicBezTo>
                <a:cubicBezTo>
                  <a:pt x="262" y="248"/>
                  <a:pt x="263" y="252"/>
                  <a:pt x="267" y="256"/>
                </a:cubicBezTo>
                <a:cubicBezTo>
                  <a:pt x="271" y="259"/>
                  <a:pt x="275" y="261"/>
                  <a:pt x="280" y="261"/>
                </a:cubicBezTo>
                <a:cubicBezTo>
                  <a:pt x="355" y="261"/>
                  <a:pt x="355" y="261"/>
                  <a:pt x="355" y="261"/>
                </a:cubicBezTo>
                <a:cubicBezTo>
                  <a:pt x="360" y="261"/>
                  <a:pt x="364" y="259"/>
                  <a:pt x="368" y="256"/>
                </a:cubicBezTo>
                <a:cubicBezTo>
                  <a:pt x="372" y="252"/>
                  <a:pt x="374" y="248"/>
                  <a:pt x="374" y="242"/>
                </a:cubicBezTo>
                <a:cubicBezTo>
                  <a:pt x="374" y="168"/>
                  <a:pt x="374" y="168"/>
                  <a:pt x="374" y="168"/>
                </a:cubicBezTo>
                <a:cubicBezTo>
                  <a:pt x="374" y="163"/>
                  <a:pt x="372" y="158"/>
                  <a:pt x="368" y="155"/>
                </a:cubicBezTo>
                <a:cubicBezTo>
                  <a:pt x="364" y="151"/>
                  <a:pt x="360" y="149"/>
                  <a:pt x="355" y="149"/>
                </a:cubicBezTo>
                <a:lnTo>
                  <a:pt x="280" y="149"/>
                </a:lnTo>
                <a:close/>
                <a:moveTo>
                  <a:pt x="94" y="0"/>
                </a:moveTo>
                <a:cubicBezTo>
                  <a:pt x="89" y="0"/>
                  <a:pt x="84" y="2"/>
                  <a:pt x="81" y="5"/>
                </a:cubicBezTo>
                <a:cubicBezTo>
                  <a:pt x="77" y="9"/>
                  <a:pt x="75" y="14"/>
                  <a:pt x="75" y="19"/>
                </a:cubicBezTo>
                <a:cubicBezTo>
                  <a:pt x="75" y="93"/>
                  <a:pt x="75" y="93"/>
                  <a:pt x="75" y="93"/>
                </a:cubicBezTo>
                <a:cubicBezTo>
                  <a:pt x="75" y="98"/>
                  <a:pt x="77" y="103"/>
                  <a:pt x="81" y="106"/>
                </a:cubicBezTo>
                <a:cubicBezTo>
                  <a:pt x="84" y="110"/>
                  <a:pt x="89" y="112"/>
                  <a:pt x="94" y="112"/>
                </a:cubicBezTo>
                <a:cubicBezTo>
                  <a:pt x="168" y="112"/>
                  <a:pt x="168" y="112"/>
                  <a:pt x="168" y="112"/>
                </a:cubicBezTo>
                <a:cubicBezTo>
                  <a:pt x="173" y="112"/>
                  <a:pt x="178" y="110"/>
                  <a:pt x="181" y="106"/>
                </a:cubicBezTo>
                <a:cubicBezTo>
                  <a:pt x="185" y="103"/>
                  <a:pt x="187" y="98"/>
                  <a:pt x="187" y="93"/>
                </a:cubicBezTo>
                <a:cubicBezTo>
                  <a:pt x="187" y="19"/>
                  <a:pt x="187" y="19"/>
                  <a:pt x="187" y="19"/>
                </a:cubicBezTo>
                <a:cubicBezTo>
                  <a:pt x="187" y="14"/>
                  <a:pt x="185" y="9"/>
                  <a:pt x="181" y="5"/>
                </a:cubicBezTo>
                <a:cubicBezTo>
                  <a:pt x="178" y="2"/>
                  <a:pt x="173" y="0"/>
                  <a:pt x="168" y="0"/>
                </a:cubicBezTo>
                <a:lnTo>
                  <a:pt x="94" y="0"/>
                </a:lnTo>
                <a:close/>
                <a:moveTo>
                  <a:pt x="234" y="336"/>
                </a:moveTo>
                <a:cubicBezTo>
                  <a:pt x="234" y="373"/>
                  <a:pt x="234" y="373"/>
                  <a:pt x="234" y="373"/>
                </a:cubicBezTo>
                <a:cubicBezTo>
                  <a:pt x="448" y="373"/>
                  <a:pt x="448" y="373"/>
                  <a:pt x="448" y="373"/>
                </a:cubicBezTo>
                <a:cubicBezTo>
                  <a:pt x="448" y="336"/>
                  <a:pt x="448" y="336"/>
                  <a:pt x="448" y="336"/>
                </a:cubicBezTo>
                <a:lnTo>
                  <a:pt x="234" y="336"/>
                </a:lnTo>
                <a:close/>
                <a:moveTo>
                  <a:pt x="0" y="37"/>
                </a:moveTo>
                <a:cubicBezTo>
                  <a:pt x="0" y="75"/>
                  <a:pt x="0" y="75"/>
                  <a:pt x="0" y="75"/>
                </a:cubicBezTo>
                <a:cubicBezTo>
                  <a:pt x="66" y="75"/>
                  <a:pt x="66" y="75"/>
                  <a:pt x="66" y="75"/>
                </a:cubicBezTo>
                <a:cubicBezTo>
                  <a:pt x="66" y="37"/>
                  <a:pt x="66" y="37"/>
                  <a:pt x="66" y="37"/>
                </a:cubicBezTo>
                <a:lnTo>
                  <a:pt x="0" y="37"/>
                </a:lnTo>
                <a:close/>
                <a:moveTo>
                  <a:pt x="0" y="187"/>
                </a:moveTo>
                <a:cubicBezTo>
                  <a:pt x="0" y="224"/>
                  <a:pt x="0" y="224"/>
                  <a:pt x="0" y="224"/>
                </a:cubicBezTo>
                <a:cubicBezTo>
                  <a:pt x="252" y="224"/>
                  <a:pt x="252" y="224"/>
                  <a:pt x="252" y="224"/>
                </a:cubicBezTo>
                <a:cubicBezTo>
                  <a:pt x="252" y="187"/>
                  <a:pt x="252" y="187"/>
                  <a:pt x="252" y="187"/>
                </a:cubicBezTo>
                <a:lnTo>
                  <a:pt x="0" y="187"/>
                </a:lnTo>
                <a:close/>
                <a:moveTo>
                  <a:pt x="131" y="298"/>
                </a:moveTo>
                <a:cubicBezTo>
                  <a:pt x="126" y="298"/>
                  <a:pt x="122" y="300"/>
                  <a:pt x="118" y="304"/>
                </a:cubicBezTo>
                <a:cubicBezTo>
                  <a:pt x="114" y="308"/>
                  <a:pt x="112" y="312"/>
                  <a:pt x="112" y="317"/>
                </a:cubicBezTo>
                <a:cubicBezTo>
                  <a:pt x="112" y="392"/>
                  <a:pt x="112" y="392"/>
                  <a:pt x="112" y="392"/>
                </a:cubicBezTo>
                <a:cubicBezTo>
                  <a:pt x="112" y="397"/>
                  <a:pt x="114" y="401"/>
                  <a:pt x="118" y="405"/>
                </a:cubicBezTo>
                <a:cubicBezTo>
                  <a:pt x="122" y="409"/>
                  <a:pt x="126" y="410"/>
                  <a:pt x="131" y="410"/>
                </a:cubicBezTo>
                <a:cubicBezTo>
                  <a:pt x="206" y="410"/>
                  <a:pt x="206" y="410"/>
                  <a:pt x="206" y="410"/>
                </a:cubicBezTo>
                <a:cubicBezTo>
                  <a:pt x="211" y="410"/>
                  <a:pt x="215" y="409"/>
                  <a:pt x="219" y="405"/>
                </a:cubicBezTo>
                <a:cubicBezTo>
                  <a:pt x="222" y="401"/>
                  <a:pt x="224" y="397"/>
                  <a:pt x="224" y="392"/>
                </a:cubicBezTo>
                <a:cubicBezTo>
                  <a:pt x="224" y="317"/>
                  <a:pt x="224" y="317"/>
                  <a:pt x="224" y="317"/>
                </a:cubicBezTo>
                <a:cubicBezTo>
                  <a:pt x="224" y="312"/>
                  <a:pt x="222" y="308"/>
                  <a:pt x="219" y="304"/>
                </a:cubicBezTo>
                <a:cubicBezTo>
                  <a:pt x="215" y="300"/>
                  <a:pt x="211" y="298"/>
                  <a:pt x="206" y="298"/>
                </a:cubicBezTo>
                <a:lnTo>
                  <a:pt x="131" y="298"/>
                </a:lnTo>
                <a:close/>
                <a:moveTo>
                  <a:pt x="0" y="336"/>
                </a:moveTo>
                <a:cubicBezTo>
                  <a:pt x="0" y="373"/>
                  <a:pt x="0" y="373"/>
                  <a:pt x="0" y="373"/>
                </a:cubicBezTo>
                <a:cubicBezTo>
                  <a:pt x="103" y="373"/>
                  <a:pt x="103" y="373"/>
                  <a:pt x="103" y="373"/>
                </a:cubicBezTo>
                <a:cubicBezTo>
                  <a:pt x="103" y="336"/>
                  <a:pt x="103" y="336"/>
                  <a:pt x="103" y="336"/>
                </a:cubicBezTo>
                <a:lnTo>
                  <a:pt x="0" y="336"/>
                </a:lnTo>
                <a:close/>
              </a:path>
            </a:pathLst>
          </a:custGeom>
          <a:solidFill>
            <a:srgbClr val="66BD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
        <p:nvSpPr>
          <p:cNvPr id="28" name="Freeform 27" descr="Gears Icon"/>
          <p:cNvSpPr>
            <a:spLocks noEditPoints="1"/>
          </p:cNvSpPr>
          <p:nvPr>
            <p:custDataLst>
              <p:tags r:id="rId24"/>
            </p:custDataLst>
          </p:nvPr>
        </p:nvSpPr>
        <p:spPr bwMode="auto">
          <a:xfrm>
            <a:off x="7800750" y="2828180"/>
            <a:ext cx="571500" cy="524138"/>
          </a:xfrm>
          <a:custGeom>
            <a:avLst/>
            <a:gdLst>
              <a:gd name="T0" fmla="*/ 572 w 613"/>
              <a:gd name="T1" fmla="*/ 25 h 562"/>
              <a:gd name="T2" fmla="*/ 530 w 613"/>
              <a:gd name="T3" fmla="*/ 1 h 562"/>
              <a:gd name="T4" fmla="*/ 481 w 613"/>
              <a:gd name="T5" fmla="*/ 37 h 562"/>
              <a:gd name="T6" fmla="*/ 440 w 613"/>
              <a:gd name="T7" fmla="*/ 5 h 562"/>
              <a:gd name="T8" fmla="*/ 409 w 613"/>
              <a:gd name="T9" fmla="*/ 25 h 562"/>
              <a:gd name="T10" fmla="*/ 368 w 613"/>
              <a:gd name="T11" fmla="*/ 95 h 562"/>
              <a:gd name="T12" fmla="*/ 425 w 613"/>
              <a:gd name="T13" fmla="*/ 167 h 562"/>
              <a:gd name="T14" fmla="*/ 450 w 613"/>
              <a:gd name="T15" fmla="*/ 236 h 562"/>
              <a:gd name="T16" fmla="*/ 491 w 613"/>
              <a:gd name="T17" fmla="*/ 199 h 562"/>
              <a:gd name="T18" fmla="*/ 531 w 613"/>
              <a:gd name="T19" fmla="*/ 236 h 562"/>
              <a:gd name="T20" fmla="*/ 556 w 613"/>
              <a:gd name="T21" fmla="*/ 167 h 562"/>
              <a:gd name="T22" fmla="*/ 613 w 613"/>
              <a:gd name="T23" fmla="*/ 95 h 562"/>
              <a:gd name="T24" fmla="*/ 556 w 613"/>
              <a:gd name="T25" fmla="*/ 396 h 562"/>
              <a:gd name="T26" fmla="*/ 531 w 613"/>
              <a:gd name="T27" fmla="*/ 327 h 562"/>
              <a:gd name="T28" fmla="*/ 491 w 613"/>
              <a:gd name="T29" fmla="*/ 363 h 562"/>
              <a:gd name="T30" fmla="*/ 450 w 613"/>
              <a:gd name="T31" fmla="*/ 327 h 562"/>
              <a:gd name="T32" fmla="*/ 410 w 613"/>
              <a:gd name="T33" fmla="*/ 349 h 562"/>
              <a:gd name="T34" fmla="*/ 416 w 613"/>
              <a:gd name="T35" fmla="*/ 412 h 562"/>
              <a:gd name="T36" fmla="*/ 416 w 613"/>
              <a:gd name="T37" fmla="*/ 477 h 562"/>
              <a:gd name="T38" fmla="*/ 410 w 613"/>
              <a:gd name="T39" fmla="*/ 540 h 562"/>
              <a:gd name="T40" fmla="*/ 481 w 613"/>
              <a:gd name="T41" fmla="*/ 526 h 562"/>
              <a:gd name="T42" fmla="*/ 517 w 613"/>
              <a:gd name="T43" fmla="*/ 547 h 562"/>
              <a:gd name="T44" fmla="*/ 572 w 613"/>
              <a:gd name="T45" fmla="*/ 537 h 562"/>
              <a:gd name="T46" fmla="*/ 613 w 613"/>
              <a:gd name="T47" fmla="*/ 467 h 562"/>
              <a:gd name="T48" fmla="*/ 407 w 613"/>
              <a:gd name="T49" fmla="*/ 246 h 562"/>
              <a:gd name="T50" fmla="*/ 342 w 613"/>
              <a:gd name="T51" fmla="*/ 209 h 562"/>
              <a:gd name="T52" fmla="*/ 372 w 613"/>
              <a:gd name="T53" fmla="*/ 167 h 562"/>
              <a:gd name="T54" fmla="*/ 313 w 613"/>
              <a:gd name="T55" fmla="*/ 115 h 562"/>
              <a:gd name="T56" fmla="*/ 244 w 613"/>
              <a:gd name="T57" fmla="*/ 85 h 562"/>
              <a:gd name="T58" fmla="*/ 175 w 613"/>
              <a:gd name="T59" fmla="*/ 77 h 562"/>
              <a:gd name="T60" fmla="*/ 134 w 613"/>
              <a:gd name="T61" fmla="*/ 144 h 562"/>
              <a:gd name="T62" fmla="*/ 65 w 613"/>
              <a:gd name="T63" fmla="*/ 132 h 562"/>
              <a:gd name="T64" fmla="*/ 39 w 613"/>
              <a:gd name="T65" fmla="*/ 173 h 562"/>
              <a:gd name="T66" fmla="*/ 8 w 613"/>
              <a:gd name="T67" fmla="*/ 242 h 562"/>
              <a:gd name="T68" fmla="*/ 0 w 613"/>
              <a:gd name="T69" fmla="*/ 310 h 562"/>
              <a:gd name="T70" fmla="*/ 57 w 613"/>
              <a:gd name="T71" fmla="*/ 327 h 562"/>
              <a:gd name="T72" fmla="*/ 40 w 613"/>
              <a:gd name="T73" fmla="*/ 390 h 562"/>
              <a:gd name="T74" fmla="*/ 90 w 613"/>
              <a:gd name="T75" fmla="*/ 449 h 562"/>
              <a:gd name="T76" fmla="*/ 158 w 613"/>
              <a:gd name="T77" fmla="*/ 429 h 562"/>
              <a:gd name="T78" fmla="*/ 175 w 613"/>
              <a:gd name="T79" fmla="*/ 485 h 562"/>
              <a:gd name="T80" fmla="*/ 251 w 613"/>
              <a:gd name="T81" fmla="*/ 428 h 562"/>
              <a:gd name="T82" fmla="*/ 319 w 613"/>
              <a:gd name="T83" fmla="*/ 449 h 562"/>
              <a:gd name="T84" fmla="*/ 373 w 613"/>
              <a:gd name="T85" fmla="*/ 396 h 562"/>
              <a:gd name="T86" fmla="*/ 352 w 613"/>
              <a:gd name="T87" fmla="*/ 328 h 562"/>
              <a:gd name="T88" fmla="*/ 409 w 613"/>
              <a:gd name="T89" fmla="*/ 311 h 562"/>
              <a:gd name="T90" fmla="*/ 520 w 613"/>
              <a:gd name="T91" fmla="*/ 147 h 562"/>
              <a:gd name="T92" fmla="*/ 450 w 613"/>
              <a:gd name="T93" fmla="*/ 118 h 562"/>
              <a:gd name="T94" fmla="*/ 519 w 613"/>
              <a:gd name="T95" fmla="*/ 89 h 562"/>
              <a:gd name="T96" fmla="*/ 520 w 613"/>
              <a:gd name="T97" fmla="*/ 473 h 562"/>
              <a:gd name="T98" fmla="*/ 450 w 613"/>
              <a:gd name="T99" fmla="*/ 445 h 562"/>
              <a:gd name="T100" fmla="*/ 519 w 613"/>
              <a:gd name="T101" fmla="*/ 416 h 562"/>
              <a:gd name="T102" fmla="*/ 205 w 613"/>
              <a:gd name="T103" fmla="*/ 363 h 562"/>
              <a:gd name="T104" fmla="*/ 147 w 613"/>
              <a:gd name="T105" fmla="*/ 223 h 562"/>
              <a:gd name="T106" fmla="*/ 286 w 613"/>
              <a:gd name="T107" fmla="*/ 281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13" h="562">
                <a:moveTo>
                  <a:pt x="566" y="86"/>
                </a:moveTo>
                <a:cubicBezTo>
                  <a:pt x="563" y="79"/>
                  <a:pt x="560" y="74"/>
                  <a:pt x="556" y="69"/>
                </a:cubicBezTo>
                <a:cubicBezTo>
                  <a:pt x="567" y="45"/>
                  <a:pt x="572" y="30"/>
                  <a:pt x="572" y="25"/>
                </a:cubicBezTo>
                <a:cubicBezTo>
                  <a:pt x="571" y="23"/>
                  <a:pt x="571" y="23"/>
                  <a:pt x="571" y="23"/>
                </a:cubicBezTo>
                <a:cubicBezTo>
                  <a:pt x="546" y="8"/>
                  <a:pt x="532" y="0"/>
                  <a:pt x="531" y="0"/>
                </a:cubicBezTo>
                <a:cubicBezTo>
                  <a:pt x="530" y="1"/>
                  <a:pt x="530" y="1"/>
                  <a:pt x="530" y="1"/>
                </a:cubicBezTo>
                <a:cubicBezTo>
                  <a:pt x="521" y="10"/>
                  <a:pt x="511" y="22"/>
                  <a:pt x="500" y="37"/>
                </a:cubicBezTo>
                <a:cubicBezTo>
                  <a:pt x="491" y="36"/>
                  <a:pt x="491" y="36"/>
                  <a:pt x="491" y="36"/>
                </a:cubicBezTo>
                <a:cubicBezTo>
                  <a:pt x="481" y="37"/>
                  <a:pt x="481" y="37"/>
                  <a:pt x="481" y="37"/>
                </a:cubicBezTo>
                <a:cubicBezTo>
                  <a:pt x="478" y="32"/>
                  <a:pt x="473" y="25"/>
                  <a:pt x="464" y="15"/>
                </a:cubicBezTo>
                <a:cubicBezTo>
                  <a:pt x="456" y="5"/>
                  <a:pt x="451" y="0"/>
                  <a:pt x="450" y="0"/>
                </a:cubicBezTo>
                <a:cubicBezTo>
                  <a:pt x="449" y="0"/>
                  <a:pt x="446" y="2"/>
                  <a:pt x="440" y="5"/>
                </a:cubicBezTo>
                <a:cubicBezTo>
                  <a:pt x="434" y="9"/>
                  <a:pt x="428" y="12"/>
                  <a:pt x="421" y="16"/>
                </a:cubicBezTo>
                <a:cubicBezTo>
                  <a:pt x="415" y="20"/>
                  <a:pt x="411" y="22"/>
                  <a:pt x="410" y="23"/>
                </a:cubicBezTo>
                <a:cubicBezTo>
                  <a:pt x="409" y="25"/>
                  <a:pt x="409" y="25"/>
                  <a:pt x="409" y="25"/>
                </a:cubicBezTo>
                <a:cubicBezTo>
                  <a:pt x="409" y="30"/>
                  <a:pt x="414" y="45"/>
                  <a:pt x="425" y="69"/>
                </a:cubicBezTo>
                <a:cubicBezTo>
                  <a:pt x="422" y="74"/>
                  <a:pt x="418" y="79"/>
                  <a:pt x="416" y="86"/>
                </a:cubicBezTo>
                <a:cubicBezTo>
                  <a:pt x="384" y="89"/>
                  <a:pt x="368" y="92"/>
                  <a:pt x="368" y="95"/>
                </a:cubicBezTo>
                <a:cubicBezTo>
                  <a:pt x="368" y="140"/>
                  <a:pt x="368" y="140"/>
                  <a:pt x="368" y="140"/>
                </a:cubicBezTo>
                <a:cubicBezTo>
                  <a:pt x="368" y="143"/>
                  <a:pt x="384" y="147"/>
                  <a:pt x="416" y="150"/>
                </a:cubicBezTo>
                <a:cubicBezTo>
                  <a:pt x="418" y="156"/>
                  <a:pt x="421" y="161"/>
                  <a:pt x="425" y="167"/>
                </a:cubicBezTo>
                <a:cubicBezTo>
                  <a:pt x="414" y="191"/>
                  <a:pt x="409" y="205"/>
                  <a:pt x="409" y="211"/>
                </a:cubicBezTo>
                <a:cubicBezTo>
                  <a:pt x="410" y="213"/>
                  <a:pt x="410" y="213"/>
                  <a:pt x="410" y="213"/>
                </a:cubicBezTo>
                <a:cubicBezTo>
                  <a:pt x="436" y="228"/>
                  <a:pt x="449" y="236"/>
                  <a:pt x="450" y="236"/>
                </a:cubicBezTo>
                <a:cubicBezTo>
                  <a:pt x="451" y="236"/>
                  <a:pt x="456" y="230"/>
                  <a:pt x="464" y="221"/>
                </a:cubicBezTo>
                <a:cubicBezTo>
                  <a:pt x="473" y="211"/>
                  <a:pt x="478" y="203"/>
                  <a:pt x="481" y="199"/>
                </a:cubicBezTo>
                <a:cubicBezTo>
                  <a:pt x="491" y="199"/>
                  <a:pt x="491" y="199"/>
                  <a:pt x="491" y="199"/>
                </a:cubicBezTo>
                <a:cubicBezTo>
                  <a:pt x="500" y="199"/>
                  <a:pt x="500" y="199"/>
                  <a:pt x="500" y="199"/>
                </a:cubicBezTo>
                <a:cubicBezTo>
                  <a:pt x="503" y="203"/>
                  <a:pt x="509" y="211"/>
                  <a:pt x="517" y="221"/>
                </a:cubicBezTo>
                <a:cubicBezTo>
                  <a:pt x="525" y="230"/>
                  <a:pt x="530" y="236"/>
                  <a:pt x="531" y="236"/>
                </a:cubicBezTo>
                <a:cubicBezTo>
                  <a:pt x="532" y="236"/>
                  <a:pt x="545" y="228"/>
                  <a:pt x="571" y="213"/>
                </a:cubicBezTo>
                <a:cubicBezTo>
                  <a:pt x="572" y="211"/>
                  <a:pt x="572" y="211"/>
                  <a:pt x="572" y="211"/>
                </a:cubicBezTo>
                <a:cubicBezTo>
                  <a:pt x="572" y="205"/>
                  <a:pt x="567" y="191"/>
                  <a:pt x="556" y="167"/>
                </a:cubicBezTo>
                <a:cubicBezTo>
                  <a:pt x="560" y="161"/>
                  <a:pt x="563" y="156"/>
                  <a:pt x="566" y="150"/>
                </a:cubicBezTo>
                <a:cubicBezTo>
                  <a:pt x="597" y="147"/>
                  <a:pt x="613" y="143"/>
                  <a:pt x="613" y="140"/>
                </a:cubicBezTo>
                <a:cubicBezTo>
                  <a:pt x="613" y="95"/>
                  <a:pt x="613" y="95"/>
                  <a:pt x="613" y="95"/>
                </a:cubicBezTo>
                <a:cubicBezTo>
                  <a:pt x="613" y="92"/>
                  <a:pt x="597" y="89"/>
                  <a:pt x="566" y="86"/>
                </a:cubicBezTo>
                <a:close/>
                <a:moveTo>
                  <a:pt x="566" y="412"/>
                </a:moveTo>
                <a:cubicBezTo>
                  <a:pt x="563" y="406"/>
                  <a:pt x="560" y="401"/>
                  <a:pt x="556" y="396"/>
                </a:cubicBezTo>
                <a:cubicBezTo>
                  <a:pt x="567" y="372"/>
                  <a:pt x="572" y="357"/>
                  <a:pt x="572" y="352"/>
                </a:cubicBezTo>
                <a:cubicBezTo>
                  <a:pt x="571" y="349"/>
                  <a:pt x="571" y="349"/>
                  <a:pt x="571" y="349"/>
                </a:cubicBezTo>
                <a:cubicBezTo>
                  <a:pt x="546" y="335"/>
                  <a:pt x="532" y="327"/>
                  <a:pt x="531" y="327"/>
                </a:cubicBezTo>
                <a:cubicBezTo>
                  <a:pt x="530" y="328"/>
                  <a:pt x="530" y="328"/>
                  <a:pt x="530" y="328"/>
                </a:cubicBezTo>
                <a:cubicBezTo>
                  <a:pt x="521" y="336"/>
                  <a:pt x="511" y="348"/>
                  <a:pt x="500" y="363"/>
                </a:cubicBezTo>
                <a:cubicBezTo>
                  <a:pt x="491" y="363"/>
                  <a:pt x="491" y="363"/>
                  <a:pt x="491" y="363"/>
                </a:cubicBezTo>
                <a:cubicBezTo>
                  <a:pt x="481" y="363"/>
                  <a:pt x="481" y="363"/>
                  <a:pt x="481" y="363"/>
                </a:cubicBezTo>
                <a:cubicBezTo>
                  <a:pt x="478" y="359"/>
                  <a:pt x="473" y="352"/>
                  <a:pt x="464" y="342"/>
                </a:cubicBezTo>
                <a:cubicBezTo>
                  <a:pt x="456" y="332"/>
                  <a:pt x="451" y="327"/>
                  <a:pt x="450" y="327"/>
                </a:cubicBezTo>
                <a:cubicBezTo>
                  <a:pt x="449" y="327"/>
                  <a:pt x="446" y="329"/>
                  <a:pt x="440" y="332"/>
                </a:cubicBezTo>
                <a:cubicBezTo>
                  <a:pt x="434" y="336"/>
                  <a:pt x="428" y="339"/>
                  <a:pt x="421" y="343"/>
                </a:cubicBezTo>
                <a:cubicBezTo>
                  <a:pt x="415" y="347"/>
                  <a:pt x="411" y="349"/>
                  <a:pt x="410" y="349"/>
                </a:cubicBezTo>
                <a:cubicBezTo>
                  <a:pt x="409" y="352"/>
                  <a:pt x="409" y="352"/>
                  <a:pt x="409" y="352"/>
                </a:cubicBezTo>
                <a:cubicBezTo>
                  <a:pt x="409" y="357"/>
                  <a:pt x="414" y="372"/>
                  <a:pt x="425" y="396"/>
                </a:cubicBezTo>
                <a:cubicBezTo>
                  <a:pt x="422" y="401"/>
                  <a:pt x="418" y="406"/>
                  <a:pt x="416" y="412"/>
                </a:cubicBezTo>
                <a:cubicBezTo>
                  <a:pt x="384" y="415"/>
                  <a:pt x="368" y="419"/>
                  <a:pt x="368" y="422"/>
                </a:cubicBezTo>
                <a:cubicBezTo>
                  <a:pt x="368" y="467"/>
                  <a:pt x="368" y="467"/>
                  <a:pt x="368" y="467"/>
                </a:cubicBezTo>
                <a:cubicBezTo>
                  <a:pt x="368" y="470"/>
                  <a:pt x="384" y="474"/>
                  <a:pt x="416" y="477"/>
                </a:cubicBezTo>
                <a:cubicBezTo>
                  <a:pt x="418" y="482"/>
                  <a:pt x="421" y="488"/>
                  <a:pt x="425" y="493"/>
                </a:cubicBezTo>
                <a:cubicBezTo>
                  <a:pt x="414" y="517"/>
                  <a:pt x="409" y="532"/>
                  <a:pt x="409" y="537"/>
                </a:cubicBezTo>
                <a:cubicBezTo>
                  <a:pt x="410" y="540"/>
                  <a:pt x="410" y="540"/>
                  <a:pt x="410" y="540"/>
                </a:cubicBezTo>
                <a:cubicBezTo>
                  <a:pt x="436" y="555"/>
                  <a:pt x="449" y="562"/>
                  <a:pt x="450" y="562"/>
                </a:cubicBezTo>
                <a:cubicBezTo>
                  <a:pt x="451" y="562"/>
                  <a:pt x="456" y="557"/>
                  <a:pt x="464" y="547"/>
                </a:cubicBezTo>
                <a:cubicBezTo>
                  <a:pt x="473" y="537"/>
                  <a:pt x="478" y="530"/>
                  <a:pt x="481" y="526"/>
                </a:cubicBezTo>
                <a:cubicBezTo>
                  <a:pt x="491" y="526"/>
                  <a:pt x="491" y="526"/>
                  <a:pt x="491" y="526"/>
                </a:cubicBezTo>
                <a:cubicBezTo>
                  <a:pt x="500" y="526"/>
                  <a:pt x="500" y="526"/>
                  <a:pt x="500" y="526"/>
                </a:cubicBezTo>
                <a:cubicBezTo>
                  <a:pt x="503" y="530"/>
                  <a:pt x="509" y="537"/>
                  <a:pt x="517" y="547"/>
                </a:cubicBezTo>
                <a:cubicBezTo>
                  <a:pt x="525" y="557"/>
                  <a:pt x="530" y="562"/>
                  <a:pt x="531" y="562"/>
                </a:cubicBezTo>
                <a:cubicBezTo>
                  <a:pt x="532" y="562"/>
                  <a:pt x="545" y="555"/>
                  <a:pt x="571" y="540"/>
                </a:cubicBezTo>
                <a:cubicBezTo>
                  <a:pt x="572" y="537"/>
                  <a:pt x="572" y="537"/>
                  <a:pt x="572" y="537"/>
                </a:cubicBezTo>
                <a:cubicBezTo>
                  <a:pt x="572" y="532"/>
                  <a:pt x="567" y="517"/>
                  <a:pt x="556" y="493"/>
                </a:cubicBezTo>
                <a:cubicBezTo>
                  <a:pt x="560" y="488"/>
                  <a:pt x="563" y="482"/>
                  <a:pt x="566" y="477"/>
                </a:cubicBezTo>
                <a:cubicBezTo>
                  <a:pt x="597" y="474"/>
                  <a:pt x="613" y="470"/>
                  <a:pt x="613" y="467"/>
                </a:cubicBezTo>
                <a:cubicBezTo>
                  <a:pt x="613" y="422"/>
                  <a:pt x="613" y="422"/>
                  <a:pt x="613" y="422"/>
                </a:cubicBezTo>
                <a:cubicBezTo>
                  <a:pt x="613" y="419"/>
                  <a:pt x="597" y="415"/>
                  <a:pt x="566" y="412"/>
                </a:cubicBezTo>
                <a:close/>
                <a:moveTo>
                  <a:pt x="407" y="246"/>
                </a:moveTo>
                <a:cubicBezTo>
                  <a:pt x="401" y="243"/>
                  <a:pt x="401" y="243"/>
                  <a:pt x="401" y="243"/>
                </a:cubicBezTo>
                <a:cubicBezTo>
                  <a:pt x="353" y="235"/>
                  <a:pt x="353" y="235"/>
                  <a:pt x="353" y="235"/>
                </a:cubicBezTo>
                <a:cubicBezTo>
                  <a:pt x="350" y="228"/>
                  <a:pt x="347" y="219"/>
                  <a:pt x="342" y="209"/>
                </a:cubicBezTo>
                <a:cubicBezTo>
                  <a:pt x="345" y="204"/>
                  <a:pt x="350" y="198"/>
                  <a:pt x="356" y="190"/>
                </a:cubicBezTo>
                <a:cubicBezTo>
                  <a:pt x="363" y="182"/>
                  <a:pt x="367" y="176"/>
                  <a:pt x="370" y="173"/>
                </a:cubicBezTo>
                <a:cubicBezTo>
                  <a:pt x="372" y="167"/>
                  <a:pt x="372" y="167"/>
                  <a:pt x="372" y="167"/>
                </a:cubicBezTo>
                <a:cubicBezTo>
                  <a:pt x="372" y="161"/>
                  <a:pt x="357" y="144"/>
                  <a:pt x="326" y="116"/>
                </a:cubicBezTo>
                <a:cubicBezTo>
                  <a:pt x="319" y="113"/>
                  <a:pt x="319" y="113"/>
                  <a:pt x="319" y="113"/>
                </a:cubicBezTo>
                <a:cubicBezTo>
                  <a:pt x="313" y="115"/>
                  <a:pt x="313" y="115"/>
                  <a:pt x="313" y="115"/>
                </a:cubicBezTo>
                <a:cubicBezTo>
                  <a:pt x="275" y="144"/>
                  <a:pt x="275" y="144"/>
                  <a:pt x="275" y="144"/>
                </a:cubicBezTo>
                <a:cubicBezTo>
                  <a:pt x="267" y="139"/>
                  <a:pt x="259" y="136"/>
                  <a:pt x="251" y="134"/>
                </a:cubicBezTo>
                <a:cubicBezTo>
                  <a:pt x="244" y="85"/>
                  <a:pt x="244" y="85"/>
                  <a:pt x="244" y="85"/>
                </a:cubicBezTo>
                <a:cubicBezTo>
                  <a:pt x="241" y="79"/>
                  <a:pt x="241" y="79"/>
                  <a:pt x="241" y="79"/>
                </a:cubicBezTo>
                <a:cubicBezTo>
                  <a:pt x="234" y="77"/>
                  <a:pt x="234" y="77"/>
                  <a:pt x="234" y="77"/>
                </a:cubicBezTo>
                <a:cubicBezTo>
                  <a:pt x="175" y="77"/>
                  <a:pt x="175" y="77"/>
                  <a:pt x="175" y="77"/>
                </a:cubicBezTo>
                <a:cubicBezTo>
                  <a:pt x="170" y="77"/>
                  <a:pt x="167" y="79"/>
                  <a:pt x="165" y="85"/>
                </a:cubicBezTo>
                <a:cubicBezTo>
                  <a:pt x="163" y="94"/>
                  <a:pt x="160" y="111"/>
                  <a:pt x="158" y="134"/>
                </a:cubicBezTo>
                <a:cubicBezTo>
                  <a:pt x="149" y="137"/>
                  <a:pt x="141" y="140"/>
                  <a:pt x="134" y="144"/>
                </a:cubicBezTo>
                <a:cubicBezTo>
                  <a:pt x="97" y="115"/>
                  <a:pt x="97" y="115"/>
                  <a:pt x="97" y="115"/>
                </a:cubicBezTo>
                <a:cubicBezTo>
                  <a:pt x="90" y="113"/>
                  <a:pt x="90" y="113"/>
                  <a:pt x="90" y="113"/>
                </a:cubicBezTo>
                <a:cubicBezTo>
                  <a:pt x="86" y="113"/>
                  <a:pt x="78" y="119"/>
                  <a:pt x="65" y="132"/>
                </a:cubicBezTo>
                <a:cubicBezTo>
                  <a:pt x="52" y="144"/>
                  <a:pt x="43" y="154"/>
                  <a:pt x="39" y="160"/>
                </a:cubicBezTo>
                <a:cubicBezTo>
                  <a:pt x="37" y="167"/>
                  <a:pt x="37" y="167"/>
                  <a:pt x="37" y="167"/>
                </a:cubicBezTo>
                <a:cubicBezTo>
                  <a:pt x="39" y="173"/>
                  <a:pt x="39" y="173"/>
                  <a:pt x="39" y="173"/>
                </a:cubicBezTo>
                <a:cubicBezTo>
                  <a:pt x="51" y="187"/>
                  <a:pt x="60" y="199"/>
                  <a:pt x="68" y="210"/>
                </a:cubicBezTo>
                <a:cubicBezTo>
                  <a:pt x="63" y="218"/>
                  <a:pt x="60" y="226"/>
                  <a:pt x="57" y="234"/>
                </a:cubicBezTo>
                <a:cubicBezTo>
                  <a:pt x="8" y="242"/>
                  <a:pt x="8" y="242"/>
                  <a:pt x="8" y="242"/>
                </a:cubicBezTo>
                <a:cubicBezTo>
                  <a:pt x="3" y="245"/>
                  <a:pt x="3" y="245"/>
                  <a:pt x="3" y="245"/>
                </a:cubicBezTo>
                <a:cubicBezTo>
                  <a:pt x="0" y="251"/>
                  <a:pt x="0" y="251"/>
                  <a:pt x="0" y="251"/>
                </a:cubicBezTo>
                <a:cubicBezTo>
                  <a:pt x="0" y="310"/>
                  <a:pt x="0" y="310"/>
                  <a:pt x="0" y="310"/>
                </a:cubicBezTo>
                <a:cubicBezTo>
                  <a:pt x="3" y="316"/>
                  <a:pt x="3" y="316"/>
                  <a:pt x="3" y="316"/>
                </a:cubicBezTo>
                <a:cubicBezTo>
                  <a:pt x="8" y="319"/>
                  <a:pt x="8" y="319"/>
                  <a:pt x="8" y="319"/>
                </a:cubicBezTo>
                <a:cubicBezTo>
                  <a:pt x="57" y="327"/>
                  <a:pt x="57" y="327"/>
                  <a:pt x="57" y="327"/>
                </a:cubicBezTo>
                <a:cubicBezTo>
                  <a:pt x="59" y="335"/>
                  <a:pt x="63" y="344"/>
                  <a:pt x="68" y="353"/>
                </a:cubicBezTo>
                <a:cubicBezTo>
                  <a:pt x="64" y="358"/>
                  <a:pt x="59" y="364"/>
                  <a:pt x="53" y="373"/>
                </a:cubicBezTo>
                <a:cubicBezTo>
                  <a:pt x="46" y="381"/>
                  <a:pt x="42" y="387"/>
                  <a:pt x="40" y="390"/>
                </a:cubicBezTo>
                <a:cubicBezTo>
                  <a:pt x="37" y="396"/>
                  <a:pt x="37" y="396"/>
                  <a:pt x="37" y="396"/>
                </a:cubicBezTo>
                <a:cubicBezTo>
                  <a:pt x="37" y="401"/>
                  <a:pt x="53" y="418"/>
                  <a:pt x="83" y="447"/>
                </a:cubicBezTo>
                <a:cubicBezTo>
                  <a:pt x="90" y="449"/>
                  <a:pt x="90" y="449"/>
                  <a:pt x="90" y="449"/>
                </a:cubicBezTo>
                <a:cubicBezTo>
                  <a:pt x="97" y="447"/>
                  <a:pt x="97" y="447"/>
                  <a:pt x="97" y="447"/>
                </a:cubicBezTo>
                <a:cubicBezTo>
                  <a:pt x="134" y="419"/>
                  <a:pt x="134" y="419"/>
                  <a:pt x="134" y="419"/>
                </a:cubicBezTo>
                <a:cubicBezTo>
                  <a:pt x="143" y="423"/>
                  <a:pt x="151" y="426"/>
                  <a:pt x="158" y="429"/>
                </a:cubicBezTo>
                <a:cubicBezTo>
                  <a:pt x="165" y="477"/>
                  <a:pt x="165" y="477"/>
                  <a:pt x="165" y="477"/>
                </a:cubicBezTo>
                <a:cubicBezTo>
                  <a:pt x="169" y="483"/>
                  <a:pt x="169" y="483"/>
                  <a:pt x="169" y="483"/>
                </a:cubicBezTo>
                <a:cubicBezTo>
                  <a:pt x="175" y="485"/>
                  <a:pt x="175" y="485"/>
                  <a:pt x="175" y="485"/>
                </a:cubicBezTo>
                <a:cubicBezTo>
                  <a:pt x="234" y="485"/>
                  <a:pt x="234" y="485"/>
                  <a:pt x="234" y="485"/>
                </a:cubicBezTo>
                <a:cubicBezTo>
                  <a:pt x="239" y="485"/>
                  <a:pt x="242" y="483"/>
                  <a:pt x="244" y="478"/>
                </a:cubicBezTo>
                <a:cubicBezTo>
                  <a:pt x="247" y="468"/>
                  <a:pt x="249" y="451"/>
                  <a:pt x="251" y="428"/>
                </a:cubicBezTo>
                <a:cubicBezTo>
                  <a:pt x="260" y="426"/>
                  <a:pt x="268" y="422"/>
                  <a:pt x="276" y="418"/>
                </a:cubicBezTo>
                <a:cubicBezTo>
                  <a:pt x="313" y="447"/>
                  <a:pt x="313" y="447"/>
                  <a:pt x="313" y="447"/>
                </a:cubicBezTo>
                <a:cubicBezTo>
                  <a:pt x="319" y="449"/>
                  <a:pt x="319" y="449"/>
                  <a:pt x="319" y="449"/>
                </a:cubicBezTo>
                <a:cubicBezTo>
                  <a:pt x="323" y="449"/>
                  <a:pt x="332" y="443"/>
                  <a:pt x="344" y="430"/>
                </a:cubicBezTo>
                <a:cubicBezTo>
                  <a:pt x="357" y="418"/>
                  <a:pt x="366" y="408"/>
                  <a:pt x="371" y="402"/>
                </a:cubicBezTo>
                <a:cubicBezTo>
                  <a:pt x="373" y="396"/>
                  <a:pt x="373" y="396"/>
                  <a:pt x="373" y="396"/>
                </a:cubicBezTo>
                <a:cubicBezTo>
                  <a:pt x="371" y="389"/>
                  <a:pt x="371" y="389"/>
                  <a:pt x="371" y="389"/>
                </a:cubicBezTo>
                <a:cubicBezTo>
                  <a:pt x="359" y="375"/>
                  <a:pt x="349" y="363"/>
                  <a:pt x="342" y="353"/>
                </a:cubicBezTo>
                <a:cubicBezTo>
                  <a:pt x="346" y="344"/>
                  <a:pt x="350" y="336"/>
                  <a:pt x="352" y="328"/>
                </a:cubicBezTo>
                <a:cubicBezTo>
                  <a:pt x="402" y="321"/>
                  <a:pt x="402" y="321"/>
                  <a:pt x="402" y="321"/>
                </a:cubicBezTo>
                <a:cubicBezTo>
                  <a:pt x="407" y="317"/>
                  <a:pt x="407" y="317"/>
                  <a:pt x="407" y="317"/>
                </a:cubicBezTo>
                <a:cubicBezTo>
                  <a:pt x="409" y="311"/>
                  <a:pt x="409" y="311"/>
                  <a:pt x="409" y="311"/>
                </a:cubicBezTo>
                <a:cubicBezTo>
                  <a:pt x="409" y="252"/>
                  <a:pt x="409" y="252"/>
                  <a:pt x="409" y="252"/>
                </a:cubicBezTo>
                <a:lnTo>
                  <a:pt x="407" y="246"/>
                </a:lnTo>
                <a:close/>
                <a:moveTo>
                  <a:pt x="520" y="147"/>
                </a:moveTo>
                <a:cubicBezTo>
                  <a:pt x="512" y="155"/>
                  <a:pt x="502" y="159"/>
                  <a:pt x="491" y="159"/>
                </a:cubicBezTo>
                <a:cubicBezTo>
                  <a:pt x="479" y="159"/>
                  <a:pt x="470" y="155"/>
                  <a:pt x="462" y="147"/>
                </a:cubicBezTo>
                <a:cubicBezTo>
                  <a:pt x="454" y="139"/>
                  <a:pt x="450" y="129"/>
                  <a:pt x="450" y="118"/>
                </a:cubicBezTo>
                <a:cubicBezTo>
                  <a:pt x="450" y="107"/>
                  <a:pt x="454" y="97"/>
                  <a:pt x="462" y="89"/>
                </a:cubicBezTo>
                <a:cubicBezTo>
                  <a:pt x="470" y="81"/>
                  <a:pt x="480" y="77"/>
                  <a:pt x="491" y="77"/>
                </a:cubicBezTo>
                <a:cubicBezTo>
                  <a:pt x="502" y="77"/>
                  <a:pt x="511" y="81"/>
                  <a:pt x="519" y="89"/>
                </a:cubicBezTo>
                <a:cubicBezTo>
                  <a:pt x="527" y="97"/>
                  <a:pt x="531" y="107"/>
                  <a:pt x="531" y="118"/>
                </a:cubicBezTo>
                <a:cubicBezTo>
                  <a:pt x="531" y="129"/>
                  <a:pt x="527" y="139"/>
                  <a:pt x="520" y="147"/>
                </a:cubicBezTo>
                <a:close/>
                <a:moveTo>
                  <a:pt x="520" y="473"/>
                </a:moveTo>
                <a:cubicBezTo>
                  <a:pt x="512" y="481"/>
                  <a:pt x="502" y="485"/>
                  <a:pt x="491" y="485"/>
                </a:cubicBezTo>
                <a:cubicBezTo>
                  <a:pt x="479" y="485"/>
                  <a:pt x="470" y="481"/>
                  <a:pt x="462" y="473"/>
                </a:cubicBezTo>
                <a:cubicBezTo>
                  <a:pt x="454" y="465"/>
                  <a:pt x="450" y="456"/>
                  <a:pt x="450" y="445"/>
                </a:cubicBezTo>
                <a:cubicBezTo>
                  <a:pt x="450" y="433"/>
                  <a:pt x="454" y="424"/>
                  <a:pt x="462" y="416"/>
                </a:cubicBezTo>
                <a:cubicBezTo>
                  <a:pt x="470" y="408"/>
                  <a:pt x="480" y="404"/>
                  <a:pt x="491" y="404"/>
                </a:cubicBezTo>
                <a:cubicBezTo>
                  <a:pt x="502" y="404"/>
                  <a:pt x="511" y="408"/>
                  <a:pt x="519" y="416"/>
                </a:cubicBezTo>
                <a:cubicBezTo>
                  <a:pt x="527" y="424"/>
                  <a:pt x="531" y="433"/>
                  <a:pt x="531" y="445"/>
                </a:cubicBezTo>
                <a:cubicBezTo>
                  <a:pt x="531" y="456"/>
                  <a:pt x="527" y="465"/>
                  <a:pt x="520" y="473"/>
                </a:cubicBezTo>
                <a:close/>
                <a:moveTo>
                  <a:pt x="205" y="363"/>
                </a:moveTo>
                <a:cubicBezTo>
                  <a:pt x="182" y="363"/>
                  <a:pt x="163" y="355"/>
                  <a:pt x="147" y="339"/>
                </a:cubicBezTo>
                <a:cubicBezTo>
                  <a:pt x="131" y="323"/>
                  <a:pt x="123" y="304"/>
                  <a:pt x="123" y="281"/>
                </a:cubicBezTo>
                <a:cubicBezTo>
                  <a:pt x="123" y="259"/>
                  <a:pt x="131" y="239"/>
                  <a:pt x="147" y="223"/>
                </a:cubicBezTo>
                <a:cubicBezTo>
                  <a:pt x="163" y="207"/>
                  <a:pt x="182" y="199"/>
                  <a:pt x="205" y="199"/>
                </a:cubicBezTo>
                <a:cubicBezTo>
                  <a:pt x="227" y="199"/>
                  <a:pt x="247" y="207"/>
                  <a:pt x="262" y="223"/>
                </a:cubicBezTo>
                <a:cubicBezTo>
                  <a:pt x="278" y="239"/>
                  <a:pt x="286" y="259"/>
                  <a:pt x="286" y="281"/>
                </a:cubicBezTo>
                <a:cubicBezTo>
                  <a:pt x="286" y="304"/>
                  <a:pt x="278" y="323"/>
                  <a:pt x="262" y="339"/>
                </a:cubicBezTo>
                <a:cubicBezTo>
                  <a:pt x="247" y="355"/>
                  <a:pt x="227" y="363"/>
                  <a:pt x="205" y="363"/>
                </a:cubicBezTo>
                <a:close/>
              </a:path>
            </a:pathLst>
          </a:custGeom>
          <a:solidFill>
            <a:srgbClr val="6B0D19"/>
          </a:solidFill>
          <a:ln w="9525">
            <a:solidFill>
              <a:srgbClr val="991324"/>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Tree>
    <p:extLst>
      <p:ext uri="{BB962C8B-B14F-4D97-AF65-F5344CB8AC3E}">
        <p14:creationId xmlns:p14="http://schemas.microsoft.com/office/powerpoint/2010/main" val="376992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428ED-E8E6-4EBE-8C7C-8E6E2E5012C8}"/>
              </a:ext>
            </a:extLst>
          </p:cNvPr>
          <p:cNvSpPr>
            <a:spLocks noGrp="1"/>
          </p:cNvSpPr>
          <p:nvPr>
            <p:ph type="title"/>
            <p:custDataLst>
              <p:tags r:id="rId1"/>
            </p:custDataLst>
          </p:nvPr>
        </p:nvSpPr>
        <p:spPr/>
        <p:txBody>
          <a:bodyPr/>
          <a:lstStyle/>
          <a:p>
            <a:r>
              <a:rPr lang="en-US" b="1" dirty="0" err="1">
                <a:solidFill>
                  <a:srgbClr val="92D050"/>
                </a:solidFill>
              </a:rPr>
              <a:t>Objectifs</a:t>
            </a:r>
            <a:r>
              <a:rPr lang="en-US" b="1" dirty="0">
                <a:solidFill>
                  <a:srgbClr val="92D050"/>
                </a:solidFill>
              </a:rPr>
              <a:t> de la </a:t>
            </a:r>
            <a:r>
              <a:rPr lang="en-US" b="1" dirty="0" err="1">
                <a:solidFill>
                  <a:srgbClr val="92D050"/>
                </a:solidFill>
              </a:rPr>
              <a:t>campagne</a:t>
            </a:r>
            <a:endParaRPr lang="en-US" b="1" dirty="0">
              <a:solidFill>
                <a:srgbClr val="92D050"/>
              </a:solidFill>
            </a:endParaRPr>
          </a:p>
        </p:txBody>
      </p:sp>
      <p:sp>
        <p:nvSpPr>
          <p:cNvPr id="3" name="Slide Number Placeholder 2">
            <a:extLst>
              <a:ext uri="{FF2B5EF4-FFF2-40B4-BE49-F238E27FC236}">
                <a16:creationId xmlns:a16="http://schemas.microsoft.com/office/drawing/2014/main" id="{B79F4F6B-299B-431B-AD93-01AF893D8C92}"/>
              </a:ext>
            </a:extLst>
          </p:cNvPr>
          <p:cNvSpPr>
            <a:spLocks noGrp="1"/>
          </p:cNvSpPr>
          <p:nvPr>
            <p:ph type="sldNum" sz="quarter" idx="11"/>
            <p:custDataLst>
              <p:tags r:id="rId2"/>
            </p:custDataLst>
          </p:nvPr>
        </p:nvSpPr>
        <p:spPr/>
        <p:txBody>
          <a:bodyPr/>
          <a:lstStyle/>
          <a:p>
            <a:fld id="{4B73C415-D670-4716-A5EC-CC4D52CA2BAC}" type="slidenum">
              <a:rPr lang="en-US" smtClean="0"/>
              <a:pPr/>
              <a:t>4</a:t>
            </a:fld>
            <a:endParaRPr lang="en-US" dirty="0"/>
          </a:p>
        </p:txBody>
      </p:sp>
      <p:sp>
        <p:nvSpPr>
          <p:cNvPr id="36" name="Text Placeholder 5">
            <a:extLst>
              <a:ext uri="{FF2B5EF4-FFF2-40B4-BE49-F238E27FC236}">
                <a16:creationId xmlns:a16="http://schemas.microsoft.com/office/drawing/2014/main" id="{0F0E443A-F987-4A67-86AD-557D61E47992}"/>
              </a:ext>
            </a:extLst>
          </p:cNvPr>
          <p:cNvSpPr>
            <a:spLocks noGrp="1"/>
          </p:cNvSpPr>
          <p:nvPr>
            <p:ph type="body" sz="quarter" idx="4294967295"/>
            <p:custDataLst>
              <p:tags r:id="rId3"/>
            </p:custDataLst>
          </p:nvPr>
        </p:nvSpPr>
        <p:spPr>
          <a:xfrm>
            <a:off x="765828" y="3508385"/>
            <a:ext cx="3411977" cy="514828"/>
          </a:xfrm>
          <a:prstGeom prst="rect">
            <a:avLst/>
          </a:prstGeom>
        </p:spPr>
        <p:txBody>
          <a:bodyPr/>
          <a:lstStyle/>
          <a:p>
            <a:pPr marL="0" indent="0">
              <a:buNone/>
            </a:pPr>
            <a:r>
              <a:rPr lang="fr-CA" sz="2000" b="1" dirty="0">
                <a:solidFill>
                  <a:schemeClr val="tx1">
                    <a:lumMod val="75000"/>
                    <a:lumOff val="25000"/>
                  </a:schemeClr>
                </a:solidFill>
              </a:rPr>
              <a:t>Accroître la sensibilisation</a:t>
            </a:r>
          </a:p>
        </p:txBody>
      </p:sp>
      <p:cxnSp>
        <p:nvCxnSpPr>
          <p:cNvPr id="37" name="Straight Connector 36">
            <a:extLst>
              <a:ext uri="{FF2B5EF4-FFF2-40B4-BE49-F238E27FC236}">
                <a16:creationId xmlns:a16="http://schemas.microsoft.com/office/drawing/2014/main" id="{45C26E9A-3991-49A2-8D63-94C577E8A0AC}"/>
              </a:ext>
              <a:ext uri="{C183D7F6-B498-43B3-948B-1728B52AA6E4}">
                <adec:decorative xmlns:adec="http://schemas.microsoft.com/office/drawing/2017/decorative" val="1"/>
              </a:ext>
            </a:extLst>
          </p:cNvPr>
          <p:cNvCxnSpPr>
            <a:cxnSpLocks/>
          </p:cNvCxnSpPr>
          <p:nvPr>
            <p:custDataLst>
              <p:tags r:id="rId4"/>
            </p:custDataLst>
          </p:nvPr>
        </p:nvCxnSpPr>
        <p:spPr>
          <a:xfrm>
            <a:off x="689048" y="4206096"/>
            <a:ext cx="348875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 Placeholder 9">
            <a:extLst>
              <a:ext uri="{FF2B5EF4-FFF2-40B4-BE49-F238E27FC236}">
                <a16:creationId xmlns:a16="http://schemas.microsoft.com/office/drawing/2014/main" id="{77D79B0F-EFCB-42B1-AEAE-0FE4763D4456}"/>
              </a:ext>
            </a:extLst>
          </p:cNvPr>
          <p:cNvSpPr>
            <a:spLocks noGrp="1"/>
          </p:cNvSpPr>
          <p:nvPr>
            <p:ph type="body" sz="quarter" idx="17"/>
            <p:custDataLst>
              <p:tags r:id="rId5"/>
            </p:custDataLst>
          </p:nvPr>
        </p:nvSpPr>
        <p:spPr>
          <a:xfrm>
            <a:off x="5390317" y="3508385"/>
            <a:ext cx="3075072" cy="615014"/>
          </a:xfrm>
        </p:spPr>
        <p:txBody>
          <a:bodyPr/>
          <a:lstStyle/>
          <a:p>
            <a:r>
              <a:rPr lang="fr-CA" sz="2000" b="1" dirty="0">
                <a:solidFill>
                  <a:schemeClr val="tx1">
                    <a:lumMod val="75000"/>
                    <a:lumOff val="25000"/>
                  </a:schemeClr>
                </a:solidFill>
              </a:rPr>
              <a:t>Augmenter le trafic</a:t>
            </a:r>
          </a:p>
        </p:txBody>
      </p:sp>
      <p:cxnSp>
        <p:nvCxnSpPr>
          <p:cNvPr id="39" name="Straight Connector 38">
            <a:extLst>
              <a:ext uri="{FF2B5EF4-FFF2-40B4-BE49-F238E27FC236}">
                <a16:creationId xmlns:a16="http://schemas.microsoft.com/office/drawing/2014/main" id="{59D2C94E-1924-4389-B84A-2828D610B220}"/>
              </a:ext>
              <a:ext uri="{C183D7F6-B498-43B3-948B-1728B52AA6E4}">
                <adec:decorative xmlns:adec="http://schemas.microsoft.com/office/drawing/2017/decorative" val="1"/>
              </a:ext>
            </a:extLst>
          </p:cNvPr>
          <p:cNvCxnSpPr>
            <a:cxnSpLocks/>
          </p:cNvCxnSpPr>
          <p:nvPr>
            <p:custDataLst>
              <p:tags r:id="rId6"/>
            </p:custDataLst>
          </p:nvPr>
        </p:nvCxnSpPr>
        <p:spPr>
          <a:xfrm>
            <a:off x="5583422" y="4206096"/>
            <a:ext cx="2688863"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custDataLst>
              <p:tags r:id="rId7"/>
            </p:custDataLst>
          </p:nvPr>
        </p:nvSpPr>
        <p:spPr>
          <a:xfrm>
            <a:off x="708817" y="4497304"/>
            <a:ext cx="3526001" cy="1815882"/>
          </a:xfrm>
          <a:prstGeom prst="rect">
            <a:avLst/>
          </a:prstGeom>
        </p:spPr>
        <p:txBody>
          <a:bodyPr wrap="square">
            <a:spAutoFit/>
          </a:bodyPr>
          <a:lstStyle/>
          <a:p>
            <a:pPr lvl="0"/>
            <a:r>
              <a:rPr lang="fr-CA" sz="1400" dirty="0">
                <a:latin typeface="+mn-lt"/>
              </a:rPr>
              <a:t>Accroître la sensibilisation à l’égard des arnaques courantes liées au gouvernement du Canada et à la façon dont celles-ci se présentent (p. ex., appels téléphoniques, lettres, courriels, messages textes, formulaires de remboursement en ligne et cartes-cadeaux).</a:t>
            </a:r>
          </a:p>
        </p:txBody>
      </p:sp>
      <p:sp>
        <p:nvSpPr>
          <p:cNvPr id="45" name="Rectangle 44"/>
          <p:cNvSpPr/>
          <p:nvPr>
            <p:custDataLst>
              <p:tags r:id="rId8"/>
            </p:custDataLst>
          </p:nvPr>
        </p:nvSpPr>
        <p:spPr>
          <a:xfrm>
            <a:off x="5390318" y="4497304"/>
            <a:ext cx="3149119" cy="954107"/>
          </a:xfrm>
          <a:prstGeom prst="rect">
            <a:avLst/>
          </a:prstGeom>
        </p:spPr>
        <p:txBody>
          <a:bodyPr wrap="square">
            <a:spAutoFit/>
          </a:bodyPr>
          <a:lstStyle/>
          <a:p>
            <a:pPr lvl="0"/>
            <a:r>
              <a:rPr lang="fr-CA" sz="1400" dirty="0">
                <a:latin typeface="+mn-lt"/>
              </a:rPr>
              <a:t>Orienter le trafic vers des pages Web pour qu’ils obtiennent plus de renseignements sur certains sujets; </a:t>
            </a:r>
          </a:p>
        </p:txBody>
      </p:sp>
      <p:sp>
        <p:nvSpPr>
          <p:cNvPr id="46" name="Freeform 45" descr="Comments Icon"/>
          <p:cNvSpPr>
            <a:spLocks noEditPoints="1"/>
          </p:cNvSpPr>
          <p:nvPr>
            <p:custDataLst>
              <p:tags r:id="rId9"/>
            </p:custDataLst>
          </p:nvPr>
        </p:nvSpPr>
        <p:spPr bwMode="auto">
          <a:xfrm>
            <a:off x="1751318" y="1658741"/>
            <a:ext cx="1364215" cy="1054903"/>
          </a:xfrm>
          <a:custGeom>
            <a:avLst/>
            <a:gdLst>
              <a:gd name="T0" fmla="*/ 331 w 331"/>
              <a:gd name="T1" fmla="*/ 142 h 260"/>
              <a:gd name="T2" fmla="*/ 279 w 331"/>
              <a:gd name="T3" fmla="*/ 66 h 260"/>
              <a:gd name="T4" fmla="*/ 271 w 331"/>
              <a:gd name="T5" fmla="*/ 141 h 260"/>
              <a:gd name="T6" fmla="*/ 187 w 331"/>
              <a:gd name="T7" fmla="*/ 204 h 260"/>
              <a:gd name="T8" fmla="*/ 114 w 331"/>
              <a:gd name="T9" fmla="*/ 212 h 260"/>
              <a:gd name="T10" fmla="*/ 233 w 331"/>
              <a:gd name="T11" fmla="*/ 233 h 260"/>
              <a:gd name="T12" fmla="*/ 301 w 331"/>
              <a:gd name="T13" fmla="*/ 260 h 260"/>
              <a:gd name="T14" fmla="*/ 307 w 331"/>
              <a:gd name="T15" fmla="*/ 254 h 260"/>
              <a:gd name="T16" fmla="*/ 307 w 331"/>
              <a:gd name="T17" fmla="*/ 252 h 260"/>
              <a:gd name="T18" fmla="*/ 306 w 331"/>
              <a:gd name="T19" fmla="*/ 250 h 260"/>
              <a:gd name="T20" fmla="*/ 305 w 331"/>
              <a:gd name="T21" fmla="*/ 248 h 260"/>
              <a:gd name="T22" fmla="*/ 303 w 331"/>
              <a:gd name="T23" fmla="*/ 246 h 260"/>
              <a:gd name="T24" fmla="*/ 294 w 331"/>
              <a:gd name="T25" fmla="*/ 236 h 260"/>
              <a:gd name="T26" fmla="*/ 285 w 331"/>
              <a:gd name="T27" fmla="*/ 224 h 260"/>
              <a:gd name="T28" fmla="*/ 318 w 331"/>
              <a:gd name="T29" fmla="*/ 183 h 260"/>
              <a:gd name="T30" fmla="*/ 0 w 331"/>
              <a:gd name="T31" fmla="*/ 94 h 260"/>
              <a:gd name="T32" fmla="*/ 49 w 331"/>
              <a:gd name="T33" fmla="*/ 168 h 260"/>
              <a:gd name="T34" fmla="*/ 41 w 331"/>
              <a:gd name="T35" fmla="*/ 184 h 260"/>
              <a:gd name="T36" fmla="*/ 32 w 331"/>
              <a:gd name="T37" fmla="*/ 194 h 260"/>
              <a:gd name="T38" fmla="*/ 27 w 331"/>
              <a:gd name="T39" fmla="*/ 200 h 260"/>
              <a:gd name="T40" fmla="*/ 25 w 331"/>
              <a:gd name="T41" fmla="*/ 202 h 260"/>
              <a:gd name="T42" fmla="*/ 24 w 331"/>
              <a:gd name="T43" fmla="*/ 204 h 260"/>
              <a:gd name="T44" fmla="*/ 24 w 331"/>
              <a:gd name="T45" fmla="*/ 206 h 260"/>
              <a:gd name="T46" fmla="*/ 26 w 331"/>
              <a:gd name="T47" fmla="*/ 211 h 260"/>
              <a:gd name="T48" fmla="*/ 30 w 331"/>
              <a:gd name="T49" fmla="*/ 213 h 260"/>
              <a:gd name="T50" fmla="*/ 98 w 331"/>
              <a:gd name="T51" fmla="*/ 186 h 260"/>
              <a:gd name="T52" fmla="*/ 195 w 331"/>
              <a:gd name="T53" fmla="*/ 176 h 260"/>
              <a:gd name="T54" fmla="*/ 260 w 331"/>
              <a:gd name="T55" fmla="*/ 94 h 260"/>
              <a:gd name="T56" fmla="*/ 195 w 331"/>
              <a:gd name="T57" fmla="*/ 13 h 260"/>
              <a:gd name="T58" fmla="*/ 65 w 331"/>
              <a:gd name="T59" fmla="*/ 13 h 260"/>
              <a:gd name="T60" fmla="*/ 222 w 331"/>
              <a:gd name="T61" fmla="*/ 59 h 260"/>
              <a:gd name="T62" fmla="*/ 222 w 331"/>
              <a:gd name="T63" fmla="*/ 130 h 260"/>
              <a:gd name="T64" fmla="*/ 130 w 331"/>
              <a:gd name="T65" fmla="*/ 165 h 260"/>
              <a:gd name="T66" fmla="*/ 92 w 331"/>
              <a:gd name="T67" fmla="*/ 161 h 260"/>
              <a:gd name="T68" fmla="*/ 72 w 331"/>
              <a:gd name="T69" fmla="*/ 174 h 260"/>
              <a:gd name="T70" fmla="*/ 61 w 331"/>
              <a:gd name="T71" fmla="*/ 148 h 260"/>
              <a:gd name="T72" fmla="*/ 24 w 331"/>
              <a:gd name="T73" fmla="*/ 94 h 260"/>
              <a:gd name="T74" fmla="*/ 77 w 331"/>
              <a:gd name="T75" fmla="*/ 33 h 260"/>
              <a:gd name="T76" fmla="*/ 183 w 331"/>
              <a:gd name="T77" fmla="*/ 33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31" h="260">
                <a:moveTo>
                  <a:pt x="318" y="183"/>
                </a:moveTo>
                <a:cubicBezTo>
                  <a:pt x="326" y="170"/>
                  <a:pt x="331" y="156"/>
                  <a:pt x="331" y="142"/>
                </a:cubicBezTo>
                <a:cubicBezTo>
                  <a:pt x="331" y="127"/>
                  <a:pt x="326" y="112"/>
                  <a:pt x="317" y="99"/>
                </a:cubicBezTo>
                <a:cubicBezTo>
                  <a:pt x="308" y="86"/>
                  <a:pt x="295" y="75"/>
                  <a:pt x="279" y="66"/>
                </a:cubicBezTo>
                <a:cubicBezTo>
                  <a:pt x="282" y="76"/>
                  <a:pt x="284" y="85"/>
                  <a:pt x="284" y="94"/>
                </a:cubicBezTo>
                <a:cubicBezTo>
                  <a:pt x="284" y="111"/>
                  <a:pt x="279" y="127"/>
                  <a:pt x="271" y="141"/>
                </a:cubicBezTo>
                <a:cubicBezTo>
                  <a:pt x="263" y="156"/>
                  <a:pt x="251" y="169"/>
                  <a:pt x="236" y="180"/>
                </a:cubicBezTo>
                <a:cubicBezTo>
                  <a:pt x="221" y="191"/>
                  <a:pt x="205" y="199"/>
                  <a:pt x="187" y="204"/>
                </a:cubicBezTo>
                <a:cubicBezTo>
                  <a:pt x="169" y="210"/>
                  <a:pt x="150" y="213"/>
                  <a:pt x="130" y="213"/>
                </a:cubicBezTo>
                <a:cubicBezTo>
                  <a:pt x="126" y="213"/>
                  <a:pt x="121" y="212"/>
                  <a:pt x="114" y="212"/>
                </a:cubicBezTo>
                <a:cubicBezTo>
                  <a:pt x="138" y="228"/>
                  <a:pt x="168" y="236"/>
                  <a:pt x="201" y="236"/>
                </a:cubicBezTo>
                <a:cubicBezTo>
                  <a:pt x="211" y="236"/>
                  <a:pt x="222" y="235"/>
                  <a:pt x="233" y="233"/>
                </a:cubicBezTo>
                <a:cubicBezTo>
                  <a:pt x="249" y="244"/>
                  <a:pt x="266" y="252"/>
                  <a:pt x="285" y="257"/>
                </a:cubicBezTo>
                <a:cubicBezTo>
                  <a:pt x="289" y="258"/>
                  <a:pt x="294" y="259"/>
                  <a:pt x="301" y="260"/>
                </a:cubicBezTo>
                <a:cubicBezTo>
                  <a:pt x="305" y="259"/>
                  <a:pt x="305" y="259"/>
                  <a:pt x="305" y="259"/>
                </a:cubicBezTo>
                <a:cubicBezTo>
                  <a:pt x="307" y="254"/>
                  <a:pt x="307" y="254"/>
                  <a:pt x="307" y="254"/>
                </a:cubicBezTo>
                <a:cubicBezTo>
                  <a:pt x="307" y="253"/>
                  <a:pt x="307" y="253"/>
                  <a:pt x="307" y="253"/>
                </a:cubicBezTo>
                <a:cubicBezTo>
                  <a:pt x="307" y="252"/>
                  <a:pt x="307" y="252"/>
                  <a:pt x="307" y="252"/>
                </a:cubicBezTo>
                <a:cubicBezTo>
                  <a:pt x="307" y="251"/>
                  <a:pt x="307" y="251"/>
                  <a:pt x="307" y="251"/>
                </a:cubicBezTo>
                <a:cubicBezTo>
                  <a:pt x="306" y="250"/>
                  <a:pt x="306" y="250"/>
                  <a:pt x="306" y="250"/>
                </a:cubicBezTo>
                <a:cubicBezTo>
                  <a:pt x="306" y="249"/>
                  <a:pt x="306" y="249"/>
                  <a:pt x="306" y="249"/>
                </a:cubicBezTo>
                <a:cubicBezTo>
                  <a:pt x="305" y="248"/>
                  <a:pt x="305" y="248"/>
                  <a:pt x="305" y="248"/>
                </a:cubicBezTo>
                <a:cubicBezTo>
                  <a:pt x="304" y="247"/>
                  <a:pt x="304" y="247"/>
                  <a:pt x="304" y="247"/>
                </a:cubicBezTo>
                <a:cubicBezTo>
                  <a:pt x="303" y="246"/>
                  <a:pt x="303" y="246"/>
                  <a:pt x="303" y="246"/>
                </a:cubicBezTo>
                <a:cubicBezTo>
                  <a:pt x="299" y="242"/>
                  <a:pt x="299" y="242"/>
                  <a:pt x="299" y="242"/>
                </a:cubicBezTo>
                <a:cubicBezTo>
                  <a:pt x="294" y="236"/>
                  <a:pt x="294" y="236"/>
                  <a:pt x="294" y="236"/>
                </a:cubicBezTo>
                <a:cubicBezTo>
                  <a:pt x="290" y="231"/>
                  <a:pt x="290" y="231"/>
                  <a:pt x="290" y="231"/>
                </a:cubicBezTo>
                <a:cubicBezTo>
                  <a:pt x="285" y="224"/>
                  <a:pt x="285" y="224"/>
                  <a:pt x="285" y="224"/>
                </a:cubicBezTo>
                <a:cubicBezTo>
                  <a:pt x="284" y="221"/>
                  <a:pt x="283" y="219"/>
                  <a:pt x="282" y="216"/>
                </a:cubicBezTo>
                <a:cubicBezTo>
                  <a:pt x="297" y="207"/>
                  <a:pt x="309" y="196"/>
                  <a:pt x="318" y="183"/>
                </a:cubicBezTo>
                <a:close/>
                <a:moveTo>
                  <a:pt x="17" y="47"/>
                </a:moveTo>
                <a:cubicBezTo>
                  <a:pt x="6" y="62"/>
                  <a:pt x="0" y="77"/>
                  <a:pt x="0" y="94"/>
                </a:cubicBezTo>
                <a:cubicBezTo>
                  <a:pt x="0" y="109"/>
                  <a:pt x="4" y="123"/>
                  <a:pt x="13" y="136"/>
                </a:cubicBezTo>
                <a:cubicBezTo>
                  <a:pt x="22" y="149"/>
                  <a:pt x="34" y="160"/>
                  <a:pt x="49" y="168"/>
                </a:cubicBezTo>
                <a:cubicBezTo>
                  <a:pt x="48" y="171"/>
                  <a:pt x="47" y="174"/>
                  <a:pt x="45" y="177"/>
                </a:cubicBezTo>
                <a:cubicBezTo>
                  <a:pt x="41" y="184"/>
                  <a:pt x="41" y="184"/>
                  <a:pt x="41" y="184"/>
                </a:cubicBezTo>
                <a:cubicBezTo>
                  <a:pt x="37" y="189"/>
                  <a:pt x="37" y="189"/>
                  <a:pt x="37" y="189"/>
                </a:cubicBezTo>
                <a:cubicBezTo>
                  <a:pt x="32" y="194"/>
                  <a:pt x="32" y="194"/>
                  <a:pt x="32" y="194"/>
                </a:cubicBezTo>
                <a:cubicBezTo>
                  <a:pt x="28" y="199"/>
                  <a:pt x="28" y="199"/>
                  <a:pt x="28" y="199"/>
                </a:cubicBezTo>
                <a:cubicBezTo>
                  <a:pt x="27" y="200"/>
                  <a:pt x="27" y="200"/>
                  <a:pt x="27" y="200"/>
                </a:cubicBezTo>
                <a:cubicBezTo>
                  <a:pt x="26" y="201"/>
                  <a:pt x="26" y="201"/>
                  <a:pt x="26" y="201"/>
                </a:cubicBezTo>
                <a:cubicBezTo>
                  <a:pt x="25" y="202"/>
                  <a:pt x="25" y="202"/>
                  <a:pt x="25" y="202"/>
                </a:cubicBezTo>
                <a:cubicBezTo>
                  <a:pt x="25" y="203"/>
                  <a:pt x="25" y="203"/>
                  <a:pt x="25" y="203"/>
                </a:cubicBezTo>
                <a:cubicBezTo>
                  <a:pt x="24" y="204"/>
                  <a:pt x="24" y="204"/>
                  <a:pt x="24" y="204"/>
                </a:cubicBezTo>
                <a:cubicBezTo>
                  <a:pt x="24" y="205"/>
                  <a:pt x="24" y="205"/>
                  <a:pt x="24" y="205"/>
                </a:cubicBezTo>
                <a:cubicBezTo>
                  <a:pt x="24" y="206"/>
                  <a:pt x="24" y="206"/>
                  <a:pt x="24" y="206"/>
                </a:cubicBezTo>
                <a:cubicBezTo>
                  <a:pt x="24" y="207"/>
                  <a:pt x="24" y="207"/>
                  <a:pt x="24" y="207"/>
                </a:cubicBezTo>
                <a:cubicBezTo>
                  <a:pt x="26" y="211"/>
                  <a:pt x="26" y="211"/>
                  <a:pt x="26" y="211"/>
                </a:cubicBezTo>
                <a:cubicBezTo>
                  <a:pt x="30" y="213"/>
                  <a:pt x="30" y="213"/>
                  <a:pt x="30" y="213"/>
                </a:cubicBezTo>
                <a:cubicBezTo>
                  <a:pt x="30" y="213"/>
                  <a:pt x="30" y="213"/>
                  <a:pt x="30" y="213"/>
                </a:cubicBezTo>
                <a:cubicBezTo>
                  <a:pt x="36" y="212"/>
                  <a:pt x="42" y="211"/>
                  <a:pt x="46" y="210"/>
                </a:cubicBezTo>
                <a:cubicBezTo>
                  <a:pt x="65" y="205"/>
                  <a:pt x="82" y="197"/>
                  <a:pt x="98" y="186"/>
                </a:cubicBezTo>
                <a:cubicBezTo>
                  <a:pt x="109" y="188"/>
                  <a:pt x="119" y="189"/>
                  <a:pt x="130" y="189"/>
                </a:cubicBezTo>
                <a:cubicBezTo>
                  <a:pt x="153" y="189"/>
                  <a:pt x="175" y="185"/>
                  <a:pt x="195" y="176"/>
                </a:cubicBezTo>
                <a:cubicBezTo>
                  <a:pt x="215" y="168"/>
                  <a:pt x="231" y="156"/>
                  <a:pt x="243" y="142"/>
                </a:cubicBezTo>
                <a:cubicBezTo>
                  <a:pt x="254" y="127"/>
                  <a:pt x="260" y="112"/>
                  <a:pt x="260" y="94"/>
                </a:cubicBezTo>
                <a:cubicBezTo>
                  <a:pt x="260" y="77"/>
                  <a:pt x="254" y="62"/>
                  <a:pt x="243" y="47"/>
                </a:cubicBezTo>
                <a:cubicBezTo>
                  <a:pt x="231" y="32"/>
                  <a:pt x="215" y="21"/>
                  <a:pt x="195" y="13"/>
                </a:cubicBezTo>
                <a:cubicBezTo>
                  <a:pt x="175" y="4"/>
                  <a:pt x="153" y="0"/>
                  <a:pt x="130" y="0"/>
                </a:cubicBezTo>
                <a:cubicBezTo>
                  <a:pt x="106" y="0"/>
                  <a:pt x="85" y="4"/>
                  <a:pt x="65" y="13"/>
                </a:cubicBezTo>
                <a:cubicBezTo>
                  <a:pt x="45" y="21"/>
                  <a:pt x="29" y="32"/>
                  <a:pt x="17" y="47"/>
                </a:cubicBezTo>
                <a:close/>
                <a:moveTo>
                  <a:pt x="222" y="59"/>
                </a:moveTo>
                <a:cubicBezTo>
                  <a:pt x="231" y="70"/>
                  <a:pt x="236" y="82"/>
                  <a:pt x="236" y="94"/>
                </a:cubicBezTo>
                <a:cubicBezTo>
                  <a:pt x="236" y="107"/>
                  <a:pt x="231" y="119"/>
                  <a:pt x="222" y="130"/>
                </a:cubicBezTo>
                <a:cubicBezTo>
                  <a:pt x="212" y="141"/>
                  <a:pt x="199" y="149"/>
                  <a:pt x="183" y="156"/>
                </a:cubicBezTo>
                <a:cubicBezTo>
                  <a:pt x="166" y="162"/>
                  <a:pt x="149" y="165"/>
                  <a:pt x="130" y="165"/>
                </a:cubicBezTo>
                <a:cubicBezTo>
                  <a:pt x="121" y="165"/>
                  <a:pt x="111" y="164"/>
                  <a:pt x="102" y="163"/>
                </a:cubicBezTo>
                <a:cubicBezTo>
                  <a:pt x="92" y="161"/>
                  <a:pt x="92" y="161"/>
                  <a:pt x="92" y="161"/>
                </a:cubicBezTo>
                <a:cubicBezTo>
                  <a:pt x="84" y="167"/>
                  <a:pt x="84" y="167"/>
                  <a:pt x="84" y="167"/>
                </a:cubicBezTo>
                <a:cubicBezTo>
                  <a:pt x="80" y="169"/>
                  <a:pt x="77" y="171"/>
                  <a:pt x="72" y="174"/>
                </a:cubicBezTo>
                <a:cubicBezTo>
                  <a:pt x="79" y="158"/>
                  <a:pt x="79" y="158"/>
                  <a:pt x="79" y="158"/>
                </a:cubicBezTo>
                <a:cubicBezTo>
                  <a:pt x="61" y="148"/>
                  <a:pt x="61" y="148"/>
                  <a:pt x="61" y="148"/>
                </a:cubicBezTo>
                <a:cubicBezTo>
                  <a:pt x="49" y="141"/>
                  <a:pt x="40" y="133"/>
                  <a:pt x="33" y="124"/>
                </a:cubicBezTo>
                <a:cubicBezTo>
                  <a:pt x="27" y="114"/>
                  <a:pt x="24" y="105"/>
                  <a:pt x="24" y="94"/>
                </a:cubicBezTo>
                <a:cubicBezTo>
                  <a:pt x="24" y="82"/>
                  <a:pt x="29" y="70"/>
                  <a:pt x="38" y="59"/>
                </a:cubicBezTo>
                <a:cubicBezTo>
                  <a:pt x="48" y="48"/>
                  <a:pt x="61" y="40"/>
                  <a:pt x="77" y="33"/>
                </a:cubicBezTo>
                <a:cubicBezTo>
                  <a:pt x="94" y="27"/>
                  <a:pt x="111" y="24"/>
                  <a:pt x="130" y="24"/>
                </a:cubicBezTo>
                <a:cubicBezTo>
                  <a:pt x="149" y="24"/>
                  <a:pt x="166" y="27"/>
                  <a:pt x="183" y="33"/>
                </a:cubicBezTo>
                <a:cubicBezTo>
                  <a:pt x="199" y="40"/>
                  <a:pt x="212" y="48"/>
                  <a:pt x="222" y="59"/>
                </a:cubicBezTo>
                <a:close/>
              </a:path>
            </a:pathLst>
          </a:custGeom>
          <a:solidFill>
            <a:srgbClr val="66BD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solidFill>
                <a:srgbClr val="92D050"/>
              </a:solidFill>
            </a:endParaRPr>
          </a:p>
        </p:txBody>
      </p:sp>
      <p:sp>
        <p:nvSpPr>
          <p:cNvPr id="47" name="Freeform 46" descr="LineChart Icon"/>
          <p:cNvSpPr>
            <a:spLocks noEditPoints="1"/>
          </p:cNvSpPr>
          <p:nvPr>
            <p:custDataLst>
              <p:tags r:id="rId10"/>
            </p:custDataLst>
          </p:nvPr>
        </p:nvSpPr>
        <p:spPr bwMode="auto">
          <a:xfrm>
            <a:off x="6178436" y="1658741"/>
            <a:ext cx="1287079" cy="965707"/>
          </a:xfrm>
          <a:custGeom>
            <a:avLst/>
            <a:gdLst>
              <a:gd name="T0" fmla="*/ 1518 w 1626"/>
              <a:gd name="T1" fmla="*/ 108 h 1220"/>
              <a:gd name="T2" fmla="*/ 1500 w 1626"/>
              <a:gd name="T3" fmla="*/ 102 h 1220"/>
              <a:gd name="T4" fmla="*/ 1153 w 1626"/>
              <a:gd name="T5" fmla="*/ 102 h 1220"/>
              <a:gd name="T6" fmla="*/ 1131 w 1626"/>
              <a:gd name="T7" fmla="*/ 116 h 1220"/>
              <a:gd name="T8" fmla="*/ 1137 w 1626"/>
              <a:gd name="T9" fmla="*/ 146 h 1220"/>
              <a:gd name="T10" fmla="*/ 1233 w 1626"/>
              <a:gd name="T11" fmla="*/ 240 h 1220"/>
              <a:gd name="T12" fmla="*/ 864 w 1626"/>
              <a:gd name="T13" fmla="*/ 609 h 1220"/>
              <a:gd name="T14" fmla="*/ 678 w 1626"/>
              <a:gd name="T15" fmla="*/ 425 h 1220"/>
              <a:gd name="T16" fmla="*/ 659 w 1626"/>
              <a:gd name="T17" fmla="*/ 417 h 1220"/>
              <a:gd name="T18" fmla="*/ 641 w 1626"/>
              <a:gd name="T19" fmla="*/ 425 h 1220"/>
              <a:gd name="T20" fmla="*/ 176 w 1626"/>
              <a:gd name="T21" fmla="*/ 889 h 1220"/>
              <a:gd name="T22" fmla="*/ 329 w 1626"/>
              <a:gd name="T23" fmla="*/ 1042 h 1220"/>
              <a:gd name="T24" fmla="*/ 659 w 1626"/>
              <a:gd name="T25" fmla="*/ 711 h 1220"/>
              <a:gd name="T26" fmla="*/ 846 w 1626"/>
              <a:gd name="T27" fmla="*/ 895 h 1220"/>
              <a:gd name="T28" fmla="*/ 864 w 1626"/>
              <a:gd name="T29" fmla="*/ 903 h 1220"/>
              <a:gd name="T30" fmla="*/ 882 w 1626"/>
              <a:gd name="T31" fmla="*/ 895 h 1220"/>
              <a:gd name="T32" fmla="*/ 1385 w 1626"/>
              <a:gd name="T33" fmla="*/ 395 h 1220"/>
              <a:gd name="T34" fmla="*/ 1482 w 1626"/>
              <a:gd name="T35" fmla="*/ 491 h 1220"/>
              <a:gd name="T36" fmla="*/ 1510 w 1626"/>
              <a:gd name="T37" fmla="*/ 495 h 1220"/>
              <a:gd name="T38" fmla="*/ 1526 w 1626"/>
              <a:gd name="T39" fmla="*/ 473 h 1220"/>
              <a:gd name="T40" fmla="*/ 1526 w 1626"/>
              <a:gd name="T41" fmla="*/ 126 h 1220"/>
              <a:gd name="T42" fmla="*/ 1518 w 1626"/>
              <a:gd name="T43" fmla="*/ 108 h 1220"/>
              <a:gd name="T44" fmla="*/ 100 w 1626"/>
              <a:gd name="T45" fmla="*/ 1118 h 1220"/>
              <a:gd name="T46" fmla="*/ 100 w 1626"/>
              <a:gd name="T47" fmla="*/ 0 h 1220"/>
              <a:gd name="T48" fmla="*/ 0 w 1626"/>
              <a:gd name="T49" fmla="*/ 0 h 1220"/>
              <a:gd name="T50" fmla="*/ 0 w 1626"/>
              <a:gd name="T51" fmla="*/ 1220 h 1220"/>
              <a:gd name="T52" fmla="*/ 1626 w 1626"/>
              <a:gd name="T53" fmla="*/ 1220 h 1220"/>
              <a:gd name="T54" fmla="*/ 1626 w 1626"/>
              <a:gd name="T55" fmla="*/ 1118 h 1220"/>
              <a:gd name="T56" fmla="*/ 100 w 1626"/>
              <a:gd name="T57" fmla="*/ 1118 h 1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26" h="1220">
                <a:moveTo>
                  <a:pt x="1518" y="108"/>
                </a:moveTo>
                <a:lnTo>
                  <a:pt x="1500" y="102"/>
                </a:lnTo>
                <a:lnTo>
                  <a:pt x="1153" y="102"/>
                </a:lnTo>
                <a:lnTo>
                  <a:pt x="1131" y="116"/>
                </a:lnTo>
                <a:lnTo>
                  <a:pt x="1137" y="146"/>
                </a:lnTo>
                <a:lnTo>
                  <a:pt x="1233" y="240"/>
                </a:lnTo>
                <a:lnTo>
                  <a:pt x="864" y="609"/>
                </a:lnTo>
                <a:lnTo>
                  <a:pt x="678" y="425"/>
                </a:lnTo>
                <a:lnTo>
                  <a:pt x="659" y="417"/>
                </a:lnTo>
                <a:lnTo>
                  <a:pt x="641" y="425"/>
                </a:lnTo>
                <a:lnTo>
                  <a:pt x="176" y="889"/>
                </a:lnTo>
                <a:lnTo>
                  <a:pt x="329" y="1042"/>
                </a:lnTo>
                <a:lnTo>
                  <a:pt x="659" y="711"/>
                </a:lnTo>
                <a:lnTo>
                  <a:pt x="846" y="895"/>
                </a:lnTo>
                <a:lnTo>
                  <a:pt x="864" y="903"/>
                </a:lnTo>
                <a:lnTo>
                  <a:pt x="882" y="895"/>
                </a:lnTo>
                <a:lnTo>
                  <a:pt x="1385" y="395"/>
                </a:lnTo>
                <a:lnTo>
                  <a:pt x="1482" y="491"/>
                </a:lnTo>
                <a:lnTo>
                  <a:pt x="1510" y="495"/>
                </a:lnTo>
                <a:lnTo>
                  <a:pt x="1526" y="473"/>
                </a:lnTo>
                <a:lnTo>
                  <a:pt x="1526" y="126"/>
                </a:lnTo>
                <a:lnTo>
                  <a:pt x="1518" y="108"/>
                </a:lnTo>
                <a:close/>
                <a:moveTo>
                  <a:pt x="100" y="1118"/>
                </a:moveTo>
                <a:lnTo>
                  <a:pt x="100" y="0"/>
                </a:lnTo>
                <a:lnTo>
                  <a:pt x="0" y="0"/>
                </a:lnTo>
                <a:lnTo>
                  <a:pt x="0" y="1220"/>
                </a:lnTo>
                <a:lnTo>
                  <a:pt x="1626" y="1220"/>
                </a:lnTo>
                <a:lnTo>
                  <a:pt x="1626" y="1118"/>
                </a:lnTo>
                <a:lnTo>
                  <a:pt x="100" y="1118"/>
                </a:lnTo>
                <a:close/>
              </a:path>
            </a:pathLst>
          </a:custGeom>
          <a:solidFill>
            <a:srgbClr val="9913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Tree>
    <p:extLst>
      <p:ext uri="{BB962C8B-B14F-4D97-AF65-F5344CB8AC3E}">
        <p14:creationId xmlns:p14="http://schemas.microsoft.com/office/powerpoint/2010/main" val="1274984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custDataLst>
              <p:tags r:id="rId1"/>
            </p:custDataLst>
          </p:nvPr>
        </p:nvSpPr>
        <p:spPr>
          <a:xfrm>
            <a:off x="0" y="3274318"/>
            <a:ext cx="9144000" cy="2617265"/>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fr-CA" sz="1800" b="0" i="0" u="none" strike="noStrike" kern="1200" cap="none" spc="0" normalizeH="0" baseline="0" noProof="0" dirty="0">
              <a:ln>
                <a:noFill/>
              </a:ln>
              <a:solidFill>
                <a:prstClr val="white"/>
              </a:solidFill>
              <a:effectLst/>
              <a:uLnTx/>
              <a:uFillTx/>
              <a:latin typeface="Century Gothic"/>
              <a:ea typeface="+mn-ea"/>
              <a:cs typeface="+mn-cs"/>
            </a:endParaRPr>
          </a:p>
        </p:txBody>
      </p:sp>
      <p:sp>
        <p:nvSpPr>
          <p:cNvPr id="7" name="Rectangle 6"/>
          <p:cNvSpPr/>
          <p:nvPr>
            <p:custDataLst>
              <p:tags r:id="rId2"/>
            </p:custDataLst>
          </p:nvPr>
        </p:nvSpPr>
        <p:spPr>
          <a:xfrm>
            <a:off x="0" y="1073188"/>
            <a:ext cx="9156700" cy="2258162"/>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fr-CA" sz="1800" b="0" i="0" u="none" strike="noStrike" kern="1200" cap="none" spc="0" normalizeH="0" baseline="0" noProof="0" dirty="0">
              <a:ln>
                <a:noFill/>
              </a:ln>
              <a:solidFill>
                <a:prstClr val="white"/>
              </a:solidFill>
              <a:effectLst/>
              <a:uLnTx/>
              <a:uFillTx/>
              <a:latin typeface="Century Gothic"/>
              <a:ea typeface="+mn-ea"/>
              <a:cs typeface="+mn-cs"/>
            </a:endParaRPr>
          </a:p>
        </p:txBody>
      </p:sp>
      <p:sp>
        <p:nvSpPr>
          <p:cNvPr id="3" name="Content Placeholder 2"/>
          <p:cNvSpPr>
            <a:spLocks noGrp="1"/>
          </p:cNvSpPr>
          <p:nvPr>
            <p:ph idx="1"/>
            <p:custDataLst>
              <p:tags r:id="rId3"/>
            </p:custDataLst>
          </p:nvPr>
        </p:nvSpPr>
        <p:spPr>
          <a:xfrm>
            <a:off x="457200" y="1023224"/>
            <a:ext cx="7788826" cy="5013135"/>
          </a:xfrm>
        </p:spPr>
        <p:txBody>
          <a:bodyPr/>
          <a:lstStyle/>
          <a:p>
            <a:pPr marL="0" lvl="0" indent="0">
              <a:buNone/>
            </a:pPr>
            <a:endParaRPr lang="en-CA" sz="1200" dirty="0"/>
          </a:p>
          <a:p>
            <a:pPr marL="0" lvl="1" indent="0">
              <a:spcBef>
                <a:spcPts val="0"/>
              </a:spcBef>
              <a:spcAft>
                <a:spcPts val="0"/>
              </a:spcAft>
              <a:buClr>
                <a:srgbClr val="064163"/>
              </a:buClr>
              <a:buNone/>
            </a:pPr>
            <a:r>
              <a:rPr lang="fr-CA" sz="1400" b="1" dirty="0">
                <a:solidFill>
                  <a:schemeClr val="tx1">
                    <a:lumMod val="75000"/>
                    <a:lumOff val="25000"/>
                  </a:schemeClr>
                </a:solidFill>
              </a:rPr>
              <a:t> </a:t>
            </a:r>
            <a:r>
              <a:rPr lang="fr-CA" sz="1400" b="1" dirty="0">
                <a:solidFill>
                  <a:schemeClr val="tx1"/>
                </a:solidFill>
              </a:rPr>
              <a:t>Stratégie</a:t>
            </a:r>
          </a:p>
          <a:p>
            <a:pPr lvl="0"/>
            <a:r>
              <a:rPr lang="fr-CA" sz="1400" dirty="0"/>
              <a:t>La campagne publicitaire misera sur un appel à l’action clair visant à encourager les publics cibles à visiter la page de la campagne et à apprendre comment repérer les arnaques courantes liées au gouvernement du Canada. </a:t>
            </a:r>
          </a:p>
          <a:p>
            <a:pPr marL="0" lvl="0" indent="0">
              <a:buNone/>
            </a:pPr>
            <a:endParaRPr lang="en-CA" sz="1400" dirty="0"/>
          </a:p>
          <a:p>
            <a:pPr>
              <a:spcBef>
                <a:spcPts val="0"/>
              </a:spcBef>
              <a:spcAft>
                <a:spcPts val="0"/>
              </a:spcAft>
              <a:buClr>
                <a:srgbClr val="064163"/>
              </a:buClr>
            </a:pPr>
            <a:r>
              <a:rPr lang="fr-CA" sz="1400" dirty="0"/>
              <a:t>L’Agence dirige deux groupes de travail composés de membres d’autres ministères et organismes gouvernementaux afin d’assurer des messages efficaces et intégrés, ainsi qu’une approche Web coordonnée</a:t>
            </a:r>
            <a:r>
              <a:rPr lang="fr-CA" sz="1200" dirty="0"/>
              <a:t>.</a:t>
            </a:r>
          </a:p>
          <a:p>
            <a:pPr marL="0" indent="0">
              <a:lnSpc>
                <a:spcPct val="150000"/>
              </a:lnSpc>
              <a:spcBef>
                <a:spcPts val="0"/>
              </a:spcBef>
              <a:spcAft>
                <a:spcPts val="0"/>
              </a:spcAft>
              <a:buClr>
                <a:srgbClr val="064163"/>
              </a:buClr>
              <a:buNone/>
            </a:pPr>
            <a:endParaRPr lang="fr-CA" sz="1400" b="1" dirty="0">
              <a:solidFill>
                <a:schemeClr val="tx1">
                  <a:lumMod val="75000"/>
                  <a:lumOff val="25000"/>
                </a:schemeClr>
              </a:solidFill>
            </a:endParaRPr>
          </a:p>
          <a:p>
            <a:pPr marL="0" indent="0">
              <a:buNone/>
            </a:pPr>
            <a:r>
              <a:rPr lang="fr-CA" sz="1400" b="1" dirty="0">
                <a:solidFill>
                  <a:schemeClr val="tx1"/>
                </a:solidFill>
              </a:rPr>
              <a:t>Messages clés</a:t>
            </a:r>
            <a:endParaRPr lang="fr-CA" sz="1400" dirty="0">
              <a:solidFill>
                <a:schemeClr val="tx1"/>
              </a:solidFill>
            </a:endParaRPr>
          </a:p>
          <a:p>
            <a:pPr lvl="0"/>
            <a:r>
              <a:rPr lang="fr-CA" sz="1400" dirty="0"/>
              <a:t>Le gouvernement communique-t-il vraiment avec vous? Apprenez comment vous pouvez vous en assurer à Canada.ca/xx.</a:t>
            </a:r>
          </a:p>
          <a:p>
            <a:r>
              <a:rPr lang="fr-FR" sz="1400" dirty="0"/>
              <a:t>Vous n’êtes pas certain qu’il s’agit d’une arnaque? Nous sommes là pour vous aider. Apprenez-en davantage sur les divers types Canada.ca/a-bas-</a:t>
            </a:r>
            <a:r>
              <a:rPr lang="fr-FR" sz="1400" dirty="0" err="1"/>
              <a:t>larnaque</a:t>
            </a:r>
            <a:r>
              <a:rPr lang="fr-FR" sz="1400" dirty="0"/>
              <a:t>.</a:t>
            </a:r>
          </a:p>
          <a:p>
            <a:pPr marL="0" indent="0">
              <a:buNone/>
            </a:pPr>
            <a:endParaRPr lang="en-US" sz="1400" dirty="0"/>
          </a:p>
          <a:p>
            <a:pPr marL="0" indent="0">
              <a:spcBef>
                <a:spcPts val="0"/>
              </a:spcBef>
              <a:spcAft>
                <a:spcPts val="0"/>
              </a:spcAft>
              <a:buClr>
                <a:srgbClr val="064163"/>
              </a:buClr>
              <a:buNone/>
            </a:pPr>
            <a:r>
              <a:rPr lang="fr-CA" sz="1400" dirty="0"/>
              <a:t>S’il y a lieu, les messages seront adaptés aux arnaques liées à la COVID-19, comme celles qui concernent la Prestation canadienne d’urgence. De plus, les messages sur les arnaques propres à un ministère peuvent être adaptés pour certaines plateformes médiatiques, comme les médias sociaux et le marketing des moteurs de recherche.</a:t>
            </a:r>
          </a:p>
          <a:p>
            <a:pPr marL="0" indent="0">
              <a:spcBef>
                <a:spcPts val="0"/>
              </a:spcBef>
              <a:spcAft>
                <a:spcPts val="0"/>
              </a:spcAft>
              <a:buClr>
                <a:srgbClr val="064163"/>
              </a:buClr>
              <a:buNone/>
            </a:pPr>
            <a:endParaRPr lang="fr-CA" sz="1400" b="1" dirty="0">
              <a:solidFill>
                <a:schemeClr val="tx1">
                  <a:lumMod val="75000"/>
                  <a:lumOff val="25000"/>
                </a:schemeClr>
              </a:solidFill>
            </a:endParaRPr>
          </a:p>
          <a:p>
            <a:pPr marL="0" indent="0">
              <a:spcBef>
                <a:spcPts val="0"/>
              </a:spcBef>
              <a:spcAft>
                <a:spcPts val="0"/>
              </a:spcAft>
              <a:buClr>
                <a:srgbClr val="064163"/>
              </a:buClr>
              <a:buNone/>
            </a:pPr>
            <a:endParaRPr lang="fr-CA" sz="1400" b="1" dirty="0">
              <a:solidFill>
                <a:schemeClr val="tx1">
                  <a:lumMod val="75000"/>
                  <a:lumOff val="25000"/>
                </a:schemeClr>
              </a:solidFill>
            </a:endParaRPr>
          </a:p>
        </p:txBody>
      </p:sp>
      <p:sp>
        <p:nvSpPr>
          <p:cNvPr id="4" name="Slide Number Placeholder 3"/>
          <p:cNvSpPr>
            <a:spLocks noGrp="1"/>
          </p:cNvSpPr>
          <p:nvPr>
            <p:ph type="sldNum" sz="quarter" idx="10"/>
            <p:custDataLst>
              <p:tags r:id="rId4"/>
            </p:custDataLst>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78075564-AF6E-40FC-905A-F6C5E8D29614}" type="slidenum">
              <a:rPr kumimoji="0" lang="en-US" altLang="en-US" sz="1200" b="0" i="0" u="none" strike="noStrike" kern="1200" cap="none" spc="0" normalizeH="0" baseline="0" noProof="0" smtClean="0">
                <a:ln>
                  <a:noFill/>
                </a:ln>
                <a:solidFill>
                  <a:prstClr val="black"/>
                </a:solidFill>
                <a:effectLst/>
                <a:uLnTx/>
                <a:uFillTx/>
                <a:latin typeface="Century Gothic" panose="020B0502020202020204" pitchFamily="34" charset="0"/>
                <a:ea typeface="ヒラギノ角ゴ Pro W3" pitchFamily="127"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Century Gothic" panose="020B0502020202020204" pitchFamily="34" charset="0"/>
              <a:ea typeface="ヒラギノ角ゴ Pro W3" pitchFamily="127" charset="-128"/>
              <a:cs typeface="+mn-cs"/>
            </a:endParaRPr>
          </a:p>
        </p:txBody>
      </p:sp>
      <p:sp>
        <p:nvSpPr>
          <p:cNvPr id="11" name="Title 1"/>
          <p:cNvSpPr txBox="1">
            <a:spLocks/>
          </p:cNvSpPr>
          <p:nvPr>
            <p:custDataLst>
              <p:tags r:id="rId5"/>
            </p:custDataLst>
          </p:nvPr>
        </p:nvSpPr>
        <p:spPr bwMode="auto">
          <a:xfrm>
            <a:off x="620976" y="120505"/>
            <a:ext cx="8851153" cy="86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7500"/>
          </a:bodyPr>
          <a:lstStyle>
            <a:lvl1pPr algn="l" defTabSz="457200" rtl="0" eaLnBrk="0" fontAlgn="base" hangingPunct="0">
              <a:spcBef>
                <a:spcPct val="0"/>
              </a:spcBef>
              <a:spcAft>
                <a:spcPct val="0"/>
              </a:spcAft>
              <a:defRPr lang="en-US" sz="3600" kern="1200">
                <a:solidFill>
                  <a:srgbClr val="0082C9"/>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lvl="0">
              <a:defRPr/>
            </a:pPr>
            <a:r>
              <a:rPr lang="fr-CA" sz="2900" b="1" dirty="0">
                <a:solidFill>
                  <a:srgbClr val="92D050"/>
                </a:solidFill>
              </a:rPr>
              <a:t>Vision et stratégie</a:t>
            </a:r>
          </a:p>
          <a:p>
            <a:pPr lvl="0">
              <a:defRPr/>
            </a:pPr>
            <a:endParaRPr kumimoji="0" lang="en-CA" sz="2800" b="1" i="0" u="none" strike="noStrike" kern="1200" cap="none" spc="0" normalizeH="0" baseline="0" noProof="0" dirty="0">
              <a:ln>
                <a:noFill/>
              </a:ln>
              <a:solidFill>
                <a:srgbClr val="60605F"/>
              </a:solidFill>
              <a:effectLst/>
              <a:uLnTx/>
              <a:uFillTx/>
              <a:latin typeface="Century Gothic" pitchFamily="34" charset="0"/>
              <a:ea typeface="ヒラギノ角ゴ Pro W3" pitchFamily="126" charset="-128"/>
            </a:endParaRPr>
          </a:p>
        </p:txBody>
      </p:sp>
    </p:spTree>
    <p:extLst>
      <p:ext uri="{BB962C8B-B14F-4D97-AF65-F5344CB8AC3E}">
        <p14:creationId xmlns:p14="http://schemas.microsoft.com/office/powerpoint/2010/main" val="774614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428ED-E8E6-4EBE-8C7C-8E6E2E5012C8}"/>
              </a:ext>
            </a:extLst>
          </p:cNvPr>
          <p:cNvSpPr>
            <a:spLocks noGrp="1"/>
          </p:cNvSpPr>
          <p:nvPr>
            <p:ph type="title"/>
            <p:custDataLst>
              <p:tags r:id="rId1"/>
            </p:custDataLst>
          </p:nvPr>
        </p:nvSpPr>
        <p:spPr/>
        <p:txBody>
          <a:bodyPr/>
          <a:lstStyle/>
          <a:p>
            <a:r>
              <a:rPr lang="en-CA" b="1" dirty="0">
                <a:solidFill>
                  <a:srgbClr val="92D050"/>
                </a:solidFill>
              </a:rPr>
              <a:t>COVID-19 : fraudes et arnaques</a:t>
            </a:r>
          </a:p>
        </p:txBody>
      </p:sp>
      <p:sp>
        <p:nvSpPr>
          <p:cNvPr id="3" name="Slide Number Placeholder 2">
            <a:extLst>
              <a:ext uri="{FF2B5EF4-FFF2-40B4-BE49-F238E27FC236}">
                <a16:creationId xmlns:a16="http://schemas.microsoft.com/office/drawing/2014/main" id="{B79F4F6B-299B-431B-AD93-01AF893D8C92}"/>
              </a:ext>
            </a:extLst>
          </p:cNvPr>
          <p:cNvSpPr>
            <a:spLocks noGrp="1"/>
          </p:cNvSpPr>
          <p:nvPr>
            <p:ph type="sldNum" sz="quarter" idx="11"/>
            <p:custDataLst>
              <p:tags r:id="rId2"/>
            </p:custDataLst>
          </p:nvPr>
        </p:nvSpPr>
        <p:spPr/>
        <p:txBody>
          <a:bodyPr/>
          <a:lstStyle/>
          <a:p>
            <a:fld id="{4B73C415-D670-4716-A5EC-CC4D52CA2BAC}" type="slidenum">
              <a:rPr lang="en-US" smtClean="0"/>
              <a:pPr/>
              <a:t>6</a:t>
            </a:fld>
            <a:endParaRPr lang="en-US" dirty="0"/>
          </a:p>
        </p:txBody>
      </p:sp>
      <p:pic>
        <p:nvPicPr>
          <p:cNvPr id="6" name="Picture 5"/>
          <p:cNvPicPr>
            <a:picLocks noChangeAspect="1"/>
          </p:cNvPicPr>
          <p:nvPr/>
        </p:nvPicPr>
        <p:blipFill>
          <a:blip r:embed="rId5"/>
          <a:stretch>
            <a:fillRect/>
          </a:stretch>
        </p:blipFill>
        <p:spPr>
          <a:xfrm>
            <a:off x="717473" y="1129301"/>
            <a:ext cx="7162799" cy="4961747"/>
          </a:xfrm>
          <a:prstGeom prst="rect">
            <a:avLst/>
          </a:prstGeom>
        </p:spPr>
      </p:pic>
    </p:spTree>
    <p:extLst>
      <p:ext uri="{BB962C8B-B14F-4D97-AF65-F5344CB8AC3E}">
        <p14:creationId xmlns:p14="http://schemas.microsoft.com/office/powerpoint/2010/main" val="8385228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39630|-9193934|-6745308|-1804765|-15310181|CRA&quot;,&quot;Id&quot;:&quot;5f2089c03045412088d29ae0&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3"/>
</p:tagLst>
</file>

<file path=ppt/tags/tag1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4"/>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5"/>
</p:tagLst>
</file>

<file path=ppt/tags/tag1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7"/>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6"/>
</p:tagLst>
</file>

<file path=ppt/tags/tag22.xml><?xml version="1.0" encoding="utf-8"?>
<p:tagLst xmlns:a="http://schemas.openxmlformats.org/drawingml/2006/main" xmlns:r="http://schemas.openxmlformats.org/officeDocument/2006/relationships" xmlns:p="http://schemas.openxmlformats.org/presentationml/2006/main">
  <p:tag name="NUM" val="7"/>
</p:tagLst>
</file>

<file path=ppt/tags/tag23.xml><?xml version="1.0" encoding="utf-8"?>
<p:tagLst xmlns:a="http://schemas.openxmlformats.org/drawingml/2006/main" xmlns:r="http://schemas.openxmlformats.org/officeDocument/2006/relationships" xmlns:p="http://schemas.openxmlformats.org/presentationml/2006/main">
  <p:tag name="NUM" val="8"/>
</p:tagLst>
</file>

<file path=ppt/tags/tag24.xml><?xml version="1.0" encoding="utf-8"?>
<p:tagLst xmlns:a="http://schemas.openxmlformats.org/drawingml/2006/main" xmlns:r="http://schemas.openxmlformats.org/officeDocument/2006/relationships" xmlns:p="http://schemas.openxmlformats.org/presentationml/2006/main">
  <p:tag name="NUM" val="9"/>
</p:tagLst>
</file>

<file path=ppt/tags/tag25.xml><?xml version="1.0" encoding="utf-8"?>
<p:tagLst xmlns:a="http://schemas.openxmlformats.org/drawingml/2006/main" xmlns:r="http://schemas.openxmlformats.org/officeDocument/2006/relationships" xmlns:p="http://schemas.openxmlformats.org/presentationml/2006/main">
  <p:tag name="NUM" val="10"/>
</p:tagLst>
</file>

<file path=ppt/tags/tag26.xml><?xml version="1.0" encoding="utf-8"?>
<p:tagLst xmlns:a="http://schemas.openxmlformats.org/drawingml/2006/main" xmlns:r="http://schemas.openxmlformats.org/officeDocument/2006/relationships" xmlns:p="http://schemas.openxmlformats.org/presentationml/2006/main">
  <p:tag name="NUM" val="11"/>
</p:tagLst>
</file>

<file path=ppt/tags/tag27.xml><?xml version="1.0" encoding="utf-8"?>
<p:tagLst xmlns:a="http://schemas.openxmlformats.org/drawingml/2006/main" xmlns:r="http://schemas.openxmlformats.org/officeDocument/2006/relationships" xmlns:p="http://schemas.openxmlformats.org/presentationml/2006/main">
  <p:tag name="NUM" val="12"/>
</p:tagLst>
</file>

<file path=ppt/tags/tag28.xml><?xml version="1.0" encoding="utf-8"?>
<p:tagLst xmlns:a="http://schemas.openxmlformats.org/drawingml/2006/main" xmlns:r="http://schemas.openxmlformats.org/officeDocument/2006/relationships" xmlns:p="http://schemas.openxmlformats.org/presentationml/2006/main">
  <p:tag name="NUM" val="13"/>
</p:tagLst>
</file>

<file path=ppt/tags/tag29.xml><?xml version="1.0" encoding="utf-8"?>
<p:tagLst xmlns:a="http://schemas.openxmlformats.org/drawingml/2006/main" xmlns:r="http://schemas.openxmlformats.org/officeDocument/2006/relationships" xmlns:p="http://schemas.openxmlformats.org/presentationml/2006/main">
  <p:tag name="NUM" val="14"/>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15"/>
</p:tagLst>
</file>

<file path=ppt/tags/tag31.xml><?xml version="1.0" encoding="utf-8"?>
<p:tagLst xmlns:a="http://schemas.openxmlformats.org/drawingml/2006/main" xmlns:r="http://schemas.openxmlformats.org/officeDocument/2006/relationships" xmlns:p="http://schemas.openxmlformats.org/presentationml/2006/main">
  <p:tag name="NUM" val="16"/>
</p:tagLst>
</file>

<file path=ppt/tags/tag32.xml><?xml version="1.0" encoding="utf-8"?>
<p:tagLst xmlns:a="http://schemas.openxmlformats.org/drawingml/2006/main" xmlns:r="http://schemas.openxmlformats.org/officeDocument/2006/relationships" xmlns:p="http://schemas.openxmlformats.org/presentationml/2006/main">
  <p:tag name="NUM" val="17"/>
</p:tagLst>
</file>

<file path=ppt/tags/tag33.xml><?xml version="1.0" encoding="utf-8"?>
<p:tagLst xmlns:a="http://schemas.openxmlformats.org/drawingml/2006/main" xmlns:r="http://schemas.openxmlformats.org/officeDocument/2006/relationships" xmlns:p="http://schemas.openxmlformats.org/presentationml/2006/main">
  <p:tag name="NUM" val="18"/>
</p:tagLst>
</file>

<file path=ppt/tags/tag34.xml><?xml version="1.0" encoding="utf-8"?>
<p:tagLst xmlns:a="http://schemas.openxmlformats.org/drawingml/2006/main" xmlns:r="http://schemas.openxmlformats.org/officeDocument/2006/relationships" xmlns:p="http://schemas.openxmlformats.org/presentationml/2006/main">
  <p:tag name="NUM" val="19"/>
</p:tagLst>
</file>

<file path=ppt/tags/tag3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 name="NUM" val="20"/>
</p:tagLst>
</file>

<file path=ppt/tags/tag36.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 name="NUM" val="21"/>
</p:tagLst>
</file>

<file path=ppt/tags/tag37.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quot;OutlineColor&quot;:{&quot;ColorIndex&quot;:1,&quot;ColorModifier&quot;:1,&quot;BrightnessModifier&quot;:0}}"/>
  <p:tag name="NUM" val="22"/>
</p:tagLst>
</file>

<file path=ppt/tags/tag3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1,&quot;BrightnessModifier&quot;:0}}"/>
  <p:tag name="NUM" val="23"/>
</p:tagLst>
</file>

<file path=ppt/tags/tag39.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2,&quot;BrightnessModifier&quot;:0},&quot;OutlineColor&quot;:{&quot;ColorIndex&quot;:3,&quot;ColorModifier&quot;:0,&quot;BrightnessModifier&quot;:0}}"/>
  <p:tag name="NUM" val="24"/>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4.xml><?xml version="1.0" encoding="utf-8"?>
<p:tagLst xmlns:a="http://schemas.openxmlformats.org/drawingml/2006/main" xmlns:r="http://schemas.openxmlformats.org/officeDocument/2006/relationships" xmlns:p="http://schemas.openxmlformats.org/presentationml/2006/main">
  <p:tag name="NUM" val="5"/>
</p:tagLst>
</file>

<file path=ppt/tags/tag45.xml><?xml version="1.0" encoding="utf-8"?>
<p:tagLst xmlns:a="http://schemas.openxmlformats.org/drawingml/2006/main" xmlns:r="http://schemas.openxmlformats.org/officeDocument/2006/relationships" xmlns:p="http://schemas.openxmlformats.org/presentationml/2006/main">
  <p:tag name="NUM" val="6"/>
</p:tagLst>
</file>

<file path=ppt/tags/tag46.xml><?xml version="1.0" encoding="utf-8"?>
<p:tagLst xmlns:a="http://schemas.openxmlformats.org/drawingml/2006/main" xmlns:r="http://schemas.openxmlformats.org/officeDocument/2006/relationships" xmlns:p="http://schemas.openxmlformats.org/presentationml/2006/main">
  <p:tag name="NUM" val="7"/>
</p:tagLst>
</file>

<file path=ppt/tags/tag47.xml><?xml version="1.0" encoding="utf-8"?>
<p:tagLst xmlns:a="http://schemas.openxmlformats.org/drawingml/2006/main" xmlns:r="http://schemas.openxmlformats.org/officeDocument/2006/relationships" xmlns:p="http://schemas.openxmlformats.org/presentationml/2006/main">
  <p:tag name="NUM" val="8"/>
</p:tagLst>
</file>

<file path=ppt/tags/tag4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1,&quot;BrightnessModifier&quot;:0}}"/>
  <p:tag name="NUM" val="9"/>
</p:tagLst>
</file>

<file path=ppt/tags/tag49.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 name="NUM" val="10"/>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5"/>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6"/>
</p:tagLst>
</file>

<file path=ppt/tags/tag8.xml><?xml version="1.0" encoding="utf-8"?>
<p:tagLst xmlns:a="http://schemas.openxmlformats.org/drawingml/2006/main" xmlns:r="http://schemas.openxmlformats.org/officeDocument/2006/relationships" xmlns:p="http://schemas.openxmlformats.org/presentationml/2006/main">
  <p:tag name="NUM" val="7"/>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Custom 32">
      <a:dk1>
        <a:sysClr val="windowText" lastClr="000000"/>
      </a:dk1>
      <a:lt1>
        <a:sysClr val="window" lastClr="FFFFFF"/>
      </a:lt1>
      <a:dk2>
        <a:srgbClr val="1F497D"/>
      </a:dk2>
      <a:lt2>
        <a:srgbClr val="EEECE1"/>
      </a:lt2>
      <a:accent1>
        <a:srgbClr val="0092D2"/>
      </a:accent1>
      <a:accent2>
        <a:srgbClr val="16629B"/>
      </a:accent2>
      <a:accent3>
        <a:srgbClr val="73B632"/>
      </a:accent3>
      <a:accent4>
        <a:srgbClr val="991324"/>
      </a:accent4>
      <a:accent5>
        <a:srgbClr val="441A66"/>
      </a:accent5>
      <a:accent6>
        <a:srgbClr val="E47623"/>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4128</TotalTime>
  <Words>601</Words>
  <Application>Microsoft Office PowerPoint</Application>
  <PresentationFormat>On-screen Show (4:3)</PresentationFormat>
  <Paragraphs>65</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Gill Sans Light</vt:lpstr>
      <vt:lpstr>Times New Roman</vt:lpstr>
      <vt:lpstr>Wingdings</vt:lpstr>
      <vt:lpstr>Office Theme</vt:lpstr>
      <vt:lpstr>À bas l’arnaque</vt:lpstr>
      <vt:lpstr>Contexte</vt:lpstr>
      <vt:lpstr>Aperçu de la campagne</vt:lpstr>
      <vt:lpstr>Objectifs de la campagne</vt:lpstr>
      <vt:lpstr>PowerPoint Presentation</vt:lpstr>
      <vt:lpstr>COVID-19 : fraudes et arnaques</vt:lpstr>
    </vt:vector>
  </TitlesOfParts>
  <Company>LIEI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Peter Mulder</dc:creator>
  <cp:keywords>SecurityClassificationLevel - UNCLASSIFIED, Creator - Nassar, Lisa, EventDateandTime - 2020-09-17 at 11:22:01 AM, SecurityClassificationLevel - UNCLASSIFIED, Creator - Nassar, Lisa, EventDateandTime - 2020-09-17 at 11:39:10 AM, SecurityClassificationLevel - UNCLASSIFIED, Creator - Nassar, Lisa, EventDateandTime - 2020-09-17 at 11:39:33 AM</cp:keywords>
  <cp:lastModifiedBy>MERRITT</cp:lastModifiedBy>
  <cp:revision>287</cp:revision>
  <cp:lastPrinted>2016-01-28T19:02:23Z</cp:lastPrinted>
  <dcterms:created xsi:type="dcterms:W3CDTF">2015-04-10T18:49:27Z</dcterms:created>
  <dcterms:modified xsi:type="dcterms:W3CDTF">2020-09-18T19:01:34Z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1a0838c5-b217-4c7a-b634-bda04e7ada82</vt:lpwstr>
  </property>
  <property fmtid="{D5CDD505-2E9C-101B-9397-08002B2CF9AE}" pid="3" name="SecurityClassificationLevel">
    <vt:lpwstr>UNCLASSIFIED</vt:lpwstr>
  </property>
  <property fmtid="{D5CDD505-2E9C-101B-9397-08002B2CF9AE}" pid="4" name="LanguageSelection">
    <vt:lpwstr>ENGLISH</vt:lpwstr>
  </property>
  <property fmtid="{D5CDD505-2E9C-101B-9397-08002B2CF9AE}" pid="5" name="VISUALMARKINGS">
    <vt:lpwstr>YES</vt:lpwstr>
  </property>
</Properties>
</file>