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J3CqHjxrXC8yRJbszBte2whRc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94"/>
  </p:normalViewPr>
  <p:slideViewPr>
    <p:cSldViewPr snapToGrid="0">
      <p:cViewPr varScale="1">
        <p:scale>
          <a:sx n="61" d="100"/>
          <a:sy n="61" d="100"/>
        </p:scale>
        <p:origin x="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as a stand alone deck when introducing HDRN Canada to a new audience or incorporate some or all of the slides into your own presentation.</a:t>
            </a: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4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81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349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ctrTitle"/>
          </p:nvPr>
        </p:nvSpPr>
        <p:spPr>
          <a:xfrm>
            <a:off x="1524000" y="2278965"/>
            <a:ext cx="9144000" cy="16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ubTitle" idx="1"/>
          </p:nvPr>
        </p:nvSpPr>
        <p:spPr>
          <a:xfrm>
            <a:off x="1524000" y="3944942"/>
            <a:ext cx="9144000" cy="8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AB5"/>
              </a:buClr>
              <a:buSzPts val="2400"/>
              <a:buNone/>
              <a:defRPr sz="2400">
                <a:solidFill>
                  <a:srgbClr val="77AAB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(with logo)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(with logo) 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3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3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, two titles (with logo) ">
  <p:cSld name="Two column, two titles (with logo)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6172200" y="1813902"/>
            <a:ext cx="5181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, subheading (with watermark)">
  <p:cSld name="Single column, subheading (with 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838200" y="2371722"/>
            <a:ext cx="10515600" cy="340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838200" y="1790734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(watermark)">
  <p:cSld name="Single column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(watermark)">
  <p:cSld name="Two column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, two titles (watermark)">
  <p:cSld name="Two column, two titles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(2)">
  <p:cSld name="Blank Slide (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with co-presenter logo">
  <p:cSld name="Thank you slide with co-presenter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>
            <a:spLocks noGrp="1"/>
          </p:cNvSpPr>
          <p:nvPr>
            <p:ph type="pic" idx="2"/>
          </p:nvPr>
        </p:nvSpPr>
        <p:spPr>
          <a:xfrm>
            <a:off x="563124" y="5598941"/>
            <a:ext cx="4895850" cy="10128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o-presenter logo">
  <p:cSld name="Title slide with co-presenter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2278965"/>
            <a:ext cx="9144000" cy="16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944942"/>
            <a:ext cx="9144000" cy="8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AB5"/>
              </a:buClr>
              <a:buSzPts val="2400"/>
              <a:buNone/>
              <a:defRPr sz="2400">
                <a:solidFill>
                  <a:srgbClr val="77AAB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534988" y="309563"/>
            <a:ext cx="4895850" cy="942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1)">
  <p:cSld name="Section divider (1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2883877"/>
            <a:ext cx="9144000" cy="10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2)">
  <p:cSld name="Section divider (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4773560" y="2579077"/>
            <a:ext cx="6376220" cy="102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Acknowledgement ">
  <p:cSld name="Land Acknowledgemen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1524000" y="2883877"/>
            <a:ext cx="9144000" cy="10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ic Framework">
  <p:cSld name="Strategic Framewo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organizations">
  <p:cSld name="Member organizatio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tyles">
  <p:cSld name="Content styl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8200" y="1998700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2"/>
          </p:nvPr>
        </p:nvSpPr>
        <p:spPr>
          <a:xfrm>
            <a:off x="838200" y="2817296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3"/>
          </p:nvPr>
        </p:nvSpPr>
        <p:spPr>
          <a:xfrm>
            <a:off x="838200" y="3591906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4"/>
          </p:nvPr>
        </p:nvSpPr>
        <p:spPr>
          <a:xfrm>
            <a:off x="838200" y="4348717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5"/>
          </p:nvPr>
        </p:nvSpPr>
        <p:spPr>
          <a:xfrm>
            <a:off x="838200" y="5105527"/>
            <a:ext cx="10515600" cy="8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, subheading (with logo)">
  <p:cSld name="Single column, subheading (with logo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838200" y="2371721"/>
            <a:ext cx="10515600" cy="322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2"/>
          </p:nvPr>
        </p:nvSpPr>
        <p:spPr>
          <a:xfrm>
            <a:off x="838200" y="1790734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1476300" y="2004525"/>
            <a:ext cx="9239400" cy="1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1" dirty="0">
                <a:solidFill>
                  <a:srgbClr val="FFFFFF"/>
                </a:solidFill>
              </a:rPr>
              <a:t>Introduction au</a:t>
            </a:r>
            <a:endParaRPr sz="62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1" dirty="0">
                <a:solidFill>
                  <a:srgbClr val="FFFFFF"/>
                </a:solidFill>
              </a:rPr>
              <a:t> RRDS Canada</a:t>
            </a:r>
            <a:endParaRPr sz="6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8A06-B7F7-D89D-88CA-CE8C196A0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CA" dirty="0"/>
              <a:t>Série </a:t>
            </a:r>
            <a:r>
              <a:rPr lang="en-CA" dirty="0" err="1"/>
              <a:t>L’impact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r>
              <a:rPr lang="en-CA" dirty="0"/>
              <a:t> : </a:t>
            </a:r>
            <a:r>
              <a:rPr lang="en-CA" dirty="0" err="1"/>
              <a:t>Accéder</a:t>
            </a:r>
            <a:r>
              <a:rPr lang="en-CA" dirty="0"/>
              <a:t> aux </a:t>
            </a:r>
            <a:r>
              <a:rPr lang="en-CA" dirty="0" err="1"/>
              <a:t>données</a:t>
            </a:r>
            <a:r>
              <a:rPr lang="en-CA" dirty="0"/>
              <a:t> et les </a:t>
            </a:r>
            <a:r>
              <a:rPr lang="en-CA" dirty="0" err="1"/>
              <a:t>transmettre</a:t>
            </a:r>
            <a:endParaRPr lang="en-CA" dirty="0"/>
          </a:p>
          <a:p>
            <a:r>
              <a:rPr lang="en-US" dirty="0"/>
              <a:t>12 mars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43817F-B97D-D70C-7C7D-81B62D54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" y="302867"/>
            <a:ext cx="3314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46096-F557-53AC-AE1F-1B9581B8F796}"/>
              </a:ext>
            </a:extLst>
          </p:cNvPr>
          <p:cNvSpPr txBox="1"/>
          <p:nvPr/>
        </p:nvSpPr>
        <p:spPr>
          <a:xfrm>
            <a:off x="2743200" y="308113"/>
            <a:ext cx="65399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2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57627-E180-8183-CFFA-EFB041AD541E}"/>
              </a:ext>
            </a:extLst>
          </p:cNvPr>
          <p:cNvSpPr txBox="1"/>
          <p:nvPr/>
        </p:nvSpPr>
        <p:spPr>
          <a:xfrm>
            <a:off x="327991" y="228601"/>
            <a:ext cx="2922103" cy="2554545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Notre cadre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69308-34F3-D2C2-851B-4C4C61992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63" y="228600"/>
            <a:ext cx="6487013" cy="6414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A47856-05F2-60C1-1969-38851105F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0947" y="168964"/>
            <a:ext cx="665922" cy="1162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</Words>
  <Application>Microsoft Office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Lajendon Jeyakumar (CSPS-EFPC)</cp:lastModifiedBy>
  <cp:revision>4</cp:revision>
  <dcterms:modified xsi:type="dcterms:W3CDTF">2024-03-12T19:23:17Z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-966917550</vt:i4>
  </property>
  <property fmtid="{D5CDD505-2E9C-101B-9397-08002B2CF9AE}" pid="3" name="_NewReviewCycle">
    <vt:lpwstr/>
  </property>
  <property fmtid="{D5CDD505-2E9C-101B-9397-08002B2CF9AE}" pid="4" name="_EmailSubject">
    <vt:lpwstr>Kim Accessible Slides</vt:lpwstr>
  </property>
  <property fmtid="{D5CDD505-2E9C-101B-9397-08002B2CF9AE}" pid="5" name="_AuthorEmail">
    <vt:lpwstr>lajendon.jeyakumar@csps-efpc.gc.ca</vt:lpwstr>
  </property>
  <property fmtid="{D5CDD505-2E9C-101B-9397-08002B2CF9AE}" pid="6" name="_AuthorEmailDisplayName">
    <vt:lpwstr>Lajendon Jeyakumar (CSPS-EFPC)</vt:lpwstr>
  </property>
</Properties>
</file>