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6"/>
  </p:notesMasterIdLst>
  <p:sldIdLst>
    <p:sldId id="2147474002" r:id="rId5"/>
  </p:sldIdLst>
  <p:sldSz cx="12192000" cy="6858000"/>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0AD"/>
    <a:srgbClr val="5B4B6F"/>
    <a:srgbClr val="594C6E"/>
    <a:srgbClr val="3447B9"/>
    <a:srgbClr val="BD21AC"/>
    <a:srgbClr val="7828AD"/>
    <a:srgbClr val="707070"/>
    <a:srgbClr val="FFFFFF"/>
    <a:srgbClr val="770886"/>
    <a:srgbClr val="634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C0324-B0C5-4608-91F8-17689F723977}"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63AA4-BDDC-4DE3-A473-D9AB6CF8B043}" type="slidenum">
              <a:rPr lang="en-CA" smtClean="0"/>
              <a:t>‹#›</a:t>
            </a:fld>
            <a:endParaRPr lang="en-CA"/>
          </a:p>
        </p:txBody>
      </p:sp>
    </p:spTree>
    <p:extLst>
      <p:ext uri="{BB962C8B-B14F-4D97-AF65-F5344CB8AC3E}">
        <p14:creationId xmlns:p14="http://schemas.microsoft.com/office/powerpoint/2010/main" val="107184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DA63AA4-BDDC-4DE3-A473-D9AB6CF8B043}" type="slidenum">
              <a:rPr lang="en-CA" smtClean="0"/>
              <a:t>1</a:t>
            </a:fld>
            <a:endParaRPr lang="en-CA"/>
          </a:p>
        </p:txBody>
      </p:sp>
    </p:spTree>
    <p:extLst>
      <p:ext uri="{BB962C8B-B14F-4D97-AF65-F5344CB8AC3E}">
        <p14:creationId xmlns:p14="http://schemas.microsoft.com/office/powerpoint/2010/main" val="40232261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Title">
            <a:extLst>
              <a:ext uri="{FF2B5EF4-FFF2-40B4-BE49-F238E27FC236}">
                <a16:creationId xmlns:a16="http://schemas.microsoft.com/office/drawing/2014/main" id="{A9D8F4DD-097D-4592-8CEA-8B64ED8DB337}"/>
              </a:ext>
            </a:extLst>
          </p:cNvPr>
          <p:cNvSpPr>
            <a:spLocks noGrp="1"/>
          </p:cNvSpPr>
          <p:nvPr>
            <p:ph type="ctrTitle" hasCustomPrompt="1"/>
          </p:nvPr>
        </p:nvSpPr>
        <p:spPr>
          <a:xfrm>
            <a:off x="550863" y="512763"/>
            <a:ext cx="5539144" cy="1452837"/>
          </a:xfrm>
          <a:prstGeom prst="rect">
            <a:avLst/>
          </a:prstGeom>
        </p:spPr>
        <p:txBody>
          <a:bodyPr wrap="square" lIns="0" tIns="0" rIns="0" bIns="180000" anchor="b">
            <a:normAutofit/>
          </a:bodyPr>
          <a:lstStyle>
            <a:lvl1pPr algn="l">
              <a:lnSpc>
                <a:spcPct val="100000"/>
              </a:lnSpc>
              <a:defRPr sz="3600" b="1">
                <a:latin typeface="Arial" panose="020B0604020202020204" pitchFamily="34" charset="0"/>
                <a:cs typeface="Arial" panose="020B0604020202020204" pitchFamily="34" charset="0"/>
              </a:defRPr>
            </a:lvl1pPr>
          </a:lstStyle>
          <a:p>
            <a:r>
              <a:rPr lang="en-CA" noProof="0"/>
              <a:t>Edit title</a:t>
            </a:r>
          </a:p>
        </p:txBody>
      </p:sp>
      <p:sp>
        <p:nvSpPr>
          <p:cNvPr id="20" name="Subtitle">
            <a:extLst>
              <a:ext uri="{FF2B5EF4-FFF2-40B4-BE49-F238E27FC236}">
                <a16:creationId xmlns:a16="http://schemas.microsoft.com/office/drawing/2014/main" id="{7D31FFB0-63B3-4583-97D8-F991BD83D41A}"/>
              </a:ext>
            </a:extLst>
          </p:cNvPr>
          <p:cNvSpPr>
            <a:spLocks noGrp="1"/>
          </p:cNvSpPr>
          <p:nvPr>
            <p:ph type="subTitle" idx="1" hasCustomPrompt="1"/>
          </p:nvPr>
        </p:nvSpPr>
        <p:spPr>
          <a:xfrm>
            <a:off x="554934" y="1978819"/>
            <a:ext cx="5526713" cy="915580"/>
          </a:xfrm>
          <a:prstGeom prst="rect">
            <a:avLst/>
          </a:prstGeom>
        </p:spPr>
        <p:txBody>
          <a:bodyPr lIns="0" tIns="0" rIns="0" bIns="0">
            <a:normAutofit/>
          </a:bodyPr>
          <a:lstStyle>
            <a:lvl1pPr marL="0" indent="0" algn="l">
              <a:lnSpc>
                <a:spcPct val="100000"/>
              </a:lnSpc>
              <a:buNone/>
              <a:defRPr sz="2800" b="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Edit subtitle</a:t>
            </a:r>
          </a:p>
        </p:txBody>
      </p:sp>
      <p:sp>
        <p:nvSpPr>
          <p:cNvPr id="21" name="Date &amp; Version">
            <a:extLst>
              <a:ext uri="{FF2B5EF4-FFF2-40B4-BE49-F238E27FC236}">
                <a16:creationId xmlns:a16="http://schemas.microsoft.com/office/drawing/2014/main" id="{FC04C94B-E4A3-410C-8BA9-F875E7545532}"/>
              </a:ext>
            </a:extLst>
          </p:cNvPr>
          <p:cNvSpPr>
            <a:spLocks noGrp="1"/>
          </p:cNvSpPr>
          <p:nvPr>
            <p:ph type="body" sz="quarter" idx="13" hasCustomPrompt="1"/>
          </p:nvPr>
        </p:nvSpPr>
        <p:spPr>
          <a:xfrm>
            <a:off x="557453" y="2911696"/>
            <a:ext cx="5539144" cy="400818"/>
          </a:xfrm>
          <a:prstGeom prst="rect">
            <a:avLst/>
          </a:prstGeom>
          <a:noFill/>
          <a:ln>
            <a:noFill/>
          </a:ln>
        </p:spPr>
        <p:txBody>
          <a:bodyPr lIns="0" tIns="0" rIns="0" bIns="0" anchor="b">
            <a:normAutofit/>
          </a:bodyPr>
          <a:lstStyle>
            <a:lvl1pPr marL="0" indent="0">
              <a:buNone/>
              <a:defRPr sz="1800" b="0">
                <a:solidFill>
                  <a:schemeClr val="tx1"/>
                </a:solidFill>
                <a:latin typeface="Arial" panose="020B0604020202020204" pitchFamily="34" charset="0"/>
                <a:cs typeface="Arial" panose="020B0604020202020204" pitchFamily="34" charset="0"/>
              </a:defRPr>
            </a:lvl1pPr>
          </a:lstStyle>
          <a:p>
            <a:pPr lvl="0"/>
            <a:r>
              <a:rPr lang="en-CA" noProof="0"/>
              <a:t>Date | Version</a:t>
            </a:r>
          </a:p>
        </p:txBody>
      </p:sp>
      <p:cxnSp>
        <p:nvCxnSpPr>
          <p:cNvPr id="22" name="Straight Connector">
            <a:extLst>
              <a:ext uri="{FF2B5EF4-FFF2-40B4-BE49-F238E27FC236}">
                <a16:creationId xmlns:a16="http://schemas.microsoft.com/office/drawing/2014/main" id="{9C80198D-08DD-411E-924D-A1D80159A599}"/>
              </a:ext>
              <a:ext uri="{C183D7F6-B498-43B3-948B-1728B52AA6E4}">
                <adec:decorative xmlns:adec="http://schemas.microsoft.com/office/drawing/2017/decorative" val="1"/>
              </a:ext>
            </a:extLst>
          </p:cNvPr>
          <p:cNvCxnSpPr>
            <a:cxnSpLocks/>
          </p:cNvCxnSpPr>
          <p:nvPr/>
        </p:nvCxnSpPr>
        <p:spPr>
          <a:xfrm>
            <a:off x="571124" y="3647631"/>
            <a:ext cx="5525473"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23" name="FIP">
            <a:extLst>
              <a:ext uri="{FF2B5EF4-FFF2-40B4-BE49-F238E27FC236}">
                <a16:creationId xmlns:a16="http://schemas.microsoft.com/office/drawing/2014/main" id="{2DC7631A-A9E6-4402-B697-CC389066D0C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124" y="4091450"/>
            <a:ext cx="2747167" cy="219774"/>
          </a:xfrm>
          <a:prstGeom prst="rect">
            <a:avLst/>
          </a:prstGeom>
        </p:spPr>
      </p:pic>
      <p:pic>
        <p:nvPicPr>
          <p:cNvPr id="24" name="Canada Wordmark">
            <a:extLst>
              <a:ext uri="{FF2B5EF4-FFF2-40B4-BE49-F238E27FC236}">
                <a16:creationId xmlns:a16="http://schemas.microsoft.com/office/drawing/2014/main" id="{D13F25BC-7601-4A53-9419-EE8F6370E60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3839" y="3982749"/>
            <a:ext cx="1386168" cy="328476"/>
          </a:xfrm>
          <a:prstGeom prst="rect">
            <a:avLst/>
          </a:prstGeom>
        </p:spPr>
      </p:pic>
      <p:pic>
        <p:nvPicPr>
          <p:cNvPr id="25" name="SSC Leaf">
            <a:extLst>
              <a:ext uri="{FF2B5EF4-FFF2-40B4-BE49-F238E27FC236}">
                <a16:creationId xmlns:a16="http://schemas.microsoft.com/office/drawing/2014/main" id="{570CB2FC-A0CC-4879-99AC-9929A6A474A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76900" y="631140"/>
            <a:ext cx="1723638" cy="3678497"/>
          </a:xfrm>
          <a:prstGeom prst="rect">
            <a:avLst/>
          </a:prstGeom>
        </p:spPr>
      </p:pic>
      <p:sp>
        <p:nvSpPr>
          <p:cNvPr id="26" name="Rectangle">
            <a:extLst>
              <a:ext uri="{FF2B5EF4-FFF2-40B4-BE49-F238E27FC236}">
                <a16:creationId xmlns:a16="http://schemas.microsoft.com/office/drawing/2014/main" id="{751EDE7A-3CAA-4768-9C9F-D9565F3E3368}"/>
              </a:ext>
              <a:ext uri="{C183D7F6-B498-43B3-948B-1728B52AA6E4}">
                <adec:decorative xmlns:adec="http://schemas.microsoft.com/office/drawing/2017/decorative" val="1"/>
              </a:ext>
            </a:extLst>
          </p:cNvPr>
          <p:cNvSpPr/>
          <p:nvPr userDrawn="1"/>
        </p:nvSpPr>
        <p:spPr>
          <a:xfrm>
            <a:off x="0" y="6066875"/>
            <a:ext cx="12192000" cy="791126"/>
          </a:xfrm>
          <a:prstGeom prst="rect">
            <a:avLst/>
          </a:prstGeom>
          <a:solidFill>
            <a:srgbClr val="1C1C2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noProof="0">
              <a:ln>
                <a:noFill/>
              </a:ln>
            </a:endParaRPr>
          </a:p>
        </p:txBody>
      </p:sp>
      <p:sp>
        <p:nvSpPr>
          <p:cNvPr id="27" name="Gradient">
            <a:extLst>
              <a:ext uri="{FF2B5EF4-FFF2-40B4-BE49-F238E27FC236}">
                <a16:creationId xmlns:a16="http://schemas.microsoft.com/office/drawing/2014/main" id="{24BB49AB-728F-4438-9844-825431DF836F}"/>
              </a:ext>
              <a:ext uri="{C183D7F6-B498-43B3-948B-1728B52AA6E4}">
                <adec:decorative xmlns:adec="http://schemas.microsoft.com/office/drawing/2017/decorative" val="1"/>
              </a:ext>
            </a:extLst>
          </p:cNvPr>
          <p:cNvSpPr/>
          <p:nvPr userDrawn="1"/>
        </p:nvSpPr>
        <p:spPr>
          <a:xfrm>
            <a:off x="1468740" y="6066874"/>
            <a:ext cx="4949050" cy="791126"/>
          </a:xfrm>
          <a:prstGeom prst="rect">
            <a:avLst/>
          </a:prstGeom>
          <a:gradFill>
            <a:gsLst>
              <a:gs pos="0">
                <a:srgbClr val="1C1C2A"/>
              </a:gs>
              <a:gs pos="50000">
                <a:srgbClr val="3F2D96"/>
              </a:gs>
              <a:gs pos="100000">
                <a:srgbClr val="E532D4"/>
              </a:gs>
            </a:gsLst>
            <a:lin ang="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noProof="0">
              <a:ln>
                <a:noFill/>
              </a:ln>
            </a:endParaRPr>
          </a:p>
        </p:txBody>
      </p:sp>
      <p:pic>
        <p:nvPicPr>
          <p:cNvPr id="28" name="Rectrangle">
            <a:extLst>
              <a:ext uri="{FF2B5EF4-FFF2-40B4-BE49-F238E27FC236}">
                <a16:creationId xmlns:a16="http://schemas.microsoft.com/office/drawing/2014/main" id="{91727A7E-C3B1-41A1-BF82-6C84849D4187}"/>
              </a:ext>
              <a:ext uri="{C183D7F6-B498-43B3-948B-1728B52AA6E4}">
                <adec:decorative xmlns:adec="http://schemas.microsoft.com/office/drawing/2017/decorative" val="1"/>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79428"/>
          <a:stretch/>
        </p:blipFill>
        <p:spPr>
          <a:xfrm>
            <a:off x="5536310" y="6067074"/>
            <a:ext cx="922762" cy="790925"/>
          </a:xfrm>
          <a:prstGeom prst="rect">
            <a:avLst/>
          </a:prstGeom>
        </p:spPr>
      </p:pic>
      <p:sp>
        <p:nvSpPr>
          <p:cNvPr id="30" name="Tagline">
            <a:extLst>
              <a:ext uri="{FF2B5EF4-FFF2-40B4-BE49-F238E27FC236}">
                <a16:creationId xmlns:a16="http://schemas.microsoft.com/office/drawing/2014/main" id="{61C9B5F7-CF7C-4934-AE31-4474AEA0DDCD}"/>
              </a:ext>
            </a:extLst>
          </p:cNvPr>
          <p:cNvSpPr txBox="1"/>
          <p:nvPr userDrawn="1"/>
        </p:nvSpPr>
        <p:spPr>
          <a:xfrm>
            <a:off x="5398477" y="6071356"/>
            <a:ext cx="6254612" cy="792713"/>
          </a:xfrm>
          <a:prstGeom prst="rect">
            <a:avLst/>
          </a:prstGeom>
          <a:noFill/>
        </p:spPr>
        <p:txBody>
          <a:bodyPr wrap="square" lIns="0" tIns="144000" rIns="0" bIns="0" rtlCol="0" anchor="ctr" anchorCtr="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800" b="0" kern="900" cap="none" spc="20" baseline="0" noProof="0">
                <a:solidFill>
                  <a:schemeClr val="bg1"/>
                </a:solidFill>
                <a:latin typeface="Arial" panose="020B0604020202020204" pitchFamily="34" charset="0"/>
                <a:cs typeface="Arial" panose="020B0604020202020204" pitchFamily="34" charset="0"/>
              </a:rPr>
              <a:t>Powering world-class technology for Government</a:t>
            </a:r>
          </a:p>
          <a:p>
            <a:pPr algn="r"/>
            <a:endParaRPr lang="en-CA" sz="1400" noProof="0"/>
          </a:p>
        </p:txBody>
      </p:sp>
    </p:spTree>
    <p:extLst>
      <p:ext uri="{BB962C8B-B14F-4D97-AF65-F5344CB8AC3E}">
        <p14:creationId xmlns:p14="http://schemas.microsoft.com/office/powerpoint/2010/main" val="2631389202"/>
      </p:ext>
    </p:extLst>
  </p:cSld>
  <p:clrMapOvr>
    <a:masterClrMapping/>
  </p:clrMapOvr>
  <p:extLst>
    <p:ext uri="{DCECCB84-F9BA-43D5-87BE-67443E8EF086}">
      <p15:sldGuideLst xmlns:p15="http://schemas.microsoft.com/office/powerpoint/2012/main">
        <p15:guide id="1" pos="55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B7610E3-0161-4A79-A059-3C5581B22867}"/>
              </a:ext>
            </a:extLst>
          </p:cNvPr>
          <p:cNvSpPr>
            <a:spLocks noGrp="1"/>
          </p:cNvSpPr>
          <p:nvPr>
            <p:ph type="title" hasCustomPrompt="1"/>
          </p:nvPr>
        </p:nvSpPr>
        <p:spPr>
          <a:xfrm>
            <a:off x="550863" y="1314450"/>
            <a:ext cx="11093450" cy="1997075"/>
          </a:xfrm>
          <a:prstGeom prst="rect">
            <a:avLst/>
          </a:prstGeom>
        </p:spPr>
        <p:txBody>
          <a:bodyPr lIns="0" tIns="0" rIns="0" bIns="0" anchor="b">
            <a:normAutofit/>
          </a:bodyPr>
          <a:lstStyle>
            <a:lvl1pPr>
              <a:defRPr sz="3600" b="1">
                <a:solidFill>
                  <a:schemeClr val="tx1"/>
                </a:solidFill>
              </a:defRPr>
            </a:lvl1pPr>
          </a:lstStyle>
          <a:p>
            <a:r>
              <a:rPr lang="en-CA" noProof="0"/>
              <a:t>Edit title</a:t>
            </a:r>
          </a:p>
        </p:txBody>
      </p:sp>
      <p:sp>
        <p:nvSpPr>
          <p:cNvPr id="4" name="Subtitle">
            <a:extLst>
              <a:ext uri="{FF2B5EF4-FFF2-40B4-BE49-F238E27FC236}">
                <a16:creationId xmlns:a16="http://schemas.microsoft.com/office/drawing/2014/main" id="{B56A3E4A-29C7-4F86-B81E-122F3798EABE}"/>
              </a:ext>
            </a:extLst>
          </p:cNvPr>
          <p:cNvSpPr>
            <a:spLocks noGrp="1"/>
          </p:cNvSpPr>
          <p:nvPr>
            <p:ph type="body" idx="1" hasCustomPrompt="1"/>
          </p:nvPr>
        </p:nvSpPr>
        <p:spPr>
          <a:xfrm>
            <a:off x="550863" y="3338513"/>
            <a:ext cx="11093450" cy="1252537"/>
          </a:xfrm>
          <a:prstGeom prst="rect">
            <a:avLst/>
          </a:prstGeom>
        </p:spPr>
        <p:txBody>
          <a:bodyPr lIns="0" tIns="180000" rIns="0" bIns="0">
            <a:normAutofit/>
          </a:bodyPr>
          <a:lstStyle>
            <a:lvl1pPr marL="0" indent="0">
              <a:buNone/>
              <a:defRPr sz="3200" b="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Edit subtitle</a:t>
            </a:r>
          </a:p>
        </p:txBody>
      </p:sp>
      <p:sp>
        <p:nvSpPr>
          <p:cNvPr id="6" name="Slide Number Placeholder">
            <a:extLst>
              <a:ext uri="{FF2B5EF4-FFF2-40B4-BE49-F238E27FC236}">
                <a16:creationId xmlns:a16="http://schemas.microsoft.com/office/drawing/2014/main" id="{6D494E4A-739E-4CEA-AD01-73B2216A5420}"/>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240024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18A16-4956-42A9-B970-971A415B6A20}"/>
              </a:ext>
            </a:extLst>
          </p:cNvPr>
          <p:cNvSpPr>
            <a:spLocks noGrp="1"/>
          </p:cNvSpPr>
          <p:nvPr>
            <p:ph type="title" hasCustomPrompt="1"/>
          </p:nvPr>
        </p:nvSpPr>
        <p:spPr>
          <a:xfrm>
            <a:off x="558344" y="525381"/>
            <a:ext cx="5266194" cy="507242"/>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1" kern="1200">
                <a:solidFill>
                  <a:schemeClr val="tx1"/>
                </a:solidFill>
                <a:latin typeface="+mj-lt"/>
                <a:ea typeface="+mj-ea"/>
                <a:cs typeface="+mj-cs"/>
              </a:defRPr>
            </a:lvl1pPr>
          </a:lstStyle>
          <a:p>
            <a:r>
              <a:rPr lang="en-CA" noProof="0"/>
              <a:t>Edit title</a:t>
            </a:r>
          </a:p>
        </p:txBody>
      </p:sp>
      <p:sp>
        <p:nvSpPr>
          <p:cNvPr id="15" name="Subtitle">
            <a:extLst>
              <a:ext uri="{FF2B5EF4-FFF2-40B4-BE49-F238E27FC236}">
                <a16:creationId xmlns:a16="http://schemas.microsoft.com/office/drawing/2014/main" id="{CF3CBCCF-FDD4-4BD9-A400-AA4DD8B58428}"/>
              </a:ext>
            </a:extLst>
          </p:cNvPr>
          <p:cNvSpPr>
            <a:spLocks noGrp="1"/>
          </p:cNvSpPr>
          <p:nvPr>
            <p:ph type="body" sz="quarter" idx="13" hasCustomPrompt="1"/>
          </p:nvPr>
        </p:nvSpPr>
        <p:spPr>
          <a:xfrm>
            <a:off x="6365875" y="512763"/>
            <a:ext cx="5286125" cy="519861"/>
          </a:xfrm>
          <a:prstGeom prst="rect">
            <a:avLst/>
          </a:prstGeom>
        </p:spPr>
        <p:txBody>
          <a:bodyPr>
            <a:normAutofit/>
          </a:bodyPr>
          <a:lstStyle>
            <a:lvl1pPr marL="0" indent="0" algn="r">
              <a:buNone/>
              <a:defRPr sz="2000" b="0"/>
            </a:lvl1pPr>
          </a:lstStyle>
          <a:p>
            <a:pPr lvl="0"/>
            <a:r>
              <a:rPr lang="en-CA" noProof="0"/>
              <a:t>Edit subtitle</a:t>
            </a:r>
          </a:p>
        </p:txBody>
      </p:sp>
      <p:cxnSp>
        <p:nvCxnSpPr>
          <p:cNvPr id="9" name="Straight Connector">
            <a:extLst>
              <a:ext uri="{FF2B5EF4-FFF2-40B4-BE49-F238E27FC236}">
                <a16:creationId xmlns:a16="http://schemas.microsoft.com/office/drawing/2014/main" id="{CAA0D912-3A38-46AA-89D5-6D0CB31B21AB}"/>
              </a:ext>
              <a:ext uri="{C183D7F6-B498-43B3-948B-1728B52AA6E4}">
                <adec:decorative xmlns:adec="http://schemas.microsoft.com/office/drawing/2017/decorative" val="1"/>
              </a:ext>
            </a:extLst>
          </p:cNvPr>
          <p:cNvCxnSpPr/>
          <p:nvPr/>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8E540B21-1F7E-4A1E-A0A2-CBC54DCFF5DF}"/>
              </a:ext>
            </a:extLst>
          </p:cNvPr>
          <p:cNvSpPr>
            <a:spLocks noGrp="1"/>
          </p:cNvSpPr>
          <p:nvPr>
            <p:ph idx="1" hasCustomPrompt="1"/>
          </p:nvPr>
        </p:nvSpPr>
        <p:spPr>
          <a:xfrm>
            <a:off x="558344" y="1414387"/>
            <a:ext cx="11093656" cy="4351338"/>
          </a:xfrm>
          <a:prstGeom prst="rect">
            <a:avLst/>
          </a:prstGeom>
        </p:spPr>
        <p:txBody>
          <a:bodyPr/>
          <a:lstStyle>
            <a:lvl1pPr>
              <a:spcAft>
                <a:spcPts val="1200"/>
              </a:spcAft>
              <a:defRPr sz="3200" b="1">
                <a:solidFill>
                  <a:schemeClr val="tx1"/>
                </a:solidFill>
              </a:defRPr>
            </a:lvl1pPr>
            <a:lvl2pPr>
              <a:spcAft>
                <a:spcPts val="1200"/>
              </a:spcAft>
              <a:defRPr sz="2600" b="0">
                <a:solidFill>
                  <a:schemeClr val="tx1"/>
                </a:solidFill>
              </a:defRPr>
            </a:lvl2pPr>
            <a:lvl3pPr>
              <a:spcAft>
                <a:spcPts val="1200"/>
              </a:spcAft>
              <a:defRPr sz="2200" b="0">
                <a:solidFill>
                  <a:schemeClr val="tx1"/>
                </a:solidFill>
              </a:defRPr>
            </a:lvl3pPr>
            <a:lvl4pPr>
              <a:spcAft>
                <a:spcPts val="1200"/>
              </a:spcAft>
              <a:defRPr sz="1800" b="0">
                <a:solidFill>
                  <a:schemeClr val="tx1"/>
                </a:solidFill>
              </a:defRPr>
            </a:lvl4pPr>
          </a:lstStyle>
          <a:p>
            <a:pPr lvl="0"/>
            <a:r>
              <a:rPr lang="en-CA" noProof="0"/>
              <a:t>Heading</a:t>
            </a:r>
          </a:p>
          <a:p>
            <a:pPr lvl="1"/>
            <a:r>
              <a:rPr lang="en-CA" noProof="0"/>
              <a:t>Second level</a:t>
            </a:r>
          </a:p>
          <a:p>
            <a:pPr lvl="2"/>
            <a:r>
              <a:rPr lang="en-CA" noProof="0"/>
              <a:t>Third level</a:t>
            </a:r>
          </a:p>
          <a:p>
            <a:pPr lvl="3"/>
            <a:r>
              <a:rPr lang="en-CA" noProof="0"/>
              <a:t>Fourth level</a:t>
            </a:r>
          </a:p>
        </p:txBody>
      </p:sp>
      <p:sp>
        <p:nvSpPr>
          <p:cNvPr id="8" name="Slide Number Placeholder">
            <a:extLst>
              <a:ext uri="{FF2B5EF4-FFF2-40B4-BE49-F238E27FC236}">
                <a16:creationId xmlns:a16="http://schemas.microsoft.com/office/drawing/2014/main" id="{B93D0B56-C280-4208-A637-B7ADC0046D5F}"/>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35678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B70B14A-247E-47A1-A166-7E652C2DAF4C}"/>
              </a:ext>
            </a:extLst>
          </p:cNvPr>
          <p:cNvSpPr>
            <a:spLocks noGrp="1"/>
          </p:cNvSpPr>
          <p:nvPr>
            <p:ph type="title" hasCustomPrompt="1"/>
          </p:nvPr>
        </p:nvSpPr>
        <p:spPr>
          <a:xfrm>
            <a:off x="558344" y="525381"/>
            <a:ext cx="5266194" cy="507242"/>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1" kern="1200">
                <a:solidFill>
                  <a:schemeClr val="tx1"/>
                </a:solidFill>
                <a:latin typeface="+mj-lt"/>
                <a:ea typeface="+mj-ea"/>
                <a:cs typeface="+mj-cs"/>
              </a:defRPr>
            </a:lvl1pPr>
          </a:lstStyle>
          <a:p>
            <a:r>
              <a:rPr lang="en-CA" noProof="0"/>
              <a:t>Edit title</a:t>
            </a:r>
          </a:p>
        </p:txBody>
      </p:sp>
      <p:sp>
        <p:nvSpPr>
          <p:cNvPr id="14" name="Subtitle">
            <a:extLst>
              <a:ext uri="{FF2B5EF4-FFF2-40B4-BE49-F238E27FC236}">
                <a16:creationId xmlns:a16="http://schemas.microsoft.com/office/drawing/2014/main" id="{502CC646-0C49-4F6D-8342-A02CBE1B8169}"/>
              </a:ext>
            </a:extLst>
          </p:cNvPr>
          <p:cNvSpPr>
            <a:spLocks noGrp="1"/>
          </p:cNvSpPr>
          <p:nvPr>
            <p:ph type="body" sz="quarter" idx="13" hasCustomPrompt="1"/>
          </p:nvPr>
        </p:nvSpPr>
        <p:spPr>
          <a:xfrm>
            <a:off x="6365875" y="512763"/>
            <a:ext cx="5286125" cy="519861"/>
          </a:xfrm>
          <a:prstGeom prst="rect">
            <a:avLst/>
          </a:prstGeom>
        </p:spPr>
        <p:txBody>
          <a:bodyPr>
            <a:normAutofit/>
          </a:bodyPr>
          <a:lstStyle>
            <a:lvl1pPr marL="0" indent="0" algn="r">
              <a:buNone/>
              <a:defRPr sz="2000" b="0"/>
            </a:lvl1pPr>
          </a:lstStyle>
          <a:p>
            <a:pPr lvl="0"/>
            <a:r>
              <a:rPr lang="en-CA" noProof="0"/>
              <a:t>Edit subtitle</a:t>
            </a:r>
          </a:p>
        </p:txBody>
      </p:sp>
      <p:cxnSp>
        <p:nvCxnSpPr>
          <p:cNvPr id="10" name="Straight Connector">
            <a:extLst>
              <a:ext uri="{FF2B5EF4-FFF2-40B4-BE49-F238E27FC236}">
                <a16:creationId xmlns:a16="http://schemas.microsoft.com/office/drawing/2014/main" id="{289FAEAE-C67A-456A-B917-8F7233C8C9C1}"/>
              </a:ext>
              <a:ext uri="{C183D7F6-B498-43B3-948B-1728B52AA6E4}">
                <adec:decorative xmlns:adec="http://schemas.microsoft.com/office/drawing/2017/decorative" val="1"/>
              </a:ext>
            </a:extLst>
          </p:cNvPr>
          <p:cNvCxnSpPr/>
          <p:nvPr/>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15" name="Content Placeholder 2">
            <a:extLst>
              <a:ext uri="{FF2B5EF4-FFF2-40B4-BE49-F238E27FC236}">
                <a16:creationId xmlns:a16="http://schemas.microsoft.com/office/drawing/2014/main" id="{E0755308-4D90-486C-A881-BD33886E2C3E}"/>
              </a:ext>
            </a:extLst>
          </p:cNvPr>
          <p:cNvSpPr>
            <a:spLocks noGrp="1"/>
          </p:cNvSpPr>
          <p:nvPr>
            <p:ph idx="14" hasCustomPrompt="1"/>
          </p:nvPr>
        </p:nvSpPr>
        <p:spPr>
          <a:xfrm>
            <a:off x="558344" y="1414386"/>
            <a:ext cx="5266194" cy="4607497"/>
          </a:xfrm>
          <a:prstGeom prst="rect">
            <a:avLst/>
          </a:prstGeom>
        </p:spPr>
        <p:txBody>
          <a:bodyPr/>
          <a:lstStyle>
            <a:lvl1pPr>
              <a:spcAft>
                <a:spcPts val="1200"/>
              </a:spcAft>
              <a:defRPr sz="3200" b="1">
                <a:solidFill>
                  <a:schemeClr val="tx1"/>
                </a:solidFill>
              </a:defRPr>
            </a:lvl1pPr>
            <a:lvl2pPr>
              <a:spcAft>
                <a:spcPts val="1200"/>
              </a:spcAft>
              <a:defRPr sz="2600" b="0">
                <a:solidFill>
                  <a:schemeClr val="tx1"/>
                </a:solidFill>
              </a:defRPr>
            </a:lvl2pPr>
            <a:lvl3pPr>
              <a:spcAft>
                <a:spcPts val="1200"/>
              </a:spcAft>
              <a:defRPr sz="2200" b="0">
                <a:solidFill>
                  <a:schemeClr val="tx1"/>
                </a:solidFill>
              </a:defRPr>
            </a:lvl3pPr>
            <a:lvl4pPr>
              <a:spcAft>
                <a:spcPts val="1200"/>
              </a:spcAft>
              <a:defRPr sz="1800" b="0">
                <a:solidFill>
                  <a:schemeClr val="tx1"/>
                </a:solidFill>
              </a:defRPr>
            </a:lvl4pPr>
          </a:lstStyle>
          <a:p>
            <a:pPr lvl="0"/>
            <a:r>
              <a:rPr lang="en-CA" noProof="0"/>
              <a:t>Heading</a:t>
            </a:r>
          </a:p>
          <a:p>
            <a:pPr lvl="1"/>
            <a:r>
              <a:rPr lang="en-CA" noProof="0"/>
              <a:t>Second level</a:t>
            </a:r>
          </a:p>
          <a:p>
            <a:pPr lvl="2"/>
            <a:r>
              <a:rPr lang="en-CA" noProof="0"/>
              <a:t>Third level</a:t>
            </a:r>
          </a:p>
          <a:p>
            <a:pPr lvl="3"/>
            <a:r>
              <a:rPr lang="en-CA" noProof="0"/>
              <a:t>Fourth level</a:t>
            </a:r>
          </a:p>
        </p:txBody>
      </p:sp>
      <p:sp>
        <p:nvSpPr>
          <p:cNvPr id="13" name="Picture Placeholder">
            <a:extLst>
              <a:ext uri="{FF2B5EF4-FFF2-40B4-BE49-F238E27FC236}">
                <a16:creationId xmlns:a16="http://schemas.microsoft.com/office/drawing/2014/main" id="{075D00F3-091A-4C8B-8C51-F084E49C9713}"/>
              </a:ext>
            </a:extLst>
          </p:cNvPr>
          <p:cNvSpPr>
            <a:spLocks noGrp="1"/>
          </p:cNvSpPr>
          <p:nvPr>
            <p:ph type="pic" idx="1" hasCustomPrompt="1"/>
          </p:nvPr>
        </p:nvSpPr>
        <p:spPr>
          <a:xfrm>
            <a:off x="6375400" y="1314450"/>
            <a:ext cx="5258256" cy="4707442"/>
          </a:xfrm>
          <a:prstGeom prst="rect">
            <a:avLst/>
          </a:prstGeom>
        </p:spPr>
        <p:txBody>
          <a:bodyPr>
            <a:normAutofit/>
          </a:bodyPr>
          <a:lstStyle>
            <a:lvl1pPr marL="0" indent="0" algn="ctr">
              <a:buNone/>
              <a:defRPr sz="1800" b="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a:t>Insert picture</a:t>
            </a:r>
          </a:p>
        </p:txBody>
      </p:sp>
      <p:sp>
        <p:nvSpPr>
          <p:cNvPr id="11" name="Slide Number Placeholder">
            <a:extLst>
              <a:ext uri="{FF2B5EF4-FFF2-40B4-BE49-F238E27FC236}">
                <a16:creationId xmlns:a16="http://schemas.microsoft.com/office/drawing/2014/main" id="{2809CFEE-B3CE-434B-BE96-35F21DC5B943}"/>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69720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agination">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77B2E37D-3B54-46C0-ABB5-6B18F9FF6D90}"/>
              </a:ext>
            </a:extLst>
          </p:cNvPr>
          <p:cNvSpPr>
            <a:spLocks noGrp="1"/>
          </p:cNvSpPr>
          <p:nvPr>
            <p:ph type="title" hasCustomPrompt="1"/>
          </p:nvPr>
        </p:nvSpPr>
        <p:spPr>
          <a:xfrm>
            <a:off x="559932" y="525381"/>
            <a:ext cx="5266194" cy="507242"/>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000" b="1" kern="1200">
                <a:solidFill>
                  <a:schemeClr val="tx1"/>
                </a:solidFill>
                <a:latin typeface="+mj-lt"/>
                <a:ea typeface="+mj-ea"/>
                <a:cs typeface="+mj-cs"/>
              </a:defRPr>
            </a:lvl1pPr>
          </a:lstStyle>
          <a:p>
            <a:r>
              <a:rPr lang="en-CA" noProof="0"/>
              <a:t>Edit title</a:t>
            </a:r>
          </a:p>
        </p:txBody>
      </p:sp>
      <p:sp>
        <p:nvSpPr>
          <p:cNvPr id="13" name="Subtitle">
            <a:extLst>
              <a:ext uri="{FF2B5EF4-FFF2-40B4-BE49-F238E27FC236}">
                <a16:creationId xmlns:a16="http://schemas.microsoft.com/office/drawing/2014/main" id="{5AF7F176-F135-4C88-803C-DEC3D4FB6A30}"/>
              </a:ext>
            </a:extLst>
          </p:cNvPr>
          <p:cNvSpPr>
            <a:spLocks noGrp="1"/>
          </p:cNvSpPr>
          <p:nvPr>
            <p:ph type="body" sz="quarter" idx="13" hasCustomPrompt="1"/>
          </p:nvPr>
        </p:nvSpPr>
        <p:spPr>
          <a:xfrm>
            <a:off x="6365875" y="512763"/>
            <a:ext cx="5286125" cy="519861"/>
          </a:xfrm>
          <a:prstGeom prst="rect">
            <a:avLst/>
          </a:prstGeom>
        </p:spPr>
        <p:txBody>
          <a:bodyPr>
            <a:normAutofit/>
          </a:bodyPr>
          <a:lstStyle>
            <a:lvl1pPr marL="0" indent="0" algn="r">
              <a:buNone/>
              <a:defRPr sz="2000" b="0"/>
            </a:lvl1pPr>
          </a:lstStyle>
          <a:p>
            <a:pPr lvl="0"/>
            <a:r>
              <a:rPr lang="en-CA" noProof="0"/>
              <a:t>Edit subtitle</a:t>
            </a:r>
          </a:p>
        </p:txBody>
      </p:sp>
      <p:cxnSp>
        <p:nvCxnSpPr>
          <p:cNvPr id="8" name="Straight Connector">
            <a:extLst>
              <a:ext uri="{FF2B5EF4-FFF2-40B4-BE49-F238E27FC236}">
                <a16:creationId xmlns:a16="http://schemas.microsoft.com/office/drawing/2014/main" id="{56E19AFC-14DA-427C-B996-D71E40D58CFA}"/>
              </a:ext>
              <a:ext uri="{C183D7F6-B498-43B3-948B-1728B52AA6E4}">
                <adec:decorative xmlns:adec="http://schemas.microsoft.com/office/drawing/2017/decorative" val="1"/>
              </a:ext>
            </a:extLst>
          </p:cNvPr>
          <p:cNvCxnSpPr/>
          <p:nvPr userDrawn="1"/>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9" name="Slide Number Placeholder">
            <a:extLst>
              <a:ext uri="{FF2B5EF4-FFF2-40B4-BE49-F238E27FC236}">
                <a16:creationId xmlns:a16="http://schemas.microsoft.com/office/drawing/2014/main" id="{7B5E0DA8-5EE7-48B3-9D94-ECD86E9F980C}"/>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204889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nex">
    <p:bg>
      <p:bgPr>
        <a:solidFill>
          <a:schemeClr val="bg1"/>
        </a:solidFill>
        <a:effectLst/>
      </p:bgPr>
    </p:bg>
    <p:spTree>
      <p:nvGrpSpPr>
        <p:cNvPr id="1" name=""/>
        <p:cNvGrpSpPr/>
        <p:nvPr/>
      </p:nvGrpSpPr>
      <p:grpSpPr>
        <a:xfrm>
          <a:off x="0" y="0"/>
          <a:ext cx="0" cy="0"/>
          <a:chOff x="0" y="0"/>
          <a:chExt cx="0" cy="0"/>
        </a:xfrm>
      </p:grpSpPr>
      <p:pic>
        <p:nvPicPr>
          <p:cNvPr id="5" name="Picture 4" descr="Annex">
            <a:extLst>
              <a:ext uri="{FF2B5EF4-FFF2-40B4-BE49-F238E27FC236}">
                <a16:creationId xmlns:a16="http://schemas.microsoft.com/office/drawing/2014/main" id="{63B4F51E-A672-485A-B6C0-278A1A7619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47" r="893" b="447"/>
          <a:stretch/>
        </p:blipFill>
        <p:spPr>
          <a:xfrm>
            <a:off x="0" y="-1"/>
            <a:ext cx="12192000" cy="6858001"/>
          </a:xfrm>
          <a:prstGeom prst="rect">
            <a:avLst/>
          </a:prstGeom>
        </p:spPr>
      </p:pic>
      <p:sp>
        <p:nvSpPr>
          <p:cNvPr id="12" name="Title" descr="Annex">
            <a:extLst>
              <a:ext uri="{FF2B5EF4-FFF2-40B4-BE49-F238E27FC236}">
                <a16:creationId xmlns:a16="http://schemas.microsoft.com/office/drawing/2014/main" id="{0DB6BDFA-2B8B-4301-BEAE-DACA76C1F050}"/>
              </a:ext>
            </a:extLst>
          </p:cNvPr>
          <p:cNvSpPr txBox="1"/>
          <p:nvPr userDrawn="1"/>
        </p:nvSpPr>
        <p:spPr>
          <a:xfrm>
            <a:off x="547686" y="2752917"/>
            <a:ext cx="11093449" cy="553998"/>
          </a:xfrm>
          <a:prstGeom prst="rect">
            <a:avLst/>
          </a:prstGeom>
          <a:noFill/>
        </p:spPr>
        <p:txBody>
          <a:bodyPr wrap="square" lIns="0" tIns="0" rIns="0" bIns="0" rtlCol="0">
            <a:spAutoFit/>
          </a:bodyPr>
          <a:lstStyle/>
          <a:p>
            <a:r>
              <a:rPr lang="en-CA" sz="3600" b="1" noProof="0">
                <a:solidFill>
                  <a:schemeClr val="tx1"/>
                </a:solidFill>
              </a:rPr>
              <a:t>Annex</a:t>
            </a:r>
          </a:p>
        </p:txBody>
      </p:sp>
      <p:sp>
        <p:nvSpPr>
          <p:cNvPr id="8" name="Subtitle">
            <a:extLst>
              <a:ext uri="{FF2B5EF4-FFF2-40B4-BE49-F238E27FC236}">
                <a16:creationId xmlns:a16="http://schemas.microsoft.com/office/drawing/2014/main" id="{707F11FB-7788-4047-B1AE-C24B953370BA}"/>
              </a:ext>
            </a:extLst>
          </p:cNvPr>
          <p:cNvSpPr>
            <a:spLocks noGrp="1"/>
          </p:cNvSpPr>
          <p:nvPr>
            <p:ph type="body" idx="1" hasCustomPrompt="1"/>
          </p:nvPr>
        </p:nvSpPr>
        <p:spPr>
          <a:xfrm>
            <a:off x="550863" y="3338513"/>
            <a:ext cx="11093450" cy="1252537"/>
          </a:xfrm>
          <a:prstGeom prst="rect">
            <a:avLst/>
          </a:prstGeom>
        </p:spPr>
        <p:txBody>
          <a:bodyPr lIns="0" tIns="180000" rIns="0" bIns="0">
            <a:normAutofit/>
          </a:bodyPr>
          <a:lstStyle>
            <a:lvl1pPr marL="0" indent="0">
              <a:buNone/>
              <a:defRPr sz="3200" b="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Edit subtitle</a:t>
            </a:r>
          </a:p>
        </p:txBody>
      </p:sp>
      <p:sp>
        <p:nvSpPr>
          <p:cNvPr id="6" name="Slide Number Placeholder">
            <a:extLst>
              <a:ext uri="{FF2B5EF4-FFF2-40B4-BE49-F238E27FC236}">
                <a16:creationId xmlns:a16="http://schemas.microsoft.com/office/drawing/2014/main" id="{55AC884F-7451-4A8E-B820-A8BC0F2B3B54}"/>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294865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and Pagination">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0086EC0A-325D-4BEF-9D0E-74F1261D536D}"/>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276111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03434C23-FF15-0403-C812-FBD0043DB0F0}"/>
              </a:ext>
              <a:ext uri="{C183D7F6-B498-43B3-948B-1728B52AA6E4}">
                <adec:decorative xmlns:adec="http://schemas.microsoft.com/office/drawing/2017/decorative" val="1"/>
              </a:ext>
            </a:extLst>
          </p:cNvPr>
          <p:cNvSpPr/>
          <p:nvPr userDrawn="1"/>
        </p:nvSpPr>
        <p:spPr>
          <a:xfrm>
            <a:off x="-5410" y="6778486"/>
            <a:ext cx="12202819" cy="79514"/>
          </a:xfrm>
          <a:prstGeom prst="rect">
            <a:avLst/>
          </a:prstGeom>
          <a:gradFill flip="none" rotWithShape="1">
            <a:gsLst>
              <a:gs pos="53000">
                <a:schemeClr val="accent1"/>
              </a:gs>
              <a:gs pos="0">
                <a:srgbClr val="3D2252"/>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noProof="0"/>
          </a:p>
        </p:txBody>
      </p:sp>
    </p:spTree>
    <p:extLst>
      <p:ext uri="{BB962C8B-B14F-4D97-AF65-F5344CB8AC3E}">
        <p14:creationId xmlns:p14="http://schemas.microsoft.com/office/powerpoint/2010/main" val="574323213"/>
      </p:ext>
    </p:extLst>
  </p:cSld>
  <p:clrMap bg1="lt1" tx1="dk1" bg2="lt2" tx2="dk2" accent1="accent1" accent2="accent2" accent3="accent3" accent4="accent4" accent5="accent5" accent6="accent6" hlink="hlink" folHlink="folHlink"/>
  <p:sldLayoutIdLst>
    <p:sldLayoutId id="2147483672" r:id="rId1"/>
    <p:sldLayoutId id="2147483660" r:id="rId2"/>
    <p:sldLayoutId id="2147483661" r:id="rId3"/>
    <p:sldLayoutId id="2147483663" r:id="rId4"/>
    <p:sldLayoutId id="2147483664" r:id="rId5"/>
    <p:sldLayoutId id="2147483671" r:id="rId6"/>
    <p:sldLayoutId id="2147483665" r:id="rId7"/>
  </p:sldLayoutIdLst>
  <p:hf hdr="0" ftr="0" dt="0"/>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sv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67AB67E-8544-D329-2BC7-4CE9C00F6D64}"/>
              </a:ext>
            </a:extLst>
          </p:cNvPr>
          <p:cNvCxnSpPr>
            <a:cxnSpLocks/>
          </p:cNvCxnSpPr>
          <p:nvPr/>
        </p:nvCxnSpPr>
        <p:spPr>
          <a:xfrm>
            <a:off x="7420269" y="3399034"/>
            <a:ext cx="0" cy="669748"/>
          </a:xfrm>
          <a:prstGeom prst="line">
            <a:avLst/>
          </a:prstGeom>
          <a:ln w="12700">
            <a:solidFill>
              <a:srgbClr val="594C6E"/>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A2ED30F-C591-FABD-3D3A-551CAE9160C2}"/>
              </a:ext>
            </a:extLst>
          </p:cNvPr>
          <p:cNvSpPr/>
          <p:nvPr/>
        </p:nvSpPr>
        <p:spPr>
          <a:xfrm>
            <a:off x="590491" y="5091901"/>
            <a:ext cx="11009149" cy="1215498"/>
          </a:xfrm>
          <a:prstGeom prst="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8BE9E1FB-A21D-9B29-72E1-BD2FA1645840}"/>
              </a:ext>
            </a:extLst>
          </p:cNvPr>
          <p:cNvSpPr/>
          <p:nvPr/>
        </p:nvSpPr>
        <p:spPr>
          <a:xfrm>
            <a:off x="5199608" y="4725280"/>
            <a:ext cx="1790914" cy="179091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4" name="Straight Connector 73">
            <a:extLst>
              <a:ext uri="{FF2B5EF4-FFF2-40B4-BE49-F238E27FC236}">
                <a16:creationId xmlns:a16="http://schemas.microsoft.com/office/drawing/2014/main" id="{9A3C901B-70AA-0E20-A69F-C2908289B0FF}"/>
              </a:ext>
            </a:extLst>
          </p:cNvPr>
          <p:cNvCxnSpPr>
            <a:cxnSpLocks/>
          </p:cNvCxnSpPr>
          <p:nvPr/>
        </p:nvCxnSpPr>
        <p:spPr>
          <a:xfrm>
            <a:off x="10578520" y="3399034"/>
            <a:ext cx="0" cy="669748"/>
          </a:xfrm>
          <a:prstGeom prst="line">
            <a:avLst/>
          </a:prstGeom>
          <a:ln w="12700">
            <a:solidFill>
              <a:srgbClr val="3447B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54BCAC7-AE26-E4DF-FB93-20235C5ACD17}"/>
              </a:ext>
            </a:extLst>
          </p:cNvPr>
          <p:cNvCxnSpPr>
            <a:cxnSpLocks/>
          </p:cNvCxnSpPr>
          <p:nvPr/>
        </p:nvCxnSpPr>
        <p:spPr>
          <a:xfrm>
            <a:off x="7418879" y="3042403"/>
            <a:ext cx="0" cy="669748"/>
          </a:xfrm>
          <a:prstGeom prst="line">
            <a:avLst/>
          </a:prstGeom>
          <a:ln w="12700">
            <a:solidFill>
              <a:srgbClr val="47476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4FE7ED6-6922-00DD-AB53-F610963B3201}"/>
              </a:ext>
            </a:extLst>
          </p:cNvPr>
          <p:cNvCxnSpPr>
            <a:cxnSpLocks/>
          </p:cNvCxnSpPr>
          <p:nvPr/>
        </p:nvCxnSpPr>
        <p:spPr>
          <a:xfrm>
            <a:off x="4500750" y="3399034"/>
            <a:ext cx="0" cy="669748"/>
          </a:xfrm>
          <a:prstGeom prst="line">
            <a:avLst/>
          </a:prstGeom>
          <a:ln w="12700">
            <a:solidFill>
              <a:srgbClr val="BD21AC"/>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12D80BA-6D50-4573-4202-7E53A07F8CA8}"/>
              </a:ext>
            </a:extLst>
          </p:cNvPr>
          <p:cNvCxnSpPr>
            <a:cxnSpLocks/>
          </p:cNvCxnSpPr>
          <p:nvPr/>
        </p:nvCxnSpPr>
        <p:spPr>
          <a:xfrm>
            <a:off x="1936455" y="3399034"/>
            <a:ext cx="0" cy="669748"/>
          </a:xfrm>
          <a:prstGeom prst="line">
            <a:avLst/>
          </a:prstGeom>
          <a:ln w="12700">
            <a:solidFill>
              <a:srgbClr val="7828AD"/>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9B2849E-CA51-4F93-F96C-0AC3CC75D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078120"/>
            <a:ext cx="12192000" cy="2570864"/>
          </a:xfrm>
          <a:prstGeom prst="rect">
            <a:avLst/>
          </a:prstGeom>
        </p:spPr>
      </p:pic>
      <p:pic>
        <p:nvPicPr>
          <p:cNvPr id="9" name="Graphic 8">
            <a:extLst>
              <a:ext uri="{FF2B5EF4-FFF2-40B4-BE49-F238E27FC236}">
                <a16:creationId xmlns:a16="http://schemas.microsoft.com/office/drawing/2014/main" id="{3A7D05E7-2291-9C7F-3E9A-AA2C8551B2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9127" y="2761804"/>
            <a:ext cx="873656" cy="913595"/>
          </a:xfrm>
          <a:prstGeom prst="rect">
            <a:avLst/>
          </a:prstGeom>
        </p:spPr>
      </p:pic>
      <p:pic>
        <p:nvPicPr>
          <p:cNvPr id="11" name="Graphic 10">
            <a:extLst>
              <a:ext uri="{FF2B5EF4-FFF2-40B4-BE49-F238E27FC236}">
                <a16:creationId xmlns:a16="http://schemas.microsoft.com/office/drawing/2014/main" id="{F6BD5D70-5027-688C-1026-6C77BDB3C0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88624" y="3001941"/>
            <a:ext cx="1277948" cy="863893"/>
          </a:xfrm>
          <a:prstGeom prst="rect">
            <a:avLst/>
          </a:prstGeom>
        </p:spPr>
      </p:pic>
      <p:pic>
        <p:nvPicPr>
          <p:cNvPr id="13" name="Graphic 12">
            <a:extLst>
              <a:ext uri="{FF2B5EF4-FFF2-40B4-BE49-F238E27FC236}">
                <a16:creationId xmlns:a16="http://schemas.microsoft.com/office/drawing/2014/main" id="{084F8EA5-46CB-B7BD-8F67-173CF89E51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4671" y="2945665"/>
            <a:ext cx="1113392" cy="933603"/>
          </a:xfrm>
          <a:prstGeom prst="rect">
            <a:avLst/>
          </a:prstGeom>
        </p:spPr>
      </p:pic>
      <p:pic>
        <p:nvPicPr>
          <p:cNvPr id="15" name="Graphic 14">
            <a:extLst>
              <a:ext uri="{FF2B5EF4-FFF2-40B4-BE49-F238E27FC236}">
                <a16:creationId xmlns:a16="http://schemas.microsoft.com/office/drawing/2014/main" id="{1A33A9B7-B925-82CC-1D53-362815BD4A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3112" y="2730832"/>
            <a:ext cx="1209936" cy="1032966"/>
          </a:xfrm>
          <a:prstGeom prst="rect">
            <a:avLst/>
          </a:prstGeom>
        </p:spPr>
      </p:pic>
      <p:grpSp>
        <p:nvGrpSpPr>
          <p:cNvPr id="35" name="Group 34">
            <a:extLst>
              <a:ext uri="{FF2B5EF4-FFF2-40B4-BE49-F238E27FC236}">
                <a16:creationId xmlns:a16="http://schemas.microsoft.com/office/drawing/2014/main" id="{47D6A0D9-D64D-E88D-1D47-4FBE028FFFFE}"/>
              </a:ext>
            </a:extLst>
          </p:cNvPr>
          <p:cNvGrpSpPr/>
          <p:nvPr/>
        </p:nvGrpSpPr>
        <p:grpSpPr>
          <a:xfrm>
            <a:off x="592352" y="972147"/>
            <a:ext cx="3387918" cy="446874"/>
            <a:chOff x="896152" y="902579"/>
            <a:chExt cx="3387918" cy="446874"/>
          </a:xfrm>
        </p:grpSpPr>
        <p:grpSp>
          <p:nvGrpSpPr>
            <p:cNvPr id="34" name="Group 33">
              <a:extLst>
                <a:ext uri="{FF2B5EF4-FFF2-40B4-BE49-F238E27FC236}">
                  <a16:creationId xmlns:a16="http://schemas.microsoft.com/office/drawing/2014/main" id="{6647D039-EDC9-0221-EBFB-3A093366D77D}"/>
                </a:ext>
              </a:extLst>
            </p:cNvPr>
            <p:cNvGrpSpPr/>
            <p:nvPr/>
          </p:nvGrpSpPr>
          <p:grpSpPr>
            <a:xfrm>
              <a:off x="896152" y="954157"/>
              <a:ext cx="3387918" cy="335216"/>
              <a:chOff x="896152" y="954157"/>
              <a:chExt cx="3387918" cy="335216"/>
            </a:xfrm>
          </p:grpSpPr>
          <p:sp>
            <p:nvSpPr>
              <p:cNvPr id="25" name="Rectangle: Rounded Corners 24">
                <a:extLst>
                  <a:ext uri="{FF2B5EF4-FFF2-40B4-BE49-F238E27FC236}">
                    <a16:creationId xmlns:a16="http://schemas.microsoft.com/office/drawing/2014/main" id="{875BFB63-FABE-5E93-FF9A-777CA31243B0}"/>
                  </a:ext>
                </a:extLst>
              </p:cNvPr>
              <p:cNvSpPr/>
              <p:nvPr/>
            </p:nvSpPr>
            <p:spPr>
              <a:xfrm>
                <a:off x="896152" y="954157"/>
                <a:ext cx="2688206" cy="33521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Google Shape;181;p1">
                <a:extLst>
                  <a:ext uri="{FF2B5EF4-FFF2-40B4-BE49-F238E27FC236}">
                    <a16:creationId xmlns:a16="http://schemas.microsoft.com/office/drawing/2014/main" id="{DCB13543-7DEC-32CE-CD4B-58101314B75D}"/>
                  </a:ext>
                </a:extLst>
              </p:cNvPr>
              <p:cNvSpPr txBox="1"/>
              <p:nvPr/>
            </p:nvSpPr>
            <p:spPr>
              <a:xfrm>
                <a:off x="1509360" y="1033255"/>
                <a:ext cx="2774710" cy="184666"/>
              </a:xfrm>
              <a:prstGeom prst="rect">
                <a:avLst/>
              </a:prstGeom>
              <a:noFill/>
              <a:ln>
                <a:noFill/>
              </a:ln>
            </p:spPr>
            <p:txBody>
              <a:bodyPr spcFirstLastPara="1" wrap="square" lIns="0" tIns="0" rIns="0" bIns="0" anchor="t" anchorCtr="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a:ea typeface="Arial Unicode MS"/>
                    <a:cs typeface="Calibri"/>
                    <a:sym typeface="Calibri"/>
                  </a:rPr>
                  <a:t>Services de </a:t>
                </a:r>
                <a:r>
                  <a:rPr kumimoji="0" lang="en-US" sz="1200" b="1" i="0" u="none" strike="noStrike" kern="1200" cap="none" spc="0" normalizeH="0" baseline="0" noProof="0" dirty="0" err="1">
                    <a:ln>
                      <a:noFill/>
                    </a:ln>
                    <a:solidFill>
                      <a:schemeClr val="bg1"/>
                    </a:solidFill>
                    <a:effectLst/>
                    <a:uLnTx/>
                    <a:uFillTx/>
                    <a:latin typeface="Arial"/>
                    <a:ea typeface="Arial Unicode MS"/>
                    <a:cs typeface="Calibri"/>
                    <a:sym typeface="Calibri"/>
                  </a:rPr>
                  <a:t>connectivité</a:t>
                </a:r>
                <a:endParaRPr kumimoji="0" lang="en-US" sz="1200" b="0" i="0" u="none" strike="noStrike" kern="1200" cap="none" spc="0" normalizeH="0" baseline="0" noProof="0" dirty="0">
                  <a:ln>
                    <a:noFill/>
                  </a:ln>
                  <a:solidFill>
                    <a:schemeClr val="bg1"/>
                  </a:solidFill>
                  <a:effectLst/>
                  <a:uLnTx/>
                  <a:uFillTx/>
                  <a:latin typeface="Arial"/>
                  <a:ea typeface="Arial Unicode MS"/>
                  <a:cs typeface="+mn-cs"/>
                </a:endParaRPr>
              </a:p>
            </p:txBody>
          </p:sp>
        </p:grpSp>
        <p:grpSp>
          <p:nvGrpSpPr>
            <p:cNvPr id="22" name="Group 21">
              <a:extLst>
                <a:ext uri="{FF2B5EF4-FFF2-40B4-BE49-F238E27FC236}">
                  <a16:creationId xmlns:a16="http://schemas.microsoft.com/office/drawing/2014/main" id="{0DD81C38-92B1-0420-701B-AAEAFCFE3A76}"/>
                </a:ext>
              </a:extLst>
            </p:cNvPr>
            <p:cNvGrpSpPr/>
            <p:nvPr/>
          </p:nvGrpSpPr>
          <p:grpSpPr>
            <a:xfrm>
              <a:off x="896152" y="902579"/>
              <a:ext cx="446874" cy="446874"/>
              <a:chOff x="3305452" y="4429178"/>
              <a:chExt cx="446874" cy="446874"/>
            </a:xfrm>
            <a:solidFill>
              <a:schemeClr val="bg1"/>
            </a:solidFill>
          </p:grpSpPr>
          <p:sp>
            <p:nvSpPr>
              <p:cNvPr id="23" name="Oval 22">
                <a:extLst>
                  <a:ext uri="{FF2B5EF4-FFF2-40B4-BE49-F238E27FC236}">
                    <a16:creationId xmlns:a16="http://schemas.microsoft.com/office/drawing/2014/main" id="{C82CD6E4-8A0C-A7D2-74DB-AB4FB16B836E}"/>
                  </a:ext>
                </a:extLst>
              </p:cNvPr>
              <p:cNvSpPr/>
              <p:nvPr/>
            </p:nvSpPr>
            <p:spPr>
              <a:xfrm>
                <a:off x="3305452" y="4429178"/>
                <a:ext cx="446874" cy="446874"/>
              </a:xfrm>
              <a:prstGeom prst="ellipse">
                <a:avLst/>
              </a:prstGeom>
              <a:grpFill/>
              <a:ln w="38100">
                <a:solidFill>
                  <a:srgbClr val="453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Graphic 23">
                <a:extLst>
                  <a:ext uri="{FF2B5EF4-FFF2-40B4-BE49-F238E27FC236}">
                    <a16:creationId xmlns:a16="http://schemas.microsoft.com/office/drawing/2014/main" id="{77270F1D-2D7E-8D2A-2A37-9AB275FD22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00603" y="4506736"/>
                <a:ext cx="256502" cy="287823"/>
              </a:xfrm>
              <a:prstGeom prst="rect">
                <a:avLst/>
              </a:prstGeom>
            </p:spPr>
          </p:pic>
        </p:grpSp>
      </p:grpSp>
      <p:grpSp>
        <p:nvGrpSpPr>
          <p:cNvPr id="48" name="Group 47">
            <a:extLst>
              <a:ext uri="{FF2B5EF4-FFF2-40B4-BE49-F238E27FC236}">
                <a16:creationId xmlns:a16="http://schemas.microsoft.com/office/drawing/2014/main" id="{09F42C49-DFE9-2DF7-BB02-80F2ABAE6FC4}"/>
              </a:ext>
            </a:extLst>
          </p:cNvPr>
          <p:cNvGrpSpPr/>
          <p:nvPr/>
        </p:nvGrpSpPr>
        <p:grpSpPr>
          <a:xfrm>
            <a:off x="3339183" y="972147"/>
            <a:ext cx="3109217" cy="446874"/>
            <a:chOff x="3213839" y="2762301"/>
            <a:chExt cx="3109217" cy="446874"/>
          </a:xfrm>
        </p:grpSpPr>
        <p:sp>
          <p:nvSpPr>
            <p:cNvPr id="31" name="Rectangle: Rounded Corners 30">
              <a:extLst>
                <a:ext uri="{FF2B5EF4-FFF2-40B4-BE49-F238E27FC236}">
                  <a16:creationId xmlns:a16="http://schemas.microsoft.com/office/drawing/2014/main" id="{D551F1DF-7DCF-213C-3ECA-47F1CBECC3E0}"/>
                </a:ext>
              </a:extLst>
            </p:cNvPr>
            <p:cNvSpPr/>
            <p:nvPr/>
          </p:nvSpPr>
          <p:spPr>
            <a:xfrm>
              <a:off x="3213839" y="2818130"/>
              <a:ext cx="2711931" cy="335216"/>
            </a:xfrm>
            <a:prstGeom prst="roundRect">
              <a:avLst>
                <a:gd name="adj" fmla="val 50000"/>
              </a:avLst>
            </a:prstGeom>
            <a:solidFill>
              <a:srgbClr val="C91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Google Shape;181;p1">
              <a:extLst>
                <a:ext uri="{FF2B5EF4-FFF2-40B4-BE49-F238E27FC236}">
                  <a16:creationId xmlns:a16="http://schemas.microsoft.com/office/drawing/2014/main" id="{6F169EA7-FC3D-4671-E02F-8A8D5AE2422E}"/>
                </a:ext>
              </a:extLst>
            </p:cNvPr>
            <p:cNvSpPr txBox="1"/>
            <p:nvPr/>
          </p:nvSpPr>
          <p:spPr>
            <a:xfrm>
              <a:off x="3827047" y="2900383"/>
              <a:ext cx="2496009" cy="184666"/>
            </a:xfrm>
            <a:prstGeom prst="rect">
              <a:avLst/>
            </a:prstGeom>
            <a:noFill/>
            <a:ln>
              <a:noFill/>
            </a:ln>
          </p:spPr>
          <p:txBody>
            <a:bodyPr spcFirstLastPara="1" wrap="square" lIns="0" tIns="0" rIns="0" bIns="0" anchor="t" anchorCtr="0">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a:ea typeface="Arial Unicode MS"/>
                  <a:cs typeface="Calibri"/>
                  <a:sym typeface="Calibri"/>
                </a:rPr>
                <a:t>Services </a:t>
              </a:r>
              <a:r>
                <a:rPr kumimoji="0" lang="en-US" sz="1200" b="1" i="0" u="none" strike="noStrike" kern="1200" cap="none" spc="0" normalizeH="0" baseline="0" noProof="0" dirty="0" err="1">
                  <a:ln>
                    <a:noFill/>
                  </a:ln>
                  <a:solidFill>
                    <a:schemeClr val="bg1"/>
                  </a:solidFill>
                  <a:effectLst/>
                  <a:uLnTx/>
                  <a:uFillTx/>
                  <a:latin typeface="Arial"/>
                  <a:ea typeface="Arial Unicode MS"/>
                  <a:cs typeface="Calibri"/>
                  <a:sym typeface="Calibri"/>
                </a:rPr>
                <a:t>d’hébergement</a:t>
              </a:r>
              <a:endParaRPr kumimoji="0" lang="en-US" sz="1200" b="1" i="0" u="none" strike="noStrike" kern="1200" cap="none" spc="0" normalizeH="0" baseline="0" noProof="0" dirty="0">
                <a:ln>
                  <a:noFill/>
                </a:ln>
                <a:solidFill>
                  <a:schemeClr val="bg1"/>
                </a:solidFill>
                <a:effectLst/>
                <a:uLnTx/>
                <a:uFillTx/>
                <a:latin typeface="Arial"/>
                <a:ea typeface="Arial Unicode MS"/>
                <a:cs typeface="Calibri"/>
                <a:sym typeface="Calibri"/>
              </a:endParaRPr>
            </a:p>
          </p:txBody>
        </p:sp>
        <p:grpSp>
          <p:nvGrpSpPr>
            <p:cNvPr id="28" name="Group 27">
              <a:extLst>
                <a:ext uri="{FF2B5EF4-FFF2-40B4-BE49-F238E27FC236}">
                  <a16:creationId xmlns:a16="http://schemas.microsoft.com/office/drawing/2014/main" id="{84E4086C-29C3-D0E2-F3B9-69289EC0AC4E}"/>
                </a:ext>
              </a:extLst>
            </p:cNvPr>
            <p:cNvGrpSpPr/>
            <p:nvPr/>
          </p:nvGrpSpPr>
          <p:grpSpPr>
            <a:xfrm>
              <a:off x="3213839" y="2762301"/>
              <a:ext cx="446874" cy="446874"/>
              <a:chOff x="11004554" y="2288195"/>
              <a:chExt cx="446874" cy="446874"/>
            </a:xfrm>
          </p:grpSpPr>
          <p:sp>
            <p:nvSpPr>
              <p:cNvPr id="29" name="Oval 28">
                <a:extLst>
                  <a:ext uri="{FF2B5EF4-FFF2-40B4-BE49-F238E27FC236}">
                    <a16:creationId xmlns:a16="http://schemas.microsoft.com/office/drawing/2014/main" id="{5D243D27-906F-DD4C-4C8C-52A00116BC29}"/>
                  </a:ext>
                </a:extLst>
              </p:cNvPr>
              <p:cNvSpPr/>
              <p:nvPr/>
            </p:nvSpPr>
            <p:spPr>
              <a:xfrm>
                <a:off x="11004554" y="2288195"/>
                <a:ext cx="446874" cy="446874"/>
              </a:xfrm>
              <a:prstGeom prst="ellipse">
                <a:avLst/>
              </a:prstGeom>
              <a:solidFill>
                <a:srgbClr val="FFFFFF"/>
              </a:solidFill>
              <a:ln w="38100">
                <a:solidFill>
                  <a:srgbClr val="C91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Graphic 29">
                <a:extLst>
                  <a:ext uri="{FF2B5EF4-FFF2-40B4-BE49-F238E27FC236}">
                    <a16:creationId xmlns:a16="http://schemas.microsoft.com/office/drawing/2014/main" id="{74B205EE-DEFB-D311-33F0-5F1FA9E0AE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116114" y="2401184"/>
                <a:ext cx="223754" cy="234139"/>
              </a:xfrm>
              <a:prstGeom prst="rect">
                <a:avLst/>
              </a:prstGeom>
            </p:spPr>
          </p:pic>
        </p:grpSp>
      </p:grpSp>
      <p:grpSp>
        <p:nvGrpSpPr>
          <p:cNvPr id="49" name="Group 48">
            <a:extLst>
              <a:ext uri="{FF2B5EF4-FFF2-40B4-BE49-F238E27FC236}">
                <a16:creationId xmlns:a16="http://schemas.microsoft.com/office/drawing/2014/main" id="{7695A948-D67A-9385-F2BA-AFAAE3DAE467}"/>
              </a:ext>
            </a:extLst>
          </p:cNvPr>
          <p:cNvGrpSpPr/>
          <p:nvPr/>
        </p:nvGrpSpPr>
        <p:grpSpPr>
          <a:xfrm>
            <a:off x="6095998" y="969934"/>
            <a:ext cx="2687483" cy="446874"/>
            <a:chOff x="3213839" y="2219628"/>
            <a:chExt cx="2485825" cy="446874"/>
          </a:xfrm>
        </p:grpSpPr>
        <p:sp>
          <p:nvSpPr>
            <p:cNvPr id="47" name="Rectangle: Rounded Corners 46">
              <a:extLst>
                <a:ext uri="{FF2B5EF4-FFF2-40B4-BE49-F238E27FC236}">
                  <a16:creationId xmlns:a16="http://schemas.microsoft.com/office/drawing/2014/main" id="{47C88BC7-DAA4-5FB5-7487-80F234A7A758}"/>
                </a:ext>
              </a:extLst>
            </p:cNvPr>
            <p:cNvSpPr/>
            <p:nvPr/>
          </p:nvSpPr>
          <p:spPr>
            <a:xfrm>
              <a:off x="3213840" y="2279208"/>
              <a:ext cx="2485824" cy="335216"/>
            </a:xfrm>
            <a:prstGeom prst="roundRect">
              <a:avLst>
                <a:gd name="adj" fmla="val 50000"/>
              </a:avLst>
            </a:prstGeom>
            <a:solidFill>
              <a:srgbClr val="474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Google Shape;181;p1">
              <a:extLst>
                <a:ext uri="{FF2B5EF4-FFF2-40B4-BE49-F238E27FC236}">
                  <a16:creationId xmlns:a16="http://schemas.microsoft.com/office/drawing/2014/main" id="{6E74155A-E908-525B-E439-A3FDD26FCC35}"/>
                </a:ext>
              </a:extLst>
            </p:cNvPr>
            <p:cNvSpPr txBox="1"/>
            <p:nvPr/>
          </p:nvSpPr>
          <p:spPr>
            <a:xfrm>
              <a:off x="3823614" y="2356781"/>
              <a:ext cx="1459463" cy="184666"/>
            </a:xfrm>
            <a:prstGeom prst="rect">
              <a:avLst/>
            </a:prstGeom>
            <a:noFill/>
            <a:ln>
              <a:noFill/>
            </a:ln>
          </p:spPr>
          <p:txBody>
            <a:bodyPr spcFirstLastPara="1" wrap="square" lIns="0" tIns="0" rIns="0" bIns="0" anchor="t" anchorCtr="0">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a:ea typeface="Arial Unicode MS"/>
                  <a:cs typeface="Calibri"/>
                  <a:sym typeface="Calibri"/>
                </a:rPr>
                <a:t>Services </a:t>
              </a:r>
              <a:r>
                <a:rPr kumimoji="0" lang="en-US" sz="1200" b="1" i="0" u="none" strike="noStrike" kern="1200" cap="none" spc="0" normalizeH="0" baseline="0" noProof="0" dirty="0" err="1">
                  <a:ln>
                    <a:noFill/>
                  </a:ln>
                  <a:solidFill>
                    <a:schemeClr val="bg1"/>
                  </a:solidFill>
                  <a:effectLst/>
                  <a:uLnTx/>
                  <a:uFillTx/>
                  <a:latin typeface="Arial"/>
                  <a:ea typeface="Arial Unicode MS"/>
                  <a:cs typeface="Calibri"/>
                  <a:sym typeface="Calibri"/>
                </a:rPr>
                <a:t>numériques</a:t>
              </a:r>
              <a:endParaRPr kumimoji="0" lang="en-US" sz="1200" b="1" i="0" u="none" strike="noStrike" kern="1200" cap="none" spc="0" normalizeH="0" baseline="0" noProof="0" dirty="0">
                <a:ln>
                  <a:noFill/>
                </a:ln>
                <a:solidFill>
                  <a:schemeClr val="bg1"/>
                </a:solidFill>
                <a:effectLst/>
                <a:uLnTx/>
                <a:uFillTx/>
                <a:latin typeface="Arial"/>
                <a:ea typeface="Arial Unicode MS"/>
                <a:cs typeface="Calibri"/>
                <a:sym typeface="Calibri"/>
              </a:endParaRPr>
            </a:p>
          </p:txBody>
        </p:sp>
        <p:grpSp>
          <p:nvGrpSpPr>
            <p:cNvPr id="40" name="Group 39">
              <a:extLst>
                <a:ext uri="{FF2B5EF4-FFF2-40B4-BE49-F238E27FC236}">
                  <a16:creationId xmlns:a16="http://schemas.microsoft.com/office/drawing/2014/main" id="{5D69D302-CD81-5E12-2A9C-B84479582DFA}"/>
                </a:ext>
              </a:extLst>
            </p:cNvPr>
            <p:cNvGrpSpPr/>
            <p:nvPr/>
          </p:nvGrpSpPr>
          <p:grpSpPr>
            <a:xfrm>
              <a:off x="3213839" y="2219628"/>
              <a:ext cx="446874" cy="446874"/>
              <a:chOff x="3309940" y="2288195"/>
              <a:chExt cx="446874" cy="446874"/>
            </a:xfrm>
            <a:solidFill>
              <a:srgbClr val="FFFFFF"/>
            </a:solidFill>
          </p:grpSpPr>
          <p:sp>
            <p:nvSpPr>
              <p:cNvPr id="41" name="Oval 40">
                <a:extLst>
                  <a:ext uri="{FF2B5EF4-FFF2-40B4-BE49-F238E27FC236}">
                    <a16:creationId xmlns:a16="http://schemas.microsoft.com/office/drawing/2014/main" id="{80B198B2-97CB-2066-8E49-BEB9C4EE2ED9}"/>
                  </a:ext>
                </a:extLst>
              </p:cNvPr>
              <p:cNvSpPr/>
              <p:nvPr/>
            </p:nvSpPr>
            <p:spPr>
              <a:xfrm>
                <a:off x="3309940" y="2288195"/>
                <a:ext cx="446874" cy="446874"/>
              </a:xfrm>
              <a:prstGeom prst="ellipse">
                <a:avLst/>
              </a:prstGeom>
              <a:grpFill/>
              <a:ln w="38100">
                <a:solidFill>
                  <a:srgbClr val="474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2" name="Graphic 41">
                <a:extLst>
                  <a:ext uri="{FF2B5EF4-FFF2-40B4-BE49-F238E27FC236}">
                    <a16:creationId xmlns:a16="http://schemas.microsoft.com/office/drawing/2014/main" id="{74F94E8F-F3D4-7537-01B6-3EAF1852324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18770" y="2392593"/>
                <a:ext cx="227257" cy="237338"/>
              </a:xfrm>
              <a:prstGeom prst="rect">
                <a:avLst/>
              </a:prstGeom>
            </p:spPr>
          </p:pic>
        </p:grpSp>
      </p:grpSp>
      <p:grpSp>
        <p:nvGrpSpPr>
          <p:cNvPr id="51" name="Group 50">
            <a:extLst>
              <a:ext uri="{FF2B5EF4-FFF2-40B4-BE49-F238E27FC236}">
                <a16:creationId xmlns:a16="http://schemas.microsoft.com/office/drawing/2014/main" id="{2D9C021E-361C-6448-4736-089A229632CF}"/>
              </a:ext>
            </a:extLst>
          </p:cNvPr>
          <p:cNvGrpSpPr/>
          <p:nvPr/>
        </p:nvGrpSpPr>
        <p:grpSpPr>
          <a:xfrm>
            <a:off x="8835948" y="964331"/>
            <a:ext cx="2763700" cy="446874"/>
            <a:chOff x="6079731" y="2029839"/>
            <a:chExt cx="2763700" cy="446874"/>
          </a:xfrm>
        </p:grpSpPr>
        <p:sp>
          <p:nvSpPr>
            <p:cNvPr id="50" name="Rectangle: Rounded Corners 49">
              <a:extLst>
                <a:ext uri="{FF2B5EF4-FFF2-40B4-BE49-F238E27FC236}">
                  <a16:creationId xmlns:a16="http://schemas.microsoft.com/office/drawing/2014/main" id="{E6AF2EB8-A2AF-63FD-EE81-F2FFE93D07DB}"/>
                </a:ext>
              </a:extLst>
            </p:cNvPr>
            <p:cNvSpPr/>
            <p:nvPr/>
          </p:nvSpPr>
          <p:spPr>
            <a:xfrm>
              <a:off x="6136021" y="2092979"/>
              <a:ext cx="2707410" cy="335216"/>
            </a:xfrm>
            <a:prstGeom prst="roundRect">
              <a:avLst>
                <a:gd name="adj" fmla="val 50000"/>
              </a:avLst>
            </a:prstGeom>
            <a:solidFill>
              <a:srgbClr val="2B4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Google Shape;181;p1">
              <a:extLst>
                <a:ext uri="{FF2B5EF4-FFF2-40B4-BE49-F238E27FC236}">
                  <a16:creationId xmlns:a16="http://schemas.microsoft.com/office/drawing/2014/main" id="{89B5E4F9-7E38-C699-3BC5-5615872A9BC6}"/>
                </a:ext>
              </a:extLst>
            </p:cNvPr>
            <p:cNvSpPr txBox="1"/>
            <p:nvPr/>
          </p:nvSpPr>
          <p:spPr>
            <a:xfrm>
              <a:off x="6662001" y="2171710"/>
              <a:ext cx="2181422" cy="184666"/>
            </a:xfrm>
            <a:prstGeom prst="rect">
              <a:avLst/>
            </a:prstGeom>
            <a:noFill/>
            <a:ln>
              <a:noFill/>
            </a:ln>
          </p:spPr>
          <p:txBody>
            <a:bodyPr spcFirstLastPara="1" wrap="square" lIns="0" tIns="0" rIns="0" bIns="0" anchor="t" anchorCtr="0">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a:ea typeface="Arial Unicode MS"/>
                  <a:cs typeface="Calibri"/>
                  <a:sym typeface="Calibri"/>
                </a:rPr>
                <a:t>Services de </a:t>
              </a:r>
              <a:r>
                <a:rPr kumimoji="0" lang="en-US" sz="1200" b="1" i="0" u="none" strike="noStrike" kern="1200" cap="none" spc="0" normalizeH="0" baseline="0" noProof="0" dirty="0" err="1">
                  <a:ln>
                    <a:noFill/>
                  </a:ln>
                  <a:solidFill>
                    <a:schemeClr val="bg1"/>
                  </a:solidFill>
                  <a:effectLst/>
                  <a:uLnTx/>
                  <a:uFillTx/>
                  <a:latin typeface="Arial"/>
                  <a:ea typeface="Arial Unicode MS"/>
                  <a:cs typeface="Calibri"/>
                  <a:sym typeface="Calibri"/>
                </a:rPr>
                <a:t>cybersécurité</a:t>
              </a:r>
              <a:endParaRPr kumimoji="0" lang="en-US" sz="1200" b="0" i="0" u="none" strike="noStrike" kern="1200" cap="none" spc="0" normalizeH="0" baseline="0" noProof="0" dirty="0">
                <a:ln>
                  <a:noFill/>
                </a:ln>
                <a:solidFill>
                  <a:schemeClr val="bg1"/>
                </a:solidFill>
                <a:effectLst/>
                <a:uLnTx/>
                <a:uFillTx/>
                <a:latin typeface="Arial"/>
                <a:ea typeface="Arial Unicode MS"/>
                <a:cs typeface="+mn-cs"/>
              </a:endParaRPr>
            </a:p>
          </p:txBody>
        </p:sp>
        <p:grpSp>
          <p:nvGrpSpPr>
            <p:cNvPr id="43" name="Group 42">
              <a:extLst>
                <a:ext uri="{FF2B5EF4-FFF2-40B4-BE49-F238E27FC236}">
                  <a16:creationId xmlns:a16="http://schemas.microsoft.com/office/drawing/2014/main" id="{0B6EEC6E-ABEE-9520-6309-AE828B87B3A5}"/>
                </a:ext>
              </a:extLst>
            </p:cNvPr>
            <p:cNvGrpSpPr/>
            <p:nvPr/>
          </p:nvGrpSpPr>
          <p:grpSpPr>
            <a:xfrm>
              <a:off x="6079731" y="2029839"/>
              <a:ext cx="446874" cy="446874"/>
              <a:chOff x="11004554" y="4427387"/>
              <a:chExt cx="446874" cy="446874"/>
            </a:xfrm>
            <a:solidFill>
              <a:srgbClr val="FFFFFF"/>
            </a:solidFill>
          </p:grpSpPr>
          <p:sp>
            <p:nvSpPr>
              <p:cNvPr id="44" name="Oval 43">
                <a:extLst>
                  <a:ext uri="{FF2B5EF4-FFF2-40B4-BE49-F238E27FC236}">
                    <a16:creationId xmlns:a16="http://schemas.microsoft.com/office/drawing/2014/main" id="{EA3B425D-DF3C-FF72-BAD9-F69D9EADF534}"/>
                  </a:ext>
                </a:extLst>
              </p:cNvPr>
              <p:cNvSpPr/>
              <p:nvPr/>
            </p:nvSpPr>
            <p:spPr>
              <a:xfrm>
                <a:off x="11004554" y="4427387"/>
                <a:ext cx="446874" cy="446874"/>
              </a:xfrm>
              <a:prstGeom prst="ellipse">
                <a:avLst/>
              </a:prstGeom>
              <a:grpFill/>
              <a:ln w="38100">
                <a:solidFill>
                  <a:srgbClr val="2B4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5" name="Graphic 44">
                <a:extLst>
                  <a:ext uri="{FF2B5EF4-FFF2-40B4-BE49-F238E27FC236}">
                    <a16:creationId xmlns:a16="http://schemas.microsoft.com/office/drawing/2014/main" id="{B4E6E786-7302-69F2-AF24-9FEF6A92C39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088832" y="4537890"/>
                <a:ext cx="293264" cy="211644"/>
              </a:xfrm>
              <a:prstGeom prst="rect">
                <a:avLst/>
              </a:prstGeom>
            </p:spPr>
          </p:pic>
        </p:grpSp>
      </p:grpSp>
      <p:sp>
        <p:nvSpPr>
          <p:cNvPr id="54" name="TextBox 53">
            <a:extLst>
              <a:ext uri="{FF2B5EF4-FFF2-40B4-BE49-F238E27FC236}">
                <a16:creationId xmlns:a16="http://schemas.microsoft.com/office/drawing/2014/main" id="{67EEB8EE-32B7-43A2-4F4D-AD287338F4C4}"/>
              </a:ext>
            </a:extLst>
          </p:cNvPr>
          <p:cNvSpPr txBox="1"/>
          <p:nvPr/>
        </p:nvSpPr>
        <p:spPr>
          <a:xfrm>
            <a:off x="1207077" y="1432318"/>
            <a:ext cx="1741145" cy="861774"/>
          </a:xfrm>
          <a:prstGeom prst="rect">
            <a:avLst/>
          </a:prstGeom>
          <a:noFill/>
        </p:spPr>
        <p:txBody>
          <a:bodyPr wrap="square" lIns="0" rtlCol="0">
            <a:spAutoFit/>
          </a:bodyPr>
          <a:lstStyle/>
          <a:p>
            <a:r>
              <a:rPr lang="fr-FR" sz="1000" b="0" i="0" dirty="0">
                <a:solidFill>
                  <a:srgbClr val="000000"/>
                </a:solidFill>
                <a:effectLst/>
                <a:latin typeface="Arial" panose="020B0604020202020204" pitchFamily="34" charset="0"/>
              </a:rPr>
              <a:t>Une approche qui répond aux besoins des utilisateurs en tirant parti des réseaux publics et commerciaux et des technologies sans fil.</a:t>
            </a:r>
            <a:endParaRPr lang="en-CA" sz="1000" dirty="0"/>
          </a:p>
        </p:txBody>
      </p:sp>
      <p:sp>
        <p:nvSpPr>
          <p:cNvPr id="55" name="TextBox 54">
            <a:extLst>
              <a:ext uri="{FF2B5EF4-FFF2-40B4-BE49-F238E27FC236}">
                <a16:creationId xmlns:a16="http://schemas.microsoft.com/office/drawing/2014/main" id="{152003EE-9228-E272-ED50-84EE76AD27AA}"/>
              </a:ext>
            </a:extLst>
          </p:cNvPr>
          <p:cNvSpPr txBox="1"/>
          <p:nvPr/>
        </p:nvSpPr>
        <p:spPr>
          <a:xfrm>
            <a:off x="3952391" y="1432318"/>
            <a:ext cx="1870244" cy="1477328"/>
          </a:xfrm>
          <a:prstGeom prst="rect">
            <a:avLst/>
          </a:prstGeom>
          <a:noFill/>
        </p:spPr>
        <p:txBody>
          <a:bodyPr wrap="square" lIns="0" rtlCol="0">
            <a:spAutoFit/>
          </a:bodyPr>
          <a:lstStyle/>
          <a:p>
            <a:r>
              <a:rPr lang="fr-FR" sz="1000" b="0" i="0" dirty="0">
                <a:solidFill>
                  <a:srgbClr val="000000"/>
                </a:solidFill>
                <a:effectLst/>
                <a:latin typeface="Arial" panose="020B0604020202020204" pitchFamily="34" charset="0"/>
              </a:rPr>
              <a:t>Une approche qui soutient un écosystème d’hébergement durable et fiable où les charges de travail et les données des applications d’entreprise peuvent être transférées au sein de l’infrastructure du gouvernement du Canada rapidement et à grande échelle.</a:t>
            </a:r>
            <a:endParaRPr lang="en-CA" sz="1000" dirty="0"/>
          </a:p>
        </p:txBody>
      </p:sp>
      <p:sp>
        <p:nvSpPr>
          <p:cNvPr id="56" name="TextBox 55">
            <a:extLst>
              <a:ext uri="{FF2B5EF4-FFF2-40B4-BE49-F238E27FC236}">
                <a16:creationId xmlns:a16="http://schemas.microsoft.com/office/drawing/2014/main" id="{EE90F55A-E44D-2007-E6C5-036AAA16EF87}"/>
              </a:ext>
            </a:extLst>
          </p:cNvPr>
          <p:cNvSpPr txBox="1"/>
          <p:nvPr/>
        </p:nvSpPr>
        <p:spPr>
          <a:xfrm>
            <a:off x="6748959" y="1432318"/>
            <a:ext cx="1902988" cy="1323439"/>
          </a:xfrm>
          <a:prstGeom prst="rect">
            <a:avLst/>
          </a:prstGeom>
          <a:noFill/>
        </p:spPr>
        <p:txBody>
          <a:bodyPr wrap="square" lIns="0" rtlCol="0">
            <a:spAutoFit/>
          </a:bodyPr>
          <a:lstStyle/>
          <a:p>
            <a:r>
              <a:rPr lang="fr-FR" sz="1000" b="0" i="0" dirty="0">
                <a:solidFill>
                  <a:srgbClr val="000000"/>
                </a:solidFill>
                <a:effectLst/>
                <a:latin typeface="Arial" panose="020B0604020202020204" pitchFamily="34" charset="0"/>
              </a:rPr>
              <a:t>Une approche où les utilisateurs ont une expérience numérique commune et un accès complet à un ensemble d’outils de base normalisés partout, à tout moment et de n’importe quel appareil approuvé par le gouvernement fédéral.</a:t>
            </a:r>
            <a:endParaRPr lang="en-CA" sz="1000" dirty="0"/>
          </a:p>
        </p:txBody>
      </p:sp>
      <p:sp>
        <p:nvSpPr>
          <p:cNvPr id="57" name="TextBox 56">
            <a:extLst>
              <a:ext uri="{FF2B5EF4-FFF2-40B4-BE49-F238E27FC236}">
                <a16:creationId xmlns:a16="http://schemas.microsoft.com/office/drawing/2014/main" id="{3D56F426-7345-CA27-6679-33D71072D024}"/>
              </a:ext>
            </a:extLst>
          </p:cNvPr>
          <p:cNvSpPr txBox="1"/>
          <p:nvPr/>
        </p:nvSpPr>
        <p:spPr>
          <a:xfrm>
            <a:off x="9410643" y="1432318"/>
            <a:ext cx="1902988" cy="1015663"/>
          </a:xfrm>
          <a:prstGeom prst="rect">
            <a:avLst/>
          </a:prstGeom>
          <a:noFill/>
        </p:spPr>
        <p:txBody>
          <a:bodyPr wrap="square" lIns="0" rtlCol="0">
            <a:spAutoFit/>
          </a:bodyPr>
          <a:lstStyle/>
          <a:p>
            <a:r>
              <a:rPr lang="fr-FR" sz="1000" b="0" i="0" dirty="0">
                <a:solidFill>
                  <a:srgbClr val="000000"/>
                </a:solidFill>
                <a:effectLst/>
                <a:latin typeface="Arial" panose="020B0604020202020204" pitchFamily="34" charset="0"/>
              </a:rPr>
              <a:t>Une approche qui permet aux utilisateurs d’accéder sans heurt et en toute sécurité aux outils dont ils ont besoin au moyen d’une identité numérique unique et sécurisé.</a:t>
            </a:r>
            <a:endParaRPr lang="en-CA" sz="1000" dirty="0"/>
          </a:p>
        </p:txBody>
      </p:sp>
      <p:pic>
        <p:nvPicPr>
          <p:cNvPr id="67" name="Graphic 66">
            <a:extLst>
              <a:ext uri="{FF2B5EF4-FFF2-40B4-BE49-F238E27FC236}">
                <a16:creationId xmlns:a16="http://schemas.microsoft.com/office/drawing/2014/main" id="{E97590C1-D20E-4483-B8EB-61CF08F0F25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0491" y="4055982"/>
            <a:ext cx="11009149" cy="628921"/>
          </a:xfrm>
          <a:prstGeom prst="rect">
            <a:avLst/>
          </a:prstGeom>
        </p:spPr>
      </p:pic>
      <p:grpSp>
        <p:nvGrpSpPr>
          <p:cNvPr id="10" name="Group 9">
            <a:extLst>
              <a:ext uri="{FF2B5EF4-FFF2-40B4-BE49-F238E27FC236}">
                <a16:creationId xmlns:a16="http://schemas.microsoft.com/office/drawing/2014/main" id="{8E1E7943-5536-79A0-7D3B-B43D28709A80}"/>
              </a:ext>
            </a:extLst>
          </p:cNvPr>
          <p:cNvGrpSpPr/>
          <p:nvPr/>
        </p:nvGrpSpPr>
        <p:grpSpPr>
          <a:xfrm>
            <a:off x="1205560" y="4171521"/>
            <a:ext cx="9930486" cy="415498"/>
            <a:chOff x="1798277" y="4063454"/>
            <a:chExt cx="9930486" cy="415498"/>
          </a:xfrm>
        </p:grpSpPr>
        <p:sp>
          <p:nvSpPr>
            <p:cNvPr id="78" name="TextBox 77">
              <a:extLst>
                <a:ext uri="{FF2B5EF4-FFF2-40B4-BE49-F238E27FC236}">
                  <a16:creationId xmlns:a16="http://schemas.microsoft.com/office/drawing/2014/main" id="{9802C237-6ADF-F19B-186F-F5177274EDC8}"/>
                </a:ext>
              </a:extLst>
            </p:cNvPr>
            <p:cNvSpPr txBox="1"/>
            <p:nvPr/>
          </p:nvSpPr>
          <p:spPr>
            <a:xfrm>
              <a:off x="5377304" y="4063454"/>
              <a:ext cx="6351459" cy="415498"/>
            </a:xfrm>
            <a:prstGeom prst="rect">
              <a:avLst/>
            </a:prstGeom>
            <a:noFill/>
          </p:spPr>
          <p:txBody>
            <a:bodyPr wrap="square" lIns="0" rtlCol="0">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33333C"/>
                  </a:solidFill>
                  <a:effectLst/>
                  <a:uLnTx/>
                  <a:uFillTx/>
                  <a:latin typeface="Arial" panose="020B0604020202020204" pitchFamily="34" charset="0"/>
                  <a:ea typeface="Arial Unicode MS"/>
                  <a:cs typeface="Arial" panose="020B0604020202020204" pitchFamily="34" charset="0"/>
                </a:rPr>
                <a:t>Explorer les technologies de pointe pour découvrir et proposer aux clients et aux partenaires des </a:t>
              </a:r>
              <a:r>
                <a:rPr kumimoji="0" lang="fr-FR" sz="1050" b="1" i="0" u="none" strike="noStrike" kern="1200" cap="none" spc="0" normalizeH="0" baseline="0" noProof="0" dirty="0">
                  <a:ln>
                    <a:noFill/>
                  </a:ln>
                  <a:solidFill>
                    <a:srgbClr val="33333C"/>
                  </a:solidFill>
                  <a:effectLst/>
                  <a:uLnTx/>
                  <a:uFillTx/>
                  <a:latin typeface="Arial" panose="020B0604020202020204" pitchFamily="34" charset="0"/>
                  <a:ea typeface="Arial Unicode MS"/>
                  <a:cs typeface="Arial" panose="020B0604020202020204" pitchFamily="34" charset="0"/>
                </a:rPr>
                <a:t>solutions innovantes </a:t>
              </a:r>
              <a:r>
                <a:rPr kumimoji="0" lang="fr-FR" sz="1050" b="0" i="0" u="none" strike="noStrike" kern="1200" cap="none" spc="0" normalizeH="0" baseline="0" noProof="0" dirty="0">
                  <a:ln>
                    <a:noFill/>
                  </a:ln>
                  <a:solidFill>
                    <a:srgbClr val="33333C"/>
                  </a:solidFill>
                  <a:effectLst/>
                  <a:uLnTx/>
                  <a:uFillTx/>
                  <a:latin typeface="Arial" panose="020B0604020202020204" pitchFamily="34" charset="0"/>
                  <a:ea typeface="Arial Unicode MS"/>
                  <a:cs typeface="Arial" panose="020B0604020202020204" pitchFamily="34" charset="0"/>
                </a:rPr>
                <a:t>qui répondent aux besoins des utilisateurs et aux exigences opérationnelles.</a:t>
              </a:r>
              <a:endParaRPr kumimoji="0" lang="en-US" sz="1050" b="0" i="0" u="none" strike="noStrike" kern="1200" cap="none" spc="0" normalizeH="0" baseline="0" noProof="0" dirty="0">
                <a:ln>
                  <a:noFill/>
                </a:ln>
                <a:solidFill>
                  <a:srgbClr val="33333C"/>
                </a:solidFill>
                <a:effectLst/>
                <a:uLnTx/>
                <a:uFillTx/>
                <a:latin typeface="Arial" panose="020B0604020202020204" pitchFamily="34" charset="0"/>
                <a:ea typeface="Arial Unicode MS"/>
                <a:cs typeface="Arial" panose="020B0604020202020204" pitchFamily="34" charset="0"/>
              </a:endParaRPr>
            </a:p>
          </p:txBody>
        </p:sp>
        <p:sp>
          <p:nvSpPr>
            <p:cNvPr id="79" name="TextBox 78">
              <a:extLst>
                <a:ext uri="{FF2B5EF4-FFF2-40B4-BE49-F238E27FC236}">
                  <a16:creationId xmlns:a16="http://schemas.microsoft.com/office/drawing/2014/main" id="{5408C55B-E99C-6851-3018-641B2DF5AF56}"/>
                </a:ext>
              </a:extLst>
            </p:cNvPr>
            <p:cNvSpPr txBox="1"/>
            <p:nvPr/>
          </p:nvSpPr>
          <p:spPr>
            <a:xfrm>
              <a:off x="1798277" y="4102903"/>
              <a:ext cx="3238355" cy="307777"/>
            </a:xfrm>
            <a:prstGeom prst="rect">
              <a:avLst/>
            </a:prstGeom>
            <a:noFill/>
          </p:spPr>
          <p:txBody>
            <a:bodyPr wrap="square" lIns="0" tIns="45720" rIns="91440" bIns="45720" rtlCol="0" anchor="t">
              <a:spAutoFit/>
            </a:bodyPr>
            <a:lstStyle/>
            <a:p>
              <a:pPr marL="0" marR="0" lvl="0" indent="0" defTabSz="914286" rtl="0" eaLnBrk="1" fontAlgn="auto" latinLnBrk="0" hangingPunct="1">
                <a:lnSpc>
                  <a:spcPct val="100000"/>
                </a:lnSpc>
                <a:spcBef>
                  <a:spcPts val="0"/>
                </a:spcBef>
                <a:spcAft>
                  <a:spcPts val="0"/>
                </a:spcAft>
                <a:buClrTx/>
                <a:buSzTx/>
                <a:buFontTx/>
                <a:buNone/>
                <a:tabLst/>
                <a:defRPr/>
              </a:pPr>
              <a:r>
                <a:rPr lang="fr-FR" sz="1400" b="1" dirty="0">
                  <a:solidFill>
                    <a:schemeClr val="accent6">
                      <a:lumMod val="50000"/>
                    </a:schemeClr>
                  </a:solidFill>
                  <a:latin typeface="Arial"/>
                  <a:ea typeface="Arial Unicode MS"/>
                  <a:cs typeface="Calibri"/>
                  <a:sym typeface="Calibri"/>
                </a:rPr>
                <a:t>Évolution et innovation des services</a:t>
              </a:r>
              <a:endParaRPr kumimoji="0" lang="en-US" sz="1400" b="0" i="0" u="none" strike="noStrike" kern="1200" cap="none" spc="0" normalizeH="0" baseline="0" noProof="0" dirty="0">
                <a:ln>
                  <a:noFill/>
                </a:ln>
                <a:solidFill>
                  <a:schemeClr val="accent6">
                    <a:lumMod val="50000"/>
                  </a:schemeClr>
                </a:solidFill>
                <a:effectLst/>
                <a:uLnTx/>
                <a:uFillTx/>
                <a:latin typeface="Arial"/>
                <a:ea typeface="Arial Unicode MS"/>
                <a:cs typeface="+mn-cs"/>
              </a:endParaRPr>
            </a:p>
          </p:txBody>
        </p:sp>
        <p:cxnSp>
          <p:nvCxnSpPr>
            <p:cNvPr id="81" name="Straight Connector 80">
              <a:extLst>
                <a:ext uri="{FF2B5EF4-FFF2-40B4-BE49-F238E27FC236}">
                  <a16:creationId xmlns:a16="http://schemas.microsoft.com/office/drawing/2014/main" id="{E6714855-697F-ABB2-D89C-3870E81AD971}"/>
                </a:ext>
              </a:extLst>
            </p:cNvPr>
            <p:cNvCxnSpPr/>
            <p:nvPr/>
          </p:nvCxnSpPr>
          <p:spPr>
            <a:xfrm>
              <a:off x="5093467" y="4118291"/>
              <a:ext cx="0" cy="3077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C5E9FF6B-A0E2-9708-F1EF-E431C1A21B2F}"/>
              </a:ext>
            </a:extLst>
          </p:cNvPr>
          <p:cNvSpPr txBox="1"/>
          <p:nvPr/>
        </p:nvSpPr>
        <p:spPr>
          <a:xfrm>
            <a:off x="459942" y="292023"/>
            <a:ext cx="11270246" cy="400110"/>
          </a:xfrm>
          <a:prstGeom prst="rect">
            <a:avLst/>
          </a:prstGeom>
          <a:noFill/>
        </p:spPr>
        <p:txBody>
          <a:bodyPr wrap="square" lIns="0" rtlCol="0">
            <a:spAutoFit/>
          </a:bodyPr>
          <a:lstStyle/>
          <a:p>
            <a:pPr algn="ctr" defTabSz="914286">
              <a:defRPr/>
            </a:pPr>
            <a:r>
              <a:rPr lang="fr-FR" sz="2000" b="1" dirty="0"/>
              <a:t>Services partagés Canada — Réaliser des solutions numériques ensemble pour le Canada</a:t>
            </a:r>
            <a:endParaRPr kumimoji="0" lang="en-US" sz="2000" b="1" i="0" u="none" strike="noStrike" kern="1200" cap="none" spc="0" normalizeH="0" baseline="0" noProof="0" dirty="0">
              <a:ln>
                <a:noFill/>
              </a:ln>
              <a:solidFill>
                <a:srgbClr val="757575"/>
              </a:solidFill>
              <a:effectLst/>
              <a:uLnTx/>
              <a:uFillTx/>
              <a:latin typeface="Arial"/>
              <a:ea typeface="Arial Unicode MS"/>
              <a:cs typeface="+mn-cs"/>
            </a:endParaRPr>
          </a:p>
        </p:txBody>
      </p:sp>
      <p:sp>
        <p:nvSpPr>
          <p:cNvPr id="90" name="TextBox 89">
            <a:extLst>
              <a:ext uri="{FF2B5EF4-FFF2-40B4-BE49-F238E27FC236}">
                <a16:creationId xmlns:a16="http://schemas.microsoft.com/office/drawing/2014/main" id="{C75FAF14-6BBA-B7C9-585C-77C39E93144B}"/>
              </a:ext>
            </a:extLst>
          </p:cNvPr>
          <p:cNvSpPr txBox="1"/>
          <p:nvPr/>
        </p:nvSpPr>
        <p:spPr>
          <a:xfrm>
            <a:off x="7398101" y="5539237"/>
            <a:ext cx="3797305" cy="577081"/>
          </a:xfrm>
          <a:prstGeom prst="rect">
            <a:avLst/>
          </a:prstGeom>
          <a:noFill/>
        </p:spPr>
        <p:txBody>
          <a:bodyPr wrap="square" lIns="0" rIns="0" rtlCol="0">
            <a:spAutoFit/>
          </a:bodyPr>
          <a:lstStyle/>
          <a:p>
            <a:pPr>
              <a:defRPr/>
            </a:pPr>
            <a:r>
              <a:rPr kumimoji="0" lang="fr-FR" sz="1050" b="0" i="0" u="none" strike="noStrike" kern="1200" cap="none" spc="0" normalizeH="0" baseline="0" noProof="0" dirty="0">
                <a:ln>
                  <a:noFill/>
                </a:ln>
                <a:solidFill>
                  <a:srgbClr val="2A283C"/>
                </a:solidFill>
                <a:effectLst/>
                <a:uLnTx/>
                <a:uFillTx/>
                <a:latin typeface="Arial"/>
                <a:ea typeface="+mn-ea"/>
                <a:cs typeface="+mn-cs"/>
              </a:rPr>
              <a:t>La prestation de services est axée sur l’excellence au moyen de la </a:t>
            </a:r>
            <a:r>
              <a:rPr kumimoji="0" lang="fr-FR" sz="1050" b="1" i="0" u="none" strike="noStrike" kern="1200" cap="none" spc="0" normalizeH="0" baseline="0" noProof="0" dirty="0">
                <a:ln>
                  <a:noFill/>
                </a:ln>
                <a:solidFill>
                  <a:srgbClr val="2A283C"/>
                </a:solidFill>
                <a:effectLst/>
                <a:uLnTx/>
                <a:uFillTx/>
                <a:latin typeface="Arial"/>
                <a:ea typeface="+mn-ea"/>
                <a:cs typeface="+mn-cs"/>
              </a:rPr>
              <a:t>transparence</a:t>
            </a:r>
            <a:r>
              <a:rPr kumimoji="0" lang="fr-FR" sz="1050" b="0" i="0" u="none" strike="noStrike" kern="1200" cap="none" spc="0" normalizeH="0" baseline="0" noProof="0" dirty="0">
                <a:ln>
                  <a:noFill/>
                </a:ln>
                <a:solidFill>
                  <a:srgbClr val="2A283C"/>
                </a:solidFill>
                <a:effectLst/>
                <a:uLnTx/>
                <a:uFillTx/>
                <a:latin typeface="Arial"/>
                <a:ea typeface="+mn-ea"/>
                <a:cs typeface="+mn-cs"/>
              </a:rPr>
              <a:t>, de la </a:t>
            </a:r>
            <a:r>
              <a:rPr kumimoji="0" lang="fr-FR" sz="1050" b="1" i="0" u="none" strike="noStrike" kern="1200" cap="none" spc="0" normalizeH="0" baseline="0" noProof="0" dirty="0">
                <a:ln>
                  <a:noFill/>
                </a:ln>
                <a:solidFill>
                  <a:srgbClr val="2A283C"/>
                </a:solidFill>
                <a:effectLst/>
                <a:uLnTx/>
                <a:uFillTx/>
                <a:latin typeface="Arial"/>
                <a:ea typeface="+mn-ea"/>
                <a:cs typeface="+mn-cs"/>
              </a:rPr>
              <a:t>prévisibilité</a:t>
            </a:r>
            <a:r>
              <a:rPr kumimoji="0" lang="fr-FR" sz="1050" b="0" i="0" u="none" strike="noStrike" kern="1200" cap="none" spc="0" normalizeH="0" baseline="0" noProof="0" dirty="0">
                <a:ln>
                  <a:noFill/>
                </a:ln>
                <a:solidFill>
                  <a:srgbClr val="2A283C"/>
                </a:solidFill>
                <a:effectLst/>
                <a:uLnTx/>
                <a:uFillTx/>
                <a:latin typeface="Arial"/>
                <a:ea typeface="+mn-ea"/>
                <a:cs typeface="+mn-cs"/>
              </a:rPr>
              <a:t>, de la </a:t>
            </a:r>
            <a:r>
              <a:rPr kumimoji="0" lang="fr-FR" sz="1050" b="1" i="0" u="none" strike="noStrike" kern="1200" cap="none" spc="0" normalizeH="0" baseline="0" noProof="0" dirty="0">
                <a:ln>
                  <a:noFill/>
                </a:ln>
                <a:solidFill>
                  <a:srgbClr val="2A283C"/>
                </a:solidFill>
                <a:effectLst/>
                <a:uLnTx/>
                <a:uFillTx/>
                <a:latin typeface="Arial"/>
                <a:ea typeface="+mn-ea"/>
                <a:cs typeface="+mn-cs"/>
              </a:rPr>
              <a:t>réactivité</a:t>
            </a:r>
            <a:r>
              <a:rPr kumimoji="0" lang="fr-FR" sz="1050" b="0" i="0" u="none" strike="noStrike" kern="1200" cap="none" spc="0" normalizeH="0" baseline="0" noProof="0" dirty="0">
                <a:ln>
                  <a:noFill/>
                </a:ln>
                <a:solidFill>
                  <a:srgbClr val="2A283C"/>
                </a:solidFill>
                <a:effectLst/>
                <a:uLnTx/>
                <a:uFillTx/>
                <a:latin typeface="Arial"/>
                <a:ea typeface="+mn-ea"/>
                <a:cs typeface="+mn-cs"/>
              </a:rPr>
              <a:t> et de la </a:t>
            </a:r>
            <a:r>
              <a:rPr kumimoji="0" lang="fr-FR" sz="1050" b="1" i="0" u="none" strike="noStrike" kern="1200" cap="none" spc="0" normalizeH="0" baseline="0" noProof="0" dirty="0">
                <a:ln>
                  <a:noFill/>
                </a:ln>
                <a:solidFill>
                  <a:srgbClr val="2A283C"/>
                </a:solidFill>
                <a:effectLst/>
                <a:uLnTx/>
                <a:uFillTx/>
                <a:latin typeface="Arial"/>
                <a:ea typeface="+mn-ea"/>
                <a:cs typeface="+mn-cs"/>
              </a:rPr>
              <a:t>responsabilité</a:t>
            </a:r>
            <a:r>
              <a:rPr kumimoji="0" lang="fr-FR" sz="1050" b="0" i="0" u="none" strike="noStrike" kern="1200" cap="none" spc="0" normalizeH="0" baseline="0" noProof="0" dirty="0">
                <a:ln>
                  <a:noFill/>
                </a:ln>
                <a:solidFill>
                  <a:srgbClr val="2A283C"/>
                </a:solidFill>
                <a:effectLst/>
                <a:uLnTx/>
                <a:uFillTx/>
                <a:latin typeface="Arial"/>
                <a:ea typeface="+mn-ea"/>
                <a:cs typeface="+mn-cs"/>
              </a:rPr>
              <a:t>.</a:t>
            </a:r>
            <a:endParaRPr kumimoji="0" lang="en-US" sz="1050" b="1" i="0" u="none" kern="1200" cap="none" spc="0" normalizeH="0" noProof="0" dirty="0">
              <a:ln>
                <a:noFill/>
              </a:ln>
              <a:effectLst/>
              <a:uLnTx/>
              <a:uFillTx/>
              <a:latin typeface="Arial"/>
              <a:ea typeface="+mn-ea"/>
              <a:cs typeface="+mn-cs"/>
            </a:endParaRPr>
          </a:p>
        </p:txBody>
      </p:sp>
      <p:sp>
        <p:nvSpPr>
          <p:cNvPr id="95" name="TextBox 94">
            <a:extLst>
              <a:ext uri="{FF2B5EF4-FFF2-40B4-BE49-F238E27FC236}">
                <a16:creationId xmlns:a16="http://schemas.microsoft.com/office/drawing/2014/main" id="{044556B7-5A0C-442A-9CFB-855611BD68DC}"/>
              </a:ext>
            </a:extLst>
          </p:cNvPr>
          <p:cNvSpPr txBox="1"/>
          <p:nvPr/>
        </p:nvSpPr>
        <p:spPr>
          <a:xfrm>
            <a:off x="1987522" y="5378261"/>
            <a:ext cx="878855" cy="307777"/>
          </a:xfrm>
          <a:prstGeom prst="rect">
            <a:avLst/>
          </a:prstGeom>
          <a:noFill/>
        </p:spPr>
        <p:txBody>
          <a:bodyPr wrap="square" lIns="0" rtlCol="0">
            <a:spAutoFit/>
          </a:bodyPr>
          <a:lstStyle/>
          <a:p>
            <a:pPr>
              <a:defRPr/>
            </a:pPr>
            <a:r>
              <a:rPr kumimoji="0" lang="en-US" sz="1400" b="1" i="0" u="none" strike="noStrike" kern="1200" cap="none" spc="0" normalizeH="0" baseline="0" noProof="0" dirty="0">
                <a:ln>
                  <a:noFill/>
                </a:ln>
                <a:solidFill>
                  <a:srgbClr val="2A283C"/>
                </a:solidFill>
                <a:effectLst/>
                <a:uLnTx/>
                <a:uFillTx/>
                <a:latin typeface="Arial"/>
                <a:ea typeface="+mn-ea"/>
                <a:cs typeface="+mn-cs"/>
              </a:rPr>
              <a:t>Vision</a:t>
            </a:r>
            <a:endParaRPr kumimoji="0" lang="en-US" sz="1400" b="1" i="0" u="none" kern="1200" cap="none" spc="0" normalizeH="0" noProof="0" dirty="0">
              <a:ln>
                <a:noFill/>
              </a:ln>
              <a:effectLst/>
              <a:uLnTx/>
              <a:uFillTx/>
              <a:latin typeface="Arial"/>
              <a:ea typeface="+mn-ea"/>
              <a:cs typeface="+mn-cs"/>
            </a:endParaRPr>
          </a:p>
        </p:txBody>
      </p:sp>
      <p:pic>
        <p:nvPicPr>
          <p:cNvPr id="107" name="Graphic 106">
            <a:extLst>
              <a:ext uri="{FF2B5EF4-FFF2-40B4-BE49-F238E27FC236}">
                <a16:creationId xmlns:a16="http://schemas.microsoft.com/office/drawing/2014/main" id="{EB5DEEE8-8B9E-8992-3216-366FA58FAED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205560" y="5390351"/>
            <a:ext cx="609472" cy="609468"/>
          </a:xfrm>
          <a:prstGeom prst="rect">
            <a:avLst/>
          </a:prstGeom>
        </p:spPr>
      </p:pic>
      <p:sp>
        <p:nvSpPr>
          <p:cNvPr id="115" name="TextBox 114">
            <a:extLst>
              <a:ext uri="{FF2B5EF4-FFF2-40B4-BE49-F238E27FC236}">
                <a16:creationId xmlns:a16="http://schemas.microsoft.com/office/drawing/2014/main" id="{E9A04C2C-CF41-0D65-D2D4-02075C05B29B}"/>
              </a:ext>
            </a:extLst>
          </p:cNvPr>
          <p:cNvSpPr txBox="1"/>
          <p:nvPr/>
        </p:nvSpPr>
        <p:spPr>
          <a:xfrm>
            <a:off x="1987522" y="5613617"/>
            <a:ext cx="2896683" cy="415498"/>
          </a:xfrm>
          <a:prstGeom prst="rect">
            <a:avLst/>
          </a:prstGeom>
          <a:noFill/>
        </p:spPr>
        <p:txBody>
          <a:bodyPr wrap="square" lIns="0" tIns="45720" rIns="91440" bIns="45720" rtlCol="0" anchor="t">
            <a:spAutoFit/>
          </a:bodyPr>
          <a:lstStyle/>
          <a:p>
            <a:r>
              <a:rPr lang="fr-FR" sz="1050" dirty="0"/>
              <a:t>Être la force derrière la technologie de pointe au gouvernement</a:t>
            </a:r>
            <a:endParaRPr lang="en-CA" sz="1050" dirty="0"/>
          </a:p>
        </p:txBody>
      </p:sp>
      <p:grpSp>
        <p:nvGrpSpPr>
          <p:cNvPr id="18" name="Group 17">
            <a:extLst>
              <a:ext uri="{FF2B5EF4-FFF2-40B4-BE49-F238E27FC236}">
                <a16:creationId xmlns:a16="http://schemas.microsoft.com/office/drawing/2014/main" id="{A30C6EF8-C6D5-FDC4-FBC1-D0FCD15C1C71}"/>
              </a:ext>
            </a:extLst>
          </p:cNvPr>
          <p:cNvGrpSpPr/>
          <p:nvPr/>
        </p:nvGrpSpPr>
        <p:grpSpPr>
          <a:xfrm>
            <a:off x="5288439" y="4902940"/>
            <a:ext cx="1613252" cy="1613252"/>
            <a:chOff x="5330687" y="865259"/>
            <a:chExt cx="1462278" cy="1462278"/>
          </a:xfrm>
        </p:grpSpPr>
        <p:pic>
          <p:nvPicPr>
            <p:cNvPr id="20" name="Graphic 19">
              <a:extLst>
                <a:ext uri="{FF2B5EF4-FFF2-40B4-BE49-F238E27FC236}">
                  <a16:creationId xmlns:a16="http://schemas.microsoft.com/office/drawing/2014/main" id="{9E24A034-E81B-B3E5-DF5B-DF56DCE229A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330687" y="865259"/>
              <a:ext cx="1462278" cy="1462278"/>
            </a:xfrm>
            <a:prstGeom prst="rect">
              <a:avLst/>
            </a:prstGeom>
          </p:spPr>
        </p:pic>
        <p:pic>
          <p:nvPicPr>
            <p:cNvPr id="26" name="Graphic 25">
              <a:extLst>
                <a:ext uri="{FF2B5EF4-FFF2-40B4-BE49-F238E27FC236}">
                  <a16:creationId xmlns:a16="http://schemas.microsoft.com/office/drawing/2014/main" id="{94253F8F-6515-25BB-5566-442EAD8769C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5633268" y="1167840"/>
              <a:ext cx="857116" cy="857116"/>
            </a:xfrm>
            <a:prstGeom prst="rect">
              <a:avLst/>
            </a:prstGeom>
          </p:spPr>
        </p:pic>
      </p:grpSp>
      <p:sp>
        <p:nvSpPr>
          <p:cNvPr id="2" name="TextBox 1">
            <a:extLst>
              <a:ext uri="{FF2B5EF4-FFF2-40B4-BE49-F238E27FC236}">
                <a16:creationId xmlns:a16="http://schemas.microsoft.com/office/drawing/2014/main" id="{B341260B-5CB2-041C-97B6-C2301D787DF6}"/>
              </a:ext>
            </a:extLst>
          </p:cNvPr>
          <p:cNvSpPr txBox="1"/>
          <p:nvPr/>
        </p:nvSpPr>
        <p:spPr>
          <a:xfrm>
            <a:off x="7394755" y="5305840"/>
            <a:ext cx="2626741" cy="307777"/>
          </a:xfrm>
          <a:prstGeom prst="rect">
            <a:avLst/>
          </a:prstGeom>
          <a:noFill/>
        </p:spPr>
        <p:txBody>
          <a:bodyPr wrap="square" lIns="0" rtlCol="0">
            <a:spAutoFit/>
          </a:bodyPr>
          <a:lstStyle/>
          <a:p>
            <a:pPr>
              <a:defRPr/>
            </a:pPr>
            <a:r>
              <a:rPr kumimoji="0" lang="en-US" sz="1400" b="1" i="0" u="none" strike="noStrike" kern="1200" cap="none" spc="0" normalizeH="0" baseline="0" noProof="0" dirty="0">
                <a:ln>
                  <a:noFill/>
                </a:ln>
                <a:solidFill>
                  <a:srgbClr val="2A283C"/>
                </a:solidFill>
                <a:effectLst/>
                <a:uLnTx/>
                <a:uFillTx/>
                <a:latin typeface="Arial"/>
                <a:ea typeface="+mn-ea"/>
                <a:cs typeface="+mn-cs"/>
              </a:rPr>
              <a:t>Le numérique ensemble</a:t>
            </a:r>
            <a:endParaRPr kumimoji="0" lang="en-US" sz="1400" b="1" i="0" u="none" kern="1200" cap="none" spc="0" normalizeH="0" noProof="0" dirty="0">
              <a:ln>
                <a:noFill/>
              </a:ln>
              <a:effectLst/>
              <a:uLnTx/>
              <a:uFillTx/>
              <a:latin typeface="Arial"/>
              <a:ea typeface="+mn-ea"/>
              <a:cs typeface="+mn-cs"/>
            </a:endParaRPr>
          </a:p>
        </p:txBody>
      </p:sp>
    </p:spTree>
    <p:extLst>
      <p:ext uri="{BB962C8B-B14F-4D97-AF65-F5344CB8AC3E}">
        <p14:creationId xmlns:p14="http://schemas.microsoft.com/office/powerpoint/2010/main" val="5530272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421764|-14129459|-10013765|-16738424|-16728873|Shared Services Canada&quot;,&quot;Id&quot;:&quot;65b3fb0141443968640f718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SC Theme">
  <a:themeElements>
    <a:clrScheme name="SSC">
      <a:dk1>
        <a:srgbClr val="2A283C"/>
      </a:dk1>
      <a:lt1>
        <a:sysClr val="window" lastClr="FFFFFF"/>
      </a:lt1>
      <a:dk2>
        <a:srgbClr val="515068"/>
      </a:dk2>
      <a:lt2>
        <a:srgbClr val="FFFFFF"/>
      </a:lt2>
      <a:accent1>
        <a:srgbClr val="4530A8"/>
      </a:accent1>
      <a:accent2>
        <a:srgbClr val="C91CB3"/>
      </a:accent2>
      <a:accent3>
        <a:srgbClr val="0572AF"/>
      </a:accent3>
      <a:accent4>
        <a:srgbClr val="2A283C"/>
      </a:accent4>
      <a:accent5>
        <a:srgbClr val="2B44D4"/>
      </a:accent5>
      <a:accent6>
        <a:srgbClr val="47476C"/>
      </a:accent6>
      <a:hlink>
        <a:srgbClr val="0070C0"/>
      </a:hlink>
      <a:folHlink>
        <a:srgbClr val="8F32F6"/>
      </a:folHlink>
    </a:clrScheme>
    <a:fontScheme name="SS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8AB35B-0E58-4A5A-AFEB-436283E79E9E}" vid="{AF2DBB3B-1B03-4898-9C41-570D63DE6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2D500BA644FC4F8D5825EF6E194916" ma:contentTypeVersion="19" ma:contentTypeDescription="Create a new document." ma:contentTypeScope="" ma:versionID="c67a32796e6099bc0fd5e0dba54c25bd">
  <xsd:schema xmlns:xsd="http://www.w3.org/2001/XMLSchema" xmlns:xs="http://www.w3.org/2001/XMLSchema" xmlns:p="http://schemas.microsoft.com/office/2006/metadata/properties" xmlns:ns2="3a608afd-1745-47f5-a647-0857203c784d" xmlns:ns3="608ea3b0-d633-44f3-9eb4-d70d41d3538d" targetNamespace="http://schemas.microsoft.com/office/2006/metadata/properties" ma:root="true" ma:fieldsID="75c617cb42a9c8f9bc89f464dc4957c5" ns2:_="" ns3:_="">
    <xsd:import namespace="3a608afd-1745-47f5-a647-0857203c784d"/>
    <xsd:import namespace="608ea3b0-d633-44f3-9eb4-d70d41d353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608afd-1745-47f5-a647-0857203c78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8ea3b0-d633-44f3-9eb4-d70d41d3538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7392f93-82d0-46bd-b1a4-3e209a4fa0d1}" ma:internalName="TaxCatchAll" ma:showField="CatchAllData" ma:web="608ea3b0-d633-44f3-9eb4-d70d41d353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608afd-1745-47f5-a647-0857203c784d">
      <Terms xmlns="http://schemas.microsoft.com/office/infopath/2007/PartnerControls"/>
    </lcf76f155ced4ddcb4097134ff3c332f>
    <TaxCatchAll xmlns="608ea3b0-d633-44f3-9eb4-d70d41d3538d" xsi:nil="true"/>
    <SharedWithUsers xmlns="608ea3b0-d633-44f3-9eb4-d70d41d3538d">
      <UserInfo>
        <DisplayName>Patricia Ojeda</DisplayName>
        <AccountId>408</AccountId>
        <AccountType/>
      </UserInfo>
    </SharedWithUsers>
  </documentManagement>
</p:properties>
</file>

<file path=customXml/itemProps1.xml><?xml version="1.0" encoding="utf-8"?>
<ds:datastoreItem xmlns:ds="http://schemas.openxmlformats.org/officeDocument/2006/customXml" ds:itemID="{731DC259-59B5-459A-B335-86E4DF64B337}">
  <ds:schemaRefs>
    <ds:schemaRef ds:uri="http://schemas.microsoft.com/sharepoint/v3/contenttype/forms"/>
  </ds:schemaRefs>
</ds:datastoreItem>
</file>

<file path=customXml/itemProps2.xml><?xml version="1.0" encoding="utf-8"?>
<ds:datastoreItem xmlns:ds="http://schemas.openxmlformats.org/officeDocument/2006/customXml" ds:itemID="{47F316EF-3BCF-4196-8E03-3D05391C37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608afd-1745-47f5-a647-0857203c784d"/>
    <ds:schemaRef ds:uri="608ea3b0-d633-44f3-9eb4-d70d41d35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118351-5B25-441D-9890-908C751A3A08}">
  <ds:schemaRefs>
    <ds:schemaRef ds:uri="3a608afd-1745-47f5-a647-0857203c784d"/>
    <ds:schemaRef ds:uri="608ea3b0-d633-44f3-9eb4-d70d41d3538d"/>
    <ds:schemaRef ds:uri="672e0f11-db18-4023-87c0-903b558e2b1d"/>
    <ds:schemaRef ds:uri="7da95b9a-19d9-4b68-a347-68f24a2c36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SSC-Powerpoint-Template (2023)</Template>
  <TotalTime>58</TotalTime>
  <Words>221</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SSC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Annie (SSC/SPC)</dc:creator>
  <cp:lastModifiedBy>Kahsay-Beyene, Leaha (SSC/SPC)</cp:lastModifiedBy>
  <cp:revision>10</cp:revision>
  <dcterms:created xsi:type="dcterms:W3CDTF">2023-12-20T17:24:42Z</dcterms:created>
  <dcterms:modified xsi:type="dcterms:W3CDTF">2024-01-26T19:29:55Z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8951c139-e885-4e7f-8042-c4c17a61b6ec_Enabled">
    <vt:lpwstr>true</vt:lpwstr>
  </property>
  <property fmtid="{D5CDD505-2E9C-101B-9397-08002B2CF9AE}" pid="4" name="MSIP_Label_8951c139-e885-4e7f-8042-c4c17a61b6ec_SetDate">
    <vt:lpwstr>2023-12-20T17:25:10Z</vt:lpwstr>
  </property>
  <property fmtid="{D5CDD505-2E9C-101B-9397-08002B2CF9AE}" pid="5" name="MSIP_Label_8951c139-e885-4e7f-8042-c4c17a61b6ec_Method">
    <vt:lpwstr>Standard</vt:lpwstr>
  </property>
  <property fmtid="{D5CDD505-2E9C-101B-9397-08002B2CF9AE}" pid="6" name="MSIP_Label_8951c139-e885-4e7f-8042-c4c17a61b6ec_Name">
    <vt:lpwstr>Unclassified</vt:lpwstr>
  </property>
  <property fmtid="{D5CDD505-2E9C-101B-9397-08002B2CF9AE}" pid="7" name="MSIP_Label_8951c139-e885-4e7f-8042-c4c17a61b6ec_SiteId">
    <vt:lpwstr>d05bc194-94bf-4ad6-ae2e-1db0f2e38f5e</vt:lpwstr>
  </property>
  <property fmtid="{D5CDD505-2E9C-101B-9397-08002B2CF9AE}" pid="8" name="MSIP_Label_8951c139-e885-4e7f-8042-c4c17a61b6ec_ActionId">
    <vt:lpwstr>273331ee-3457-4726-aad8-bd774f20f765</vt:lpwstr>
  </property>
  <property fmtid="{D5CDD505-2E9C-101B-9397-08002B2CF9AE}" pid="9" name="MSIP_Label_8951c139-e885-4e7f-8042-c4c17a61b6ec_ContentBits">
    <vt:lpwstr>1</vt:lpwstr>
  </property>
  <property fmtid="{D5CDD505-2E9C-101B-9397-08002B2CF9AE}" pid="10" name="ClassificationContentMarkingHeaderLocations">
    <vt:lpwstr>SSC Theme:3</vt:lpwstr>
  </property>
  <property fmtid="{D5CDD505-2E9C-101B-9397-08002B2CF9AE}" pid="11" name="ClassificationContentMarkingHeaderText">
    <vt:lpwstr>Unclassified | Non classifié</vt:lpwstr>
  </property>
  <property fmtid="{D5CDD505-2E9C-101B-9397-08002B2CF9AE}" pid="12" name="ContentTypeId">
    <vt:lpwstr>0x010100952D500BA644FC4F8D5825EF6E194916</vt:lpwstr>
  </property>
</Properties>
</file>