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 id="2147483744" r:id="rId5"/>
    <p:sldMasterId id="2147483696" r:id="rId6"/>
  </p:sldMasterIdLst>
  <p:notesMasterIdLst>
    <p:notesMasterId r:id="rId24"/>
  </p:notesMasterIdLst>
  <p:handoutMasterIdLst>
    <p:handoutMasterId r:id="rId25"/>
  </p:handoutMasterIdLst>
  <p:sldIdLst>
    <p:sldId id="321" r:id="rId7"/>
    <p:sldId id="342" r:id="rId8"/>
    <p:sldId id="270" r:id="rId9"/>
    <p:sldId id="343" r:id="rId10"/>
    <p:sldId id="345" r:id="rId11"/>
    <p:sldId id="344" r:id="rId12"/>
    <p:sldId id="353" r:id="rId13"/>
    <p:sldId id="352" r:id="rId14"/>
    <p:sldId id="323" r:id="rId15"/>
    <p:sldId id="297" r:id="rId16"/>
    <p:sldId id="350" r:id="rId17"/>
    <p:sldId id="346" r:id="rId18"/>
    <p:sldId id="348" r:id="rId19"/>
    <p:sldId id="349" r:id="rId20"/>
    <p:sldId id="354" r:id="rId21"/>
    <p:sldId id="339" r:id="rId22"/>
    <p:sldId id="340" r:id="rId23"/>
  </p:sldIdLst>
  <p:sldSz cx="12192000" cy="6858000"/>
  <p:notesSz cx="7010400" cy="9296400"/>
  <p:custDataLst>
    <p:tags r:id="rId26"/>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Rourke, Jennifer P.M. [NC]" initials="OJP[" lastIdx="1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54" autoAdjust="0"/>
    <p:restoredTop sz="96395" autoAdjust="0"/>
  </p:normalViewPr>
  <p:slideViewPr>
    <p:cSldViewPr>
      <p:cViewPr>
        <p:scale>
          <a:sx n="69" d="100"/>
          <a:sy n="69" d="100"/>
        </p:scale>
        <p:origin x="736" y="44"/>
      </p:cViewPr>
      <p:guideLst>
        <p:guide orient="horz" pos="2160"/>
        <p:guide pos="384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notesViewPr>
    <p:cSldViewPr>
      <p:cViewPr varScale="1">
        <p:scale>
          <a:sx n="89" d="100"/>
          <a:sy n="89" d="100"/>
        </p:scale>
        <p:origin x="305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9.xml"/><Relationship Id="rId1"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52C7ED-C73F-4D3A-98FB-F7B5B26775B2}" type="doc">
      <dgm:prSet loTypeId="urn:microsoft.com/office/officeart/2011/layout/CircleProcess#1" loCatId="process" qsTypeId="urn:microsoft.com/office/officeart/2005/8/quickstyle/simple1" qsCatId="simple" csTypeId="urn:microsoft.com/office/officeart/2005/8/colors/colorful1#1" csCatId="colorful" phldr="1"/>
      <dgm:spPr/>
      <dgm:t>
        <a:bodyPr/>
        <a:lstStyle/>
        <a:p>
          <a:endParaRPr lang="en-US"/>
        </a:p>
      </dgm:t>
    </dgm:pt>
    <dgm:pt modelId="{D47F768D-406E-4AE2-9067-833D2C73F638}">
      <dgm:prSet phldrT="[Text]" custT="1"/>
      <dgm:spPr/>
      <dgm:t>
        <a:bodyPr/>
        <a:lstStyle/>
        <a:p>
          <a:pPr algn="ctr"/>
          <a:r>
            <a:rPr lang="fr-CA" sz="1000" b="1" noProof="0" smtClean="0"/>
            <a:t>Cadre</a:t>
          </a:r>
          <a:endParaRPr lang="fr-CA" sz="1000" b="1" noProof="0"/>
        </a:p>
      </dgm:t>
    </dgm:pt>
    <dgm:pt modelId="{BE352AF6-4DC3-4103-942D-9495680B6A32}" type="parTrans" cxnId="{B0962EF2-BF16-4A41-AD56-A568111BF3D8}">
      <dgm:prSet/>
      <dgm:spPr/>
      <dgm:t>
        <a:bodyPr/>
        <a:lstStyle/>
        <a:p>
          <a:endParaRPr lang="en-US"/>
        </a:p>
      </dgm:t>
    </dgm:pt>
    <dgm:pt modelId="{69F90627-32FE-4D07-BBB7-7EFC25F0DB53}" type="sibTrans" cxnId="{B0962EF2-BF16-4A41-AD56-A568111BF3D8}">
      <dgm:prSet/>
      <dgm:spPr/>
      <dgm:t>
        <a:bodyPr/>
        <a:lstStyle/>
        <a:p>
          <a:endParaRPr lang="en-US"/>
        </a:p>
      </dgm:t>
    </dgm:pt>
    <dgm:pt modelId="{7774D7E4-11EC-4C23-B32C-281164F76A91}">
      <dgm:prSet phldrT="[Text]" custT="1"/>
      <dgm:spPr/>
      <dgm:t>
        <a:bodyPr/>
        <a:lstStyle/>
        <a:p>
          <a:pPr marL="90488" indent="-90488" algn="l"/>
          <a:r>
            <a:rPr lang="fr-CA" sz="1100" noProof="0" smtClean="0"/>
            <a:t>Étude prospective : l'avenir du travail et des RH.</a:t>
          </a:r>
          <a:endParaRPr lang="fr-CA" sz="1100" noProof="0"/>
        </a:p>
      </dgm:t>
    </dgm:pt>
    <dgm:pt modelId="{4B4C741A-11AA-4C5C-AD1B-843C0872A873}" type="parTrans" cxnId="{B473A114-B422-4579-981C-CEAFE745B3E1}">
      <dgm:prSet/>
      <dgm:spPr/>
      <dgm:t>
        <a:bodyPr/>
        <a:lstStyle/>
        <a:p>
          <a:endParaRPr lang="en-US"/>
        </a:p>
      </dgm:t>
    </dgm:pt>
    <dgm:pt modelId="{AEEDD96E-BE44-474A-B702-42CFDF718B8B}" type="sibTrans" cxnId="{B473A114-B422-4579-981C-CEAFE745B3E1}">
      <dgm:prSet/>
      <dgm:spPr/>
      <dgm:t>
        <a:bodyPr/>
        <a:lstStyle/>
        <a:p>
          <a:endParaRPr lang="en-US"/>
        </a:p>
      </dgm:t>
    </dgm:pt>
    <dgm:pt modelId="{12E8E287-4D95-4C4E-9F4B-88082B163C62}">
      <dgm:prSet phldrT="[Text]" custT="1"/>
      <dgm:spPr/>
      <dgm:t>
        <a:bodyPr/>
        <a:lstStyle/>
        <a:p>
          <a:pPr algn="ctr"/>
          <a:r>
            <a:rPr lang="fr-CA" sz="1000" b="1" noProof="0" smtClean="0"/>
            <a:t>Analyse de l'environnement et examen de la documentation spécialisée</a:t>
          </a:r>
          <a:endParaRPr lang="fr-CA" sz="1000" b="1" noProof="0"/>
        </a:p>
      </dgm:t>
    </dgm:pt>
    <dgm:pt modelId="{8B0E3B62-A2E1-4B70-80F9-D21912A5C5D6}" type="parTrans" cxnId="{7F2A9667-DE36-46BD-B28C-DE3420477F2E}">
      <dgm:prSet/>
      <dgm:spPr/>
      <dgm:t>
        <a:bodyPr/>
        <a:lstStyle/>
        <a:p>
          <a:endParaRPr lang="en-US"/>
        </a:p>
      </dgm:t>
    </dgm:pt>
    <dgm:pt modelId="{0FC9D813-7757-4E38-93C3-8D7C0CF97DBF}" type="sibTrans" cxnId="{7F2A9667-DE36-46BD-B28C-DE3420477F2E}">
      <dgm:prSet/>
      <dgm:spPr/>
      <dgm:t>
        <a:bodyPr/>
        <a:lstStyle/>
        <a:p>
          <a:endParaRPr lang="en-US"/>
        </a:p>
      </dgm:t>
    </dgm:pt>
    <dgm:pt modelId="{5BEDF617-53AD-4676-8724-10930B5B45CE}">
      <dgm:prSet phldrT="[Text]" custT="1"/>
      <dgm:spPr/>
      <dgm:t>
        <a:bodyPr/>
        <a:lstStyle/>
        <a:p>
          <a:pPr marL="90488" indent="-90488" algn="l"/>
          <a:r>
            <a:rPr lang="fr-CA" sz="1100" noProof="0" dirty="0" smtClean="0"/>
            <a:t>Examen de la documentation : prévisions, grandes tendances, scénarios d’avenir attendus, prospective, analyse historique.</a:t>
          </a:r>
          <a:endParaRPr lang="fr-CA" sz="1100" noProof="0" dirty="0"/>
        </a:p>
      </dgm:t>
    </dgm:pt>
    <dgm:pt modelId="{B0B5909B-F998-42CF-BAE3-705F1FB881CA}" type="parTrans" cxnId="{C68504D8-4150-40AC-A8A2-3A2FA9B1F7B1}">
      <dgm:prSet/>
      <dgm:spPr/>
      <dgm:t>
        <a:bodyPr/>
        <a:lstStyle/>
        <a:p>
          <a:endParaRPr lang="en-US"/>
        </a:p>
      </dgm:t>
    </dgm:pt>
    <dgm:pt modelId="{F0742EEC-33C6-481A-BC37-85FD06814141}" type="sibTrans" cxnId="{C68504D8-4150-40AC-A8A2-3A2FA9B1F7B1}">
      <dgm:prSet/>
      <dgm:spPr/>
      <dgm:t>
        <a:bodyPr/>
        <a:lstStyle/>
        <a:p>
          <a:endParaRPr lang="en-US"/>
        </a:p>
      </dgm:t>
    </dgm:pt>
    <dgm:pt modelId="{A62FE025-03E4-4B59-9C4E-D8E54CBA8DBF}">
      <dgm:prSet phldrT="[Text]" custT="1"/>
      <dgm:spPr/>
      <dgm:t>
        <a:bodyPr/>
        <a:lstStyle/>
        <a:p>
          <a:pPr marL="90488" indent="-90488" algn="l"/>
          <a:r>
            <a:rPr lang="fr-CA" sz="1100" noProof="0" dirty="0" smtClean="0"/>
            <a:t>Analyse des signaux de changement.</a:t>
          </a:r>
          <a:endParaRPr lang="fr-CA" sz="1100" noProof="0" dirty="0"/>
        </a:p>
      </dgm:t>
    </dgm:pt>
    <dgm:pt modelId="{FE448E52-878C-4F5C-90CB-D3E28AA2D942}" type="parTrans" cxnId="{117926BD-BAC3-4A59-87F4-381B46F577BC}">
      <dgm:prSet/>
      <dgm:spPr/>
      <dgm:t>
        <a:bodyPr/>
        <a:lstStyle/>
        <a:p>
          <a:endParaRPr lang="en-US"/>
        </a:p>
      </dgm:t>
    </dgm:pt>
    <dgm:pt modelId="{064634DF-C660-4FCA-9989-FB4B0F157945}" type="sibTrans" cxnId="{117926BD-BAC3-4A59-87F4-381B46F577BC}">
      <dgm:prSet/>
      <dgm:spPr/>
      <dgm:t>
        <a:bodyPr/>
        <a:lstStyle/>
        <a:p>
          <a:endParaRPr lang="en-US"/>
        </a:p>
      </dgm:t>
    </dgm:pt>
    <dgm:pt modelId="{D8261236-93D5-48E5-8775-8C09CCF77560}">
      <dgm:prSet custT="1"/>
      <dgm:spPr/>
      <dgm:t>
        <a:bodyPr/>
        <a:lstStyle/>
        <a:p>
          <a:pPr algn="ctr"/>
          <a:r>
            <a:rPr lang="fr-CA" sz="1000" b="1" noProof="0" smtClean="0"/>
            <a:t>Facteurs de changement</a:t>
          </a:r>
          <a:endParaRPr lang="fr-CA" sz="1000" b="1" noProof="0"/>
        </a:p>
      </dgm:t>
    </dgm:pt>
    <dgm:pt modelId="{FC944BC4-953A-4524-9523-2AA7B3DDD364}" type="parTrans" cxnId="{109C1663-4F3E-4323-9100-16FF5A38E609}">
      <dgm:prSet/>
      <dgm:spPr/>
      <dgm:t>
        <a:bodyPr/>
        <a:lstStyle/>
        <a:p>
          <a:endParaRPr lang="en-US"/>
        </a:p>
      </dgm:t>
    </dgm:pt>
    <dgm:pt modelId="{0B048806-FD9F-411A-A225-0AE526705E35}" type="sibTrans" cxnId="{109C1663-4F3E-4323-9100-16FF5A38E609}">
      <dgm:prSet/>
      <dgm:spPr/>
      <dgm:t>
        <a:bodyPr/>
        <a:lstStyle/>
        <a:p>
          <a:endParaRPr lang="en-US"/>
        </a:p>
      </dgm:t>
    </dgm:pt>
    <dgm:pt modelId="{A148AF0B-F20D-4EB6-A49B-90B21EB013B5}">
      <dgm:prSet custT="1"/>
      <dgm:spPr/>
      <dgm:t>
        <a:bodyPr/>
        <a:lstStyle/>
        <a:p>
          <a:pPr algn="ctr"/>
          <a:r>
            <a:rPr lang="fr-CA" sz="1000" b="1" noProof="0" smtClean="0"/>
            <a:t>Scénarios</a:t>
          </a:r>
          <a:endParaRPr lang="fr-CA" sz="1000" b="1" noProof="0"/>
        </a:p>
      </dgm:t>
    </dgm:pt>
    <dgm:pt modelId="{8EA1134F-EA3A-4997-B152-654120DB20AC}" type="parTrans" cxnId="{B846EF21-933B-48D3-ABE1-012D445C4B9B}">
      <dgm:prSet/>
      <dgm:spPr/>
      <dgm:t>
        <a:bodyPr/>
        <a:lstStyle/>
        <a:p>
          <a:endParaRPr lang="en-US"/>
        </a:p>
      </dgm:t>
    </dgm:pt>
    <dgm:pt modelId="{503FC6DF-DBB2-42CB-A947-766278ECAA92}" type="sibTrans" cxnId="{B846EF21-933B-48D3-ABE1-012D445C4B9B}">
      <dgm:prSet/>
      <dgm:spPr/>
      <dgm:t>
        <a:bodyPr/>
        <a:lstStyle/>
        <a:p>
          <a:endParaRPr lang="en-US"/>
        </a:p>
      </dgm:t>
    </dgm:pt>
    <dgm:pt modelId="{C9B40FE0-0A0C-4311-A338-FC5CEC00D60A}">
      <dgm:prSet custT="1"/>
      <dgm:spPr/>
      <dgm:t>
        <a:bodyPr/>
        <a:lstStyle/>
        <a:p>
          <a:pPr algn="ctr"/>
          <a:r>
            <a:rPr lang="fr-CA" sz="1000" b="1" noProof="0" smtClean="0"/>
            <a:t>Avenir souhaité et vision</a:t>
          </a:r>
          <a:endParaRPr lang="fr-CA" sz="1000" b="1" noProof="0"/>
        </a:p>
      </dgm:t>
    </dgm:pt>
    <dgm:pt modelId="{6BF0161D-90D8-4AFC-8EAB-D49B3FF55F04}" type="parTrans" cxnId="{5B999589-0231-424C-A397-169D5E5CB37D}">
      <dgm:prSet/>
      <dgm:spPr/>
      <dgm:t>
        <a:bodyPr/>
        <a:lstStyle/>
        <a:p>
          <a:endParaRPr lang="en-US"/>
        </a:p>
      </dgm:t>
    </dgm:pt>
    <dgm:pt modelId="{3B3D5558-4FEA-485B-827B-E222F7D76D12}" type="sibTrans" cxnId="{5B999589-0231-424C-A397-169D5E5CB37D}">
      <dgm:prSet/>
      <dgm:spPr/>
      <dgm:t>
        <a:bodyPr/>
        <a:lstStyle/>
        <a:p>
          <a:endParaRPr lang="en-US"/>
        </a:p>
      </dgm:t>
    </dgm:pt>
    <dgm:pt modelId="{594CDF3B-D5F2-4702-9565-B7170DD4A495}">
      <dgm:prSet custT="1"/>
      <dgm:spPr/>
      <dgm:t>
        <a:bodyPr/>
        <a:lstStyle/>
        <a:p>
          <a:pPr algn="ctr"/>
          <a:r>
            <a:rPr lang="fr-CA" sz="1000" b="1" noProof="0" dirty="0" smtClean="0"/>
            <a:t>Définition de la vision et préparation des prochaines étapes</a:t>
          </a:r>
          <a:endParaRPr lang="fr-CA" sz="1000" b="1" noProof="0" dirty="0"/>
        </a:p>
      </dgm:t>
    </dgm:pt>
    <dgm:pt modelId="{B67F2B97-E60F-4A21-84E7-4B435C9E450E}" type="parTrans" cxnId="{747FB6E8-29C0-4BE5-A40C-E71B47476ED5}">
      <dgm:prSet/>
      <dgm:spPr/>
      <dgm:t>
        <a:bodyPr/>
        <a:lstStyle/>
        <a:p>
          <a:endParaRPr lang="en-US"/>
        </a:p>
      </dgm:t>
    </dgm:pt>
    <dgm:pt modelId="{1269294E-8441-434B-BBFF-FB6C4E8B9231}" type="sibTrans" cxnId="{747FB6E8-29C0-4BE5-A40C-E71B47476ED5}">
      <dgm:prSet/>
      <dgm:spPr/>
      <dgm:t>
        <a:bodyPr/>
        <a:lstStyle/>
        <a:p>
          <a:endParaRPr lang="en-US"/>
        </a:p>
      </dgm:t>
    </dgm:pt>
    <dgm:pt modelId="{30C855B7-4B6C-46C7-BC3D-0B218701202F}">
      <dgm:prSet custT="1"/>
      <dgm:spPr/>
      <dgm:t>
        <a:bodyPr/>
        <a:lstStyle/>
        <a:p>
          <a:pPr marL="90488" indent="-90488" algn="l"/>
          <a:r>
            <a:rPr lang="fr-CA" sz="1100" noProof="0" smtClean="0"/>
            <a:t>Recensement, recherche et analyse des principaux facteurs de changement découlant des systèmes économiques et de RH, et de la COVID-19 (en cours).</a:t>
          </a:r>
        </a:p>
      </dgm:t>
    </dgm:pt>
    <dgm:pt modelId="{98D66706-BDC2-4E16-A530-C2F01327194F}" type="parTrans" cxnId="{18690FCE-94F8-4621-BBD4-EFFDDF92B209}">
      <dgm:prSet/>
      <dgm:spPr/>
      <dgm:t>
        <a:bodyPr/>
        <a:lstStyle/>
        <a:p>
          <a:endParaRPr lang="en-US"/>
        </a:p>
      </dgm:t>
    </dgm:pt>
    <dgm:pt modelId="{44B6F551-2828-4D6F-80B3-D05B00157047}" type="sibTrans" cxnId="{18690FCE-94F8-4621-BBD4-EFFDDF92B209}">
      <dgm:prSet/>
      <dgm:spPr/>
      <dgm:t>
        <a:bodyPr/>
        <a:lstStyle/>
        <a:p>
          <a:endParaRPr lang="en-US"/>
        </a:p>
      </dgm:t>
    </dgm:pt>
    <dgm:pt modelId="{0C42A923-DB0F-4714-948C-91545830CFF6}">
      <dgm:prSet phldrT="[Text]" custT="1"/>
      <dgm:spPr/>
      <dgm:t>
        <a:bodyPr/>
        <a:lstStyle/>
        <a:p>
          <a:pPr marL="90488" indent="-90488" algn="l"/>
          <a:r>
            <a:rPr lang="fr-CA" sz="1100" noProof="0" smtClean="0"/>
            <a:t>Livres blancs : la COVID-19 et le retour sur le lieu de travail.</a:t>
          </a:r>
          <a:endParaRPr lang="fr-CA" sz="1100" noProof="0"/>
        </a:p>
      </dgm:t>
    </dgm:pt>
    <dgm:pt modelId="{C78059F3-E95F-4428-A228-301A833D2977}" type="parTrans" cxnId="{48023776-D244-46F8-BD25-5C35275DD0D5}">
      <dgm:prSet/>
      <dgm:spPr/>
      <dgm:t>
        <a:bodyPr/>
        <a:lstStyle/>
        <a:p>
          <a:endParaRPr lang="en-US"/>
        </a:p>
      </dgm:t>
    </dgm:pt>
    <dgm:pt modelId="{D0EAFE2F-D754-4055-A5C2-2CE5996C135A}" type="sibTrans" cxnId="{48023776-D244-46F8-BD25-5C35275DD0D5}">
      <dgm:prSet/>
      <dgm:spPr/>
      <dgm:t>
        <a:bodyPr/>
        <a:lstStyle/>
        <a:p>
          <a:endParaRPr lang="en-US"/>
        </a:p>
      </dgm:t>
    </dgm:pt>
    <dgm:pt modelId="{BE682869-0218-48A5-A66E-5B7782FA6729}">
      <dgm:prSet custT="1"/>
      <dgm:spPr/>
      <dgm:t>
        <a:bodyPr/>
        <a:lstStyle/>
        <a:p>
          <a:pPr marL="90488" indent="-90488" algn="l"/>
          <a:r>
            <a:rPr lang="fr-CA" sz="1100" noProof="0" dirty="0" smtClean="0"/>
            <a:t>Élaborer des scénarios d’avenir plausibles pour les RH.</a:t>
          </a:r>
          <a:endParaRPr lang="fr-CA" sz="1100" noProof="0" dirty="0"/>
        </a:p>
      </dgm:t>
    </dgm:pt>
    <dgm:pt modelId="{5C47BAA5-1276-4FCB-8BB0-D69A490CA63A}" type="parTrans" cxnId="{EA2BA44E-A225-499E-AB37-685CCB60F265}">
      <dgm:prSet/>
      <dgm:spPr/>
      <dgm:t>
        <a:bodyPr/>
        <a:lstStyle/>
        <a:p>
          <a:endParaRPr lang="en-US"/>
        </a:p>
      </dgm:t>
    </dgm:pt>
    <dgm:pt modelId="{4DF9144A-F35D-4F87-A452-89705BF94316}" type="sibTrans" cxnId="{EA2BA44E-A225-499E-AB37-685CCB60F265}">
      <dgm:prSet/>
      <dgm:spPr/>
      <dgm:t>
        <a:bodyPr/>
        <a:lstStyle/>
        <a:p>
          <a:endParaRPr lang="en-US"/>
        </a:p>
      </dgm:t>
    </dgm:pt>
    <dgm:pt modelId="{8C8138C9-8723-4909-B083-944FE6792BE2}">
      <dgm:prSet custT="1"/>
      <dgm:spPr/>
      <dgm:t>
        <a:bodyPr/>
        <a:lstStyle/>
        <a:p>
          <a:pPr marL="90488" indent="-90488" algn="l"/>
          <a:r>
            <a:rPr lang="fr-CA" sz="1100" noProof="0" dirty="0" smtClean="0"/>
            <a:t>Déterminer un avenir privilégié et les états futurs à éviter pour les RH et le travail.</a:t>
          </a:r>
          <a:endParaRPr lang="fr-CA" sz="1100" noProof="0" dirty="0"/>
        </a:p>
      </dgm:t>
    </dgm:pt>
    <dgm:pt modelId="{4BA94657-D1EE-4AE5-BDC9-716BEA9C619B}" type="parTrans" cxnId="{43FB7F2B-A51D-4FCE-9A77-621863ECDC4D}">
      <dgm:prSet/>
      <dgm:spPr/>
      <dgm:t>
        <a:bodyPr/>
        <a:lstStyle/>
        <a:p>
          <a:endParaRPr lang="en-US"/>
        </a:p>
      </dgm:t>
    </dgm:pt>
    <dgm:pt modelId="{0BFAC4D4-138B-4BE6-951C-6D814D633313}" type="sibTrans" cxnId="{43FB7F2B-A51D-4FCE-9A77-621863ECDC4D}">
      <dgm:prSet/>
      <dgm:spPr/>
      <dgm:t>
        <a:bodyPr/>
        <a:lstStyle/>
        <a:p>
          <a:endParaRPr lang="en-US"/>
        </a:p>
      </dgm:t>
    </dgm:pt>
    <dgm:pt modelId="{DDF24292-7733-4A4B-8366-9DF37C93A7D5}">
      <dgm:prSet custT="1"/>
      <dgm:spPr/>
      <dgm:t>
        <a:bodyPr/>
        <a:lstStyle/>
        <a:p>
          <a:pPr marL="90488" indent="-90488" algn="l"/>
          <a:r>
            <a:rPr lang="fr-CA" sz="1100" noProof="0" smtClean="0"/>
            <a:t>Renforcer la vision à long terme.</a:t>
          </a:r>
          <a:endParaRPr lang="fr-CA" sz="1100" noProof="0"/>
        </a:p>
      </dgm:t>
    </dgm:pt>
    <dgm:pt modelId="{4A24B3DC-4566-4B21-ACF3-689908D2B7E1}" type="parTrans" cxnId="{734887A6-3E34-4368-9389-0BA8DA5A6D32}">
      <dgm:prSet/>
      <dgm:spPr/>
      <dgm:t>
        <a:bodyPr/>
        <a:lstStyle/>
        <a:p>
          <a:endParaRPr lang="en-US"/>
        </a:p>
      </dgm:t>
    </dgm:pt>
    <dgm:pt modelId="{14A3D057-04BD-43BA-A2C4-FF15219ACA37}" type="sibTrans" cxnId="{734887A6-3E34-4368-9389-0BA8DA5A6D32}">
      <dgm:prSet/>
      <dgm:spPr/>
      <dgm:t>
        <a:bodyPr/>
        <a:lstStyle/>
        <a:p>
          <a:endParaRPr lang="en-US"/>
        </a:p>
      </dgm:t>
    </dgm:pt>
    <dgm:pt modelId="{A1500F82-5E83-4902-A8CC-91619667EE7D}">
      <dgm:prSet custT="1"/>
      <dgm:spPr/>
      <dgm:t>
        <a:bodyPr/>
        <a:lstStyle/>
        <a:p>
          <a:pPr marL="90488" indent="-90488" algn="l"/>
          <a:r>
            <a:rPr lang="fr-CA" sz="1100" noProof="0" dirty="0" smtClean="0"/>
            <a:t>Préparer la phase de mise en œuvre, qui constitue un autre processus (prospective appliquée).</a:t>
          </a:r>
          <a:endParaRPr lang="fr-CA" sz="1100" noProof="0" dirty="0"/>
        </a:p>
      </dgm:t>
    </dgm:pt>
    <dgm:pt modelId="{7F189198-978B-4355-9BD7-4488C644AE37}" type="parTrans" cxnId="{33FAAF2C-8A7C-49F7-89CB-250D5A3A677B}">
      <dgm:prSet/>
      <dgm:spPr/>
      <dgm:t>
        <a:bodyPr/>
        <a:lstStyle/>
        <a:p>
          <a:endParaRPr lang="en-US"/>
        </a:p>
      </dgm:t>
    </dgm:pt>
    <dgm:pt modelId="{804453F1-C24C-463C-A880-175461115305}" type="sibTrans" cxnId="{33FAAF2C-8A7C-49F7-89CB-250D5A3A677B}">
      <dgm:prSet/>
      <dgm:spPr/>
      <dgm:t>
        <a:bodyPr/>
        <a:lstStyle/>
        <a:p>
          <a:endParaRPr lang="en-US"/>
        </a:p>
      </dgm:t>
    </dgm:pt>
    <dgm:pt modelId="{2C56BBB1-04C5-455F-B39A-FB79DA19C1A7}">
      <dgm:prSet custT="1"/>
      <dgm:spPr/>
      <dgm:t>
        <a:bodyPr/>
        <a:lstStyle/>
        <a:p>
          <a:pPr marL="90488" indent="-90488" algn="l"/>
          <a:r>
            <a:rPr lang="fr-CA" sz="1100" noProof="0" dirty="0" smtClean="0"/>
            <a:t>Analyse des </a:t>
          </a:r>
          <a:r>
            <a:rPr lang="fr-CA" sz="1100" dirty="0" smtClean="0"/>
            <a:t>forces, faiblesses, possibilités, menaces (</a:t>
          </a:r>
          <a:r>
            <a:rPr lang="fr-CA" sz="1100" noProof="0" dirty="0" smtClean="0"/>
            <a:t>FFPM).</a:t>
          </a:r>
          <a:endParaRPr lang="fr-CA" sz="1100" noProof="0" dirty="0"/>
        </a:p>
      </dgm:t>
    </dgm:pt>
    <dgm:pt modelId="{411DD611-12C4-4725-ACC1-089A975BE51B}" type="parTrans" cxnId="{422B00A1-EDC9-4443-A2DC-E5F1AEC978C8}">
      <dgm:prSet/>
      <dgm:spPr/>
      <dgm:t>
        <a:bodyPr/>
        <a:lstStyle/>
        <a:p>
          <a:endParaRPr lang="en-CA"/>
        </a:p>
      </dgm:t>
    </dgm:pt>
    <dgm:pt modelId="{575DA32E-8B5A-457E-815C-499825D3E175}" type="sibTrans" cxnId="{422B00A1-EDC9-4443-A2DC-E5F1AEC978C8}">
      <dgm:prSet/>
      <dgm:spPr/>
      <dgm:t>
        <a:bodyPr/>
        <a:lstStyle/>
        <a:p>
          <a:endParaRPr lang="en-CA"/>
        </a:p>
      </dgm:t>
    </dgm:pt>
    <dgm:pt modelId="{30A6C63B-2AFD-4B7A-93ED-40B904D0982F}">
      <dgm:prSet custT="1"/>
      <dgm:spPr/>
      <dgm:t>
        <a:bodyPr/>
        <a:lstStyle/>
        <a:p>
          <a:pPr marL="90488" indent="-90488" algn="l"/>
          <a:r>
            <a:rPr lang="fr-CA" sz="1100" noProof="0" dirty="0" smtClean="0"/>
            <a:t>Définir une vision pour l’avenir souhaité.</a:t>
          </a:r>
          <a:endParaRPr lang="fr-CA" sz="1100" noProof="0" dirty="0"/>
        </a:p>
      </dgm:t>
    </dgm:pt>
    <dgm:pt modelId="{361C4F06-B99F-4C98-8D81-B24A0DA844AA}" type="parTrans" cxnId="{B5CCADD7-6099-4C17-A68B-42522FBA1B1E}">
      <dgm:prSet/>
      <dgm:spPr/>
      <dgm:t>
        <a:bodyPr/>
        <a:lstStyle/>
        <a:p>
          <a:endParaRPr lang="en-CA"/>
        </a:p>
      </dgm:t>
    </dgm:pt>
    <dgm:pt modelId="{4BF0C907-A98E-47F9-82D1-C978518F09D5}" type="sibTrans" cxnId="{B5CCADD7-6099-4C17-A68B-42522FBA1B1E}">
      <dgm:prSet/>
      <dgm:spPr/>
      <dgm:t>
        <a:bodyPr/>
        <a:lstStyle/>
        <a:p>
          <a:endParaRPr lang="en-CA"/>
        </a:p>
      </dgm:t>
    </dgm:pt>
    <dgm:pt modelId="{40870D9B-9C49-49FB-A9AA-3C41D7C30105}" type="pres">
      <dgm:prSet presAssocID="{2F52C7ED-C73F-4D3A-98FB-F7B5B26775B2}" presName="Name0" presStyleCnt="0">
        <dgm:presLayoutVars>
          <dgm:chMax val="11"/>
          <dgm:chPref val="11"/>
          <dgm:dir/>
          <dgm:resizeHandles/>
        </dgm:presLayoutVars>
      </dgm:prSet>
      <dgm:spPr/>
      <dgm:t>
        <a:bodyPr/>
        <a:lstStyle/>
        <a:p>
          <a:endParaRPr lang="en-US"/>
        </a:p>
      </dgm:t>
    </dgm:pt>
    <dgm:pt modelId="{7A9FBC92-DA4C-4323-8F72-F15A446D9C81}" type="pres">
      <dgm:prSet presAssocID="{594CDF3B-D5F2-4702-9565-B7170DD4A495}" presName="Accent6" presStyleCnt="0"/>
      <dgm:spPr/>
    </dgm:pt>
    <dgm:pt modelId="{8ABAFAA1-69B5-4B2A-ACC5-89F8A45DE16A}" type="pres">
      <dgm:prSet presAssocID="{594CDF3B-D5F2-4702-9565-B7170DD4A495}" presName="Accent" presStyleLbl="node1" presStyleIdx="0" presStyleCnt="6"/>
      <dgm:spPr/>
    </dgm:pt>
    <dgm:pt modelId="{84FC5CCD-D3E4-409A-BEC9-3F4A43BB07E2}" type="pres">
      <dgm:prSet presAssocID="{594CDF3B-D5F2-4702-9565-B7170DD4A495}" presName="ParentBackground6" presStyleCnt="0"/>
      <dgm:spPr/>
    </dgm:pt>
    <dgm:pt modelId="{16D320D7-DE14-4129-B3C1-11D12DBF602F}" type="pres">
      <dgm:prSet presAssocID="{594CDF3B-D5F2-4702-9565-B7170DD4A495}" presName="ParentBackground" presStyleLbl="fgAcc1" presStyleIdx="0" presStyleCnt="6"/>
      <dgm:spPr/>
      <dgm:t>
        <a:bodyPr/>
        <a:lstStyle/>
        <a:p>
          <a:endParaRPr lang="en-US"/>
        </a:p>
      </dgm:t>
    </dgm:pt>
    <dgm:pt modelId="{979A2F75-33D4-48F5-B622-9F3FA649DE39}" type="pres">
      <dgm:prSet presAssocID="{594CDF3B-D5F2-4702-9565-B7170DD4A495}" presName="Child6" presStyleLbl="revTx" presStyleIdx="0" presStyleCnt="6">
        <dgm:presLayoutVars>
          <dgm:chMax val="0"/>
          <dgm:chPref val="0"/>
          <dgm:bulletEnabled val="1"/>
        </dgm:presLayoutVars>
      </dgm:prSet>
      <dgm:spPr/>
      <dgm:t>
        <a:bodyPr/>
        <a:lstStyle/>
        <a:p>
          <a:endParaRPr lang="en-US"/>
        </a:p>
      </dgm:t>
    </dgm:pt>
    <dgm:pt modelId="{C24AA372-494D-4F49-8609-7CA505FB8F90}" type="pres">
      <dgm:prSet presAssocID="{594CDF3B-D5F2-4702-9565-B7170DD4A495}" presName="Parent6" presStyleLbl="revTx" presStyleIdx="0" presStyleCnt="6">
        <dgm:presLayoutVars>
          <dgm:chMax val="1"/>
          <dgm:chPref val="1"/>
          <dgm:bulletEnabled val="1"/>
        </dgm:presLayoutVars>
      </dgm:prSet>
      <dgm:spPr/>
      <dgm:t>
        <a:bodyPr/>
        <a:lstStyle/>
        <a:p>
          <a:endParaRPr lang="en-US"/>
        </a:p>
      </dgm:t>
    </dgm:pt>
    <dgm:pt modelId="{22478169-6D75-4D30-9055-CF292E3C4C7D}" type="pres">
      <dgm:prSet presAssocID="{C9B40FE0-0A0C-4311-A338-FC5CEC00D60A}" presName="Accent5" presStyleCnt="0"/>
      <dgm:spPr/>
    </dgm:pt>
    <dgm:pt modelId="{80AD250E-8299-45E5-AABC-146483E477D2}" type="pres">
      <dgm:prSet presAssocID="{C9B40FE0-0A0C-4311-A338-FC5CEC00D60A}" presName="Accent" presStyleLbl="node1" presStyleIdx="1" presStyleCnt="6"/>
      <dgm:spPr/>
    </dgm:pt>
    <dgm:pt modelId="{0D1A2E31-4066-4A6E-A91B-6594CA64072C}" type="pres">
      <dgm:prSet presAssocID="{C9B40FE0-0A0C-4311-A338-FC5CEC00D60A}" presName="ParentBackground5" presStyleCnt="0"/>
      <dgm:spPr/>
    </dgm:pt>
    <dgm:pt modelId="{ED978740-E84E-44D1-9381-4E284FCD0650}" type="pres">
      <dgm:prSet presAssocID="{C9B40FE0-0A0C-4311-A338-FC5CEC00D60A}" presName="ParentBackground" presStyleLbl="fgAcc1" presStyleIdx="1" presStyleCnt="6"/>
      <dgm:spPr/>
      <dgm:t>
        <a:bodyPr/>
        <a:lstStyle/>
        <a:p>
          <a:endParaRPr lang="en-US"/>
        </a:p>
      </dgm:t>
    </dgm:pt>
    <dgm:pt modelId="{AAC5AA4A-10F7-4DBB-8A29-5694AF6B3FDB}" type="pres">
      <dgm:prSet presAssocID="{C9B40FE0-0A0C-4311-A338-FC5CEC00D60A}" presName="Child5" presStyleLbl="revTx" presStyleIdx="1" presStyleCnt="6">
        <dgm:presLayoutVars>
          <dgm:chMax val="0"/>
          <dgm:chPref val="0"/>
          <dgm:bulletEnabled val="1"/>
        </dgm:presLayoutVars>
      </dgm:prSet>
      <dgm:spPr/>
      <dgm:t>
        <a:bodyPr/>
        <a:lstStyle/>
        <a:p>
          <a:endParaRPr lang="en-US"/>
        </a:p>
      </dgm:t>
    </dgm:pt>
    <dgm:pt modelId="{A508ED73-63DA-4E3F-9F55-FE8658EBD989}" type="pres">
      <dgm:prSet presAssocID="{C9B40FE0-0A0C-4311-A338-FC5CEC00D60A}" presName="Parent5" presStyleLbl="revTx" presStyleIdx="1" presStyleCnt="6">
        <dgm:presLayoutVars>
          <dgm:chMax val="1"/>
          <dgm:chPref val="1"/>
          <dgm:bulletEnabled val="1"/>
        </dgm:presLayoutVars>
      </dgm:prSet>
      <dgm:spPr/>
      <dgm:t>
        <a:bodyPr/>
        <a:lstStyle/>
        <a:p>
          <a:endParaRPr lang="en-US"/>
        </a:p>
      </dgm:t>
    </dgm:pt>
    <dgm:pt modelId="{B2F56E13-874D-4A8C-9BBD-D019AE70A7B2}" type="pres">
      <dgm:prSet presAssocID="{A148AF0B-F20D-4EB6-A49B-90B21EB013B5}" presName="Accent4" presStyleCnt="0"/>
      <dgm:spPr/>
    </dgm:pt>
    <dgm:pt modelId="{9EF44953-D29C-4E60-A083-0A774095780E}" type="pres">
      <dgm:prSet presAssocID="{A148AF0B-F20D-4EB6-A49B-90B21EB013B5}" presName="Accent" presStyleLbl="node1" presStyleIdx="2" presStyleCnt="6"/>
      <dgm:spPr/>
    </dgm:pt>
    <dgm:pt modelId="{4E6032EC-9771-4B02-8D57-902F507E8002}" type="pres">
      <dgm:prSet presAssocID="{A148AF0B-F20D-4EB6-A49B-90B21EB013B5}" presName="ParentBackground4" presStyleCnt="0"/>
      <dgm:spPr/>
    </dgm:pt>
    <dgm:pt modelId="{A6195824-16F6-4D53-8DCA-440D6AE379A6}" type="pres">
      <dgm:prSet presAssocID="{A148AF0B-F20D-4EB6-A49B-90B21EB013B5}" presName="ParentBackground" presStyleLbl="fgAcc1" presStyleIdx="2" presStyleCnt="6"/>
      <dgm:spPr/>
      <dgm:t>
        <a:bodyPr/>
        <a:lstStyle/>
        <a:p>
          <a:endParaRPr lang="en-US"/>
        </a:p>
      </dgm:t>
    </dgm:pt>
    <dgm:pt modelId="{46C39BDA-C81E-4F9C-B2AD-50CF6863FE98}" type="pres">
      <dgm:prSet presAssocID="{A148AF0B-F20D-4EB6-A49B-90B21EB013B5}" presName="Child4" presStyleLbl="revTx" presStyleIdx="2" presStyleCnt="6">
        <dgm:presLayoutVars>
          <dgm:chMax val="0"/>
          <dgm:chPref val="0"/>
          <dgm:bulletEnabled val="1"/>
        </dgm:presLayoutVars>
      </dgm:prSet>
      <dgm:spPr/>
      <dgm:t>
        <a:bodyPr/>
        <a:lstStyle/>
        <a:p>
          <a:endParaRPr lang="en-US"/>
        </a:p>
      </dgm:t>
    </dgm:pt>
    <dgm:pt modelId="{23B85AF3-581C-4943-8174-A0996B16CAFB}" type="pres">
      <dgm:prSet presAssocID="{A148AF0B-F20D-4EB6-A49B-90B21EB013B5}" presName="Parent4" presStyleLbl="revTx" presStyleIdx="2" presStyleCnt="6">
        <dgm:presLayoutVars>
          <dgm:chMax val="1"/>
          <dgm:chPref val="1"/>
          <dgm:bulletEnabled val="1"/>
        </dgm:presLayoutVars>
      </dgm:prSet>
      <dgm:spPr/>
      <dgm:t>
        <a:bodyPr/>
        <a:lstStyle/>
        <a:p>
          <a:endParaRPr lang="en-US"/>
        </a:p>
      </dgm:t>
    </dgm:pt>
    <dgm:pt modelId="{72F38263-E8A3-4A1B-A4DD-D5A3CC891B8B}" type="pres">
      <dgm:prSet presAssocID="{D8261236-93D5-48E5-8775-8C09CCF77560}" presName="Accent3" presStyleCnt="0"/>
      <dgm:spPr/>
    </dgm:pt>
    <dgm:pt modelId="{4077C3AD-A6EF-4EF0-93B7-555EEFAD0F5C}" type="pres">
      <dgm:prSet presAssocID="{D8261236-93D5-48E5-8775-8C09CCF77560}" presName="Accent" presStyleLbl="node1" presStyleIdx="3" presStyleCnt="6"/>
      <dgm:spPr/>
    </dgm:pt>
    <dgm:pt modelId="{7FEEE60E-DC3D-4EB6-94BE-6B66823DC372}" type="pres">
      <dgm:prSet presAssocID="{D8261236-93D5-48E5-8775-8C09CCF77560}" presName="ParentBackground3" presStyleCnt="0"/>
      <dgm:spPr/>
    </dgm:pt>
    <dgm:pt modelId="{05D11F37-4B64-4D2D-89B1-DB0265C18880}" type="pres">
      <dgm:prSet presAssocID="{D8261236-93D5-48E5-8775-8C09CCF77560}" presName="ParentBackground" presStyleLbl="fgAcc1" presStyleIdx="3" presStyleCnt="6"/>
      <dgm:spPr/>
      <dgm:t>
        <a:bodyPr/>
        <a:lstStyle/>
        <a:p>
          <a:endParaRPr lang="en-US"/>
        </a:p>
      </dgm:t>
    </dgm:pt>
    <dgm:pt modelId="{D87C5448-770F-4464-9815-BF8C482E7913}" type="pres">
      <dgm:prSet presAssocID="{D8261236-93D5-48E5-8775-8C09CCF77560}" presName="Child3" presStyleLbl="revTx" presStyleIdx="3" presStyleCnt="6">
        <dgm:presLayoutVars>
          <dgm:chMax val="0"/>
          <dgm:chPref val="0"/>
          <dgm:bulletEnabled val="1"/>
        </dgm:presLayoutVars>
      </dgm:prSet>
      <dgm:spPr/>
      <dgm:t>
        <a:bodyPr/>
        <a:lstStyle/>
        <a:p>
          <a:endParaRPr lang="en-US"/>
        </a:p>
      </dgm:t>
    </dgm:pt>
    <dgm:pt modelId="{23C8C2BF-08C0-4239-8565-93ABADBA401A}" type="pres">
      <dgm:prSet presAssocID="{D8261236-93D5-48E5-8775-8C09CCF77560}" presName="Parent3" presStyleLbl="revTx" presStyleIdx="3" presStyleCnt="6">
        <dgm:presLayoutVars>
          <dgm:chMax val="1"/>
          <dgm:chPref val="1"/>
          <dgm:bulletEnabled val="1"/>
        </dgm:presLayoutVars>
      </dgm:prSet>
      <dgm:spPr/>
      <dgm:t>
        <a:bodyPr/>
        <a:lstStyle/>
        <a:p>
          <a:endParaRPr lang="en-US"/>
        </a:p>
      </dgm:t>
    </dgm:pt>
    <dgm:pt modelId="{6CD2C3BA-BC96-41E0-8CEB-5615574E5FCA}" type="pres">
      <dgm:prSet presAssocID="{12E8E287-4D95-4C4E-9F4B-88082B163C62}" presName="Accent2" presStyleCnt="0"/>
      <dgm:spPr/>
    </dgm:pt>
    <dgm:pt modelId="{B7781A8E-B939-4E73-88B8-8D3FBAF1861C}" type="pres">
      <dgm:prSet presAssocID="{12E8E287-4D95-4C4E-9F4B-88082B163C62}" presName="Accent" presStyleLbl="node1" presStyleIdx="4" presStyleCnt="6"/>
      <dgm:spPr/>
    </dgm:pt>
    <dgm:pt modelId="{FE53E6A3-E594-4A04-95D2-0351310D6FAC}" type="pres">
      <dgm:prSet presAssocID="{12E8E287-4D95-4C4E-9F4B-88082B163C62}" presName="ParentBackground2" presStyleCnt="0"/>
      <dgm:spPr/>
    </dgm:pt>
    <dgm:pt modelId="{B76EB87A-569C-47BE-BB2F-9FCB79BE74FE}" type="pres">
      <dgm:prSet presAssocID="{12E8E287-4D95-4C4E-9F4B-88082B163C62}" presName="ParentBackground" presStyleLbl="fgAcc1" presStyleIdx="4" presStyleCnt="6"/>
      <dgm:spPr/>
      <dgm:t>
        <a:bodyPr/>
        <a:lstStyle/>
        <a:p>
          <a:endParaRPr lang="en-US"/>
        </a:p>
      </dgm:t>
    </dgm:pt>
    <dgm:pt modelId="{A778C83C-D02D-493C-9EA5-88631EBB8497}" type="pres">
      <dgm:prSet presAssocID="{12E8E287-4D95-4C4E-9F4B-88082B163C62}" presName="Child2" presStyleLbl="revTx" presStyleIdx="4" presStyleCnt="6">
        <dgm:presLayoutVars>
          <dgm:chMax val="0"/>
          <dgm:chPref val="0"/>
          <dgm:bulletEnabled val="1"/>
        </dgm:presLayoutVars>
      </dgm:prSet>
      <dgm:spPr/>
      <dgm:t>
        <a:bodyPr/>
        <a:lstStyle/>
        <a:p>
          <a:endParaRPr lang="en-US"/>
        </a:p>
      </dgm:t>
    </dgm:pt>
    <dgm:pt modelId="{2B0A7B39-8C10-4C70-BD78-9CAED0BBA258}" type="pres">
      <dgm:prSet presAssocID="{12E8E287-4D95-4C4E-9F4B-88082B163C62}" presName="Parent2" presStyleLbl="revTx" presStyleIdx="4" presStyleCnt="6">
        <dgm:presLayoutVars>
          <dgm:chMax val="1"/>
          <dgm:chPref val="1"/>
          <dgm:bulletEnabled val="1"/>
        </dgm:presLayoutVars>
      </dgm:prSet>
      <dgm:spPr/>
      <dgm:t>
        <a:bodyPr/>
        <a:lstStyle/>
        <a:p>
          <a:endParaRPr lang="en-US"/>
        </a:p>
      </dgm:t>
    </dgm:pt>
    <dgm:pt modelId="{24E4EBFA-45AF-4C6D-99C6-9D14DEF621B3}" type="pres">
      <dgm:prSet presAssocID="{D47F768D-406E-4AE2-9067-833D2C73F638}" presName="Accent1" presStyleCnt="0"/>
      <dgm:spPr/>
    </dgm:pt>
    <dgm:pt modelId="{F42CC9A0-9C9B-4C50-B1D8-1DE3AC64752F}" type="pres">
      <dgm:prSet presAssocID="{D47F768D-406E-4AE2-9067-833D2C73F638}" presName="Accent" presStyleLbl="node1" presStyleIdx="5" presStyleCnt="6"/>
      <dgm:spPr/>
    </dgm:pt>
    <dgm:pt modelId="{F7942C5A-28C1-46FE-BDC6-91C01764809B}" type="pres">
      <dgm:prSet presAssocID="{D47F768D-406E-4AE2-9067-833D2C73F638}" presName="ParentBackground1" presStyleCnt="0"/>
      <dgm:spPr/>
    </dgm:pt>
    <dgm:pt modelId="{E070BEC3-7351-459B-8D60-D48E6BE3AA7A}" type="pres">
      <dgm:prSet presAssocID="{D47F768D-406E-4AE2-9067-833D2C73F638}" presName="ParentBackground" presStyleLbl="fgAcc1" presStyleIdx="5" presStyleCnt="6"/>
      <dgm:spPr/>
      <dgm:t>
        <a:bodyPr/>
        <a:lstStyle/>
        <a:p>
          <a:endParaRPr lang="en-US"/>
        </a:p>
      </dgm:t>
    </dgm:pt>
    <dgm:pt modelId="{E1EF0B77-C892-4C59-A20E-2CA57CBF1FD7}" type="pres">
      <dgm:prSet presAssocID="{D47F768D-406E-4AE2-9067-833D2C73F638}" presName="Child1" presStyleLbl="revTx" presStyleIdx="5" presStyleCnt="6">
        <dgm:presLayoutVars>
          <dgm:chMax val="0"/>
          <dgm:chPref val="0"/>
          <dgm:bulletEnabled val="1"/>
        </dgm:presLayoutVars>
      </dgm:prSet>
      <dgm:spPr/>
      <dgm:t>
        <a:bodyPr/>
        <a:lstStyle/>
        <a:p>
          <a:endParaRPr lang="en-US"/>
        </a:p>
      </dgm:t>
    </dgm:pt>
    <dgm:pt modelId="{0AEEAE59-DBFF-4BCE-9841-2CB69F0BE56D}" type="pres">
      <dgm:prSet presAssocID="{D47F768D-406E-4AE2-9067-833D2C73F638}" presName="Parent1" presStyleLbl="revTx" presStyleIdx="5" presStyleCnt="6">
        <dgm:presLayoutVars>
          <dgm:chMax val="1"/>
          <dgm:chPref val="1"/>
          <dgm:bulletEnabled val="1"/>
        </dgm:presLayoutVars>
      </dgm:prSet>
      <dgm:spPr/>
      <dgm:t>
        <a:bodyPr/>
        <a:lstStyle/>
        <a:p>
          <a:endParaRPr lang="en-US"/>
        </a:p>
      </dgm:t>
    </dgm:pt>
  </dgm:ptLst>
  <dgm:cxnLst>
    <dgm:cxn modelId="{BA838A4B-E932-4CF5-B175-29262776DD10}" type="presOf" srcId="{594CDF3B-D5F2-4702-9565-B7170DD4A495}" destId="{C24AA372-494D-4F49-8609-7CA505FB8F90}" srcOrd="1" destOrd="0" presId="urn:microsoft.com/office/officeart/2011/layout/CircleProcess#1"/>
    <dgm:cxn modelId="{9842D342-85DA-48FD-8D10-F8A83CDA3C2D}" type="presOf" srcId="{A148AF0B-F20D-4EB6-A49B-90B21EB013B5}" destId="{23B85AF3-581C-4943-8174-A0996B16CAFB}" srcOrd="1" destOrd="0" presId="urn:microsoft.com/office/officeart/2011/layout/CircleProcess#1"/>
    <dgm:cxn modelId="{747FB6E8-29C0-4BE5-A40C-E71B47476ED5}" srcId="{2F52C7ED-C73F-4D3A-98FB-F7B5B26775B2}" destId="{594CDF3B-D5F2-4702-9565-B7170DD4A495}" srcOrd="5" destOrd="0" parTransId="{B67F2B97-E60F-4A21-84E7-4B435C9E450E}" sibTransId="{1269294E-8441-434B-BBFF-FB6C4E8B9231}"/>
    <dgm:cxn modelId="{36A1E7CC-B145-4E45-BA57-45280276D4AB}" type="presOf" srcId="{30C855B7-4B6C-46C7-BC3D-0B218701202F}" destId="{D87C5448-770F-4464-9815-BF8C482E7913}" srcOrd="0" destOrd="0" presId="urn:microsoft.com/office/officeart/2011/layout/CircleProcess#1"/>
    <dgm:cxn modelId="{9B0E194B-5687-4602-9B33-3C5B6F7A1CB8}" type="presOf" srcId="{5BEDF617-53AD-4676-8724-10930B5B45CE}" destId="{A778C83C-D02D-493C-9EA5-88631EBB8497}" srcOrd="0" destOrd="0" presId="urn:microsoft.com/office/officeart/2011/layout/CircleProcess#1"/>
    <dgm:cxn modelId="{29CE511F-D70C-4581-BAEF-690329CCB785}" type="presOf" srcId="{D47F768D-406E-4AE2-9067-833D2C73F638}" destId="{0AEEAE59-DBFF-4BCE-9841-2CB69F0BE56D}" srcOrd="1" destOrd="0" presId="urn:microsoft.com/office/officeart/2011/layout/CircleProcess#1"/>
    <dgm:cxn modelId="{06D9BDD4-4977-4B81-9412-26CEF98E3A0C}" type="presOf" srcId="{0C42A923-DB0F-4714-948C-91545830CFF6}" destId="{E1EF0B77-C892-4C59-A20E-2CA57CBF1FD7}" srcOrd="0" destOrd="1" presId="urn:microsoft.com/office/officeart/2011/layout/CircleProcess#1"/>
    <dgm:cxn modelId="{45FBF111-0EA2-48D9-A73B-48EE6C6F92F3}" type="presOf" srcId="{BE682869-0218-48A5-A66E-5B7782FA6729}" destId="{46C39BDA-C81E-4F9C-B2AD-50CF6863FE98}" srcOrd="0" destOrd="0" presId="urn:microsoft.com/office/officeart/2011/layout/CircleProcess#1"/>
    <dgm:cxn modelId="{06E2D8E2-DE3B-4095-8A9A-BEB4507A894D}" type="presOf" srcId="{C9B40FE0-0A0C-4311-A338-FC5CEC00D60A}" destId="{A508ED73-63DA-4E3F-9F55-FE8658EBD989}" srcOrd="1" destOrd="0" presId="urn:microsoft.com/office/officeart/2011/layout/CircleProcess#1"/>
    <dgm:cxn modelId="{5D71DCB6-3233-4EF6-8A5A-09FB97E5C335}" type="presOf" srcId="{2C56BBB1-04C5-455F-B39A-FB79DA19C1A7}" destId="{AAC5AA4A-10F7-4DBB-8A29-5694AF6B3FDB}" srcOrd="0" destOrd="1" presId="urn:microsoft.com/office/officeart/2011/layout/CircleProcess#1"/>
    <dgm:cxn modelId="{EA2BA44E-A225-499E-AB37-685CCB60F265}" srcId="{A148AF0B-F20D-4EB6-A49B-90B21EB013B5}" destId="{BE682869-0218-48A5-A66E-5B7782FA6729}" srcOrd="0" destOrd="0" parTransId="{5C47BAA5-1276-4FCB-8BB0-D69A490CA63A}" sibTransId="{4DF9144A-F35D-4F87-A452-89705BF94316}"/>
    <dgm:cxn modelId="{0046094A-E677-432E-9F8E-352FA4E126B6}" type="presOf" srcId="{594CDF3B-D5F2-4702-9565-B7170DD4A495}" destId="{16D320D7-DE14-4129-B3C1-11D12DBF602F}" srcOrd="0" destOrd="0" presId="urn:microsoft.com/office/officeart/2011/layout/CircleProcess#1"/>
    <dgm:cxn modelId="{D15E0BF8-C1AC-4CAE-B781-AE7A5C0E1E3A}" type="presOf" srcId="{D8261236-93D5-48E5-8775-8C09CCF77560}" destId="{23C8C2BF-08C0-4239-8565-93ABADBA401A}" srcOrd="1" destOrd="0" presId="urn:microsoft.com/office/officeart/2011/layout/CircleProcess#1"/>
    <dgm:cxn modelId="{48023776-D244-46F8-BD25-5C35275DD0D5}" srcId="{D47F768D-406E-4AE2-9067-833D2C73F638}" destId="{0C42A923-DB0F-4714-948C-91545830CFF6}" srcOrd="1" destOrd="0" parTransId="{C78059F3-E95F-4428-A228-301A833D2977}" sibTransId="{D0EAFE2F-D754-4055-A5C2-2CE5996C135A}"/>
    <dgm:cxn modelId="{12C638B4-1CA0-4053-AFF2-54F53BB9F11F}" type="presOf" srcId="{8C8138C9-8723-4909-B083-944FE6792BE2}" destId="{AAC5AA4A-10F7-4DBB-8A29-5694AF6B3FDB}" srcOrd="0" destOrd="0" presId="urn:microsoft.com/office/officeart/2011/layout/CircleProcess#1"/>
    <dgm:cxn modelId="{B473A114-B422-4579-981C-CEAFE745B3E1}" srcId="{D47F768D-406E-4AE2-9067-833D2C73F638}" destId="{7774D7E4-11EC-4C23-B32C-281164F76A91}" srcOrd="0" destOrd="0" parTransId="{4B4C741A-11AA-4C5C-AD1B-843C0872A873}" sibTransId="{AEEDD96E-BE44-474A-B702-42CFDF718B8B}"/>
    <dgm:cxn modelId="{6C70CF15-4471-40BD-8AB2-6663555A6A56}" type="presOf" srcId="{C9B40FE0-0A0C-4311-A338-FC5CEC00D60A}" destId="{ED978740-E84E-44D1-9381-4E284FCD0650}" srcOrd="0" destOrd="0" presId="urn:microsoft.com/office/officeart/2011/layout/CircleProcess#1"/>
    <dgm:cxn modelId="{ECA8A98A-006C-49E8-A2AB-1B3FDC8AD890}" type="presOf" srcId="{12E8E287-4D95-4C4E-9F4B-88082B163C62}" destId="{2B0A7B39-8C10-4C70-BD78-9CAED0BBA258}" srcOrd="1" destOrd="0" presId="urn:microsoft.com/office/officeart/2011/layout/CircleProcess#1"/>
    <dgm:cxn modelId="{A8F1493D-B77C-48A6-B94A-ED1883633ACD}" type="presOf" srcId="{D8261236-93D5-48E5-8775-8C09CCF77560}" destId="{05D11F37-4B64-4D2D-89B1-DB0265C18880}" srcOrd="0" destOrd="0" presId="urn:microsoft.com/office/officeart/2011/layout/CircleProcess#1"/>
    <dgm:cxn modelId="{7F2A9667-DE36-46BD-B28C-DE3420477F2E}" srcId="{2F52C7ED-C73F-4D3A-98FB-F7B5B26775B2}" destId="{12E8E287-4D95-4C4E-9F4B-88082B163C62}" srcOrd="1" destOrd="0" parTransId="{8B0E3B62-A2E1-4B70-80F9-D21912A5C5D6}" sibTransId="{0FC9D813-7757-4E38-93C3-8D7C0CF97DBF}"/>
    <dgm:cxn modelId="{117926BD-BAC3-4A59-87F4-381B46F577BC}" srcId="{12E8E287-4D95-4C4E-9F4B-88082B163C62}" destId="{A62FE025-03E4-4B59-9C4E-D8E54CBA8DBF}" srcOrd="1" destOrd="0" parTransId="{FE448E52-878C-4F5C-90CB-D3E28AA2D942}" sibTransId="{064634DF-C660-4FCA-9989-FB4B0F157945}"/>
    <dgm:cxn modelId="{B5CCADD7-6099-4C17-A68B-42522FBA1B1E}" srcId="{C9B40FE0-0A0C-4311-A338-FC5CEC00D60A}" destId="{30A6C63B-2AFD-4B7A-93ED-40B904D0982F}" srcOrd="2" destOrd="0" parTransId="{361C4F06-B99F-4C98-8D81-B24A0DA844AA}" sibTransId="{4BF0C907-A98E-47F9-82D1-C978518F09D5}"/>
    <dgm:cxn modelId="{422B00A1-EDC9-4443-A2DC-E5F1AEC978C8}" srcId="{C9B40FE0-0A0C-4311-A338-FC5CEC00D60A}" destId="{2C56BBB1-04C5-455F-B39A-FB79DA19C1A7}" srcOrd="1" destOrd="0" parTransId="{411DD611-12C4-4725-ACC1-089A975BE51B}" sibTransId="{575DA32E-8B5A-457E-815C-499825D3E175}"/>
    <dgm:cxn modelId="{5B999589-0231-424C-A397-169D5E5CB37D}" srcId="{2F52C7ED-C73F-4D3A-98FB-F7B5B26775B2}" destId="{C9B40FE0-0A0C-4311-A338-FC5CEC00D60A}" srcOrd="4" destOrd="0" parTransId="{6BF0161D-90D8-4AFC-8EAB-D49B3FF55F04}" sibTransId="{3B3D5558-4FEA-485B-827B-E222F7D76D12}"/>
    <dgm:cxn modelId="{967A7D39-D729-4449-96E5-C0E3656BDB45}" type="presOf" srcId="{A62FE025-03E4-4B59-9C4E-D8E54CBA8DBF}" destId="{A778C83C-D02D-493C-9EA5-88631EBB8497}" srcOrd="0" destOrd="1" presId="urn:microsoft.com/office/officeart/2011/layout/CircleProcess#1"/>
    <dgm:cxn modelId="{33FAAF2C-8A7C-49F7-89CB-250D5A3A677B}" srcId="{594CDF3B-D5F2-4702-9565-B7170DD4A495}" destId="{A1500F82-5E83-4902-A8CC-91619667EE7D}" srcOrd="1" destOrd="0" parTransId="{7F189198-978B-4355-9BD7-4488C644AE37}" sibTransId="{804453F1-C24C-463C-A880-175461115305}"/>
    <dgm:cxn modelId="{B248FA1B-614D-482C-A9BA-818A6009A158}" type="presOf" srcId="{7774D7E4-11EC-4C23-B32C-281164F76A91}" destId="{E1EF0B77-C892-4C59-A20E-2CA57CBF1FD7}" srcOrd="0" destOrd="0" presId="urn:microsoft.com/office/officeart/2011/layout/CircleProcess#1"/>
    <dgm:cxn modelId="{135E29D5-5219-41DA-A4D4-79FC213DCC1A}" type="presOf" srcId="{DDF24292-7733-4A4B-8366-9DF37C93A7D5}" destId="{979A2F75-33D4-48F5-B622-9F3FA649DE39}" srcOrd="0" destOrd="0" presId="urn:microsoft.com/office/officeart/2011/layout/CircleProcess#1"/>
    <dgm:cxn modelId="{B0962EF2-BF16-4A41-AD56-A568111BF3D8}" srcId="{2F52C7ED-C73F-4D3A-98FB-F7B5B26775B2}" destId="{D47F768D-406E-4AE2-9067-833D2C73F638}" srcOrd="0" destOrd="0" parTransId="{BE352AF6-4DC3-4103-942D-9495680B6A32}" sibTransId="{69F90627-32FE-4D07-BBB7-7EFC25F0DB53}"/>
    <dgm:cxn modelId="{75670531-4F23-4870-BE0E-A6DE56ED700F}" type="presOf" srcId="{12E8E287-4D95-4C4E-9F4B-88082B163C62}" destId="{B76EB87A-569C-47BE-BB2F-9FCB79BE74FE}" srcOrd="0" destOrd="0" presId="urn:microsoft.com/office/officeart/2011/layout/CircleProcess#1"/>
    <dgm:cxn modelId="{63822519-EFA6-433B-A492-0A28A3E6DF6A}" type="presOf" srcId="{2F52C7ED-C73F-4D3A-98FB-F7B5B26775B2}" destId="{40870D9B-9C49-49FB-A9AA-3C41D7C30105}" srcOrd="0" destOrd="0" presId="urn:microsoft.com/office/officeart/2011/layout/CircleProcess#1"/>
    <dgm:cxn modelId="{C68504D8-4150-40AC-A8A2-3A2FA9B1F7B1}" srcId="{12E8E287-4D95-4C4E-9F4B-88082B163C62}" destId="{5BEDF617-53AD-4676-8724-10930B5B45CE}" srcOrd="0" destOrd="0" parTransId="{B0B5909B-F998-42CF-BAE3-705F1FB881CA}" sibTransId="{F0742EEC-33C6-481A-BC37-85FD06814141}"/>
    <dgm:cxn modelId="{EEBF8D43-617F-4A43-8A0A-122A70A82708}" type="presOf" srcId="{D47F768D-406E-4AE2-9067-833D2C73F638}" destId="{E070BEC3-7351-459B-8D60-D48E6BE3AA7A}" srcOrd="0" destOrd="0" presId="urn:microsoft.com/office/officeart/2011/layout/CircleProcess#1"/>
    <dgm:cxn modelId="{615C9E08-EBB3-4789-9D2C-8A2CDBECE928}" type="presOf" srcId="{A1500F82-5E83-4902-A8CC-91619667EE7D}" destId="{979A2F75-33D4-48F5-B622-9F3FA649DE39}" srcOrd="0" destOrd="1" presId="urn:microsoft.com/office/officeart/2011/layout/CircleProcess#1"/>
    <dgm:cxn modelId="{18690FCE-94F8-4621-BBD4-EFFDDF92B209}" srcId="{D8261236-93D5-48E5-8775-8C09CCF77560}" destId="{30C855B7-4B6C-46C7-BC3D-0B218701202F}" srcOrd="0" destOrd="0" parTransId="{98D66706-BDC2-4E16-A530-C2F01327194F}" sibTransId="{44B6F551-2828-4D6F-80B3-D05B00157047}"/>
    <dgm:cxn modelId="{43FB7F2B-A51D-4FCE-9A77-621863ECDC4D}" srcId="{C9B40FE0-0A0C-4311-A338-FC5CEC00D60A}" destId="{8C8138C9-8723-4909-B083-944FE6792BE2}" srcOrd="0" destOrd="0" parTransId="{4BA94657-D1EE-4AE5-BDC9-716BEA9C619B}" sibTransId="{0BFAC4D4-138B-4BE6-951C-6D814D633313}"/>
    <dgm:cxn modelId="{B846EF21-933B-48D3-ABE1-012D445C4B9B}" srcId="{2F52C7ED-C73F-4D3A-98FB-F7B5B26775B2}" destId="{A148AF0B-F20D-4EB6-A49B-90B21EB013B5}" srcOrd="3" destOrd="0" parTransId="{8EA1134F-EA3A-4997-B152-654120DB20AC}" sibTransId="{503FC6DF-DBB2-42CB-A947-766278ECAA92}"/>
    <dgm:cxn modelId="{1223415F-2345-4A84-A946-4C3DF0E0F731}" type="presOf" srcId="{30A6C63B-2AFD-4B7A-93ED-40B904D0982F}" destId="{AAC5AA4A-10F7-4DBB-8A29-5694AF6B3FDB}" srcOrd="0" destOrd="2" presId="urn:microsoft.com/office/officeart/2011/layout/CircleProcess#1"/>
    <dgm:cxn modelId="{734887A6-3E34-4368-9389-0BA8DA5A6D32}" srcId="{594CDF3B-D5F2-4702-9565-B7170DD4A495}" destId="{DDF24292-7733-4A4B-8366-9DF37C93A7D5}" srcOrd="0" destOrd="0" parTransId="{4A24B3DC-4566-4B21-ACF3-689908D2B7E1}" sibTransId="{14A3D057-04BD-43BA-A2C4-FF15219ACA37}"/>
    <dgm:cxn modelId="{5431F309-9AC7-4483-A37B-CC6FBCA68EF6}" type="presOf" srcId="{A148AF0B-F20D-4EB6-A49B-90B21EB013B5}" destId="{A6195824-16F6-4D53-8DCA-440D6AE379A6}" srcOrd="0" destOrd="0" presId="urn:microsoft.com/office/officeart/2011/layout/CircleProcess#1"/>
    <dgm:cxn modelId="{109C1663-4F3E-4323-9100-16FF5A38E609}" srcId="{2F52C7ED-C73F-4D3A-98FB-F7B5B26775B2}" destId="{D8261236-93D5-48E5-8775-8C09CCF77560}" srcOrd="2" destOrd="0" parTransId="{FC944BC4-953A-4524-9523-2AA7B3DDD364}" sibTransId="{0B048806-FD9F-411A-A225-0AE526705E35}"/>
    <dgm:cxn modelId="{66C8CD36-3F07-4430-9EFE-AC63507B176E}" type="presParOf" srcId="{40870D9B-9C49-49FB-A9AA-3C41D7C30105}" destId="{7A9FBC92-DA4C-4323-8F72-F15A446D9C81}" srcOrd="0" destOrd="0" presId="urn:microsoft.com/office/officeart/2011/layout/CircleProcess#1"/>
    <dgm:cxn modelId="{B3F4A60C-C6E8-4EDD-812F-CF31535F8DBC}" type="presParOf" srcId="{7A9FBC92-DA4C-4323-8F72-F15A446D9C81}" destId="{8ABAFAA1-69B5-4B2A-ACC5-89F8A45DE16A}" srcOrd="0" destOrd="0" presId="urn:microsoft.com/office/officeart/2011/layout/CircleProcess#1"/>
    <dgm:cxn modelId="{BE3514B4-DCB5-4806-9159-9165B0C1C118}" type="presParOf" srcId="{40870D9B-9C49-49FB-A9AA-3C41D7C30105}" destId="{84FC5CCD-D3E4-409A-BEC9-3F4A43BB07E2}" srcOrd="1" destOrd="0" presId="urn:microsoft.com/office/officeart/2011/layout/CircleProcess#1"/>
    <dgm:cxn modelId="{E7864B51-54A2-4DE9-A2C4-7D9F9AC7A4CE}" type="presParOf" srcId="{84FC5CCD-D3E4-409A-BEC9-3F4A43BB07E2}" destId="{16D320D7-DE14-4129-B3C1-11D12DBF602F}" srcOrd="0" destOrd="0" presId="urn:microsoft.com/office/officeart/2011/layout/CircleProcess#1"/>
    <dgm:cxn modelId="{455ECE26-B36D-465C-8788-0A9A30266299}" type="presParOf" srcId="{40870D9B-9C49-49FB-A9AA-3C41D7C30105}" destId="{979A2F75-33D4-48F5-B622-9F3FA649DE39}" srcOrd="2" destOrd="0" presId="urn:microsoft.com/office/officeart/2011/layout/CircleProcess#1"/>
    <dgm:cxn modelId="{DDDCEBD0-86BC-4F8D-8BE7-EC766490753E}" type="presParOf" srcId="{40870D9B-9C49-49FB-A9AA-3C41D7C30105}" destId="{C24AA372-494D-4F49-8609-7CA505FB8F90}" srcOrd="3" destOrd="0" presId="urn:microsoft.com/office/officeart/2011/layout/CircleProcess#1"/>
    <dgm:cxn modelId="{CB895465-7035-4789-AF55-62C7335C8C39}" type="presParOf" srcId="{40870D9B-9C49-49FB-A9AA-3C41D7C30105}" destId="{22478169-6D75-4D30-9055-CF292E3C4C7D}" srcOrd="4" destOrd="0" presId="urn:microsoft.com/office/officeart/2011/layout/CircleProcess#1"/>
    <dgm:cxn modelId="{7F103775-CB7B-4101-B82F-C71D5ADB7F82}" type="presParOf" srcId="{22478169-6D75-4D30-9055-CF292E3C4C7D}" destId="{80AD250E-8299-45E5-AABC-146483E477D2}" srcOrd="0" destOrd="0" presId="urn:microsoft.com/office/officeart/2011/layout/CircleProcess#1"/>
    <dgm:cxn modelId="{86CE5323-BFA7-4460-A8B2-77D2572CA3BF}" type="presParOf" srcId="{40870D9B-9C49-49FB-A9AA-3C41D7C30105}" destId="{0D1A2E31-4066-4A6E-A91B-6594CA64072C}" srcOrd="5" destOrd="0" presId="urn:microsoft.com/office/officeart/2011/layout/CircleProcess#1"/>
    <dgm:cxn modelId="{7709F22D-4C78-4D82-8AFE-A5F2086CC548}" type="presParOf" srcId="{0D1A2E31-4066-4A6E-A91B-6594CA64072C}" destId="{ED978740-E84E-44D1-9381-4E284FCD0650}" srcOrd="0" destOrd="0" presId="urn:microsoft.com/office/officeart/2011/layout/CircleProcess#1"/>
    <dgm:cxn modelId="{329361D8-CA95-45D0-B8DB-B5A3393F4141}" type="presParOf" srcId="{40870D9B-9C49-49FB-A9AA-3C41D7C30105}" destId="{AAC5AA4A-10F7-4DBB-8A29-5694AF6B3FDB}" srcOrd="6" destOrd="0" presId="urn:microsoft.com/office/officeart/2011/layout/CircleProcess#1"/>
    <dgm:cxn modelId="{59BD9A3C-BA70-4FA8-8BE8-37B2682D3460}" type="presParOf" srcId="{40870D9B-9C49-49FB-A9AA-3C41D7C30105}" destId="{A508ED73-63DA-4E3F-9F55-FE8658EBD989}" srcOrd="7" destOrd="0" presId="urn:microsoft.com/office/officeart/2011/layout/CircleProcess#1"/>
    <dgm:cxn modelId="{CACA3997-F6A4-4C88-AF73-462CF9022230}" type="presParOf" srcId="{40870D9B-9C49-49FB-A9AA-3C41D7C30105}" destId="{B2F56E13-874D-4A8C-9BBD-D019AE70A7B2}" srcOrd="8" destOrd="0" presId="urn:microsoft.com/office/officeart/2011/layout/CircleProcess#1"/>
    <dgm:cxn modelId="{DA5C89CD-D5EB-4BD3-8CAE-9C016159972A}" type="presParOf" srcId="{B2F56E13-874D-4A8C-9BBD-D019AE70A7B2}" destId="{9EF44953-D29C-4E60-A083-0A774095780E}" srcOrd="0" destOrd="0" presId="urn:microsoft.com/office/officeart/2011/layout/CircleProcess#1"/>
    <dgm:cxn modelId="{26178EFA-2814-4A15-83B0-9984C3FA3F77}" type="presParOf" srcId="{40870D9B-9C49-49FB-A9AA-3C41D7C30105}" destId="{4E6032EC-9771-4B02-8D57-902F507E8002}" srcOrd="9" destOrd="0" presId="urn:microsoft.com/office/officeart/2011/layout/CircleProcess#1"/>
    <dgm:cxn modelId="{747FE7FF-36B3-4FCA-A970-51B972D4A307}" type="presParOf" srcId="{4E6032EC-9771-4B02-8D57-902F507E8002}" destId="{A6195824-16F6-4D53-8DCA-440D6AE379A6}" srcOrd="0" destOrd="0" presId="urn:microsoft.com/office/officeart/2011/layout/CircleProcess#1"/>
    <dgm:cxn modelId="{F82D5D02-8C1C-4EFD-8EC6-4C8C7D4ED58C}" type="presParOf" srcId="{40870D9B-9C49-49FB-A9AA-3C41D7C30105}" destId="{46C39BDA-C81E-4F9C-B2AD-50CF6863FE98}" srcOrd="10" destOrd="0" presId="urn:microsoft.com/office/officeart/2011/layout/CircleProcess#1"/>
    <dgm:cxn modelId="{F54DD466-0447-4BAE-982B-57B3B5AF3B99}" type="presParOf" srcId="{40870D9B-9C49-49FB-A9AA-3C41D7C30105}" destId="{23B85AF3-581C-4943-8174-A0996B16CAFB}" srcOrd="11" destOrd="0" presId="urn:microsoft.com/office/officeart/2011/layout/CircleProcess#1"/>
    <dgm:cxn modelId="{6DDCCF1A-7986-4A7D-BED7-E4991F53C5CD}" type="presParOf" srcId="{40870D9B-9C49-49FB-A9AA-3C41D7C30105}" destId="{72F38263-E8A3-4A1B-A4DD-D5A3CC891B8B}" srcOrd="12" destOrd="0" presId="urn:microsoft.com/office/officeart/2011/layout/CircleProcess#1"/>
    <dgm:cxn modelId="{35A9E83D-9CF2-4FC6-B2A5-92B61D1088A2}" type="presParOf" srcId="{72F38263-E8A3-4A1B-A4DD-D5A3CC891B8B}" destId="{4077C3AD-A6EF-4EF0-93B7-555EEFAD0F5C}" srcOrd="0" destOrd="0" presId="urn:microsoft.com/office/officeart/2011/layout/CircleProcess#1"/>
    <dgm:cxn modelId="{07818A7B-FD97-4E35-8249-FE12EAD48A29}" type="presParOf" srcId="{40870D9B-9C49-49FB-A9AA-3C41D7C30105}" destId="{7FEEE60E-DC3D-4EB6-94BE-6B66823DC372}" srcOrd="13" destOrd="0" presId="urn:microsoft.com/office/officeart/2011/layout/CircleProcess#1"/>
    <dgm:cxn modelId="{9B89B04D-3DA0-4A16-BBA7-24B2E2E33C8F}" type="presParOf" srcId="{7FEEE60E-DC3D-4EB6-94BE-6B66823DC372}" destId="{05D11F37-4B64-4D2D-89B1-DB0265C18880}" srcOrd="0" destOrd="0" presId="urn:microsoft.com/office/officeart/2011/layout/CircleProcess#1"/>
    <dgm:cxn modelId="{7CF2D67F-FC8D-43B1-93E8-2FA070EEB13C}" type="presParOf" srcId="{40870D9B-9C49-49FB-A9AA-3C41D7C30105}" destId="{D87C5448-770F-4464-9815-BF8C482E7913}" srcOrd="14" destOrd="0" presId="urn:microsoft.com/office/officeart/2011/layout/CircleProcess#1"/>
    <dgm:cxn modelId="{F2622006-4CB7-4A90-844C-31F554678AFE}" type="presParOf" srcId="{40870D9B-9C49-49FB-A9AA-3C41D7C30105}" destId="{23C8C2BF-08C0-4239-8565-93ABADBA401A}" srcOrd="15" destOrd="0" presId="urn:microsoft.com/office/officeart/2011/layout/CircleProcess#1"/>
    <dgm:cxn modelId="{2ADC9655-5F59-4F97-8E93-9E1CB229447E}" type="presParOf" srcId="{40870D9B-9C49-49FB-A9AA-3C41D7C30105}" destId="{6CD2C3BA-BC96-41E0-8CEB-5615574E5FCA}" srcOrd="16" destOrd="0" presId="urn:microsoft.com/office/officeart/2011/layout/CircleProcess#1"/>
    <dgm:cxn modelId="{D1E6BC6D-C4C5-4601-8408-CB19FD83C97E}" type="presParOf" srcId="{6CD2C3BA-BC96-41E0-8CEB-5615574E5FCA}" destId="{B7781A8E-B939-4E73-88B8-8D3FBAF1861C}" srcOrd="0" destOrd="0" presId="urn:microsoft.com/office/officeart/2011/layout/CircleProcess#1"/>
    <dgm:cxn modelId="{18EADE97-6F97-4E3F-BE1F-F40E129FA8E8}" type="presParOf" srcId="{40870D9B-9C49-49FB-A9AA-3C41D7C30105}" destId="{FE53E6A3-E594-4A04-95D2-0351310D6FAC}" srcOrd="17" destOrd="0" presId="urn:microsoft.com/office/officeart/2011/layout/CircleProcess#1"/>
    <dgm:cxn modelId="{712C7429-2093-442C-BD2B-BAE18B9AA6A6}" type="presParOf" srcId="{FE53E6A3-E594-4A04-95D2-0351310D6FAC}" destId="{B76EB87A-569C-47BE-BB2F-9FCB79BE74FE}" srcOrd="0" destOrd="0" presId="urn:microsoft.com/office/officeart/2011/layout/CircleProcess#1"/>
    <dgm:cxn modelId="{68CD109F-B8E3-43F4-80F5-0A6F5D31753B}" type="presParOf" srcId="{40870D9B-9C49-49FB-A9AA-3C41D7C30105}" destId="{A778C83C-D02D-493C-9EA5-88631EBB8497}" srcOrd="18" destOrd="0" presId="urn:microsoft.com/office/officeart/2011/layout/CircleProcess#1"/>
    <dgm:cxn modelId="{8CBBF6B1-9DD8-4385-BDD0-C628E5AADB3A}" type="presParOf" srcId="{40870D9B-9C49-49FB-A9AA-3C41D7C30105}" destId="{2B0A7B39-8C10-4C70-BD78-9CAED0BBA258}" srcOrd="19" destOrd="0" presId="urn:microsoft.com/office/officeart/2011/layout/CircleProcess#1"/>
    <dgm:cxn modelId="{47C173C9-4B71-46EA-A9F4-3C334AB7D2C9}" type="presParOf" srcId="{40870D9B-9C49-49FB-A9AA-3C41D7C30105}" destId="{24E4EBFA-45AF-4C6D-99C6-9D14DEF621B3}" srcOrd="20" destOrd="0" presId="urn:microsoft.com/office/officeart/2011/layout/CircleProcess#1"/>
    <dgm:cxn modelId="{C862A1C2-109E-49BC-A59E-2E98C2A6480E}" type="presParOf" srcId="{24E4EBFA-45AF-4C6D-99C6-9D14DEF621B3}" destId="{F42CC9A0-9C9B-4C50-B1D8-1DE3AC64752F}" srcOrd="0" destOrd="0" presId="urn:microsoft.com/office/officeart/2011/layout/CircleProcess#1"/>
    <dgm:cxn modelId="{DF39364D-070D-480F-9276-E21554101341}" type="presParOf" srcId="{40870D9B-9C49-49FB-A9AA-3C41D7C30105}" destId="{F7942C5A-28C1-46FE-BDC6-91C01764809B}" srcOrd="21" destOrd="0" presId="urn:microsoft.com/office/officeart/2011/layout/CircleProcess#1"/>
    <dgm:cxn modelId="{4940C34E-9E2A-4CAE-BE14-BFEDB9F09BB0}" type="presParOf" srcId="{F7942C5A-28C1-46FE-BDC6-91C01764809B}" destId="{E070BEC3-7351-459B-8D60-D48E6BE3AA7A}" srcOrd="0" destOrd="0" presId="urn:microsoft.com/office/officeart/2011/layout/CircleProcess#1"/>
    <dgm:cxn modelId="{ACBF5A92-A0DE-44CB-BDC3-1E62CA174BBF}" type="presParOf" srcId="{40870D9B-9C49-49FB-A9AA-3C41D7C30105}" destId="{E1EF0B77-C892-4C59-A20E-2CA57CBF1FD7}" srcOrd="22" destOrd="0" presId="urn:microsoft.com/office/officeart/2011/layout/CircleProcess#1"/>
    <dgm:cxn modelId="{3B95B626-472A-4B72-9AFE-A4D8AE38E5FD}" type="presParOf" srcId="{40870D9B-9C49-49FB-A9AA-3C41D7C30105}" destId="{0AEEAE59-DBFF-4BCE-9841-2CB69F0BE56D}" srcOrd="23" destOrd="0" presId="urn:microsoft.com/office/officeart/2011/layout/CircleProcess#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2BAF8B0-CAC7-490C-9B62-38AA0EA36F45}" type="doc">
      <dgm:prSet loTypeId="urn:microsoft.com/office/officeart/2005/8/layout/vList2" loCatId="list" qsTypeId="urn:microsoft.com/office/officeart/2005/8/quickstyle/simple1" qsCatId="simple" csTypeId="urn:microsoft.com/office/officeart/2005/8/colors/colorful1#2" csCatId="colorful" phldr="1"/>
      <dgm:spPr/>
      <dgm:t>
        <a:bodyPr/>
        <a:lstStyle/>
        <a:p>
          <a:endParaRPr lang="en-US"/>
        </a:p>
      </dgm:t>
    </dgm:pt>
    <dgm:pt modelId="{E6C1B4C3-ACE2-42DD-871B-9A1DFEF052B4}">
      <dgm:prSet phldrT="[Text]"/>
      <dgm:spPr/>
      <dgm:t>
        <a:bodyPr/>
        <a:lstStyle/>
        <a:p>
          <a:r>
            <a:rPr lang="fr-CA" noProof="0" dirty="0" smtClean="0"/>
            <a:t>Ouverture au changement.</a:t>
          </a:r>
          <a:endParaRPr lang="fr-CA" noProof="0" dirty="0"/>
        </a:p>
      </dgm:t>
    </dgm:pt>
    <dgm:pt modelId="{AC6C538F-79C6-49F5-8592-2F76F09B0CB9}" type="parTrans" cxnId="{D33EC134-0A7B-4571-9F48-F7DD4E5D95BB}">
      <dgm:prSet/>
      <dgm:spPr/>
      <dgm:t>
        <a:bodyPr/>
        <a:lstStyle/>
        <a:p>
          <a:endParaRPr lang="en-US"/>
        </a:p>
      </dgm:t>
    </dgm:pt>
    <dgm:pt modelId="{B11DFB98-08ED-4573-8B21-C879F8C6A018}" type="sibTrans" cxnId="{D33EC134-0A7B-4571-9F48-F7DD4E5D95BB}">
      <dgm:prSet/>
      <dgm:spPr/>
      <dgm:t>
        <a:bodyPr/>
        <a:lstStyle/>
        <a:p>
          <a:endParaRPr lang="en-US"/>
        </a:p>
      </dgm:t>
    </dgm:pt>
    <dgm:pt modelId="{D2C31B7F-ADCA-44CE-8188-2E5CAF3C622D}">
      <dgm:prSet phldrT="[Text]"/>
      <dgm:spPr/>
      <dgm:t>
        <a:bodyPr/>
        <a:lstStyle/>
        <a:p>
          <a:r>
            <a:rPr lang="fr-CA" noProof="0" dirty="0" smtClean="0"/>
            <a:t>Amélioration progressive possible.</a:t>
          </a:r>
          <a:endParaRPr lang="fr-CA" noProof="0" dirty="0"/>
        </a:p>
      </dgm:t>
    </dgm:pt>
    <dgm:pt modelId="{2CAFA2B5-899E-4B08-9C20-92896980C2BA}" type="parTrans" cxnId="{22D7EA86-EDAD-4D6B-84B2-63F6A7DEFF0A}">
      <dgm:prSet/>
      <dgm:spPr/>
      <dgm:t>
        <a:bodyPr/>
        <a:lstStyle/>
        <a:p>
          <a:endParaRPr lang="en-US"/>
        </a:p>
      </dgm:t>
    </dgm:pt>
    <dgm:pt modelId="{DA03ED96-E6F9-43DD-AA62-275BABEB4ED3}" type="sibTrans" cxnId="{22D7EA86-EDAD-4D6B-84B2-63F6A7DEFF0A}">
      <dgm:prSet/>
      <dgm:spPr/>
      <dgm:t>
        <a:bodyPr/>
        <a:lstStyle/>
        <a:p>
          <a:endParaRPr lang="en-US"/>
        </a:p>
      </dgm:t>
    </dgm:pt>
    <dgm:pt modelId="{6DE98E50-7559-4F07-8B9F-995DA32A0FB1}">
      <dgm:prSet phldrT="[Text]"/>
      <dgm:spPr/>
      <dgm:t>
        <a:bodyPr/>
        <a:lstStyle/>
        <a:p>
          <a:r>
            <a:rPr lang="fr-CA" noProof="0" dirty="0" smtClean="0"/>
            <a:t>Déclin graduel</a:t>
          </a:r>
          <a:endParaRPr lang="fr-CA" noProof="0" dirty="0"/>
        </a:p>
      </dgm:t>
    </dgm:pt>
    <dgm:pt modelId="{B4F24B8E-A01E-4BA3-99AC-1BAA29254E74}" type="parTrans" cxnId="{CF6388D0-29A1-438C-AE61-C825FA026F89}">
      <dgm:prSet/>
      <dgm:spPr/>
      <dgm:t>
        <a:bodyPr/>
        <a:lstStyle/>
        <a:p>
          <a:endParaRPr lang="en-US"/>
        </a:p>
      </dgm:t>
    </dgm:pt>
    <dgm:pt modelId="{5B3471C4-C0E3-42B9-9FDB-50662E88BA25}" type="sibTrans" cxnId="{CF6388D0-29A1-438C-AE61-C825FA026F89}">
      <dgm:prSet/>
      <dgm:spPr/>
      <dgm:t>
        <a:bodyPr/>
        <a:lstStyle/>
        <a:p>
          <a:endParaRPr lang="en-US"/>
        </a:p>
      </dgm:t>
    </dgm:pt>
    <dgm:pt modelId="{B5038981-86AB-432D-AE57-555478D1B16F}">
      <dgm:prSet phldrT="[Text]"/>
      <dgm:spPr/>
      <dgm:t>
        <a:bodyPr/>
        <a:lstStyle/>
        <a:p>
          <a:r>
            <a:rPr lang="fr-CA" noProof="0" smtClean="0"/>
            <a:t>Les régimes et systèmes actuels sont difficiles à maintenir.</a:t>
          </a:r>
          <a:endParaRPr lang="fr-CA" noProof="0"/>
        </a:p>
      </dgm:t>
    </dgm:pt>
    <dgm:pt modelId="{796E197A-D66F-475B-B5E1-B33B8201EA91}" type="parTrans" cxnId="{517EB820-C2C5-4558-8E7F-F70956F7D188}">
      <dgm:prSet/>
      <dgm:spPr/>
      <dgm:t>
        <a:bodyPr/>
        <a:lstStyle/>
        <a:p>
          <a:endParaRPr lang="en-US"/>
        </a:p>
      </dgm:t>
    </dgm:pt>
    <dgm:pt modelId="{77210A07-7D79-47A8-8A95-02599E402363}" type="sibTrans" cxnId="{517EB820-C2C5-4558-8E7F-F70956F7D188}">
      <dgm:prSet/>
      <dgm:spPr/>
      <dgm:t>
        <a:bodyPr/>
        <a:lstStyle/>
        <a:p>
          <a:endParaRPr lang="en-US"/>
        </a:p>
      </dgm:t>
    </dgm:pt>
    <dgm:pt modelId="{E35548FE-6F9D-4BB7-B06D-9AAB348A60F9}">
      <dgm:prSet/>
      <dgm:spPr/>
      <dgm:t>
        <a:bodyPr/>
        <a:lstStyle/>
        <a:p>
          <a:r>
            <a:rPr lang="fr-CA" noProof="0" smtClean="0"/>
            <a:t>Transformation</a:t>
          </a:r>
          <a:endParaRPr lang="fr-CA" noProof="0"/>
        </a:p>
      </dgm:t>
    </dgm:pt>
    <dgm:pt modelId="{724A9466-2064-4AE4-B399-5413366B0D23}" type="parTrans" cxnId="{0558AA8E-E2EB-407C-BC41-A22AC5BB92D7}">
      <dgm:prSet/>
      <dgm:spPr/>
      <dgm:t>
        <a:bodyPr/>
        <a:lstStyle/>
        <a:p>
          <a:endParaRPr lang="en-US"/>
        </a:p>
      </dgm:t>
    </dgm:pt>
    <dgm:pt modelId="{49B9A5CC-4DFE-44D1-99AB-DE2899B6B99E}" type="sibTrans" cxnId="{0558AA8E-E2EB-407C-BC41-A22AC5BB92D7}">
      <dgm:prSet/>
      <dgm:spPr/>
      <dgm:t>
        <a:bodyPr/>
        <a:lstStyle/>
        <a:p>
          <a:endParaRPr lang="en-US"/>
        </a:p>
      </dgm:t>
    </dgm:pt>
    <dgm:pt modelId="{AFB2E06B-B0ED-4457-9757-82C97171D58E}">
      <dgm:prSet phldrT="[Text]"/>
      <dgm:spPr/>
      <dgm:t>
        <a:bodyPr/>
        <a:lstStyle/>
        <a:p>
          <a:r>
            <a:rPr lang="fr-CA" noProof="0" dirty="0" smtClean="0"/>
            <a:t>Approche </a:t>
          </a:r>
          <a:r>
            <a:rPr lang="fr-CA" noProof="0" dirty="0" smtClean="0"/>
            <a:t>désordonnée</a:t>
          </a:r>
          <a:endParaRPr lang="fr-CA" noProof="0" dirty="0"/>
        </a:p>
      </dgm:t>
    </dgm:pt>
    <dgm:pt modelId="{10093078-8BEE-43C9-AC44-941FA2FAABC5}" type="sibTrans" cxnId="{E13C38BC-DB06-4EC1-A586-36580576D59D}">
      <dgm:prSet/>
      <dgm:spPr/>
      <dgm:t>
        <a:bodyPr/>
        <a:lstStyle/>
        <a:p>
          <a:endParaRPr lang="en-US"/>
        </a:p>
      </dgm:t>
    </dgm:pt>
    <dgm:pt modelId="{6CE9F147-04E4-490F-8827-F6DA0658129E}" type="parTrans" cxnId="{E13C38BC-DB06-4EC1-A586-36580576D59D}">
      <dgm:prSet/>
      <dgm:spPr/>
      <dgm:t>
        <a:bodyPr/>
        <a:lstStyle/>
        <a:p>
          <a:endParaRPr lang="en-US"/>
        </a:p>
      </dgm:t>
    </dgm:pt>
    <dgm:pt modelId="{22F7E161-2E67-4734-93F0-9713F34CEC10}">
      <dgm:prSet phldrT="[Text]"/>
      <dgm:spPr/>
      <dgm:t>
        <a:bodyPr/>
        <a:lstStyle/>
        <a:p>
          <a:r>
            <a:rPr lang="fr-CA" noProof="0" dirty="0" smtClean="0"/>
            <a:t>Réagir et faire face aux changements qui se présentent sans améliorer les choses.</a:t>
          </a:r>
          <a:endParaRPr lang="fr-CA" noProof="0" dirty="0"/>
        </a:p>
      </dgm:t>
    </dgm:pt>
    <dgm:pt modelId="{9E06C4EA-354B-42A0-9506-2DFD0510C630}" type="sibTrans" cxnId="{61E3350B-9596-4ABE-9EDF-913AC3BFDB22}">
      <dgm:prSet/>
      <dgm:spPr/>
      <dgm:t>
        <a:bodyPr/>
        <a:lstStyle/>
        <a:p>
          <a:endParaRPr lang="en-US"/>
        </a:p>
      </dgm:t>
    </dgm:pt>
    <dgm:pt modelId="{9760B9A4-B251-4681-9AC6-F89DEC4FA387}" type="parTrans" cxnId="{61E3350B-9596-4ABE-9EDF-913AC3BFDB22}">
      <dgm:prSet/>
      <dgm:spPr/>
      <dgm:t>
        <a:bodyPr/>
        <a:lstStyle/>
        <a:p>
          <a:endParaRPr lang="en-US"/>
        </a:p>
      </dgm:t>
    </dgm:pt>
    <dgm:pt modelId="{B6ADA833-0B9A-4DC8-9EC6-D32563A8F1EB}">
      <dgm:prSet phldrT="[Text]"/>
      <dgm:spPr/>
      <dgm:t>
        <a:bodyPr/>
        <a:lstStyle/>
        <a:p>
          <a:r>
            <a:rPr lang="fr-CA" noProof="0" dirty="0" smtClean="0"/>
            <a:t>Présence d’une certaine insouciance.</a:t>
          </a:r>
          <a:endParaRPr lang="fr-CA" noProof="0" dirty="0"/>
        </a:p>
      </dgm:t>
    </dgm:pt>
    <dgm:pt modelId="{E62CC9B1-2CDE-44EC-B540-C89AFE3640B5}" type="parTrans" cxnId="{E5B40DEF-9B4A-4203-A15A-34D39C8AB281}">
      <dgm:prSet/>
      <dgm:spPr/>
      <dgm:t>
        <a:bodyPr/>
        <a:lstStyle/>
        <a:p>
          <a:endParaRPr lang="en-US"/>
        </a:p>
      </dgm:t>
    </dgm:pt>
    <dgm:pt modelId="{8D16D2EC-C0BA-479F-82C8-41175AEF276A}" type="sibTrans" cxnId="{E5B40DEF-9B4A-4203-A15A-34D39C8AB281}">
      <dgm:prSet/>
      <dgm:spPr/>
      <dgm:t>
        <a:bodyPr/>
        <a:lstStyle/>
        <a:p>
          <a:endParaRPr lang="en-US"/>
        </a:p>
      </dgm:t>
    </dgm:pt>
    <dgm:pt modelId="{7892E5C7-1B6A-4D7B-B9A0-1BA7E47FDAB1}">
      <dgm:prSet phldrT="[Text]"/>
      <dgm:spPr/>
      <dgm:t>
        <a:bodyPr/>
        <a:lstStyle/>
        <a:p>
          <a:r>
            <a:rPr lang="fr-CA" noProof="0" smtClean="0"/>
            <a:t>Progression graduelle</a:t>
          </a:r>
          <a:endParaRPr lang="fr-CA" noProof="0"/>
        </a:p>
      </dgm:t>
    </dgm:pt>
    <dgm:pt modelId="{37F4DCA2-73C5-4FF8-82F0-20059687C95E}" type="sibTrans" cxnId="{DA1FD6C7-06BB-44FD-899E-F52A932EDBAE}">
      <dgm:prSet/>
      <dgm:spPr/>
      <dgm:t>
        <a:bodyPr/>
        <a:lstStyle/>
        <a:p>
          <a:endParaRPr lang="en-US"/>
        </a:p>
      </dgm:t>
    </dgm:pt>
    <dgm:pt modelId="{31541AD3-EC00-4853-BC9E-33F42ACDC340}" type="parTrans" cxnId="{DA1FD6C7-06BB-44FD-899E-F52A932EDBAE}">
      <dgm:prSet/>
      <dgm:spPr/>
      <dgm:t>
        <a:bodyPr/>
        <a:lstStyle/>
        <a:p>
          <a:endParaRPr lang="en-US"/>
        </a:p>
      </dgm:t>
    </dgm:pt>
    <dgm:pt modelId="{582CE880-A80C-4578-BD8B-3723B0AC04EF}">
      <dgm:prSet/>
      <dgm:spPr/>
      <dgm:t>
        <a:bodyPr/>
        <a:lstStyle/>
        <a:p>
          <a:r>
            <a:rPr lang="fr-CA" noProof="0" dirty="0" smtClean="0">
              <a:solidFill>
                <a:schemeClr val="tx1"/>
              </a:solidFill>
            </a:rPr>
            <a:t>Souvent en réponse à une occasion ou à une crise qui se présente.</a:t>
          </a:r>
          <a:endParaRPr lang="fr-CA" noProof="0" dirty="0">
            <a:solidFill>
              <a:schemeClr val="tx1"/>
            </a:solidFill>
          </a:endParaRPr>
        </a:p>
      </dgm:t>
    </dgm:pt>
    <dgm:pt modelId="{1FC5CBA4-3AD3-43C1-AA86-7AA58A9E1A74}" type="parTrans" cxnId="{F2D3DF61-7303-4EB2-A821-CFBBB05AB043}">
      <dgm:prSet/>
      <dgm:spPr/>
      <dgm:t>
        <a:bodyPr/>
        <a:lstStyle/>
        <a:p>
          <a:endParaRPr lang="en-US"/>
        </a:p>
      </dgm:t>
    </dgm:pt>
    <dgm:pt modelId="{7D0E4E97-0C5D-49E0-B8D9-DE418768C3BA}" type="sibTrans" cxnId="{F2D3DF61-7303-4EB2-A821-CFBBB05AB043}">
      <dgm:prSet/>
      <dgm:spPr/>
      <dgm:t>
        <a:bodyPr/>
        <a:lstStyle/>
        <a:p>
          <a:endParaRPr lang="en-US"/>
        </a:p>
      </dgm:t>
    </dgm:pt>
    <dgm:pt modelId="{80820E1C-3AB1-4B26-A88A-4386AC38F91F}">
      <dgm:prSet/>
      <dgm:spPr/>
      <dgm:t>
        <a:bodyPr/>
        <a:lstStyle/>
        <a:p>
          <a:r>
            <a:rPr lang="fr-CA" noProof="0" dirty="0" smtClean="0">
              <a:solidFill>
                <a:schemeClr val="tx1"/>
              </a:solidFill>
            </a:rPr>
            <a:t>Grande différence par rapport à la situation actuelle.</a:t>
          </a:r>
        </a:p>
      </dgm:t>
    </dgm:pt>
    <dgm:pt modelId="{434627BB-02F5-4BBD-9CB3-9E5052EAFA82}" type="sibTrans" cxnId="{FBE6799D-0BD6-4FB8-B813-433E3801442D}">
      <dgm:prSet/>
      <dgm:spPr/>
      <dgm:t>
        <a:bodyPr/>
        <a:lstStyle/>
        <a:p>
          <a:endParaRPr lang="en-US"/>
        </a:p>
      </dgm:t>
    </dgm:pt>
    <dgm:pt modelId="{A6E75CF7-9045-4743-AC40-67DCB58E650C}" type="parTrans" cxnId="{FBE6799D-0BD6-4FB8-B813-433E3801442D}">
      <dgm:prSet/>
      <dgm:spPr/>
      <dgm:t>
        <a:bodyPr/>
        <a:lstStyle/>
        <a:p>
          <a:endParaRPr lang="en-US"/>
        </a:p>
      </dgm:t>
    </dgm:pt>
    <dgm:pt modelId="{4400B493-5433-459D-AE19-EFAE203AC632}">
      <dgm:prSet phldrT="[Text]"/>
      <dgm:spPr/>
      <dgm:t>
        <a:bodyPr/>
        <a:lstStyle/>
        <a:p>
          <a:r>
            <a:rPr lang="fr-CA" noProof="0" smtClean="0"/>
            <a:t>Éteindre des feux.</a:t>
          </a:r>
          <a:endParaRPr lang="fr-CA" noProof="0"/>
        </a:p>
      </dgm:t>
    </dgm:pt>
    <dgm:pt modelId="{CF13CDA1-A24D-46EE-B07D-FB92EC67B828}" type="parTrans" cxnId="{DDD98A70-CB8F-43BB-9EA2-572EB3708AC5}">
      <dgm:prSet/>
      <dgm:spPr/>
      <dgm:t>
        <a:bodyPr/>
        <a:lstStyle/>
        <a:p>
          <a:endParaRPr lang="en-US"/>
        </a:p>
      </dgm:t>
    </dgm:pt>
    <dgm:pt modelId="{CE00BC9C-3AEE-4182-8747-23E006D747C4}" type="sibTrans" cxnId="{DDD98A70-CB8F-43BB-9EA2-572EB3708AC5}">
      <dgm:prSet/>
      <dgm:spPr/>
      <dgm:t>
        <a:bodyPr/>
        <a:lstStyle/>
        <a:p>
          <a:endParaRPr lang="en-US"/>
        </a:p>
      </dgm:t>
    </dgm:pt>
    <dgm:pt modelId="{865F377D-5723-4ABD-9196-F1F78442A0EC}">
      <dgm:prSet phldrT="[Text]"/>
      <dgm:spPr/>
      <dgm:t>
        <a:bodyPr/>
        <a:lstStyle/>
        <a:p>
          <a:r>
            <a:rPr lang="fr-CA" noProof="0" smtClean="0"/>
            <a:t>La situation se dégrade progressivement.</a:t>
          </a:r>
          <a:endParaRPr lang="fr-CA" noProof="0"/>
        </a:p>
      </dgm:t>
    </dgm:pt>
    <dgm:pt modelId="{3242DC30-45CA-46F2-94DA-69697620C568}" type="parTrans" cxnId="{AD2C0CE7-A80E-4A45-8B31-C0E3CFF4BFCB}">
      <dgm:prSet/>
      <dgm:spPr/>
      <dgm:t>
        <a:bodyPr/>
        <a:lstStyle/>
        <a:p>
          <a:endParaRPr lang="en-US"/>
        </a:p>
      </dgm:t>
    </dgm:pt>
    <dgm:pt modelId="{EA2C3AF6-2E1C-4FD3-B6A3-B973FA0214E8}" type="sibTrans" cxnId="{AD2C0CE7-A80E-4A45-8B31-C0E3CFF4BFCB}">
      <dgm:prSet/>
      <dgm:spPr/>
      <dgm:t>
        <a:bodyPr/>
        <a:lstStyle/>
        <a:p>
          <a:endParaRPr lang="en-US"/>
        </a:p>
      </dgm:t>
    </dgm:pt>
    <dgm:pt modelId="{C61CB0A2-1DE9-4E5D-8710-D53476DE6735}">
      <dgm:prSet/>
      <dgm:spPr/>
      <dgm:t>
        <a:bodyPr/>
        <a:lstStyle/>
        <a:p>
          <a:r>
            <a:rPr lang="fr-CA" noProof="0" smtClean="0">
              <a:solidFill>
                <a:schemeClr val="tx1"/>
              </a:solidFill>
            </a:rPr>
            <a:t>Changement transformateur reposant sur les leçons apprises.</a:t>
          </a:r>
          <a:endParaRPr lang="fr-CA" noProof="0" dirty="0" smtClean="0">
            <a:solidFill>
              <a:schemeClr val="tx1"/>
            </a:solidFill>
          </a:endParaRPr>
        </a:p>
      </dgm:t>
    </dgm:pt>
    <dgm:pt modelId="{904E94CE-3A0A-4931-9E1B-7907181D462D}" type="parTrans" cxnId="{4B8EE673-A84A-4D14-BE42-F9C47AA0BE4A}">
      <dgm:prSet/>
      <dgm:spPr/>
      <dgm:t>
        <a:bodyPr/>
        <a:lstStyle/>
        <a:p>
          <a:endParaRPr lang="en-US"/>
        </a:p>
      </dgm:t>
    </dgm:pt>
    <dgm:pt modelId="{01DD4A7D-EEE3-4216-A59B-CBC65399498A}" type="sibTrans" cxnId="{4B8EE673-A84A-4D14-BE42-F9C47AA0BE4A}">
      <dgm:prSet/>
      <dgm:spPr/>
      <dgm:t>
        <a:bodyPr/>
        <a:lstStyle/>
        <a:p>
          <a:endParaRPr lang="en-US"/>
        </a:p>
      </dgm:t>
    </dgm:pt>
    <dgm:pt modelId="{56CE4366-FF76-4B1C-8AAF-AA04863B34AA}">
      <dgm:prSet phldrT="[Text]"/>
      <dgm:spPr/>
      <dgm:t>
        <a:bodyPr/>
        <a:lstStyle/>
        <a:p>
          <a:r>
            <a:rPr lang="fr-CA" noProof="0" dirty="0" smtClean="0"/>
            <a:t>Les gens se mettent la tête dans le sable et résistent activement au changement.</a:t>
          </a:r>
          <a:endParaRPr lang="fr-CA" noProof="0" dirty="0"/>
        </a:p>
      </dgm:t>
    </dgm:pt>
    <dgm:pt modelId="{DF474800-611B-4818-BA86-313097A9D5D9}" type="parTrans" cxnId="{7E90D293-F71B-4DC6-9837-3ABE64D52BDB}">
      <dgm:prSet/>
      <dgm:spPr/>
      <dgm:t>
        <a:bodyPr/>
        <a:lstStyle/>
        <a:p>
          <a:endParaRPr lang="fr-CA"/>
        </a:p>
      </dgm:t>
    </dgm:pt>
    <dgm:pt modelId="{C7EBF4D0-6381-4012-895B-C0BF092511BE}" type="sibTrans" cxnId="{7E90D293-F71B-4DC6-9837-3ABE64D52BDB}">
      <dgm:prSet/>
      <dgm:spPr/>
      <dgm:t>
        <a:bodyPr/>
        <a:lstStyle/>
        <a:p>
          <a:endParaRPr lang="fr-CA"/>
        </a:p>
      </dgm:t>
    </dgm:pt>
    <dgm:pt modelId="{A86B7FDD-4350-4678-B7C8-DC4599801A55}" type="pres">
      <dgm:prSet presAssocID="{C2BAF8B0-CAC7-490C-9B62-38AA0EA36F45}" presName="linear" presStyleCnt="0">
        <dgm:presLayoutVars>
          <dgm:animLvl val="lvl"/>
          <dgm:resizeHandles val="exact"/>
        </dgm:presLayoutVars>
      </dgm:prSet>
      <dgm:spPr/>
      <dgm:t>
        <a:bodyPr/>
        <a:lstStyle/>
        <a:p>
          <a:endParaRPr lang="en-US"/>
        </a:p>
      </dgm:t>
    </dgm:pt>
    <dgm:pt modelId="{73CFE13A-0A12-480A-BD11-56970C882759}" type="pres">
      <dgm:prSet presAssocID="{AFB2E06B-B0ED-4457-9757-82C97171D58E}" presName="parentText" presStyleLbl="node1" presStyleIdx="0" presStyleCnt="4">
        <dgm:presLayoutVars>
          <dgm:chMax val="0"/>
          <dgm:bulletEnabled val="1"/>
        </dgm:presLayoutVars>
      </dgm:prSet>
      <dgm:spPr/>
      <dgm:t>
        <a:bodyPr/>
        <a:lstStyle/>
        <a:p>
          <a:endParaRPr lang="en-US"/>
        </a:p>
      </dgm:t>
    </dgm:pt>
    <dgm:pt modelId="{8CEFF9F8-012C-483E-BDAA-6E5DA566A03A}" type="pres">
      <dgm:prSet presAssocID="{AFB2E06B-B0ED-4457-9757-82C97171D58E}" presName="childText" presStyleLbl="revTx" presStyleIdx="0" presStyleCnt="4">
        <dgm:presLayoutVars>
          <dgm:bulletEnabled val="1"/>
        </dgm:presLayoutVars>
      </dgm:prSet>
      <dgm:spPr/>
      <dgm:t>
        <a:bodyPr/>
        <a:lstStyle/>
        <a:p>
          <a:endParaRPr lang="en-US"/>
        </a:p>
      </dgm:t>
    </dgm:pt>
    <dgm:pt modelId="{CEAA9CF1-323A-4566-B3D3-CF134FECF1A9}" type="pres">
      <dgm:prSet presAssocID="{7892E5C7-1B6A-4D7B-B9A0-1BA7E47FDAB1}" presName="parentText" presStyleLbl="node1" presStyleIdx="1" presStyleCnt="4">
        <dgm:presLayoutVars>
          <dgm:chMax val="0"/>
          <dgm:bulletEnabled val="1"/>
        </dgm:presLayoutVars>
      </dgm:prSet>
      <dgm:spPr/>
      <dgm:t>
        <a:bodyPr/>
        <a:lstStyle/>
        <a:p>
          <a:endParaRPr lang="en-US"/>
        </a:p>
      </dgm:t>
    </dgm:pt>
    <dgm:pt modelId="{63C469F8-5CA4-4B54-976F-35CC586C38C3}" type="pres">
      <dgm:prSet presAssocID="{7892E5C7-1B6A-4D7B-B9A0-1BA7E47FDAB1}" presName="childText" presStyleLbl="revTx" presStyleIdx="1" presStyleCnt="4">
        <dgm:presLayoutVars>
          <dgm:bulletEnabled val="1"/>
        </dgm:presLayoutVars>
      </dgm:prSet>
      <dgm:spPr/>
      <dgm:t>
        <a:bodyPr/>
        <a:lstStyle/>
        <a:p>
          <a:endParaRPr lang="en-US"/>
        </a:p>
      </dgm:t>
    </dgm:pt>
    <dgm:pt modelId="{F1F99C94-223F-4C09-8B42-DB7A666EEC5C}" type="pres">
      <dgm:prSet presAssocID="{6DE98E50-7559-4F07-8B9F-995DA32A0FB1}" presName="parentText" presStyleLbl="node1" presStyleIdx="2" presStyleCnt="4">
        <dgm:presLayoutVars>
          <dgm:chMax val="0"/>
          <dgm:bulletEnabled val="1"/>
        </dgm:presLayoutVars>
      </dgm:prSet>
      <dgm:spPr/>
      <dgm:t>
        <a:bodyPr/>
        <a:lstStyle/>
        <a:p>
          <a:endParaRPr lang="en-US"/>
        </a:p>
      </dgm:t>
    </dgm:pt>
    <dgm:pt modelId="{9AE4D778-A361-448A-BD73-71412F5870D7}" type="pres">
      <dgm:prSet presAssocID="{6DE98E50-7559-4F07-8B9F-995DA32A0FB1}" presName="childText" presStyleLbl="revTx" presStyleIdx="2" presStyleCnt="4">
        <dgm:presLayoutVars>
          <dgm:bulletEnabled val="1"/>
        </dgm:presLayoutVars>
      </dgm:prSet>
      <dgm:spPr/>
      <dgm:t>
        <a:bodyPr/>
        <a:lstStyle/>
        <a:p>
          <a:endParaRPr lang="en-US"/>
        </a:p>
      </dgm:t>
    </dgm:pt>
    <dgm:pt modelId="{AA6258E0-9951-45CE-9C40-2ABAD5D425B2}" type="pres">
      <dgm:prSet presAssocID="{E35548FE-6F9D-4BB7-B06D-9AAB348A60F9}" presName="parentText" presStyleLbl="node1" presStyleIdx="3" presStyleCnt="4">
        <dgm:presLayoutVars>
          <dgm:chMax val="0"/>
          <dgm:bulletEnabled val="1"/>
        </dgm:presLayoutVars>
      </dgm:prSet>
      <dgm:spPr/>
      <dgm:t>
        <a:bodyPr/>
        <a:lstStyle/>
        <a:p>
          <a:endParaRPr lang="en-US"/>
        </a:p>
      </dgm:t>
    </dgm:pt>
    <dgm:pt modelId="{012BA95D-94B2-4E1A-A2DB-DBDC3CD3E35D}" type="pres">
      <dgm:prSet presAssocID="{E35548FE-6F9D-4BB7-B06D-9AAB348A60F9}" presName="childText" presStyleLbl="revTx" presStyleIdx="3" presStyleCnt="4">
        <dgm:presLayoutVars>
          <dgm:bulletEnabled val="1"/>
        </dgm:presLayoutVars>
      </dgm:prSet>
      <dgm:spPr/>
      <dgm:t>
        <a:bodyPr/>
        <a:lstStyle/>
        <a:p>
          <a:endParaRPr lang="en-US"/>
        </a:p>
      </dgm:t>
    </dgm:pt>
  </dgm:ptLst>
  <dgm:cxnLst>
    <dgm:cxn modelId="{AC191E13-9CE8-465D-9A4A-28A69430B65E}" type="presOf" srcId="{865F377D-5723-4ABD-9196-F1F78442A0EC}" destId="{9AE4D778-A361-448A-BD73-71412F5870D7}" srcOrd="0" destOrd="1" presId="urn:microsoft.com/office/officeart/2005/8/layout/vList2"/>
    <dgm:cxn modelId="{F2D3DF61-7303-4EB2-A821-CFBBB05AB043}" srcId="{E35548FE-6F9D-4BB7-B06D-9AAB348A60F9}" destId="{582CE880-A80C-4578-BD8B-3723B0AC04EF}" srcOrd="0" destOrd="0" parTransId="{1FC5CBA4-3AD3-43C1-AA86-7AA58A9E1A74}" sibTransId="{7D0E4E97-0C5D-49E0-B8D9-DE418768C3BA}"/>
    <dgm:cxn modelId="{61E3350B-9596-4ABE-9EDF-913AC3BFDB22}" srcId="{AFB2E06B-B0ED-4457-9757-82C97171D58E}" destId="{22F7E161-2E67-4734-93F0-9713F34CEC10}" srcOrd="0" destOrd="0" parTransId="{9760B9A4-B251-4681-9AC6-F89DEC4FA387}" sibTransId="{9E06C4EA-354B-42A0-9506-2DFD0510C630}"/>
    <dgm:cxn modelId="{4BFA347E-D1A1-4531-9BEF-562D00FC1D5F}" type="presOf" srcId="{6DE98E50-7559-4F07-8B9F-995DA32A0FB1}" destId="{F1F99C94-223F-4C09-8B42-DB7A666EEC5C}" srcOrd="0" destOrd="0" presId="urn:microsoft.com/office/officeart/2005/8/layout/vList2"/>
    <dgm:cxn modelId="{92510403-3F5F-4799-B633-604D2DE623E9}" type="presOf" srcId="{4400B493-5433-459D-AE19-EFAE203AC632}" destId="{8CEFF9F8-012C-483E-BDAA-6E5DA566A03A}" srcOrd="0" destOrd="1" presId="urn:microsoft.com/office/officeart/2005/8/layout/vList2"/>
    <dgm:cxn modelId="{A833A5C9-521F-4E5B-8911-7F692EEF368D}" type="presOf" srcId="{AFB2E06B-B0ED-4457-9757-82C97171D58E}" destId="{73CFE13A-0A12-480A-BD11-56970C882759}" srcOrd="0" destOrd="0" presId="urn:microsoft.com/office/officeart/2005/8/layout/vList2"/>
    <dgm:cxn modelId="{02487D38-D6A5-48C8-9F15-805BC0C26F9E}" type="presOf" srcId="{582CE880-A80C-4578-BD8B-3723B0AC04EF}" destId="{012BA95D-94B2-4E1A-A2DB-DBDC3CD3E35D}" srcOrd="0" destOrd="0" presId="urn:microsoft.com/office/officeart/2005/8/layout/vList2"/>
    <dgm:cxn modelId="{4B8EE673-A84A-4D14-BE42-F9C47AA0BE4A}" srcId="{E35548FE-6F9D-4BB7-B06D-9AAB348A60F9}" destId="{C61CB0A2-1DE9-4E5D-8710-D53476DE6735}" srcOrd="2" destOrd="0" parTransId="{904E94CE-3A0A-4931-9E1B-7907181D462D}" sibTransId="{01DD4A7D-EEE3-4216-A59B-CBC65399498A}"/>
    <dgm:cxn modelId="{FBE6799D-0BD6-4FB8-B813-433E3801442D}" srcId="{E35548FE-6F9D-4BB7-B06D-9AAB348A60F9}" destId="{80820E1C-3AB1-4B26-A88A-4386AC38F91F}" srcOrd="1" destOrd="0" parTransId="{A6E75CF7-9045-4743-AC40-67DCB58E650C}" sibTransId="{434627BB-02F5-4BBD-9CB3-9E5052EAFA82}"/>
    <dgm:cxn modelId="{7E90D293-F71B-4DC6-9837-3ABE64D52BDB}" srcId="{6DE98E50-7559-4F07-8B9F-995DA32A0FB1}" destId="{56CE4366-FF76-4B1C-8AAF-AA04863B34AA}" srcOrd="2" destOrd="0" parTransId="{DF474800-611B-4818-BA86-313097A9D5D9}" sibTransId="{C7EBF4D0-6381-4012-895B-C0BF092511BE}"/>
    <dgm:cxn modelId="{F0CA6BD1-D4A2-4509-9965-D33114C57533}" type="presOf" srcId="{22F7E161-2E67-4734-93F0-9713F34CEC10}" destId="{8CEFF9F8-012C-483E-BDAA-6E5DA566A03A}" srcOrd="0" destOrd="0" presId="urn:microsoft.com/office/officeart/2005/8/layout/vList2"/>
    <dgm:cxn modelId="{517EB820-C2C5-4558-8E7F-F70956F7D188}" srcId="{6DE98E50-7559-4F07-8B9F-995DA32A0FB1}" destId="{B5038981-86AB-432D-AE57-555478D1B16F}" srcOrd="0" destOrd="0" parTransId="{796E197A-D66F-475B-B5E1-B33B8201EA91}" sibTransId="{77210A07-7D79-47A8-8A95-02599E402363}"/>
    <dgm:cxn modelId="{C93D9E8D-0F7D-49CC-9034-705C34EC12BC}" type="presOf" srcId="{E6C1B4C3-ACE2-42DD-871B-9A1DFEF052B4}" destId="{63C469F8-5CA4-4B54-976F-35CC586C38C3}" srcOrd="0" destOrd="0" presId="urn:microsoft.com/office/officeart/2005/8/layout/vList2"/>
    <dgm:cxn modelId="{22D7EA86-EDAD-4D6B-84B2-63F6A7DEFF0A}" srcId="{7892E5C7-1B6A-4D7B-B9A0-1BA7E47FDAB1}" destId="{D2C31B7F-ADCA-44CE-8188-2E5CAF3C622D}" srcOrd="1" destOrd="0" parTransId="{2CAFA2B5-899E-4B08-9C20-92896980C2BA}" sibTransId="{DA03ED96-E6F9-43DD-AA62-275BABEB4ED3}"/>
    <dgm:cxn modelId="{45391D54-F645-4D1E-B179-6F580CE36407}" type="presOf" srcId="{B6ADA833-0B9A-4DC8-9EC6-D32563A8F1EB}" destId="{63C469F8-5CA4-4B54-976F-35CC586C38C3}" srcOrd="0" destOrd="2" presId="urn:microsoft.com/office/officeart/2005/8/layout/vList2"/>
    <dgm:cxn modelId="{CF6388D0-29A1-438C-AE61-C825FA026F89}" srcId="{C2BAF8B0-CAC7-490C-9B62-38AA0EA36F45}" destId="{6DE98E50-7559-4F07-8B9F-995DA32A0FB1}" srcOrd="2" destOrd="0" parTransId="{B4F24B8E-A01E-4BA3-99AC-1BAA29254E74}" sibTransId="{5B3471C4-C0E3-42B9-9FDB-50662E88BA25}"/>
    <dgm:cxn modelId="{C3E06C1F-E698-42B4-B8DE-F42E9FCC3F4C}" type="presOf" srcId="{E35548FE-6F9D-4BB7-B06D-9AAB348A60F9}" destId="{AA6258E0-9951-45CE-9C40-2ABAD5D425B2}" srcOrd="0" destOrd="0" presId="urn:microsoft.com/office/officeart/2005/8/layout/vList2"/>
    <dgm:cxn modelId="{D33EC134-0A7B-4571-9F48-F7DD4E5D95BB}" srcId="{7892E5C7-1B6A-4D7B-B9A0-1BA7E47FDAB1}" destId="{E6C1B4C3-ACE2-42DD-871B-9A1DFEF052B4}" srcOrd="0" destOrd="0" parTransId="{AC6C538F-79C6-49F5-8592-2F76F09B0CB9}" sibTransId="{B11DFB98-08ED-4573-8B21-C879F8C6A018}"/>
    <dgm:cxn modelId="{DAB1EB7C-21DD-4679-BF05-A1678941A3A9}" type="presOf" srcId="{80820E1C-3AB1-4B26-A88A-4386AC38F91F}" destId="{012BA95D-94B2-4E1A-A2DB-DBDC3CD3E35D}" srcOrd="0" destOrd="1" presId="urn:microsoft.com/office/officeart/2005/8/layout/vList2"/>
    <dgm:cxn modelId="{524C2505-ED72-4544-8267-55BFD3D04773}" type="presOf" srcId="{C61CB0A2-1DE9-4E5D-8710-D53476DE6735}" destId="{012BA95D-94B2-4E1A-A2DB-DBDC3CD3E35D}" srcOrd="0" destOrd="2" presId="urn:microsoft.com/office/officeart/2005/8/layout/vList2"/>
    <dgm:cxn modelId="{634F60EE-84A5-49CE-AB6B-1F96750CE720}" type="presOf" srcId="{7892E5C7-1B6A-4D7B-B9A0-1BA7E47FDAB1}" destId="{CEAA9CF1-323A-4566-B3D3-CF134FECF1A9}" srcOrd="0" destOrd="0" presId="urn:microsoft.com/office/officeart/2005/8/layout/vList2"/>
    <dgm:cxn modelId="{AD2C0CE7-A80E-4A45-8B31-C0E3CFF4BFCB}" srcId="{6DE98E50-7559-4F07-8B9F-995DA32A0FB1}" destId="{865F377D-5723-4ABD-9196-F1F78442A0EC}" srcOrd="1" destOrd="0" parTransId="{3242DC30-45CA-46F2-94DA-69697620C568}" sibTransId="{EA2C3AF6-2E1C-4FD3-B6A3-B973FA0214E8}"/>
    <dgm:cxn modelId="{4CFE0C73-C2A2-4BC6-9447-DB5EC574C00C}" type="presOf" srcId="{56CE4366-FF76-4B1C-8AAF-AA04863B34AA}" destId="{9AE4D778-A361-448A-BD73-71412F5870D7}" srcOrd="0" destOrd="2" presId="urn:microsoft.com/office/officeart/2005/8/layout/vList2"/>
    <dgm:cxn modelId="{0558AA8E-E2EB-407C-BC41-A22AC5BB92D7}" srcId="{C2BAF8B0-CAC7-490C-9B62-38AA0EA36F45}" destId="{E35548FE-6F9D-4BB7-B06D-9AAB348A60F9}" srcOrd="3" destOrd="0" parTransId="{724A9466-2064-4AE4-B399-5413366B0D23}" sibTransId="{49B9A5CC-4DFE-44D1-99AB-DE2899B6B99E}"/>
    <dgm:cxn modelId="{6A9B72FF-07F5-471F-868A-9B2BB2DA9EBA}" type="presOf" srcId="{D2C31B7F-ADCA-44CE-8188-2E5CAF3C622D}" destId="{63C469F8-5CA4-4B54-976F-35CC586C38C3}" srcOrd="0" destOrd="1" presId="urn:microsoft.com/office/officeart/2005/8/layout/vList2"/>
    <dgm:cxn modelId="{DA1FD6C7-06BB-44FD-899E-F52A932EDBAE}" srcId="{C2BAF8B0-CAC7-490C-9B62-38AA0EA36F45}" destId="{7892E5C7-1B6A-4D7B-B9A0-1BA7E47FDAB1}" srcOrd="1" destOrd="0" parTransId="{31541AD3-EC00-4853-BC9E-33F42ACDC340}" sibTransId="{37F4DCA2-73C5-4FF8-82F0-20059687C95E}"/>
    <dgm:cxn modelId="{67CFD045-32D2-4CD4-BA62-64E230B9F2DA}" type="presOf" srcId="{C2BAF8B0-CAC7-490C-9B62-38AA0EA36F45}" destId="{A86B7FDD-4350-4678-B7C8-DC4599801A55}" srcOrd="0" destOrd="0" presId="urn:microsoft.com/office/officeart/2005/8/layout/vList2"/>
    <dgm:cxn modelId="{DDD98A70-CB8F-43BB-9EA2-572EB3708AC5}" srcId="{AFB2E06B-B0ED-4457-9757-82C97171D58E}" destId="{4400B493-5433-459D-AE19-EFAE203AC632}" srcOrd="1" destOrd="0" parTransId="{CF13CDA1-A24D-46EE-B07D-FB92EC67B828}" sibTransId="{CE00BC9C-3AEE-4182-8747-23E006D747C4}"/>
    <dgm:cxn modelId="{E13C38BC-DB06-4EC1-A586-36580576D59D}" srcId="{C2BAF8B0-CAC7-490C-9B62-38AA0EA36F45}" destId="{AFB2E06B-B0ED-4457-9757-82C97171D58E}" srcOrd="0" destOrd="0" parTransId="{6CE9F147-04E4-490F-8827-F6DA0658129E}" sibTransId="{10093078-8BEE-43C9-AC44-941FA2FAABC5}"/>
    <dgm:cxn modelId="{E5B40DEF-9B4A-4203-A15A-34D39C8AB281}" srcId="{7892E5C7-1B6A-4D7B-B9A0-1BA7E47FDAB1}" destId="{B6ADA833-0B9A-4DC8-9EC6-D32563A8F1EB}" srcOrd="2" destOrd="0" parTransId="{E62CC9B1-2CDE-44EC-B540-C89AFE3640B5}" sibTransId="{8D16D2EC-C0BA-479F-82C8-41175AEF276A}"/>
    <dgm:cxn modelId="{2AD08D23-B972-4C71-BB18-402F97BE3A44}" type="presOf" srcId="{B5038981-86AB-432D-AE57-555478D1B16F}" destId="{9AE4D778-A361-448A-BD73-71412F5870D7}" srcOrd="0" destOrd="0" presId="urn:microsoft.com/office/officeart/2005/8/layout/vList2"/>
    <dgm:cxn modelId="{D34D97A2-5A83-451F-B943-08956E9E848E}" type="presParOf" srcId="{A86B7FDD-4350-4678-B7C8-DC4599801A55}" destId="{73CFE13A-0A12-480A-BD11-56970C882759}" srcOrd="0" destOrd="0" presId="urn:microsoft.com/office/officeart/2005/8/layout/vList2"/>
    <dgm:cxn modelId="{DC7D5949-B144-494F-96EF-CF64A882D64E}" type="presParOf" srcId="{A86B7FDD-4350-4678-B7C8-DC4599801A55}" destId="{8CEFF9F8-012C-483E-BDAA-6E5DA566A03A}" srcOrd="1" destOrd="0" presId="urn:microsoft.com/office/officeart/2005/8/layout/vList2"/>
    <dgm:cxn modelId="{F2BB6DE7-6839-4BB9-BD71-EB22762AA261}" type="presParOf" srcId="{A86B7FDD-4350-4678-B7C8-DC4599801A55}" destId="{CEAA9CF1-323A-4566-B3D3-CF134FECF1A9}" srcOrd="2" destOrd="0" presId="urn:microsoft.com/office/officeart/2005/8/layout/vList2"/>
    <dgm:cxn modelId="{E3F6845A-0B28-4F8E-BBAF-24C408F940B6}" type="presParOf" srcId="{A86B7FDD-4350-4678-B7C8-DC4599801A55}" destId="{63C469F8-5CA4-4B54-976F-35CC586C38C3}" srcOrd="3" destOrd="0" presId="urn:microsoft.com/office/officeart/2005/8/layout/vList2"/>
    <dgm:cxn modelId="{68BDF2AA-5084-4A78-9F5A-213D2C7E6FD9}" type="presParOf" srcId="{A86B7FDD-4350-4678-B7C8-DC4599801A55}" destId="{F1F99C94-223F-4C09-8B42-DB7A666EEC5C}" srcOrd="4" destOrd="0" presId="urn:microsoft.com/office/officeart/2005/8/layout/vList2"/>
    <dgm:cxn modelId="{143505A2-CAFB-416A-8201-680DA32141A2}" type="presParOf" srcId="{A86B7FDD-4350-4678-B7C8-DC4599801A55}" destId="{9AE4D778-A361-448A-BD73-71412F5870D7}" srcOrd="5" destOrd="0" presId="urn:microsoft.com/office/officeart/2005/8/layout/vList2"/>
    <dgm:cxn modelId="{8B335749-0207-4F01-8C2C-B54CA11D65A8}" type="presParOf" srcId="{A86B7FDD-4350-4678-B7C8-DC4599801A55}" destId="{AA6258E0-9951-45CE-9C40-2ABAD5D425B2}" srcOrd="6" destOrd="0" presId="urn:microsoft.com/office/officeart/2005/8/layout/vList2"/>
    <dgm:cxn modelId="{BD6FA123-7E44-47C1-A966-23F441673F3E}" type="presParOf" srcId="{A86B7FDD-4350-4678-B7C8-DC4599801A55}" destId="{012BA95D-94B2-4E1A-A2DB-DBDC3CD3E35D}" srcOrd="7"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C138E4-05A8-478E-BB55-C4693E67A2A8}" type="doc">
      <dgm:prSet loTypeId="urn:microsoft.com/office/officeart/2005/8/layout/cycle4#1" loCatId="matrix" qsTypeId="urn:microsoft.com/office/officeart/2005/8/quickstyle/simple1" qsCatId="simple" csTypeId="urn:microsoft.com/office/officeart/2005/8/colors/colorful1#3" csCatId="colorful" phldr="1"/>
      <dgm:spPr/>
      <dgm:t>
        <a:bodyPr/>
        <a:lstStyle/>
        <a:p>
          <a:endParaRPr lang="en-US"/>
        </a:p>
      </dgm:t>
    </dgm:pt>
    <dgm:pt modelId="{C50B9B7B-8D40-4EE5-B892-285E09C90C87}">
      <dgm:prSet phldrT="[Text]"/>
      <dgm:spPr/>
      <dgm:t>
        <a:bodyPr/>
        <a:lstStyle/>
        <a:p>
          <a:r>
            <a:rPr lang="fr-CA" b="1" noProof="0" smtClean="0"/>
            <a:t>Expérience humaine et mode de vie</a:t>
          </a:r>
          <a:endParaRPr lang="fr-CA" b="1" noProof="0"/>
        </a:p>
      </dgm:t>
    </dgm:pt>
    <dgm:pt modelId="{548789DF-2811-4FF4-8855-BC13559AB566}" type="parTrans" cxnId="{3899D7D6-C0A6-4D5F-A3A0-9228508678C0}">
      <dgm:prSet/>
      <dgm:spPr/>
      <dgm:t>
        <a:bodyPr/>
        <a:lstStyle/>
        <a:p>
          <a:endParaRPr lang="en-US"/>
        </a:p>
      </dgm:t>
    </dgm:pt>
    <dgm:pt modelId="{DE544459-6419-4DC1-B04B-52ECA46E1021}" type="sibTrans" cxnId="{3899D7D6-C0A6-4D5F-A3A0-9228508678C0}">
      <dgm:prSet/>
      <dgm:spPr/>
      <dgm:t>
        <a:bodyPr/>
        <a:lstStyle/>
        <a:p>
          <a:endParaRPr lang="en-US"/>
        </a:p>
      </dgm:t>
    </dgm:pt>
    <dgm:pt modelId="{D88AA673-E640-4152-9C6C-C5B398F540FA}">
      <dgm:prSet phldrT="[Text]" custT="1"/>
      <dgm:spPr/>
      <dgm:t>
        <a:bodyPr/>
        <a:lstStyle/>
        <a:p>
          <a:pPr marL="92075" indent="-92075"/>
          <a:r>
            <a:rPr lang="fr-CA" sz="950" b="0" noProof="0" dirty="0" smtClean="0"/>
            <a:t>Accent accru sur la santé (mentale et physique) et le </a:t>
          </a:r>
          <a:r>
            <a:rPr lang="fr-CA" sz="950" b="0" noProof="0" dirty="0" smtClean="0"/>
            <a:t>bien‑être </a:t>
          </a:r>
          <a:r>
            <a:rPr lang="fr-CA" sz="950" b="0" noProof="0" dirty="0" smtClean="0"/>
            <a:t>de la personne.</a:t>
          </a:r>
          <a:endParaRPr lang="fr-CA" sz="950" b="0" noProof="0" dirty="0"/>
        </a:p>
      </dgm:t>
    </dgm:pt>
    <dgm:pt modelId="{31383CC9-9906-4352-A834-AFDC65F8FDDF}" type="parTrans" cxnId="{D115732E-15AD-42D5-9312-BECE77F5EFFF}">
      <dgm:prSet/>
      <dgm:spPr/>
      <dgm:t>
        <a:bodyPr/>
        <a:lstStyle/>
        <a:p>
          <a:endParaRPr lang="en-US"/>
        </a:p>
      </dgm:t>
    </dgm:pt>
    <dgm:pt modelId="{A9466D8A-D18D-4BA5-A746-DAF9FA5DE233}" type="sibTrans" cxnId="{D115732E-15AD-42D5-9312-BECE77F5EFFF}">
      <dgm:prSet/>
      <dgm:spPr/>
      <dgm:t>
        <a:bodyPr/>
        <a:lstStyle/>
        <a:p>
          <a:endParaRPr lang="en-US"/>
        </a:p>
      </dgm:t>
    </dgm:pt>
    <dgm:pt modelId="{2931B8B4-34F7-4D25-ADB3-17C711DC7C31}">
      <dgm:prSet phldrT="[Text]"/>
      <dgm:spPr/>
      <dgm:t>
        <a:bodyPr/>
        <a:lstStyle/>
        <a:p>
          <a:r>
            <a:rPr lang="fr-CA" b="1" noProof="0" smtClean="0">
              <a:solidFill>
                <a:schemeClr val="bg1"/>
              </a:solidFill>
            </a:rPr>
            <a:t>Confiance et transparence</a:t>
          </a:r>
          <a:endParaRPr lang="fr-CA" b="1" noProof="0">
            <a:solidFill>
              <a:schemeClr val="bg1"/>
            </a:solidFill>
          </a:endParaRPr>
        </a:p>
      </dgm:t>
    </dgm:pt>
    <dgm:pt modelId="{9CF8ACBC-3584-43E4-8ECD-357E1EE1834C}" type="parTrans" cxnId="{DFE144D2-8BBA-41B0-A382-66E3ECC3FD8C}">
      <dgm:prSet/>
      <dgm:spPr/>
      <dgm:t>
        <a:bodyPr/>
        <a:lstStyle/>
        <a:p>
          <a:endParaRPr lang="en-US"/>
        </a:p>
      </dgm:t>
    </dgm:pt>
    <dgm:pt modelId="{D4ADA0CE-01ED-47AE-97E2-86384B0ADAE8}" type="sibTrans" cxnId="{DFE144D2-8BBA-41B0-A382-66E3ECC3FD8C}">
      <dgm:prSet/>
      <dgm:spPr/>
      <dgm:t>
        <a:bodyPr/>
        <a:lstStyle/>
        <a:p>
          <a:endParaRPr lang="en-US"/>
        </a:p>
      </dgm:t>
    </dgm:pt>
    <dgm:pt modelId="{B63B24D6-5A70-44BE-AD0F-707C986EF826}">
      <dgm:prSet phldrT="[Text]" custT="1"/>
      <dgm:spPr/>
      <dgm:t>
        <a:bodyPr anchor="t"/>
        <a:lstStyle/>
        <a:p>
          <a:pPr marL="92075" indent="-92075" algn="l">
            <a:tabLst/>
          </a:pPr>
          <a:r>
            <a:rPr lang="fr-CA" sz="1000" b="0" noProof="0" smtClean="0"/>
            <a:t>Plus grande transparence entre l’employeur et l’employé, réponses agiles.</a:t>
          </a:r>
        </a:p>
      </dgm:t>
    </dgm:pt>
    <dgm:pt modelId="{2281F8C9-DFE2-43E9-8394-F399B974004D}" type="parTrans" cxnId="{D8BA1D19-2EEE-4212-AAF6-03421391E7A9}">
      <dgm:prSet/>
      <dgm:spPr/>
      <dgm:t>
        <a:bodyPr/>
        <a:lstStyle/>
        <a:p>
          <a:endParaRPr lang="en-US"/>
        </a:p>
      </dgm:t>
    </dgm:pt>
    <dgm:pt modelId="{998A1C7B-5FCA-4269-B656-8B4C9B89988F}" type="sibTrans" cxnId="{D8BA1D19-2EEE-4212-AAF6-03421391E7A9}">
      <dgm:prSet/>
      <dgm:spPr/>
      <dgm:t>
        <a:bodyPr/>
        <a:lstStyle/>
        <a:p>
          <a:endParaRPr lang="en-US"/>
        </a:p>
      </dgm:t>
    </dgm:pt>
    <dgm:pt modelId="{3E2CD96D-050D-4C9C-A970-D6B946517F2A}">
      <dgm:prSet phldrT="[Text]"/>
      <dgm:spPr/>
      <dgm:t>
        <a:bodyPr/>
        <a:lstStyle/>
        <a:p>
          <a:r>
            <a:rPr lang="fr-CA" b="1" noProof="0" dirty="0" smtClean="0"/>
            <a:t>Diversité et inclusion</a:t>
          </a:r>
          <a:endParaRPr lang="fr-CA" b="1" noProof="0" dirty="0"/>
        </a:p>
      </dgm:t>
    </dgm:pt>
    <dgm:pt modelId="{A05B2206-10CB-401E-85E0-E582DE9421E5}" type="parTrans" cxnId="{F639711F-C402-4D50-BEAC-F33C465245F6}">
      <dgm:prSet/>
      <dgm:spPr/>
      <dgm:t>
        <a:bodyPr/>
        <a:lstStyle/>
        <a:p>
          <a:endParaRPr lang="en-US"/>
        </a:p>
      </dgm:t>
    </dgm:pt>
    <dgm:pt modelId="{A04EFB6B-62B8-46B4-94F1-266FFC1D762D}" type="sibTrans" cxnId="{F639711F-C402-4D50-BEAC-F33C465245F6}">
      <dgm:prSet/>
      <dgm:spPr/>
      <dgm:t>
        <a:bodyPr/>
        <a:lstStyle/>
        <a:p>
          <a:endParaRPr lang="en-US"/>
        </a:p>
      </dgm:t>
    </dgm:pt>
    <dgm:pt modelId="{94BCF428-D22A-4E5F-A94B-3256CCA2BEAF}">
      <dgm:prSet phldrT="[Text]" custT="1"/>
      <dgm:spPr/>
      <dgm:t>
        <a:bodyPr anchor="b"/>
        <a:lstStyle/>
        <a:p>
          <a:pPr marL="92075" indent="-92075" algn="l"/>
          <a:r>
            <a:rPr lang="fr-CA" sz="1000" b="0" noProof="0" smtClean="0"/>
            <a:t>Fonction publique plus représentative.</a:t>
          </a:r>
          <a:endParaRPr lang="fr-CA" sz="1000" b="0" noProof="0"/>
        </a:p>
      </dgm:t>
    </dgm:pt>
    <dgm:pt modelId="{9603B37E-46A6-4173-BF98-4D224F576EDA}" type="parTrans" cxnId="{123D89D9-A471-4457-9B1E-87BEB0DF29DD}">
      <dgm:prSet/>
      <dgm:spPr/>
      <dgm:t>
        <a:bodyPr/>
        <a:lstStyle/>
        <a:p>
          <a:endParaRPr lang="en-US"/>
        </a:p>
      </dgm:t>
    </dgm:pt>
    <dgm:pt modelId="{7BE9E49C-14D8-4706-AB52-2D92F7614FE3}" type="sibTrans" cxnId="{123D89D9-A471-4457-9B1E-87BEB0DF29DD}">
      <dgm:prSet/>
      <dgm:spPr/>
      <dgm:t>
        <a:bodyPr/>
        <a:lstStyle/>
        <a:p>
          <a:endParaRPr lang="en-US"/>
        </a:p>
      </dgm:t>
    </dgm:pt>
    <dgm:pt modelId="{3E37CF50-5A24-412B-BE65-A32E27937AAC}">
      <dgm:prSet/>
      <dgm:spPr/>
      <dgm:t>
        <a:bodyPr/>
        <a:lstStyle/>
        <a:p>
          <a:r>
            <a:rPr lang="fr-CA" b="1" noProof="0" smtClean="0"/>
            <a:t>Prestation des services</a:t>
          </a:r>
          <a:endParaRPr lang="fr-CA" b="1" noProof="0"/>
        </a:p>
      </dgm:t>
    </dgm:pt>
    <dgm:pt modelId="{BCBD55C5-C284-41B7-A488-6F9091DD12F3}" type="parTrans" cxnId="{586DD374-985F-49E6-8380-4BA69D4779FE}">
      <dgm:prSet/>
      <dgm:spPr/>
      <dgm:t>
        <a:bodyPr/>
        <a:lstStyle/>
        <a:p>
          <a:endParaRPr lang="en-US"/>
        </a:p>
      </dgm:t>
    </dgm:pt>
    <dgm:pt modelId="{85D8BDD4-61A5-4DC8-84D5-1CF1479C6B34}" type="sibTrans" cxnId="{586DD374-985F-49E6-8380-4BA69D4779FE}">
      <dgm:prSet/>
      <dgm:spPr/>
      <dgm:t>
        <a:bodyPr/>
        <a:lstStyle/>
        <a:p>
          <a:endParaRPr lang="en-US"/>
        </a:p>
      </dgm:t>
    </dgm:pt>
    <dgm:pt modelId="{1D1E4CE6-5D64-44A1-91C3-61747834A651}">
      <dgm:prSet custT="1"/>
      <dgm:spPr/>
      <dgm:t>
        <a:bodyPr anchor="b" anchorCtr="1"/>
        <a:lstStyle/>
        <a:p>
          <a:pPr marL="92075" indent="-92075"/>
          <a:r>
            <a:rPr lang="fr-CA" sz="950" b="0" noProof="0" smtClean="0">
              <a:solidFill>
                <a:schemeClr val="tx1"/>
              </a:solidFill>
            </a:rPr>
            <a:t>Prestation de services sur mesure, efficaces et souples aux citoyens.</a:t>
          </a:r>
          <a:endParaRPr lang="fr-CA" sz="950" b="0" noProof="0">
            <a:solidFill>
              <a:schemeClr val="tx1"/>
            </a:solidFill>
          </a:endParaRPr>
        </a:p>
      </dgm:t>
    </dgm:pt>
    <dgm:pt modelId="{86F23B2D-8B23-4A78-9AFD-6007903E03EB}" type="parTrans" cxnId="{4A533057-7D5A-4C1E-967E-D6D797D199D7}">
      <dgm:prSet/>
      <dgm:spPr/>
      <dgm:t>
        <a:bodyPr/>
        <a:lstStyle/>
        <a:p>
          <a:endParaRPr lang="en-US"/>
        </a:p>
      </dgm:t>
    </dgm:pt>
    <dgm:pt modelId="{BCCF55A6-D64F-45EE-B375-8A7F28F41C18}" type="sibTrans" cxnId="{4A533057-7D5A-4C1E-967E-D6D797D199D7}">
      <dgm:prSet/>
      <dgm:spPr/>
      <dgm:t>
        <a:bodyPr/>
        <a:lstStyle/>
        <a:p>
          <a:endParaRPr lang="en-US"/>
        </a:p>
      </dgm:t>
    </dgm:pt>
    <dgm:pt modelId="{87A23A92-BBB6-4212-9474-B122109F490A}">
      <dgm:prSet phldrT="[Text]" custT="1"/>
      <dgm:spPr/>
      <dgm:t>
        <a:bodyPr/>
        <a:lstStyle/>
        <a:p>
          <a:pPr marL="92075" indent="-92075"/>
          <a:r>
            <a:rPr lang="fr-CA" sz="950" b="0" noProof="0" dirty="0" smtClean="0"/>
            <a:t>Coordination de l’apprentissage continu et de la planification de carrière, en fonction de données intelligentes, de l’intelligence artificielle et de l’être humain.</a:t>
          </a:r>
          <a:endParaRPr lang="fr-CA" sz="950" b="0" noProof="0" dirty="0"/>
        </a:p>
      </dgm:t>
    </dgm:pt>
    <dgm:pt modelId="{95EAD0DB-74F3-48C5-8766-8401A0B2C339}" type="parTrans" cxnId="{C5B3A3AA-6565-4CCB-B337-1844B74DF502}">
      <dgm:prSet/>
      <dgm:spPr/>
      <dgm:t>
        <a:bodyPr/>
        <a:lstStyle/>
        <a:p>
          <a:endParaRPr lang="fr-CA"/>
        </a:p>
      </dgm:t>
    </dgm:pt>
    <dgm:pt modelId="{6F841A88-0B62-4A29-86C0-AB8ACE5EAF96}" type="sibTrans" cxnId="{C5B3A3AA-6565-4CCB-B337-1844B74DF502}">
      <dgm:prSet/>
      <dgm:spPr/>
      <dgm:t>
        <a:bodyPr/>
        <a:lstStyle/>
        <a:p>
          <a:endParaRPr lang="fr-CA"/>
        </a:p>
      </dgm:t>
    </dgm:pt>
    <dgm:pt modelId="{F56CE575-AD70-4943-9548-1FAD11CB8B75}">
      <dgm:prSet phldrT="[Text]" custT="1"/>
      <dgm:spPr/>
      <dgm:t>
        <a:bodyPr/>
        <a:lstStyle/>
        <a:p>
          <a:pPr marL="92075" indent="-92075"/>
          <a:r>
            <a:rPr lang="fr-CA" sz="950" b="0" noProof="0" dirty="0" smtClean="0"/>
            <a:t>Mobilité fluide des employés (à l’intérieur et à l’extérieur du gouvernement).</a:t>
          </a:r>
          <a:endParaRPr lang="fr-CA" sz="950" b="0" noProof="0" dirty="0"/>
        </a:p>
      </dgm:t>
    </dgm:pt>
    <dgm:pt modelId="{91965EF1-3D56-4EE4-AE9C-9A9D4238636E}" type="parTrans" cxnId="{60951B05-80FA-489E-9505-71AC3ACFCF6F}">
      <dgm:prSet/>
      <dgm:spPr/>
      <dgm:t>
        <a:bodyPr/>
        <a:lstStyle/>
        <a:p>
          <a:endParaRPr lang="fr-CA"/>
        </a:p>
      </dgm:t>
    </dgm:pt>
    <dgm:pt modelId="{5F2FF28C-CE62-467B-8C6C-616FACE52F9D}" type="sibTrans" cxnId="{60951B05-80FA-489E-9505-71AC3ACFCF6F}">
      <dgm:prSet/>
      <dgm:spPr/>
      <dgm:t>
        <a:bodyPr/>
        <a:lstStyle/>
        <a:p>
          <a:endParaRPr lang="fr-CA"/>
        </a:p>
      </dgm:t>
    </dgm:pt>
    <dgm:pt modelId="{C4A4E8BB-8765-4F6B-8DA5-4119509AA162}">
      <dgm:prSet phldrT="[Text]" custT="1"/>
      <dgm:spPr/>
      <dgm:t>
        <a:bodyPr/>
        <a:lstStyle/>
        <a:p>
          <a:pPr marL="92075" indent="-92075"/>
          <a:r>
            <a:rPr lang="fr-CA" sz="950" b="0" noProof="0" smtClean="0"/>
            <a:t>Travail virtuel sans frontières.</a:t>
          </a:r>
          <a:endParaRPr lang="fr-CA" sz="950" b="0" noProof="0"/>
        </a:p>
      </dgm:t>
    </dgm:pt>
    <dgm:pt modelId="{3C5DD9E4-8773-4B71-B707-427019A40C23}" type="parTrans" cxnId="{48CF9A4E-F723-4414-B16E-B656F873A67A}">
      <dgm:prSet/>
      <dgm:spPr/>
      <dgm:t>
        <a:bodyPr/>
        <a:lstStyle/>
        <a:p>
          <a:endParaRPr lang="fr-CA"/>
        </a:p>
      </dgm:t>
    </dgm:pt>
    <dgm:pt modelId="{5FBAE8B8-F5D5-41C8-920B-507022E2CAE0}" type="sibTrans" cxnId="{48CF9A4E-F723-4414-B16E-B656F873A67A}">
      <dgm:prSet/>
      <dgm:spPr/>
      <dgm:t>
        <a:bodyPr/>
        <a:lstStyle/>
        <a:p>
          <a:endParaRPr lang="fr-CA"/>
        </a:p>
      </dgm:t>
    </dgm:pt>
    <dgm:pt modelId="{30ED5FFA-AB87-47EE-B254-7082C519382E}">
      <dgm:prSet phldrT="[Text]" custT="1"/>
      <dgm:spPr/>
      <dgm:t>
        <a:bodyPr/>
        <a:lstStyle/>
        <a:p>
          <a:pPr marL="92075" indent="-92075"/>
          <a:r>
            <a:rPr lang="fr-CA" sz="950" b="0" noProof="0" dirty="0" smtClean="0"/>
            <a:t>Importance et capacités accrues e vue d’un espace de travail sécuritaire sur le plan psychologique.</a:t>
          </a:r>
          <a:endParaRPr lang="fr-CA" sz="950" b="0" noProof="0" dirty="0"/>
        </a:p>
      </dgm:t>
    </dgm:pt>
    <dgm:pt modelId="{8F2143A3-0894-4108-BF23-4852BB5FB67F}" type="parTrans" cxnId="{F82023F7-52F8-4D19-BE51-9B3F12C9487F}">
      <dgm:prSet/>
      <dgm:spPr/>
      <dgm:t>
        <a:bodyPr/>
        <a:lstStyle/>
        <a:p>
          <a:endParaRPr lang="fr-CA"/>
        </a:p>
      </dgm:t>
    </dgm:pt>
    <dgm:pt modelId="{D5A979AE-0359-4D8B-B1C5-9213B1A898C2}" type="sibTrans" cxnId="{F82023F7-52F8-4D19-BE51-9B3F12C9487F}">
      <dgm:prSet/>
      <dgm:spPr/>
      <dgm:t>
        <a:bodyPr/>
        <a:lstStyle/>
        <a:p>
          <a:endParaRPr lang="fr-CA"/>
        </a:p>
      </dgm:t>
    </dgm:pt>
    <dgm:pt modelId="{5B2D2AF1-952D-45D1-A489-88280B42C871}">
      <dgm:prSet phldrT="[Text]" custT="1"/>
      <dgm:spPr/>
      <dgm:t>
        <a:bodyPr/>
        <a:lstStyle/>
        <a:p>
          <a:pPr marL="92075" indent="-92075"/>
          <a:r>
            <a:rPr lang="fr-CA" sz="950" b="0" noProof="0" smtClean="0"/>
            <a:t>Utilisation accrue des talents, compréhension améliorée des compétences et de l’expérience de l’effectif actuel.</a:t>
          </a:r>
          <a:endParaRPr lang="fr-CA" sz="950" b="0" noProof="0"/>
        </a:p>
      </dgm:t>
    </dgm:pt>
    <dgm:pt modelId="{712E5F16-4030-423E-8A45-0D221D00ECF2}" type="parTrans" cxnId="{1D6DBA81-D00C-4EF1-9EBF-6781AACB9ED1}">
      <dgm:prSet/>
      <dgm:spPr/>
      <dgm:t>
        <a:bodyPr/>
        <a:lstStyle/>
        <a:p>
          <a:endParaRPr lang="fr-CA"/>
        </a:p>
      </dgm:t>
    </dgm:pt>
    <dgm:pt modelId="{3318A0BC-D205-4630-82F2-D6B8580E105B}" type="sibTrans" cxnId="{1D6DBA81-D00C-4EF1-9EBF-6781AACB9ED1}">
      <dgm:prSet/>
      <dgm:spPr/>
      <dgm:t>
        <a:bodyPr/>
        <a:lstStyle/>
        <a:p>
          <a:endParaRPr lang="fr-CA"/>
        </a:p>
      </dgm:t>
    </dgm:pt>
    <dgm:pt modelId="{A11F0025-0B68-4BC7-A095-1B7610E4EE20}">
      <dgm:prSet phldrT="[Text]" custT="1"/>
      <dgm:spPr/>
      <dgm:t>
        <a:bodyPr/>
        <a:lstStyle/>
        <a:p>
          <a:pPr marL="92075" indent="-92075"/>
          <a:r>
            <a:rPr lang="fr-CA" sz="950" b="0" noProof="0" dirty="0" smtClean="0"/>
            <a:t>Plus grande souplesse dans les régimes de travail, ce qui permet aux employés de gérer leur mode de vie et leur carrière.</a:t>
          </a:r>
          <a:endParaRPr lang="fr-CA" sz="950" b="0" noProof="0" dirty="0"/>
        </a:p>
      </dgm:t>
    </dgm:pt>
    <dgm:pt modelId="{FC99B48F-1EA3-4C22-91CF-C6C345B99DA7}" type="parTrans" cxnId="{8AE182D1-9BDF-4172-85A0-A47C9DEE8B93}">
      <dgm:prSet/>
      <dgm:spPr/>
      <dgm:t>
        <a:bodyPr/>
        <a:lstStyle/>
        <a:p>
          <a:endParaRPr lang="fr-CA"/>
        </a:p>
      </dgm:t>
    </dgm:pt>
    <dgm:pt modelId="{5FD91CD5-C855-417F-BAB6-96E2F1BAC994}" type="sibTrans" cxnId="{8AE182D1-9BDF-4172-85A0-A47C9DEE8B93}">
      <dgm:prSet/>
      <dgm:spPr/>
      <dgm:t>
        <a:bodyPr/>
        <a:lstStyle/>
        <a:p>
          <a:endParaRPr lang="fr-CA"/>
        </a:p>
      </dgm:t>
    </dgm:pt>
    <dgm:pt modelId="{4C8FEC4D-7AC0-4F09-B0AB-A6606FADAE0E}">
      <dgm:prSet phldrT="[Text]" custT="1"/>
      <dgm:spPr/>
      <dgm:t>
        <a:bodyPr/>
        <a:lstStyle/>
        <a:p>
          <a:pPr marL="92075" indent="-92075"/>
          <a:r>
            <a:rPr lang="fr-CA" sz="950" b="0" noProof="0" dirty="0" smtClean="0"/>
            <a:t>Valeurs nuancées et globales en matière de rémunération (abandon de la pensée traditionnelle fondée sur les heures et les résultats).</a:t>
          </a:r>
          <a:endParaRPr lang="fr-CA" sz="950" b="0" noProof="0" dirty="0"/>
        </a:p>
      </dgm:t>
    </dgm:pt>
    <dgm:pt modelId="{77924D40-60F2-4609-A897-FC5C27EDC26E}" type="parTrans" cxnId="{3AAC6F64-5B14-4127-813A-B89961FFAB66}">
      <dgm:prSet/>
      <dgm:spPr/>
      <dgm:t>
        <a:bodyPr/>
        <a:lstStyle/>
        <a:p>
          <a:endParaRPr lang="fr-CA"/>
        </a:p>
      </dgm:t>
    </dgm:pt>
    <dgm:pt modelId="{A15CCACA-290A-4D0B-94D7-DD26B2F1875C}" type="sibTrans" cxnId="{3AAC6F64-5B14-4127-813A-B89961FFAB66}">
      <dgm:prSet/>
      <dgm:spPr/>
      <dgm:t>
        <a:bodyPr/>
        <a:lstStyle/>
        <a:p>
          <a:endParaRPr lang="fr-CA"/>
        </a:p>
      </dgm:t>
    </dgm:pt>
    <dgm:pt modelId="{330E6A59-7323-4256-A736-47865710A5F3}">
      <dgm:prSet phldrT="[Text]" custT="1"/>
      <dgm:spPr/>
      <dgm:t>
        <a:bodyPr anchor="t"/>
        <a:lstStyle/>
        <a:p>
          <a:pPr marL="92075" indent="-92075" algn="l">
            <a:tabLst/>
          </a:pPr>
          <a:r>
            <a:rPr lang="fr-CA" sz="1000" b="0" noProof="0" dirty="0" smtClean="0"/>
            <a:t>Passage de la méritocratie à une approche globale axée sur la valeur et la contribution au travail.</a:t>
          </a:r>
        </a:p>
      </dgm:t>
    </dgm:pt>
    <dgm:pt modelId="{D5A89B28-DC2A-4BE1-871F-438BAC073B9F}" type="parTrans" cxnId="{3E4A0B30-57D7-4C00-A308-D43DD933A5D5}">
      <dgm:prSet/>
      <dgm:spPr/>
    </dgm:pt>
    <dgm:pt modelId="{2729AE40-28B3-4234-9AD7-2DE411667791}" type="sibTrans" cxnId="{3E4A0B30-57D7-4C00-A308-D43DD933A5D5}">
      <dgm:prSet/>
      <dgm:spPr/>
    </dgm:pt>
    <dgm:pt modelId="{67C3038F-CFBC-419E-BB94-BA57C83F63F6}">
      <dgm:prSet phldrT="[Text]" custT="1"/>
      <dgm:spPr/>
      <dgm:t>
        <a:bodyPr anchor="t"/>
        <a:lstStyle/>
        <a:p>
          <a:pPr marL="92075" indent="-92075" algn="l">
            <a:tabLst/>
          </a:pPr>
          <a:r>
            <a:rPr lang="fr-CA" sz="1000" b="0" noProof="0" smtClean="0"/>
            <a:t>Plus grande confiance à l’égard du gouvernement et des institutions.</a:t>
          </a:r>
        </a:p>
      </dgm:t>
    </dgm:pt>
    <dgm:pt modelId="{E49D9013-7514-4031-9AFD-DE335503A1C5}" type="parTrans" cxnId="{C6B8FD8D-0C62-4389-AC40-DA608513B98C}">
      <dgm:prSet/>
      <dgm:spPr/>
    </dgm:pt>
    <dgm:pt modelId="{1413329F-55AB-469D-84BE-9A4417C757B2}" type="sibTrans" cxnId="{C6B8FD8D-0C62-4389-AC40-DA608513B98C}">
      <dgm:prSet/>
      <dgm:spPr/>
    </dgm:pt>
    <dgm:pt modelId="{81F0D919-C253-4616-8ECA-CD513768FB9F}">
      <dgm:prSet phldrT="[Text]" custT="1"/>
      <dgm:spPr/>
      <dgm:t>
        <a:bodyPr anchor="t"/>
        <a:lstStyle/>
        <a:p>
          <a:pPr marL="92075" indent="-92075" algn="l">
            <a:tabLst/>
          </a:pPr>
          <a:r>
            <a:rPr lang="fr-CA" sz="1000" b="0" noProof="0" smtClean="0"/>
            <a:t>Démantèlement des hiérarchies, meilleure intégration et répartition de l’expertise en matière de leadership et des domaines d’expertise.</a:t>
          </a:r>
        </a:p>
      </dgm:t>
    </dgm:pt>
    <dgm:pt modelId="{8F08CB8D-F7D4-470A-A821-FECDB19A74F1}" type="parTrans" cxnId="{09D992FB-0F96-4B0A-AC31-4ABF0ADA1AA5}">
      <dgm:prSet/>
      <dgm:spPr/>
    </dgm:pt>
    <dgm:pt modelId="{7C481839-65BC-4E89-8C33-9E70A2066E1C}" type="sibTrans" cxnId="{09D992FB-0F96-4B0A-AC31-4ABF0ADA1AA5}">
      <dgm:prSet/>
      <dgm:spPr/>
    </dgm:pt>
    <dgm:pt modelId="{85222A9D-344B-48B0-A37D-A75EC8CF0D90}">
      <dgm:prSet phldrT="[Text]" custT="1"/>
      <dgm:spPr/>
      <dgm:t>
        <a:bodyPr anchor="t"/>
        <a:lstStyle/>
        <a:p>
          <a:pPr marL="92075" indent="-92075" algn="l">
            <a:tabLst/>
          </a:pPr>
          <a:r>
            <a:rPr lang="fr-CA" sz="1000" b="0" noProof="0" smtClean="0"/>
            <a:t>Plus grande collaboration à l’intérieur et à l’extérieur des ministères.</a:t>
          </a:r>
        </a:p>
      </dgm:t>
    </dgm:pt>
    <dgm:pt modelId="{8FB209F9-9695-46EC-9DF0-04B131FCA425}" type="parTrans" cxnId="{890D0A74-AEE5-4160-BC9D-1EC3B1DACAA7}">
      <dgm:prSet/>
      <dgm:spPr/>
    </dgm:pt>
    <dgm:pt modelId="{ADD80CE2-08F5-4F0F-B4BB-1AB77FD84DC6}" type="sibTrans" cxnId="{890D0A74-AEE5-4160-BC9D-1EC3B1DACAA7}">
      <dgm:prSet/>
      <dgm:spPr/>
    </dgm:pt>
    <dgm:pt modelId="{CF197A6C-CF85-4D52-A17C-2CBCE9DAD84B}">
      <dgm:prSet phldrT="[Text]" custT="1"/>
      <dgm:spPr/>
      <dgm:t>
        <a:bodyPr anchor="t"/>
        <a:lstStyle/>
        <a:p>
          <a:pPr marL="92075" indent="-92075" algn="l">
            <a:tabLst/>
          </a:pPr>
          <a:r>
            <a:rPr lang="fr-CA" sz="1000" b="0" noProof="0" smtClean="0"/>
            <a:t>Diminution de l’espace entre les décideurs et les clients.</a:t>
          </a:r>
        </a:p>
      </dgm:t>
    </dgm:pt>
    <dgm:pt modelId="{F694B8C1-455C-4916-9A6D-773857DB601F}" type="parTrans" cxnId="{25FB0285-A511-4569-8872-CB6C0829DA4B}">
      <dgm:prSet/>
      <dgm:spPr/>
    </dgm:pt>
    <dgm:pt modelId="{DF43B6CF-3A67-4D66-A37F-904709EF8683}" type="sibTrans" cxnId="{25FB0285-A511-4569-8872-CB6C0829DA4B}">
      <dgm:prSet/>
      <dgm:spPr/>
    </dgm:pt>
    <dgm:pt modelId="{7D938A7E-D891-4138-9999-DE7658810598}">
      <dgm:prSet phldrT="[Text]" custT="1"/>
      <dgm:spPr/>
      <dgm:t>
        <a:bodyPr anchor="t"/>
        <a:lstStyle/>
        <a:p>
          <a:pPr marL="92075" indent="-92075" algn="l">
            <a:tabLst/>
          </a:pPr>
          <a:r>
            <a:rPr lang="fr-CA" sz="1000" b="0" noProof="0" dirty="0" smtClean="0"/>
            <a:t>Plus grande ouverture et accessibilité du travail entre les ministères.</a:t>
          </a:r>
        </a:p>
      </dgm:t>
    </dgm:pt>
    <dgm:pt modelId="{253B48C0-99C9-4495-9364-E8D251CF0B70}" type="parTrans" cxnId="{0AC80C38-6F47-4B64-925E-8E51001C5795}">
      <dgm:prSet/>
      <dgm:spPr/>
    </dgm:pt>
    <dgm:pt modelId="{9B2934BB-4B82-4637-8985-EC543E354DF5}" type="sibTrans" cxnId="{0AC80C38-6F47-4B64-925E-8E51001C5795}">
      <dgm:prSet/>
      <dgm:spPr/>
    </dgm:pt>
    <dgm:pt modelId="{525A279A-8828-49F9-9C54-CC4B61EFCD44}">
      <dgm:prSet phldrT="[Text]" custT="1"/>
      <dgm:spPr/>
      <dgm:t>
        <a:bodyPr anchor="t"/>
        <a:lstStyle/>
        <a:p>
          <a:pPr marL="92075" indent="-92075" algn="l">
            <a:tabLst/>
          </a:pPr>
          <a:r>
            <a:rPr lang="fr-CA" sz="1000" b="0" noProof="0" dirty="0" smtClean="0"/>
            <a:t>Défragmentation des données, transparence </a:t>
          </a:r>
          <a:r>
            <a:rPr lang="fr-CA" sz="1000" b="0" noProof="0" dirty="0" smtClean="0"/>
            <a:t>ministérielle </a:t>
          </a:r>
          <a:r>
            <a:rPr lang="fr-CA" sz="1000" b="0" noProof="0" dirty="0" smtClean="0"/>
            <a:t>et échanges facilités entre les ministères par les chaînes de blocs. </a:t>
          </a:r>
        </a:p>
      </dgm:t>
    </dgm:pt>
    <dgm:pt modelId="{C52B4CC0-5F52-4E48-8832-8527BA3B5D74}" type="parTrans" cxnId="{EE018E82-40C9-4AA9-A38E-A533EF34DF2A}">
      <dgm:prSet/>
      <dgm:spPr/>
    </dgm:pt>
    <dgm:pt modelId="{9C5C4B88-A996-4D56-86D8-04F4EBF48E11}" type="sibTrans" cxnId="{EE018E82-40C9-4AA9-A38E-A533EF34DF2A}">
      <dgm:prSet/>
      <dgm:spPr/>
    </dgm:pt>
    <dgm:pt modelId="{F3E14878-FE83-4283-8E9E-9C96071F8CCE}">
      <dgm:prSet custT="1"/>
      <dgm:spPr/>
      <dgm:t>
        <a:bodyPr anchor="b" anchorCtr="1"/>
        <a:lstStyle/>
        <a:p>
          <a:pPr marL="92075" indent="-92075"/>
          <a:r>
            <a:rPr lang="fr-CA" sz="950" b="0" noProof="0" smtClean="0">
              <a:solidFill>
                <a:schemeClr val="tx1"/>
              </a:solidFill>
            </a:rPr>
            <a:t>Technologie de traduction linguistique permettant de briser les barrières et d’accroître la prestation de services axés sur l’être humain.</a:t>
          </a:r>
          <a:endParaRPr lang="fr-CA" sz="950" b="0" noProof="0" dirty="0">
            <a:solidFill>
              <a:schemeClr val="tx1"/>
            </a:solidFill>
          </a:endParaRPr>
        </a:p>
      </dgm:t>
    </dgm:pt>
    <dgm:pt modelId="{AB57EB90-1630-404D-B7CC-FC379094740C}" type="sibTrans" cxnId="{4B930FA0-44EB-4B2C-AE1F-DDACE098D5D2}">
      <dgm:prSet/>
      <dgm:spPr/>
      <dgm:t>
        <a:bodyPr/>
        <a:lstStyle/>
        <a:p>
          <a:endParaRPr lang="en-US"/>
        </a:p>
      </dgm:t>
    </dgm:pt>
    <dgm:pt modelId="{79B4B735-5AD6-427D-B099-BD4E3212ACC8}" type="parTrans" cxnId="{4B930FA0-44EB-4B2C-AE1F-DDACE098D5D2}">
      <dgm:prSet/>
      <dgm:spPr/>
      <dgm:t>
        <a:bodyPr/>
        <a:lstStyle/>
        <a:p>
          <a:endParaRPr lang="en-US"/>
        </a:p>
      </dgm:t>
    </dgm:pt>
    <dgm:pt modelId="{7B87CEB9-970C-46C1-B8D6-F733F259CF43}">
      <dgm:prSet custT="1"/>
      <dgm:spPr/>
      <dgm:t>
        <a:bodyPr anchor="b" anchorCtr="1"/>
        <a:lstStyle/>
        <a:p>
          <a:pPr marL="92075" indent="-92075"/>
          <a:r>
            <a:rPr lang="fr-CA" sz="950" b="0" noProof="0" dirty="0" smtClean="0">
              <a:solidFill>
                <a:schemeClr val="tx1"/>
              </a:solidFill>
            </a:rPr>
            <a:t>Accès à la technologie d’augmentation humaine, l’avenir en matière de capacité et d’accessibilité.</a:t>
          </a:r>
          <a:endParaRPr lang="fr-CA" sz="950" b="0" noProof="0" dirty="0">
            <a:solidFill>
              <a:schemeClr val="tx1"/>
            </a:solidFill>
          </a:endParaRPr>
        </a:p>
      </dgm:t>
    </dgm:pt>
    <dgm:pt modelId="{310E6FD9-DD25-452C-A2EF-0471C16AF757}" type="sibTrans" cxnId="{8693957C-FD9C-46CB-8651-6FEBC8CACBAF}">
      <dgm:prSet/>
      <dgm:spPr/>
      <dgm:t>
        <a:bodyPr/>
        <a:lstStyle/>
        <a:p>
          <a:endParaRPr lang="en-US"/>
        </a:p>
      </dgm:t>
    </dgm:pt>
    <dgm:pt modelId="{A617949D-2CF9-490F-87AA-BA9A6E40463E}" type="parTrans" cxnId="{8693957C-FD9C-46CB-8651-6FEBC8CACBAF}">
      <dgm:prSet/>
      <dgm:spPr/>
      <dgm:t>
        <a:bodyPr/>
        <a:lstStyle/>
        <a:p>
          <a:endParaRPr lang="en-US"/>
        </a:p>
      </dgm:t>
    </dgm:pt>
    <dgm:pt modelId="{FF3578AB-ABE9-4441-85B7-01B9D41A9B0C}">
      <dgm:prSet custT="1"/>
      <dgm:spPr/>
      <dgm:t>
        <a:bodyPr anchor="b" anchorCtr="1"/>
        <a:lstStyle/>
        <a:p>
          <a:pPr marL="92075" indent="-92075"/>
          <a:r>
            <a:rPr lang="fr-CA" sz="950" b="0" noProof="0" smtClean="0">
              <a:solidFill>
                <a:schemeClr val="tx1"/>
              </a:solidFill>
            </a:rPr>
            <a:t>Passage d’un régime de conformité à une conception axée sur l’être humain grâce à la technologie.</a:t>
          </a:r>
          <a:endParaRPr lang="fr-CA" sz="950" b="0" noProof="0" dirty="0">
            <a:solidFill>
              <a:schemeClr val="tx1"/>
            </a:solidFill>
          </a:endParaRPr>
        </a:p>
      </dgm:t>
    </dgm:pt>
    <dgm:pt modelId="{7A843CA4-DA08-48CA-A3CF-45AC335BCBEA}" type="sibTrans" cxnId="{7387E52C-4DFF-4694-97EF-47481C069877}">
      <dgm:prSet/>
      <dgm:spPr/>
      <dgm:t>
        <a:bodyPr/>
        <a:lstStyle/>
        <a:p>
          <a:endParaRPr lang="en-US"/>
        </a:p>
      </dgm:t>
    </dgm:pt>
    <dgm:pt modelId="{902CD893-07B9-457C-9D6E-602738333824}" type="parTrans" cxnId="{7387E52C-4DFF-4694-97EF-47481C069877}">
      <dgm:prSet/>
      <dgm:spPr/>
      <dgm:t>
        <a:bodyPr/>
        <a:lstStyle/>
        <a:p>
          <a:endParaRPr lang="en-US"/>
        </a:p>
      </dgm:t>
    </dgm:pt>
    <dgm:pt modelId="{32E40D13-2014-4FEB-89B0-5E90CFB51F43}">
      <dgm:prSet custT="1"/>
      <dgm:spPr/>
      <dgm:t>
        <a:bodyPr anchor="b" anchorCtr="1"/>
        <a:lstStyle/>
        <a:p>
          <a:pPr marL="92075" indent="-92075"/>
          <a:r>
            <a:rPr lang="fr-CA" sz="950" b="0" noProof="0" smtClean="0">
              <a:solidFill>
                <a:schemeClr val="tx1"/>
              </a:solidFill>
            </a:rPr>
            <a:t>Hausse de la rémunération et des mesures incitatives non financières.</a:t>
          </a:r>
          <a:endParaRPr lang="fr-CA" sz="950" b="0" noProof="0">
            <a:solidFill>
              <a:schemeClr val="tx1"/>
            </a:solidFill>
          </a:endParaRPr>
        </a:p>
      </dgm:t>
    </dgm:pt>
    <dgm:pt modelId="{C238DC54-FF6A-47FE-B78E-0F864E8E8BDC}" type="sibTrans" cxnId="{19C153CE-D042-4FBC-BE7F-7E1CA48F9322}">
      <dgm:prSet/>
      <dgm:spPr/>
      <dgm:t>
        <a:bodyPr/>
        <a:lstStyle/>
        <a:p>
          <a:endParaRPr lang="en-US"/>
        </a:p>
      </dgm:t>
    </dgm:pt>
    <dgm:pt modelId="{86C7708D-0BDC-45A0-BCA7-3C7CFC34F5F9}" type="parTrans" cxnId="{19C153CE-D042-4FBC-BE7F-7E1CA48F9322}">
      <dgm:prSet/>
      <dgm:spPr/>
      <dgm:t>
        <a:bodyPr/>
        <a:lstStyle/>
        <a:p>
          <a:endParaRPr lang="en-US"/>
        </a:p>
      </dgm:t>
    </dgm:pt>
    <dgm:pt modelId="{30184027-9C1B-43B9-A964-D4B0A01B4303}">
      <dgm:prSet custT="1"/>
      <dgm:spPr/>
      <dgm:t>
        <a:bodyPr anchor="b" anchorCtr="1"/>
        <a:lstStyle/>
        <a:p>
          <a:pPr marL="92075" indent="-92075"/>
          <a:r>
            <a:rPr lang="fr-CA" sz="950" b="0" noProof="0" dirty="0" smtClean="0">
              <a:solidFill>
                <a:schemeClr val="tx1"/>
              </a:solidFill>
            </a:rPr>
            <a:t>Réponses proactives plutôt que réactives.</a:t>
          </a:r>
          <a:endParaRPr lang="fr-CA" sz="950" b="0" noProof="0" dirty="0">
            <a:solidFill>
              <a:schemeClr val="tx1"/>
            </a:solidFill>
          </a:endParaRPr>
        </a:p>
      </dgm:t>
    </dgm:pt>
    <dgm:pt modelId="{4548C3E8-E72B-48A1-9F1A-0B164E4BF232}" type="sibTrans" cxnId="{11DCC9A9-C109-4297-BE77-F03BF1D5830A}">
      <dgm:prSet/>
      <dgm:spPr/>
      <dgm:t>
        <a:bodyPr/>
        <a:lstStyle/>
        <a:p>
          <a:endParaRPr lang="en-US"/>
        </a:p>
      </dgm:t>
    </dgm:pt>
    <dgm:pt modelId="{E67D8CD9-BA84-46C5-8814-473429E76A57}" type="parTrans" cxnId="{11DCC9A9-C109-4297-BE77-F03BF1D5830A}">
      <dgm:prSet/>
      <dgm:spPr/>
      <dgm:t>
        <a:bodyPr/>
        <a:lstStyle/>
        <a:p>
          <a:endParaRPr lang="en-US"/>
        </a:p>
      </dgm:t>
    </dgm:pt>
    <dgm:pt modelId="{53FBAB5C-175B-4C08-BF49-292732DB17FE}">
      <dgm:prSet custT="1"/>
      <dgm:spPr/>
      <dgm:t>
        <a:bodyPr anchor="b" anchorCtr="1"/>
        <a:lstStyle/>
        <a:p>
          <a:pPr marL="92075" indent="-92075"/>
          <a:r>
            <a:rPr lang="fr-CA" sz="950" b="0" noProof="0" dirty="0" smtClean="0">
              <a:solidFill>
                <a:schemeClr val="tx1"/>
              </a:solidFill>
            </a:rPr>
            <a:t>Pratiques de RH optimisées, fluides et adaptées misant sur l’association de la technologie et de l’être humain.</a:t>
          </a:r>
          <a:endParaRPr lang="fr-CA" sz="950" b="0" noProof="0" dirty="0">
            <a:solidFill>
              <a:schemeClr val="tx1"/>
            </a:solidFill>
          </a:endParaRPr>
        </a:p>
      </dgm:t>
    </dgm:pt>
    <dgm:pt modelId="{B7C30A37-6842-45B8-B666-7F32DF2E1308}" type="sibTrans" cxnId="{3D9C5CEB-5C07-4996-999F-1826558D4F34}">
      <dgm:prSet/>
      <dgm:spPr/>
      <dgm:t>
        <a:bodyPr/>
        <a:lstStyle/>
        <a:p>
          <a:endParaRPr lang="en-US"/>
        </a:p>
      </dgm:t>
    </dgm:pt>
    <dgm:pt modelId="{8FBDA432-6A38-4B97-8721-9496BBB1E465}" type="parTrans" cxnId="{3D9C5CEB-5C07-4996-999F-1826558D4F34}">
      <dgm:prSet/>
      <dgm:spPr/>
      <dgm:t>
        <a:bodyPr/>
        <a:lstStyle/>
        <a:p>
          <a:endParaRPr lang="en-US"/>
        </a:p>
      </dgm:t>
    </dgm:pt>
    <dgm:pt modelId="{279CD4EE-9EE0-421C-BD9D-1D10C7F02034}">
      <dgm:prSet custT="1"/>
      <dgm:spPr/>
      <dgm:t>
        <a:bodyPr anchor="b" anchorCtr="1"/>
        <a:lstStyle/>
        <a:p>
          <a:pPr marL="92075" indent="-92075"/>
          <a:r>
            <a:rPr lang="fr-CA" sz="950" b="0" noProof="0" dirty="0" smtClean="0">
              <a:solidFill>
                <a:schemeClr val="tx1"/>
              </a:solidFill>
            </a:rPr>
            <a:t>Stockage et échange transparents et sécurisé des données; contrôle des utilisateurs.</a:t>
          </a:r>
          <a:endParaRPr lang="fr-CA" sz="950" b="0" noProof="0" dirty="0">
            <a:solidFill>
              <a:schemeClr val="tx1"/>
            </a:solidFill>
          </a:endParaRPr>
        </a:p>
      </dgm:t>
    </dgm:pt>
    <dgm:pt modelId="{6080567C-2708-468A-8E19-E815B1643B54}" type="sibTrans" cxnId="{A590E096-0F16-4C55-B346-7072FF87E846}">
      <dgm:prSet/>
      <dgm:spPr/>
      <dgm:t>
        <a:bodyPr/>
        <a:lstStyle/>
        <a:p>
          <a:endParaRPr lang="en-US"/>
        </a:p>
      </dgm:t>
    </dgm:pt>
    <dgm:pt modelId="{CB82C4CD-CEBA-4B3F-AD85-770CBBDA2E04}" type="parTrans" cxnId="{A590E096-0F16-4C55-B346-7072FF87E846}">
      <dgm:prSet/>
      <dgm:spPr/>
      <dgm:t>
        <a:bodyPr/>
        <a:lstStyle/>
        <a:p>
          <a:endParaRPr lang="en-US"/>
        </a:p>
      </dgm:t>
    </dgm:pt>
    <dgm:pt modelId="{99B390B4-7DF2-4E94-B240-06ED1367D422}">
      <dgm:prSet custT="1"/>
      <dgm:spPr/>
      <dgm:t>
        <a:bodyPr anchor="b" anchorCtr="1"/>
        <a:lstStyle/>
        <a:p>
          <a:pPr marL="92075" indent="-92075"/>
          <a:r>
            <a:rPr lang="fr-CA" sz="950" b="0" noProof="0" dirty="0" smtClean="0">
              <a:solidFill>
                <a:schemeClr val="tx1"/>
              </a:solidFill>
            </a:rPr>
            <a:t>Utilisation de la technologie en fonction des besoins et des compétences de chacun; aucune application ne convient à tout le monde.</a:t>
          </a:r>
          <a:endParaRPr lang="fr-CA" sz="950" b="0" noProof="0" dirty="0">
            <a:solidFill>
              <a:schemeClr val="tx1"/>
            </a:solidFill>
          </a:endParaRPr>
        </a:p>
      </dgm:t>
    </dgm:pt>
    <dgm:pt modelId="{3398B4EA-C2B7-41DE-8FCB-50A81CFCBD7D}" type="sibTrans" cxnId="{591BFBDC-7E42-47B8-84BC-B474617A191A}">
      <dgm:prSet/>
      <dgm:spPr/>
      <dgm:t>
        <a:bodyPr/>
        <a:lstStyle/>
        <a:p>
          <a:endParaRPr lang="en-US"/>
        </a:p>
      </dgm:t>
    </dgm:pt>
    <dgm:pt modelId="{071CBBE6-5FFA-4752-AC4B-71E79B5F575C}" type="parTrans" cxnId="{591BFBDC-7E42-47B8-84BC-B474617A191A}">
      <dgm:prSet/>
      <dgm:spPr/>
      <dgm:t>
        <a:bodyPr/>
        <a:lstStyle/>
        <a:p>
          <a:endParaRPr lang="en-US"/>
        </a:p>
      </dgm:t>
    </dgm:pt>
    <dgm:pt modelId="{6B46BA75-9D15-4FE1-AA24-8973A3C1B8DC}">
      <dgm:prSet phldrT="[Text]" custT="1"/>
      <dgm:spPr/>
      <dgm:t>
        <a:bodyPr anchor="b"/>
        <a:lstStyle/>
        <a:p>
          <a:pPr marL="92075" indent="-92075" algn="l"/>
          <a:r>
            <a:rPr lang="fr-CA" sz="1000" b="0" noProof="0" smtClean="0"/>
            <a:t>Inclusion d’un plus grand nombre de langues au sein de la fonction publique et des services (toutes les langues autochtones dans les langues officielles, langues minoritaires).</a:t>
          </a:r>
          <a:endParaRPr lang="fr-CA" sz="1000" b="0" noProof="0"/>
        </a:p>
      </dgm:t>
    </dgm:pt>
    <dgm:pt modelId="{4E4125EA-11C8-4C9B-B37E-F74468267E60}" type="parTrans" cxnId="{6C67E0A8-B117-4FE2-8F0D-701B8B50214D}">
      <dgm:prSet/>
      <dgm:spPr/>
    </dgm:pt>
    <dgm:pt modelId="{4CB81B18-FAED-46F8-8CC5-C58B29CE5518}" type="sibTrans" cxnId="{6C67E0A8-B117-4FE2-8F0D-701B8B50214D}">
      <dgm:prSet/>
      <dgm:spPr/>
    </dgm:pt>
    <dgm:pt modelId="{29805B6C-6F9C-4C87-82F4-AE889475D259}">
      <dgm:prSet phldrT="[Text]" custT="1"/>
      <dgm:spPr/>
      <dgm:t>
        <a:bodyPr anchor="b"/>
        <a:lstStyle/>
        <a:p>
          <a:pPr marL="92075" indent="-92075" algn="l"/>
          <a:r>
            <a:rPr lang="fr-CA" sz="1000" b="0" noProof="0" smtClean="0"/>
            <a:t>Plus d’équité dans l’embauche, les promotions, les occasions et la représentation au sommet.</a:t>
          </a:r>
          <a:endParaRPr lang="fr-CA" sz="1000" b="0" noProof="0"/>
        </a:p>
      </dgm:t>
    </dgm:pt>
    <dgm:pt modelId="{0C924C30-0BA3-4DCA-961E-CB6B83AF965C}" type="parTrans" cxnId="{343CC9B2-694B-4E5D-8FCA-87C4FEBE1484}">
      <dgm:prSet/>
      <dgm:spPr/>
    </dgm:pt>
    <dgm:pt modelId="{15FD1BD1-0A17-433C-A954-1353CDADC7A1}" type="sibTrans" cxnId="{343CC9B2-694B-4E5D-8FCA-87C4FEBE1484}">
      <dgm:prSet/>
      <dgm:spPr/>
    </dgm:pt>
    <dgm:pt modelId="{84B06D86-6C59-4FB8-A30B-7A026B100640}">
      <dgm:prSet phldrT="[Text]" custT="1"/>
      <dgm:spPr/>
      <dgm:t>
        <a:bodyPr anchor="b"/>
        <a:lstStyle/>
        <a:p>
          <a:pPr marL="92075" indent="-92075" algn="l"/>
          <a:r>
            <a:rPr lang="fr-CA" sz="1000" b="0" noProof="0" dirty="0" smtClean="0"/>
            <a:t>Meilleure compréhension entre les employés issus de différents milieux (culture, éducation, personnalité, etc.).</a:t>
          </a:r>
          <a:endParaRPr lang="fr-CA" sz="1000" b="0" noProof="0" dirty="0"/>
        </a:p>
      </dgm:t>
    </dgm:pt>
    <dgm:pt modelId="{8D019883-4FA7-4F72-AC89-6D702110653A}" type="parTrans" cxnId="{11923F29-48DF-423B-A422-8B9F82987E7C}">
      <dgm:prSet/>
      <dgm:spPr/>
    </dgm:pt>
    <dgm:pt modelId="{4D8C8557-9F14-4D07-A0DB-79061DEEE058}" type="sibTrans" cxnId="{11923F29-48DF-423B-A422-8B9F82987E7C}">
      <dgm:prSet/>
      <dgm:spPr/>
    </dgm:pt>
    <dgm:pt modelId="{38C697BF-5B53-42AD-817B-E8B00E4A7BA4}">
      <dgm:prSet phldrT="[Text]" custT="1"/>
      <dgm:spPr/>
      <dgm:t>
        <a:bodyPr anchor="b"/>
        <a:lstStyle/>
        <a:p>
          <a:pPr marL="92075" indent="-92075" algn="l"/>
          <a:r>
            <a:rPr lang="fr-CA" sz="1000" b="0" noProof="0" smtClean="0"/>
            <a:t>Meilleure représentation au sein des équipes, des unités et des groupes de travail.</a:t>
          </a:r>
          <a:endParaRPr lang="fr-CA" sz="1000" b="0" noProof="0"/>
        </a:p>
      </dgm:t>
    </dgm:pt>
    <dgm:pt modelId="{FFCCAAA1-BEB2-4D6C-A6CC-B6F7C72A4494}" type="parTrans" cxnId="{47000B55-BD66-472C-A8E5-BA88BD799423}">
      <dgm:prSet/>
      <dgm:spPr/>
    </dgm:pt>
    <dgm:pt modelId="{3061E60F-BF8B-43B3-AF73-8360B320105A}" type="sibTrans" cxnId="{47000B55-BD66-472C-A8E5-BA88BD799423}">
      <dgm:prSet/>
      <dgm:spPr/>
    </dgm:pt>
    <dgm:pt modelId="{A8428894-ADA5-4663-A2E7-993771E42F0A}">
      <dgm:prSet phldrT="[Text]" custT="1"/>
      <dgm:spPr/>
      <dgm:t>
        <a:bodyPr anchor="b"/>
        <a:lstStyle/>
        <a:p>
          <a:pPr marL="92075" indent="-92075" algn="l"/>
          <a:r>
            <a:rPr lang="fr-CA" sz="1000" b="0" noProof="0" dirty="0" smtClean="0"/>
            <a:t>Bassin mondial de talents; meilleure prise en compte de points de vue diversifiés, à l’échelle nationale et mondiale.</a:t>
          </a:r>
          <a:endParaRPr lang="fr-CA" sz="1000" b="0" noProof="0" dirty="0"/>
        </a:p>
      </dgm:t>
    </dgm:pt>
    <dgm:pt modelId="{BC18603D-18D2-4EDD-A03F-6F1266074B0E}" type="parTrans" cxnId="{50B21D7C-00C5-45A0-A7AE-405FC846105D}">
      <dgm:prSet/>
      <dgm:spPr/>
    </dgm:pt>
    <dgm:pt modelId="{AEBD0830-D29A-45A2-ACFE-D5E61282FB23}" type="sibTrans" cxnId="{50B21D7C-00C5-45A0-A7AE-405FC846105D}">
      <dgm:prSet/>
      <dgm:spPr/>
    </dgm:pt>
    <dgm:pt modelId="{FA277C87-C5F9-432A-BE50-C5268CAE56DD}">
      <dgm:prSet phldrT="[Text]" custT="1"/>
      <dgm:spPr/>
      <dgm:t>
        <a:bodyPr anchor="b"/>
        <a:lstStyle/>
        <a:p>
          <a:pPr marL="92075" indent="-92075" algn="l"/>
          <a:r>
            <a:rPr lang="fr-CA" sz="1000" b="0" noProof="0" dirty="0" smtClean="0"/>
            <a:t>Évolution vers une accréditation et une reconnaissance mondiales des talents et de l’expérience.</a:t>
          </a:r>
          <a:endParaRPr lang="fr-CA" sz="1000" b="0" noProof="0" dirty="0"/>
        </a:p>
      </dgm:t>
    </dgm:pt>
    <dgm:pt modelId="{817DE2BA-2B8C-44A0-A689-6D26184E9E58}" type="parTrans" cxnId="{889BCE36-23F6-414F-B0E1-0F74245A1DE4}">
      <dgm:prSet/>
      <dgm:spPr/>
    </dgm:pt>
    <dgm:pt modelId="{2F2EAEFA-E5AB-4012-8FE8-FF424BFF8078}" type="sibTrans" cxnId="{889BCE36-23F6-414F-B0E1-0F74245A1DE4}">
      <dgm:prSet/>
      <dgm:spPr/>
    </dgm:pt>
    <dgm:pt modelId="{3FFC0C3F-AE8F-48B9-97F4-C8F7887ADD1B}" type="pres">
      <dgm:prSet presAssocID="{71C138E4-05A8-478E-BB55-C4693E67A2A8}" presName="cycleMatrixDiagram" presStyleCnt="0">
        <dgm:presLayoutVars>
          <dgm:chMax val="1"/>
          <dgm:dir/>
          <dgm:animLvl val="lvl"/>
          <dgm:resizeHandles val="exact"/>
        </dgm:presLayoutVars>
      </dgm:prSet>
      <dgm:spPr/>
      <dgm:t>
        <a:bodyPr/>
        <a:lstStyle/>
        <a:p>
          <a:endParaRPr lang="en-US"/>
        </a:p>
      </dgm:t>
    </dgm:pt>
    <dgm:pt modelId="{41FE5B77-0BD2-49AC-918B-AFE5D505D3DF}" type="pres">
      <dgm:prSet presAssocID="{71C138E4-05A8-478E-BB55-C4693E67A2A8}" presName="children" presStyleCnt="0"/>
      <dgm:spPr/>
    </dgm:pt>
    <dgm:pt modelId="{74E2EE76-EF52-4A60-B0CA-6BDCBE14569C}" type="pres">
      <dgm:prSet presAssocID="{71C138E4-05A8-478E-BB55-C4693E67A2A8}" presName="child1group" presStyleCnt="0"/>
      <dgm:spPr/>
    </dgm:pt>
    <dgm:pt modelId="{A714EBDC-08D8-4A0D-A42A-BD91B1766061}" type="pres">
      <dgm:prSet presAssocID="{71C138E4-05A8-478E-BB55-C4693E67A2A8}" presName="child1" presStyleLbl="bgAcc1" presStyleIdx="0" presStyleCnt="4" custScaleX="219316" custScaleY="144524" custLinFactNeighborX="-30562" custLinFactNeighborY="30933"/>
      <dgm:spPr/>
      <dgm:t>
        <a:bodyPr/>
        <a:lstStyle/>
        <a:p>
          <a:endParaRPr lang="en-US"/>
        </a:p>
      </dgm:t>
    </dgm:pt>
    <dgm:pt modelId="{D8B9099B-A8C1-4B8E-A047-162DF362F831}" type="pres">
      <dgm:prSet presAssocID="{71C138E4-05A8-478E-BB55-C4693E67A2A8}" presName="child1Text" presStyleLbl="bgAcc1" presStyleIdx="0" presStyleCnt="4">
        <dgm:presLayoutVars>
          <dgm:bulletEnabled val="1"/>
        </dgm:presLayoutVars>
      </dgm:prSet>
      <dgm:spPr/>
      <dgm:t>
        <a:bodyPr/>
        <a:lstStyle/>
        <a:p>
          <a:endParaRPr lang="en-US"/>
        </a:p>
      </dgm:t>
    </dgm:pt>
    <dgm:pt modelId="{C56063A2-D155-45CE-B8B3-009F9917E1A0}" type="pres">
      <dgm:prSet presAssocID="{71C138E4-05A8-478E-BB55-C4693E67A2A8}" presName="child2group" presStyleCnt="0"/>
      <dgm:spPr/>
    </dgm:pt>
    <dgm:pt modelId="{A53682CD-D648-41F3-ABCB-4F47181E5ABA}" type="pres">
      <dgm:prSet presAssocID="{71C138E4-05A8-478E-BB55-C4693E67A2A8}" presName="child2" presStyleLbl="bgAcc1" presStyleIdx="1" presStyleCnt="4" custScaleX="219312" custScaleY="144524" custLinFactNeighborX="30323" custLinFactNeighborY="30214"/>
      <dgm:spPr/>
      <dgm:t>
        <a:bodyPr/>
        <a:lstStyle/>
        <a:p>
          <a:endParaRPr lang="en-US"/>
        </a:p>
      </dgm:t>
    </dgm:pt>
    <dgm:pt modelId="{D5B3EBDA-EDBF-486D-AD23-664BF4F34328}" type="pres">
      <dgm:prSet presAssocID="{71C138E4-05A8-478E-BB55-C4693E67A2A8}" presName="child2Text" presStyleLbl="bgAcc1" presStyleIdx="1" presStyleCnt="4">
        <dgm:presLayoutVars>
          <dgm:bulletEnabled val="1"/>
        </dgm:presLayoutVars>
      </dgm:prSet>
      <dgm:spPr/>
      <dgm:t>
        <a:bodyPr/>
        <a:lstStyle/>
        <a:p>
          <a:endParaRPr lang="en-US"/>
        </a:p>
      </dgm:t>
    </dgm:pt>
    <dgm:pt modelId="{4A1FF238-57CD-4ACB-8396-389C15FE45A1}" type="pres">
      <dgm:prSet presAssocID="{71C138E4-05A8-478E-BB55-C4693E67A2A8}" presName="child3group" presStyleCnt="0"/>
      <dgm:spPr/>
    </dgm:pt>
    <dgm:pt modelId="{D5B4F691-F87D-4A1B-9E29-E783B341D7FC}" type="pres">
      <dgm:prSet presAssocID="{71C138E4-05A8-478E-BB55-C4693E67A2A8}" presName="child3" presStyleLbl="bgAcc1" presStyleIdx="2" presStyleCnt="4" custScaleX="219266" custScaleY="144256" custLinFactNeighborX="30426" custLinFactNeighborY="-29113"/>
      <dgm:spPr/>
      <dgm:t>
        <a:bodyPr/>
        <a:lstStyle/>
        <a:p>
          <a:endParaRPr lang="en-US"/>
        </a:p>
      </dgm:t>
    </dgm:pt>
    <dgm:pt modelId="{352FC1BD-7CF0-4DA7-B11B-8E46C33C1CF6}" type="pres">
      <dgm:prSet presAssocID="{71C138E4-05A8-478E-BB55-C4693E67A2A8}" presName="child3Text" presStyleLbl="bgAcc1" presStyleIdx="2" presStyleCnt="4">
        <dgm:presLayoutVars>
          <dgm:bulletEnabled val="1"/>
        </dgm:presLayoutVars>
      </dgm:prSet>
      <dgm:spPr/>
      <dgm:t>
        <a:bodyPr/>
        <a:lstStyle/>
        <a:p>
          <a:endParaRPr lang="en-US"/>
        </a:p>
      </dgm:t>
    </dgm:pt>
    <dgm:pt modelId="{BAC33B9C-2284-4598-AC2A-1F5642BAD01F}" type="pres">
      <dgm:prSet presAssocID="{71C138E4-05A8-478E-BB55-C4693E67A2A8}" presName="child4group" presStyleCnt="0"/>
      <dgm:spPr/>
    </dgm:pt>
    <dgm:pt modelId="{B8023936-2EBB-4A89-A709-FBBBC00F5195}" type="pres">
      <dgm:prSet presAssocID="{71C138E4-05A8-478E-BB55-C4693E67A2A8}" presName="child4" presStyleLbl="bgAcc1" presStyleIdx="3" presStyleCnt="4" custScaleX="219266" custScaleY="144491" custLinFactNeighborX="-31006" custLinFactNeighborY="-28642"/>
      <dgm:spPr/>
      <dgm:t>
        <a:bodyPr/>
        <a:lstStyle/>
        <a:p>
          <a:endParaRPr lang="en-US"/>
        </a:p>
      </dgm:t>
    </dgm:pt>
    <dgm:pt modelId="{86494914-D8D2-42F1-83F4-FF62235FF5F9}" type="pres">
      <dgm:prSet presAssocID="{71C138E4-05A8-478E-BB55-C4693E67A2A8}" presName="child4Text" presStyleLbl="bgAcc1" presStyleIdx="3" presStyleCnt="4">
        <dgm:presLayoutVars>
          <dgm:bulletEnabled val="1"/>
        </dgm:presLayoutVars>
      </dgm:prSet>
      <dgm:spPr/>
      <dgm:t>
        <a:bodyPr/>
        <a:lstStyle/>
        <a:p>
          <a:endParaRPr lang="en-US"/>
        </a:p>
      </dgm:t>
    </dgm:pt>
    <dgm:pt modelId="{CA3FE608-FBB4-4968-A0E0-38FFC18F63B0}" type="pres">
      <dgm:prSet presAssocID="{71C138E4-05A8-478E-BB55-C4693E67A2A8}" presName="childPlaceholder" presStyleCnt="0"/>
      <dgm:spPr/>
    </dgm:pt>
    <dgm:pt modelId="{68F14755-5A70-4DF7-9110-9B8538CECF43}" type="pres">
      <dgm:prSet presAssocID="{71C138E4-05A8-478E-BB55-C4693E67A2A8}" presName="circle" presStyleCnt="0"/>
      <dgm:spPr/>
    </dgm:pt>
    <dgm:pt modelId="{FC4B206A-3053-4322-91D5-8502D11E6912}" type="pres">
      <dgm:prSet presAssocID="{71C138E4-05A8-478E-BB55-C4693E67A2A8}" presName="quadrant1" presStyleLbl="node1" presStyleIdx="0" presStyleCnt="4" custScaleX="76388" custScaleY="77397" custLinFactNeighborX="11222" custLinFactNeighborY="11584">
        <dgm:presLayoutVars>
          <dgm:chMax val="1"/>
          <dgm:bulletEnabled val="1"/>
        </dgm:presLayoutVars>
      </dgm:prSet>
      <dgm:spPr/>
      <dgm:t>
        <a:bodyPr/>
        <a:lstStyle/>
        <a:p>
          <a:endParaRPr lang="en-US"/>
        </a:p>
      </dgm:t>
    </dgm:pt>
    <dgm:pt modelId="{18E315C5-F4F4-4086-8211-2CDE13CDD344}" type="pres">
      <dgm:prSet presAssocID="{71C138E4-05A8-478E-BB55-C4693E67A2A8}" presName="quadrant2" presStyleLbl="node1" presStyleIdx="1" presStyleCnt="4" custScaleX="76388" custScaleY="77397" custLinFactNeighborX="-11584" custLinFactNeighborY="11584">
        <dgm:presLayoutVars>
          <dgm:chMax val="1"/>
          <dgm:bulletEnabled val="1"/>
        </dgm:presLayoutVars>
      </dgm:prSet>
      <dgm:spPr/>
      <dgm:t>
        <a:bodyPr/>
        <a:lstStyle/>
        <a:p>
          <a:endParaRPr lang="en-US"/>
        </a:p>
      </dgm:t>
    </dgm:pt>
    <dgm:pt modelId="{34E61515-DBF3-4516-B247-8E1F7FE5070D}" type="pres">
      <dgm:prSet presAssocID="{71C138E4-05A8-478E-BB55-C4693E67A2A8}" presName="quadrant3" presStyleLbl="node1" presStyleIdx="2" presStyleCnt="4" custScaleX="76388" custScaleY="77397" custLinFactNeighborX="-11584" custLinFactNeighborY="-10136">
        <dgm:presLayoutVars>
          <dgm:chMax val="1"/>
          <dgm:bulletEnabled val="1"/>
        </dgm:presLayoutVars>
      </dgm:prSet>
      <dgm:spPr/>
      <dgm:t>
        <a:bodyPr/>
        <a:lstStyle/>
        <a:p>
          <a:endParaRPr lang="en-US"/>
        </a:p>
      </dgm:t>
    </dgm:pt>
    <dgm:pt modelId="{222909D4-5273-4536-859D-779B7D496B45}" type="pres">
      <dgm:prSet presAssocID="{71C138E4-05A8-478E-BB55-C4693E67A2A8}" presName="quadrant4" presStyleLbl="node1" presStyleIdx="3" presStyleCnt="4" custScaleX="76388" custScaleY="77397" custLinFactNeighborX="11222" custLinFactNeighborY="-10136">
        <dgm:presLayoutVars>
          <dgm:chMax val="1"/>
          <dgm:bulletEnabled val="1"/>
        </dgm:presLayoutVars>
      </dgm:prSet>
      <dgm:spPr/>
      <dgm:t>
        <a:bodyPr/>
        <a:lstStyle/>
        <a:p>
          <a:endParaRPr lang="en-US"/>
        </a:p>
      </dgm:t>
    </dgm:pt>
    <dgm:pt modelId="{D1A93134-EF8F-42C6-9EED-358343AD769F}" type="pres">
      <dgm:prSet presAssocID="{71C138E4-05A8-478E-BB55-C4693E67A2A8}" presName="quadrantPlaceholder" presStyleCnt="0"/>
      <dgm:spPr/>
    </dgm:pt>
    <dgm:pt modelId="{3F75A7FA-0487-4ADD-86B4-F969AF65AE0C}" type="pres">
      <dgm:prSet presAssocID="{71C138E4-05A8-478E-BB55-C4693E67A2A8}" presName="center1" presStyleLbl="fgShp" presStyleIdx="0" presStyleCnt="2" custScaleX="95357" custLinFactNeighborY="7492"/>
      <dgm:spPr/>
    </dgm:pt>
    <dgm:pt modelId="{090E71D8-35BE-43F9-944B-600B2500687E}" type="pres">
      <dgm:prSet presAssocID="{71C138E4-05A8-478E-BB55-C4693E67A2A8}" presName="center2" presStyleLbl="fgShp" presStyleIdx="1" presStyleCnt="2" custScaleX="95357" custLinFactNeighborX="-1860" custLinFactNeighborY="-4283"/>
      <dgm:spPr/>
    </dgm:pt>
  </dgm:ptLst>
  <dgm:cxnLst>
    <dgm:cxn modelId="{30B0FD95-4439-485F-9B90-D8B1ADCACF37}" type="presOf" srcId="{3E2CD96D-050D-4C9C-A970-D6B946517F2A}" destId="{34E61515-DBF3-4516-B247-8E1F7FE5070D}" srcOrd="0" destOrd="0" presId="urn:microsoft.com/office/officeart/2005/8/layout/cycle4#1"/>
    <dgm:cxn modelId="{5DA9CC58-AFA1-4B82-8573-E2243320422A}" type="presOf" srcId="{FA277C87-C5F9-432A-BE50-C5268CAE56DD}" destId="{352FC1BD-7CF0-4DA7-B11B-8E46C33C1CF6}" srcOrd="1" destOrd="6" presId="urn:microsoft.com/office/officeart/2005/8/layout/cycle4#1"/>
    <dgm:cxn modelId="{D5C4E6BE-0612-48FE-8152-ED613B9728BF}" type="presOf" srcId="{FA277C87-C5F9-432A-BE50-C5268CAE56DD}" destId="{D5B4F691-F87D-4A1B-9E29-E783B341D7FC}" srcOrd="0" destOrd="6" presId="urn:microsoft.com/office/officeart/2005/8/layout/cycle4#1"/>
    <dgm:cxn modelId="{0A9D9832-B4B4-4E4F-B5AD-C6950DD41824}" type="presOf" srcId="{1D1E4CE6-5D64-44A1-91C3-61747834A651}" destId="{B8023936-2EBB-4A89-A709-FBBBC00F5195}" srcOrd="0" destOrd="0" presId="urn:microsoft.com/office/officeart/2005/8/layout/cycle4#1"/>
    <dgm:cxn modelId="{508F5152-2D91-41B2-B076-8BCBD78956BA}" type="presOf" srcId="{7B87CEB9-970C-46C1-B8D6-F733F259CF43}" destId="{B8023936-2EBB-4A89-A709-FBBBC00F5195}" srcOrd="0" destOrd="7" presId="urn:microsoft.com/office/officeart/2005/8/layout/cycle4#1"/>
    <dgm:cxn modelId="{84AF8F6B-1B65-4478-93B6-23F93664B8CC}" type="presOf" srcId="{2931B8B4-34F7-4D25-ADB3-17C711DC7C31}" destId="{18E315C5-F4F4-4086-8211-2CDE13CDD344}" srcOrd="0" destOrd="0" presId="urn:microsoft.com/office/officeart/2005/8/layout/cycle4#1"/>
    <dgm:cxn modelId="{C3075728-4F0A-4BE7-B65D-EF8E4DD1B3A9}" type="presOf" srcId="{87A23A92-BBB6-4212-9474-B122109F490A}" destId="{D8B9099B-A8C1-4B8E-A047-162DF362F831}" srcOrd="1" destOrd="1" presId="urn:microsoft.com/office/officeart/2005/8/layout/cycle4#1"/>
    <dgm:cxn modelId="{57201CAF-46F4-4EBC-8A8D-DC02AEAB693B}" type="presOf" srcId="{38C697BF-5B53-42AD-817B-E8B00E4A7BA4}" destId="{352FC1BD-7CF0-4DA7-B11B-8E46C33C1CF6}" srcOrd="1" destOrd="4" presId="urn:microsoft.com/office/officeart/2005/8/layout/cycle4#1"/>
    <dgm:cxn modelId="{25FB0285-A511-4569-8872-CB6C0829DA4B}" srcId="{2931B8B4-34F7-4D25-ADB3-17C711DC7C31}" destId="{CF197A6C-CF85-4D52-A17C-2CBCE9DAD84B}" srcOrd="5" destOrd="0" parTransId="{F694B8C1-455C-4916-9A6D-773857DB601F}" sibTransId="{DF43B6CF-3A67-4D66-A37F-904709EF8683}"/>
    <dgm:cxn modelId="{343CC9B2-694B-4E5D-8FCA-87C4FEBE1484}" srcId="{3E2CD96D-050D-4C9C-A970-D6B946517F2A}" destId="{29805B6C-6F9C-4C87-82F4-AE889475D259}" srcOrd="2" destOrd="0" parTransId="{0C924C30-0BA3-4DCA-961E-CB6B83AF965C}" sibTransId="{15FD1BD1-0A17-433C-A954-1353CDADC7A1}"/>
    <dgm:cxn modelId="{30BE5B52-BD91-460E-9B06-1E9A3513D7E6}" type="presOf" srcId="{C4A4E8BB-8765-4F6B-8DA5-4119509AA162}" destId="{A714EBDC-08D8-4A0D-A42A-BD91B1766061}" srcOrd="0" destOrd="3" presId="urn:microsoft.com/office/officeart/2005/8/layout/cycle4#1"/>
    <dgm:cxn modelId="{D57FCC33-D027-450B-911C-675294961801}" type="presOf" srcId="{94BCF428-D22A-4E5F-A94B-3256CCA2BEAF}" destId="{352FC1BD-7CF0-4DA7-B11B-8E46C33C1CF6}" srcOrd="1" destOrd="0" presId="urn:microsoft.com/office/officeart/2005/8/layout/cycle4#1"/>
    <dgm:cxn modelId="{1B626470-5393-44A1-8C4C-0B1BD4B59F5B}" type="presOf" srcId="{99B390B4-7DF2-4E94-B240-06ED1367D422}" destId="{B8023936-2EBB-4A89-A709-FBBBC00F5195}" srcOrd="0" destOrd="1" presId="urn:microsoft.com/office/officeart/2005/8/layout/cycle4#1"/>
    <dgm:cxn modelId="{8C8B48E5-82E9-4251-8E53-A42B91600CFF}" type="presOf" srcId="{7D938A7E-D891-4138-9999-DE7658810598}" destId="{A53682CD-D648-41F3-ABCB-4F47181E5ABA}" srcOrd="0" destOrd="6" presId="urn:microsoft.com/office/officeart/2005/8/layout/cycle4#1"/>
    <dgm:cxn modelId="{591BFBDC-7E42-47B8-84BC-B474617A191A}" srcId="{3E37CF50-5A24-412B-BE65-A32E27937AAC}" destId="{99B390B4-7DF2-4E94-B240-06ED1367D422}" srcOrd="1" destOrd="0" parTransId="{071CBBE6-5FFA-4752-AC4B-71E79B5F575C}" sibTransId="{3398B4EA-C2B7-41DE-8FCB-50A81CFCBD7D}"/>
    <dgm:cxn modelId="{A590E096-0F16-4C55-B346-7072FF87E846}" srcId="{3E37CF50-5A24-412B-BE65-A32E27937AAC}" destId="{279CD4EE-9EE0-421C-BD9D-1D10C7F02034}" srcOrd="2" destOrd="0" parTransId="{CB82C4CD-CEBA-4B3F-AD85-770CBBDA2E04}" sibTransId="{6080567C-2708-468A-8E19-E815B1643B54}"/>
    <dgm:cxn modelId="{485B3CA2-18F6-44AD-891B-081224EA71A3}" type="presOf" srcId="{30ED5FFA-AB87-47EE-B254-7082C519382E}" destId="{A714EBDC-08D8-4A0D-A42A-BD91B1766061}" srcOrd="0" destOrd="4" presId="urn:microsoft.com/office/officeart/2005/8/layout/cycle4#1"/>
    <dgm:cxn modelId="{FF095071-125B-4E0D-A8A9-636B05C8EBA9}" type="presOf" srcId="{D88AA673-E640-4152-9C6C-C5B398F540FA}" destId="{D8B9099B-A8C1-4B8E-A047-162DF362F831}" srcOrd="1" destOrd="0" presId="urn:microsoft.com/office/officeart/2005/8/layout/cycle4#1"/>
    <dgm:cxn modelId="{A22FC35F-991B-4826-B645-496EFAD5D73A}" type="presOf" srcId="{A11F0025-0B68-4BC7-A095-1B7610E4EE20}" destId="{D8B9099B-A8C1-4B8E-A047-162DF362F831}" srcOrd="1" destOrd="6" presId="urn:microsoft.com/office/officeart/2005/8/layout/cycle4#1"/>
    <dgm:cxn modelId="{12E074E3-335B-4705-B6CA-EBB7556BC175}" type="presOf" srcId="{5B2D2AF1-952D-45D1-A489-88280B42C871}" destId="{D8B9099B-A8C1-4B8E-A047-162DF362F831}" srcOrd="1" destOrd="5" presId="urn:microsoft.com/office/officeart/2005/8/layout/cycle4#1"/>
    <dgm:cxn modelId="{F6A77548-F884-4486-A033-01ADE50808F4}" type="presOf" srcId="{84B06D86-6C59-4FB8-A30B-7A026B100640}" destId="{D5B4F691-F87D-4A1B-9E29-E783B341D7FC}" srcOrd="0" destOrd="3" presId="urn:microsoft.com/office/officeart/2005/8/layout/cycle4#1"/>
    <dgm:cxn modelId="{56160C8D-67A5-44DE-838F-50AF2A9B545A}" type="presOf" srcId="{4C8FEC4D-7AC0-4F09-B0AB-A6606FADAE0E}" destId="{A714EBDC-08D8-4A0D-A42A-BD91B1766061}" srcOrd="0" destOrd="7" presId="urn:microsoft.com/office/officeart/2005/8/layout/cycle4#1"/>
    <dgm:cxn modelId="{3E4A0B30-57D7-4C00-A308-D43DD933A5D5}" srcId="{2931B8B4-34F7-4D25-ADB3-17C711DC7C31}" destId="{330E6A59-7323-4256-A736-47865710A5F3}" srcOrd="1" destOrd="0" parTransId="{D5A89B28-DC2A-4BE1-871F-438BAC073B9F}" sibTransId="{2729AE40-28B3-4234-9AD7-2DE411667791}"/>
    <dgm:cxn modelId="{9DB400DD-E8A3-4F33-A221-83647C14AB30}" type="presOf" srcId="{94BCF428-D22A-4E5F-A94B-3256CCA2BEAF}" destId="{D5B4F691-F87D-4A1B-9E29-E783B341D7FC}" srcOrd="0" destOrd="0" presId="urn:microsoft.com/office/officeart/2005/8/layout/cycle4#1"/>
    <dgm:cxn modelId="{D8BA1D19-2EEE-4212-AAF6-03421391E7A9}" srcId="{2931B8B4-34F7-4D25-ADB3-17C711DC7C31}" destId="{B63B24D6-5A70-44BE-AD0F-707C986EF826}" srcOrd="0" destOrd="0" parTransId="{2281F8C9-DFE2-43E9-8394-F399B974004D}" sibTransId="{998A1C7B-5FCA-4269-B656-8B4C9B89988F}"/>
    <dgm:cxn modelId="{74D4A403-C025-4CEB-9ACC-BC7C2A579F51}" type="presOf" srcId="{279CD4EE-9EE0-421C-BD9D-1D10C7F02034}" destId="{B8023936-2EBB-4A89-A709-FBBBC00F5195}" srcOrd="0" destOrd="2" presId="urn:microsoft.com/office/officeart/2005/8/layout/cycle4#1"/>
    <dgm:cxn modelId="{D115732E-15AD-42D5-9312-BECE77F5EFFF}" srcId="{C50B9B7B-8D40-4EE5-B892-285E09C90C87}" destId="{D88AA673-E640-4152-9C6C-C5B398F540FA}" srcOrd="0" destOrd="0" parTransId="{31383CC9-9906-4352-A834-AFDC65F8FDDF}" sibTransId="{A9466D8A-D18D-4BA5-A746-DAF9FA5DE233}"/>
    <dgm:cxn modelId="{09F88461-FB4B-4031-8B7A-852700ACE841}" type="presOf" srcId="{87A23A92-BBB6-4212-9474-B122109F490A}" destId="{A714EBDC-08D8-4A0D-A42A-BD91B1766061}" srcOrd="0" destOrd="1" presId="urn:microsoft.com/office/officeart/2005/8/layout/cycle4#1"/>
    <dgm:cxn modelId="{F100B0FF-3076-49B8-8003-C3CA9E3CE977}" type="presOf" srcId="{67C3038F-CFBC-419E-BB94-BA57C83F63F6}" destId="{A53682CD-D648-41F3-ABCB-4F47181E5ABA}" srcOrd="0" destOrd="2" presId="urn:microsoft.com/office/officeart/2005/8/layout/cycle4#1"/>
    <dgm:cxn modelId="{4F6B9BB1-B82B-4FC0-A548-2EFB1BB88777}" type="presOf" srcId="{330E6A59-7323-4256-A736-47865710A5F3}" destId="{A53682CD-D648-41F3-ABCB-4F47181E5ABA}" srcOrd="0" destOrd="1" presId="urn:microsoft.com/office/officeart/2005/8/layout/cycle4#1"/>
    <dgm:cxn modelId="{7387E52C-4DFF-4694-97EF-47481C069877}" srcId="{3E37CF50-5A24-412B-BE65-A32E27937AAC}" destId="{FF3578AB-ABE9-4441-85B7-01B9D41A9B0C}" srcOrd="6" destOrd="0" parTransId="{902CD893-07B9-457C-9D6E-602738333824}" sibTransId="{7A843CA4-DA08-48CA-A3CF-45AC335BCBEA}"/>
    <dgm:cxn modelId="{B726C527-357F-47A5-B586-98109CFBE2EB}" type="presOf" srcId="{7D938A7E-D891-4138-9999-DE7658810598}" destId="{D5B3EBDA-EDBF-486D-AD23-664BF4F34328}" srcOrd="1" destOrd="6" presId="urn:microsoft.com/office/officeart/2005/8/layout/cycle4#1"/>
    <dgm:cxn modelId="{0FC79517-C82B-488B-99C0-1F43B038892B}" type="presOf" srcId="{CF197A6C-CF85-4D52-A17C-2CBCE9DAD84B}" destId="{D5B3EBDA-EDBF-486D-AD23-664BF4F34328}" srcOrd="1" destOrd="5" presId="urn:microsoft.com/office/officeart/2005/8/layout/cycle4#1"/>
    <dgm:cxn modelId="{0AC80C38-6F47-4B64-925E-8E51001C5795}" srcId="{2931B8B4-34F7-4D25-ADB3-17C711DC7C31}" destId="{7D938A7E-D891-4138-9999-DE7658810598}" srcOrd="6" destOrd="0" parTransId="{253B48C0-99C9-4495-9364-E8D251CF0B70}" sibTransId="{9B2934BB-4B82-4637-8985-EC543E354DF5}"/>
    <dgm:cxn modelId="{DC914F46-110B-44E2-9E9A-AAED38846713}" type="presOf" srcId="{84B06D86-6C59-4FB8-A30B-7A026B100640}" destId="{352FC1BD-7CF0-4DA7-B11B-8E46C33C1CF6}" srcOrd="1" destOrd="3" presId="urn:microsoft.com/office/officeart/2005/8/layout/cycle4#1"/>
    <dgm:cxn modelId="{D62849D1-CCDE-4A5C-8F93-1AB98BEE9B62}" type="presOf" srcId="{C4A4E8BB-8765-4F6B-8DA5-4119509AA162}" destId="{D8B9099B-A8C1-4B8E-A047-162DF362F831}" srcOrd="1" destOrd="3" presId="urn:microsoft.com/office/officeart/2005/8/layout/cycle4#1"/>
    <dgm:cxn modelId="{60951B05-80FA-489E-9505-71AC3ACFCF6F}" srcId="{C50B9B7B-8D40-4EE5-B892-285E09C90C87}" destId="{F56CE575-AD70-4943-9548-1FAD11CB8B75}" srcOrd="2" destOrd="0" parTransId="{91965EF1-3D56-4EE4-AE9C-9A9D4238636E}" sibTransId="{5F2FF28C-CE62-467B-8C6C-616FACE52F9D}"/>
    <dgm:cxn modelId="{F82023F7-52F8-4D19-BE51-9B3F12C9487F}" srcId="{C50B9B7B-8D40-4EE5-B892-285E09C90C87}" destId="{30ED5FFA-AB87-47EE-B254-7082C519382E}" srcOrd="4" destOrd="0" parTransId="{8F2143A3-0894-4108-BF23-4852BB5FB67F}" sibTransId="{D5A979AE-0359-4D8B-B1C5-9213B1A898C2}"/>
    <dgm:cxn modelId="{7F66B418-F321-4B19-B8F7-B3E41A5CF326}" type="presOf" srcId="{F3E14878-FE83-4283-8E9E-9C96071F8CCE}" destId="{B8023936-2EBB-4A89-A709-FBBBC00F5195}" srcOrd="0" destOrd="8" presId="urn:microsoft.com/office/officeart/2005/8/layout/cycle4#1"/>
    <dgm:cxn modelId="{586DD374-985F-49E6-8380-4BA69D4779FE}" srcId="{71C138E4-05A8-478E-BB55-C4693E67A2A8}" destId="{3E37CF50-5A24-412B-BE65-A32E27937AAC}" srcOrd="3" destOrd="0" parTransId="{BCBD55C5-C284-41B7-A488-6F9091DD12F3}" sibTransId="{85D8BDD4-61A5-4DC8-84D5-1CF1479C6B34}"/>
    <dgm:cxn modelId="{A5D61E18-45CD-46DE-98DB-8BA0213C8F7F}" type="presOf" srcId="{330E6A59-7323-4256-A736-47865710A5F3}" destId="{D5B3EBDA-EDBF-486D-AD23-664BF4F34328}" srcOrd="1" destOrd="1" presId="urn:microsoft.com/office/officeart/2005/8/layout/cycle4#1"/>
    <dgm:cxn modelId="{D1484A28-4436-4A0C-AF44-6B0546C9597A}" type="presOf" srcId="{85222A9D-344B-48B0-A37D-A75EC8CF0D90}" destId="{D5B3EBDA-EDBF-486D-AD23-664BF4F34328}" srcOrd="1" destOrd="4" presId="urn:microsoft.com/office/officeart/2005/8/layout/cycle4#1"/>
    <dgm:cxn modelId="{D630AE12-08E2-4B3B-9076-21C169D53CF8}" type="presOf" srcId="{525A279A-8828-49F9-9C54-CC4B61EFCD44}" destId="{A53682CD-D648-41F3-ABCB-4F47181E5ABA}" srcOrd="0" destOrd="7" presId="urn:microsoft.com/office/officeart/2005/8/layout/cycle4#1"/>
    <dgm:cxn modelId="{F4B9512A-CBA4-4F19-A564-4982913687B1}" type="presOf" srcId="{30ED5FFA-AB87-47EE-B254-7082C519382E}" destId="{D8B9099B-A8C1-4B8E-A047-162DF362F831}" srcOrd="1" destOrd="4" presId="urn:microsoft.com/office/officeart/2005/8/layout/cycle4#1"/>
    <dgm:cxn modelId="{19C153CE-D042-4FBC-BE7F-7E1CA48F9322}" srcId="{3E37CF50-5A24-412B-BE65-A32E27937AAC}" destId="{32E40D13-2014-4FEB-89B0-5E90CFB51F43}" srcOrd="5" destOrd="0" parTransId="{86C7708D-0BDC-45A0-BCA7-3C7CFC34F5F9}" sibTransId="{C238DC54-FF6A-47FE-B78E-0F864E8E8BDC}"/>
    <dgm:cxn modelId="{40FA6F89-810E-46AA-ADF1-EC96B2083A60}" type="presOf" srcId="{525A279A-8828-49F9-9C54-CC4B61EFCD44}" destId="{D5B3EBDA-EDBF-486D-AD23-664BF4F34328}" srcOrd="1" destOrd="7" presId="urn:microsoft.com/office/officeart/2005/8/layout/cycle4#1"/>
    <dgm:cxn modelId="{BED7407C-9486-4847-86B8-26E2A12EDB66}" type="presOf" srcId="{53FBAB5C-175B-4C08-BF49-292732DB17FE}" destId="{B8023936-2EBB-4A89-A709-FBBBC00F5195}" srcOrd="0" destOrd="3" presId="urn:microsoft.com/office/officeart/2005/8/layout/cycle4#1"/>
    <dgm:cxn modelId="{2A746FC3-2ECF-4E70-9853-C96825E6FD7B}" type="presOf" srcId="{A8428894-ADA5-4663-A2E7-993771E42F0A}" destId="{352FC1BD-7CF0-4DA7-B11B-8E46C33C1CF6}" srcOrd="1" destOrd="5" presId="urn:microsoft.com/office/officeart/2005/8/layout/cycle4#1"/>
    <dgm:cxn modelId="{890D0A74-AEE5-4160-BC9D-1EC3B1DACAA7}" srcId="{2931B8B4-34F7-4D25-ADB3-17C711DC7C31}" destId="{85222A9D-344B-48B0-A37D-A75EC8CF0D90}" srcOrd="4" destOrd="0" parTransId="{8FB209F9-9695-46EC-9DF0-04B131FCA425}" sibTransId="{ADD80CE2-08F5-4F0F-B4BB-1AB77FD84DC6}"/>
    <dgm:cxn modelId="{D67442D0-41E1-4A21-8FC3-DBF127DB1C14}" type="presOf" srcId="{71C138E4-05A8-478E-BB55-C4693E67A2A8}" destId="{3FFC0C3F-AE8F-48B9-97F4-C8F7887ADD1B}" srcOrd="0" destOrd="0" presId="urn:microsoft.com/office/officeart/2005/8/layout/cycle4#1"/>
    <dgm:cxn modelId="{3D9C5CEB-5C07-4996-999F-1826558D4F34}" srcId="{3E37CF50-5A24-412B-BE65-A32E27937AAC}" destId="{53FBAB5C-175B-4C08-BF49-292732DB17FE}" srcOrd="3" destOrd="0" parTransId="{8FBDA432-6A38-4B97-8721-9496BBB1E465}" sibTransId="{B7C30A37-6842-45B8-B666-7F32DF2E1308}"/>
    <dgm:cxn modelId="{8DAFB3EA-8CD0-43F9-BD48-B496A81B6986}" type="presOf" srcId="{38C697BF-5B53-42AD-817B-E8B00E4A7BA4}" destId="{D5B4F691-F87D-4A1B-9E29-E783B341D7FC}" srcOrd="0" destOrd="4" presId="urn:microsoft.com/office/officeart/2005/8/layout/cycle4#1"/>
    <dgm:cxn modelId="{500AE0C2-041D-4AEF-85A2-2F560E32103D}" type="presOf" srcId="{32E40D13-2014-4FEB-89B0-5E90CFB51F43}" destId="{B8023936-2EBB-4A89-A709-FBBBC00F5195}" srcOrd="0" destOrd="5" presId="urn:microsoft.com/office/officeart/2005/8/layout/cycle4#1"/>
    <dgm:cxn modelId="{6C67E0A8-B117-4FE2-8F0D-701B8B50214D}" srcId="{3E2CD96D-050D-4C9C-A970-D6B946517F2A}" destId="{6B46BA75-9D15-4FE1-AA24-8973A3C1B8DC}" srcOrd="1" destOrd="0" parTransId="{4E4125EA-11C8-4C9B-B37E-F74468267E60}" sibTransId="{4CB81B18-FAED-46F8-8CC5-C58B29CE5518}"/>
    <dgm:cxn modelId="{11DCC9A9-C109-4297-BE77-F03BF1D5830A}" srcId="{3E37CF50-5A24-412B-BE65-A32E27937AAC}" destId="{30184027-9C1B-43B9-A964-D4B0A01B4303}" srcOrd="4" destOrd="0" parTransId="{E67D8CD9-BA84-46C5-8814-473429E76A57}" sibTransId="{4548C3E8-E72B-48A1-9F1A-0B164E4BF232}"/>
    <dgm:cxn modelId="{76220960-9BA8-44D4-A525-68E2D00C6994}" type="presOf" srcId="{1D1E4CE6-5D64-44A1-91C3-61747834A651}" destId="{86494914-D8D2-42F1-83F4-FF62235FF5F9}" srcOrd="1" destOrd="0" presId="urn:microsoft.com/office/officeart/2005/8/layout/cycle4#1"/>
    <dgm:cxn modelId="{E380C0EC-FC5E-42C8-9BE0-6EF52B72082F}" type="presOf" srcId="{B63B24D6-5A70-44BE-AD0F-707C986EF826}" destId="{A53682CD-D648-41F3-ABCB-4F47181E5ABA}" srcOrd="0" destOrd="0" presId="urn:microsoft.com/office/officeart/2005/8/layout/cycle4#1"/>
    <dgm:cxn modelId="{48CF9A4E-F723-4414-B16E-B656F873A67A}" srcId="{C50B9B7B-8D40-4EE5-B892-285E09C90C87}" destId="{C4A4E8BB-8765-4F6B-8DA5-4119509AA162}" srcOrd="3" destOrd="0" parTransId="{3C5DD9E4-8773-4B71-B707-427019A40C23}" sibTransId="{5FBAE8B8-F5D5-41C8-920B-507022E2CAE0}"/>
    <dgm:cxn modelId="{226226E5-B029-4006-9D2D-362D978941DC}" type="presOf" srcId="{30184027-9C1B-43B9-A964-D4B0A01B4303}" destId="{B8023936-2EBB-4A89-A709-FBBBC00F5195}" srcOrd="0" destOrd="4" presId="urn:microsoft.com/office/officeart/2005/8/layout/cycle4#1"/>
    <dgm:cxn modelId="{123D89D9-A471-4457-9B1E-87BEB0DF29DD}" srcId="{3E2CD96D-050D-4C9C-A970-D6B946517F2A}" destId="{94BCF428-D22A-4E5F-A94B-3256CCA2BEAF}" srcOrd="0" destOrd="0" parTransId="{9603B37E-46A6-4173-BF98-4D224F576EDA}" sibTransId="{7BE9E49C-14D8-4706-AB52-2D92F7614FE3}"/>
    <dgm:cxn modelId="{EA5488D9-96AA-4757-B1FC-26B6B09C434F}" type="presOf" srcId="{99B390B4-7DF2-4E94-B240-06ED1367D422}" destId="{86494914-D8D2-42F1-83F4-FF62235FF5F9}" srcOrd="1" destOrd="1" presId="urn:microsoft.com/office/officeart/2005/8/layout/cycle4#1"/>
    <dgm:cxn modelId="{C7411A83-1729-47D0-9140-63EA62D3E0F8}" type="presOf" srcId="{B63B24D6-5A70-44BE-AD0F-707C986EF826}" destId="{D5B3EBDA-EDBF-486D-AD23-664BF4F34328}" srcOrd="1" destOrd="0" presId="urn:microsoft.com/office/officeart/2005/8/layout/cycle4#1"/>
    <dgm:cxn modelId="{09D992FB-0F96-4B0A-AC31-4ABF0ADA1AA5}" srcId="{2931B8B4-34F7-4D25-ADB3-17C711DC7C31}" destId="{81F0D919-C253-4616-8ECA-CD513768FB9F}" srcOrd="3" destOrd="0" parTransId="{8F08CB8D-F7D4-470A-A821-FECDB19A74F1}" sibTransId="{7C481839-65BC-4E89-8C33-9E70A2066E1C}"/>
    <dgm:cxn modelId="{02483CAC-3B4D-4ECB-B63B-901431B24401}" type="presOf" srcId="{F56CE575-AD70-4943-9548-1FAD11CB8B75}" destId="{A714EBDC-08D8-4A0D-A42A-BD91B1766061}" srcOrd="0" destOrd="2" presId="urn:microsoft.com/office/officeart/2005/8/layout/cycle4#1"/>
    <dgm:cxn modelId="{50B21D7C-00C5-45A0-A7AE-405FC846105D}" srcId="{3E2CD96D-050D-4C9C-A970-D6B946517F2A}" destId="{A8428894-ADA5-4663-A2E7-993771E42F0A}" srcOrd="5" destOrd="0" parTransId="{BC18603D-18D2-4EDD-A03F-6F1266074B0E}" sibTransId="{AEBD0830-D29A-45A2-ACFE-D5E61282FB23}"/>
    <dgm:cxn modelId="{EE018E82-40C9-4AA9-A38E-A533EF34DF2A}" srcId="{2931B8B4-34F7-4D25-ADB3-17C711DC7C31}" destId="{525A279A-8828-49F9-9C54-CC4B61EFCD44}" srcOrd="7" destOrd="0" parTransId="{C52B4CC0-5F52-4E48-8832-8527BA3B5D74}" sibTransId="{9C5C4B88-A996-4D56-86D8-04F4EBF48E11}"/>
    <dgm:cxn modelId="{8468D5EA-BDF8-470C-851B-E368F899E2CA}" type="presOf" srcId="{A8428894-ADA5-4663-A2E7-993771E42F0A}" destId="{D5B4F691-F87D-4A1B-9E29-E783B341D7FC}" srcOrd="0" destOrd="5" presId="urn:microsoft.com/office/officeart/2005/8/layout/cycle4#1"/>
    <dgm:cxn modelId="{816CCBF6-4DBB-4423-8041-795E5B71FBF1}" type="presOf" srcId="{5B2D2AF1-952D-45D1-A489-88280B42C871}" destId="{A714EBDC-08D8-4A0D-A42A-BD91B1766061}" srcOrd="0" destOrd="5" presId="urn:microsoft.com/office/officeart/2005/8/layout/cycle4#1"/>
    <dgm:cxn modelId="{11923F29-48DF-423B-A422-8B9F82987E7C}" srcId="{3E2CD96D-050D-4C9C-A970-D6B946517F2A}" destId="{84B06D86-6C59-4FB8-A30B-7A026B100640}" srcOrd="3" destOrd="0" parTransId="{8D019883-4FA7-4F72-AC89-6D702110653A}" sibTransId="{4D8C8557-9F14-4D07-A0DB-79061DEEE058}"/>
    <dgm:cxn modelId="{F639711F-C402-4D50-BEAC-F33C465245F6}" srcId="{71C138E4-05A8-478E-BB55-C4693E67A2A8}" destId="{3E2CD96D-050D-4C9C-A970-D6B946517F2A}" srcOrd="2" destOrd="0" parTransId="{A05B2206-10CB-401E-85E0-E582DE9421E5}" sibTransId="{A04EFB6B-62B8-46B4-94F1-266FFC1D762D}"/>
    <dgm:cxn modelId="{45E16E23-F634-4CDA-B97A-F2B14E032396}" type="presOf" srcId="{A11F0025-0B68-4BC7-A095-1B7610E4EE20}" destId="{A714EBDC-08D8-4A0D-A42A-BD91B1766061}" srcOrd="0" destOrd="6" presId="urn:microsoft.com/office/officeart/2005/8/layout/cycle4#1"/>
    <dgm:cxn modelId="{C6B8FD8D-0C62-4389-AC40-DA608513B98C}" srcId="{2931B8B4-34F7-4D25-ADB3-17C711DC7C31}" destId="{67C3038F-CFBC-419E-BB94-BA57C83F63F6}" srcOrd="2" destOrd="0" parTransId="{E49D9013-7514-4031-9AFD-DE335503A1C5}" sibTransId="{1413329F-55AB-469D-84BE-9A4417C757B2}"/>
    <dgm:cxn modelId="{85CA7438-8AE6-47AD-9E5F-5C9D5E1B6C2D}" type="presOf" srcId="{F56CE575-AD70-4943-9548-1FAD11CB8B75}" destId="{D8B9099B-A8C1-4B8E-A047-162DF362F831}" srcOrd="1" destOrd="2" presId="urn:microsoft.com/office/officeart/2005/8/layout/cycle4#1"/>
    <dgm:cxn modelId="{8AE182D1-9BDF-4172-85A0-A47C9DEE8B93}" srcId="{C50B9B7B-8D40-4EE5-B892-285E09C90C87}" destId="{A11F0025-0B68-4BC7-A095-1B7610E4EE20}" srcOrd="6" destOrd="0" parTransId="{FC99B48F-1EA3-4C22-91CF-C6C345B99DA7}" sibTransId="{5FD91CD5-C855-417F-BAB6-96E2F1BAC994}"/>
    <dgm:cxn modelId="{09FECE55-AEB6-4742-9060-0DE4F26F9643}" type="presOf" srcId="{FF3578AB-ABE9-4441-85B7-01B9D41A9B0C}" destId="{86494914-D8D2-42F1-83F4-FF62235FF5F9}" srcOrd="1" destOrd="6" presId="urn:microsoft.com/office/officeart/2005/8/layout/cycle4#1"/>
    <dgm:cxn modelId="{76D50E9D-E21A-494E-983E-316E859EDE5C}" type="presOf" srcId="{53FBAB5C-175B-4C08-BF49-292732DB17FE}" destId="{86494914-D8D2-42F1-83F4-FF62235FF5F9}" srcOrd="1" destOrd="3" presId="urn:microsoft.com/office/officeart/2005/8/layout/cycle4#1"/>
    <dgm:cxn modelId="{8F3791C2-94EC-492D-8BBC-98998A063030}" type="presOf" srcId="{81F0D919-C253-4616-8ECA-CD513768FB9F}" destId="{D5B3EBDA-EDBF-486D-AD23-664BF4F34328}" srcOrd="1" destOrd="3" presId="urn:microsoft.com/office/officeart/2005/8/layout/cycle4#1"/>
    <dgm:cxn modelId="{8693957C-FD9C-46CB-8651-6FEBC8CACBAF}" srcId="{3E37CF50-5A24-412B-BE65-A32E27937AAC}" destId="{7B87CEB9-970C-46C1-B8D6-F733F259CF43}" srcOrd="7" destOrd="0" parTransId="{A617949D-2CF9-490F-87AA-BA9A6E40463E}" sibTransId="{310E6FD9-DD25-452C-A2EF-0471C16AF757}"/>
    <dgm:cxn modelId="{ECFDB401-4489-4EDC-A76B-1E9381D68932}" type="presOf" srcId="{29805B6C-6F9C-4C87-82F4-AE889475D259}" destId="{352FC1BD-7CF0-4DA7-B11B-8E46C33C1CF6}" srcOrd="1" destOrd="2" presId="urn:microsoft.com/office/officeart/2005/8/layout/cycle4#1"/>
    <dgm:cxn modelId="{2774FF61-48FA-4B51-ACF4-0D0A24472EC2}" type="presOf" srcId="{30184027-9C1B-43B9-A964-D4B0A01B4303}" destId="{86494914-D8D2-42F1-83F4-FF62235FF5F9}" srcOrd="1" destOrd="4" presId="urn:microsoft.com/office/officeart/2005/8/layout/cycle4#1"/>
    <dgm:cxn modelId="{9B2B3AC0-09A1-43F5-89E6-7A54B6992A43}" type="presOf" srcId="{81F0D919-C253-4616-8ECA-CD513768FB9F}" destId="{A53682CD-D648-41F3-ABCB-4F47181E5ABA}" srcOrd="0" destOrd="3" presId="urn:microsoft.com/office/officeart/2005/8/layout/cycle4#1"/>
    <dgm:cxn modelId="{4B930FA0-44EB-4B2C-AE1F-DDACE098D5D2}" srcId="{3E37CF50-5A24-412B-BE65-A32E27937AAC}" destId="{F3E14878-FE83-4283-8E9E-9C96071F8CCE}" srcOrd="8" destOrd="0" parTransId="{79B4B735-5AD6-427D-B099-BD4E3212ACC8}" sibTransId="{AB57EB90-1630-404D-B7CC-FC379094740C}"/>
    <dgm:cxn modelId="{2D542C48-6106-4818-8D5D-09CDF0CC8C77}" type="presOf" srcId="{D88AA673-E640-4152-9C6C-C5B398F540FA}" destId="{A714EBDC-08D8-4A0D-A42A-BD91B1766061}" srcOrd="0" destOrd="0" presId="urn:microsoft.com/office/officeart/2005/8/layout/cycle4#1"/>
    <dgm:cxn modelId="{DFE144D2-8BBA-41B0-A382-66E3ECC3FD8C}" srcId="{71C138E4-05A8-478E-BB55-C4693E67A2A8}" destId="{2931B8B4-34F7-4D25-ADB3-17C711DC7C31}" srcOrd="1" destOrd="0" parTransId="{9CF8ACBC-3584-43E4-8ECD-357E1EE1834C}" sibTransId="{D4ADA0CE-01ED-47AE-97E2-86384B0ADAE8}"/>
    <dgm:cxn modelId="{3AAC6F64-5B14-4127-813A-B89961FFAB66}" srcId="{C50B9B7B-8D40-4EE5-B892-285E09C90C87}" destId="{4C8FEC4D-7AC0-4F09-B0AB-A6606FADAE0E}" srcOrd="7" destOrd="0" parTransId="{77924D40-60F2-4609-A897-FC5C27EDC26E}" sibTransId="{A15CCACA-290A-4D0B-94D7-DD26B2F1875C}"/>
    <dgm:cxn modelId="{889BCE36-23F6-414F-B0E1-0F74245A1DE4}" srcId="{3E2CD96D-050D-4C9C-A970-D6B946517F2A}" destId="{FA277C87-C5F9-432A-BE50-C5268CAE56DD}" srcOrd="6" destOrd="0" parTransId="{817DE2BA-2B8C-44A0-A689-6D26184E9E58}" sibTransId="{2F2EAEFA-E5AB-4012-8FE8-FF424BFF8078}"/>
    <dgm:cxn modelId="{1CFDE8B3-A7D6-4306-9E6B-CE9A5CEAD6A1}" type="presOf" srcId="{7B87CEB9-970C-46C1-B8D6-F733F259CF43}" destId="{86494914-D8D2-42F1-83F4-FF62235FF5F9}" srcOrd="1" destOrd="7" presId="urn:microsoft.com/office/officeart/2005/8/layout/cycle4#1"/>
    <dgm:cxn modelId="{1DFAC93B-76D3-4055-9E90-D2CDF59CFBBD}" type="presOf" srcId="{FF3578AB-ABE9-4441-85B7-01B9D41A9B0C}" destId="{B8023936-2EBB-4A89-A709-FBBBC00F5195}" srcOrd="0" destOrd="6" presId="urn:microsoft.com/office/officeart/2005/8/layout/cycle4#1"/>
    <dgm:cxn modelId="{CA47C590-8915-48FC-B050-A66A3F636C62}" type="presOf" srcId="{85222A9D-344B-48B0-A37D-A75EC8CF0D90}" destId="{A53682CD-D648-41F3-ABCB-4F47181E5ABA}" srcOrd="0" destOrd="4" presId="urn:microsoft.com/office/officeart/2005/8/layout/cycle4#1"/>
    <dgm:cxn modelId="{14F7121F-6857-4B05-B529-F1F0A040F738}" type="presOf" srcId="{67C3038F-CFBC-419E-BB94-BA57C83F63F6}" destId="{D5B3EBDA-EDBF-486D-AD23-664BF4F34328}" srcOrd="1" destOrd="2" presId="urn:microsoft.com/office/officeart/2005/8/layout/cycle4#1"/>
    <dgm:cxn modelId="{C5B3A3AA-6565-4CCB-B337-1844B74DF502}" srcId="{C50B9B7B-8D40-4EE5-B892-285E09C90C87}" destId="{87A23A92-BBB6-4212-9474-B122109F490A}" srcOrd="1" destOrd="0" parTransId="{95EAD0DB-74F3-48C5-8766-8401A0B2C339}" sibTransId="{6F841A88-0B62-4A29-86C0-AB8ACE5EAF96}"/>
    <dgm:cxn modelId="{2B5DD1DC-18DF-4176-977A-54F0D18A1049}" type="presOf" srcId="{6B46BA75-9D15-4FE1-AA24-8973A3C1B8DC}" destId="{352FC1BD-7CF0-4DA7-B11B-8E46C33C1CF6}" srcOrd="1" destOrd="1" presId="urn:microsoft.com/office/officeart/2005/8/layout/cycle4#1"/>
    <dgm:cxn modelId="{3899D7D6-C0A6-4D5F-A3A0-9228508678C0}" srcId="{71C138E4-05A8-478E-BB55-C4693E67A2A8}" destId="{C50B9B7B-8D40-4EE5-B892-285E09C90C87}" srcOrd="0" destOrd="0" parTransId="{548789DF-2811-4FF4-8855-BC13559AB566}" sibTransId="{DE544459-6419-4DC1-B04B-52ECA46E1021}"/>
    <dgm:cxn modelId="{A5C810F1-494D-4407-AF1D-C7E17AF462FC}" type="presOf" srcId="{279CD4EE-9EE0-421C-BD9D-1D10C7F02034}" destId="{86494914-D8D2-42F1-83F4-FF62235FF5F9}" srcOrd="1" destOrd="2" presId="urn:microsoft.com/office/officeart/2005/8/layout/cycle4#1"/>
    <dgm:cxn modelId="{C163559A-EC2B-468D-9ABD-356AA3DB2D0B}" type="presOf" srcId="{6B46BA75-9D15-4FE1-AA24-8973A3C1B8DC}" destId="{D5B4F691-F87D-4A1B-9E29-E783B341D7FC}" srcOrd="0" destOrd="1" presId="urn:microsoft.com/office/officeart/2005/8/layout/cycle4#1"/>
    <dgm:cxn modelId="{16CD9917-B4A3-42C1-BCE6-67D4D70EA8A3}" type="presOf" srcId="{CF197A6C-CF85-4D52-A17C-2CBCE9DAD84B}" destId="{A53682CD-D648-41F3-ABCB-4F47181E5ABA}" srcOrd="0" destOrd="5" presId="urn:microsoft.com/office/officeart/2005/8/layout/cycle4#1"/>
    <dgm:cxn modelId="{BF379294-8DB7-4CB9-98DF-23DF21E7B8C5}" type="presOf" srcId="{C50B9B7B-8D40-4EE5-B892-285E09C90C87}" destId="{FC4B206A-3053-4322-91D5-8502D11E6912}" srcOrd="0" destOrd="0" presId="urn:microsoft.com/office/officeart/2005/8/layout/cycle4#1"/>
    <dgm:cxn modelId="{7415BF44-A691-4F6A-85D6-DACD191C9825}" type="presOf" srcId="{29805B6C-6F9C-4C87-82F4-AE889475D259}" destId="{D5B4F691-F87D-4A1B-9E29-E783B341D7FC}" srcOrd="0" destOrd="2" presId="urn:microsoft.com/office/officeart/2005/8/layout/cycle4#1"/>
    <dgm:cxn modelId="{47000B55-BD66-472C-A8E5-BA88BD799423}" srcId="{3E2CD96D-050D-4C9C-A970-D6B946517F2A}" destId="{38C697BF-5B53-42AD-817B-E8B00E4A7BA4}" srcOrd="4" destOrd="0" parTransId="{FFCCAAA1-BEB2-4D6C-A6CC-B6F7C72A4494}" sibTransId="{3061E60F-BF8B-43B3-AF73-8360B320105A}"/>
    <dgm:cxn modelId="{1D6DBA81-D00C-4EF1-9EBF-6781AACB9ED1}" srcId="{C50B9B7B-8D40-4EE5-B892-285E09C90C87}" destId="{5B2D2AF1-952D-45D1-A489-88280B42C871}" srcOrd="5" destOrd="0" parTransId="{712E5F16-4030-423E-8A45-0D221D00ECF2}" sibTransId="{3318A0BC-D205-4630-82F2-D6B8580E105B}"/>
    <dgm:cxn modelId="{4A533057-7D5A-4C1E-967E-D6D797D199D7}" srcId="{3E37CF50-5A24-412B-BE65-A32E27937AAC}" destId="{1D1E4CE6-5D64-44A1-91C3-61747834A651}" srcOrd="0" destOrd="0" parTransId="{86F23B2D-8B23-4A78-9AFD-6007903E03EB}" sibTransId="{BCCF55A6-D64F-45EE-B375-8A7F28F41C18}"/>
    <dgm:cxn modelId="{6AC5C206-6414-471B-A683-51574C9E6547}" type="presOf" srcId="{32E40D13-2014-4FEB-89B0-5E90CFB51F43}" destId="{86494914-D8D2-42F1-83F4-FF62235FF5F9}" srcOrd="1" destOrd="5" presId="urn:microsoft.com/office/officeart/2005/8/layout/cycle4#1"/>
    <dgm:cxn modelId="{0C034A77-86D0-4584-9307-CA4CE23F83F5}" type="presOf" srcId="{3E37CF50-5A24-412B-BE65-A32E27937AAC}" destId="{222909D4-5273-4536-859D-779B7D496B45}" srcOrd="0" destOrd="0" presId="urn:microsoft.com/office/officeart/2005/8/layout/cycle4#1"/>
    <dgm:cxn modelId="{E4753B2F-83E3-4515-B0C8-9A0F33D5AC67}" type="presOf" srcId="{4C8FEC4D-7AC0-4F09-B0AB-A6606FADAE0E}" destId="{D8B9099B-A8C1-4B8E-A047-162DF362F831}" srcOrd="1" destOrd="7" presId="urn:microsoft.com/office/officeart/2005/8/layout/cycle4#1"/>
    <dgm:cxn modelId="{7C3FDA12-3C63-4E3B-BFF2-97140CE92BBD}" type="presOf" srcId="{F3E14878-FE83-4283-8E9E-9C96071F8CCE}" destId="{86494914-D8D2-42F1-83F4-FF62235FF5F9}" srcOrd="1" destOrd="8" presId="urn:microsoft.com/office/officeart/2005/8/layout/cycle4#1"/>
    <dgm:cxn modelId="{02F6BFD5-F24C-4783-ABB2-2C3A5547B80E}" type="presParOf" srcId="{3FFC0C3F-AE8F-48B9-97F4-C8F7887ADD1B}" destId="{41FE5B77-0BD2-49AC-918B-AFE5D505D3DF}" srcOrd="0" destOrd="0" presId="urn:microsoft.com/office/officeart/2005/8/layout/cycle4#1"/>
    <dgm:cxn modelId="{650D977B-590D-47D6-A9C5-54258B6C4004}" type="presParOf" srcId="{41FE5B77-0BD2-49AC-918B-AFE5D505D3DF}" destId="{74E2EE76-EF52-4A60-B0CA-6BDCBE14569C}" srcOrd="0" destOrd="0" presId="urn:microsoft.com/office/officeart/2005/8/layout/cycle4#1"/>
    <dgm:cxn modelId="{C28DE2C9-F772-47B2-B248-F3A252E5E282}" type="presParOf" srcId="{74E2EE76-EF52-4A60-B0CA-6BDCBE14569C}" destId="{A714EBDC-08D8-4A0D-A42A-BD91B1766061}" srcOrd="0" destOrd="0" presId="urn:microsoft.com/office/officeart/2005/8/layout/cycle4#1"/>
    <dgm:cxn modelId="{98C639BC-49BC-4BFB-97DB-ABF5DBF93E1F}" type="presParOf" srcId="{74E2EE76-EF52-4A60-B0CA-6BDCBE14569C}" destId="{D8B9099B-A8C1-4B8E-A047-162DF362F831}" srcOrd="1" destOrd="0" presId="urn:microsoft.com/office/officeart/2005/8/layout/cycle4#1"/>
    <dgm:cxn modelId="{3BC9DA9B-6404-4937-800D-EA9AA9DC0D31}" type="presParOf" srcId="{41FE5B77-0BD2-49AC-918B-AFE5D505D3DF}" destId="{C56063A2-D155-45CE-B8B3-009F9917E1A0}" srcOrd="1" destOrd="0" presId="urn:microsoft.com/office/officeart/2005/8/layout/cycle4#1"/>
    <dgm:cxn modelId="{2415A733-B2FE-41F8-A5F7-702CD64376E2}" type="presParOf" srcId="{C56063A2-D155-45CE-B8B3-009F9917E1A0}" destId="{A53682CD-D648-41F3-ABCB-4F47181E5ABA}" srcOrd="0" destOrd="0" presId="urn:microsoft.com/office/officeart/2005/8/layout/cycle4#1"/>
    <dgm:cxn modelId="{FD3A5920-3404-43E0-8BA7-B706B8F41582}" type="presParOf" srcId="{C56063A2-D155-45CE-B8B3-009F9917E1A0}" destId="{D5B3EBDA-EDBF-486D-AD23-664BF4F34328}" srcOrd="1" destOrd="0" presId="urn:microsoft.com/office/officeart/2005/8/layout/cycle4#1"/>
    <dgm:cxn modelId="{FB4F04CF-B64D-4DC7-9B9F-4686EC61E675}" type="presParOf" srcId="{41FE5B77-0BD2-49AC-918B-AFE5D505D3DF}" destId="{4A1FF238-57CD-4ACB-8396-389C15FE45A1}" srcOrd="2" destOrd="0" presId="urn:microsoft.com/office/officeart/2005/8/layout/cycle4#1"/>
    <dgm:cxn modelId="{29CD0078-1C9E-41C9-AF8D-E81974A69B57}" type="presParOf" srcId="{4A1FF238-57CD-4ACB-8396-389C15FE45A1}" destId="{D5B4F691-F87D-4A1B-9E29-E783B341D7FC}" srcOrd="0" destOrd="0" presId="urn:microsoft.com/office/officeart/2005/8/layout/cycle4#1"/>
    <dgm:cxn modelId="{58A17AD4-5CE3-432E-BF74-94C22EB6BE49}" type="presParOf" srcId="{4A1FF238-57CD-4ACB-8396-389C15FE45A1}" destId="{352FC1BD-7CF0-4DA7-B11B-8E46C33C1CF6}" srcOrd="1" destOrd="0" presId="urn:microsoft.com/office/officeart/2005/8/layout/cycle4#1"/>
    <dgm:cxn modelId="{773B73BA-A82A-4C91-81D0-4788F39A450D}" type="presParOf" srcId="{41FE5B77-0BD2-49AC-918B-AFE5D505D3DF}" destId="{BAC33B9C-2284-4598-AC2A-1F5642BAD01F}" srcOrd="3" destOrd="0" presId="urn:microsoft.com/office/officeart/2005/8/layout/cycle4#1"/>
    <dgm:cxn modelId="{4632289B-D83F-4A01-8125-7681B6B4742B}" type="presParOf" srcId="{BAC33B9C-2284-4598-AC2A-1F5642BAD01F}" destId="{B8023936-2EBB-4A89-A709-FBBBC00F5195}" srcOrd="0" destOrd="0" presId="urn:microsoft.com/office/officeart/2005/8/layout/cycle4#1"/>
    <dgm:cxn modelId="{E9FB32CE-E542-4B43-AB3D-130010067770}" type="presParOf" srcId="{BAC33B9C-2284-4598-AC2A-1F5642BAD01F}" destId="{86494914-D8D2-42F1-83F4-FF62235FF5F9}" srcOrd="1" destOrd="0" presId="urn:microsoft.com/office/officeart/2005/8/layout/cycle4#1"/>
    <dgm:cxn modelId="{A59ECF8C-8CAC-4EB0-9D06-1311AB938824}" type="presParOf" srcId="{41FE5B77-0BD2-49AC-918B-AFE5D505D3DF}" destId="{CA3FE608-FBB4-4968-A0E0-38FFC18F63B0}" srcOrd="4" destOrd="0" presId="urn:microsoft.com/office/officeart/2005/8/layout/cycle4#1"/>
    <dgm:cxn modelId="{2C7AD781-57D0-4055-A6E8-CCD64AABE056}" type="presParOf" srcId="{3FFC0C3F-AE8F-48B9-97F4-C8F7887ADD1B}" destId="{68F14755-5A70-4DF7-9110-9B8538CECF43}" srcOrd="1" destOrd="0" presId="urn:microsoft.com/office/officeart/2005/8/layout/cycle4#1"/>
    <dgm:cxn modelId="{CD1073D5-C8A4-4066-94E1-8BC12D9B1465}" type="presParOf" srcId="{68F14755-5A70-4DF7-9110-9B8538CECF43}" destId="{FC4B206A-3053-4322-91D5-8502D11E6912}" srcOrd="0" destOrd="0" presId="urn:microsoft.com/office/officeart/2005/8/layout/cycle4#1"/>
    <dgm:cxn modelId="{C26C0A88-EAC1-4E03-9DBC-E68A9DD732EC}" type="presParOf" srcId="{68F14755-5A70-4DF7-9110-9B8538CECF43}" destId="{18E315C5-F4F4-4086-8211-2CDE13CDD344}" srcOrd="1" destOrd="0" presId="urn:microsoft.com/office/officeart/2005/8/layout/cycle4#1"/>
    <dgm:cxn modelId="{E03D6628-04B8-40DE-B0B0-B26D1B27E188}" type="presParOf" srcId="{68F14755-5A70-4DF7-9110-9B8538CECF43}" destId="{34E61515-DBF3-4516-B247-8E1F7FE5070D}" srcOrd="2" destOrd="0" presId="urn:microsoft.com/office/officeart/2005/8/layout/cycle4#1"/>
    <dgm:cxn modelId="{ECF2FC40-B17F-46AD-97EB-D8AD7BB55385}" type="presParOf" srcId="{68F14755-5A70-4DF7-9110-9B8538CECF43}" destId="{222909D4-5273-4536-859D-779B7D496B45}" srcOrd="3" destOrd="0" presId="urn:microsoft.com/office/officeart/2005/8/layout/cycle4#1"/>
    <dgm:cxn modelId="{008BFBF3-A24B-49CA-B098-1BDDA45ACA14}" type="presParOf" srcId="{68F14755-5A70-4DF7-9110-9B8538CECF43}" destId="{D1A93134-EF8F-42C6-9EED-358343AD769F}" srcOrd="4" destOrd="0" presId="urn:microsoft.com/office/officeart/2005/8/layout/cycle4#1"/>
    <dgm:cxn modelId="{7620635C-CDE5-489E-9100-E6E43ACB4B48}" type="presParOf" srcId="{3FFC0C3F-AE8F-48B9-97F4-C8F7887ADD1B}" destId="{3F75A7FA-0487-4ADD-86B4-F969AF65AE0C}" srcOrd="2" destOrd="0" presId="urn:microsoft.com/office/officeart/2005/8/layout/cycle4#1"/>
    <dgm:cxn modelId="{6D8BCB53-4FC0-4942-A687-75A107F380E5}" type="presParOf" srcId="{3FFC0C3F-AE8F-48B9-97F4-C8F7887ADD1B}" destId="{090E71D8-35BE-43F9-944B-600B2500687E}" srcOrd="3" destOrd="0" presId="urn:microsoft.com/office/officeart/2005/8/layout/cycle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AFAA1-69B5-4B2A-ACC5-89F8A45DE16A}">
      <dsp:nvSpPr>
        <dsp:cNvPr id="0" name=""/>
        <dsp:cNvSpPr/>
      </dsp:nvSpPr>
      <dsp:spPr>
        <a:xfrm>
          <a:off x="9148637" y="1566662"/>
          <a:ext cx="1681508" cy="1681188"/>
        </a:xfrm>
        <a:prstGeom prst="ellipse">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D320D7-DE14-4129-B3C1-11D12DBF602F}">
      <dsp:nvSpPr>
        <dsp:cNvPr id="0" name=""/>
        <dsp:cNvSpPr/>
      </dsp:nvSpPr>
      <dsp:spPr>
        <a:xfrm>
          <a:off x="9205257" y="1622711"/>
          <a:ext cx="1569336" cy="1569089"/>
        </a:xfrm>
        <a:prstGeom prst="ellipse">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CA" sz="1000" b="1" kern="1200" noProof="0" dirty="0" smtClean="0"/>
            <a:t>Définition de la vision et préparation des prochaines étapes</a:t>
          </a:r>
          <a:endParaRPr lang="fr-CA" sz="1000" b="1" kern="1200" noProof="0" dirty="0"/>
        </a:p>
      </dsp:txBody>
      <dsp:txXfrm>
        <a:off x="9429601" y="1846909"/>
        <a:ext cx="1120649" cy="1120694"/>
      </dsp:txXfrm>
    </dsp:sp>
    <dsp:sp modelId="{979A2F75-33D4-48F5-B622-9F3FA649DE39}">
      <dsp:nvSpPr>
        <dsp:cNvPr id="0" name=""/>
        <dsp:cNvSpPr/>
      </dsp:nvSpPr>
      <dsp:spPr>
        <a:xfrm>
          <a:off x="9205257" y="3278825"/>
          <a:ext cx="1569336" cy="921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90488" lvl="1" indent="-90488" algn="l" defTabSz="488950">
            <a:lnSpc>
              <a:spcPct val="90000"/>
            </a:lnSpc>
            <a:spcBef>
              <a:spcPct val="0"/>
            </a:spcBef>
            <a:spcAft>
              <a:spcPct val="15000"/>
            </a:spcAft>
            <a:buChar char="••"/>
          </a:pPr>
          <a:r>
            <a:rPr lang="fr-CA" sz="1100" kern="1200" noProof="0" smtClean="0"/>
            <a:t>Renforcer la vision à long terme.</a:t>
          </a:r>
          <a:endParaRPr lang="fr-CA" sz="1100" kern="1200" noProof="0"/>
        </a:p>
        <a:p>
          <a:pPr marL="90488" lvl="1" indent="-90488" algn="l" defTabSz="488950">
            <a:lnSpc>
              <a:spcPct val="90000"/>
            </a:lnSpc>
            <a:spcBef>
              <a:spcPct val="0"/>
            </a:spcBef>
            <a:spcAft>
              <a:spcPct val="15000"/>
            </a:spcAft>
            <a:buChar char="••"/>
          </a:pPr>
          <a:r>
            <a:rPr lang="fr-CA" sz="1100" kern="1200" noProof="0" dirty="0" smtClean="0"/>
            <a:t>Préparer la phase de mise en œuvre, qui constitue un autre processus (prospective appliquée).</a:t>
          </a:r>
          <a:endParaRPr lang="fr-CA" sz="1100" kern="1200" noProof="0" dirty="0"/>
        </a:p>
      </dsp:txBody>
      <dsp:txXfrm>
        <a:off x="9205257" y="3278825"/>
        <a:ext cx="1569336" cy="921571"/>
      </dsp:txXfrm>
    </dsp:sp>
    <dsp:sp modelId="{80AD250E-8299-45E5-AABC-146483E477D2}">
      <dsp:nvSpPr>
        <dsp:cNvPr id="0" name=""/>
        <dsp:cNvSpPr/>
      </dsp:nvSpPr>
      <dsp:spPr>
        <a:xfrm rot="2700000">
          <a:off x="7411695" y="1566473"/>
          <a:ext cx="1681271" cy="1681271"/>
        </a:xfrm>
        <a:prstGeom prst="teardrop">
          <a:avLst>
            <a:gd name="adj" fmla="val 100000"/>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978740-E84E-44D1-9381-4E284FCD0650}">
      <dsp:nvSpPr>
        <dsp:cNvPr id="0" name=""/>
        <dsp:cNvSpPr/>
      </dsp:nvSpPr>
      <dsp:spPr>
        <a:xfrm>
          <a:off x="7468197" y="1622711"/>
          <a:ext cx="1569336" cy="1569089"/>
        </a:xfrm>
        <a:prstGeom prst="ellipse">
          <a:avLst/>
        </a:prstGeom>
        <a:solidFill>
          <a:schemeClr val="lt1">
            <a:alpha val="90000"/>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CA" sz="1000" b="1" kern="1200" noProof="0" smtClean="0"/>
            <a:t>Avenir souhaité et vision</a:t>
          </a:r>
          <a:endParaRPr lang="fr-CA" sz="1000" b="1" kern="1200" noProof="0"/>
        </a:p>
      </dsp:txBody>
      <dsp:txXfrm>
        <a:off x="7692541" y="1846909"/>
        <a:ext cx="1120649" cy="1120694"/>
      </dsp:txXfrm>
    </dsp:sp>
    <dsp:sp modelId="{AAC5AA4A-10F7-4DBB-8A29-5694AF6B3FDB}">
      <dsp:nvSpPr>
        <dsp:cNvPr id="0" name=""/>
        <dsp:cNvSpPr/>
      </dsp:nvSpPr>
      <dsp:spPr>
        <a:xfrm>
          <a:off x="7468197" y="3278825"/>
          <a:ext cx="1569336" cy="921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90488" lvl="1" indent="-90488" algn="l" defTabSz="488950">
            <a:lnSpc>
              <a:spcPct val="90000"/>
            </a:lnSpc>
            <a:spcBef>
              <a:spcPct val="0"/>
            </a:spcBef>
            <a:spcAft>
              <a:spcPct val="15000"/>
            </a:spcAft>
            <a:buChar char="••"/>
          </a:pPr>
          <a:r>
            <a:rPr lang="fr-CA" sz="1100" kern="1200" noProof="0" dirty="0" smtClean="0"/>
            <a:t>Déterminer un avenir privilégié et les états futurs à éviter pour les RH et le travail.</a:t>
          </a:r>
          <a:endParaRPr lang="fr-CA" sz="1100" kern="1200" noProof="0" dirty="0"/>
        </a:p>
        <a:p>
          <a:pPr marL="90488" lvl="1" indent="-90488" algn="l" defTabSz="488950">
            <a:lnSpc>
              <a:spcPct val="90000"/>
            </a:lnSpc>
            <a:spcBef>
              <a:spcPct val="0"/>
            </a:spcBef>
            <a:spcAft>
              <a:spcPct val="15000"/>
            </a:spcAft>
            <a:buChar char="••"/>
          </a:pPr>
          <a:r>
            <a:rPr lang="fr-CA" sz="1100" kern="1200" noProof="0" dirty="0" smtClean="0"/>
            <a:t>Analyse des </a:t>
          </a:r>
          <a:r>
            <a:rPr lang="fr-CA" sz="1100" kern="1200" dirty="0" smtClean="0"/>
            <a:t>forces, faiblesses, possibilités, menaces (</a:t>
          </a:r>
          <a:r>
            <a:rPr lang="fr-CA" sz="1100" kern="1200" noProof="0" dirty="0" smtClean="0"/>
            <a:t>FFPM).</a:t>
          </a:r>
          <a:endParaRPr lang="fr-CA" sz="1100" kern="1200" noProof="0" dirty="0"/>
        </a:p>
        <a:p>
          <a:pPr marL="90488" lvl="1" indent="-90488" algn="l" defTabSz="488950">
            <a:lnSpc>
              <a:spcPct val="90000"/>
            </a:lnSpc>
            <a:spcBef>
              <a:spcPct val="0"/>
            </a:spcBef>
            <a:spcAft>
              <a:spcPct val="15000"/>
            </a:spcAft>
            <a:buChar char="••"/>
          </a:pPr>
          <a:r>
            <a:rPr lang="fr-CA" sz="1100" kern="1200" noProof="0" dirty="0" smtClean="0"/>
            <a:t>Définir une vision pour l’avenir souhaité.</a:t>
          </a:r>
          <a:endParaRPr lang="fr-CA" sz="1100" kern="1200" noProof="0" dirty="0"/>
        </a:p>
      </dsp:txBody>
      <dsp:txXfrm>
        <a:off x="7468197" y="3278825"/>
        <a:ext cx="1569336" cy="921571"/>
      </dsp:txXfrm>
    </dsp:sp>
    <dsp:sp modelId="{9EF44953-D29C-4E60-A083-0A774095780E}">
      <dsp:nvSpPr>
        <dsp:cNvPr id="0" name=""/>
        <dsp:cNvSpPr/>
      </dsp:nvSpPr>
      <dsp:spPr>
        <a:xfrm rot="2700000">
          <a:off x="5674635" y="1566473"/>
          <a:ext cx="1681271" cy="1681271"/>
        </a:xfrm>
        <a:prstGeom prst="teardrop">
          <a:avLst>
            <a:gd name="adj" fmla="val 10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195824-16F6-4D53-8DCA-440D6AE379A6}">
      <dsp:nvSpPr>
        <dsp:cNvPr id="0" name=""/>
        <dsp:cNvSpPr/>
      </dsp:nvSpPr>
      <dsp:spPr>
        <a:xfrm>
          <a:off x="5731137" y="1622711"/>
          <a:ext cx="1569336" cy="1569089"/>
        </a:xfrm>
        <a:prstGeom prst="ellipse">
          <a:avLst/>
        </a:prstGeom>
        <a:solidFill>
          <a:schemeClr val="lt1">
            <a:alpha val="90000"/>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CA" sz="1000" b="1" kern="1200" noProof="0" smtClean="0"/>
            <a:t>Scénarios</a:t>
          </a:r>
          <a:endParaRPr lang="fr-CA" sz="1000" b="1" kern="1200" noProof="0"/>
        </a:p>
      </dsp:txBody>
      <dsp:txXfrm>
        <a:off x="5955480" y="1846909"/>
        <a:ext cx="1120649" cy="1120694"/>
      </dsp:txXfrm>
    </dsp:sp>
    <dsp:sp modelId="{46C39BDA-C81E-4F9C-B2AD-50CF6863FE98}">
      <dsp:nvSpPr>
        <dsp:cNvPr id="0" name=""/>
        <dsp:cNvSpPr/>
      </dsp:nvSpPr>
      <dsp:spPr>
        <a:xfrm>
          <a:off x="5731137" y="3278825"/>
          <a:ext cx="1569336" cy="921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90488" lvl="1" indent="-90488" algn="l" defTabSz="488950">
            <a:lnSpc>
              <a:spcPct val="90000"/>
            </a:lnSpc>
            <a:spcBef>
              <a:spcPct val="0"/>
            </a:spcBef>
            <a:spcAft>
              <a:spcPct val="15000"/>
            </a:spcAft>
            <a:buChar char="••"/>
          </a:pPr>
          <a:r>
            <a:rPr lang="fr-CA" sz="1100" kern="1200" noProof="0" dirty="0" smtClean="0"/>
            <a:t>Élaborer des scénarios d’avenir plausibles pour les RH.</a:t>
          </a:r>
          <a:endParaRPr lang="fr-CA" sz="1100" kern="1200" noProof="0" dirty="0"/>
        </a:p>
      </dsp:txBody>
      <dsp:txXfrm>
        <a:off x="5731137" y="3278825"/>
        <a:ext cx="1569336" cy="921571"/>
      </dsp:txXfrm>
    </dsp:sp>
    <dsp:sp modelId="{4077C3AD-A6EF-4EF0-93B7-555EEFAD0F5C}">
      <dsp:nvSpPr>
        <dsp:cNvPr id="0" name=""/>
        <dsp:cNvSpPr/>
      </dsp:nvSpPr>
      <dsp:spPr>
        <a:xfrm rot="2700000">
          <a:off x="3937575" y="1566473"/>
          <a:ext cx="1681271" cy="1681271"/>
        </a:xfrm>
        <a:prstGeom prst="teardrop">
          <a:avLst>
            <a:gd name="adj" fmla="val 10000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D11F37-4B64-4D2D-89B1-DB0265C18880}">
      <dsp:nvSpPr>
        <dsp:cNvPr id="0" name=""/>
        <dsp:cNvSpPr/>
      </dsp:nvSpPr>
      <dsp:spPr>
        <a:xfrm>
          <a:off x="3994077" y="1622711"/>
          <a:ext cx="1569336" cy="1569089"/>
        </a:xfrm>
        <a:prstGeom prst="ellipse">
          <a:avLst/>
        </a:prstGeom>
        <a:solidFill>
          <a:schemeClr val="lt1">
            <a:alpha val="90000"/>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CA" sz="1000" b="1" kern="1200" noProof="0" smtClean="0"/>
            <a:t>Facteurs de changement</a:t>
          </a:r>
          <a:endParaRPr lang="fr-CA" sz="1000" b="1" kern="1200" noProof="0"/>
        </a:p>
      </dsp:txBody>
      <dsp:txXfrm>
        <a:off x="4217352" y="1846909"/>
        <a:ext cx="1120649" cy="1120694"/>
      </dsp:txXfrm>
    </dsp:sp>
    <dsp:sp modelId="{D87C5448-770F-4464-9815-BF8C482E7913}">
      <dsp:nvSpPr>
        <dsp:cNvPr id="0" name=""/>
        <dsp:cNvSpPr/>
      </dsp:nvSpPr>
      <dsp:spPr>
        <a:xfrm>
          <a:off x="3994077" y="3278825"/>
          <a:ext cx="1569336" cy="921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90488" lvl="1" indent="-90488" algn="l" defTabSz="488950">
            <a:lnSpc>
              <a:spcPct val="90000"/>
            </a:lnSpc>
            <a:spcBef>
              <a:spcPct val="0"/>
            </a:spcBef>
            <a:spcAft>
              <a:spcPct val="15000"/>
            </a:spcAft>
            <a:buChar char="••"/>
          </a:pPr>
          <a:r>
            <a:rPr lang="fr-CA" sz="1100" kern="1200" noProof="0" smtClean="0"/>
            <a:t>Recensement, recherche et analyse des principaux facteurs de changement découlant des systèmes économiques et de RH, et de la COVID-19 (en cours).</a:t>
          </a:r>
        </a:p>
      </dsp:txBody>
      <dsp:txXfrm>
        <a:off x="3994077" y="3278825"/>
        <a:ext cx="1569336" cy="921571"/>
      </dsp:txXfrm>
    </dsp:sp>
    <dsp:sp modelId="{B7781A8E-B939-4E73-88B8-8D3FBAF1861C}">
      <dsp:nvSpPr>
        <dsp:cNvPr id="0" name=""/>
        <dsp:cNvSpPr/>
      </dsp:nvSpPr>
      <dsp:spPr>
        <a:xfrm rot="2700000">
          <a:off x="2200515" y="1566473"/>
          <a:ext cx="1681271" cy="1681271"/>
        </a:xfrm>
        <a:prstGeom prst="teardrop">
          <a:avLst>
            <a:gd name="adj" fmla="val 100000"/>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6EB87A-569C-47BE-BB2F-9FCB79BE74FE}">
      <dsp:nvSpPr>
        <dsp:cNvPr id="0" name=""/>
        <dsp:cNvSpPr/>
      </dsp:nvSpPr>
      <dsp:spPr>
        <a:xfrm>
          <a:off x="2257016" y="1622711"/>
          <a:ext cx="1569336" cy="1569089"/>
        </a:xfrm>
        <a:prstGeom prst="ellipse">
          <a:avLst/>
        </a:prstGeom>
        <a:solidFill>
          <a:schemeClr val="lt1">
            <a:alpha val="90000"/>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CA" sz="1000" b="1" kern="1200" noProof="0" smtClean="0"/>
            <a:t>Analyse de l'environnement et examen de la documentation spécialisée</a:t>
          </a:r>
          <a:endParaRPr lang="fr-CA" sz="1000" b="1" kern="1200" noProof="0"/>
        </a:p>
      </dsp:txBody>
      <dsp:txXfrm>
        <a:off x="2480292" y="1846909"/>
        <a:ext cx="1120649" cy="1120694"/>
      </dsp:txXfrm>
    </dsp:sp>
    <dsp:sp modelId="{A778C83C-D02D-493C-9EA5-88631EBB8497}">
      <dsp:nvSpPr>
        <dsp:cNvPr id="0" name=""/>
        <dsp:cNvSpPr/>
      </dsp:nvSpPr>
      <dsp:spPr>
        <a:xfrm>
          <a:off x="2257016" y="3278825"/>
          <a:ext cx="1569336" cy="921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90488" lvl="1" indent="-90488" algn="l" defTabSz="488950">
            <a:lnSpc>
              <a:spcPct val="90000"/>
            </a:lnSpc>
            <a:spcBef>
              <a:spcPct val="0"/>
            </a:spcBef>
            <a:spcAft>
              <a:spcPct val="15000"/>
            </a:spcAft>
            <a:buChar char="••"/>
          </a:pPr>
          <a:r>
            <a:rPr lang="fr-CA" sz="1100" kern="1200" noProof="0" dirty="0" smtClean="0"/>
            <a:t>Examen de la documentation : prévisions, grandes tendances, scénarios d’avenir attendus, prospective, analyse historique.</a:t>
          </a:r>
          <a:endParaRPr lang="fr-CA" sz="1100" kern="1200" noProof="0" dirty="0"/>
        </a:p>
        <a:p>
          <a:pPr marL="90488" lvl="1" indent="-90488" algn="l" defTabSz="488950">
            <a:lnSpc>
              <a:spcPct val="90000"/>
            </a:lnSpc>
            <a:spcBef>
              <a:spcPct val="0"/>
            </a:spcBef>
            <a:spcAft>
              <a:spcPct val="15000"/>
            </a:spcAft>
            <a:buChar char="••"/>
          </a:pPr>
          <a:r>
            <a:rPr lang="fr-CA" sz="1100" kern="1200" noProof="0" dirty="0" smtClean="0"/>
            <a:t>Analyse des signaux de changement.</a:t>
          </a:r>
          <a:endParaRPr lang="fr-CA" sz="1100" kern="1200" noProof="0" dirty="0"/>
        </a:p>
      </dsp:txBody>
      <dsp:txXfrm>
        <a:off x="2257016" y="3278825"/>
        <a:ext cx="1569336" cy="921571"/>
      </dsp:txXfrm>
    </dsp:sp>
    <dsp:sp modelId="{F42CC9A0-9C9B-4C50-B1D8-1DE3AC64752F}">
      <dsp:nvSpPr>
        <dsp:cNvPr id="0" name=""/>
        <dsp:cNvSpPr/>
      </dsp:nvSpPr>
      <dsp:spPr>
        <a:xfrm rot="2700000">
          <a:off x="463455" y="1566473"/>
          <a:ext cx="1681271" cy="1681271"/>
        </a:xfrm>
        <a:prstGeom prst="teardrop">
          <a:avLst>
            <a:gd name="adj" fmla="val 10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70BEC3-7351-459B-8D60-D48E6BE3AA7A}">
      <dsp:nvSpPr>
        <dsp:cNvPr id="0" name=""/>
        <dsp:cNvSpPr/>
      </dsp:nvSpPr>
      <dsp:spPr>
        <a:xfrm>
          <a:off x="518888" y="1622711"/>
          <a:ext cx="1569336" cy="1569089"/>
        </a:xfrm>
        <a:prstGeom prst="ellipse">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CA" sz="1000" b="1" kern="1200" noProof="0" smtClean="0"/>
            <a:t>Cadre</a:t>
          </a:r>
          <a:endParaRPr lang="fr-CA" sz="1000" b="1" kern="1200" noProof="0"/>
        </a:p>
      </dsp:txBody>
      <dsp:txXfrm>
        <a:off x="743231" y="1846909"/>
        <a:ext cx="1120649" cy="1120694"/>
      </dsp:txXfrm>
    </dsp:sp>
    <dsp:sp modelId="{E1EF0B77-C892-4C59-A20E-2CA57CBF1FD7}">
      <dsp:nvSpPr>
        <dsp:cNvPr id="0" name=""/>
        <dsp:cNvSpPr/>
      </dsp:nvSpPr>
      <dsp:spPr>
        <a:xfrm>
          <a:off x="518888" y="3278825"/>
          <a:ext cx="1569336" cy="921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90488" lvl="1" indent="-90488" algn="l" defTabSz="488950">
            <a:lnSpc>
              <a:spcPct val="90000"/>
            </a:lnSpc>
            <a:spcBef>
              <a:spcPct val="0"/>
            </a:spcBef>
            <a:spcAft>
              <a:spcPct val="15000"/>
            </a:spcAft>
            <a:buChar char="••"/>
          </a:pPr>
          <a:r>
            <a:rPr lang="fr-CA" sz="1100" kern="1200" noProof="0" smtClean="0"/>
            <a:t>Étude prospective : l'avenir du travail et des RH.</a:t>
          </a:r>
          <a:endParaRPr lang="fr-CA" sz="1100" kern="1200" noProof="0"/>
        </a:p>
        <a:p>
          <a:pPr marL="90488" lvl="1" indent="-90488" algn="l" defTabSz="488950">
            <a:lnSpc>
              <a:spcPct val="90000"/>
            </a:lnSpc>
            <a:spcBef>
              <a:spcPct val="0"/>
            </a:spcBef>
            <a:spcAft>
              <a:spcPct val="15000"/>
            </a:spcAft>
            <a:buChar char="••"/>
          </a:pPr>
          <a:r>
            <a:rPr lang="fr-CA" sz="1100" kern="1200" noProof="0" smtClean="0"/>
            <a:t>Livres blancs : la COVID-19 et le retour sur le lieu de travail.</a:t>
          </a:r>
          <a:endParaRPr lang="fr-CA" sz="1100" kern="1200" noProof="0"/>
        </a:p>
      </dsp:txBody>
      <dsp:txXfrm>
        <a:off x="518888" y="3278825"/>
        <a:ext cx="1569336" cy="9215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FE13A-0A12-480A-BD11-56970C882759}">
      <dsp:nvSpPr>
        <dsp:cNvPr id="0" name=""/>
        <dsp:cNvSpPr/>
      </dsp:nvSpPr>
      <dsp:spPr>
        <a:xfrm>
          <a:off x="0" y="5563"/>
          <a:ext cx="9968110" cy="43173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CA" sz="1800" kern="1200" noProof="0" dirty="0" smtClean="0"/>
            <a:t>Approche </a:t>
          </a:r>
          <a:r>
            <a:rPr lang="fr-CA" sz="1800" kern="1200" noProof="0" dirty="0" smtClean="0"/>
            <a:t>désordonnée</a:t>
          </a:r>
          <a:endParaRPr lang="fr-CA" sz="1800" kern="1200" noProof="0" dirty="0"/>
        </a:p>
      </dsp:txBody>
      <dsp:txXfrm>
        <a:off x="21075" y="26638"/>
        <a:ext cx="9925960" cy="389580"/>
      </dsp:txXfrm>
    </dsp:sp>
    <dsp:sp modelId="{8CEFF9F8-012C-483E-BDAA-6E5DA566A03A}">
      <dsp:nvSpPr>
        <dsp:cNvPr id="0" name=""/>
        <dsp:cNvSpPr/>
      </dsp:nvSpPr>
      <dsp:spPr>
        <a:xfrm>
          <a:off x="0" y="437293"/>
          <a:ext cx="9968110"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48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fr-CA" sz="1400" kern="1200" noProof="0" dirty="0" smtClean="0"/>
            <a:t>Réagir et faire face aux changements qui se présentent sans améliorer les choses.</a:t>
          </a:r>
          <a:endParaRPr lang="fr-CA" sz="1400" kern="1200" noProof="0" dirty="0"/>
        </a:p>
        <a:p>
          <a:pPr marL="114300" lvl="1" indent="-114300" algn="l" defTabSz="622300">
            <a:lnSpc>
              <a:spcPct val="90000"/>
            </a:lnSpc>
            <a:spcBef>
              <a:spcPct val="0"/>
            </a:spcBef>
            <a:spcAft>
              <a:spcPct val="20000"/>
            </a:spcAft>
            <a:buChar char="••"/>
          </a:pPr>
          <a:r>
            <a:rPr lang="fr-CA" sz="1400" kern="1200" noProof="0" smtClean="0"/>
            <a:t>Éteindre des feux.</a:t>
          </a:r>
          <a:endParaRPr lang="fr-CA" sz="1400" kern="1200" noProof="0"/>
        </a:p>
      </dsp:txBody>
      <dsp:txXfrm>
        <a:off x="0" y="437293"/>
        <a:ext cx="9968110" cy="484380"/>
      </dsp:txXfrm>
    </dsp:sp>
    <dsp:sp modelId="{CEAA9CF1-323A-4566-B3D3-CF134FECF1A9}">
      <dsp:nvSpPr>
        <dsp:cNvPr id="0" name=""/>
        <dsp:cNvSpPr/>
      </dsp:nvSpPr>
      <dsp:spPr>
        <a:xfrm>
          <a:off x="0" y="921673"/>
          <a:ext cx="9968110" cy="43173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CA" sz="1800" kern="1200" noProof="0" smtClean="0"/>
            <a:t>Progression graduelle</a:t>
          </a:r>
          <a:endParaRPr lang="fr-CA" sz="1800" kern="1200" noProof="0"/>
        </a:p>
      </dsp:txBody>
      <dsp:txXfrm>
        <a:off x="21075" y="942748"/>
        <a:ext cx="9925960" cy="389580"/>
      </dsp:txXfrm>
    </dsp:sp>
    <dsp:sp modelId="{63C469F8-5CA4-4B54-976F-35CC586C38C3}">
      <dsp:nvSpPr>
        <dsp:cNvPr id="0" name=""/>
        <dsp:cNvSpPr/>
      </dsp:nvSpPr>
      <dsp:spPr>
        <a:xfrm>
          <a:off x="0" y="1353403"/>
          <a:ext cx="9968110"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48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fr-CA" sz="1400" kern="1200" noProof="0" dirty="0" smtClean="0"/>
            <a:t>Ouverture au changement.</a:t>
          </a:r>
          <a:endParaRPr lang="fr-CA" sz="1400" kern="1200" noProof="0" dirty="0"/>
        </a:p>
        <a:p>
          <a:pPr marL="114300" lvl="1" indent="-114300" algn="l" defTabSz="622300">
            <a:lnSpc>
              <a:spcPct val="90000"/>
            </a:lnSpc>
            <a:spcBef>
              <a:spcPct val="0"/>
            </a:spcBef>
            <a:spcAft>
              <a:spcPct val="20000"/>
            </a:spcAft>
            <a:buChar char="••"/>
          </a:pPr>
          <a:r>
            <a:rPr lang="fr-CA" sz="1400" kern="1200" noProof="0" dirty="0" smtClean="0"/>
            <a:t>Amélioration progressive possible.</a:t>
          </a:r>
          <a:endParaRPr lang="fr-CA" sz="1400" kern="1200" noProof="0" dirty="0"/>
        </a:p>
        <a:p>
          <a:pPr marL="114300" lvl="1" indent="-114300" algn="l" defTabSz="622300">
            <a:lnSpc>
              <a:spcPct val="90000"/>
            </a:lnSpc>
            <a:spcBef>
              <a:spcPct val="0"/>
            </a:spcBef>
            <a:spcAft>
              <a:spcPct val="20000"/>
            </a:spcAft>
            <a:buChar char="••"/>
          </a:pPr>
          <a:r>
            <a:rPr lang="fr-CA" sz="1400" kern="1200" noProof="0" dirty="0" smtClean="0"/>
            <a:t>Présence d’une certaine insouciance.</a:t>
          </a:r>
          <a:endParaRPr lang="fr-CA" sz="1400" kern="1200" noProof="0" dirty="0"/>
        </a:p>
      </dsp:txBody>
      <dsp:txXfrm>
        <a:off x="0" y="1353403"/>
        <a:ext cx="9968110" cy="726570"/>
      </dsp:txXfrm>
    </dsp:sp>
    <dsp:sp modelId="{F1F99C94-223F-4C09-8B42-DB7A666EEC5C}">
      <dsp:nvSpPr>
        <dsp:cNvPr id="0" name=""/>
        <dsp:cNvSpPr/>
      </dsp:nvSpPr>
      <dsp:spPr>
        <a:xfrm>
          <a:off x="0" y="2079973"/>
          <a:ext cx="9968110" cy="431730"/>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CA" sz="1800" kern="1200" noProof="0" dirty="0" smtClean="0"/>
            <a:t>Déclin graduel</a:t>
          </a:r>
          <a:endParaRPr lang="fr-CA" sz="1800" kern="1200" noProof="0" dirty="0"/>
        </a:p>
      </dsp:txBody>
      <dsp:txXfrm>
        <a:off x="21075" y="2101048"/>
        <a:ext cx="9925960" cy="389580"/>
      </dsp:txXfrm>
    </dsp:sp>
    <dsp:sp modelId="{9AE4D778-A361-448A-BD73-71412F5870D7}">
      <dsp:nvSpPr>
        <dsp:cNvPr id="0" name=""/>
        <dsp:cNvSpPr/>
      </dsp:nvSpPr>
      <dsp:spPr>
        <a:xfrm>
          <a:off x="0" y="2511703"/>
          <a:ext cx="9968110"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48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fr-CA" sz="1400" kern="1200" noProof="0" smtClean="0"/>
            <a:t>Les régimes et systèmes actuels sont difficiles à maintenir.</a:t>
          </a:r>
          <a:endParaRPr lang="fr-CA" sz="1400" kern="1200" noProof="0"/>
        </a:p>
        <a:p>
          <a:pPr marL="114300" lvl="1" indent="-114300" algn="l" defTabSz="622300">
            <a:lnSpc>
              <a:spcPct val="90000"/>
            </a:lnSpc>
            <a:spcBef>
              <a:spcPct val="0"/>
            </a:spcBef>
            <a:spcAft>
              <a:spcPct val="20000"/>
            </a:spcAft>
            <a:buChar char="••"/>
          </a:pPr>
          <a:r>
            <a:rPr lang="fr-CA" sz="1400" kern="1200" noProof="0" smtClean="0"/>
            <a:t>La situation se dégrade progressivement.</a:t>
          </a:r>
          <a:endParaRPr lang="fr-CA" sz="1400" kern="1200" noProof="0"/>
        </a:p>
        <a:p>
          <a:pPr marL="114300" lvl="1" indent="-114300" algn="l" defTabSz="622300">
            <a:lnSpc>
              <a:spcPct val="90000"/>
            </a:lnSpc>
            <a:spcBef>
              <a:spcPct val="0"/>
            </a:spcBef>
            <a:spcAft>
              <a:spcPct val="20000"/>
            </a:spcAft>
            <a:buChar char="••"/>
          </a:pPr>
          <a:r>
            <a:rPr lang="fr-CA" sz="1400" kern="1200" noProof="0" dirty="0" smtClean="0"/>
            <a:t>Les gens se mettent la tête dans le sable et résistent activement au changement.</a:t>
          </a:r>
          <a:endParaRPr lang="fr-CA" sz="1400" kern="1200" noProof="0" dirty="0"/>
        </a:p>
      </dsp:txBody>
      <dsp:txXfrm>
        <a:off x="0" y="2511703"/>
        <a:ext cx="9968110" cy="726570"/>
      </dsp:txXfrm>
    </dsp:sp>
    <dsp:sp modelId="{AA6258E0-9951-45CE-9C40-2ABAD5D425B2}">
      <dsp:nvSpPr>
        <dsp:cNvPr id="0" name=""/>
        <dsp:cNvSpPr/>
      </dsp:nvSpPr>
      <dsp:spPr>
        <a:xfrm>
          <a:off x="0" y="3238273"/>
          <a:ext cx="9968110" cy="431730"/>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CA" sz="1800" kern="1200" noProof="0" smtClean="0"/>
            <a:t>Transformation</a:t>
          </a:r>
          <a:endParaRPr lang="fr-CA" sz="1800" kern="1200" noProof="0"/>
        </a:p>
      </dsp:txBody>
      <dsp:txXfrm>
        <a:off x="21075" y="3259348"/>
        <a:ext cx="9925960" cy="389580"/>
      </dsp:txXfrm>
    </dsp:sp>
    <dsp:sp modelId="{012BA95D-94B2-4E1A-A2DB-DBDC3CD3E35D}">
      <dsp:nvSpPr>
        <dsp:cNvPr id="0" name=""/>
        <dsp:cNvSpPr/>
      </dsp:nvSpPr>
      <dsp:spPr>
        <a:xfrm>
          <a:off x="0" y="3670003"/>
          <a:ext cx="9968110"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48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fr-CA" sz="1400" kern="1200" noProof="0" dirty="0" smtClean="0">
              <a:solidFill>
                <a:schemeClr val="tx1"/>
              </a:solidFill>
            </a:rPr>
            <a:t>Souvent en réponse à une occasion ou à une crise qui se présente.</a:t>
          </a:r>
          <a:endParaRPr lang="fr-CA" sz="1400" kern="1200" noProof="0" dirty="0">
            <a:solidFill>
              <a:schemeClr val="tx1"/>
            </a:solidFill>
          </a:endParaRPr>
        </a:p>
        <a:p>
          <a:pPr marL="114300" lvl="1" indent="-114300" algn="l" defTabSz="622300">
            <a:lnSpc>
              <a:spcPct val="90000"/>
            </a:lnSpc>
            <a:spcBef>
              <a:spcPct val="0"/>
            </a:spcBef>
            <a:spcAft>
              <a:spcPct val="20000"/>
            </a:spcAft>
            <a:buChar char="••"/>
          </a:pPr>
          <a:r>
            <a:rPr lang="fr-CA" sz="1400" kern="1200" noProof="0" dirty="0" smtClean="0">
              <a:solidFill>
                <a:schemeClr val="tx1"/>
              </a:solidFill>
            </a:rPr>
            <a:t>Grande différence par rapport à la situation actuelle.</a:t>
          </a:r>
        </a:p>
        <a:p>
          <a:pPr marL="114300" lvl="1" indent="-114300" algn="l" defTabSz="622300">
            <a:lnSpc>
              <a:spcPct val="90000"/>
            </a:lnSpc>
            <a:spcBef>
              <a:spcPct val="0"/>
            </a:spcBef>
            <a:spcAft>
              <a:spcPct val="20000"/>
            </a:spcAft>
            <a:buChar char="••"/>
          </a:pPr>
          <a:r>
            <a:rPr lang="fr-CA" sz="1400" kern="1200" noProof="0" smtClean="0">
              <a:solidFill>
                <a:schemeClr val="tx1"/>
              </a:solidFill>
            </a:rPr>
            <a:t>Changement transformateur reposant sur les leçons apprises.</a:t>
          </a:r>
          <a:endParaRPr lang="fr-CA" sz="1400" kern="1200" noProof="0" dirty="0" smtClean="0">
            <a:solidFill>
              <a:schemeClr val="tx1"/>
            </a:solidFill>
          </a:endParaRPr>
        </a:p>
      </dsp:txBody>
      <dsp:txXfrm>
        <a:off x="0" y="3670003"/>
        <a:ext cx="9968110" cy="7265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4F691-F87D-4A1B-9E29-E783B341D7FC}">
      <dsp:nvSpPr>
        <dsp:cNvPr id="0" name=""/>
        <dsp:cNvSpPr/>
      </dsp:nvSpPr>
      <dsp:spPr>
        <a:xfrm>
          <a:off x="5872761" y="2736748"/>
          <a:ext cx="5744151" cy="2448000"/>
        </a:xfrm>
        <a:prstGeom prst="roundRect">
          <a:avLst>
            <a:gd name="adj" fmla="val 10000"/>
          </a:avLst>
        </a:prstGeom>
        <a:solidFill>
          <a:schemeClr val="lt1">
            <a:alpha val="90000"/>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b" anchorCtr="0">
          <a:noAutofit/>
        </a:bodyPr>
        <a:lstStyle/>
        <a:p>
          <a:pPr marL="92075" lvl="1" indent="-92075" algn="l" defTabSz="444500">
            <a:lnSpc>
              <a:spcPct val="90000"/>
            </a:lnSpc>
            <a:spcBef>
              <a:spcPct val="0"/>
            </a:spcBef>
            <a:spcAft>
              <a:spcPct val="15000"/>
            </a:spcAft>
            <a:buChar char="••"/>
          </a:pPr>
          <a:r>
            <a:rPr lang="fr-CA" sz="1000" b="0" kern="1200" noProof="0" smtClean="0"/>
            <a:t>Fonction publique plus représentative.</a:t>
          </a:r>
          <a:endParaRPr lang="fr-CA" sz="1000" b="0" kern="1200" noProof="0"/>
        </a:p>
        <a:p>
          <a:pPr marL="92075" lvl="1" indent="-92075" algn="l" defTabSz="444500">
            <a:lnSpc>
              <a:spcPct val="90000"/>
            </a:lnSpc>
            <a:spcBef>
              <a:spcPct val="0"/>
            </a:spcBef>
            <a:spcAft>
              <a:spcPct val="15000"/>
            </a:spcAft>
            <a:buChar char="••"/>
          </a:pPr>
          <a:r>
            <a:rPr lang="fr-CA" sz="1000" b="0" kern="1200" noProof="0" smtClean="0"/>
            <a:t>Inclusion d’un plus grand nombre de langues au sein de la fonction publique et des services (toutes les langues autochtones dans les langues officielles, langues minoritaires).</a:t>
          </a:r>
          <a:endParaRPr lang="fr-CA" sz="1000" b="0" kern="1200" noProof="0"/>
        </a:p>
        <a:p>
          <a:pPr marL="92075" lvl="1" indent="-92075" algn="l" defTabSz="444500">
            <a:lnSpc>
              <a:spcPct val="90000"/>
            </a:lnSpc>
            <a:spcBef>
              <a:spcPct val="0"/>
            </a:spcBef>
            <a:spcAft>
              <a:spcPct val="15000"/>
            </a:spcAft>
            <a:buChar char="••"/>
          </a:pPr>
          <a:r>
            <a:rPr lang="fr-CA" sz="1000" b="0" kern="1200" noProof="0" smtClean="0"/>
            <a:t>Plus d’équité dans l’embauche, les promotions, les occasions et la représentation au sommet.</a:t>
          </a:r>
          <a:endParaRPr lang="fr-CA" sz="1000" b="0" kern="1200" noProof="0"/>
        </a:p>
        <a:p>
          <a:pPr marL="92075" lvl="1" indent="-92075" algn="l" defTabSz="444500">
            <a:lnSpc>
              <a:spcPct val="90000"/>
            </a:lnSpc>
            <a:spcBef>
              <a:spcPct val="0"/>
            </a:spcBef>
            <a:spcAft>
              <a:spcPct val="15000"/>
            </a:spcAft>
            <a:buChar char="••"/>
          </a:pPr>
          <a:r>
            <a:rPr lang="fr-CA" sz="1000" b="0" kern="1200" noProof="0" dirty="0" smtClean="0"/>
            <a:t>Meilleure compréhension entre les employés issus de différents milieux (culture, éducation, personnalité, etc.).</a:t>
          </a:r>
          <a:endParaRPr lang="fr-CA" sz="1000" b="0" kern="1200" noProof="0" dirty="0"/>
        </a:p>
        <a:p>
          <a:pPr marL="92075" lvl="1" indent="-92075" algn="l" defTabSz="444500">
            <a:lnSpc>
              <a:spcPct val="90000"/>
            </a:lnSpc>
            <a:spcBef>
              <a:spcPct val="0"/>
            </a:spcBef>
            <a:spcAft>
              <a:spcPct val="15000"/>
            </a:spcAft>
            <a:buChar char="••"/>
          </a:pPr>
          <a:r>
            <a:rPr lang="fr-CA" sz="1000" b="0" kern="1200" noProof="0" smtClean="0"/>
            <a:t>Meilleure représentation au sein des équipes, des unités et des groupes de travail.</a:t>
          </a:r>
          <a:endParaRPr lang="fr-CA" sz="1000" b="0" kern="1200" noProof="0"/>
        </a:p>
        <a:p>
          <a:pPr marL="92075" lvl="1" indent="-92075" algn="l" defTabSz="444500">
            <a:lnSpc>
              <a:spcPct val="90000"/>
            </a:lnSpc>
            <a:spcBef>
              <a:spcPct val="0"/>
            </a:spcBef>
            <a:spcAft>
              <a:spcPct val="15000"/>
            </a:spcAft>
            <a:buChar char="••"/>
          </a:pPr>
          <a:r>
            <a:rPr lang="fr-CA" sz="1000" b="0" kern="1200" noProof="0" dirty="0" smtClean="0"/>
            <a:t>Bassin mondial de talents; meilleure prise en compte de points de vue diversifiés, à l’échelle nationale et mondiale.</a:t>
          </a:r>
          <a:endParaRPr lang="fr-CA" sz="1000" b="0" kern="1200" noProof="0" dirty="0"/>
        </a:p>
        <a:p>
          <a:pPr marL="92075" lvl="1" indent="-92075" algn="l" defTabSz="444500">
            <a:lnSpc>
              <a:spcPct val="90000"/>
            </a:lnSpc>
            <a:spcBef>
              <a:spcPct val="0"/>
            </a:spcBef>
            <a:spcAft>
              <a:spcPct val="15000"/>
            </a:spcAft>
            <a:buChar char="••"/>
          </a:pPr>
          <a:r>
            <a:rPr lang="fr-CA" sz="1000" b="0" kern="1200" noProof="0" dirty="0" smtClean="0"/>
            <a:t>Évolution vers une accréditation et une reconnaissance mondiales des talents et de l’expérience.</a:t>
          </a:r>
          <a:endParaRPr lang="fr-CA" sz="1000" b="0" kern="1200" noProof="0" dirty="0"/>
        </a:p>
      </dsp:txBody>
      <dsp:txXfrm>
        <a:off x="7649781" y="3402523"/>
        <a:ext cx="3913355" cy="1728450"/>
      </dsp:txXfrm>
    </dsp:sp>
    <dsp:sp modelId="{B8023936-2EBB-4A89-A709-FBBBC00F5195}">
      <dsp:nvSpPr>
        <dsp:cNvPr id="0" name=""/>
        <dsp:cNvSpPr/>
      </dsp:nvSpPr>
      <dsp:spPr>
        <a:xfrm>
          <a:off x="0" y="2742747"/>
          <a:ext cx="5744151" cy="2451988"/>
        </a:xfrm>
        <a:prstGeom prst="roundRect">
          <a:avLst>
            <a:gd name="adj" fmla="val 10000"/>
          </a:avLst>
        </a:prstGeom>
        <a:solidFill>
          <a:schemeClr val="lt1">
            <a:alpha val="90000"/>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b" anchorCtr="1">
          <a:noAutofit/>
        </a:bodyPr>
        <a:lstStyle/>
        <a:p>
          <a:pPr marL="92075" lvl="1" indent="-92075" algn="l" defTabSz="422275">
            <a:lnSpc>
              <a:spcPct val="90000"/>
            </a:lnSpc>
            <a:spcBef>
              <a:spcPct val="0"/>
            </a:spcBef>
            <a:spcAft>
              <a:spcPct val="15000"/>
            </a:spcAft>
            <a:buChar char="••"/>
          </a:pPr>
          <a:r>
            <a:rPr lang="fr-CA" sz="950" b="0" kern="1200" noProof="0" smtClean="0">
              <a:solidFill>
                <a:schemeClr val="tx1"/>
              </a:solidFill>
            </a:rPr>
            <a:t>Prestation de services sur mesure, efficaces et souples aux citoyens.</a:t>
          </a:r>
          <a:endParaRPr lang="fr-CA" sz="950" b="0" kern="1200" noProof="0">
            <a:solidFill>
              <a:schemeClr val="tx1"/>
            </a:solidFill>
          </a:endParaRPr>
        </a:p>
        <a:p>
          <a:pPr marL="92075" lvl="1" indent="-92075" algn="l" defTabSz="422275">
            <a:lnSpc>
              <a:spcPct val="90000"/>
            </a:lnSpc>
            <a:spcBef>
              <a:spcPct val="0"/>
            </a:spcBef>
            <a:spcAft>
              <a:spcPct val="15000"/>
            </a:spcAft>
            <a:buChar char="••"/>
          </a:pPr>
          <a:r>
            <a:rPr lang="fr-CA" sz="950" b="0" kern="1200" noProof="0" dirty="0" smtClean="0">
              <a:solidFill>
                <a:schemeClr val="tx1"/>
              </a:solidFill>
            </a:rPr>
            <a:t>Utilisation de la technologie en fonction des besoins et des compétences de chacun; aucune application ne convient à tout le monde.</a:t>
          </a:r>
          <a:endParaRPr lang="fr-CA" sz="950" b="0" kern="1200" noProof="0" dirty="0">
            <a:solidFill>
              <a:schemeClr val="tx1"/>
            </a:solidFill>
          </a:endParaRPr>
        </a:p>
        <a:p>
          <a:pPr marL="92075" lvl="1" indent="-92075" algn="l" defTabSz="422275">
            <a:lnSpc>
              <a:spcPct val="90000"/>
            </a:lnSpc>
            <a:spcBef>
              <a:spcPct val="0"/>
            </a:spcBef>
            <a:spcAft>
              <a:spcPct val="15000"/>
            </a:spcAft>
            <a:buChar char="••"/>
          </a:pPr>
          <a:r>
            <a:rPr lang="fr-CA" sz="950" b="0" kern="1200" noProof="0" dirty="0" smtClean="0">
              <a:solidFill>
                <a:schemeClr val="tx1"/>
              </a:solidFill>
            </a:rPr>
            <a:t>Stockage et échange transparents et sécurisé des données; contrôle des utilisateurs.</a:t>
          </a:r>
          <a:endParaRPr lang="fr-CA" sz="950" b="0" kern="1200" noProof="0" dirty="0">
            <a:solidFill>
              <a:schemeClr val="tx1"/>
            </a:solidFill>
          </a:endParaRPr>
        </a:p>
        <a:p>
          <a:pPr marL="92075" lvl="1" indent="-92075" algn="l" defTabSz="422275">
            <a:lnSpc>
              <a:spcPct val="90000"/>
            </a:lnSpc>
            <a:spcBef>
              <a:spcPct val="0"/>
            </a:spcBef>
            <a:spcAft>
              <a:spcPct val="15000"/>
            </a:spcAft>
            <a:buChar char="••"/>
          </a:pPr>
          <a:r>
            <a:rPr lang="fr-CA" sz="950" b="0" kern="1200" noProof="0" dirty="0" smtClean="0">
              <a:solidFill>
                <a:schemeClr val="tx1"/>
              </a:solidFill>
            </a:rPr>
            <a:t>Pratiques de RH optimisées, fluides et adaptées misant sur l’association de la technologie et de l’être humain.</a:t>
          </a:r>
          <a:endParaRPr lang="fr-CA" sz="950" b="0" kern="1200" noProof="0" dirty="0">
            <a:solidFill>
              <a:schemeClr val="tx1"/>
            </a:solidFill>
          </a:endParaRPr>
        </a:p>
        <a:p>
          <a:pPr marL="92075" lvl="1" indent="-92075" algn="l" defTabSz="422275">
            <a:lnSpc>
              <a:spcPct val="90000"/>
            </a:lnSpc>
            <a:spcBef>
              <a:spcPct val="0"/>
            </a:spcBef>
            <a:spcAft>
              <a:spcPct val="15000"/>
            </a:spcAft>
            <a:buChar char="••"/>
          </a:pPr>
          <a:r>
            <a:rPr lang="fr-CA" sz="950" b="0" kern="1200" noProof="0" dirty="0" smtClean="0">
              <a:solidFill>
                <a:schemeClr val="tx1"/>
              </a:solidFill>
            </a:rPr>
            <a:t>Réponses proactives plutôt que réactives.</a:t>
          </a:r>
          <a:endParaRPr lang="fr-CA" sz="950" b="0" kern="1200" noProof="0" dirty="0">
            <a:solidFill>
              <a:schemeClr val="tx1"/>
            </a:solidFill>
          </a:endParaRPr>
        </a:p>
        <a:p>
          <a:pPr marL="92075" lvl="1" indent="-92075" algn="l" defTabSz="422275">
            <a:lnSpc>
              <a:spcPct val="90000"/>
            </a:lnSpc>
            <a:spcBef>
              <a:spcPct val="0"/>
            </a:spcBef>
            <a:spcAft>
              <a:spcPct val="15000"/>
            </a:spcAft>
            <a:buChar char="••"/>
          </a:pPr>
          <a:r>
            <a:rPr lang="fr-CA" sz="950" b="0" kern="1200" noProof="0" smtClean="0">
              <a:solidFill>
                <a:schemeClr val="tx1"/>
              </a:solidFill>
            </a:rPr>
            <a:t>Hausse de la rémunération et des mesures incitatives non financières.</a:t>
          </a:r>
          <a:endParaRPr lang="fr-CA" sz="950" b="0" kern="1200" noProof="0">
            <a:solidFill>
              <a:schemeClr val="tx1"/>
            </a:solidFill>
          </a:endParaRPr>
        </a:p>
        <a:p>
          <a:pPr marL="92075" lvl="1" indent="-92075" algn="l" defTabSz="422275">
            <a:lnSpc>
              <a:spcPct val="90000"/>
            </a:lnSpc>
            <a:spcBef>
              <a:spcPct val="0"/>
            </a:spcBef>
            <a:spcAft>
              <a:spcPct val="15000"/>
            </a:spcAft>
            <a:buChar char="••"/>
          </a:pPr>
          <a:r>
            <a:rPr lang="fr-CA" sz="950" b="0" kern="1200" noProof="0" smtClean="0">
              <a:solidFill>
                <a:schemeClr val="tx1"/>
              </a:solidFill>
            </a:rPr>
            <a:t>Passage d’un régime de conformité à une conception axée sur l’être humain grâce à la technologie.</a:t>
          </a:r>
          <a:endParaRPr lang="fr-CA" sz="950" b="0" kern="1200" noProof="0" dirty="0">
            <a:solidFill>
              <a:schemeClr val="tx1"/>
            </a:solidFill>
          </a:endParaRPr>
        </a:p>
        <a:p>
          <a:pPr marL="92075" lvl="1" indent="-92075" algn="l" defTabSz="422275">
            <a:lnSpc>
              <a:spcPct val="90000"/>
            </a:lnSpc>
            <a:spcBef>
              <a:spcPct val="0"/>
            </a:spcBef>
            <a:spcAft>
              <a:spcPct val="15000"/>
            </a:spcAft>
            <a:buChar char="••"/>
          </a:pPr>
          <a:r>
            <a:rPr lang="fr-CA" sz="950" b="0" kern="1200" noProof="0" dirty="0" smtClean="0">
              <a:solidFill>
                <a:schemeClr val="tx1"/>
              </a:solidFill>
            </a:rPr>
            <a:t>Accès à la technologie d’augmentation humaine, l’avenir en matière de capacité et d’accessibilité.</a:t>
          </a:r>
          <a:endParaRPr lang="fr-CA" sz="950" b="0" kern="1200" noProof="0" dirty="0">
            <a:solidFill>
              <a:schemeClr val="tx1"/>
            </a:solidFill>
          </a:endParaRPr>
        </a:p>
        <a:p>
          <a:pPr marL="92075" lvl="1" indent="-92075" algn="l" defTabSz="422275">
            <a:lnSpc>
              <a:spcPct val="90000"/>
            </a:lnSpc>
            <a:spcBef>
              <a:spcPct val="0"/>
            </a:spcBef>
            <a:spcAft>
              <a:spcPct val="15000"/>
            </a:spcAft>
            <a:buChar char="••"/>
          </a:pPr>
          <a:r>
            <a:rPr lang="fr-CA" sz="950" b="0" kern="1200" noProof="0" smtClean="0">
              <a:solidFill>
                <a:schemeClr val="tx1"/>
              </a:solidFill>
            </a:rPr>
            <a:t>Technologie de traduction linguistique permettant de briser les barrières et d’accroître la prestation de services axés sur l’être humain.</a:t>
          </a:r>
          <a:endParaRPr lang="fr-CA" sz="950" b="0" kern="1200" noProof="0" dirty="0">
            <a:solidFill>
              <a:schemeClr val="tx1"/>
            </a:solidFill>
          </a:endParaRPr>
        </a:p>
      </dsp:txBody>
      <dsp:txXfrm>
        <a:off x="53862" y="3409606"/>
        <a:ext cx="3913181" cy="1731267"/>
      </dsp:txXfrm>
    </dsp:sp>
    <dsp:sp modelId="{A53682CD-D648-41F3-ABCB-4F47181E5ABA}">
      <dsp:nvSpPr>
        <dsp:cNvPr id="0" name=""/>
        <dsp:cNvSpPr/>
      </dsp:nvSpPr>
      <dsp:spPr>
        <a:xfrm>
          <a:off x="5869460" y="135154"/>
          <a:ext cx="5745356" cy="2452548"/>
        </a:xfrm>
        <a:prstGeom prst="roundRect">
          <a:avLst>
            <a:gd name="adj" fmla="val 10000"/>
          </a:avLst>
        </a:prstGeom>
        <a:solidFill>
          <a:schemeClr val="lt1">
            <a:alpha val="90000"/>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92075" lvl="1" indent="-92075" algn="l" defTabSz="444500">
            <a:lnSpc>
              <a:spcPct val="90000"/>
            </a:lnSpc>
            <a:spcBef>
              <a:spcPct val="0"/>
            </a:spcBef>
            <a:spcAft>
              <a:spcPct val="15000"/>
            </a:spcAft>
            <a:buChar char="••"/>
            <a:tabLst/>
          </a:pPr>
          <a:r>
            <a:rPr lang="fr-CA" sz="1000" b="0" kern="1200" noProof="0" smtClean="0"/>
            <a:t>Plus grande transparence entre l’employeur et l’employé, réponses agiles.</a:t>
          </a:r>
        </a:p>
        <a:p>
          <a:pPr marL="92075" lvl="1" indent="-92075" algn="l" defTabSz="444500">
            <a:lnSpc>
              <a:spcPct val="90000"/>
            </a:lnSpc>
            <a:spcBef>
              <a:spcPct val="0"/>
            </a:spcBef>
            <a:spcAft>
              <a:spcPct val="15000"/>
            </a:spcAft>
            <a:buChar char="••"/>
            <a:tabLst/>
          </a:pPr>
          <a:r>
            <a:rPr lang="fr-CA" sz="1000" b="0" kern="1200" noProof="0" dirty="0" smtClean="0"/>
            <a:t>Passage de la méritocratie à une approche globale axée sur la valeur et la contribution au travail.</a:t>
          </a:r>
        </a:p>
        <a:p>
          <a:pPr marL="92075" lvl="1" indent="-92075" algn="l" defTabSz="444500">
            <a:lnSpc>
              <a:spcPct val="90000"/>
            </a:lnSpc>
            <a:spcBef>
              <a:spcPct val="0"/>
            </a:spcBef>
            <a:spcAft>
              <a:spcPct val="15000"/>
            </a:spcAft>
            <a:buChar char="••"/>
            <a:tabLst/>
          </a:pPr>
          <a:r>
            <a:rPr lang="fr-CA" sz="1000" b="0" kern="1200" noProof="0" smtClean="0"/>
            <a:t>Plus grande confiance à l’égard du gouvernement et des institutions.</a:t>
          </a:r>
        </a:p>
        <a:p>
          <a:pPr marL="92075" lvl="1" indent="-92075" algn="l" defTabSz="444500">
            <a:lnSpc>
              <a:spcPct val="90000"/>
            </a:lnSpc>
            <a:spcBef>
              <a:spcPct val="0"/>
            </a:spcBef>
            <a:spcAft>
              <a:spcPct val="15000"/>
            </a:spcAft>
            <a:buChar char="••"/>
            <a:tabLst/>
          </a:pPr>
          <a:r>
            <a:rPr lang="fr-CA" sz="1000" b="0" kern="1200" noProof="0" smtClean="0"/>
            <a:t>Démantèlement des hiérarchies, meilleure intégration et répartition de l’expertise en matière de leadership et des domaines d’expertise.</a:t>
          </a:r>
        </a:p>
        <a:p>
          <a:pPr marL="92075" lvl="1" indent="-92075" algn="l" defTabSz="444500">
            <a:lnSpc>
              <a:spcPct val="90000"/>
            </a:lnSpc>
            <a:spcBef>
              <a:spcPct val="0"/>
            </a:spcBef>
            <a:spcAft>
              <a:spcPct val="15000"/>
            </a:spcAft>
            <a:buChar char="••"/>
            <a:tabLst/>
          </a:pPr>
          <a:r>
            <a:rPr lang="fr-CA" sz="1000" b="0" kern="1200" noProof="0" smtClean="0"/>
            <a:t>Plus grande collaboration à l’intérieur et à l’extérieur des ministères.</a:t>
          </a:r>
        </a:p>
        <a:p>
          <a:pPr marL="92075" lvl="1" indent="-92075" algn="l" defTabSz="444500">
            <a:lnSpc>
              <a:spcPct val="90000"/>
            </a:lnSpc>
            <a:spcBef>
              <a:spcPct val="0"/>
            </a:spcBef>
            <a:spcAft>
              <a:spcPct val="15000"/>
            </a:spcAft>
            <a:buChar char="••"/>
            <a:tabLst/>
          </a:pPr>
          <a:r>
            <a:rPr lang="fr-CA" sz="1000" b="0" kern="1200" noProof="0" smtClean="0"/>
            <a:t>Diminution de l’espace entre les décideurs et les clients.</a:t>
          </a:r>
        </a:p>
        <a:p>
          <a:pPr marL="92075" lvl="1" indent="-92075" algn="l" defTabSz="444500">
            <a:lnSpc>
              <a:spcPct val="90000"/>
            </a:lnSpc>
            <a:spcBef>
              <a:spcPct val="0"/>
            </a:spcBef>
            <a:spcAft>
              <a:spcPct val="15000"/>
            </a:spcAft>
            <a:buChar char="••"/>
            <a:tabLst/>
          </a:pPr>
          <a:r>
            <a:rPr lang="fr-CA" sz="1000" b="0" kern="1200" noProof="0" dirty="0" smtClean="0"/>
            <a:t>Plus grande ouverture et accessibilité du travail entre les ministères.</a:t>
          </a:r>
        </a:p>
        <a:p>
          <a:pPr marL="92075" lvl="1" indent="-92075" algn="l" defTabSz="444500">
            <a:lnSpc>
              <a:spcPct val="90000"/>
            </a:lnSpc>
            <a:spcBef>
              <a:spcPct val="0"/>
            </a:spcBef>
            <a:spcAft>
              <a:spcPct val="15000"/>
            </a:spcAft>
            <a:buChar char="••"/>
            <a:tabLst/>
          </a:pPr>
          <a:r>
            <a:rPr lang="fr-CA" sz="1000" b="0" kern="1200" noProof="0" dirty="0" smtClean="0"/>
            <a:t>Défragmentation des données, transparence </a:t>
          </a:r>
          <a:r>
            <a:rPr lang="fr-CA" sz="1000" b="0" kern="1200" noProof="0" dirty="0" smtClean="0"/>
            <a:t>ministérielle </a:t>
          </a:r>
          <a:r>
            <a:rPr lang="fr-CA" sz="1000" b="0" kern="1200" noProof="0" dirty="0" smtClean="0"/>
            <a:t>et échanges facilités entre les ministères par les chaînes de blocs. </a:t>
          </a:r>
        </a:p>
      </dsp:txBody>
      <dsp:txXfrm>
        <a:off x="7646942" y="189029"/>
        <a:ext cx="3913999" cy="1731661"/>
      </dsp:txXfrm>
    </dsp:sp>
    <dsp:sp modelId="{A714EBDC-08D8-4A0D-A42A-BD91B1766061}">
      <dsp:nvSpPr>
        <dsp:cNvPr id="0" name=""/>
        <dsp:cNvSpPr/>
      </dsp:nvSpPr>
      <dsp:spPr>
        <a:xfrm>
          <a:off x="115" y="147355"/>
          <a:ext cx="5745460" cy="2452548"/>
        </a:xfrm>
        <a:prstGeom prst="roundRect">
          <a:avLst>
            <a:gd name="adj" fmla="val 10000"/>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92075" lvl="1" indent="-92075" algn="l" defTabSz="422275">
            <a:lnSpc>
              <a:spcPct val="90000"/>
            </a:lnSpc>
            <a:spcBef>
              <a:spcPct val="0"/>
            </a:spcBef>
            <a:spcAft>
              <a:spcPct val="15000"/>
            </a:spcAft>
            <a:buChar char="••"/>
          </a:pPr>
          <a:r>
            <a:rPr lang="fr-CA" sz="950" b="0" kern="1200" noProof="0" dirty="0" smtClean="0"/>
            <a:t>Accent accru sur la santé (mentale et physique) et le </a:t>
          </a:r>
          <a:r>
            <a:rPr lang="fr-CA" sz="950" b="0" kern="1200" noProof="0" dirty="0" smtClean="0"/>
            <a:t>bien‑être </a:t>
          </a:r>
          <a:r>
            <a:rPr lang="fr-CA" sz="950" b="0" kern="1200" noProof="0" dirty="0" smtClean="0"/>
            <a:t>de la personne.</a:t>
          </a:r>
          <a:endParaRPr lang="fr-CA" sz="950" b="0" kern="1200" noProof="0" dirty="0"/>
        </a:p>
        <a:p>
          <a:pPr marL="92075" lvl="1" indent="-92075" algn="l" defTabSz="422275">
            <a:lnSpc>
              <a:spcPct val="90000"/>
            </a:lnSpc>
            <a:spcBef>
              <a:spcPct val="0"/>
            </a:spcBef>
            <a:spcAft>
              <a:spcPct val="15000"/>
            </a:spcAft>
            <a:buChar char="••"/>
          </a:pPr>
          <a:r>
            <a:rPr lang="fr-CA" sz="950" b="0" kern="1200" noProof="0" dirty="0" smtClean="0"/>
            <a:t>Coordination de l’apprentissage continu et de la planification de carrière, en fonction de données intelligentes, de l’intelligence artificielle et de l’être humain.</a:t>
          </a:r>
          <a:endParaRPr lang="fr-CA" sz="950" b="0" kern="1200" noProof="0" dirty="0"/>
        </a:p>
        <a:p>
          <a:pPr marL="92075" lvl="1" indent="-92075" algn="l" defTabSz="422275">
            <a:lnSpc>
              <a:spcPct val="90000"/>
            </a:lnSpc>
            <a:spcBef>
              <a:spcPct val="0"/>
            </a:spcBef>
            <a:spcAft>
              <a:spcPct val="15000"/>
            </a:spcAft>
            <a:buChar char="••"/>
          </a:pPr>
          <a:r>
            <a:rPr lang="fr-CA" sz="950" b="0" kern="1200" noProof="0" dirty="0" smtClean="0"/>
            <a:t>Mobilité fluide des employés (à l’intérieur et à l’extérieur du gouvernement).</a:t>
          </a:r>
          <a:endParaRPr lang="fr-CA" sz="950" b="0" kern="1200" noProof="0" dirty="0"/>
        </a:p>
        <a:p>
          <a:pPr marL="92075" lvl="1" indent="-92075" algn="l" defTabSz="422275">
            <a:lnSpc>
              <a:spcPct val="90000"/>
            </a:lnSpc>
            <a:spcBef>
              <a:spcPct val="0"/>
            </a:spcBef>
            <a:spcAft>
              <a:spcPct val="15000"/>
            </a:spcAft>
            <a:buChar char="••"/>
          </a:pPr>
          <a:r>
            <a:rPr lang="fr-CA" sz="950" b="0" kern="1200" noProof="0" smtClean="0"/>
            <a:t>Travail virtuel sans frontières.</a:t>
          </a:r>
          <a:endParaRPr lang="fr-CA" sz="950" b="0" kern="1200" noProof="0"/>
        </a:p>
        <a:p>
          <a:pPr marL="92075" lvl="1" indent="-92075" algn="l" defTabSz="422275">
            <a:lnSpc>
              <a:spcPct val="90000"/>
            </a:lnSpc>
            <a:spcBef>
              <a:spcPct val="0"/>
            </a:spcBef>
            <a:spcAft>
              <a:spcPct val="15000"/>
            </a:spcAft>
            <a:buChar char="••"/>
          </a:pPr>
          <a:r>
            <a:rPr lang="fr-CA" sz="950" b="0" kern="1200" noProof="0" dirty="0" smtClean="0"/>
            <a:t>Importance et capacités accrues e vue d’un espace de travail sécuritaire sur le plan psychologique.</a:t>
          </a:r>
          <a:endParaRPr lang="fr-CA" sz="950" b="0" kern="1200" noProof="0" dirty="0"/>
        </a:p>
        <a:p>
          <a:pPr marL="92075" lvl="1" indent="-92075" algn="l" defTabSz="422275">
            <a:lnSpc>
              <a:spcPct val="90000"/>
            </a:lnSpc>
            <a:spcBef>
              <a:spcPct val="0"/>
            </a:spcBef>
            <a:spcAft>
              <a:spcPct val="15000"/>
            </a:spcAft>
            <a:buChar char="••"/>
          </a:pPr>
          <a:r>
            <a:rPr lang="fr-CA" sz="950" b="0" kern="1200" noProof="0" smtClean="0"/>
            <a:t>Utilisation accrue des talents, compréhension améliorée des compétences et de l’expérience de l’effectif actuel.</a:t>
          </a:r>
          <a:endParaRPr lang="fr-CA" sz="950" b="0" kern="1200" noProof="0"/>
        </a:p>
        <a:p>
          <a:pPr marL="92075" lvl="1" indent="-92075" algn="l" defTabSz="422275">
            <a:lnSpc>
              <a:spcPct val="90000"/>
            </a:lnSpc>
            <a:spcBef>
              <a:spcPct val="0"/>
            </a:spcBef>
            <a:spcAft>
              <a:spcPct val="15000"/>
            </a:spcAft>
            <a:buChar char="••"/>
          </a:pPr>
          <a:r>
            <a:rPr lang="fr-CA" sz="950" b="0" kern="1200" noProof="0" dirty="0" smtClean="0"/>
            <a:t>Plus grande souplesse dans les régimes de travail, ce qui permet aux employés de gérer leur mode de vie et leur carrière.</a:t>
          </a:r>
          <a:endParaRPr lang="fr-CA" sz="950" b="0" kern="1200" noProof="0" dirty="0"/>
        </a:p>
        <a:p>
          <a:pPr marL="92075" lvl="1" indent="-92075" algn="l" defTabSz="422275">
            <a:lnSpc>
              <a:spcPct val="90000"/>
            </a:lnSpc>
            <a:spcBef>
              <a:spcPct val="0"/>
            </a:spcBef>
            <a:spcAft>
              <a:spcPct val="15000"/>
            </a:spcAft>
            <a:buChar char="••"/>
          </a:pPr>
          <a:r>
            <a:rPr lang="fr-CA" sz="950" b="0" kern="1200" noProof="0" dirty="0" smtClean="0"/>
            <a:t>Valeurs nuancées et globales en matière de rémunération (abandon de la pensée traditionnelle fondée sur les heures et les résultats).</a:t>
          </a:r>
          <a:endParaRPr lang="fr-CA" sz="950" b="0" kern="1200" noProof="0" dirty="0"/>
        </a:p>
      </dsp:txBody>
      <dsp:txXfrm>
        <a:off x="53990" y="201230"/>
        <a:ext cx="3914072" cy="1731661"/>
      </dsp:txXfrm>
    </dsp:sp>
    <dsp:sp modelId="{FC4B206A-3053-4322-91D5-8502D11E6912}">
      <dsp:nvSpPr>
        <dsp:cNvPr id="0" name=""/>
        <dsp:cNvSpPr/>
      </dsp:nvSpPr>
      <dsp:spPr>
        <a:xfrm>
          <a:off x="3990111" y="827849"/>
          <a:ext cx="1754044" cy="1777213"/>
        </a:xfrm>
        <a:prstGeom prst="pieWedge">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CA" sz="1400" b="1" kern="1200" noProof="0" smtClean="0"/>
            <a:t>Expérience humaine et mode de vie</a:t>
          </a:r>
          <a:endParaRPr lang="fr-CA" sz="1400" b="1" kern="1200" noProof="0"/>
        </a:p>
      </dsp:txBody>
      <dsp:txXfrm>
        <a:off x="4503859" y="1348383"/>
        <a:ext cx="1240296" cy="1256679"/>
      </dsp:txXfrm>
    </dsp:sp>
    <dsp:sp modelId="{18E315C5-F4F4-4086-8211-2CDE13CDD344}">
      <dsp:nvSpPr>
        <dsp:cNvPr id="0" name=""/>
        <dsp:cNvSpPr/>
      </dsp:nvSpPr>
      <dsp:spPr>
        <a:xfrm rot="5400000">
          <a:off x="5857140" y="839433"/>
          <a:ext cx="1777213" cy="1754044"/>
        </a:xfrm>
        <a:prstGeom prst="pieWedge">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CA" sz="1400" b="1" kern="1200" noProof="0" smtClean="0">
              <a:solidFill>
                <a:schemeClr val="bg1"/>
              </a:solidFill>
            </a:rPr>
            <a:t>Confiance et transparence</a:t>
          </a:r>
          <a:endParaRPr lang="fr-CA" sz="1400" b="1" kern="1200" noProof="0">
            <a:solidFill>
              <a:schemeClr val="bg1"/>
            </a:solidFill>
          </a:endParaRPr>
        </a:p>
      </dsp:txBody>
      <dsp:txXfrm rot="-5400000">
        <a:off x="5868724" y="1348383"/>
        <a:ext cx="1240296" cy="1256679"/>
      </dsp:txXfrm>
    </dsp:sp>
    <dsp:sp modelId="{34E61515-DBF3-4516-B247-8E1F7FE5070D}">
      <dsp:nvSpPr>
        <dsp:cNvPr id="0" name=""/>
        <dsp:cNvSpPr/>
      </dsp:nvSpPr>
      <dsp:spPr>
        <a:xfrm rot="10800000">
          <a:off x="5868724" y="2731399"/>
          <a:ext cx="1754044" cy="1777213"/>
        </a:xfrm>
        <a:prstGeom prst="pieWedge">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CA" sz="1400" b="1" kern="1200" noProof="0" dirty="0" smtClean="0"/>
            <a:t>Diversité et inclusion</a:t>
          </a:r>
          <a:endParaRPr lang="fr-CA" sz="1400" b="1" kern="1200" noProof="0" dirty="0"/>
        </a:p>
      </dsp:txBody>
      <dsp:txXfrm rot="10800000">
        <a:off x="5868724" y="2731399"/>
        <a:ext cx="1240296" cy="1256679"/>
      </dsp:txXfrm>
    </dsp:sp>
    <dsp:sp modelId="{222909D4-5273-4536-859D-779B7D496B45}">
      <dsp:nvSpPr>
        <dsp:cNvPr id="0" name=""/>
        <dsp:cNvSpPr/>
      </dsp:nvSpPr>
      <dsp:spPr>
        <a:xfrm rot="16200000">
          <a:off x="3978526" y="2742984"/>
          <a:ext cx="1777213" cy="1754044"/>
        </a:xfrm>
        <a:prstGeom prst="pieWedge">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CA" sz="1400" b="1" kern="1200" noProof="0" smtClean="0"/>
            <a:t>Prestation des services</a:t>
          </a:r>
          <a:endParaRPr lang="fr-CA" sz="1400" b="1" kern="1200" noProof="0"/>
        </a:p>
      </dsp:txBody>
      <dsp:txXfrm rot="5400000">
        <a:off x="4503858" y="2731400"/>
        <a:ext cx="1240296" cy="1256679"/>
      </dsp:txXfrm>
    </dsp:sp>
    <dsp:sp modelId="{3F75A7FA-0487-4ADD-86B4-F969AF65AE0C}">
      <dsp:nvSpPr>
        <dsp:cNvPr id="0" name=""/>
        <dsp:cNvSpPr/>
      </dsp:nvSpPr>
      <dsp:spPr>
        <a:xfrm>
          <a:off x="5432596" y="2225979"/>
          <a:ext cx="755999" cy="689399"/>
        </a:xfrm>
        <a:prstGeom prst="circularArrow">
          <a:avLst/>
        </a:prstGeom>
        <a:solidFill>
          <a:schemeClr val="accent2">
            <a:tint val="4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0E71D8-35BE-43F9-944B-600B2500687E}">
      <dsp:nvSpPr>
        <dsp:cNvPr id="0" name=""/>
        <dsp:cNvSpPr/>
      </dsp:nvSpPr>
      <dsp:spPr>
        <a:xfrm rot="10800000">
          <a:off x="5417850" y="2409956"/>
          <a:ext cx="755999" cy="689399"/>
        </a:xfrm>
        <a:prstGeom prst="circularArrow">
          <a:avLst/>
        </a:prstGeom>
        <a:solidFill>
          <a:schemeClr val="accent2">
            <a:tint val="4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CircleProcess#1">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D3EDBD4-7EEB-4AEE-8C7B-56CE986E8FD0}" type="datetimeFigureOut">
              <a:rPr lang="en-CA" smtClean="0"/>
              <a:pPr/>
              <a:t>2021-03-17</a:t>
            </a:fld>
            <a:endParaRPr lang="fr-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51E5642-ED5E-43AE-8BD2-7C702FA1E468}" type="slidenum">
              <a:rPr lang="en-CA" smtClean="0"/>
              <a:pPr/>
              <a:t>‹#›</a:t>
            </a:fld>
            <a:endParaRPr lang="fr-CA"/>
          </a:p>
        </p:txBody>
      </p:sp>
    </p:spTree>
    <p:extLst>
      <p:ext uri="{BB962C8B-B14F-4D97-AF65-F5344CB8AC3E}">
        <p14:creationId xmlns:p14="http://schemas.microsoft.com/office/powerpoint/2010/main" val="2601120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2ADD09-13B2-40C8-B8FF-F466471B4E2A}" type="datetimeFigureOut">
              <a:rPr lang="en-CA" smtClean="0"/>
              <a:pPr/>
              <a:t>2021-03-17</a:t>
            </a:fld>
            <a:endParaRPr lang="fr-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AD8A291-4A01-4BA6-90C9-BC1040F154A7}" type="slidenum">
              <a:rPr lang="en-CA" smtClean="0"/>
              <a:pPr/>
              <a:t>‹#›</a:t>
            </a:fld>
            <a:endParaRPr lang="fr-CA"/>
          </a:p>
        </p:txBody>
      </p:sp>
    </p:spTree>
    <p:extLst>
      <p:ext uri="{BB962C8B-B14F-4D97-AF65-F5344CB8AC3E}">
        <p14:creationId xmlns:p14="http://schemas.microsoft.com/office/powerpoint/2010/main" val="3639414609"/>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that aims to understand how an issue or a system could evolve </a:t>
            </a:r>
            <a:r>
              <a:rPr lang="en-US" dirty="0">
                <a:solidFill>
                  <a:schemeClr val="tx2"/>
                </a:solidFill>
              </a:rPr>
              <a:t>in the future,</a:t>
            </a:r>
            <a:r>
              <a:rPr dirty="0" smtClean="0"/>
              <a:t> and the challenges and opportunities that may arise.</a:t>
            </a:r>
          </a:p>
          <a:p>
            <a:r>
              <a:rPr dirty="0" smtClean="0"/>
              <a:t>envisioning and assessing multiple plausible futures to build robust policy and programs and guide </a:t>
            </a:r>
            <a:endParaRPr lang="fr-CA" dirty="0"/>
          </a:p>
        </p:txBody>
      </p:sp>
      <p:sp>
        <p:nvSpPr>
          <p:cNvPr id="4" name="Slide Number Placeholder 3"/>
          <p:cNvSpPr>
            <a:spLocks noGrp="1"/>
          </p:cNvSpPr>
          <p:nvPr>
            <p:ph type="sldNum" sz="quarter" idx="10"/>
          </p:nvPr>
        </p:nvSpPr>
        <p:spPr/>
        <p:txBody>
          <a:bodyPr/>
          <a:lstStyle/>
          <a:p>
            <a:fld id="{EAD8A291-4A01-4BA6-90C9-BC1040F154A7}" type="slidenum">
              <a:rPr lang="en-CA" smtClean="0"/>
              <a:pPr/>
              <a:t>2</a:t>
            </a:fld>
            <a:endParaRPr lang="fr-CA"/>
          </a:p>
        </p:txBody>
      </p:sp>
    </p:spTree>
    <p:extLst>
      <p:ext uri="{BB962C8B-B14F-4D97-AF65-F5344CB8AC3E}">
        <p14:creationId xmlns:p14="http://schemas.microsoft.com/office/powerpoint/2010/main" val="1183003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dirty="0"/>
              <a:t>Analyze behaviours and traits to identify core job competencies</a:t>
            </a:r>
          </a:p>
          <a:p>
            <a:pPr lvl="0"/>
            <a:r>
              <a:rPr lang="en-CA" sz="1200" dirty="0"/>
              <a:t>Identify employees at risk of leaving or violating terms of employment</a:t>
            </a:r>
          </a:p>
          <a:p>
            <a:endParaRPr lang="fr-CA" dirty="0"/>
          </a:p>
        </p:txBody>
      </p:sp>
      <p:sp>
        <p:nvSpPr>
          <p:cNvPr id="4" name="Slide Number Placeholder 3"/>
          <p:cNvSpPr>
            <a:spLocks noGrp="1"/>
          </p:cNvSpPr>
          <p:nvPr>
            <p:ph type="sldNum" sz="quarter" idx="10"/>
          </p:nvPr>
        </p:nvSpPr>
        <p:spPr/>
        <p:txBody>
          <a:bodyPr/>
          <a:lstStyle/>
          <a:p>
            <a:fld id="{EAD8A291-4A01-4BA6-90C9-BC1040F154A7}" type="slidenum">
              <a:rPr lang="en-CA" smtClean="0"/>
              <a:pPr/>
              <a:t>10</a:t>
            </a:fld>
            <a:endParaRPr lang="fr-CA"/>
          </a:p>
        </p:txBody>
      </p:sp>
    </p:spTree>
    <p:extLst>
      <p:ext uri="{BB962C8B-B14F-4D97-AF65-F5344CB8AC3E}">
        <p14:creationId xmlns:p14="http://schemas.microsoft.com/office/powerpoint/2010/main" val="355052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59FC012-04E1-4D83-BA23-78078DC9CB90}" type="slidenum">
              <a:rPr lang="en-CA" smtClean="0"/>
              <a:pPr/>
              <a:t>15</a:t>
            </a:fld>
            <a:endParaRPr lang="fr-CA"/>
          </a:p>
        </p:txBody>
      </p:sp>
    </p:spTree>
    <p:extLst>
      <p:ext uri="{BB962C8B-B14F-4D97-AF65-F5344CB8AC3E}">
        <p14:creationId xmlns:p14="http://schemas.microsoft.com/office/powerpoint/2010/main" val="1884429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6500" dirty="0">
                <a:solidFill>
                  <a:srgbClr val="FF0000"/>
                </a:solidFill>
              </a:rPr>
              <a:t>Potential</a:t>
            </a:r>
            <a:r>
              <a:rPr dirty="0" smtClean="0"/>
              <a:t> </a:t>
            </a:r>
            <a:r>
              <a:rPr lang="en-CA" sz="6500" dirty="0">
                <a:solidFill>
                  <a:srgbClr val="FF0000"/>
                </a:solidFill>
              </a:rPr>
              <a:t>discussion questions for contemplation: </a:t>
            </a:r>
          </a:p>
          <a:p>
            <a:pPr lvl="1"/>
            <a:r>
              <a:rPr lang="en-CA" sz="6500">
                <a:solidFill>
                  <a:srgbClr val="FF0000"/>
                </a:solidFill>
              </a:rPr>
              <a:t>Who owns the “employee experience”? Is it HR? Is it explicitly noted anywhere?</a:t>
            </a:r>
          </a:p>
          <a:p>
            <a:pPr lvl="1"/>
            <a:r>
              <a:rPr lang="en-CA" sz="6500">
                <a:solidFill>
                  <a:srgbClr val="FF0000"/>
                </a:solidFill>
              </a:rPr>
              <a:t>What HRSB priorities are likely to change or emerge over the next 2-3 years?</a:t>
            </a:r>
          </a:p>
          <a:p>
            <a:pPr lvl="1"/>
            <a:r>
              <a:rPr lang="en-CA" sz="6500">
                <a:solidFill>
                  <a:srgbClr val="FF0000"/>
                </a:solidFill>
              </a:rPr>
              <a:t>Are there plans to co-develop with IITB, or bring them onboard of various governance tables? </a:t>
            </a:r>
          </a:p>
          <a:p>
            <a:endParaRPr lang="fr-CA" dirty="0"/>
          </a:p>
          <a:p>
            <a:r>
              <a:rPr dirty="0" smtClean="0"/>
              <a:t>What opportunities do you see for the future of the Branch? </a:t>
            </a:r>
          </a:p>
          <a:p>
            <a:endParaRPr lang="fr-CA" dirty="0"/>
          </a:p>
          <a:p>
            <a:r>
              <a:rPr dirty="0" smtClean="0"/>
              <a:t>Data on the users? </a:t>
            </a:r>
          </a:p>
          <a:p>
            <a:endParaRPr lang="fr-CA" dirty="0"/>
          </a:p>
          <a:p>
            <a:r>
              <a:rPr dirty="0" smtClean="0"/>
              <a:t>Big gaps: </a:t>
            </a:r>
          </a:p>
          <a:p>
            <a:r>
              <a:rPr dirty="0" smtClean="0"/>
              <a:t>Data</a:t>
            </a:r>
            <a:endParaRPr lang="fr-CA" dirty="0"/>
          </a:p>
          <a:p>
            <a:r>
              <a:rPr dirty="0" smtClean="0"/>
              <a:t>Utilisateurs</a:t>
            </a:r>
            <a:endParaRPr lang="fr-CA" dirty="0"/>
          </a:p>
          <a:p>
            <a:endParaRPr lang="fr-CA" dirty="0"/>
          </a:p>
          <a:p>
            <a:r>
              <a:rPr dirty="0" smtClean="0"/>
              <a:t>The Branch </a:t>
            </a:r>
          </a:p>
          <a:p>
            <a:endParaRPr lang="fr-CA" dirty="0"/>
          </a:p>
          <a:p>
            <a:r>
              <a:rPr dirty="0" smtClean="0"/>
              <a:t>Takeaways</a:t>
            </a:r>
            <a:endParaRPr lang="fr-CA" dirty="0"/>
          </a:p>
          <a:p>
            <a:pPr marL="174708" indent="-174708">
              <a:buFont typeface="Arial" panose="020B0604020202020204" pitchFamily="34" charset="0"/>
              <a:buChar char="•"/>
            </a:pPr>
            <a:r>
              <a:rPr dirty="0" smtClean="0"/>
              <a:t>Need to make more use of data/better understanding of the user</a:t>
            </a:r>
          </a:p>
          <a:p>
            <a:pPr marL="174708" indent="-174708">
              <a:buFont typeface="Arial" panose="020B0604020202020204" pitchFamily="34" charset="0"/>
              <a:buChar char="•"/>
            </a:pPr>
            <a:r>
              <a:rPr dirty="0" smtClean="0"/>
              <a:t>Future-oriented, first steps</a:t>
            </a:r>
          </a:p>
          <a:p>
            <a:pPr marL="174708" indent="-174708">
              <a:buFont typeface="Arial" panose="020B0604020202020204" pitchFamily="34" charset="0"/>
              <a:buChar char="•"/>
            </a:pPr>
            <a:r>
              <a:rPr dirty="0" smtClean="0"/>
              <a:t>Look differently at how we do HR</a:t>
            </a:r>
          </a:p>
          <a:p>
            <a:r>
              <a:rPr dirty="0" smtClean="0"/>
              <a:t>Tech big enabler </a:t>
            </a:r>
          </a:p>
        </p:txBody>
      </p:sp>
      <p:sp>
        <p:nvSpPr>
          <p:cNvPr id="4" name="Slide Number Placeholder 3"/>
          <p:cNvSpPr>
            <a:spLocks noGrp="1"/>
          </p:cNvSpPr>
          <p:nvPr>
            <p:ph type="sldNum" sz="quarter" idx="10"/>
          </p:nvPr>
        </p:nvSpPr>
        <p:spPr/>
        <p:txBody>
          <a:bodyPr/>
          <a:lstStyle/>
          <a:p>
            <a:fld id="{EAD8A291-4A01-4BA6-90C9-BC1040F154A7}" type="slidenum">
              <a:rPr lang="en-CA" smtClean="0"/>
              <a:pPr/>
              <a:t>17</a:t>
            </a:fld>
            <a:endParaRPr lang="fr-CA"/>
          </a:p>
        </p:txBody>
      </p:sp>
    </p:spTree>
    <p:extLst>
      <p:ext uri="{BB962C8B-B14F-4D97-AF65-F5344CB8AC3E}">
        <p14:creationId xmlns:p14="http://schemas.microsoft.com/office/powerpoint/2010/main" val="790701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1"/>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867"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7"/>
            <a:ext cx="7315200" cy="914400"/>
          </a:xfrm>
        </p:spPr>
        <p:txBody>
          <a:bodyPr anchor="t">
            <a:normAutofit/>
          </a:bodyPr>
          <a:lstStyle>
            <a:lvl1pPr marL="0" indent="0" algn="l">
              <a:buNone/>
              <a:defRPr sz="2267" cap="none" spc="0" baseline="0">
                <a:solidFill>
                  <a:schemeClr val="accent1">
                    <a:lumMod val="20000"/>
                    <a:lumOff val="80000"/>
                  </a:schemeClr>
                </a:solidFill>
              </a:defRPr>
            </a:lvl1pPr>
            <a:lvl2pPr marL="457189" indent="0" algn="ctr">
              <a:buNone/>
              <a:defRPr sz="2267"/>
            </a:lvl2pPr>
            <a:lvl3pPr marL="914377" indent="0" algn="ctr">
              <a:buNone/>
              <a:defRPr sz="2267"/>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AA474D5-B67D-40B5-A392-12EBDE1D4DD4}" type="datetime1">
              <a:rPr lang="en-US" smtClean="0"/>
              <a:pPr/>
              <a:t>3/17/2021</a:t>
            </a:fld>
            <a:endParaRPr lang="en-US"/>
          </a:p>
        </p:txBody>
      </p:sp>
      <p:sp>
        <p:nvSpPr>
          <p:cNvPr id="5" name="Footer Placeholder 4"/>
          <p:cNvSpPr>
            <a:spLocks noGrp="1"/>
          </p:cNvSpPr>
          <p:nvPr>
            <p:ph type="ftr" sz="quarter" idx="11"/>
          </p:nvPr>
        </p:nvSpPr>
        <p:spPr>
          <a:xfrm>
            <a:off x="9486434" y="6318779"/>
            <a:ext cx="61244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0383F18-D526-4214-8AC0-839301EE273F}" type="slidenum">
              <a:rPr lang="en-US" smtClean="0"/>
              <a:pPr/>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524"/>
            <a:ext cx="12192000" cy="598941"/>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5215" y="1124744"/>
            <a:ext cx="4577843" cy="4578824"/>
          </a:xfrm>
          <a:prstGeom prst="rect">
            <a:avLst/>
          </a:prstGeom>
        </p:spPr>
      </p:pic>
    </p:spTree>
    <p:extLst>
      <p:ext uri="{BB962C8B-B14F-4D97-AF65-F5344CB8AC3E}">
        <p14:creationId xmlns:p14="http://schemas.microsoft.com/office/powerpoint/2010/main" val="36797430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089B1A4-8827-49F5-A8BC-3AB045E487AF}" type="datetime1">
              <a:rPr lang="en-US" smtClean="0"/>
              <a:pPr/>
              <a:t>3/17/2021</a:t>
            </a:fld>
            <a:endParaRPr lang="en-US"/>
          </a:p>
        </p:txBody>
      </p:sp>
      <p:sp>
        <p:nvSpPr>
          <p:cNvPr id="8" name="Footer Placeholder 7"/>
          <p:cNvSpPr>
            <a:spLocks noGrp="1"/>
          </p:cNvSpPr>
          <p:nvPr>
            <p:ph type="ftr" sz="quarter" idx="11"/>
          </p:nvPr>
        </p:nvSpPr>
        <p:spPr>
          <a:xfrm>
            <a:off x="9486434" y="6318779"/>
            <a:ext cx="612444"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2759197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879AE5-FF0F-453B-8082-20607C6E7E4B}" type="datetime1">
              <a:rPr lang="en-US" smtClean="0"/>
              <a:pPr/>
              <a:t>3/17/2021</a:t>
            </a:fld>
            <a:endParaRPr lang="en-US"/>
          </a:p>
        </p:txBody>
      </p:sp>
      <p:sp>
        <p:nvSpPr>
          <p:cNvPr id="8" name="Footer Placeholder 7"/>
          <p:cNvSpPr>
            <a:spLocks noGrp="1"/>
          </p:cNvSpPr>
          <p:nvPr>
            <p:ph type="ftr" sz="quarter" idx="11"/>
          </p:nvPr>
        </p:nvSpPr>
        <p:spPr>
          <a:xfrm>
            <a:off x="9486434" y="6318779"/>
            <a:ext cx="612444"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1918391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2"/>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5" y="762002"/>
            <a:ext cx="2925319"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867"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7"/>
            <a:ext cx="7315200" cy="914400"/>
          </a:xfrm>
        </p:spPr>
        <p:txBody>
          <a:bodyPr anchor="t">
            <a:normAutofit/>
          </a:bodyPr>
          <a:lstStyle>
            <a:lvl1pPr marL="0" indent="0" algn="l">
              <a:buNone/>
              <a:defRPr sz="2267" cap="none" spc="0" baseline="0">
                <a:solidFill>
                  <a:schemeClr val="accent1">
                    <a:lumMod val="20000"/>
                    <a:lumOff val="80000"/>
                  </a:schemeClr>
                </a:solidFill>
              </a:defRPr>
            </a:lvl1pPr>
            <a:lvl2pPr marL="457178" indent="0" algn="ctr">
              <a:buNone/>
              <a:defRPr sz="2267"/>
            </a:lvl2pPr>
            <a:lvl3pPr marL="914354" indent="0" algn="ctr">
              <a:buNone/>
              <a:defRPr sz="2267"/>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646E8E-9B55-48DE-8038-8CCEB64F0DE9}" type="datetime1">
              <a:rPr lang="en-US" smtClean="0"/>
              <a:pPr/>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34003546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7493" y="276122"/>
            <a:ext cx="8431953" cy="1050057"/>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A15C43-E85F-4A9E-A1EF-95CE36F64221}" type="datetime1">
              <a:rPr lang="en-US" smtClean="0"/>
              <a:pPr/>
              <a:t>3/17/2021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318436451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867"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67" cap="none" spc="0" baseline="0">
                <a:solidFill>
                  <a:schemeClr val="tx1">
                    <a:lumMod val="65000"/>
                    <a:lumOff val="35000"/>
                  </a:schemeClr>
                </a:solidFill>
              </a:defRPr>
            </a:lvl1pPr>
            <a:lvl2pPr marL="457178" indent="0">
              <a:buNone/>
              <a:defRPr sz="1867">
                <a:solidFill>
                  <a:schemeClr val="tx1">
                    <a:tint val="75000"/>
                  </a:schemeClr>
                </a:solidFill>
              </a:defRPr>
            </a:lvl2pPr>
            <a:lvl3pPr marL="914354" indent="0">
              <a:buNone/>
              <a:defRPr sz="1600">
                <a:solidFill>
                  <a:schemeClr val="tx1">
                    <a:tint val="75000"/>
                  </a:schemeClr>
                </a:solidFill>
              </a:defRPr>
            </a:lvl3pPr>
            <a:lvl4pPr marL="1371532" indent="0">
              <a:buNone/>
              <a:defRPr sz="1467">
                <a:solidFill>
                  <a:schemeClr val="tx1">
                    <a:tint val="75000"/>
                  </a:schemeClr>
                </a:solidFill>
              </a:defRPr>
            </a:lvl4pPr>
            <a:lvl5pPr marL="1828709" indent="0">
              <a:buNone/>
              <a:defRPr sz="1467">
                <a:solidFill>
                  <a:schemeClr val="tx1">
                    <a:tint val="75000"/>
                  </a:schemeClr>
                </a:solidFill>
              </a:defRPr>
            </a:lvl5pPr>
            <a:lvl6pPr marL="2285886" indent="0">
              <a:buNone/>
              <a:defRPr sz="1467">
                <a:solidFill>
                  <a:schemeClr val="tx1">
                    <a:tint val="75000"/>
                  </a:schemeClr>
                </a:solidFill>
              </a:defRPr>
            </a:lvl6pPr>
            <a:lvl7pPr marL="2743062" indent="0">
              <a:buNone/>
              <a:defRPr sz="1467">
                <a:solidFill>
                  <a:schemeClr val="tx1">
                    <a:tint val="75000"/>
                  </a:schemeClr>
                </a:solidFill>
              </a:defRPr>
            </a:lvl7pPr>
            <a:lvl8pPr marL="3200240" indent="0">
              <a:buNone/>
              <a:defRPr sz="1467">
                <a:solidFill>
                  <a:schemeClr val="tx1">
                    <a:tint val="75000"/>
                  </a:schemeClr>
                </a:solidFill>
              </a:defRPr>
            </a:lvl8pPr>
            <a:lvl9pPr marL="3657418" indent="0">
              <a:buNone/>
              <a:defRPr sz="1467">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310F722-3AC0-45DC-A8AC-3EF90EC8BF77}" type="datetime1">
              <a:rPr lang="en-US" smtClean="0"/>
              <a:pPr/>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12591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67"/>
            </a:lvl2pPr>
            <a:lvl3pPr>
              <a:defRPr sz="1600"/>
            </a:lvl3pPr>
            <a:lvl4pPr>
              <a:defRPr sz="1467"/>
            </a:lvl4pPr>
            <a:lvl5pPr>
              <a:defRPr sz="1467"/>
            </a:lvl5pPr>
            <a:lvl6pPr>
              <a:defRPr sz="1467"/>
            </a:lvl6pPr>
            <a:lvl7pPr>
              <a:defRPr sz="1467"/>
            </a:lvl7pPr>
            <a:lvl8pPr>
              <a:defRPr sz="1467"/>
            </a:lvl8pPr>
            <a:lvl9pPr>
              <a:defRPr sz="14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67"/>
            </a:lvl2pPr>
            <a:lvl3pPr>
              <a:defRPr sz="1600"/>
            </a:lvl3pPr>
            <a:lvl4pPr>
              <a:defRPr sz="1467"/>
            </a:lvl4pPr>
            <a:lvl5pPr>
              <a:defRPr sz="1467"/>
            </a:lvl5pPr>
            <a:lvl6pPr>
              <a:defRPr sz="1467"/>
            </a:lvl6pPr>
            <a:lvl7pPr>
              <a:defRPr sz="1467"/>
            </a:lvl7pPr>
            <a:lvl8pPr>
              <a:defRPr sz="1467"/>
            </a:lvl8pPr>
            <a:lvl9pPr>
              <a:defRPr sz="14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4E4D8C6B-7D0E-413D-9B55-A84272E44216}" type="datetime1">
              <a:rPr lang="en-US" smtClean="0"/>
              <a:pPr/>
              <a:t>3/17/2021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2802207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7"/>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178" indent="0">
              <a:buNone/>
              <a:defRPr sz="2000" b="1"/>
            </a:lvl2pPr>
            <a:lvl3pPr marL="914354" indent="0">
              <a:buNone/>
              <a:defRPr sz="1867"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67"/>
            </a:lvl2pPr>
            <a:lvl3pPr>
              <a:defRPr sz="1600"/>
            </a:lvl3pPr>
            <a:lvl4pPr>
              <a:defRPr sz="1467"/>
            </a:lvl4pPr>
            <a:lvl5pPr>
              <a:defRPr sz="1467"/>
            </a:lvl5pPr>
            <a:lvl6pPr>
              <a:defRPr sz="1467"/>
            </a:lvl6pPr>
            <a:lvl7pPr>
              <a:defRPr sz="1467"/>
            </a:lvl7pPr>
            <a:lvl8pPr>
              <a:defRPr sz="1467"/>
            </a:lvl8pPr>
            <a:lvl9pPr>
              <a:defRPr sz="14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8"/>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178" indent="0">
              <a:buNone/>
              <a:defRPr sz="2000" b="1"/>
            </a:lvl2pPr>
            <a:lvl3pPr marL="914354" indent="0">
              <a:buNone/>
              <a:defRPr sz="1867"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67"/>
            </a:lvl2pPr>
            <a:lvl3pPr>
              <a:defRPr sz="1600"/>
            </a:lvl3pPr>
            <a:lvl4pPr>
              <a:defRPr sz="1467"/>
            </a:lvl4pPr>
            <a:lvl5pPr>
              <a:defRPr sz="1467"/>
            </a:lvl5pPr>
            <a:lvl6pPr>
              <a:defRPr sz="1467"/>
            </a:lvl6pPr>
            <a:lvl7pPr>
              <a:defRPr sz="1467"/>
            </a:lvl7pPr>
            <a:lvl8pPr>
              <a:defRPr sz="1467"/>
            </a:lvl8pPr>
            <a:lvl9pPr>
              <a:defRPr sz="14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80D38E88-842D-44AD-AE0F-B385FD088A32}" type="datetime1">
              <a:rPr lang="en-US" smtClean="0"/>
              <a:pPr/>
              <a:t>3/17/2021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2050041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DFB98BE4-8781-43CC-85C5-A053DB78DEA6}" type="datetime1">
              <a:rPr lang="en-US" smtClean="0"/>
              <a:pPr/>
              <a:t>3/17/2021</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18337803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76AE44-0610-4F60-A127-A7F57BC082B0}" type="datetime1">
              <a:rPr lang="en-US" smtClean="0"/>
              <a:pPr/>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3915401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67"/>
            </a:lvl2pPr>
            <a:lvl3pPr>
              <a:defRPr sz="1600"/>
            </a:lvl3pPr>
            <a:lvl4pPr>
              <a:defRPr sz="1467"/>
            </a:lvl4pPr>
            <a:lvl5pPr>
              <a:defRPr sz="1467"/>
            </a:lvl5pPr>
            <a:lvl6pPr>
              <a:defRPr sz="1467"/>
            </a:lvl6pPr>
            <a:lvl7pPr>
              <a:defRPr sz="1467"/>
            </a:lvl7pPr>
            <a:lvl8pPr>
              <a:defRPr sz="1467"/>
            </a:lvl8pPr>
            <a:lvl9pPr>
              <a:defRPr sz="14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8"/>
            <a:ext cx="2834640" cy="2321991"/>
          </a:xfrm>
        </p:spPr>
        <p:txBody>
          <a:bodyPr anchor="t">
            <a:normAutofit/>
          </a:bodyPr>
          <a:lstStyle>
            <a:lvl1pPr marL="0" indent="0">
              <a:lnSpc>
                <a:spcPct val="100000"/>
              </a:lnSpc>
              <a:buNone/>
              <a:defRPr sz="1467">
                <a:solidFill>
                  <a:srgbClr val="FFFFFF"/>
                </a:solidFill>
              </a:defRPr>
            </a:lvl1pPr>
            <a:lvl2pPr marL="457178" indent="0">
              <a:buNone/>
              <a:defRPr sz="1200"/>
            </a:lvl2pPr>
            <a:lvl3pPr marL="914354" indent="0">
              <a:buNone/>
              <a:defRPr sz="1067"/>
            </a:lvl3pPr>
            <a:lvl4pPr marL="1371532" indent="0">
              <a:buNone/>
              <a:defRPr sz="933"/>
            </a:lvl4pPr>
            <a:lvl5pPr marL="1828709" indent="0">
              <a:buNone/>
              <a:defRPr sz="933"/>
            </a:lvl5pPr>
            <a:lvl6pPr marL="2285886" indent="0">
              <a:buNone/>
              <a:defRPr sz="933"/>
            </a:lvl6pPr>
            <a:lvl7pPr marL="2743062" indent="0">
              <a:buNone/>
              <a:defRPr sz="933"/>
            </a:lvl7pPr>
            <a:lvl8pPr marL="3200240" indent="0">
              <a:buNone/>
              <a:defRPr sz="933"/>
            </a:lvl8pPr>
            <a:lvl9pPr marL="3657418" indent="0">
              <a:buNone/>
              <a:defRPr sz="933"/>
            </a:lvl9pPr>
          </a:lstStyle>
          <a:p>
            <a:pPr lvl="0"/>
            <a:r>
              <a:rPr lang="en-US" smtClean="0"/>
              <a:t>Edit Master text styles</a:t>
            </a:r>
          </a:p>
        </p:txBody>
      </p:sp>
      <p:sp>
        <p:nvSpPr>
          <p:cNvPr id="8" name="Date Placeholder 7"/>
          <p:cNvSpPr>
            <a:spLocks noGrp="1"/>
          </p:cNvSpPr>
          <p:nvPr>
            <p:ph type="dt" sz="half" idx="10"/>
          </p:nvPr>
        </p:nvSpPr>
        <p:spPr/>
        <p:txBody>
          <a:bodyPr/>
          <a:lstStyle/>
          <a:p>
            <a:fld id="{E22ADF2F-880F-43CF-8FF4-4187DA1445FA}" type="datetime1">
              <a:rPr lang="en-US" smtClean="0"/>
              <a:pPr/>
              <a:t>3/17/2021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1485048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D36F-6A89-4BBE-B98A-F944D2D27CA9}" type="datetime1">
              <a:rPr lang="en-US" smtClean="0"/>
              <a:pPr/>
              <a:t>3/17/2021</a:t>
            </a:fld>
            <a:endParaRPr lang="en-US"/>
          </a:p>
        </p:txBody>
      </p:sp>
      <p:sp>
        <p:nvSpPr>
          <p:cNvPr id="6" name="Slide Number Placeholder 5"/>
          <p:cNvSpPr>
            <a:spLocks noGrp="1"/>
          </p:cNvSpPr>
          <p:nvPr>
            <p:ph type="sldNum" sz="quarter" idx="12"/>
          </p:nvPr>
        </p:nvSpPr>
        <p:spPr/>
        <p:txBody>
          <a:bodyPr/>
          <a:lstStyle>
            <a:lvl1pPr>
              <a:defRPr sz="1867"/>
            </a:lvl1pPr>
          </a:lstStyle>
          <a:p>
            <a:fld id="{00383F18-D526-4214-8AC0-839301EE273F}" type="slidenum">
              <a:rPr lang="en-US" smtClean="0"/>
              <a:pPr/>
              <a:t>‹#›</a:t>
            </a:fld>
            <a:endParaRPr lang="en-US"/>
          </a:p>
        </p:txBody>
      </p:sp>
    </p:spTree>
    <p:extLst>
      <p:ext uri="{BB962C8B-B14F-4D97-AF65-F5344CB8AC3E}">
        <p14:creationId xmlns:p14="http://schemas.microsoft.com/office/powerpoint/2010/main" val="1157197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6" y="767419"/>
            <a:ext cx="8115231" cy="5330952"/>
          </a:xfrm>
          <a:solidFill>
            <a:schemeClr val="bg1">
              <a:lumMod val="75000"/>
            </a:schemeClr>
          </a:solidFill>
        </p:spPr>
        <p:txBody>
          <a:bodyPr anchor="t"/>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67">
                <a:solidFill>
                  <a:srgbClr val="FFFFFF"/>
                </a:solidFill>
              </a:defRPr>
            </a:lvl1pPr>
            <a:lvl2pPr marL="457178" indent="0">
              <a:buNone/>
              <a:defRPr sz="1200"/>
            </a:lvl2pPr>
            <a:lvl3pPr marL="914354" indent="0">
              <a:buNone/>
              <a:defRPr sz="1067"/>
            </a:lvl3pPr>
            <a:lvl4pPr marL="1371532" indent="0">
              <a:buNone/>
              <a:defRPr sz="933"/>
            </a:lvl4pPr>
            <a:lvl5pPr marL="1828709" indent="0">
              <a:buNone/>
              <a:defRPr sz="933"/>
            </a:lvl5pPr>
            <a:lvl6pPr marL="2285886" indent="0">
              <a:buNone/>
              <a:defRPr sz="933"/>
            </a:lvl6pPr>
            <a:lvl7pPr marL="2743062" indent="0">
              <a:buNone/>
              <a:defRPr sz="933"/>
            </a:lvl7pPr>
            <a:lvl8pPr marL="3200240" indent="0">
              <a:buNone/>
              <a:defRPr sz="933"/>
            </a:lvl8pPr>
            <a:lvl9pPr marL="3657418" indent="0">
              <a:buNone/>
              <a:defRPr sz="933"/>
            </a:lvl9pPr>
          </a:lstStyle>
          <a:p>
            <a:pPr lvl="0"/>
            <a:r>
              <a:rPr lang="en-US" smtClean="0"/>
              <a:t>Edit Master text styles</a:t>
            </a:r>
          </a:p>
        </p:txBody>
      </p:sp>
      <p:sp>
        <p:nvSpPr>
          <p:cNvPr id="8" name="Date Placeholder 7"/>
          <p:cNvSpPr>
            <a:spLocks noGrp="1"/>
          </p:cNvSpPr>
          <p:nvPr>
            <p:ph type="dt" sz="half" idx="10"/>
          </p:nvPr>
        </p:nvSpPr>
        <p:spPr/>
        <p:txBody>
          <a:bodyPr/>
          <a:lstStyle/>
          <a:p>
            <a:fld id="{5B478560-85D3-4DB4-9C3B-A403DB16B586}" type="datetime1">
              <a:rPr lang="en-US" smtClean="0"/>
              <a:pPr/>
              <a:t>3/17/2021</a:t>
            </a:fld>
            <a:endParaRPr lang="en-US"/>
          </a:p>
        </p:txBody>
      </p:sp>
      <p:sp>
        <p:nvSpPr>
          <p:cNvPr id="9" name="Footer Placeholder 8"/>
          <p:cNvSpPr>
            <a:spLocks noGrp="1"/>
          </p:cNvSpPr>
          <p:nvPr>
            <p:ph type="ftr" sz="quarter" idx="11"/>
          </p:nvPr>
        </p:nvSpPr>
        <p:spPr>
          <a:xfrm>
            <a:off x="3499103" y="6356352"/>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2053168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7E533C-59B8-4C86-96A8-7760AD7384FA}" type="datetime1">
              <a:rPr lang="en-US" smtClean="0"/>
              <a:pPr/>
              <a:t>3/17/2021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3270512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D0CA29-11CA-410E-AFA4-A09C8AC232DC}" type="datetime1">
              <a:rPr lang="en-US" smtClean="0"/>
              <a:pPr/>
              <a:t>3/17/2021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3701459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1"/>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2001"/>
            <a:ext cx="2925319"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867"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7"/>
            <a:ext cx="7315200" cy="914400"/>
          </a:xfrm>
        </p:spPr>
        <p:txBody>
          <a:bodyPr anchor="t">
            <a:normAutofit/>
          </a:bodyPr>
          <a:lstStyle>
            <a:lvl1pPr marL="0" indent="0" algn="l">
              <a:buNone/>
              <a:defRPr sz="2267" cap="none" spc="0" baseline="0">
                <a:solidFill>
                  <a:schemeClr val="accent1">
                    <a:lumMod val="20000"/>
                    <a:lumOff val="80000"/>
                  </a:schemeClr>
                </a:solidFill>
              </a:defRPr>
            </a:lvl1pPr>
            <a:lvl2pPr marL="457189" indent="0" algn="ctr">
              <a:buNone/>
              <a:defRPr sz="2267"/>
            </a:lvl2pPr>
            <a:lvl3pPr marL="914377" indent="0" algn="ctr">
              <a:buNone/>
              <a:defRPr sz="2267"/>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646E8E-9B55-48DE-8038-8CCEB64F0DE9}" type="datetime1">
              <a:rPr lang="en-US" smtClean="0"/>
              <a:pPr/>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3067877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9350" y="201981"/>
            <a:ext cx="8431953" cy="1050057"/>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A15C43-E85F-4A9E-A1EF-95CE36F64221}" type="datetime1">
              <a:rPr lang="en-US" smtClean="0"/>
              <a:pPr/>
              <a:t>3/17/2021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3639100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867"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67" cap="none" spc="0" baseline="0">
                <a:solidFill>
                  <a:schemeClr val="tx1">
                    <a:lumMod val="65000"/>
                    <a:lumOff val="35000"/>
                  </a:schemeClr>
                </a:solidFill>
              </a:defRPr>
            </a:lvl1pPr>
            <a:lvl2pPr marL="457189" indent="0">
              <a:buNone/>
              <a:defRPr sz="1867">
                <a:solidFill>
                  <a:schemeClr val="tx1">
                    <a:tint val="75000"/>
                  </a:schemeClr>
                </a:solidFill>
              </a:defRPr>
            </a:lvl2pPr>
            <a:lvl3pPr marL="914377" indent="0">
              <a:buNone/>
              <a:defRPr sz="1600">
                <a:solidFill>
                  <a:schemeClr val="tx1">
                    <a:tint val="75000"/>
                  </a:schemeClr>
                </a:solidFill>
              </a:defRPr>
            </a:lvl3pPr>
            <a:lvl4pPr marL="1371566" indent="0">
              <a:buNone/>
              <a:defRPr sz="1467">
                <a:solidFill>
                  <a:schemeClr val="tx1">
                    <a:tint val="75000"/>
                  </a:schemeClr>
                </a:solidFill>
              </a:defRPr>
            </a:lvl4pPr>
            <a:lvl5pPr marL="1828754" indent="0">
              <a:buNone/>
              <a:defRPr sz="1467">
                <a:solidFill>
                  <a:schemeClr val="tx1">
                    <a:tint val="75000"/>
                  </a:schemeClr>
                </a:solidFill>
              </a:defRPr>
            </a:lvl5pPr>
            <a:lvl6pPr marL="2285943" indent="0">
              <a:buNone/>
              <a:defRPr sz="1467">
                <a:solidFill>
                  <a:schemeClr val="tx1">
                    <a:tint val="75000"/>
                  </a:schemeClr>
                </a:solidFill>
              </a:defRPr>
            </a:lvl6pPr>
            <a:lvl7pPr marL="2743131" indent="0">
              <a:buNone/>
              <a:defRPr sz="1467">
                <a:solidFill>
                  <a:schemeClr val="tx1">
                    <a:tint val="75000"/>
                  </a:schemeClr>
                </a:solidFill>
              </a:defRPr>
            </a:lvl7pPr>
            <a:lvl8pPr marL="3200320" indent="0">
              <a:buNone/>
              <a:defRPr sz="1467">
                <a:solidFill>
                  <a:schemeClr val="tx1">
                    <a:tint val="75000"/>
                  </a:schemeClr>
                </a:solidFill>
              </a:defRPr>
            </a:lvl8pPr>
            <a:lvl9pPr marL="3657509" indent="0">
              <a:buNone/>
              <a:defRPr sz="14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10F722-3AC0-45DC-A8AC-3EF90EC8BF77}" type="datetime1">
              <a:rPr lang="en-US" smtClean="0"/>
              <a:pPr/>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4260241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67"/>
            </a:lvl2pPr>
            <a:lvl3pPr>
              <a:defRPr sz="1600"/>
            </a:lvl3pPr>
            <a:lvl4pPr>
              <a:defRPr sz="1467"/>
            </a:lvl4pPr>
            <a:lvl5pPr>
              <a:defRPr sz="1467"/>
            </a:lvl5pPr>
            <a:lvl6pPr>
              <a:defRPr sz="1467"/>
            </a:lvl6pPr>
            <a:lvl7pPr>
              <a:defRPr sz="1467"/>
            </a:lvl7pPr>
            <a:lvl8pPr>
              <a:defRPr sz="1467"/>
            </a:lvl8pPr>
            <a:lvl9pPr>
              <a:defRPr sz="14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67"/>
            </a:lvl2pPr>
            <a:lvl3pPr>
              <a:defRPr sz="1600"/>
            </a:lvl3pPr>
            <a:lvl4pPr>
              <a:defRPr sz="1467"/>
            </a:lvl4pPr>
            <a:lvl5pPr>
              <a:defRPr sz="1467"/>
            </a:lvl5pPr>
            <a:lvl6pPr>
              <a:defRPr sz="1467"/>
            </a:lvl6pPr>
            <a:lvl7pPr>
              <a:defRPr sz="1467"/>
            </a:lvl7pPr>
            <a:lvl8pPr>
              <a:defRPr sz="1467"/>
            </a:lvl8pPr>
            <a:lvl9pPr>
              <a:defRPr sz="14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4E4D8C6B-7D0E-413D-9B55-A84272E44216}" type="datetime1">
              <a:rPr lang="en-US" smtClean="0"/>
              <a:pPr/>
              <a:t>3/17/2021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2443944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7"/>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67"/>
            </a:lvl2pPr>
            <a:lvl3pPr>
              <a:defRPr sz="1600"/>
            </a:lvl3pPr>
            <a:lvl4pPr>
              <a:defRPr sz="1467"/>
            </a:lvl4pPr>
            <a:lvl5pPr>
              <a:defRPr sz="1467"/>
            </a:lvl5pPr>
            <a:lvl6pPr>
              <a:defRPr sz="1467"/>
            </a:lvl6pPr>
            <a:lvl7pPr>
              <a:defRPr sz="1467"/>
            </a:lvl7pPr>
            <a:lvl8pPr>
              <a:defRPr sz="1467"/>
            </a:lvl8pPr>
            <a:lvl9pPr>
              <a:defRPr sz="14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7"/>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67"/>
            </a:lvl2pPr>
            <a:lvl3pPr>
              <a:defRPr sz="1600"/>
            </a:lvl3pPr>
            <a:lvl4pPr>
              <a:defRPr sz="1467"/>
            </a:lvl4pPr>
            <a:lvl5pPr>
              <a:defRPr sz="1467"/>
            </a:lvl5pPr>
            <a:lvl6pPr>
              <a:defRPr sz="1467"/>
            </a:lvl6pPr>
            <a:lvl7pPr>
              <a:defRPr sz="1467"/>
            </a:lvl7pPr>
            <a:lvl8pPr>
              <a:defRPr sz="1467"/>
            </a:lvl8pPr>
            <a:lvl9pPr>
              <a:defRPr sz="14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80D38E88-842D-44AD-AE0F-B385FD088A32}" type="datetime1">
              <a:rPr lang="en-US" smtClean="0"/>
              <a:pPr/>
              <a:t>3/17/2021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1660059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DFB98BE4-8781-43CC-85C5-A053DB78DEA6}" type="datetime1">
              <a:rPr lang="en-US" smtClean="0"/>
              <a:pPr/>
              <a:t>3/17/2021</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1040781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76AE44-0610-4F60-A127-A7F57BC082B0}" type="datetime1">
              <a:rPr lang="en-US" smtClean="0"/>
              <a:pPr/>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4095709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867"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67" cap="none" spc="0" baseline="0">
                <a:solidFill>
                  <a:schemeClr val="tx1">
                    <a:lumMod val="65000"/>
                    <a:lumOff val="35000"/>
                  </a:schemeClr>
                </a:solidFill>
              </a:defRPr>
            </a:lvl1pPr>
            <a:lvl2pPr marL="457189" indent="0">
              <a:buNone/>
              <a:defRPr sz="1867">
                <a:solidFill>
                  <a:schemeClr val="tx1">
                    <a:tint val="75000"/>
                  </a:schemeClr>
                </a:solidFill>
              </a:defRPr>
            </a:lvl2pPr>
            <a:lvl3pPr marL="914377" indent="0">
              <a:buNone/>
              <a:defRPr sz="1600">
                <a:solidFill>
                  <a:schemeClr val="tx1">
                    <a:tint val="75000"/>
                  </a:schemeClr>
                </a:solidFill>
              </a:defRPr>
            </a:lvl3pPr>
            <a:lvl4pPr marL="1371566" indent="0">
              <a:buNone/>
              <a:defRPr sz="1467">
                <a:solidFill>
                  <a:schemeClr val="tx1">
                    <a:tint val="75000"/>
                  </a:schemeClr>
                </a:solidFill>
              </a:defRPr>
            </a:lvl4pPr>
            <a:lvl5pPr marL="1828754" indent="0">
              <a:buNone/>
              <a:defRPr sz="1467">
                <a:solidFill>
                  <a:schemeClr val="tx1">
                    <a:tint val="75000"/>
                  </a:schemeClr>
                </a:solidFill>
              </a:defRPr>
            </a:lvl5pPr>
            <a:lvl6pPr marL="2285943" indent="0">
              <a:buNone/>
              <a:defRPr sz="1467">
                <a:solidFill>
                  <a:schemeClr val="tx1">
                    <a:tint val="75000"/>
                  </a:schemeClr>
                </a:solidFill>
              </a:defRPr>
            </a:lvl6pPr>
            <a:lvl7pPr marL="2743131" indent="0">
              <a:buNone/>
              <a:defRPr sz="1467">
                <a:solidFill>
                  <a:schemeClr val="tx1">
                    <a:tint val="75000"/>
                  </a:schemeClr>
                </a:solidFill>
              </a:defRPr>
            </a:lvl7pPr>
            <a:lvl8pPr marL="3200320" indent="0">
              <a:buNone/>
              <a:defRPr sz="1467">
                <a:solidFill>
                  <a:schemeClr val="tx1">
                    <a:tint val="75000"/>
                  </a:schemeClr>
                </a:solidFill>
              </a:defRPr>
            </a:lvl8pPr>
            <a:lvl9pPr marL="3657509" indent="0">
              <a:buNone/>
              <a:defRPr sz="14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56AF5D-514F-42D9-B636-181CEE1D41B3}" type="datetime1">
              <a:rPr lang="en-US" smtClean="0"/>
              <a:pPr/>
              <a:t>3/17/2021</a:t>
            </a:fld>
            <a:endParaRPr lang="en-US"/>
          </a:p>
        </p:txBody>
      </p:sp>
      <p:sp>
        <p:nvSpPr>
          <p:cNvPr id="5" name="Footer Placeholder 4"/>
          <p:cNvSpPr>
            <a:spLocks noGrp="1"/>
          </p:cNvSpPr>
          <p:nvPr>
            <p:ph type="ftr" sz="quarter" idx="11"/>
          </p:nvPr>
        </p:nvSpPr>
        <p:spPr>
          <a:xfrm>
            <a:off x="9486434" y="6318779"/>
            <a:ext cx="61244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910382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67"/>
            </a:lvl2pPr>
            <a:lvl3pPr>
              <a:defRPr sz="1600"/>
            </a:lvl3pPr>
            <a:lvl4pPr>
              <a:defRPr sz="1467"/>
            </a:lvl4pPr>
            <a:lvl5pPr>
              <a:defRPr sz="1467"/>
            </a:lvl5pPr>
            <a:lvl6pPr>
              <a:defRPr sz="1467"/>
            </a:lvl6pPr>
            <a:lvl7pPr>
              <a:defRPr sz="1467"/>
            </a:lvl7pPr>
            <a:lvl8pPr>
              <a:defRPr sz="1467"/>
            </a:lvl8pPr>
            <a:lvl9pPr>
              <a:defRPr sz="14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7"/>
            <a:ext cx="2834640" cy="2321991"/>
          </a:xfrm>
        </p:spPr>
        <p:txBody>
          <a:bodyPr anchor="t">
            <a:normAutofit/>
          </a:bodyPr>
          <a:lstStyle>
            <a:lvl1pPr marL="0" indent="0">
              <a:lnSpc>
                <a:spcPct val="100000"/>
              </a:lnSpc>
              <a:buNone/>
              <a:defRPr sz="1467">
                <a:solidFill>
                  <a:srgbClr val="FFFFFF"/>
                </a:solidFill>
              </a:defRPr>
            </a:lvl1pPr>
            <a:lvl2pPr marL="457189" indent="0">
              <a:buNone/>
              <a:defRPr sz="1200"/>
            </a:lvl2pPr>
            <a:lvl3pPr marL="914377" indent="0">
              <a:buNone/>
              <a:defRPr sz="1067"/>
            </a:lvl3pPr>
            <a:lvl4pPr marL="1371566" indent="0">
              <a:buNone/>
              <a:defRPr sz="933"/>
            </a:lvl4pPr>
            <a:lvl5pPr marL="1828754" indent="0">
              <a:buNone/>
              <a:defRPr sz="933"/>
            </a:lvl5pPr>
            <a:lvl6pPr marL="2285943" indent="0">
              <a:buNone/>
              <a:defRPr sz="933"/>
            </a:lvl6pPr>
            <a:lvl7pPr marL="2743131" indent="0">
              <a:buNone/>
              <a:defRPr sz="933"/>
            </a:lvl7pPr>
            <a:lvl8pPr marL="3200320" indent="0">
              <a:buNone/>
              <a:defRPr sz="933"/>
            </a:lvl8pPr>
            <a:lvl9pPr marL="3657509" indent="0">
              <a:buNone/>
              <a:defRPr sz="933"/>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22ADF2F-880F-43CF-8FF4-4187DA1445FA}" type="datetime1">
              <a:rPr lang="en-US" smtClean="0"/>
              <a:pPr/>
              <a:t>3/17/2021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391849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5" y="767419"/>
            <a:ext cx="8115231" cy="5330952"/>
          </a:xfrm>
          <a:solidFill>
            <a:schemeClr val="bg1">
              <a:lumMod val="75000"/>
            </a:schemeClr>
          </a:solidFill>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67">
                <a:solidFill>
                  <a:srgbClr val="FFFFFF"/>
                </a:solidFill>
              </a:defRPr>
            </a:lvl1pPr>
            <a:lvl2pPr marL="457189" indent="0">
              <a:buNone/>
              <a:defRPr sz="1200"/>
            </a:lvl2pPr>
            <a:lvl3pPr marL="914377" indent="0">
              <a:buNone/>
              <a:defRPr sz="1067"/>
            </a:lvl3pPr>
            <a:lvl4pPr marL="1371566" indent="0">
              <a:buNone/>
              <a:defRPr sz="933"/>
            </a:lvl4pPr>
            <a:lvl5pPr marL="1828754" indent="0">
              <a:buNone/>
              <a:defRPr sz="933"/>
            </a:lvl5pPr>
            <a:lvl6pPr marL="2285943" indent="0">
              <a:buNone/>
              <a:defRPr sz="933"/>
            </a:lvl6pPr>
            <a:lvl7pPr marL="2743131" indent="0">
              <a:buNone/>
              <a:defRPr sz="933"/>
            </a:lvl7pPr>
            <a:lvl8pPr marL="3200320" indent="0">
              <a:buNone/>
              <a:defRPr sz="933"/>
            </a:lvl8pPr>
            <a:lvl9pPr marL="3657509" indent="0">
              <a:buNone/>
              <a:defRPr sz="933"/>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B478560-85D3-4DB4-9C3B-A403DB16B586}" type="datetime1">
              <a:rPr lang="en-US" smtClean="0"/>
              <a:pPr/>
              <a:t>3/17/2021</a:t>
            </a:fld>
            <a:endParaRPr lang="en-US"/>
          </a:p>
        </p:txBody>
      </p:sp>
      <p:sp>
        <p:nvSpPr>
          <p:cNvPr id="9" name="Footer Placeholder 8"/>
          <p:cNvSpPr>
            <a:spLocks noGrp="1"/>
          </p:cNvSpPr>
          <p:nvPr>
            <p:ph type="ftr" sz="quarter" idx="11"/>
          </p:nvPr>
        </p:nvSpPr>
        <p:spPr>
          <a:xfrm>
            <a:off x="3499102" y="6356351"/>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4974862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7E533C-59B8-4C86-96A8-7760AD7384FA}" type="datetime1">
              <a:rPr lang="en-US" smtClean="0"/>
              <a:pPr/>
              <a:t>3/17/2021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248794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D0CA29-11CA-410E-AFA4-A09C8AC232DC}" type="datetime1">
              <a:rPr lang="en-US" smtClean="0"/>
              <a:pPr/>
              <a:t>3/17/2021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4089132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67"/>
            </a:lvl2pPr>
            <a:lvl3pPr>
              <a:defRPr sz="1600"/>
            </a:lvl3pPr>
            <a:lvl4pPr>
              <a:defRPr sz="1467"/>
            </a:lvl4pPr>
            <a:lvl5pPr>
              <a:defRPr sz="1467"/>
            </a:lvl5pPr>
            <a:lvl6pPr>
              <a:defRPr sz="1467"/>
            </a:lvl6pPr>
            <a:lvl7pPr>
              <a:defRPr sz="1467"/>
            </a:lvl7pPr>
            <a:lvl8pPr>
              <a:defRPr sz="1467"/>
            </a:lvl8pPr>
            <a:lvl9pPr>
              <a:defRPr sz="14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67"/>
            </a:lvl2pPr>
            <a:lvl3pPr>
              <a:defRPr sz="1600"/>
            </a:lvl3pPr>
            <a:lvl4pPr>
              <a:defRPr sz="1467"/>
            </a:lvl4pPr>
            <a:lvl5pPr>
              <a:defRPr sz="1467"/>
            </a:lvl5pPr>
            <a:lvl6pPr>
              <a:defRPr sz="1467"/>
            </a:lvl6pPr>
            <a:lvl7pPr>
              <a:defRPr sz="1467"/>
            </a:lvl7pPr>
            <a:lvl8pPr>
              <a:defRPr sz="1467"/>
            </a:lvl8pPr>
            <a:lvl9pPr>
              <a:defRPr sz="14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1F629FEF-4EA0-445C-AA2E-DB037DE0E364}" type="datetime1">
              <a:rPr lang="en-US" smtClean="0"/>
              <a:pPr/>
              <a:t>3/17/2021</a:t>
            </a:fld>
            <a:endParaRPr lang="en-US"/>
          </a:p>
        </p:txBody>
      </p:sp>
      <p:sp>
        <p:nvSpPr>
          <p:cNvPr id="9" name="Footer Placeholder 8"/>
          <p:cNvSpPr>
            <a:spLocks noGrp="1"/>
          </p:cNvSpPr>
          <p:nvPr>
            <p:ph type="ftr" sz="quarter" idx="11"/>
          </p:nvPr>
        </p:nvSpPr>
        <p:spPr>
          <a:xfrm>
            <a:off x="9486434" y="6318779"/>
            <a:ext cx="612444" cy="365125"/>
          </a:xfrm>
          <a:prstGeom prst="rect">
            <a:avLst/>
          </a:prstGeom>
        </p:spPr>
        <p:txBody>
          <a:bodyPr/>
          <a:lstStyle/>
          <a:p>
            <a:endParaRPr lang="en-US"/>
          </a:p>
        </p:txBody>
      </p:sp>
      <p:sp>
        <p:nvSpPr>
          <p:cNvPr id="10" name="Slide Number Placeholder 9"/>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496974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7"/>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67"/>
            </a:lvl2pPr>
            <a:lvl3pPr>
              <a:defRPr sz="1600"/>
            </a:lvl3pPr>
            <a:lvl4pPr>
              <a:defRPr sz="1467"/>
            </a:lvl4pPr>
            <a:lvl5pPr>
              <a:defRPr sz="1467"/>
            </a:lvl5pPr>
            <a:lvl6pPr>
              <a:defRPr sz="1467"/>
            </a:lvl6pPr>
            <a:lvl7pPr>
              <a:defRPr sz="1467"/>
            </a:lvl7pPr>
            <a:lvl8pPr>
              <a:defRPr sz="1467"/>
            </a:lvl8pPr>
            <a:lvl9pPr>
              <a:defRPr sz="14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7"/>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67"/>
            </a:lvl2pPr>
            <a:lvl3pPr>
              <a:defRPr sz="1600"/>
            </a:lvl3pPr>
            <a:lvl4pPr>
              <a:defRPr sz="1467"/>
            </a:lvl4pPr>
            <a:lvl5pPr>
              <a:defRPr sz="1467"/>
            </a:lvl5pPr>
            <a:lvl6pPr>
              <a:defRPr sz="1467"/>
            </a:lvl6pPr>
            <a:lvl7pPr>
              <a:defRPr sz="1467"/>
            </a:lvl7pPr>
            <a:lvl8pPr>
              <a:defRPr sz="1467"/>
            </a:lvl8pPr>
            <a:lvl9pPr>
              <a:defRPr sz="14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0F126380-3E88-47D4-B332-0482AB9389E9}" type="datetime1">
              <a:rPr lang="en-US" smtClean="0"/>
              <a:pPr/>
              <a:t>3/17/2021</a:t>
            </a:fld>
            <a:endParaRPr lang="en-US"/>
          </a:p>
        </p:txBody>
      </p:sp>
      <p:sp>
        <p:nvSpPr>
          <p:cNvPr id="11" name="Footer Placeholder 10"/>
          <p:cNvSpPr>
            <a:spLocks noGrp="1"/>
          </p:cNvSpPr>
          <p:nvPr>
            <p:ph type="ftr" sz="quarter" idx="11"/>
          </p:nvPr>
        </p:nvSpPr>
        <p:spPr>
          <a:xfrm>
            <a:off x="9486434" y="6318779"/>
            <a:ext cx="612444" cy="365125"/>
          </a:xfrm>
          <a:prstGeom prst="rect">
            <a:avLst/>
          </a:prstGeom>
        </p:spPr>
        <p:txBody>
          <a:bodyPr/>
          <a:lstStyle/>
          <a:p>
            <a:endParaRPr lang="en-US"/>
          </a:p>
        </p:txBody>
      </p:sp>
      <p:sp>
        <p:nvSpPr>
          <p:cNvPr id="12" name="Slide Number Placeholder 11"/>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157072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DBED2512-E705-419D-B50F-CF7EFBE31AF0}" type="datetime1">
              <a:rPr lang="en-US" smtClean="0"/>
              <a:pPr/>
              <a:t>3/17/2021</a:t>
            </a:fld>
            <a:endParaRPr lang="en-US"/>
          </a:p>
        </p:txBody>
      </p:sp>
      <p:sp>
        <p:nvSpPr>
          <p:cNvPr id="7" name="Footer Placeholder 6"/>
          <p:cNvSpPr>
            <a:spLocks noGrp="1"/>
          </p:cNvSpPr>
          <p:nvPr>
            <p:ph type="ftr" sz="quarter" idx="11"/>
          </p:nvPr>
        </p:nvSpPr>
        <p:spPr>
          <a:xfrm>
            <a:off x="9486434" y="6318779"/>
            <a:ext cx="612444" cy="365125"/>
          </a:xfrm>
          <a:prstGeom prst="rect">
            <a:avLst/>
          </a:prstGeom>
        </p:spPr>
        <p:txBody>
          <a:bodyPr/>
          <a:lstStyle/>
          <a:p>
            <a:endParaRPr lang="en-US"/>
          </a:p>
        </p:txBody>
      </p:sp>
      <p:sp>
        <p:nvSpPr>
          <p:cNvPr id="8" name="Slide Number Placeholder 7"/>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1454836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CEF8D96-72CC-4F26-B138-F02D0C15A52A}" type="datetime1">
              <a:rPr lang="en-US" smtClean="0"/>
              <a:pPr/>
              <a:t>3/17/2021</a:t>
            </a:fld>
            <a:endParaRPr lang="en-US"/>
          </a:p>
        </p:txBody>
      </p:sp>
      <p:sp>
        <p:nvSpPr>
          <p:cNvPr id="6" name="Footer Placeholder 5"/>
          <p:cNvSpPr>
            <a:spLocks noGrp="1"/>
          </p:cNvSpPr>
          <p:nvPr>
            <p:ph type="ftr" sz="quarter" idx="11"/>
          </p:nvPr>
        </p:nvSpPr>
        <p:spPr>
          <a:xfrm>
            <a:off x="9486434" y="6318779"/>
            <a:ext cx="612444"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149446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67"/>
            </a:lvl2pPr>
            <a:lvl3pPr>
              <a:defRPr sz="1600"/>
            </a:lvl3pPr>
            <a:lvl4pPr>
              <a:defRPr sz="1467"/>
            </a:lvl4pPr>
            <a:lvl5pPr>
              <a:defRPr sz="1467"/>
            </a:lvl5pPr>
            <a:lvl6pPr>
              <a:defRPr sz="1467"/>
            </a:lvl6pPr>
            <a:lvl7pPr>
              <a:defRPr sz="1467"/>
            </a:lvl7pPr>
            <a:lvl8pPr>
              <a:defRPr sz="1467"/>
            </a:lvl8pPr>
            <a:lvl9pPr>
              <a:defRPr sz="14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7"/>
            <a:ext cx="2834640" cy="2321991"/>
          </a:xfrm>
        </p:spPr>
        <p:txBody>
          <a:bodyPr anchor="t">
            <a:normAutofit/>
          </a:bodyPr>
          <a:lstStyle>
            <a:lvl1pPr marL="0" indent="0">
              <a:lnSpc>
                <a:spcPct val="100000"/>
              </a:lnSpc>
              <a:buNone/>
              <a:defRPr sz="1467">
                <a:solidFill>
                  <a:srgbClr val="FFFFFF"/>
                </a:solidFill>
              </a:defRPr>
            </a:lvl1pPr>
            <a:lvl2pPr marL="457189" indent="0">
              <a:buNone/>
              <a:defRPr sz="1200"/>
            </a:lvl2pPr>
            <a:lvl3pPr marL="914377" indent="0">
              <a:buNone/>
              <a:defRPr sz="1067"/>
            </a:lvl3pPr>
            <a:lvl4pPr marL="1371566" indent="0">
              <a:buNone/>
              <a:defRPr sz="933"/>
            </a:lvl4pPr>
            <a:lvl5pPr marL="1828754" indent="0">
              <a:buNone/>
              <a:defRPr sz="933"/>
            </a:lvl5pPr>
            <a:lvl6pPr marL="2285943" indent="0">
              <a:buNone/>
              <a:defRPr sz="933"/>
            </a:lvl6pPr>
            <a:lvl7pPr marL="2743131" indent="0">
              <a:buNone/>
              <a:defRPr sz="933"/>
            </a:lvl7pPr>
            <a:lvl8pPr marL="3200320" indent="0">
              <a:buNone/>
              <a:defRPr sz="933"/>
            </a:lvl8pPr>
            <a:lvl9pPr marL="3657509" indent="0">
              <a:buNone/>
              <a:defRPr sz="933"/>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DC1A743-FDF5-4734-B7AB-F097C491215E}" type="datetime1">
              <a:rPr lang="en-US" smtClean="0"/>
              <a:pPr/>
              <a:t>3/17/2021</a:t>
            </a:fld>
            <a:endParaRPr lang="en-US"/>
          </a:p>
        </p:txBody>
      </p:sp>
      <p:sp>
        <p:nvSpPr>
          <p:cNvPr id="9" name="Footer Placeholder 8"/>
          <p:cNvSpPr>
            <a:spLocks noGrp="1"/>
          </p:cNvSpPr>
          <p:nvPr>
            <p:ph type="ftr" sz="quarter" idx="11"/>
          </p:nvPr>
        </p:nvSpPr>
        <p:spPr>
          <a:xfrm>
            <a:off x="9486434" y="6318779"/>
            <a:ext cx="612444" cy="365125"/>
          </a:xfrm>
          <a:prstGeom prst="rect">
            <a:avLst/>
          </a:prstGeom>
        </p:spPr>
        <p:txBody>
          <a:bodyPr/>
          <a:lstStyle/>
          <a:p>
            <a:endParaRPr lang="en-US"/>
          </a:p>
        </p:txBody>
      </p:sp>
      <p:sp>
        <p:nvSpPr>
          <p:cNvPr id="10" name="Slide Number Placeholder 9"/>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3687305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5" y="767419"/>
            <a:ext cx="8115231" cy="5330952"/>
          </a:xfrm>
          <a:solidFill>
            <a:schemeClr val="bg1">
              <a:lumMod val="75000"/>
            </a:schemeClr>
          </a:solidFill>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67">
                <a:solidFill>
                  <a:srgbClr val="FFFFFF"/>
                </a:solidFill>
              </a:defRPr>
            </a:lvl1pPr>
            <a:lvl2pPr marL="457189" indent="0">
              <a:buNone/>
              <a:defRPr sz="1200"/>
            </a:lvl2pPr>
            <a:lvl3pPr marL="914377" indent="0">
              <a:buNone/>
              <a:defRPr sz="1067"/>
            </a:lvl3pPr>
            <a:lvl4pPr marL="1371566" indent="0">
              <a:buNone/>
              <a:defRPr sz="933"/>
            </a:lvl4pPr>
            <a:lvl5pPr marL="1828754" indent="0">
              <a:buNone/>
              <a:defRPr sz="933"/>
            </a:lvl5pPr>
            <a:lvl6pPr marL="2285943" indent="0">
              <a:buNone/>
              <a:defRPr sz="933"/>
            </a:lvl6pPr>
            <a:lvl7pPr marL="2743131" indent="0">
              <a:buNone/>
              <a:defRPr sz="933"/>
            </a:lvl7pPr>
            <a:lvl8pPr marL="3200320" indent="0">
              <a:buNone/>
              <a:defRPr sz="933"/>
            </a:lvl8pPr>
            <a:lvl9pPr marL="3657509" indent="0">
              <a:buNone/>
              <a:defRPr sz="933"/>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DAA134F-84E3-4295-B4B9-E2947F1D4B5F}" type="datetime1">
              <a:rPr lang="en-US" smtClean="0"/>
              <a:pPr/>
              <a:t>3/17/2021</a:t>
            </a:fld>
            <a:endParaRPr lang="en-US"/>
          </a:p>
        </p:txBody>
      </p:sp>
      <p:sp>
        <p:nvSpPr>
          <p:cNvPr id="9" name="Footer Placeholder 8"/>
          <p:cNvSpPr>
            <a:spLocks noGrp="1"/>
          </p:cNvSpPr>
          <p:nvPr>
            <p:ph type="ftr" sz="quarter" idx="11"/>
          </p:nvPr>
        </p:nvSpPr>
        <p:spPr>
          <a:xfrm>
            <a:off x="3499102" y="6356351"/>
            <a:ext cx="5911517" cy="365125"/>
          </a:xfrm>
          <a:prstGeom prst="rect">
            <a:avLst/>
          </a:prstGeom>
        </p:spPr>
        <p:txBody>
          <a:bodyPr/>
          <a:lstStyle/>
          <a:p>
            <a:endParaRPr lang="en-US"/>
          </a:p>
        </p:txBody>
      </p:sp>
      <p:sp>
        <p:nvSpPr>
          <p:cNvPr id="10" name="Slide Number Placeholder 9"/>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846764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1206827"/>
            <a:ext cx="3443591" cy="48830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8"/>
            <a:ext cx="2947483" cy="4601183"/>
          </a:xfrm>
          <a:prstGeom prst="rect">
            <a:avLst/>
          </a:prstGeom>
        </p:spPr>
        <p:txBody>
          <a:bodyPr vert="horz" lIns="68580" tIns="34290" rIns="68580" bIns="3429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68580" tIns="34290" rIns="68580" bIns="3429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62466" y="6356351"/>
            <a:ext cx="840980" cy="365125"/>
          </a:xfrm>
          <a:prstGeom prst="rect">
            <a:avLst/>
          </a:prstGeom>
        </p:spPr>
        <p:txBody>
          <a:bodyPr vert="horz" lIns="68580" tIns="34290" rIns="68580" bIns="34290" rtlCol="0" anchor="ctr"/>
          <a:lstStyle>
            <a:lvl1pPr algn="l">
              <a:defRPr sz="1067">
                <a:solidFill>
                  <a:schemeClr val="tx1">
                    <a:lumMod val="50000"/>
                    <a:lumOff val="50000"/>
                  </a:schemeClr>
                </a:solidFill>
              </a:defRPr>
            </a:lvl1pPr>
          </a:lstStyle>
          <a:p>
            <a:fld id="{09F5B42E-6DAF-4A15-BF1C-953ECBF767C0}" type="datetime1">
              <a:rPr lang="en-US" smtClean="0"/>
              <a:pPr/>
              <a:t>3/17/2021</a:t>
            </a:fld>
            <a:endParaRPr lang="en-US"/>
          </a:p>
        </p:txBody>
      </p:sp>
      <p:sp>
        <p:nvSpPr>
          <p:cNvPr id="6" name="Slide Number Placeholder 5"/>
          <p:cNvSpPr>
            <a:spLocks noGrp="1"/>
          </p:cNvSpPr>
          <p:nvPr>
            <p:ph type="sldNum" sz="quarter" idx="4"/>
          </p:nvPr>
        </p:nvSpPr>
        <p:spPr>
          <a:xfrm>
            <a:off x="10634137" y="6356351"/>
            <a:ext cx="1530927" cy="365125"/>
          </a:xfrm>
          <a:prstGeom prst="rect">
            <a:avLst/>
          </a:prstGeom>
        </p:spPr>
        <p:txBody>
          <a:bodyPr vert="horz" lIns="68580" tIns="34290" rIns="68580" bIns="34290" rtlCol="0" anchor="ctr"/>
          <a:lstStyle>
            <a:lvl1pPr algn="r">
              <a:defRPr sz="1867" b="1">
                <a:solidFill>
                  <a:schemeClr val="accent1"/>
                </a:solidFill>
              </a:defRPr>
            </a:lvl1pPr>
          </a:lstStyle>
          <a:p>
            <a:fld id="{00383F18-D526-4214-8AC0-839301EE273F}" type="slidenum">
              <a:rPr lang="en-US" smtClean="0"/>
              <a:pPr/>
              <a:t>‹#›</a:t>
            </a:fld>
            <a:endParaRPr lang="en-US" dirty="0"/>
          </a:p>
        </p:txBody>
      </p:sp>
    </p:spTree>
    <p:extLst>
      <p:ext uri="{BB962C8B-B14F-4D97-AF65-F5344CB8AC3E}">
        <p14:creationId xmlns:p14="http://schemas.microsoft.com/office/powerpoint/2010/main" val="235304909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75" indent="-182875" algn="l" defTabSz="914377"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783" indent="-182875" algn="l" defTabSz="914377" rtl="0" eaLnBrk="1" latinLnBrk="0" hangingPunct="1">
        <a:lnSpc>
          <a:spcPct val="90000"/>
        </a:lnSpc>
        <a:spcBef>
          <a:spcPts val="251"/>
        </a:spcBef>
        <a:spcAft>
          <a:spcPts val="251"/>
        </a:spcAft>
        <a:buClr>
          <a:schemeClr val="accent1"/>
        </a:buClr>
        <a:buFont typeface="Wingdings 2" pitchFamily="18" charset="2"/>
        <a:buChar char=""/>
        <a:defRPr sz="1867" kern="1200">
          <a:solidFill>
            <a:schemeClr val="tx1">
              <a:lumMod val="65000"/>
              <a:lumOff val="35000"/>
            </a:schemeClr>
          </a:solidFill>
          <a:latin typeface="+mn-lt"/>
          <a:ea typeface="+mn-ea"/>
          <a:cs typeface="+mn-cs"/>
        </a:defRPr>
      </a:lvl2pPr>
      <a:lvl3pPr marL="1142971" indent="-182875" algn="l" defTabSz="914377" rtl="0" eaLnBrk="1" latinLnBrk="0" hangingPunct="1">
        <a:lnSpc>
          <a:spcPct val="90000"/>
        </a:lnSpc>
        <a:spcBef>
          <a:spcPts val="251"/>
        </a:spcBef>
        <a:spcAft>
          <a:spcPts val="251"/>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160" indent="-182875" algn="l" defTabSz="914377" rtl="0" eaLnBrk="1" latinLnBrk="0" hangingPunct="1">
        <a:lnSpc>
          <a:spcPct val="90000"/>
        </a:lnSpc>
        <a:spcBef>
          <a:spcPts val="251"/>
        </a:spcBef>
        <a:spcAft>
          <a:spcPts val="251"/>
        </a:spcAft>
        <a:buClr>
          <a:schemeClr val="accent1"/>
        </a:buClr>
        <a:buFont typeface="Wingdings 2" pitchFamily="18" charset="2"/>
        <a:buChar char=""/>
        <a:defRPr sz="1467" kern="1200">
          <a:solidFill>
            <a:schemeClr val="tx1">
              <a:lumMod val="65000"/>
              <a:lumOff val="35000"/>
            </a:schemeClr>
          </a:solidFill>
          <a:latin typeface="+mn-lt"/>
          <a:ea typeface="+mn-ea"/>
          <a:cs typeface="+mn-cs"/>
        </a:defRPr>
      </a:lvl4pPr>
      <a:lvl5pPr marL="2057349" indent="-182875" algn="l" defTabSz="914377" rtl="0" eaLnBrk="1" latinLnBrk="0" hangingPunct="1">
        <a:lnSpc>
          <a:spcPct val="90000"/>
        </a:lnSpc>
        <a:spcBef>
          <a:spcPts val="251"/>
        </a:spcBef>
        <a:spcAft>
          <a:spcPts val="251"/>
        </a:spcAft>
        <a:buClr>
          <a:schemeClr val="accent1"/>
        </a:buClr>
        <a:buFont typeface="Wingdings 2" pitchFamily="18" charset="2"/>
        <a:buChar char=""/>
        <a:defRPr sz="1467" kern="1200">
          <a:solidFill>
            <a:schemeClr val="tx1">
              <a:lumMod val="65000"/>
              <a:lumOff val="35000"/>
            </a:schemeClr>
          </a:solidFill>
          <a:latin typeface="+mn-lt"/>
          <a:ea typeface="+mn-ea"/>
          <a:cs typeface="+mn-cs"/>
        </a:defRPr>
      </a:lvl5pPr>
      <a:lvl6pPr marL="2514537"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67" kern="1200">
          <a:solidFill>
            <a:schemeClr val="tx1">
              <a:lumMod val="65000"/>
              <a:lumOff val="35000"/>
            </a:schemeClr>
          </a:solidFill>
          <a:latin typeface="+mn-lt"/>
          <a:ea typeface="+mn-ea"/>
          <a:cs typeface="+mn-cs"/>
        </a:defRPr>
      </a:lvl6pPr>
      <a:lvl7pPr marL="2971726"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67" kern="1200">
          <a:solidFill>
            <a:schemeClr val="tx1">
              <a:lumMod val="65000"/>
              <a:lumOff val="35000"/>
            </a:schemeClr>
          </a:solidFill>
          <a:latin typeface="+mn-lt"/>
          <a:ea typeface="+mn-ea"/>
          <a:cs typeface="+mn-cs"/>
        </a:defRPr>
      </a:lvl7pPr>
      <a:lvl8pPr marL="3428914"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67" kern="1200">
          <a:solidFill>
            <a:schemeClr val="tx1">
              <a:lumMod val="65000"/>
              <a:lumOff val="35000"/>
            </a:schemeClr>
          </a:solidFill>
          <a:latin typeface="+mn-lt"/>
          <a:ea typeface="+mn-ea"/>
          <a:cs typeface="+mn-cs"/>
        </a:defRPr>
      </a:lvl8pPr>
      <a:lvl9pPr marL="3886103"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67" kern="1200">
          <a:solidFill>
            <a:schemeClr val="tx1">
              <a:lumMod val="65000"/>
              <a:lumOff val="35000"/>
            </a:schemeClr>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743533" y="164639"/>
            <a:ext cx="8784297" cy="13167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919703" y="297993"/>
            <a:ext cx="8431953" cy="1050057"/>
          </a:xfrm>
          <a:prstGeom prst="rect">
            <a:avLst/>
          </a:prstGeom>
        </p:spPr>
        <p:txBody>
          <a:bodyPr vert="horz" lIns="68580" tIns="34290" rIns="68580" bIns="3429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60324" y="1583212"/>
            <a:ext cx="11408285" cy="4401536"/>
          </a:xfrm>
          <a:prstGeom prst="rect">
            <a:avLst/>
          </a:prstGeom>
        </p:spPr>
        <p:txBody>
          <a:bodyPr vert="horz" lIns="68580" tIns="34290" rIns="68580" bIns="3429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2"/>
            <a:ext cx="2743200" cy="365125"/>
          </a:xfrm>
          <a:prstGeom prst="rect">
            <a:avLst/>
          </a:prstGeom>
        </p:spPr>
        <p:txBody>
          <a:bodyPr vert="horz" lIns="68580" tIns="34290" rIns="68580" bIns="34290" rtlCol="0" anchor="ctr"/>
          <a:lstStyle>
            <a:lvl1pPr algn="l">
              <a:defRPr sz="1067">
                <a:solidFill>
                  <a:schemeClr val="tx1">
                    <a:lumMod val="50000"/>
                    <a:lumOff val="50000"/>
                  </a:schemeClr>
                </a:solidFill>
              </a:defRPr>
            </a:lvl1pPr>
          </a:lstStyle>
          <a:p>
            <a:fld id="{0D2BA02F-9827-48D4-95EC-E246BF3F7B30}" type="datetime1">
              <a:rPr lang="en-US" smtClean="0"/>
              <a:pPr/>
              <a:t>3/17/2021</a:t>
            </a:fld>
            <a:endParaRPr lang="en-US"/>
          </a:p>
        </p:txBody>
      </p:sp>
      <p:sp>
        <p:nvSpPr>
          <p:cNvPr id="5" name="Footer Placeholder 4"/>
          <p:cNvSpPr>
            <a:spLocks noGrp="1"/>
          </p:cNvSpPr>
          <p:nvPr>
            <p:ph type="ftr" sz="quarter" idx="3"/>
          </p:nvPr>
        </p:nvSpPr>
        <p:spPr>
          <a:xfrm>
            <a:off x="3869268" y="6356352"/>
            <a:ext cx="5911517" cy="365125"/>
          </a:xfrm>
          <a:prstGeom prst="rect">
            <a:avLst/>
          </a:prstGeom>
        </p:spPr>
        <p:txBody>
          <a:bodyPr vert="horz" lIns="68580" tIns="34290" rIns="68580" bIns="34290" rtlCol="0" anchor="ctr"/>
          <a:lstStyle>
            <a:lvl1pPr algn="l">
              <a:defRPr sz="1067">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8" y="6356352"/>
            <a:ext cx="1530927" cy="365125"/>
          </a:xfrm>
          <a:prstGeom prst="rect">
            <a:avLst/>
          </a:prstGeom>
        </p:spPr>
        <p:txBody>
          <a:bodyPr vert="horz" lIns="68580" tIns="34290" rIns="68580" bIns="34290" rtlCol="0" anchor="ctr"/>
          <a:lstStyle>
            <a:lvl1pPr algn="r">
              <a:defRPr sz="1867" b="1">
                <a:solidFill>
                  <a:schemeClr val="accent1"/>
                </a:solidFill>
              </a:defRPr>
            </a:lvl1pPr>
          </a:lstStyle>
          <a:p>
            <a:fld id="{00383F18-D526-4214-8AC0-839301EE273F}" type="slidenum">
              <a:rPr lang="en-US" smtClean="0"/>
              <a:pPr/>
              <a:t>‹#›</a:t>
            </a:fld>
            <a:endParaRPr lang="en-US" dirty="0"/>
          </a:p>
        </p:txBody>
      </p:sp>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0491" y="31415"/>
            <a:ext cx="1582872" cy="1583212"/>
          </a:xfrm>
          <a:prstGeom prst="rect">
            <a:avLst/>
          </a:prstGeom>
        </p:spPr>
      </p:pic>
    </p:spTree>
    <p:extLst>
      <p:ext uri="{BB962C8B-B14F-4D97-AF65-F5344CB8AC3E}">
        <p14:creationId xmlns:p14="http://schemas.microsoft.com/office/powerpoint/2010/main" val="173991874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hf hdr="0" ftr="0" dt="0"/>
  <p:txStyles>
    <p:titleStyle>
      <a:lvl1pPr algn="l" defTabSz="914354"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70" indent="-182870" algn="l" defTabSz="914354"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766" indent="-182870" algn="l" defTabSz="914354" rtl="0" eaLnBrk="1" latinLnBrk="0" hangingPunct="1">
        <a:lnSpc>
          <a:spcPct val="90000"/>
        </a:lnSpc>
        <a:spcBef>
          <a:spcPts val="251"/>
        </a:spcBef>
        <a:spcAft>
          <a:spcPts val="251"/>
        </a:spcAft>
        <a:buClr>
          <a:schemeClr val="accent1"/>
        </a:buClr>
        <a:buFont typeface="Wingdings 2" pitchFamily="18" charset="2"/>
        <a:buChar char=""/>
        <a:defRPr sz="1867" kern="1200">
          <a:solidFill>
            <a:schemeClr val="tx1">
              <a:lumMod val="65000"/>
              <a:lumOff val="35000"/>
            </a:schemeClr>
          </a:solidFill>
          <a:latin typeface="+mn-lt"/>
          <a:ea typeface="+mn-ea"/>
          <a:cs typeface="+mn-cs"/>
        </a:defRPr>
      </a:lvl2pPr>
      <a:lvl3pPr marL="1142942" indent="-182870" algn="l" defTabSz="914354" rtl="0" eaLnBrk="1" latinLnBrk="0" hangingPunct="1">
        <a:lnSpc>
          <a:spcPct val="90000"/>
        </a:lnSpc>
        <a:spcBef>
          <a:spcPts val="251"/>
        </a:spcBef>
        <a:spcAft>
          <a:spcPts val="251"/>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120"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67" kern="1200">
          <a:solidFill>
            <a:schemeClr val="tx1">
              <a:lumMod val="65000"/>
              <a:lumOff val="35000"/>
            </a:schemeClr>
          </a:solidFill>
          <a:latin typeface="+mn-lt"/>
          <a:ea typeface="+mn-ea"/>
          <a:cs typeface="+mn-cs"/>
        </a:defRPr>
      </a:lvl4pPr>
      <a:lvl5pPr marL="2057298"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67" kern="1200">
          <a:solidFill>
            <a:schemeClr val="tx1">
              <a:lumMod val="65000"/>
              <a:lumOff val="35000"/>
            </a:schemeClr>
          </a:solidFill>
          <a:latin typeface="+mn-lt"/>
          <a:ea typeface="+mn-ea"/>
          <a:cs typeface="+mn-cs"/>
        </a:defRPr>
      </a:lvl5pPr>
      <a:lvl6pPr marL="2514474"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67" kern="1200">
          <a:solidFill>
            <a:schemeClr val="tx1">
              <a:lumMod val="65000"/>
              <a:lumOff val="35000"/>
            </a:schemeClr>
          </a:solidFill>
          <a:latin typeface="+mn-lt"/>
          <a:ea typeface="+mn-ea"/>
          <a:cs typeface="+mn-cs"/>
        </a:defRPr>
      </a:lvl6pPr>
      <a:lvl7pPr marL="2971652"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67" kern="1200">
          <a:solidFill>
            <a:schemeClr val="tx1">
              <a:lumMod val="65000"/>
              <a:lumOff val="35000"/>
            </a:schemeClr>
          </a:solidFill>
          <a:latin typeface="+mn-lt"/>
          <a:ea typeface="+mn-ea"/>
          <a:cs typeface="+mn-cs"/>
        </a:defRPr>
      </a:lvl7pPr>
      <a:lvl8pPr marL="3428829"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67" kern="1200">
          <a:solidFill>
            <a:schemeClr val="tx1">
              <a:lumMod val="65000"/>
              <a:lumOff val="35000"/>
            </a:schemeClr>
          </a:solidFill>
          <a:latin typeface="+mn-lt"/>
          <a:ea typeface="+mn-ea"/>
          <a:cs typeface="+mn-cs"/>
        </a:defRPr>
      </a:lvl8pPr>
      <a:lvl9pPr marL="3886006"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67" kern="1200">
          <a:solidFill>
            <a:schemeClr val="tx1">
              <a:lumMod val="65000"/>
              <a:lumOff val="35000"/>
            </a:schemeClr>
          </a:solidFill>
          <a:latin typeface="+mn-lt"/>
          <a:ea typeface="+mn-ea"/>
          <a:cs typeface="+mn-cs"/>
        </a:defRPr>
      </a:lvl9pPr>
    </p:bodyStyle>
    <p:otherStyle>
      <a:defPPr>
        <a:defRPr lang="en-US"/>
      </a:defPPr>
      <a:lvl1pPr marL="0" algn="l" defTabSz="914354" rtl="0" eaLnBrk="1" latinLnBrk="0" hangingPunct="1">
        <a:defRPr sz="1867" kern="1200">
          <a:solidFill>
            <a:schemeClr val="tx1"/>
          </a:solidFill>
          <a:latin typeface="+mn-lt"/>
          <a:ea typeface="+mn-ea"/>
          <a:cs typeface="+mn-cs"/>
        </a:defRPr>
      </a:lvl1pPr>
      <a:lvl2pPr marL="457178" algn="l" defTabSz="914354" rtl="0" eaLnBrk="1" latinLnBrk="0" hangingPunct="1">
        <a:defRPr sz="1867" kern="1200">
          <a:solidFill>
            <a:schemeClr val="tx1"/>
          </a:solidFill>
          <a:latin typeface="+mn-lt"/>
          <a:ea typeface="+mn-ea"/>
          <a:cs typeface="+mn-cs"/>
        </a:defRPr>
      </a:lvl2pPr>
      <a:lvl3pPr marL="914354" algn="l" defTabSz="914354" rtl="0" eaLnBrk="1" latinLnBrk="0" hangingPunct="1">
        <a:defRPr sz="1867" kern="1200">
          <a:solidFill>
            <a:schemeClr val="tx1"/>
          </a:solidFill>
          <a:latin typeface="+mn-lt"/>
          <a:ea typeface="+mn-ea"/>
          <a:cs typeface="+mn-cs"/>
        </a:defRPr>
      </a:lvl3pPr>
      <a:lvl4pPr marL="1371532" algn="l" defTabSz="914354" rtl="0" eaLnBrk="1" latinLnBrk="0" hangingPunct="1">
        <a:defRPr sz="1867" kern="1200">
          <a:solidFill>
            <a:schemeClr val="tx1"/>
          </a:solidFill>
          <a:latin typeface="+mn-lt"/>
          <a:ea typeface="+mn-ea"/>
          <a:cs typeface="+mn-cs"/>
        </a:defRPr>
      </a:lvl4pPr>
      <a:lvl5pPr marL="1828709" algn="l" defTabSz="914354" rtl="0" eaLnBrk="1" latinLnBrk="0" hangingPunct="1">
        <a:defRPr sz="1867" kern="1200">
          <a:solidFill>
            <a:schemeClr val="tx1"/>
          </a:solidFill>
          <a:latin typeface="+mn-lt"/>
          <a:ea typeface="+mn-ea"/>
          <a:cs typeface="+mn-cs"/>
        </a:defRPr>
      </a:lvl5pPr>
      <a:lvl6pPr marL="2285886" algn="l" defTabSz="914354" rtl="0" eaLnBrk="1" latinLnBrk="0" hangingPunct="1">
        <a:defRPr sz="1867" kern="1200">
          <a:solidFill>
            <a:schemeClr val="tx1"/>
          </a:solidFill>
          <a:latin typeface="+mn-lt"/>
          <a:ea typeface="+mn-ea"/>
          <a:cs typeface="+mn-cs"/>
        </a:defRPr>
      </a:lvl6pPr>
      <a:lvl7pPr marL="2743062" algn="l" defTabSz="914354" rtl="0" eaLnBrk="1" latinLnBrk="0" hangingPunct="1">
        <a:defRPr sz="1867" kern="1200">
          <a:solidFill>
            <a:schemeClr val="tx1"/>
          </a:solidFill>
          <a:latin typeface="+mn-lt"/>
          <a:ea typeface="+mn-ea"/>
          <a:cs typeface="+mn-cs"/>
        </a:defRPr>
      </a:lvl7pPr>
      <a:lvl8pPr marL="3200240" algn="l" defTabSz="914354" rtl="0" eaLnBrk="1" latinLnBrk="0" hangingPunct="1">
        <a:defRPr sz="1867" kern="1200">
          <a:solidFill>
            <a:schemeClr val="tx1"/>
          </a:solidFill>
          <a:latin typeface="+mn-lt"/>
          <a:ea typeface="+mn-ea"/>
          <a:cs typeface="+mn-cs"/>
        </a:defRPr>
      </a:lvl8pPr>
      <a:lvl9pPr marL="3657418" algn="l" defTabSz="914354" rtl="0" eaLnBrk="1" latinLnBrk="0" hangingPunct="1">
        <a:defRPr sz="18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60324" y="164638"/>
            <a:ext cx="8784297" cy="13167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336494" y="297992"/>
            <a:ext cx="8431953" cy="1050057"/>
          </a:xfrm>
          <a:prstGeom prst="rect">
            <a:avLst/>
          </a:prstGeom>
        </p:spPr>
        <p:txBody>
          <a:bodyPr vert="horz" lIns="68580" tIns="34290" rIns="68580" bIns="34290" rtlCol="0" anchor="ctr">
            <a:normAutofit/>
          </a:bodyPr>
          <a:lstStyle/>
          <a:p>
            <a:r>
              <a:rPr lang="en-US" dirty="0"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60323" y="1583212"/>
            <a:ext cx="11408285" cy="4401536"/>
          </a:xfrm>
          <a:prstGeom prst="rect">
            <a:avLst/>
          </a:prstGeom>
        </p:spPr>
        <p:txBody>
          <a:bodyPr vert="horz" lIns="68580" tIns="34290" rIns="68580" bIns="3429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62465" y="6356351"/>
            <a:ext cx="2743200" cy="365125"/>
          </a:xfrm>
          <a:prstGeom prst="rect">
            <a:avLst/>
          </a:prstGeom>
        </p:spPr>
        <p:txBody>
          <a:bodyPr vert="horz" lIns="68580" tIns="34290" rIns="68580" bIns="34290" rtlCol="0" anchor="ctr"/>
          <a:lstStyle>
            <a:lvl1pPr algn="l">
              <a:defRPr sz="1067">
                <a:solidFill>
                  <a:schemeClr val="tx1">
                    <a:lumMod val="50000"/>
                    <a:lumOff val="50000"/>
                  </a:schemeClr>
                </a:solidFill>
              </a:defRPr>
            </a:lvl1pPr>
          </a:lstStyle>
          <a:p>
            <a:fld id="{0D2BA02F-9827-48D4-95EC-E246BF3F7B30}" type="datetime1">
              <a:rPr lang="en-US" smtClean="0"/>
              <a:pPr/>
              <a:t>3/17/2021</a:t>
            </a:fld>
            <a:endParaRPr lang="en-US"/>
          </a:p>
        </p:txBody>
      </p:sp>
      <p:sp>
        <p:nvSpPr>
          <p:cNvPr id="5" name="Footer Placeholder 4"/>
          <p:cNvSpPr>
            <a:spLocks noGrp="1"/>
          </p:cNvSpPr>
          <p:nvPr>
            <p:ph type="ftr" sz="quarter" idx="3"/>
          </p:nvPr>
        </p:nvSpPr>
        <p:spPr>
          <a:xfrm>
            <a:off x="3869268" y="6356351"/>
            <a:ext cx="5911517" cy="365125"/>
          </a:xfrm>
          <a:prstGeom prst="rect">
            <a:avLst/>
          </a:prstGeom>
        </p:spPr>
        <p:txBody>
          <a:bodyPr vert="horz" lIns="68580" tIns="34290" rIns="68580" bIns="34290" rtlCol="0" anchor="ctr"/>
          <a:lstStyle>
            <a:lvl1pPr algn="l">
              <a:defRPr sz="1067">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7" y="6356351"/>
            <a:ext cx="1530927" cy="365125"/>
          </a:xfrm>
          <a:prstGeom prst="rect">
            <a:avLst/>
          </a:prstGeom>
        </p:spPr>
        <p:txBody>
          <a:bodyPr vert="horz" lIns="68580" tIns="34290" rIns="68580" bIns="34290" rtlCol="0" anchor="ctr"/>
          <a:lstStyle>
            <a:lvl1pPr algn="r">
              <a:defRPr sz="1867" b="1">
                <a:solidFill>
                  <a:schemeClr val="accent1"/>
                </a:solidFill>
              </a:defRPr>
            </a:lvl1pPr>
          </a:lstStyle>
          <a:p>
            <a:fld id="{00383F18-D526-4214-8AC0-839301EE273F}" type="slidenum">
              <a:rPr lang="en-US" smtClean="0"/>
              <a:pPr/>
              <a:t>‹#›</a:t>
            </a:fld>
            <a:endParaRPr lang="en-US" dirty="0"/>
          </a:p>
        </p:txBody>
      </p:sp>
      <p:pic>
        <p:nvPicPr>
          <p:cNvPr id="13" name="Picture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725797" y="4334106"/>
            <a:ext cx="2490883" cy="2491417"/>
          </a:xfrm>
          <a:prstGeom prst="rect">
            <a:avLst/>
          </a:prstGeom>
        </p:spPr>
      </p:pic>
    </p:spTree>
    <p:extLst>
      <p:ext uri="{BB962C8B-B14F-4D97-AF65-F5344CB8AC3E}">
        <p14:creationId xmlns:p14="http://schemas.microsoft.com/office/powerpoint/2010/main" val="14788601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75" indent="-182875" algn="l" defTabSz="914377"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783" indent="-182875" algn="l" defTabSz="914377" rtl="0" eaLnBrk="1" latinLnBrk="0" hangingPunct="1">
        <a:lnSpc>
          <a:spcPct val="90000"/>
        </a:lnSpc>
        <a:spcBef>
          <a:spcPts val="251"/>
        </a:spcBef>
        <a:spcAft>
          <a:spcPts val="251"/>
        </a:spcAft>
        <a:buClr>
          <a:schemeClr val="accent1"/>
        </a:buClr>
        <a:buFont typeface="Wingdings 2" pitchFamily="18" charset="2"/>
        <a:buChar char=""/>
        <a:defRPr sz="1867" kern="1200">
          <a:solidFill>
            <a:schemeClr val="tx1">
              <a:lumMod val="65000"/>
              <a:lumOff val="35000"/>
            </a:schemeClr>
          </a:solidFill>
          <a:latin typeface="+mn-lt"/>
          <a:ea typeface="+mn-ea"/>
          <a:cs typeface="+mn-cs"/>
        </a:defRPr>
      </a:lvl2pPr>
      <a:lvl3pPr marL="1142971" indent="-182875" algn="l" defTabSz="914377" rtl="0" eaLnBrk="1" latinLnBrk="0" hangingPunct="1">
        <a:lnSpc>
          <a:spcPct val="90000"/>
        </a:lnSpc>
        <a:spcBef>
          <a:spcPts val="251"/>
        </a:spcBef>
        <a:spcAft>
          <a:spcPts val="251"/>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160" indent="-182875" algn="l" defTabSz="914377" rtl="0" eaLnBrk="1" latinLnBrk="0" hangingPunct="1">
        <a:lnSpc>
          <a:spcPct val="90000"/>
        </a:lnSpc>
        <a:spcBef>
          <a:spcPts val="251"/>
        </a:spcBef>
        <a:spcAft>
          <a:spcPts val="251"/>
        </a:spcAft>
        <a:buClr>
          <a:schemeClr val="accent1"/>
        </a:buClr>
        <a:buFont typeface="Wingdings 2" pitchFamily="18" charset="2"/>
        <a:buChar char=""/>
        <a:defRPr sz="1467" kern="1200">
          <a:solidFill>
            <a:schemeClr val="tx1">
              <a:lumMod val="65000"/>
              <a:lumOff val="35000"/>
            </a:schemeClr>
          </a:solidFill>
          <a:latin typeface="+mn-lt"/>
          <a:ea typeface="+mn-ea"/>
          <a:cs typeface="+mn-cs"/>
        </a:defRPr>
      </a:lvl4pPr>
      <a:lvl5pPr marL="2057349" indent="-182875" algn="l" defTabSz="914377" rtl="0" eaLnBrk="1" latinLnBrk="0" hangingPunct="1">
        <a:lnSpc>
          <a:spcPct val="90000"/>
        </a:lnSpc>
        <a:spcBef>
          <a:spcPts val="251"/>
        </a:spcBef>
        <a:spcAft>
          <a:spcPts val="251"/>
        </a:spcAft>
        <a:buClr>
          <a:schemeClr val="accent1"/>
        </a:buClr>
        <a:buFont typeface="Wingdings 2" pitchFamily="18" charset="2"/>
        <a:buChar char=""/>
        <a:defRPr sz="1467" kern="1200">
          <a:solidFill>
            <a:schemeClr val="tx1">
              <a:lumMod val="65000"/>
              <a:lumOff val="35000"/>
            </a:schemeClr>
          </a:solidFill>
          <a:latin typeface="+mn-lt"/>
          <a:ea typeface="+mn-ea"/>
          <a:cs typeface="+mn-cs"/>
        </a:defRPr>
      </a:lvl5pPr>
      <a:lvl6pPr marL="2514537"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67" kern="1200">
          <a:solidFill>
            <a:schemeClr val="tx1">
              <a:lumMod val="65000"/>
              <a:lumOff val="35000"/>
            </a:schemeClr>
          </a:solidFill>
          <a:latin typeface="+mn-lt"/>
          <a:ea typeface="+mn-ea"/>
          <a:cs typeface="+mn-cs"/>
        </a:defRPr>
      </a:lvl6pPr>
      <a:lvl7pPr marL="2971726"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67" kern="1200">
          <a:solidFill>
            <a:schemeClr val="tx1">
              <a:lumMod val="65000"/>
              <a:lumOff val="35000"/>
            </a:schemeClr>
          </a:solidFill>
          <a:latin typeface="+mn-lt"/>
          <a:ea typeface="+mn-ea"/>
          <a:cs typeface="+mn-cs"/>
        </a:defRPr>
      </a:lvl7pPr>
      <a:lvl8pPr marL="3428914"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67" kern="1200">
          <a:solidFill>
            <a:schemeClr val="tx1">
              <a:lumMod val="65000"/>
              <a:lumOff val="35000"/>
            </a:schemeClr>
          </a:solidFill>
          <a:latin typeface="+mn-lt"/>
          <a:ea typeface="+mn-ea"/>
          <a:cs typeface="+mn-cs"/>
        </a:defRPr>
      </a:lvl8pPr>
      <a:lvl9pPr marL="3886103"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67" kern="1200">
          <a:solidFill>
            <a:schemeClr val="tx1">
              <a:lumMod val="65000"/>
              <a:lumOff val="35000"/>
            </a:schemeClr>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9.xml"/><Relationship Id="rId7" Type="http://schemas.openxmlformats.org/officeDocument/2006/relationships/notesSlide" Target="../notesSlides/notesSlide2.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13.xml"/><Relationship Id="rId5" Type="http://schemas.openxmlformats.org/officeDocument/2006/relationships/tags" Target="../tags/tag41.xml"/><Relationship Id="rId4" Type="http://schemas.openxmlformats.org/officeDocument/2006/relationships/tags" Target="../tags/tag40.xml"/><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hyperlink" Target="https://www.nytimes.com/video/technology/100000004574648/china-internet-wechat.html" TargetMode="External"/><Relationship Id="rId4"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6.xml"/><Relationship Id="rId1" Type="http://schemas.openxmlformats.org/officeDocument/2006/relationships/tags" Target="../tags/tag45.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24.xml"/><Relationship Id="rId7" Type="http://schemas.openxmlformats.org/officeDocument/2006/relationships/diagramColors" Target="../diagrams/colors2.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51.xml"/><Relationship Id="rId7" Type="http://schemas.openxmlformats.org/officeDocument/2006/relationships/image" Target="../media/image11.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Layout" Target="../slideLayouts/slideLayout13.xml"/><Relationship Id="rId5" Type="http://schemas.openxmlformats.org/officeDocument/2006/relationships/tags" Target="../tags/tag53.xml"/><Relationship Id="rId4" Type="http://schemas.openxmlformats.org/officeDocument/2006/relationships/tags" Target="../tags/tag52.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13.xml"/><Relationship Id="rId7" Type="http://schemas.openxmlformats.org/officeDocument/2006/relationships/diagramQuickStyle" Target="../diagrams/quickStyle3.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notesSlide" Target="../notesSlides/notesSlide3.xml"/><Relationship Id="rId9" Type="http://schemas.microsoft.com/office/2007/relationships/diagramDrawing" Target="../diagrams/drawing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57.xml"/><Relationship Id="rId1" Type="http://schemas.openxmlformats.org/officeDocument/2006/relationships/tags" Target="../tags/tag56.xml"/></Relationships>
</file>

<file path=ppt/slides/_rels/slide17.xml.rels><?xml version="1.0" encoding="UTF-8" standalone="yes"?>
<Relationships xmlns="http://schemas.openxmlformats.org/package/2006/relationships"><Relationship Id="rId8" Type="http://schemas.openxmlformats.org/officeDocument/2006/relationships/hyperlink" Target="https://gallery.leapmotion.com/cat-explorer/" TargetMode="External"/><Relationship Id="rId3" Type="http://schemas.openxmlformats.org/officeDocument/2006/relationships/tags" Target="../tags/tag60.xml"/><Relationship Id="rId7" Type="http://schemas.openxmlformats.org/officeDocument/2006/relationships/hyperlink" Target="https://www.upwork.com/" TargetMode="Externa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hyperlink" Target="https://www.fiverr.com/?utm_source=google&amp;amp;utm_medium=cpc-brand&amp;amp;utm_campaign=G_CA_Brand&amp;amp;utm_term=one-fiverr_(exact)&amp;amp;utm_content=AdID%5e194653953307%5eKeyword%5efiverr%5ePlacement%5e%5eDevice%5ec&amp;amp;caid=342920080&amp;amp;agid=26557560640&amp;amp;ad_id=194653953307&amp;amp;kw=fiverr&amp;amp;lpcat=br_general&amp;amp;show_join=true&amp;amp;gclid=CjwKCAiA_eb-BRB2EiwAGBnXXrPXHbmFBQvuog8PwpRKNkjQJCGDfCe8J8HOBbq6OLGHodpTREgKDBoCANsQAvD_BwE&amp;amp;gclsrc=aw.ds" TargetMode="External"/><Relationship Id="rId11" Type="http://schemas.openxmlformats.org/officeDocument/2006/relationships/hyperlink" Target="https://www.wired.com/story/wired-guide-internet-of-things/" TargetMode="External"/><Relationship Id="rId5" Type="http://schemas.openxmlformats.org/officeDocument/2006/relationships/notesSlide" Target="../notesSlides/notesSlide4.xml"/><Relationship Id="rId10" Type="http://schemas.openxmlformats.org/officeDocument/2006/relationships/hyperlink" Target="https://spatial.io/" TargetMode="External"/><Relationship Id="rId4" Type="http://schemas.openxmlformats.org/officeDocument/2006/relationships/slideLayout" Target="../slideLayouts/slideLayout13.xml"/><Relationship Id="rId9" Type="http://schemas.openxmlformats.org/officeDocument/2006/relationships/hyperlink" Target="https://medmovie.com/arvr-main-2/" TargetMode="Externa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5.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6.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2.xml"/><Relationship Id="rId5" Type="http://schemas.openxmlformats.org/officeDocument/2006/relationships/tags" Target="../tags/tag13.xml"/><Relationship Id="rId4" Type="http://schemas.openxmlformats.org/officeDocument/2006/relationships/tags" Target="../tags/tag12.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2.xml"/><Relationship Id="rId5" Type="http://schemas.openxmlformats.org/officeDocument/2006/relationships/tags" Target="../tags/tag25.xml"/><Relationship Id="rId4" Type="http://schemas.openxmlformats.org/officeDocument/2006/relationships/tags" Target="../tags/tag24.xml"/></Relationships>
</file>

<file path=ppt/slides/_rels/slide6.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8.png"/><Relationship Id="rId5" Type="http://schemas.openxmlformats.org/officeDocument/2006/relationships/slideLayout" Target="../slideLayouts/slideLayout2.xml"/><Relationship Id="rId4" Type="http://schemas.openxmlformats.org/officeDocument/2006/relationships/tags" Target="../tags/tag29.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13.xml"/><Relationship Id="rId7" Type="http://schemas.openxmlformats.org/officeDocument/2006/relationships/diagramColors" Target="../diagrams/colors1.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3.xml"/><Relationship Id="rId1" Type="http://schemas.openxmlformats.org/officeDocument/2006/relationships/tags" Target="../tags/tag32.xml"/></Relationships>
</file>

<file path=ppt/slides/_rels/slide9.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069848" y="1268760"/>
            <a:ext cx="7315200" cy="3255264"/>
          </a:xfrm>
        </p:spPr>
        <p:txBody>
          <a:bodyPr>
            <a:normAutofit/>
          </a:bodyPr>
          <a:lstStyle/>
          <a:p>
            <a:r>
              <a:rPr lang="fr-CA" dirty="0" smtClean="0"/>
              <a:t>RH 2030 – Aperçu de la prospective stratégique</a:t>
            </a:r>
            <a:endParaRPr lang="fr-CA" dirty="0"/>
          </a:p>
        </p:txBody>
      </p:sp>
      <p:sp>
        <p:nvSpPr>
          <p:cNvPr id="3" name="Text Placeholder 2"/>
          <p:cNvSpPr>
            <a:spLocks noGrp="1"/>
          </p:cNvSpPr>
          <p:nvPr>
            <p:ph type="subTitle" idx="1"/>
            <p:custDataLst>
              <p:tags r:id="rId2"/>
            </p:custDataLst>
          </p:nvPr>
        </p:nvSpPr>
        <p:spPr/>
        <p:txBody>
          <a:bodyPr/>
          <a:lstStyle/>
          <a:p>
            <a:r>
              <a:rPr lang="fr-CA" smtClean="0"/>
              <a:t>Jennifer O’Rourke</a:t>
            </a:r>
            <a:endParaRPr lang="fr-CA"/>
          </a:p>
        </p:txBody>
      </p:sp>
      <p:sp>
        <p:nvSpPr>
          <p:cNvPr id="4" name="Slide Number Placeholder 3"/>
          <p:cNvSpPr>
            <a:spLocks noGrp="1"/>
          </p:cNvSpPr>
          <p:nvPr>
            <p:ph type="sldNum" sz="quarter" idx="12"/>
            <p:custDataLst>
              <p:tags r:id="rId3"/>
            </p:custDataLst>
          </p:nvPr>
        </p:nvSpPr>
        <p:spPr/>
        <p:txBody>
          <a:bodyPr/>
          <a:lstStyle/>
          <a:p>
            <a:fld id="{00383F18-D526-4214-8AC0-839301EE273F}" type="slidenum">
              <a:rPr lang="fr-CA" smtClean="0"/>
              <a:pPr/>
              <a:t>1</a:t>
            </a:fld>
            <a:endParaRPr lang="fr-CA"/>
          </a:p>
        </p:txBody>
      </p:sp>
    </p:spTree>
    <p:extLst>
      <p:ext uri="{BB962C8B-B14F-4D97-AF65-F5344CB8AC3E}">
        <p14:creationId xmlns:p14="http://schemas.microsoft.com/office/powerpoint/2010/main" val="1262624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b="1" dirty="0" smtClean="0"/>
              <a:t>Prospective des RH</a:t>
            </a:r>
          </a:p>
        </p:txBody>
      </p:sp>
      <p:sp>
        <p:nvSpPr>
          <p:cNvPr id="3" name="Content Placeholder 2"/>
          <p:cNvSpPr>
            <a:spLocks noGrp="1"/>
          </p:cNvSpPr>
          <p:nvPr>
            <p:ph idx="1"/>
            <p:custDataLst>
              <p:tags r:id="rId2"/>
            </p:custDataLst>
          </p:nvPr>
        </p:nvSpPr>
        <p:spPr>
          <a:xfrm>
            <a:off x="623392" y="1810363"/>
            <a:ext cx="6230303" cy="4545989"/>
          </a:xfrm>
        </p:spPr>
        <p:txBody>
          <a:bodyPr>
            <a:noAutofit/>
          </a:bodyPr>
          <a:lstStyle/>
          <a:p>
            <a:pPr algn="ctr">
              <a:buNone/>
            </a:pPr>
            <a:r>
              <a:rPr lang="fr-CA" b="1" dirty="0" smtClean="0"/>
              <a:t>Nous ne pouvons pas ignorer l’avenir qui se profile; en fait, il est déjà là! Alors, à quoi ressemble l’avenir des RH?</a:t>
            </a:r>
          </a:p>
          <a:p>
            <a:pPr>
              <a:buNone/>
            </a:pPr>
            <a:r>
              <a:rPr lang="fr-CA" sz="1400" b="1" dirty="0" smtClean="0"/>
              <a:t>Analyse prédictive, centralité des données et biométrie</a:t>
            </a:r>
            <a:endParaRPr lang="fr-CA" sz="1400" dirty="0"/>
          </a:p>
          <a:p>
            <a:pPr lvl="0"/>
            <a:r>
              <a:rPr lang="fr-CA" sz="1400" dirty="0" smtClean="0"/>
              <a:t>Internet des objets intégré dans la vie personnelle et professionnelle; collecte massive de données et hyperpersonnalisation.</a:t>
            </a:r>
          </a:p>
          <a:p>
            <a:pPr lvl="0"/>
            <a:r>
              <a:rPr lang="fr-CA" sz="1400" dirty="0" smtClean="0"/>
              <a:t>Réputation et systèmes de surveillance. </a:t>
            </a:r>
          </a:p>
          <a:p>
            <a:pPr marL="0" indent="0">
              <a:buNone/>
            </a:pPr>
            <a:r>
              <a:rPr lang="fr-CA" sz="1400" b="1" dirty="0" smtClean="0"/>
              <a:t>Automatisation et intelligence artificielle</a:t>
            </a:r>
          </a:p>
          <a:p>
            <a:r>
              <a:rPr lang="fr-CA" sz="1400" dirty="0" smtClean="0"/>
              <a:t>Jumelage à l’analyse pour élaborer des évaluations du rendement ainsi que des plans d’apprentissage et de carrière, et pour réaffecter les ressources et les candidats talentueux.</a:t>
            </a:r>
          </a:p>
          <a:p>
            <a:r>
              <a:rPr lang="fr-CA" sz="1400" dirty="0" smtClean="0"/>
              <a:t>Recrutement et dotation; sélection des candidats </a:t>
            </a:r>
            <a:r>
              <a:rPr lang="fr-CA" sz="1400" dirty="0"/>
              <a:t>et jumelage avec </a:t>
            </a:r>
            <a:r>
              <a:rPr lang="fr-CA" sz="1400" dirty="0" smtClean="0"/>
              <a:t>les postes ou tâches à occuper.</a:t>
            </a:r>
          </a:p>
          <a:p>
            <a:pPr marL="0" indent="0">
              <a:buNone/>
            </a:pPr>
            <a:r>
              <a:rPr lang="fr-CA" sz="1400" b="1" dirty="0" smtClean="0"/>
              <a:t>Désagrégation des emplois et main-d’œuvre virtuelle sans frontières</a:t>
            </a:r>
          </a:p>
          <a:p>
            <a:r>
              <a:rPr lang="fr-CA" sz="1400" dirty="0" smtClean="0"/>
              <a:t>Travail axé sur les tâches et </a:t>
            </a:r>
            <a:r>
              <a:rPr lang="fr-CA" sz="1400" dirty="0" err="1" smtClean="0"/>
              <a:t>hyperindividualisé</a:t>
            </a:r>
            <a:r>
              <a:rPr lang="fr-CA" sz="1400" dirty="0" smtClean="0"/>
              <a:t> pour correspondre aux compétences des employés.</a:t>
            </a:r>
          </a:p>
          <a:p>
            <a:r>
              <a:rPr lang="fr-CA" sz="1400" dirty="0" smtClean="0"/>
              <a:t>Bassin mondial de talents et espaces de travail virtuels</a:t>
            </a:r>
            <a:r>
              <a:rPr lang="fr-CA" sz="1467" dirty="0" smtClean="0"/>
              <a:t>.</a:t>
            </a:r>
            <a:endParaRPr lang="fr-CA" sz="1467" b="1" dirty="0"/>
          </a:p>
        </p:txBody>
      </p:sp>
      <p:sp>
        <p:nvSpPr>
          <p:cNvPr id="6" name="Slide Number Placeholder 5"/>
          <p:cNvSpPr>
            <a:spLocks noGrp="1"/>
          </p:cNvSpPr>
          <p:nvPr>
            <p:ph type="sldNum" sz="quarter" idx="12"/>
            <p:custDataLst>
              <p:tags r:id="rId3"/>
            </p:custDataLst>
          </p:nvPr>
        </p:nvSpPr>
        <p:spPr/>
        <p:txBody>
          <a:bodyPr/>
          <a:lstStyle/>
          <a:p>
            <a:fld id="{00383F18-D526-4214-8AC0-839301EE273F}" type="slidenum">
              <a:rPr lang="fr-CA" smtClean="0"/>
              <a:pPr/>
              <a:t>10</a:t>
            </a:fld>
            <a:endParaRPr lang="fr-CA"/>
          </a:p>
        </p:txBody>
      </p:sp>
      <p:pic>
        <p:nvPicPr>
          <p:cNvPr id="7" name="Picture 6"/>
          <p:cNvPicPr>
            <a:picLocks noChangeAspect="1"/>
          </p:cNvPicPr>
          <p:nvPr>
            <p:custDataLst>
              <p:tags r:id="rId4"/>
            </p:custDataLst>
          </p:nvPr>
        </p:nvPicPr>
        <p:blipFill>
          <a:blip r:embed="rId8" cstate="print"/>
          <a:stretch>
            <a:fillRect/>
          </a:stretch>
        </p:blipFill>
        <p:spPr>
          <a:xfrm>
            <a:off x="7314556" y="4073038"/>
            <a:ext cx="2674731" cy="2378119"/>
          </a:xfrm>
          <a:prstGeom prst="rect">
            <a:avLst/>
          </a:prstGeom>
        </p:spPr>
      </p:pic>
      <p:pic>
        <p:nvPicPr>
          <p:cNvPr id="8" name="Picture 7"/>
          <p:cNvPicPr>
            <a:picLocks noChangeAspect="1"/>
          </p:cNvPicPr>
          <p:nvPr>
            <p:custDataLst>
              <p:tags r:id="rId5"/>
            </p:custDataLst>
          </p:nvPr>
        </p:nvPicPr>
        <p:blipFill rotWithShape="1">
          <a:blip r:embed="rId9" cstate="print"/>
          <a:srcRect l="9292"/>
          <a:stretch/>
        </p:blipFill>
        <p:spPr>
          <a:xfrm>
            <a:off x="7176120" y="1771334"/>
            <a:ext cx="2811893" cy="1969525"/>
          </a:xfrm>
          <a:prstGeom prst="rect">
            <a:avLst/>
          </a:prstGeom>
        </p:spPr>
      </p:pic>
    </p:spTree>
    <p:extLst>
      <p:ext uri="{BB962C8B-B14F-4D97-AF65-F5344CB8AC3E}">
        <p14:creationId xmlns:p14="http://schemas.microsoft.com/office/powerpoint/2010/main" val="1867738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smtClean="0"/>
              <a:t>Exemples d’aujourd’hui (ou, plus précisément, d’hier)</a:t>
            </a:r>
            <a:endParaRPr lang="fr-CA" dirty="0"/>
          </a:p>
        </p:txBody>
      </p:sp>
      <p:sp>
        <p:nvSpPr>
          <p:cNvPr id="3" name="Content Placeholder 2"/>
          <p:cNvSpPr>
            <a:spLocks noGrp="1"/>
          </p:cNvSpPr>
          <p:nvPr>
            <p:ph idx="1"/>
            <p:custDataLst>
              <p:tags r:id="rId2"/>
            </p:custDataLst>
          </p:nvPr>
        </p:nvSpPr>
        <p:spPr>
          <a:xfrm>
            <a:off x="407368" y="1583212"/>
            <a:ext cx="11161241" cy="4401536"/>
          </a:xfrm>
        </p:spPr>
        <p:txBody>
          <a:bodyPr/>
          <a:lstStyle/>
          <a:p>
            <a:pPr marL="0" indent="0">
              <a:buNone/>
            </a:pPr>
            <a:r>
              <a:rPr lang="fr-CA" dirty="0" smtClean="0"/>
              <a:t>New York Times : Article </a:t>
            </a:r>
            <a:r>
              <a:rPr lang="fr-CA" dirty="0" smtClean="0">
                <a:hlinkClick r:id="rId5"/>
              </a:rPr>
              <a:t>How China </a:t>
            </a:r>
            <a:r>
              <a:rPr lang="fr-CA" dirty="0" err="1" smtClean="0">
                <a:hlinkClick r:id="rId5"/>
              </a:rPr>
              <a:t>is</a:t>
            </a:r>
            <a:r>
              <a:rPr lang="fr-CA" dirty="0" smtClean="0">
                <a:hlinkClick r:id="rId5"/>
              </a:rPr>
              <a:t> </a:t>
            </a:r>
            <a:r>
              <a:rPr lang="fr-CA" dirty="0" err="1" smtClean="0">
                <a:hlinkClick r:id="rId5"/>
              </a:rPr>
              <a:t>Changing</a:t>
            </a:r>
            <a:r>
              <a:rPr lang="fr-CA" dirty="0" smtClean="0">
                <a:hlinkClick r:id="rId5"/>
              </a:rPr>
              <a:t> </a:t>
            </a:r>
            <a:r>
              <a:rPr lang="fr-CA" dirty="0" err="1" smtClean="0">
                <a:hlinkClick r:id="rId5"/>
              </a:rPr>
              <a:t>your</a:t>
            </a:r>
            <a:r>
              <a:rPr lang="fr-CA" dirty="0" smtClean="0">
                <a:hlinkClick r:id="rId5"/>
              </a:rPr>
              <a:t> Internet</a:t>
            </a:r>
            <a:r>
              <a:rPr lang="fr-CA" dirty="0" smtClean="0"/>
              <a:t>, qui traite de l’influence de la Chine sur l’Internet</a:t>
            </a:r>
          </a:p>
        </p:txBody>
      </p:sp>
      <p:sp>
        <p:nvSpPr>
          <p:cNvPr id="4" name="Slide Number Placeholder 3"/>
          <p:cNvSpPr>
            <a:spLocks noGrp="1"/>
          </p:cNvSpPr>
          <p:nvPr>
            <p:ph type="sldNum" sz="quarter" idx="12"/>
            <p:custDataLst>
              <p:tags r:id="rId3"/>
            </p:custDataLst>
          </p:nvPr>
        </p:nvSpPr>
        <p:spPr/>
        <p:txBody>
          <a:bodyPr/>
          <a:lstStyle/>
          <a:p>
            <a:fld id="{00383F18-D526-4214-8AC0-839301EE273F}" type="slidenum">
              <a:rPr lang="fr-CA" smtClean="0"/>
              <a:pPr/>
              <a:t>11</a:t>
            </a:fld>
            <a:endParaRPr lang="fr-CA"/>
          </a:p>
        </p:txBody>
      </p:sp>
    </p:spTree>
    <p:extLst>
      <p:ext uri="{BB962C8B-B14F-4D97-AF65-F5344CB8AC3E}">
        <p14:creationId xmlns:p14="http://schemas.microsoft.com/office/powerpoint/2010/main" val="860373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lstStyle/>
          <a:p>
            <a:r>
              <a:rPr lang="fr-CA" dirty="0" smtClean="0">
                <a:solidFill>
                  <a:schemeClr val="bg1"/>
                </a:solidFill>
              </a:rPr>
              <a:t>Concevoir des scénarios et façonner l’avenir souhaité</a:t>
            </a:r>
            <a:endParaRPr lang="fr-CA" dirty="0">
              <a:solidFill>
                <a:schemeClr val="bg1"/>
              </a:solidFill>
            </a:endParaRPr>
          </a:p>
        </p:txBody>
      </p:sp>
      <p:sp>
        <p:nvSpPr>
          <p:cNvPr id="3" name="Subtitle 2"/>
          <p:cNvSpPr>
            <a:spLocks noGrp="1"/>
          </p:cNvSpPr>
          <p:nvPr>
            <p:ph type="subTitle" idx="1"/>
            <p:custDataLst>
              <p:tags r:id="rId2"/>
            </p:custDataLst>
          </p:nvPr>
        </p:nvSpPr>
        <p:spPr/>
        <p:txBody>
          <a:bodyPr/>
          <a:lstStyle/>
          <a:p>
            <a:endParaRPr lang="fr-CA" b="1">
              <a:solidFill>
                <a:schemeClr val="bg1"/>
              </a:solidFill>
            </a:endParaRPr>
          </a:p>
        </p:txBody>
      </p:sp>
    </p:spTree>
    <p:extLst>
      <p:ext uri="{BB962C8B-B14F-4D97-AF65-F5344CB8AC3E}">
        <p14:creationId xmlns:p14="http://schemas.microsoft.com/office/powerpoint/2010/main" val="597098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smtClean="0">
                <a:solidFill>
                  <a:schemeClr val="bg1"/>
                </a:solidFill>
              </a:rPr>
              <a:t>Conception de scénarios - Approche des quatre archétypes</a:t>
            </a:r>
            <a:endParaRPr lang="fr-CA" dirty="0">
              <a:solidFill>
                <a:schemeClr val="bg1"/>
              </a:solidFill>
            </a:endParaRPr>
          </a:p>
        </p:txBody>
      </p:sp>
      <p:graphicFrame>
        <p:nvGraphicFramePr>
          <p:cNvPr id="7" name="Content Placeholder 6"/>
          <p:cNvGraphicFramePr>
            <a:graphicFrameLocks noGrp="1"/>
          </p:cNvGraphicFramePr>
          <p:nvPr>
            <p:ph idx="1"/>
            <p:custDataLst>
              <p:tags r:id="rId2"/>
            </p:custDataLst>
            <p:extLst>
              <p:ext uri="{D42A27DB-BD31-4B8C-83A1-F6EECF244321}">
                <p14:modId xmlns:p14="http://schemas.microsoft.com/office/powerpoint/2010/main" val="4212080103"/>
              </p:ext>
            </p:extLst>
          </p:nvPr>
        </p:nvGraphicFramePr>
        <p:xfrm>
          <a:off x="160339" y="1582738"/>
          <a:ext cx="9968110" cy="44021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7441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837493" y="276122"/>
            <a:ext cx="8795011" cy="1050057"/>
          </a:xfrm>
        </p:spPr>
        <p:txBody>
          <a:bodyPr>
            <a:normAutofit fontScale="90000"/>
          </a:bodyPr>
          <a:lstStyle/>
          <a:p>
            <a:r>
              <a:rPr lang="fr-CA" dirty="0" smtClean="0"/>
              <a:t>Conception de scénarios d’avenir des RH (aperçu)</a:t>
            </a:r>
            <a:endParaRPr lang="fr-CA" dirty="0"/>
          </a:p>
        </p:txBody>
      </p:sp>
      <p:sp>
        <p:nvSpPr>
          <p:cNvPr id="4" name="Content Placeholder 3"/>
          <p:cNvSpPr>
            <a:spLocks noGrp="1"/>
          </p:cNvSpPr>
          <p:nvPr>
            <p:ph idx="1"/>
            <p:custDataLst>
              <p:tags r:id="rId2"/>
            </p:custDataLst>
          </p:nvPr>
        </p:nvSpPr>
        <p:spPr/>
        <p:txBody>
          <a:bodyPr/>
          <a:lstStyle/>
          <a:p>
            <a:endParaRPr lang="fr-CA"/>
          </a:p>
        </p:txBody>
      </p:sp>
      <p:pic>
        <p:nvPicPr>
          <p:cNvPr id="3" name="Picture 2"/>
          <p:cNvPicPr>
            <a:picLocks noChangeAspect="1"/>
          </p:cNvPicPr>
          <p:nvPr>
            <p:custDataLst>
              <p:tags r:id="rId3"/>
            </p:custDataLst>
          </p:nvPr>
        </p:nvPicPr>
        <p:blipFill>
          <a:blip r:embed="rId7" cstate="print"/>
          <a:stretch>
            <a:fillRect/>
          </a:stretch>
        </p:blipFill>
        <p:spPr>
          <a:xfrm>
            <a:off x="117559" y="1557801"/>
            <a:ext cx="7933796" cy="3722897"/>
          </a:xfrm>
          <a:prstGeom prst="rect">
            <a:avLst/>
          </a:prstGeom>
        </p:spPr>
      </p:pic>
      <p:pic>
        <p:nvPicPr>
          <p:cNvPr id="7" name="Picture 6"/>
          <p:cNvPicPr>
            <a:picLocks noChangeAspect="1"/>
          </p:cNvPicPr>
          <p:nvPr>
            <p:custDataLst>
              <p:tags r:id="rId4"/>
            </p:custDataLst>
          </p:nvPr>
        </p:nvPicPr>
        <p:blipFill>
          <a:blip r:embed="rId8" cstate="print"/>
          <a:stretch>
            <a:fillRect/>
          </a:stretch>
        </p:blipFill>
        <p:spPr>
          <a:xfrm>
            <a:off x="3658393" y="4345426"/>
            <a:ext cx="8136203" cy="2512575"/>
          </a:xfrm>
          <a:prstGeom prst="rect">
            <a:avLst/>
          </a:prstGeom>
        </p:spPr>
      </p:pic>
      <p:sp>
        <p:nvSpPr>
          <p:cNvPr id="8" name="TextBox 7"/>
          <p:cNvSpPr txBox="1"/>
          <p:nvPr>
            <p:custDataLst>
              <p:tags r:id="rId5"/>
            </p:custDataLst>
          </p:nvPr>
        </p:nvSpPr>
        <p:spPr>
          <a:xfrm>
            <a:off x="8181459" y="1556792"/>
            <a:ext cx="3483032" cy="2677656"/>
          </a:xfrm>
          <a:prstGeom prst="rect">
            <a:avLst/>
          </a:prstGeom>
          <a:noFill/>
        </p:spPr>
        <p:txBody>
          <a:bodyPr wrap="square" rtlCol="0">
            <a:spAutoFit/>
          </a:bodyPr>
          <a:lstStyle/>
          <a:p>
            <a:r>
              <a:rPr lang="fr-CA" smtClean="0"/>
              <a:t>*L’objectif </a:t>
            </a:r>
            <a:r>
              <a:rPr lang="fr-CA" dirty="0" smtClean="0"/>
              <a:t>de cette diapositive est de montrer le processus rigoureux sur lequel repose la conception de scénarios (</a:t>
            </a:r>
            <a:r>
              <a:rPr lang="fr-CA" smtClean="0"/>
              <a:t>il n’est </a:t>
            </a:r>
            <a:r>
              <a:rPr lang="fr-CA" dirty="0" smtClean="0"/>
              <a:t>pas nécessaire de la lire).</a:t>
            </a:r>
          </a:p>
        </p:txBody>
      </p:sp>
    </p:spTree>
    <p:extLst>
      <p:ext uri="{BB962C8B-B14F-4D97-AF65-F5344CB8AC3E}">
        <p14:creationId xmlns:p14="http://schemas.microsoft.com/office/powerpoint/2010/main" val="1505311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 17"/>
          <p:cNvGraphicFramePr/>
          <p:nvPr>
            <p:custDataLst>
              <p:tags r:id="rId1"/>
            </p:custDataLst>
            <p:extLst>
              <p:ext uri="{D42A27DB-BD31-4B8C-83A1-F6EECF244321}">
                <p14:modId xmlns:p14="http://schemas.microsoft.com/office/powerpoint/2010/main" val="869809584"/>
              </p:ext>
            </p:extLst>
          </p:nvPr>
        </p:nvGraphicFramePr>
        <p:xfrm>
          <a:off x="58190" y="1550355"/>
          <a:ext cx="11621193" cy="53032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itle 1"/>
          <p:cNvSpPr>
            <a:spLocks noGrp="1"/>
          </p:cNvSpPr>
          <p:nvPr>
            <p:ph type="title"/>
            <p:custDataLst>
              <p:tags r:id="rId2"/>
            </p:custDataLst>
          </p:nvPr>
        </p:nvSpPr>
        <p:spPr>
          <a:xfrm>
            <a:off x="1812704" y="301736"/>
            <a:ext cx="8431953" cy="1050057"/>
          </a:xfrm>
        </p:spPr>
        <p:txBody>
          <a:bodyPr/>
          <a:lstStyle/>
          <a:p>
            <a:r>
              <a:rPr lang="fr-CA" dirty="0" smtClean="0"/>
              <a:t>Concevoir l’avenir souhaité</a:t>
            </a:r>
            <a:endParaRPr lang="fr-CA" dirty="0"/>
          </a:p>
        </p:txBody>
      </p:sp>
    </p:spTree>
    <p:extLst>
      <p:ext uri="{BB962C8B-B14F-4D97-AF65-F5344CB8AC3E}">
        <p14:creationId xmlns:p14="http://schemas.microsoft.com/office/powerpoint/2010/main" val="272736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normAutofit/>
          </a:bodyPr>
          <a:lstStyle/>
          <a:p>
            <a:r>
              <a:rPr lang="fr-CA" smtClean="0"/>
              <a:t>Annexe 1 : </a:t>
            </a:r>
            <a:br>
              <a:rPr lang="fr-CA" smtClean="0"/>
            </a:br>
            <a:r>
              <a:rPr lang="fr-CA" smtClean="0"/>
              <a:t>Définitions</a:t>
            </a:r>
            <a:endParaRPr lang="fr-CA"/>
          </a:p>
        </p:txBody>
      </p:sp>
      <p:sp>
        <p:nvSpPr>
          <p:cNvPr id="4" name="Text Placeholder 3"/>
          <p:cNvSpPr>
            <a:spLocks noGrp="1"/>
          </p:cNvSpPr>
          <p:nvPr>
            <p:ph type="subTitle" idx="1"/>
            <p:custDataLst>
              <p:tags r:id="rId2"/>
            </p:custDataLst>
          </p:nvPr>
        </p:nvSpPr>
        <p:spPr/>
        <p:txBody>
          <a:bodyPr/>
          <a:lstStyle/>
          <a:p>
            <a:r>
              <a:rPr lang="fr-CA" smtClean="0"/>
              <a:t>De l’équipe de la prospective</a:t>
            </a:r>
            <a:endParaRPr lang="fr-CA"/>
          </a:p>
        </p:txBody>
      </p:sp>
    </p:spTree>
    <p:extLst>
      <p:ext uri="{BB962C8B-B14F-4D97-AF65-F5344CB8AC3E}">
        <p14:creationId xmlns:p14="http://schemas.microsoft.com/office/powerpoint/2010/main" val="3500364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b="1" smtClean="0"/>
              <a:t>Définitions provenant des diapositives sur la prospective</a:t>
            </a:r>
            <a:endParaRPr lang="fr-CA" b="1"/>
          </a:p>
        </p:txBody>
      </p:sp>
      <p:sp>
        <p:nvSpPr>
          <p:cNvPr id="3" name="Content Placeholder 2"/>
          <p:cNvSpPr>
            <a:spLocks noGrp="1"/>
          </p:cNvSpPr>
          <p:nvPr>
            <p:ph idx="1"/>
            <p:custDataLst>
              <p:tags r:id="rId2"/>
            </p:custDataLst>
          </p:nvPr>
        </p:nvSpPr>
        <p:spPr/>
        <p:txBody>
          <a:bodyPr>
            <a:normAutofit/>
          </a:bodyPr>
          <a:lstStyle/>
          <a:p>
            <a:pPr marL="0" indent="0">
              <a:buNone/>
            </a:pPr>
            <a:r>
              <a:rPr lang="fr-CA" sz="1067" b="1" dirty="0" smtClean="0"/>
              <a:t>Plateformes numériques de travail : </a:t>
            </a:r>
            <a:r>
              <a:rPr lang="fr-CA" sz="1067" dirty="0" smtClean="0"/>
              <a:t>Plateformes en ligne où des particuliers et des entreprises peuvent acheter et vendre du travail, souvent sous la forme de tâches spécifiques. Les employeurs peuvent publier des travaux spécifiques qu’ils aimeraient faire exécuter et indiquer le salaire qu’ils offrent, et les particuliers peuvent soumettre des offres pour effectuer ces travaux. Parallèlement, des particuliers peuvent indiquer leurs compétences, ainsi que la rémunération qu’ils demandent (à l’heure, à la tâche, etc.). Exemples : </a:t>
            </a:r>
            <a:r>
              <a:rPr lang="fr-CA" sz="1067" dirty="0" err="1" smtClean="0">
                <a:hlinkClick r:id="rId6"/>
              </a:rPr>
              <a:t>Fiverr</a:t>
            </a:r>
            <a:r>
              <a:rPr lang="fr-CA" sz="1067" dirty="0" smtClean="0"/>
              <a:t> et </a:t>
            </a:r>
            <a:r>
              <a:rPr lang="fr-CA" sz="1067" dirty="0" err="1" smtClean="0">
                <a:hlinkClick r:id="rId7"/>
              </a:rPr>
              <a:t>Upwork</a:t>
            </a:r>
            <a:r>
              <a:rPr lang="fr-CA" sz="1067" dirty="0" smtClean="0"/>
              <a:t>.</a:t>
            </a:r>
            <a:endParaRPr lang="fr-CA" sz="1067" b="1" dirty="0"/>
          </a:p>
          <a:p>
            <a:pPr marL="0" indent="0">
              <a:buNone/>
            </a:pPr>
            <a:r>
              <a:rPr lang="fr-CA" sz="1067" b="1" dirty="0" smtClean="0"/>
              <a:t>Réalité virtuelle : </a:t>
            </a:r>
            <a:r>
              <a:rPr lang="fr-CA" sz="1067" dirty="0" smtClean="0"/>
              <a:t>Immersion complète dans un espace numérique à l’aide d’un dispositif d’affichage installé sur la tête. Exemple : </a:t>
            </a:r>
            <a:r>
              <a:rPr lang="fr-CA" sz="1070" dirty="0" smtClean="0">
                <a:hlinkClick r:id="rId8"/>
              </a:rPr>
              <a:t>Cat Explorer</a:t>
            </a:r>
            <a:r>
              <a:rPr lang="fr-CA" sz="1070" dirty="0" smtClean="0"/>
              <a:t> de </a:t>
            </a:r>
            <a:r>
              <a:rPr lang="fr-CA" sz="1070" dirty="0" err="1" smtClean="0"/>
              <a:t>Leap</a:t>
            </a:r>
            <a:r>
              <a:rPr lang="fr-CA" sz="1070" dirty="0" smtClean="0"/>
              <a:t> Motion.</a:t>
            </a:r>
            <a:endParaRPr lang="fr-CA" sz="1070" b="1" dirty="0"/>
          </a:p>
          <a:p>
            <a:pPr marL="0" indent="0">
              <a:buNone/>
            </a:pPr>
            <a:r>
              <a:rPr lang="fr-CA" sz="1067" b="1" dirty="0" smtClean="0"/>
              <a:t>Réalité augmentée : </a:t>
            </a:r>
            <a:r>
              <a:rPr lang="fr-CA" sz="1067" dirty="0" smtClean="0"/>
              <a:t>Superposition d’informations numériques sur des éléments du monde réel. Exemples </a:t>
            </a:r>
            <a:r>
              <a:rPr lang="fr-CA" sz="1067" smtClean="0"/>
              <a:t>: </a:t>
            </a:r>
            <a:r>
              <a:rPr lang="fr-CA" sz="1067" smtClean="0"/>
              <a:t>Pokémon </a:t>
            </a:r>
            <a:r>
              <a:rPr lang="fr-CA" sz="1067" dirty="0" smtClean="0"/>
              <a:t>Go et </a:t>
            </a:r>
            <a:r>
              <a:rPr lang="fr-CA" sz="1067" dirty="0" err="1" smtClean="0">
                <a:hlinkClick r:id="rId9"/>
              </a:rPr>
              <a:t>medmovie</a:t>
            </a:r>
            <a:r>
              <a:rPr lang="fr-CA" sz="1070" dirty="0" smtClean="0"/>
              <a:t>.</a:t>
            </a:r>
            <a:endParaRPr lang="fr-CA" sz="1070" b="1" dirty="0"/>
          </a:p>
          <a:p>
            <a:pPr marL="0" indent="0">
              <a:buNone/>
            </a:pPr>
            <a:r>
              <a:rPr lang="fr-CA" sz="1067" b="1" dirty="0" smtClean="0"/>
              <a:t>Réalité mixte : </a:t>
            </a:r>
            <a:r>
              <a:rPr lang="fr-CA" sz="1067" dirty="0" smtClean="0"/>
              <a:t>Combinaison de l’expérience </a:t>
            </a:r>
            <a:r>
              <a:rPr lang="fr-CA" sz="1067" i="1" dirty="0" smtClean="0"/>
              <a:t>interactive</a:t>
            </a:r>
            <a:r>
              <a:rPr lang="fr-CA" sz="1067" dirty="0" smtClean="0"/>
              <a:t> de la réalité virtuelle et de la réalité augmentée; les utilisateurs interagissent simultanément avec des éléments virtuels et physiques. Exemple : </a:t>
            </a:r>
            <a:r>
              <a:rPr lang="fr-CA" sz="1067" dirty="0" smtClean="0">
                <a:hlinkClick r:id="rId10"/>
              </a:rPr>
              <a:t>Spatial</a:t>
            </a:r>
            <a:r>
              <a:rPr lang="fr-CA" sz="1067" dirty="0"/>
              <a:t>.</a:t>
            </a:r>
            <a:endParaRPr lang="fr-CA" sz="1067" b="1" dirty="0"/>
          </a:p>
          <a:p>
            <a:pPr marL="0" indent="0">
              <a:buNone/>
            </a:pPr>
            <a:r>
              <a:rPr lang="fr-CA" sz="1067" b="1" dirty="0" smtClean="0"/>
              <a:t>Télétravail : </a:t>
            </a:r>
            <a:r>
              <a:rPr lang="fr-CA" sz="1067" dirty="0" smtClean="0"/>
              <a:t>Travailler depuis un lieu situé en dehors de l’espace de bureau prévu (sur la route, dans un endroit différent, etc.).</a:t>
            </a:r>
          </a:p>
          <a:p>
            <a:pPr marL="0" indent="0">
              <a:buNone/>
            </a:pPr>
            <a:r>
              <a:rPr lang="fr-CA" sz="1067" b="1" dirty="0" smtClean="0"/>
              <a:t>Travail virtuel : </a:t>
            </a:r>
            <a:r>
              <a:rPr lang="fr-CA" sz="1067" dirty="0" smtClean="0"/>
              <a:t>Travailler à l’aide de la technologie moderne, à partir du bureau ou d’un autre endroit.</a:t>
            </a:r>
            <a:endParaRPr lang="fr-CA" sz="1067" b="1" dirty="0"/>
          </a:p>
          <a:p>
            <a:pPr marL="0" indent="0">
              <a:buNone/>
            </a:pPr>
            <a:r>
              <a:rPr lang="fr-CA" sz="1067" b="1" dirty="0" smtClean="0"/>
              <a:t>Internet des objets (IdO) : </a:t>
            </a:r>
            <a:r>
              <a:rPr lang="fr-CA" sz="1067" dirty="0" smtClean="0"/>
              <a:t>Réseau composé de plusieurs éléments qui permettent la connectivité (capteurs, logiciels, surveillance, etc.) et peuvent échanger des données entre toutes les unités et avec d’autres systèmes par Internet. </a:t>
            </a:r>
            <a:r>
              <a:rPr lang="fr-CA" sz="1067" dirty="0" smtClean="0">
                <a:hlinkClick r:id="rId11"/>
              </a:rPr>
              <a:t>Pour de plus amples renseignements</a:t>
            </a:r>
            <a:r>
              <a:rPr lang="fr-CA" sz="1067" dirty="0"/>
              <a:t>.</a:t>
            </a:r>
            <a:endParaRPr lang="fr-CA" sz="1067" b="1" dirty="0"/>
          </a:p>
        </p:txBody>
      </p:sp>
      <p:sp>
        <p:nvSpPr>
          <p:cNvPr id="4" name="Slide Number Placeholder 3"/>
          <p:cNvSpPr>
            <a:spLocks noGrp="1"/>
          </p:cNvSpPr>
          <p:nvPr>
            <p:ph type="sldNum" sz="quarter" idx="12"/>
            <p:custDataLst>
              <p:tags r:id="rId3"/>
            </p:custDataLst>
          </p:nvPr>
        </p:nvSpPr>
        <p:spPr/>
        <p:txBody>
          <a:bodyPr/>
          <a:lstStyle/>
          <a:p>
            <a:fld id="{00383F18-D526-4214-8AC0-839301EE273F}" type="slidenum">
              <a:rPr lang="fr-CA" smtClean="0"/>
              <a:pPr/>
              <a:t>17</a:t>
            </a:fld>
            <a:endParaRPr lang="fr-CA"/>
          </a:p>
        </p:txBody>
      </p:sp>
    </p:spTree>
    <p:extLst>
      <p:ext uri="{BB962C8B-B14F-4D97-AF65-F5344CB8AC3E}">
        <p14:creationId xmlns:p14="http://schemas.microsoft.com/office/powerpoint/2010/main" val="1322275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19336" y="1123838"/>
            <a:ext cx="3250793" cy="4601183"/>
          </a:xfrm>
        </p:spPr>
        <p:txBody>
          <a:bodyPr/>
          <a:lstStyle/>
          <a:p>
            <a:r>
              <a:rPr lang="fr-CA" b="1" smtClean="0"/>
              <a:t>Prospective : Qu’est-ce que c’est et pourquoi l’utilisons‑nous?</a:t>
            </a:r>
            <a:endParaRPr lang="fr-CA" b="1"/>
          </a:p>
        </p:txBody>
      </p:sp>
      <p:sp>
        <p:nvSpPr>
          <p:cNvPr id="3" name="Content Placeholder 2"/>
          <p:cNvSpPr>
            <a:spLocks noGrp="1"/>
          </p:cNvSpPr>
          <p:nvPr>
            <p:ph idx="1"/>
            <p:custDataLst>
              <p:tags r:id="rId2"/>
            </p:custDataLst>
          </p:nvPr>
        </p:nvSpPr>
        <p:spPr>
          <a:xfrm>
            <a:off x="3575720" y="1123838"/>
            <a:ext cx="7056784" cy="4896544"/>
          </a:xfrm>
        </p:spPr>
        <p:txBody>
          <a:bodyPr>
            <a:normAutofit/>
          </a:bodyPr>
          <a:lstStyle/>
          <a:p>
            <a:pPr marL="0" indent="0">
              <a:buNone/>
            </a:pPr>
            <a:r>
              <a:rPr lang="fr-CA" sz="2800" b="1" dirty="0" smtClean="0">
                <a:solidFill>
                  <a:schemeClr val="accent1"/>
                </a:solidFill>
              </a:rPr>
              <a:t>L’avenir n’est pas facultatif</a:t>
            </a:r>
            <a:endParaRPr lang="fr-CA" sz="1800" b="1" dirty="0">
              <a:solidFill>
                <a:schemeClr val="accent1"/>
              </a:solidFill>
            </a:endParaRPr>
          </a:p>
          <a:p>
            <a:pPr marL="0" indent="0">
              <a:buNone/>
            </a:pPr>
            <a:r>
              <a:rPr lang="fr-CA" sz="1800" b="1" dirty="0" smtClean="0"/>
              <a:t>Prospective stratégique :</a:t>
            </a:r>
          </a:p>
          <a:p>
            <a:r>
              <a:rPr lang="fr-CA" sz="1800" dirty="0" smtClean="0"/>
              <a:t>Exploration d’autres avenirs plausibles pour nous aider à mieux nous préparer à l’incertitude et à la surprise.</a:t>
            </a:r>
          </a:p>
          <a:p>
            <a:r>
              <a:rPr lang="fr-CA" sz="1800" dirty="0" smtClean="0"/>
              <a:t>Processus rigoureux et systématique.</a:t>
            </a:r>
          </a:p>
          <a:p>
            <a:r>
              <a:rPr lang="fr-CA" sz="1800" dirty="0" smtClean="0"/>
              <a:t>Processus différent de l’établissement de prévisions.</a:t>
            </a:r>
          </a:p>
          <a:p>
            <a:endParaRPr lang="fr-CA" sz="1800" dirty="0" smtClean="0"/>
          </a:p>
          <a:p>
            <a:pPr marL="0" indent="0">
              <a:buNone/>
            </a:pPr>
            <a:r>
              <a:rPr lang="fr-CA" sz="1800" b="1" dirty="0" smtClean="0"/>
              <a:t>La prospective n’a pas pour but de prédire l’avenir, mais plutôt :</a:t>
            </a:r>
          </a:p>
          <a:p>
            <a:pPr>
              <a:buClr>
                <a:srgbClr val="53ACCE"/>
              </a:buClr>
            </a:pPr>
            <a:r>
              <a:rPr lang="fr-CA" sz="1800" dirty="0" smtClean="0"/>
              <a:t>Aide les dirigeants dans le cadre de la planification stratégique.</a:t>
            </a:r>
          </a:p>
          <a:p>
            <a:pPr>
              <a:buClr>
                <a:srgbClr val="53ACCE"/>
              </a:buClr>
            </a:pPr>
            <a:r>
              <a:rPr lang="fr-CA" sz="1800" dirty="0" smtClean="0"/>
              <a:t>Démystifie et précise les facteurs de changement.</a:t>
            </a:r>
          </a:p>
          <a:p>
            <a:pPr>
              <a:buClr>
                <a:srgbClr val="53ACCE"/>
              </a:buClr>
            </a:pPr>
            <a:r>
              <a:rPr lang="fr-CA" sz="1800" dirty="0" smtClean="0"/>
              <a:t>Renforce la capacité d’assurer une gouvernance intelligente, prudente et préventive.</a:t>
            </a:r>
            <a:endParaRPr lang="fr-CA" sz="1800" dirty="0"/>
          </a:p>
        </p:txBody>
      </p:sp>
      <p:sp>
        <p:nvSpPr>
          <p:cNvPr id="4" name="Slide Number Placeholder 3"/>
          <p:cNvSpPr>
            <a:spLocks noGrp="1"/>
          </p:cNvSpPr>
          <p:nvPr>
            <p:ph type="sldNum" sz="quarter" idx="12"/>
            <p:custDataLst>
              <p:tags r:id="rId3"/>
            </p:custDataLst>
          </p:nvPr>
        </p:nvSpPr>
        <p:spPr/>
        <p:txBody>
          <a:bodyPr/>
          <a:lstStyle/>
          <a:p>
            <a:fld id="{00383F18-D526-4214-8AC0-839301EE273F}" type="slidenum">
              <a:rPr lang="fr-CA" smtClean="0"/>
              <a:pPr/>
              <a:t>2</a:t>
            </a:fld>
            <a:endParaRPr lang="fr-CA"/>
          </a:p>
        </p:txBody>
      </p:sp>
      <p:pic>
        <p:nvPicPr>
          <p:cNvPr id="7" name="Picture 6"/>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9248428" y="1637921"/>
            <a:ext cx="3600000" cy="3600000"/>
          </a:xfrm>
          <a:prstGeom prst="rect">
            <a:avLst/>
          </a:prstGeom>
        </p:spPr>
      </p:pic>
    </p:spTree>
    <p:extLst>
      <p:ext uri="{BB962C8B-B14F-4D97-AF65-F5344CB8AC3E}">
        <p14:creationId xmlns:p14="http://schemas.microsoft.com/office/powerpoint/2010/main" val="1774735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000000-0000-0000-0000-000000000000}"/>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3931889" y="870251"/>
            <a:ext cx="7356093" cy="5279330"/>
          </a:xfrm>
          <a:prstGeom prst="rect">
            <a:avLst/>
          </a:prstGeom>
          <a:noFill/>
          <a:ln cap="flat">
            <a:noFill/>
          </a:ln>
        </p:spPr>
      </p:pic>
      <p:sp>
        <p:nvSpPr>
          <p:cNvPr id="5" name="Title 1"/>
          <p:cNvSpPr>
            <a:spLocks noGrp="1"/>
          </p:cNvSpPr>
          <p:nvPr>
            <p:ph type="title"/>
            <p:custDataLst>
              <p:tags r:id="rId2"/>
            </p:custDataLst>
          </p:nvPr>
        </p:nvSpPr>
        <p:spPr/>
        <p:txBody>
          <a:bodyPr>
            <a:noAutofit/>
          </a:bodyPr>
          <a:lstStyle/>
          <a:p>
            <a:r>
              <a:rPr lang="fr-CA" b="1" dirty="0" smtClean="0"/>
              <a:t>Exploration</a:t>
            </a:r>
            <a:r>
              <a:rPr lang="fr-CA" dirty="0" smtClean="0"/>
              <a:t/>
            </a:r>
            <a:br>
              <a:rPr lang="fr-CA" dirty="0" smtClean="0"/>
            </a:br>
            <a:r>
              <a:rPr lang="fr-CA" b="1" dirty="0" smtClean="0"/>
              <a:t>d’autres avenirs possibles</a:t>
            </a:r>
            <a:endParaRPr lang="fr-CA" b="1" i="1" dirty="0"/>
          </a:p>
        </p:txBody>
      </p:sp>
      <p:sp>
        <p:nvSpPr>
          <p:cNvPr id="3" name="Slide Number Placeholder 2"/>
          <p:cNvSpPr>
            <a:spLocks noGrp="1"/>
          </p:cNvSpPr>
          <p:nvPr>
            <p:ph type="sldNum" sz="quarter" idx="12"/>
            <p:custDataLst>
              <p:tags r:id="rId3"/>
            </p:custDataLst>
          </p:nvPr>
        </p:nvSpPr>
        <p:spPr/>
        <p:txBody>
          <a:bodyPr/>
          <a:lstStyle/>
          <a:p>
            <a:fld id="{00383F18-D526-4214-8AC0-839301EE273F}" type="slidenum">
              <a:rPr lang="fr-CA" smtClean="0"/>
              <a:pPr/>
              <a:t>3</a:t>
            </a:fld>
            <a:endParaRPr lang="fr-CA"/>
          </a:p>
        </p:txBody>
      </p:sp>
      <p:sp>
        <p:nvSpPr>
          <p:cNvPr id="8" name="Content Placeholder 1"/>
          <p:cNvSpPr txBox="1">
            <a:spLocks/>
          </p:cNvSpPr>
          <p:nvPr>
            <p:custDataLst>
              <p:tags r:id="rId4"/>
            </p:custDataLst>
          </p:nvPr>
        </p:nvSpPr>
        <p:spPr>
          <a:xfrm>
            <a:off x="3647728" y="1340768"/>
            <a:ext cx="3966955" cy="792088"/>
          </a:xfrm>
          <a:prstGeom prst="rect">
            <a:avLst/>
          </a:prstGeom>
        </p:spPr>
        <p:txBody>
          <a:bodyPr vert="horz" lIns="91440" tIns="45720" rIns="91440" bIns="45720" rtlCol="0" anchor="t">
            <a:normAutofit/>
          </a:bodyPr>
          <a:lst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9pPr>
          </a:lstStyle>
          <a:p>
            <a:pPr marL="0" indent="0">
              <a:buNone/>
            </a:pPr>
            <a:r>
              <a:rPr lang="fr-CA" sz="2000" b="1" dirty="0" smtClean="0">
                <a:solidFill>
                  <a:schemeClr val="tx1"/>
                </a:solidFill>
              </a:rPr>
              <a:t>La prospective consiste à explorer une gamme d’avenirs plausibles.</a:t>
            </a:r>
            <a:endParaRPr lang="fr-CA" sz="2000" b="1" dirty="0">
              <a:solidFill>
                <a:schemeClr val="tx1"/>
              </a:solidFill>
            </a:endParaRPr>
          </a:p>
        </p:txBody>
      </p:sp>
      <p:sp>
        <p:nvSpPr>
          <p:cNvPr id="7" name="Content Placeholder 1"/>
          <p:cNvSpPr txBox="1">
            <a:spLocks/>
          </p:cNvSpPr>
          <p:nvPr>
            <p:custDataLst>
              <p:tags r:id="rId5"/>
            </p:custDataLst>
          </p:nvPr>
        </p:nvSpPr>
        <p:spPr>
          <a:xfrm>
            <a:off x="7344139" y="5396070"/>
            <a:ext cx="3966955" cy="764248"/>
          </a:xfrm>
          <a:prstGeom prst="rect">
            <a:avLst/>
          </a:prstGeom>
        </p:spPr>
        <p:txBody>
          <a:bodyPr vert="horz" lIns="91440" tIns="45720" rIns="91440" bIns="45720" rtlCol="0" anchor="t">
            <a:normAutofit/>
          </a:bodyPr>
          <a:lst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9pPr>
          </a:lstStyle>
          <a:p>
            <a:pPr marL="0" indent="0">
              <a:buNone/>
            </a:pPr>
            <a:r>
              <a:rPr lang="fr-CA" sz="2000" b="1" dirty="0" smtClean="0">
                <a:solidFill>
                  <a:schemeClr val="tx1"/>
                </a:solidFill>
              </a:rPr>
              <a:t>Il n’y a pas de données sur l’avenir, car il ne s’est pas encore produit.</a:t>
            </a:r>
            <a:endParaRPr lang="fr-CA" sz="2000" b="1"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45598" y="1268760"/>
            <a:ext cx="2947483" cy="4601183"/>
          </a:xfrm>
        </p:spPr>
        <p:txBody>
          <a:bodyPr/>
          <a:lstStyle/>
          <a:p>
            <a:r>
              <a:rPr lang="fr-CA" b="1" dirty="0" smtClean="0"/>
              <a:t>Les défis des études prospectives</a:t>
            </a:r>
            <a:endParaRPr lang="fr-CA" b="1" dirty="0"/>
          </a:p>
        </p:txBody>
      </p:sp>
      <p:sp>
        <p:nvSpPr>
          <p:cNvPr id="3" name="Content Placeholder 2"/>
          <p:cNvSpPr>
            <a:spLocks noGrp="1"/>
          </p:cNvSpPr>
          <p:nvPr>
            <p:ph idx="1"/>
            <p:custDataLst>
              <p:tags r:id="rId2"/>
            </p:custDataLst>
          </p:nvPr>
        </p:nvSpPr>
        <p:spPr>
          <a:xfrm>
            <a:off x="3849555" y="1052736"/>
            <a:ext cx="6926965" cy="1916820"/>
          </a:xfrm>
        </p:spPr>
        <p:txBody>
          <a:bodyPr anchor="t">
            <a:normAutofit lnSpcReduction="10000"/>
          </a:bodyPr>
          <a:lstStyle/>
          <a:p>
            <a:pPr marL="0" indent="0">
              <a:lnSpc>
                <a:spcPct val="100000"/>
              </a:lnSpc>
              <a:buNone/>
            </a:pPr>
            <a:r>
              <a:rPr lang="fr-CA" sz="2400" b="1" dirty="0" smtClean="0">
                <a:solidFill>
                  <a:schemeClr val="accent1"/>
                </a:solidFill>
              </a:rPr>
              <a:t>Il peut être effrayant d’explorer l’avenir.</a:t>
            </a:r>
            <a:endParaRPr lang="fr-CA" sz="2400" b="1" dirty="0">
              <a:solidFill>
                <a:schemeClr val="accent1"/>
              </a:solidFill>
            </a:endParaRPr>
          </a:p>
          <a:p>
            <a:pPr>
              <a:lnSpc>
                <a:spcPct val="100000"/>
              </a:lnSpc>
            </a:pPr>
            <a:r>
              <a:rPr lang="fr-CA" dirty="0" smtClean="0"/>
              <a:t>Les personnes se sentent en sécurité avec tout ce qui est </a:t>
            </a:r>
            <a:r>
              <a:rPr lang="fr-CA" b="1" dirty="0" smtClean="0"/>
              <a:t>familier, prévisible et connu</a:t>
            </a:r>
            <a:r>
              <a:rPr lang="fr-CA" dirty="0"/>
              <a:t>.</a:t>
            </a:r>
            <a:endParaRPr lang="fr-CA" b="1" dirty="0" smtClean="0"/>
          </a:p>
          <a:p>
            <a:pPr>
              <a:lnSpc>
                <a:spcPct val="100000"/>
              </a:lnSpc>
            </a:pPr>
            <a:r>
              <a:rPr lang="fr-CA" dirty="0" smtClean="0"/>
              <a:t>Les personnes se sentent mal à l’aise avec tout ce qui est </a:t>
            </a:r>
            <a:r>
              <a:rPr lang="fr-CA" b="1" dirty="0" smtClean="0"/>
              <a:t>peu familier, imprévisible et inconnu</a:t>
            </a:r>
            <a:r>
              <a:rPr lang="fr-CA" dirty="0" smtClean="0"/>
              <a:t>.</a:t>
            </a:r>
            <a:endParaRPr lang="fr-CA" b="1" dirty="0"/>
          </a:p>
        </p:txBody>
      </p:sp>
      <p:sp>
        <p:nvSpPr>
          <p:cNvPr id="4" name="Slide Number Placeholder 3"/>
          <p:cNvSpPr>
            <a:spLocks noGrp="1"/>
          </p:cNvSpPr>
          <p:nvPr>
            <p:ph type="sldNum" sz="quarter" idx="12"/>
            <p:custDataLst>
              <p:tags r:id="rId3"/>
            </p:custDataLst>
          </p:nvPr>
        </p:nvSpPr>
        <p:spPr/>
        <p:txBody>
          <a:bodyPr/>
          <a:lstStyle/>
          <a:p>
            <a:fld id="{00383F18-D526-4214-8AC0-839301EE273F}" type="slidenum">
              <a:rPr lang="fr-CA" smtClean="0"/>
              <a:pPr/>
              <a:t>4</a:t>
            </a:fld>
            <a:endParaRPr lang="fr-CA"/>
          </a:p>
        </p:txBody>
      </p:sp>
      <p:sp>
        <p:nvSpPr>
          <p:cNvPr id="7" name="Content Placeholder 2"/>
          <p:cNvSpPr txBox="1">
            <a:spLocks/>
          </p:cNvSpPr>
          <p:nvPr>
            <p:custDataLst>
              <p:tags r:id="rId4"/>
            </p:custDataLst>
          </p:nvPr>
        </p:nvSpPr>
        <p:spPr>
          <a:xfrm>
            <a:off x="3849555" y="2875122"/>
            <a:ext cx="3878627" cy="2784309"/>
          </a:xfrm>
          <a:prstGeom prst="rect">
            <a:avLst/>
          </a:prstGeom>
        </p:spPr>
        <p:txBody>
          <a:bodyPr vert="horz" lIns="91440" tIns="45720" rIns="91440" bIns="45720" rtlCol="0" anchor="ctr">
            <a:normAutofit/>
          </a:bodyPr>
          <a:lst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9pPr>
          </a:lstStyle>
          <a:p>
            <a:pPr marL="0" indent="0">
              <a:lnSpc>
                <a:spcPct val="100000"/>
              </a:lnSpc>
              <a:buNone/>
            </a:pPr>
            <a:endParaRPr lang="fr-CA" sz="2667"/>
          </a:p>
        </p:txBody>
      </p:sp>
      <p:sp>
        <p:nvSpPr>
          <p:cNvPr id="10" name="Content Placeholder 2"/>
          <p:cNvSpPr txBox="1">
            <a:spLocks/>
          </p:cNvSpPr>
          <p:nvPr>
            <p:custDataLst>
              <p:tags r:id="rId5"/>
            </p:custDataLst>
          </p:nvPr>
        </p:nvSpPr>
        <p:spPr>
          <a:xfrm>
            <a:off x="3849555" y="3140968"/>
            <a:ext cx="6784582" cy="3168352"/>
          </a:xfrm>
          <a:prstGeom prst="rect">
            <a:avLst/>
          </a:prstGeom>
        </p:spPr>
        <p:txBody>
          <a:bodyPr vert="horz" lIns="91440" tIns="45720" rIns="91440" bIns="45720" rtlCol="0" anchor="t">
            <a:normAutofit fontScale="25000" lnSpcReduction="20000"/>
          </a:bodyPr>
          <a:lst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9pPr>
          </a:lstStyle>
          <a:p>
            <a:pPr marL="0" indent="0">
              <a:lnSpc>
                <a:spcPct val="100000"/>
              </a:lnSpc>
              <a:buNone/>
            </a:pPr>
            <a:r>
              <a:rPr lang="fr-CA" sz="9600" b="1" dirty="0" smtClean="0">
                <a:solidFill>
                  <a:schemeClr val="accent1"/>
                </a:solidFill>
              </a:rPr>
              <a:t>Contraintes</a:t>
            </a:r>
          </a:p>
          <a:p>
            <a:pPr>
              <a:lnSpc>
                <a:spcPct val="120000"/>
              </a:lnSpc>
            </a:pPr>
            <a:r>
              <a:rPr lang="fr-CA" sz="8000" dirty="0" smtClean="0"/>
              <a:t>Les dirigeants ont souvent une multitude de questions urgentes à traiter « aujourd’hui » qui prennent une part importante de leur </a:t>
            </a:r>
            <a:r>
              <a:rPr lang="fr-CA" sz="8000" b="1" dirty="0" smtClean="0"/>
              <a:t>temps.</a:t>
            </a:r>
          </a:p>
          <a:p>
            <a:pPr>
              <a:lnSpc>
                <a:spcPct val="120000"/>
              </a:lnSpc>
            </a:pPr>
            <a:r>
              <a:rPr lang="fr-CA" sz="8000" dirty="0" smtClean="0"/>
              <a:t>Le travail de l’avenir et les méthodes prospectives ne sont </a:t>
            </a:r>
            <a:r>
              <a:rPr lang="fr-CA" sz="8000" b="1" dirty="0" smtClean="0"/>
              <a:t>pas toujours bien compris</a:t>
            </a:r>
            <a:r>
              <a:rPr lang="fr-CA" sz="8000" dirty="0" smtClean="0"/>
              <a:t> et peuvent rapidement être </a:t>
            </a:r>
            <a:r>
              <a:rPr lang="fr-CA" sz="8000" b="1" dirty="0" smtClean="0"/>
              <a:t>écartés ou considérés comme n’étant pas prioritaires</a:t>
            </a:r>
            <a:r>
              <a:rPr lang="fr-CA" sz="8000" dirty="0" smtClean="0"/>
              <a:t>.</a:t>
            </a:r>
            <a:endParaRPr lang="fr-CA" sz="8000" b="1" dirty="0" smtClean="0"/>
          </a:p>
          <a:p>
            <a:pPr>
              <a:lnSpc>
                <a:spcPct val="120000"/>
              </a:lnSpc>
            </a:pPr>
            <a:r>
              <a:rPr lang="fr-CA" sz="8000" dirty="0" smtClean="0"/>
              <a:t>L’expertise et les ressources sont </a:t>
            </a:r>
            <a:r>
              <a:rPr lang="fr-CA" sz="8000" b="1" dirty="0" smtClean="0"/>
              <a:t>rares</a:t>
            </a:r>
            <a:r>
              <a:rPr lang="fr-CA" sz="8000" dirty="0" smtClean="0"/>
              <a:t>.</a:t>
            </a:r>
            <a:endParaRPr lang="fr-CA" sz="8000" b="1" dirty="0" smtClean="0"/>
          </a:p>
        </p:txBody>
      </p:sp>
      <p:pic>
        <p:nvPicPr>
          <p:cNvPr id="8" name="Picture 7"/>
          <p:cNvPicPr>
            <a:picLocks noChangeAspect="1"/>
          </p:cNvPicPr>
          <p:nvPr>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a:xfrm>
            <a:off x="9264352" y="1624429"/>
            <a:ext cx="3600000" cy="3600000"/>
          </a:xfrm>
          <a:prstGeom prst="rect">
            <a:avLst/>
          </a:prstGeom>
        </p:spPr>
      </p:pic>
      <p:sp>
        <p:nvSpPr>
          <p:cNvPr id="9" name="Content Placeholder 1"/>
          <p:cNvSpPr txBox="1">
            <a:spLocks/>
          </p:cNvSpPr>
          <p:nvPr>
            <p:custDataLst>
              <p:tags r:id="rId7"/>
            </p:custDataLst>
          </p:nvPr>
        </p:nvSpPr>
        <p:spPr>
          <a:xfrm>
            <a:off x="8184232" y="6458267"/>
            <a:ext cx="3528392" cy="296547"/>
          </a:xfrm>
          <a:prstGeom prst="rect">
            <a:avLst/>
          </a:prstGeom>
        </p:spPr>
        <p:txBody>
          <a:bodyPr vert="horz" lIns="91440" tIns="45720" rIns="91440" bIns="45720" rtlCol="0" anchor="t">
            <a:normAutofit fontScale="85000" lnSpcReduction="10000"/>
          </a:bodyPr>
          <a:lst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9pPr>
          </a:lstStyle>
          <a:p>
            <a:pPr marL="0" indent="0">
              <a:buNone/>
            </a:pPr>
            <a:r>
              <a:rPr lang="fr-CA" sz="1600" b="1" smtClean="0">
                <a:solidFill>
                  <a:schemeClr val="tx1"/>
                </a:solidFill>
              </a:rPr>
              <a:t>*Adapté d’Horizons de politiques Canada</a:t>
            </a:r>
            <a:endParaRPr lang="fr-CA" sz="1600">
              <a:solidFill>
                <a:schemeClr val="tx1"/>
              </a:solidFill>
            </a:endParaRPr>
          </a:p>
        </p:txBody>
      </p:sp>
    </p:spTree>
    <p:extLst>
      <p:ext uri="{BB962C8B-B14F-4D97-AF65-F5344CB8AC3E}">
        <p14:creationId xmlns:p14="http://schemas.microsoft.com/office/powerpoint/2010/main" val="287320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b="1" smtClean="0"/>
              <a:t>Adopter le changement</a:t>
            </a:r>
            <a:endParaRPr lang="fr-CA" b="1"/>
          </a:p>
        </p:txBody>
      </p:sp>
      <p:sp>
        <p:nvSpPr>
          <p:cNvPr id="3" name="Content Placeholder 2"/>
          <p:cNvSpPr>
            <a:spLocks noGrp="1"/>
          </p:cNvSpPr>
          <p:nvPr>
            <p:ph idx="1"/>
            <p:custDataLst>
              <p:tags r:id="rId2"/>
            </p:custDataLst>
          </p:nvPr>
        </p:nvSpPr>
        <p:spPr>
          <a:xfrm>
            <a:off x="3665460" y="1123838"/>
            <a:ext cx="7903147" cy="4104456"/>
          </a:xfrm>
        </p:spPr>
        <p:txBody>
          <a:bodyPr anchor="t">
            <a:normAutofit lnSpcReduction="10000"/>
          </a:bodyPr>
          <a:lstStyle/>
          <a:p>
            <a:pPr marL="0" indent="0">
              <a:lnSpc>
                <a:spcPct val="100000"/>
              </a:lnSpc>
              <a:buNone/>
            </a:pPr>
            <a:r>
              <a:rPr lang="fr-CA" sz="2400" b="1" dirty="0" smtClean="0">
                <a:solidFill>
                  <a:schemeClr val="accent1"/>
                </a:solidFill>
              </a:rPr>
              <a:t>Faire face au changement et naviguer vers l’avenir dans un espace sécuritaire</a:t>
            </a:r>
          </a:p>
          <a:p>
            <a:pPr>
              <a:lnSpc>
                <a:spcPct val="100000"/>
              </a:lnSpc>
            </a:pPr>
            <a:r>
              <a:rPr lang="fr-CA" sz="1800" dirty="0" smtClean="0"/>
              <a:t>Il est important de reconnaître qu’il est normal d’être préoccupé par le changement. Il faut du temps pour comprendre qu’un changement est imminent et l’accepter.</a:t>
            </a:r>
          </a:p>
          <a:p>
            <a:pPr>
              <a:lnSpc>
                <a:spcPct val="100000"/>
              </a:lnSpc>
            </a:pPr>
            <a:r>
              <a:rPr lang="fr-CA" sz="1800" dirty="0" smtClean="0"/>
              <a:t>Pour avoir l’impression d’avoir une meilleure emprise sur l’avenir, les employés doivent se familiariser avec les changements sous‑jacents à venir.</a:t>
            </a:r>
          </a:p>
          <a:p>
            <a:pPr>
              <a:lnSpc>
                <a:spcPct val="100000"/>
              </a:lnSpc>
            </a:pPr>
            <a:r>
              <a:rPr lang="fr-CA" sz="1800" dirty="0" smtClean="0"/>
              <a:t>Lorsque nous comprenons les changements à venir, nous sommes en mesure de contrôler la façon dont ils se déroulent et notre propre préparation à ces changements.</a:t>
            </a:r>
          </a:p>
          <a:p>
            <a:pPr>
              <a:lnSpc>
                <a:spcPct val="100000"/>
              </a:lnSpc>
            </a:pPr>
            <a:r>
              <a:rPr lang="fr-CA" sz="1800" dirty="0" smtClean="0"/>
              <a:t>Nous avons ainsi plus de confiance en notre capacité d’élaborer des politiques et des programmes solides, qui résisteront à l’épreuve du temps.</a:t>
            </a:r>
            <a:endParaRPr lang="fr-CA" sz="1800" dirty="0"/>
          </a:p>
        </p:txBody>
      </p:sp>
      <p:sp>
        <p:nvSpPr>
          <p:cNvPr id="4" name="Slide Number Placeholder 3"/>
          <p:cNvSpPr>
            <a:spLocks noGrp="1"/>
          </p:cNvSpPr>
          <p:nvPr>
            <p:ph type="sldNum" sz="quarter" idx="12"/>
            <p:custDataLst>
              <p:tags r:id="rId3"/>
            </p:custDataLst>
          </p:nvPr>
        </p:nvSpPr>
        <p:spPr/>
        <p:txBody>
          <a:bodyPr/>
          <a:lstStyle/>
          <a:p>
            <a:fld id="{00383F18-D526-4214-8AC0-839301EE273F}" type="slidenum">
              <a:rPr lang="fr-CA" smtClean="0"/>
              <a:pPr/>
              <a:t>5</a:t>
            </a:fld>
            <a:endParaRPr lang="fr-CA"/>
          </a:p>
        </p:txBody>
      </p:sp>
      <p:sp>
        <p:nvSpPr>
          <p:cNvPr id="7" name="Content Placeholder 2"/>
          <p:cNvSpPr txBox="1">
            <a:spLocks/>
          </p:cNvSpPr>
          <p:nvPr>
            <p:custDataLst>
              <p:tags r:id="rId4"/>
            </p:custDataLst>
          </p:nvPr>
        </p:nvSpPr>
        <p:spPr>
          <a:xfrm>
            <a:off x="3849555" y="2875122"/>
            <a:ext cx="3878627" cy="2784309"/>
          </a:xfrm>
          <a:prstGeom prst="rect">
            <a:avLst/>
          </a:prstGeom>
        </p:spPr>
        <p:txBody>
          <a:bodyPr vert="horz" lIns="91440" tIns="45720" rIns="91440" bIns="45720" rtlCol="0" anchor="ctr">
            <a:normAutofit/>
          </a:bodyPr>
          <a:lst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9pPr>
          </a:lstStyle>
          <a:p>
            <a:pPr marL="0" indent="0">
              <a:lnSpc>
                <a:spcPct val="100000"/>
              </a:lnSpc>
              <a:buNone/>
            </a:pPr>
            <a:endParaRPr lang="fr-CA" sz="2667"/>
          </a:p>
        </p:txBody>
      </p:sp>
      <p:sp>
        <p:nvSpPr>
          <p:cNvPr id="8" name="Rectangle 7"/>
          <p:cNvSpPr/>
          <p:nvPr>
            <p:custDataLst>
              <p:tags r:id="rId5"/>
            </p:custDataLst>
          </p:nvPr>
        </p:nvSpPr>
        <p:spPr>
          <a:xfrm>
            <a:off x="3665462" y="5012762"/>
            <a:ext cx="7903146" cy="1585242"/>
          </a:xfrm>
          <a:prstGeom prst="rect">
            <a:avLst/>
          </a:prstGeom>
        </p:spPr>
        <p:txBody>
          <a:bodyPr wrap="square">
            <a:spAutoFit/>
          </a:bodyPr>
          <a:lstStyle/>
          <a:p>
            <a:r>
              <a:rPr lang="fr-CA" sz="1867" dirty="0" smtClean="0"/>
              <a:t>« Pour </a:t>
            </a:r>
            <a:r>
              <a:rPr lang="fr-CA" sz="1867" dirty="0"/>
              <a:t>reprendre le cliché, </a:t>
            </a:r>
            <a:r>
              <a:rPr lang="fr-CA" sz="1867" dirty="0" smtClean="0"/>
              <a:t>il ne suffit pas de se préparer en fonction de la dernière guerre. C’est pourquoi il faut essayer de penser à l’avance sur bien des fronts. »</a:t>
            </a:r>
            <a:endParaRPr lang="fr-CA" sz="900" dirty="0" smtClean="0"/>
          </a:p>
          <a:p>
            <a:endParaRPr lang="fr-CA" sz="900" dirty="0" smtClean="0"/>
          </a:p>
          <a:p>
            <a:pPr algn="r"/>
            <a:r>
              <a:rPr lang="fr-CA" sz="1600" dirty="0" smtClean="0"/>
              <a:t>Michael </a:t>
            </a:r>
            <a:r>
              <a:rPr lang="fr-CA" sz="1600" dirty="0" err="1" smtClean="0"/>
              <a:t>Wernick</a:t>
            </a:r>
            <a:r>
              <a:rPr lang="fr-CA" sz="1600" dirty="0" smtClean="0"/>
              <a:t>, </a:t>
            </a:r>
            <a:r>
              <a:rPr lang="fr-CA" sz="1600" i="1" dirty="0" smtClean="0"/>
              <a:t>Allocution prononcée à l’occasion du</a:t>
            </a:r>
          </a:p>
          <a:p>
            <a:pPr algn="r"/>
            <a:r>
              <a:rPr lang="fr-CA" sz="1600" i="1" dirty="0" smtClean="0"/>
              <a:t>Symposium sur le leadership à la Défense</a:t>
            </a:r>
            <a:r>
              <a:rPr lang="fr-CA" sz="1600" dirty="0" smtClean="0"/>
              <a:t>, le 17 octobre 2017</a:t>
            </a:r>
            <a:endParaRPr lang="fr-CA" sz="1600" dirty="0"/>
          </a:p>
        </p:txBody>
      </p:sp>
    </p:spTree>
    <p:extLst>
      <p:ext uri="{BB962C8B-B14F-4D97-AF65-F5344CB8AC3E}">
        <p14:creationId xmlns:p14="http://schemas.microsoft.com/office/powerpoint/2010/main" val="4193678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9983786" y="2420888"/>
            <a:ext cx="2564904" cy="2564904"/>
          </a:xfrm>
          <a:prstGeom prst="rect">
            <a:avLst/>
          </a:prstGeom>
        </p:spPr>
      </p:pic>
      <p:sp>
        <p:nvSpPr>
          <p:cNvPr id="2" name="Title 1"/>
          <p:cNvSpPr>
            <a:spLocks noGrp="1"/>
          </p:cNvSpPr>
          <p:nvPr>
            <p:ph type="title"/>
            <p:custDataLst>
              <p:tags r:id="rId2"/>
            </p:custDataLst>
          </p:nvPr>
        </p:nvSpPr>
        <p:spPr>
          <a:xfrm>
            <a:off x="191345" y="1123838"/>
            <a:ext cx="3456383" cy="4601183"/>
          </a:xfrm>
        </p:spPr>
        <p:txBody>
          <a:bodyPr/>
          <a:lstStyle/>
          <a:p>
            <a:r>
              <a:rPr lang="fr-CA" b="1" dirty="0" smtClean="0"/>
              <a:t>Les clés du succès du travail stratégique de l’avenir</a:t>
            </a:r>
            <a:endParaRPr lang="fr-CA" b="1" dirty="0"/>
          </a:p>
        </p:txBody>
      </p:sp>
      <p:sp>
        <p:nvSpPr>
          <p:cNvPr id="3" name="Content Placeholder 2"/>
          <p:cNvSpPr>
            <a:spLocks noGrp="1"/>
          </p:cNvSpPr>
          <p:nvPr>
            <p:ph idx="1"/>
            <p:custDataLst>
              <p:tags r:id="rId3"/>
            </p:custDataLst>
          </p:nvPr>
        </p:nvSpPr>
        <p:spPr>
          <a:xfrm>
            <a:off x="3575720" y="385143"/>
            <a:ext cx="7315200" cy="5956772"/>
          </a:xfrm>
        </p:spPr>
        <p:txBody>
          <a:bodyPr>
            <a:noAutofit/>
          </a:bodyPr>
          <a:lstStyle/>
          <a:p>
            <a:pPr marL="0" indent="0">
              <a:lnSpc>
                <a:spcPct val="100000"/>
              </a:lnSpc>
              <a:spcBef>
                <a:spcPts val="300"/>
              </a:spcBef>
              <a:spcAft>
                <a:spcPts val="300"/>
              </a:spcAft>
              <a:buNone/>
            </a:pPr>
            <a:r>
              <a:rPr lang="fr-CA" sz="2800" b="1" dirty="0" smtClean="0">
                <a:solidFill>
                  <a:schemeClr val="accent1"/>
                </a:solidFill>
              </a:rPr>
              <a:t>Comment surmonter les contraintes</a:t>
            </a:r>
            <a:endParaRPr lang="fr-CA" dirty="0"/>
          </a:p>
          <a:p>
            <a:pPr marL="182875" lvl="2">
              <a:lnSpc>
                <a:spcPct val="100000"/>
              </a:lnSpc>
              <a:spcBef>
                <a:spcPts val="300"/>
              </a:spcBef>
              <a:spcAft>
                <a:spcPts val="300"/>
              </a:spcAft>
              <a:buSzPct val="100000"/>
            </a:pPr>
            <a:r>
              <a:rPr lang="fr-CA" b="1" dirty="0" smtClean="0"/>
              <a:t>Engagement</a:t>
            </a:r>
            <a:r>
              <a:rPr lang="fr-CA" dirty="0" smtClean="0"/>
              <a:t> – le travail de l’avenir exige un engagement à tous les niveaux pour mener à bien les projets.</a:t>
            </a:r>
          </a:p>
          <a:p>
            <a:pPr marL="182875" lvl="2">
              <a:lnSpc>
                <a:spcPct val="100000"/>
              </a:lnSpc>
              <a:spcBef>
                <a:spcPts val="300"/>
              </a:spcBef>
              <a:spcAft>
                <a:spcPts val="300"/>
              </a:spcAft>
              <a:buSzPct val="100000"/>
            </a:pPr>
            <a:r>
              <a:rPr lang="fr-CA" b="1" dirty="0" smtClean="0"/>
              <a:t>Dirigeants champions</a:t>
            </a:r>
            <a:r>
              <a:rPr lang="fr-CA" dirty="0" smtClean="0"/>
              <a:t> – comme la plupart des processus de gestion du changement et de transformation, le travail de l’avenir exige l’appui des échelons supérieurs.</a:t>
            </a:r>
          </a:p>
          <a:p>
            <a:pPr marL="182875" lvl="2">
              <a:lnSpc>
                <a:spcPct val="100000"/>
              </a:lnSpc>
              <a:spcBef>
                <a:spcPts val="300"/>
              </a:spcBef>
              <a:spcAft>
                <a:spcPts val="300"/>
              </a:spcAft>
              <a:buSzPct val="100000"/>
            </a:pPr>
            <a:r>
              <a:rPr lang="fr-CA" b="1" dirty="0" smtClean="0"/>
              <a:t>Co-création</a:t>
            </a:r>
            <a:r>
              <a:rPr lang="fr-CA" dirty="0" smtClean="0"/>
              <a:t> – la </a:t>
            </a:r>
            <a:r>
              <a:rPr lang="fr-CA" dirty="0" err="1" smtClean="0"/>
              <a:t>co</a:t>
            </a:r>
            <a:r>
              <a:rPr lang="fr-CA" dirty="0" smtClean="0"/>
              <a:t>-création est essentielle pour s’assurer que nous comprenons l’incidence </a:t>
            </a:r>
            <a:r>
              <a:rPr lang="fr-CA" dirty="0"/>
              <a:t>directe </a:t>
            </a:r>
            <a:r>
              <a:rPr lang="fr-CA" dirty="0" smtClean="0"/>
              <a:t>des divers scénarios d’avenir plausibles sur certains secteurs et ministères, comme les RH à EDSC.</a:t>
            </a:r>
          </a:p>
          <a:p>
            <a:pPr marL="182875" lvl="2">
              <a:lnSpc>
                <a:spcPct val="100000"/>
              </a:lnSpc>
              <a:spcBef>
                <a:spcPts val="300"/>
              </a:spcBef>
              <a:spcAft>
                <a:spcPts val="300"/>
              </a:spcAft>
              <a:buSzPct val="100000"/>
            </a:pPr>
            <a:r>
              <a:rPr lang="fr-CA" b="1" dirty="0" smtClean="0"/>
              <a:t>Ressources</a:t>
            </a:r>
            <a:r>
              <a:rPr lang="fr-CA" dirty="0" smtClean="0"/>
              <a:t> – les projets de prospective qui connaissent du succès ont besoin de ressources. </a:t>
            </a:r>
          </a:p>
          <a:p>
            <a:pPr marL="182875" lvl="2">
              <a:lnSpc>
                <a:spcPct val="100000"/>
              </a:lnSpc>
              <a:spcBef>
                <a:spcPts val="300"/>
              </a:spcBef>
              <a:spcAft>
                <a:spcPts val="300"/>
              </a:spcAft>
              <a:buSzPct val="100000"/>
            </a:pPr>
            <a:r>
              <a:rPr lang="fr-CA" b="1" dirty="0" smtClean="0"/>
              <a:t>Expertise</a:t>
            </a:r>
            <a:r>
              <a:rPr lang="fr-CA" dirty="0" smtClean="0"/>
              <a:t> – les experts en prospective stratégique sont essentiels pour élaborer et orienter les projets et contribuer à l’intégration sécuritaire des employés dans l’avenir.</a:t>
            </a:r>
          </a:p>
          <a:p>
            <a:pPr marL="182875" lvl="2">
              <a:lnSpc>
                <a:spcPct val="100000"/>
              </a:lnSpc>
              <a:spcBef>
                <a:spcPts val="300"/>
              </a:spcBef>
              <a:spcAft>
                <a:spcPts val="300"/>
              </a:spcAft>
              <a:buSzPct val="100000"/>
            </a:pPr>
            <a:r>
              <a:rPr lang="fr-CA" b="1" dirty="0" smtClean="0"/>
              <a:t>Confiance et ouverture d’esprit</a:t>
            </a:r>
            <a:r>
              <a:rPr lang="fr-CA" dirty="0" smtClean="0"/>
              <a:t> – comme la prospective est un domaine moins bien compris et qu’il est impossible de disposer de données sur l’avenir (de par leur nature, les données </a:t>
            </a:r>
            <a:r>
              <a:rPr lang="fr-CA" dirty="0" smtClean="0"/>
              <a:t>actuelles </a:t>
            </a:r>
            <a:r>
              <a:rPr lang="fr-CA" dirty="0" smtClean="0"/>
              <a:t>portent </a:t>
            </a:r>
            <a:r>
              <a:rPr lang="fr-CA" dirty="0" smtClean="0"/>
              <a:t>sur des événements passés), les employés peuvent se sentir mal à l’aise et sceptiques face au travail.</a:t>
            </a:r>
          </a:p>
          <a:p>
            <a:pPr marL="182875" lvl="2">
              <a:lnSpc>
                <a:spcPct val="100000"/>
              </a:lnSpc>
              <a:spcBef>
                <a:spcPts val="300"/>
              </a:spcBef>
              <a:spcAft>
                <a:spcPts val="300"/>
              </a:spcAft>
              <a:buSzPct val="100000"/>
            </a:pPr>
            <a:r>
              <a:rPr lang="fr-CA" b="1" dirty="0" smtClean="0"/>
              <a:t>Planification et gestion de projet</a:t>
            </a:r>
            <a:r>
              <a:rPr lang="fr-CA" dirty="0" smtClean="0"/>
              <a:t> </a:t>
            </a:r>
            <a:r>
              <a:rPr lang="fr-CA" b="1" dirty="0"/>
              <a:t>claires </a:t>
            </a:r>
            <a:r>
              <a:rPr lang="fr-CA" dirty="0" smtClean="0"/>
              <a:t>– en disposant de plans et de méthodologies de projet clairs, on peut s’assurer que les projets de prospective demeurent sur la bonne voie et donnent des résultats.</a:t>
            </a:r>
          </a:p>
        </p:txBody>
      </p:sp>
      <p:sp>
        <p:nvSpPr>
          <p:cNvPr id="4" name="Slide Number Placeholder 3"/>
          <p:cNvSpPr>
            <a:spLocks noGrp="1"/>
          </p:cNvSpPr>
          <p:nvPr>
            <p:ph type="sldNum" sz="quarter" idx="12"/>
            <p:custDataLst>
              <p:tags r:id="rId4"/>
            </p:custDataLst>
          </p:nvPr>
        </p:nvSpPr>
        <p:spPr/>
        <p:txBody>
          <a:bodyPr/>
          <a:lstStyle/>
          <a:p>
            <a:fld id="{00383F18-D526-4214-8AC0-839301EE273F}" type="slidenum">
              <a:rPr lang="fr-CA" smtClean="0"/>
              <a:pPr/>
              <a:t>6</a:t>
            </a:fld>
            <a:endParaRPr lang="fr-CA"/>
          </a:p>
        </p:txBody>
      </p:sp>
    </p:spTree>
    <p:extLst>
      <p:ext uri="{BB962C8B-B14F-4D97-AF65-F5344CB8AC3E}">
        <p14:creationId xmlns:p14="http://schemas.microsoft.com/office/powerpoint/2010/main" val="1095574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custDataLst>
              <p:tags r:id="rId1"/>
            </p:custDataLst>
            <p:extLst>
              <p:ext uri="{D42A27DB-BD31-4B8C-83A1-F6EECF244321}">
                <p14:modId xmlns:p14="http://schemas.microsoft.com/office/powerpoint/2010/main" val="2990141053"/>
              </p:ext>
            </p:extLst>
          </p:nvPr>
        </p:nvGraphicFramePr>
        <p:xfrm>
          <a:off x="335360" y="801150"/>
          <a:ext cx="10945216"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custDataLst>
              <p:tags r:id="rId2"/>
            </p:custDataLst>
          </p:nvPr>
        </p:nvSpPr>
        <p:spPr/>
        <p:txBody>
          <a:bodyPr/>
          <a:lstStyle/>
          <a:p>
            <a:r>
              <a:rPr lang="fr-CA" smtClean="0"/>
              <a:t>Le processus de la prospective stratégique</a:t>
            </a:r>
            <a:endParaRPr lang="fr-CA"/>
          </a:p>
        </p:txBody>
      </p:sp>
    </p:spTree>
    <p:extLst>
      <p:ext uri="{BB962C8B-B14F-4D97-AF65-F5344CB8AC3E}">
        <p14:creationId xmlns:p14="http://schemas.microsoft.com/office/powerpoint/2010/main" val="3899207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lstStyle/>
          <a:p>
            <a:r>
              <a:rPr lang="fr-CA" dirty="0" smtClean="0">
                <a:solidFill>
                  <a:schemeClr val="bg1"/>
                </a:solidFill>
              </a:rPr>
              <a:t>Les principaux facteurs de changement </a:t>
            </a:r>
            <a:r>
              <a:rPr lang="fr-CA" smtClean="0">
                <a:solidFill>
                  <a:schemeClr val="bg1"/>
                </a:solidFill>
              </a:rPr>
              <a:t>de l’avenir </a:t>
            </a:r>
            <a:r>
              <a:rPr lang="fr-CA" dirty="0" smtClean="0">
                <a:solidFill>
                  <a:schemeClr val="bg1"/>
                </a:solidFill>
              </a:rPr>
              <a:t>du travail</a:t>
            </a:r>
            <a:endParaRPr lang="fr-CA" dirty="0">
              <a:solidFill>
                <a:schemeClr val="bg1"/>
              </a:solidFill>
            </a:endParaRPr>
          </a:p>
        </p:txBody>
      </p:sp>
      <p:sp>
        <p:nvSpPr>
          <p:cNvPr id="3" name="Subtitle 2"/>
          <p:cNvSpPr>
            <a:spLocks noGrp="1"/>
          </p:cNvSpPr>
          <p:nvPr>
            <p:ph type="subTitle" idx="1"/>
            <p:custDataLst>
              <p:tags r:id="rId2"/>
            </p:custDataLst>
          </p:nvPr>
        </p:nvSpPr>
        <p:spPr/>
        <p:txBody>
          <a:bodyPr/>
          <a:lstStyle/>
          <a:p>
            <a:endParaRPr lang="fr-CA" b="1">
              <a:solidFill>
                <a:schemeClr val="bg1"/>
              </a:solidFill>
            </a:endParaRPr>
          </a:p>
        </p:txBody>
      </p:sp>
    </p:spTree>
    <p:extLst>
      <p:ext uri="{BB962C8B-B14F-4D97-AF65-F5344CB8AC3E}">
        <p14:creationId xmlns:p14="http://schemas.microsoft.com/office/powerpoint/2010/main" val="2268967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b="1" smtClean="0"/>
              <a:t>Principaux facteurs de changement</a:t>
            </a:r>
            <a:endParaRPr lang="fr-CA" b="1"/>
          </a:p>
        </p:txBody>
      </p:sp>
      <p:sp>
        <p:nvSpPr>
          <p:cNvPr id="3" name="Content Placeholder 2"/>
          <p:cNvSpPr>
            <a:spLocks noGrp="1"/>
          </p:cNvSpPr>
          <p:nvPr>
            <p:ph idx="1"/>
            <p:custDataLst>
              <p:tags r:id="rId2"/>
            </p:custDataLst>
          </p:nvPr>
        </p:nvSpPr>
        <p:spPr>
          <a:xfrm>
            <a:off x="119336" y="1556793"/>
            <a:ext cx="10369152" cy="5112568"/>
          </a:xfrm>
        </p:spPr>
        <p:txBody>
          <a:bodyPr>
            <a:noAutofit/>
          </a:bodyPr>
          <a:lstStyle/>
          <a:p>
            <a:pPr lvl="0">
              <a:lnSpc>
                <a:spcPct val="100000"/>
              </a:lnSpc>
              <a:spcBef>
                <a:spcPts val="600"/>
              </a:spcBef>
            </a:pPr>
            <a:r>
              <a:rPr lang="fr-CA" sz="1400" dirty="0" smtClean="0"/>
              <a:t>Les </a:t>
            </a:r>
            <a:r>
              <a:rPr lang="fr-CA" sz="1400" b="1" dirty="0"/>
              <a:t>p</a:t>
            </a:r>
            <a:r>
              <a:rPr lang="fr-CA" sz="1400" b="1" dirty="0" smtClean="0"/>
              <a:t>lateformes numériques de travail et l’automatisation</a:t>
            </a:r>
            <a:r>
              <a:rPr lang="fr-CA" sz="1400" dirty="0" smtClean="0"/>
              <a:t> favorisent la désagrégation des emplois, ce qui se traduit par des </a:t>
            </a:r>
            <a:r>
              <a:rPr lang="fr-CA" sz="1400" b="1" dirty="0" smtClean="0"/>
              <a:t>emplois temporaires et axés sur les tâches</a:t>
            </a:r>
            <a:r>
              <a:rPr lang="fr-CA" sz="1400" dirty="0" smtClean="0"/>
              <a:t>.</a:t>
            </a:r>
            <a:endParaRPr lang="fr-CA" sz="1400" dirty="0"/>
          </a:p>
          <a:p>
            <a:pPr lvl="0">
              <a:lnSpc>
                <a:spcPct val="100000"/>
              </a:lnSpc>
              <a:spcBef>
                <a:spcPts val="600"/>
              </a:spcBef>
            </a:pPr>
            <a:r>
              <a:rPr lang="fr-CA" sz="1400" dirty="0" smtClean="0"/>
              <a:t>L’</a:t>
            </a:r>
            <a:r>
              <a:rPr lang="fr-CA" sz="1400" b="1" dirty="0" smtClean="0"/>
              <a:t>intelligence artificielle et la robotique </a:t>
            </a:r>
            <a:r>
              <a:rPr lang="fr-CA" sz="1400" dirty="0" smtClean="0"/>
              <a:t>sont jumelées aux travailleurs pour </a:t>
            </a:r>
            <a:r>
              <a:rPr lang="fr-CA" sz="1400" b="1" dirty="0" smtClean="0"/>
              <a:t>accroître les capacités dans les domaines du savoir et du travail physique</a:t>
            </a:r>
            <a:r>
              <a:rPr lang="fr-CA" sz="1400" dirty="0" smtClean="0"/>
              <a:t>.</a:t>
            </a:r>
            <a:endParaRPr lang="fr-CA" sz="1400" dirty="0"/>
          </a:p>
          <a:p>
            <a:pPr lvl="0">
              <a:lnSpc>
                <a:spcPct val="100000"/>
              </a:lnSpc>
              <a:spcBef>
                <a:spcPts val="600"/>
              </a:spcBef>
            </a:pPr>
            <a:r>
              <a:rPr lang="fr-CA" sz="1400" b="1" dirty="0" smtClean="0"/>
              <a:t>Connaissances : </a:t>
            </a:r>
            <a:r>
              <a:rPr lang="fr-CA" sz="1400" dirty="0" smtClean="0"/>
              <a:t>L’</a:t>
            </a:r>
            <a:r>
              <a:rPr lang="fr-CA" sz="1400" b="1" dirty="0" smtClean="0"/>
              <a:t>intelligence artificielle </a:t>
            </a:r>
            <a:r>
              <a:rPr lang="fr-CA" sz="1400" dirty="0" smtClean="0"/>
              <a:t>peut lire et analyser plus de renseignements plus rapidement que les êtres humains, ce qui augmente la quantité de renseignements utilisés dans le processus décisionnel. Cela pourrait permettre à certains domaines de progresser considérablement, car la compréhension augmente grandement et les découvertes scientifiques se multiplient.</a:t>
            </a:r>
            <a:endParaRPr lang="fr-CA" sz="1400" dirty="0"/>
          </a:p>
          <a:p>
            <a:pPr lvl="0">
              <a:lnSpc>
                <a:spcPct val="100000"/>
              </a:lnSpc>
              <a:spcBef>
                <a:spcPts val="600"/>
              </a:spcBef>
            </a:pPr>
            <a:r>
              <a:rPr lang="fr-CA" sz="1400" b="1" dirty="0" smtClean="0"/>
              <a:t>Physique : </a:t>
            </a:r>
            <a:r>
              <a:rPr lang="fr-CA" sz="1400" dirty="0" smtClean="0"/>
              <a:t>Diminution des risques, nouvelles possibilités (collaboration entre robots et êtres humains dans les mines, les zones sinistrées et le camionnage à longue distance).</a:t>
            </a:r>
            <a:endParaRPr lang="fr-CA" sz="1400" dirty="0"/>
          </a:p>
          <a:p>
            <a:pPr lvl="0">
              <a:lnSpc>
                <a:spcPct val="100000"/>
              </a:lnSpc>
              <a:spcBef>
                <a:spcPts val="600"/>
              </a:spcBef>
            </a:pPr>
            <a:r>
              <a:rPr lang="fr-CA" sz="1400" dirty="0" smtClean="0"/>
              <a:t>Les </a:t>
            </a:r>
            <a:r>
              <a:rPr lang="fr-CA" sz="1400" b="1" dirty="0" smtClean="0"/>
              <a:t>technologies numériques combinées</a:t>
            </a:r>
            <a:r>
              <a:rPr lang="fr-CA" sz="1400" dirty="0" smtClean="0"/>
              <a:t>, comme </a:t>
            </a:r>
            <a:r>
              <a:rPr lang="fr-CA" sz="1400" b="1" dirty="0" smtClean="0"/>
              <a:t>la réalité augmentée, la réalité virtuelle et la réalité mixte,</a:t>
            </a:r>
            <a:r>
              <a:rPr lang="fr-CA" sz="1400" dirty="0" smtClean="0"/>
              <a:t> ainsi que les </a:t>
            </a:r>
            <a:r>
              <a:rPr lang="fr-CA" sz="1400" b="1" dirty="0" smtClean="0"/>
              <a:t>mesures incitatives à la réinstallation</a:t>
            </a:r>
            <a:r>
              <a:rPr lang="fr-CA" sz="1400" dirty="0" smtClean="0"/>
              <a:t>, contribuent à accroître le </a:t>
            </a:r>
            <a:r>
              <a:rPr lang="fr-CA" sz="1400" b="1" dirty="0" smtClean="0"/>
              <a:t>télétravail</a:t>
            </a:r>
            <a:r>
              <a:rPr lang="fr-CA" sz="1400" dirty="0" smtClean="0"/>
              <a:t>.</a:t>
            </a:r>
            <a:endParaRPr lang="fr-CA" sz="1400" dirty="0"/>
          </a:p>
          <a:p>
            <a:pPr lvl="0">
              <a:lnSpc>
                <a:spcPct val="100000"/>
              </a:lnSpc>
              <a:spcBef>
                <a:spcPts val="600"/>
              </a:spcBef>
            </a:pPr>
            <a:r>
              <a:rPr lang="fr-CA" sz="1400" dirty="0" smtClean="0"/>
              <a:t>Les </a:t>
            </a:r>
            <a:r>
              <a:rPr lang="fr-CA" sz="1400" b="1" dirty="0" smtClean="0"/>
              <a:t>percées dans les technologies numériques </a:t>
            </a:r>
            <a:r>
              <a:rPr lang="fr-CA" sz="1400" dirty="0" smtClean="0"/>
              <a:t>(l’</a:t>
            </a:r>
            <a:r>
              <a:rPr lang="fr-CA" sz="1400" b="1" dirty="0" smtClean="0"/>
              <a:t>Internet des objets</a:t>
            </a:r>
            <a:r>
              <a:rPr lang="fr-CA" sz="1400" dirty="0" smtClean="0"/>
              <a:t>) entraînent une hausse du nombre de </a:t>
            </a:r>
            <a:r>
              <a:rPr lang="fr-CA" sz="1400" b="1" dirty="0" smtClean="0"/>
              <a:t>villes</a:t>
            </a:r>
            <a:r>
              <a:rPr lang="fr-CA" sz="1400" dirty="0" smtClean="0"/>
              <a:t> et d’</a:t>
            </a:r>
            <a:r>
              <a:rPr lang="fr-CA" sz="1400" b="1" dirty="0" smtClean="0"/>
              <a:t>espaces de travail intelligents</a:t>
            </a:r>
            <a:r>
              <a:rPr lang="fr-CA" sz="1400" dirty="0" smtClean="0"/>
              <a:t>.</a:t>
            </a:r>
          </a:p>
          <a:p>
            <a:pPr>
              <a:lnSpc>
                <a:spcPct val="100000"/>
              </a:lnSpc>
              <a:spcBef>
                <a:spcPts val="600"/>
              </a:spcBef>
            </a:pPr>
            <a:r>
              <a:rPr lang="fr-CA" sz="1400" dirty="0" smtClean="0"/>
              <a:t>Le </a:t>
            </a:r>
            <a:r>
              <a:rPr lang="fr-CA" sz="1400" b="1" dirty="0" smtClean="0"/>
              <a:t>déclin de la confiance à l’égard du gouvernement et l’évolution du paysage de l’information</a:t>
            </a:r>
            <a:r>
              <a:rPr lang="fr-CA" sz="1400" dirty="0" smtClean="0"/>
              <a:t> occasionnent une hausse des exigences en matière de transparence, une réticence à communiquer des données au gouvernement, un accès toujours plus grand aux renseignements de tous types (faux renseignements, opinions, faits, etc.) et un besoin de compétences numériques et médiatiques. Nous constatons également que des entités non gouvernementales prennent en charge des services traditionnellement assumés par le gouvernement (cartels, entreprises, organismes sans but lucratif, etc.).</a:t>
            </a:r>
            <a:endParaRPr lang="fr-CA" sz="1400" dirty="0"/>
          </a:p>
          <a:p>
            <a:pPr lvl="0">
              <a:lnSpc>
                <a:spcPct val="100000"/>
              </a:lnSpc>
              <a:spcBef>
                <a:spcPts val="600"/>
              </a:spcBef>
            </a:pPr>
            <a:r>
              <a:rPr lang="fr-CA" sz="1400" dirty="0" smtClean="0"/>
              <a:t>Les </a:t>
            </a:r>
            <a:r>
              <a:rPr lang="fr-CA" sz="1400" b="1" dirty="0" smtClean="0"/>
              <a:t>attentes sociétales à l’égard de l’employeur </a:t>
            </a:r>
            <a:r>
              <a:rPr lang="fr-CA" sz="1400" dirty="0" smtClean="0"/>
              <a:t>sont en évolution. L’onde de choc provoquée par la </a:t>
            </a:r>
            <a:r>
              <a:rPr lang="fr-CA" sz="1400" b="1" dirty="0" smtClean="0"/>
              <a:t>COVID‑19</a:t>
            </a:r>
            <a:r>
              <a:rPr lang="fr-CA" sz="1400" dirty="0" smtClean="0"/>
              <a:t>, qui a favorisé le </a:t>
            </a:r>
            <a:r>
              <a:rPr lang="fr-CA" sz="1400" b="1" dirty="0" smtClean="0"/>
              <a:t>télétravail</a:t>
            </a:r>
            <a:r>
              <a:rPr lang="fr-CA" sz="1400" dirty="0" smtClean="0"/>
              <a:t>, jumelée à des </a:t>
            </a:r>
            <a:r>
              <a:rPr lang="fr-CA" sz="1400" b="1" dirty="0" smtClean="0"/>
              <a:t>flux d’information infinis</a:t>
            </a:r>
            <a:r>
              <a:rPr lang="fr-CA" sz="1400" dirty="0" smtClean="0"/>
              <a:t>, entraîne un changement dans la </a:t>
            </a:r>
            <a:r>
              <a:rPr lang="fr-CA" sz="1400" b="1" dirty="0" smtClean="0"/>
              <a:t>relation </a:t>
            </a:r>
            <a:r>
              <a:rPr lang="fr-CA" sz="1400" b="1" dirty="0" err="1" smtClean="0"/>
              <a:t>employeur‑employé</a:t>
            </a:r>
            <a:r>
              <a:rPr lang="fr-CA" sz="1400" dirty="0" smtClean="0"/>
              <a:t>.</a:t>
            </a:r>
          </a:p>
          <a:p>
            <a:pPr marL="0" indent="0">
              <a:lnSpc>
                <a:spcPct val="100000"/>
              </a:lnSpc>
              <a:spcBef>
                <a:spcPts val="600"/>
              </a:spcBef>
              <a:buNone/>
            </a:pPr>
            <a:r>
              <a:rPr lang="fr-CA" sz="1400" dirty="0" smtClean="0"/>
              <a:t>* Voir les définitions à l’Annexe 1.</a:t>
            </a:r>
            <a:endParaRPr lang="fr-CA" sz="1400" dirty="0"/>
          </a:p>
        </p:txBody>
      </p:sp>
      <p:sp>
        <p:nvSpPr>
          <p:cNvPr id="6" name="Slide Number Placeholder 5"/>
          <p:cNvSpPr>
            <a:spLocks noGrp="1"/>
          </p:cNvSpPr>
          <p:nvPr>
            <p:ph type="sldNum" sz="quarter" idx="12"/>
            <p:custDataLst>
              <p:tags r:id="rId3"/>
            </p:custDataLst>
          </p:nvPr>
        </p:nvSpPr>
        <p:spPr/>
        <p:txBody>
          <a:bodyPr/>
          <a:lstStyle/>
          <a:p>
            <a:fld id="{00383F18-D526-4214-8AC0-839301EE273F}" type="slidenum">
              <a:rPr lang="fr-CA" smtClean="0"/>
              <a:pPr/>
              <a:t>9</a:t>
            </a:fld>
            <a:endParaRPr lang="fr-CA"/>
          </a:p>
        </p:txBody>
      </p:sp>
    </p:spTree>
    <p:extLst>
      <p:ext uri="{BB962C8B-B14F-4D97-AF65-F5344CB8AC3E}">
        <p14:creationId xmlns:p14="http://schemas.microsoft.com/office/powerpoint/2010/main" val="40997637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817786|-9193934|-8748374|-551354|-16777216|ESDC&quot;,&quot;Id&quot;:&quot;604f74db3439434dc41ab85e&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7"/>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5"/>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4_Frame">
  <a:themeElements>
    <a:clrScheme name="Custom 1">
      <a:dk1>
        <a:srgbClr val="000000"/>
      </a:dk1>
      <a:lt1>
        <a:srgbClr val="FFFFFF"/>
      </a:lt1>
      <a:dk2>
        <a:srgbClr val="545454"/>
      </a:dk2>
      <a:lt2>
        <a:srgbClr val="BFBFBF"/>
      </a:lt2>
      <a:accent1>
        <a:srgbClr val="62B9AF"/>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2_Frame">
  <a:themeElements>
    <a:clrScheme name="Custom 7">
      <a:dk1>
        <a:srgbClr val="000000"/>
      </a:dk1>
      <a:lt1>
        <a:srgbClr val="FFFFFF"/>
      </a:lt1>
      <a:dk2>
        <a:srgbClr val="545454"/>
      </a:dk2>
      <a:lt2>
        <a:srgbClr val="BFBFBF"/>
      </a:lt2>
      <a:accent1>
        <a:srgbClr val="62B9AF"/>
      </a:accent1>
      <a:accent2>
        <a:srgbClr val="FAB900"/>
      </a:accent2>
      <a:accent3>
        <a:srgbClr val="FF0000"/>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1_Frame">
  <a:themeElements>
    <a:clrScheme name="Custom 1">
      <a:dk1>
        <a:srgbClr val="000000"/>
      </a:dk1>
      <a:lt1>
        <a:srgbClr val="FFFFFF"/>
      </a:lt1>
      <a:dk2>
        <a:srgbClr val="545454"/>
      </a:dk2>
      <a:lt2>
        <a:srgbClr val="BFBFBF"/>
      </a:lt2>
      <a:accent1>
        <a:srgbClr val="62B9AF"/>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usiness_x0020_Area xmlns="05d3c332-116b-47fe-81ba-74d754799811">Director's Office</Business_x0020_Area>
    <Document_x0020_type xmlns="05d3c332-116b-47fe-81ba-74d754799811">Deck or Presentation</Document_x0020_type>
    <Initiatives xmlns="05d3c332-116b-47fe-81ba-74d754799811">North Star</Initiative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7636E6A1C901428FDF248AE776292F" ma:contentTypeVersion="4" ma:contentTypeDescription="Create a new document." ma:contentTypeScope="" ma:versionID="37b491e3063b49317ffadd79a5326582">
  <xsd:schema xmlns:xsd="http://www.w3.org/2001/XMLSchema" xmlns:xs="http://www.w3.org/2001/XMLSchema" xmlns:p="http://schemas.microsoft.com/office/2006/metadata/properties" xmlns:ns2="05d3c332-116b-47fe-81ba-74d754799811" targetNamespace="http://schemas.microsoft.com/office/2006/metadata/properties" ma:root="true" ma:fieldsID="6b912755207c4bdd8024ef08ab84c33b" ns2:_="">
    <xsd:import namespace="05d3c332-116b-47fe-81ba-74d754799811"/>
    <xsd:element name="properties">
      <xsd:complexType>
        <xsd:sequence>
          <xsd:element name="documentManagement">
            <xsd:complexType>
              <xsd:all>
                <xsd:element ref="ns2:Document_x0020_type"/>
                <xsd:element ref="ns2:Business_x0020_Area"/>
                <xsd:element ref="ns2:Initiative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d3c332-116b-47fe-81ba-74d754799811" elementFormDefault="qualified">
    <xsd:import namespace="http://schemas.microsoft.com/office/2006/documentManagement/types"/>
    <xsd:import namespace="http://schemas.microsoft.com/office/infopath/2007/PartnerControls"/>
    <xsd:element name="Document_x0020_type" ma:index="8" ma:displayName="Document type" ma:format="Dropdown" ma:internalName="Document_x0020_type">
      <xsd:simpleType>
        <xsd:restriction base="dms:Choice">
          <xsd:enumeration value="Administrative"/>
          <xsd:enumeration value="Agenda"/>
          <xsd:enumeration value="Agreement"/>
          <xsd:enumeration value="Articles"/>
          <xsd:enumeration value="Background"/>
          <xsd:enumeration value="Correspondence"/>
          <xsd:enumeration value="Debrief"/>
          <xsd:enumeration value="Deck or Presentation"/>
          <xsd:enumeration value="Email"/>
          <xsd:enumeration value="Form"/>
          <xsd:enumeration value="Infographic"/>
          <xsd:enumeration value="Information"/>
          <xsd:enumeration value="Letter"/>
          <xsd:enumeration value="Minutes"/>
          <xsd:enumeration value="Note"/>
          <xsd:enumeration value="Picture"/>
          <xsd:enumeration value="Report"/>
          <xsd:enumeration value="Strategic advice"/>
          <xsd:enumeration value="Template"/>
        </xsd:restriction>
      </xsd:simpleType>
    </xsd:element>
    <xsd:element name="Business_x0020_Area" ma:index="9" ma:displayName="Business area" ma:format="Dropdown" ma:internalName="Business_x0020_Area">
      <xsd:simpleType>
        <xsd:restriction base="dms:Choice">
          <xsd:enumeration value="ATIP"/>
          <xsd:enumeration value="Bilat"/>
          <xsd:enumeration value="Briefing package"/>
          <xsd:enumeration value="Comm's product"/>
          <xsd:enumeration value="Committee"/>
          <xsd:enumeration value="Consulting Agencies"/>
          <xsd:enumeration value="Director's Office"/>
          <xsd:enumeration value="Event/Conference"/>
          <xsd:enumeration value="Finance/Budget"/>
          <xsd:enumeration value="HRBI Team"/>
          <xsd:enumeration value="Human Resources"/>
          <xsd:enumeration value="Meeting"/>
          <xsd:enumeration value="Private Sector"/>
          <xsd:enumeration value="Procurement"/>
          <xsd:enumeration value="Procedure"/>
          <xsd:enumeration value="Public Service"/>
          <xsd:enumeration value="Reference"/>
          <xsd:enumeration value="Research"/>
          <xsd:enumeration value="SharePoint"/>
          <xsd:enumeration value="Survey"/>
          <xsd:enumeration value="Training"/>
          <xsd:enumeration value="Working group"/>
        </xsd:restriction>
      </xsd:simpleType>
    </xsd:element>
    <xsd:element name="Initiatives" ma:index="10" ma:displayName="Initiatives" ma:format="Dropdown" ma:internalName="Initiatives">
      <xsd:simpleType>
        <xsd:restriction base="dms:Choice">
          <xsd:enumeration value="Administration"/>
          <xsd:enumeration value="Artificial Intelligence"/>
          <xsd:enumeration value="Best HR Practice"/>
          <xsd:enumeration value="Chatbot"/>
          <xsd:enumeration value="Communications"/>
          <xsd:enumeration value="DisruptHR talks"/>
          <xsd:enumeration value="Diversity &amp; Inclusion"/>
          <xsd:enumeration value="Foresight"/>
          <xsd:enumeration value="Future of HR"/>
          <xsd:enumeration value="Future of Work"/>
          <xsd:enumeration value="Gartner"/>
          <xsd:enumeration value="General"/>
          <xsd:enumeration value="HRBI Newsletter"/>
          <xsd:enumeration value="HRSC Interactive Support Tool"/>
          <xsd:enumeration value="HR-to-pay"/>
          <xsd:enumeration value="Leadership Forum"/>
          <xsd:enumeration value="Mental Health Wellness"/>
          <xsd:enumeration value="Mobile Gateway"/>
          <xsd:enumeration value="North Star"/>
          <xsd:enumeration value="Top 100"/>
          <xsd:enumeration value="VidCruiter"/>
          <xsd:enumeration value="YMAGIN-IMAJI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4B0F56-F20B-46BD-B91E-64E03849E0AD}">
  <ds:schemaRefs>
    <ds:schemaRef ds:uri="http://schemas.microsoft.com/office/2006/metadata/properties"/>
    <ds:schemaRef ds:uri="05d3c332-116b-47fe-81ba-74d754799811"/>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www.w3.org/XML/1998/namespace"/>
  </ds:schemaRefs>
</ds:datastoreItem>
</file>

<file path=customXml/itemProps2.xml><?xml version="1.0" encoding="utf-8"?>
<ds:datastoreItem xmlns:ds="http://schemas.openxmlformats.org/officeDocument/2006/customXml" ds:itemID="{FB7B07F1-551B-4DF8-9DA6-017D569992EE}">
  <ds:schemaRefs>
    <ds:schemaRef ds:uri="http://schemas.microsoft.com/sharepoint/v3/contenttype/forms"/>
  </ds:schemaRefs>
</ds:datastoreItem>
</file>

<file path=customXml/itemProps3.xml><?xml version="1.0" encoding="utf-8"?>
<ds:datastoreItem xmlns:ds="http://schemas.openxmlformats.org/officeDocument/2006/customXml" ds:itemID="{B093D7B8-440C-4A62-8D2B-2EC8C29C4E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d3c332-116b-47fe-81ba-74d7547998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16548</TotalTime>
  <Words>2481</Words>
  <Application>Microsoft Office PowerPoint</Application>
  <PresentationFormat>Widescreen</PresentationFormat>
  <Paragraphs>190</Paragraphs>
  <Slides>17</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17</vt:i4>
      </vt:variant>
    </vt:vector>
  </HeadingPairs>
  <TitlesOfParts>
    <vt:vector size="24" baseType="lpstr">
      <vt:lpstr>Arial</vt:lpstr>
      <vt:lpstr>Calibri</vt:lpstr>
      <vt:lpstr>Corbel</vt:lpstr>
      <vt:lpstr>Wingdings 2</vt:lpstr>
      <vt:lpstr>4_Frame</vt:lpstr>
      <vt:lpstr>2_Frame</vt:lpstr>
      <vt:lpstr>1_Frame</vt:lpstr>
      <vt:lpstr>RH 2030 – Aperçu de la prospective stratégique</vt:lpstr>
      <vt:lpstr>Prospective : Qu’est-ce que c’est et pourquoi l’utilisons‑nous?</vt:lpstr>
      <vt:lpstr>Exploration d’autres avenirs possibles</vt:lpstr>
      <vt:lpstr>Les défis des études prospectives</vt:lpstr>
      <vt:lpstr>Adopter le changement</vt:lpstr>
      <vt:lpstr>Les clés du succès du travail stratégique de l’avenir</vt:lpstr>
      <vt:lpstr>Le processus de la prospective stratégique</vt:lpstr>
      <vt:lpstr>Les principaux facteurs de changement de l’avenir du travail</vt:lpstr>
      <vt:lpstr>Principaux facteurs de changement</vt:lpstr>
      <vt:lpstr>Prospective des RH</vt:lpstr>
      <vt:lpstr>Exemples d’aujourd’hui (ou, plus précisément, d’hier)</vt:lpstr>
      <vt:lpstr>Concevoir des scénarios et façonner l’avenir souhaité</vt:lpstr>
      <vt:lpstr>Conception de scénarios - Approche des quatre archétypes</vt:lpstr>
      <vt:lpstr>Conception de scénarios d’avenir des RH (aperçu)</vt:lpstr>
      <vt:lpstr>Concevoir l’avenir souhaité</vt:lpstr>
      <vt:lpstr>Annexe 1 :  Définitions</vt:lpstr>
      <vt:lpstr>Définitions provenant des diapositives sur la prospective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NS-Foresight_Presentation_2021-01-07_v1.pptx</dc:title>
  <dc:creator>Étienne Laliberté</dc:creator>
  <cp:lastModifiedBy>Omar, Malika M [NC]</cp:lastModifiedBy>
  <cp:revision>294</cp:revision>
  <cp:lastPrinted>2021-03-12T19:28:46Z</cp:lastPrinted>
  <dcterms:created xsi:type="dcterms:W3CDTF">2020-11-30T21:19:52Z</dcterms:created>
  <dcterms:modified xsi:type="dcterms:W3CDTF">2021-03-19T12:49:16Z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0x010100CD7636E6A1C901428FDF248AE776292F</vt:lpwstr>
  </property>
</Properties>
</file>