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9"/>
  </p:notesMasterIdLst>
  <p:sldIdLst>
    <p:sldId id="286" r:id="rId7"/>
    <p:sldId id="258" r:id="rId8"/>
    <p:sldId id="284" r:id="rId9"/>
    <p:sldId id="279" r:id="rId10"/>
    <p:sldId id="283" r:id="rId11"/>
    <p:sldId id="281" r:id="rId12"/>
    <p:sldId id="280" r:id="rId13"/>
    <p:sldId id="264" r:id="rId14"/>
    <p:sldId id="266" r:id="rId15"/>
    <p:sldId id="275" r:id="rId16"/>
    <p:sldId id="277" r:id="rId17"/>
    <p:sldId id="2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Paradis" initials="DP" lastIdx="17" clrIdx="0">
    <p:extLst>
      <p:ext uri="{19B8F6BF-5375-455C-9EA6-DF929625EA0E}">
        <p15:presenceInfo xmlns:p15="http://schemas.microsoft.com/office/powerpoint/2012/main" userId="93f32eb927b20ede" providerId="Windows Live"/>
      </p:ext>
    </p:extLst>
  </p:cmAuthor>
  <p:cmAuthor id="2" name="Julie Gauthier" initials="JG" lastIdx="6" clrIdx="1">
    <p:extLst>
      <p:ext uri="{19B8F6BF-5375-455C-9EA6-DF929625EA0E}">
        <p15:presenceInfo xmlns:p15="http://schemas.microsoft.com/office/powerpoint/2012/main" userId="506ab6f5bdfb3508" providerId="Windows Live"/>
      </p:ext>
    </p:extLst>
  </p:cmAuthor>
  <p:cmAuthor id="3" name="Charlotte 💖😘💎" initials="C" lastIdx="2" clrIdx="2">
    <p:extLst>
      <p:ext uri="{19B8F6BF-5375-455C-9EA6-DF929625EA0E}">
        <p15:presenceInfo xmlns:p15="http://schemas.microsoft.com/office/powerpoint/2012/main" userId="4576cda8b64491af" providerId="Windows Live"/>
      </p:ext>
    </p:extLst>
  </p:cmAuthor>
  <p:cmAuthor id="4" name="Utilisateur invité" initials="Ui" lastIdx="5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5D8C4-A038-4BD2-8B92-BF211D222DCD}" v="60" dt="2020-04-29T01:46:39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36" autoAdjust="0"/>
    <p:restoredTop sz="77746" autoAdjust="0"/>
  </p:normalViewPr>
  <p:slideViewPr>
    <p:cSldViewPr snapToGrid="0">
      <p:cViewPr varScale="1">
        <p:scale>
          <a:sx n="38" d="100"/>
          <a:sy n="38" d="100"/>
        </p:scale>
        <p:origin x="9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Gauthier" userId="506ab6f5bdfb3508" providerId="Windows Live" clId="Web-{1A864669-7317-4E08-A722-2D64C7555F08}"/>
    <pc:docChg chg="modSld">
      <pc:chgData name="Julie Gauthier" userId="506ab6f5bdfb3508" providerId="Windows Live" clId="Web-{1A864669-7317-4E08-A722-2D64C7555F08}" dt="2020-04-29T14:50:38.555" v="28" actId="20577"/>
      <pc:docMkLst>
        <pc:docMk/>
      </pc:docMkLst>
      <pc:sldChg chg="modSp">
        <pc:chgData name="Julie Gauthier" userId="506ab6f5bdfb3508" providerId="Windows Live" clId="Web-{1A864669-7317-4E08-A722-2D64C7555F08}" dt="2020-04-29T14:48:56.367" v="7" actId="20577"/>
        <pc:sldMkLst>
          <pc:docMk/>
          <pc:sldMk cId="2867387118" sldId="279"/>
        </pc:sldMkLst>
        <pc:spChg chg="mod">
          <ac:chgData name="Julie Gauthier" userId="506ab6f5bdfb3508" providerId="Windows Live" clId="Web-{1A864669-7317-4E08-A722-2D64C7555F08}" dt="2020-04-29T14:48:19.695" v="3" actId="20577"/>
          <ac:spMkLst>
            <pc:docMk/>
            <pc:sldMk cId="2867387118" sldId="279"/>
            <ac:spMk id="2" creationId="{00000000-0000-0000-0000-000000000000}"/>
          </ac:spMkLst>
        </pc:spChg>
        <pc:spChg chg="mod">
          <ac:chgData name="Julie Gauthier" userId="506ab6f5bdfb3508" providerId="Windows Live" clId="Web-{1A864669-7317-4E08-A722-2D64C7555F08}" dt="2020-04-29T14:48:56.367" v="7" actId="20577"/>
          <ac:spMkLst>
            <pc:docMk/>
            <pc:sldMk cId="2867387118" sldId="279"/>
            <ac:spMk id="3" creationId="{00000000-0000-0000-0000-000000000000}"/>
          </ac:spMkLst>
        </pc:spChg>
      </pc:sldChg>
      <pc:sldChg chg="modSp">
        <pc:chgData name="Julie Gauthier" userId="506ab6f5bdfb3508" providerId="Windows Live" clId="Web-{1A864669-7317-4E08-A722-2D64C7555F08}" dt="2020-04-29T14:50:38.540" v="27" actId="20577"/>
        <pc:sldMkLst>
          <pc:docMk/>
          <pc:sldMk cId="1581405486" sldId="280"/>
        </pc:sldMkLst>
        <pc:spChg chg="mod">
          <ac:chgData name="Julie Gauthier" userId="506ab6f5bdfb3508" providerId="Windows Live" clId="Web-{1A864669-7317-4E08-A722-2D64C7555F08}" dt="2020-04-29T14:50:16.415" v="23" actId="20577"/>
          <ac:spMkLst>
            <pc:docMk/>
            <pc:sldMk cId="1581405486" sldId="280"/>
            <ac:spMk id="2" creationId="{00000000-0000-0000-0000-000000000000}"/>
          </ac:spMkLst>
        </pc:spChg>
        <pc:spChg chg="mod">
          <ac:chgData name="Julie Gauthier" userId="506ab6f5bdfb3508" providerId="Windows Live" clId="Web-{1A864669-7317-4E08-A722-2D64C7555F08}" dt="2020-04-29T14:50:38.540" v="27" actId="20577"/>
          <ac:spMkLst>
            <pc:docMk/>
            <pc:sldMk cId="1581405486" sldId="280"/>
            <ac:spMk id="3" creationId="{00000000-0000-0000-0000-000000000000}"/>
          </ac:spMkLst>
        </pc:spChg>
      </pc:sldChg>
      <pc:sldChg chg="modSp">
        <pc:chgData name="Julie Gauthier" userId="506ab6f5bdfb3508" providerId="Windows Live" clId="Web-{1A864669-7317-4E08-A722-2D64C7555F08}" dt="2020-04-29T14:49:53.008" v="19" actId="20577"/>
        <pc:sldMkLst>
          <pc:docMk/>
          <pc:sldMk cId="1054736410" sldId="281"/>
        </pc:sldMkLst>
        <pc:spChg chg="mod">
          <ac:chgData name="Julie Gauthier" userId="506ab6f5bdfb3508" providerId="Windows Live" clId="Web-{1A864669-7317-4E08-A722-2D64C7555F08}" dt="2020-04-29T14:49:53.008" v="19" actId="20577"/>
          <ac:spMkLst>
            <pc:docMk/>
            <pc:sldMk cId="1054736410" sldId="281"/>
            <ac:spMk id="3" creationId="{00000000-0000-0000-0000-000000000000}"/>
          </ac:spMkLst>
        </pc:spChg>
      </pc:sldChg>
      <pc:sldChg chg="modSp">
        <pc:chgData name="Julie Gauthier" userId="506ab6f5bdfb3508" providerId="Windows Live" clId="Web-{1A864669-7317-4E08-A722-2D64C7555F08}" dt="2020-04-29T14:49:24.774" v="15" actId="20577"/>
        <pc:sldMkLst>
          <pc:docMk/>
          <pc:sldMk cId="3859383312" sldId="283"/>
        </pc:sldMkLst>
        <pc:spChg chg="mod">
          <ac:chgData name="Julie Gauthier" userId="506ab6f5bdfb3508" providerId="Windows Live" clId="Web-{1A864669-7317-4E08-A722-2D64C7555F08}" dt="2020-04-29T14:49:10.570" v="11" actId="20577"/>
          <ac:spMkLst>
            <pc:docMk/>
            <pc:sldMk cId="3859383312" sldId="283"/>
            <ac:spMk id="2" creationId="{00000000-0000-0000-0000-000000000000}"/>
          </ac:spMkLst>
        </pc:spChg>
        <pc:spChg chg="mod">
          <ac:chgData name="Julie Gauthier" userId="506ab6f5bdfb3508" providerId="Windows Live" clId="Web-{1A864669-7317-4E08-A722-2D64C7555F08}" dt="2020-04-29T14:49:24.774" v="15" actId="20577"/>
          <ac:spMkLst>
            <pc:docMk/>
            <pc:sldMk cId="3859383312" sldId="283"/>
            <ac:spMk id="3" creationId="{00000000-0000-0000-0000-000000000000}"/>
          </ac:spMkLst>
        </pc:spChg>
      </pc:sldChg>
      <pc:sldChg chg="addCm">
        <pc:chgData name="Julie Gauthier" userId="506ab6f5bdfb3508" providerId="Windows Live" clId="Web-{1A864669-7317-4E08-A722-2D64C7555F08}" dt="2020-04-29T14:47:55.164" v="0"/>
        <pc:sldMkLst>
          <pc:docMk/>
          <pc:sldMk cId="2148702956" sldId="284"/>
        </pc:sldMkLst>
      </pc:sldChg>
    </pc:docChg>
  </pc:docChgLst>
  <pc:docChgLst>
    <pc:chgData name="Utilisateur invité" userId="562e23f453436962" providerId="Windows Live" clId="Web-{B46C3133-11E6-4962-879D-BCCCB1829BC7}"/>
    <pc:docChg chg="">
      <pc:chgData name="Utilisateur invité" userId="562e23f453436962" providerId="Windows Live" clId="Web-{B46C3133-11E6-4962-879D-BCCCB1829BC7}" dt="2020-04-29T13:01:28.561" v="3"/>
      <pc:docMkLst>
        <pc:docMk/>
      </pc:docMkLst>
      <pc:sldChg chg="addCm">
        <pc:chgData name="Utilisateur invité" userId="562e23f453436962" providerId="Windows Live" clId="Web-{B46C3133-11E6-4962-879D-BCCCB1829BC7}" dt="2020-04-29T12:58:16.700" v="0"/>
        <pc:sldMkLst>
          <pc:docMk/>
          <pc:sldMk cId="1078260635" sldId="258"/>
        </pc:sldMkLst>
      </pc:sldChg>
      <pc:sldChg chg="addCm">
        <pc:chgData name="Utilisateur invité" userId="562e23f453436962" providerId="Windows Live" clId="Web-{B46C3133-11E6-4962-879D-BCCCB1829BC7}" dt="2020-04-29T13:01:28.561" v="3"/>
        <pc:sldMkLst>
          <pc:docMk/>
          <pc:sldMk cId="983102323" sldId="277"/>
        </pc:sldMkLst>
      </pc:sldChg>
      <pc:sldChg chg="addCm">
        <pc:chgData name="Utilisateur invité" userId="562e23f453436962" providerId="Windows Live" clId="Web-{B46C3133-11E6-4962-879D-BCCCB1829BC7}" dt="2020-04-29T12:59:42.138" v="2"/>
        <pc:sldMkLst>
          <pc:docMk/>
          <pc:sldMk cId="2867387118" sldId="279"/>
        </pc:sldMkLst>
      </pc:sldChg>
      <pc:sldChg chg="addCm">
        <pc:chgData name="Utilisateur invité" userId="562e23f453436962" providerId="Windows Live" clId="Web-{B46C3133-11E6-4962-879D-BCCCB1829BC7}" dt="2020-04-29T12:59:23.623" v="1"/>
        <pc:sldMkLst>
          <pc:docMk/>
          <pc:sldMk cId="2148702956" sldId="284"/>
        </pc:sldMkLst>
      </pc:sldChg>
    </pc:docChg>
  </pc:docChgLst>
  <pc:docChgLst>
    <pc:chgData name="Daniel Paradis" userId="93f32eb927b20ede" providerId="LiveId" clId="{1B55D8C4-A038-4BD2-8B92-BF211D222DCD}"/>
    <pc:docChg chg="undo custSel addSld modSld">
      <pc:chgData name="Daniel Paradis" userId="93f32eb927b20ede" providerId="LiveId" clId="{1B55D8C4-A038-4BD2-8B92-BF211D222DCD}" dt="2020-05-05T00:43:37.543" v="1006" actId="1592"/>
      <pc:docMkLst>
        <pc:docMk/>
      </pc:docMkLst>
      <pc:sldChg chg="delSp modSp mod addCm delCm modCm">
        <pc:chgData name="Daniel Paradis" userId="93f32eb927b20ede" providerId="LiveId" clId="{1B55D8C4-A038-4BD2-8B92-BF211D222DCD}" dt="2020-05-05T00:43:37.543" v="999" actId="1592"/>
        <pc:sldMkLst>
          <pc:docMk/>
          <pc:sldMk cId="1078260635" sldId="258"/>
        </pc:sldMkLst>
        <pc:spChg chg="mod">
          <ac:chgData name="Daniel Paradis" userId="93f32eb927b20ede" providerId="LiveId" clId="{1B55D8C4-A038-4BD2-8B92-BF211D222DCD}" dt="2020-04-29T01:42:12.251" v="968" actId="27636"/>
          <ac:spMkLst>
            <pc:docMk/>
            <pc:sldMk cId="1078260635" sldId="258"/>
            <ac:spMk id="3" creationId="{00000000-0000-0000-0000-000000000000}"/>
          </ac:spMkLst>
        </pc:spChg>
        <pc:spChg chg="mod">
          <ac:chgData name="Daniel Paradis" userId="93f32eb927b20ede" providerId="LiveId" clId="{1B55D8C4-A038-4BD2-8B92-BF211D222DCD}" dt="2020-04-29T01:12:53.507" v="469" actId="20577"/>
          <ac:spMkLst>
            <pc:docMk/>
            <pc:sldMk cId="1078260635" sldId="258"/>
            <ac:spMk id="4" creationId="{00000000-0000-0000-0000-000000000000}"/>
          </ac:spMkLst>
        </pc:spChg>
        <pc:spChg chg="del">
          <ac:chgData name="Daniel Paradis" userId="93f32eb927b20ede" providerId="LiveId" clId="{1B55D8C4-A038-4BD2-8B92-BF211D222DCD}" dt="2020-04-29T01:12:31.963" v="463" actId="478"/>
          <ac:spMkLst>
            <pc:docMk/>
            <pc:sldMk cId="1078260635" sldId="258"/>
            <ac:spMk id="6" creationId="{00000000-0000-0000-0000-000000000000}"/>
          </ac:spMkLst>
        </pc:spChg>
      </pc:sldChg>
      <pc:sldChg chg="addSp delSp mod">
        <pc:chgData name="Daniel Paradis" userId="93f32eb927b20ede" providerId="LiveId" clId="{1B55D8C4-A038-4BD2-8B92-BF211D222DCD}" dt="2020-04-29T01:14:01.119" v="490"/>
        <pc:sldMkLst>
          <pc:docMk/>
          <pc:sldMk cId="3271319761" sldId="264"/>
        </pc:sldMkLst>
        <pc:spChg chg="del">
          <ac:chgData name="Daniel Paradis" userId="93f32eb927b20ede" providerId="LiveId" clId="{1B55D8C4-A038-4BD2-8B92-BF211D222DCD}" dt="2020-04-29T01:14:00.780" v="489" actId="478"/>
          <ac:spMkLst>
            <pc:docMk/>
            <pc:sldMk cId="3271319761" sldId="264"/>
            <ac:spMk id="4" creationId="{00000000-0000-0000-0000-000000000000}"/>
          </ac:spMkLst>
        </pc:spChg>
        <pc:spChg chg="del">
          <ac:chgData name="Daniel Paradis" userId="93f32eb927b20ede" providerId="LiveId" clId="{1B55D8C4-A038-4BD2-8B92-BF211D222DCD}" dt="2020-04-29T01:13:58.820" v="488" actId="478"/>
          <ac:spMkLst>
            <pc:docMk/>
            <pc:sldMk cId="3271319761" sldId="264"/>
            <ac:spMk id="6" creationId="{00000000-0000-0000-0000-000000000000}"/>
          </ac:spMkLst>
        </pc:spChg>
        <pc:spChg chg="add">
          <ac:chgData name="Daniel Paradis" userId="93f32eb927b20ede" providerId="LiveId" clId="{1B55D8C4-A038-4BD2-8B92-BF211D222DCD}" dt="2020-04-29T01:14:01.119" v="490"/>
          <ac:spMkLst>
            <pc:docMk/>
            <pc:sldMk cId="3271319761" sldId="264"/>
            <ac:spMk id="7" creationId="{95AAFBD6-5421-4220-ACB0-9E88A15010C2}"/>
          </ac:spMkLst>
        </pc:spChg>
      </pc:sldChg>
      <pc:sldChg chg="addSp delSp modSp mod addCm delCm">
        <pc:chgData name="Daniel Paradis" userId="93f32eb927b20ede" providerId="LiveId" clId="{1B55D8C4-A038-4BD2-8B92-BF211D222DCD}" dt="2020-05-05T00:43:37.543" v="1005" actId="1592"/>
        <pc:sldMkLst>
          <pc:docMk/>
          <pc:sldMk cId="1662436822" sldId="266"/>
        </pc:sldMkLst>
        <pc:spChg chg="mod">
          <ac:chgData name="Daniel Paradis" userId="93f32eb927b20ede" providerId="LiveId" clId="{1B55D8C4-A038-4BD2-8B92-BF211D222DCD}" dt="2020-04-29T01:44:23.868" v="986" actId="20577"/>
          <ac:spMkLst>
            <pc:docMk/>
            <pc:sldMk cId="1662436822" sldId="266"/>
            <ac:spMk id="2" creationId="{00000000-0000-0000-0000-000000000000}"/>
          </ac:spMkLst>
        </pc:spChg>
        <pc:spChg chg="del">
          <ac:chgData name="Daniel Paradis" userId="93f32eb927b20ede" providerId="LiveId" clId="{1B55D8C4-A038-4BD2-8B92-BF211D222DCD}" dt="2020-04-29T01:14:06.476" v="492" actId="478"/>
          <ac:spMkLst>
            <pc:docMk/>
            <pc:sldMk cId="1662436822" sldId="266"/>
            <ac:spMk id="4" creationId="{00000000-0000-0000-0000-000000000000}"/>
          </ac:spMkLst>
        </pc:spChg>
        <pc:spChg chg="del">
          <ac:chgData name="Daniel Paradis" userId="93f32eb927b20ede" providerId="LiveId" clId="{1B55D8C4-A038-4BD2-8B92-BF211D222DCD}" dt="2020-04-29T01:14:04.092" v="491" actId="478"/>
          <ac:spMkLst>
            <pc:docMk/>
            <pc:sldMk cId="1662436822" sldId="266"/>
            <ac:spMk id="6" creationId="{00000000-0000-0000-0000-000000000000}"/>
          </ac:spMkLst>
        </pc:spChg>
        <pc:spChg chg="add">
          <ac:chgData name="Daniel Paradis" userId="93f32eb927b20ede" providerId="LiveId" clId="{1B55D8C4-A038-4BD2-8B92-BF211D222DCD}" dt="2020-04-29T01:14:06.696" v="493"/>
          <ac:spMkLst>
            <pc:docMk/>
            <pc:sldMk cId="1662436822" sldId="266"/>
            <ac:spMk id="7" creationId="{980507B7-A34B-48B8-9D06-341FE058FF4A}"/>
          </ac:spMkLst>
        </pc:spChg>
      </pc:sldChg>
      <pc:sldChg chg="addSp delSp mod delCm">
        <pc:chgData name="Daniel Paradis" userId="93f32eb927b20ede" providerId="LiveId" clId="{1B55D8C4-A038-4BD2-8B92-BF211D222DCD}" dt="2020-05-05T00:43:37.543" v="1006" actId="1592"/>
        <pc:sldMkLst>
          <pc:docMk/>
          <pc:sldMk cId="3084013940" sldId="275"/>
        </pc:sldMkLst>
        <pc:spChg chg="del">
          <ac:chgData name="Daniel Paradis" userId="93f32eb927b20ede" providerId="LiveId" clId="{1B55D8C4-A038-4BD2-8B92-BF211D222DCD}" dt="2020-04-29T01:14:10.148" v="494" actId="478"/>
          <ac:spMkLst>
            <pc:docMk/>
            <pc:sldMk cId="3084013940" sldId="275"/>
            <ac:spMk id="4" creationId="{00000000-0000-0000-0000-000000000000}"/>
          </ac:spMkLst>
        </pc:spChg>
        <pc:spChg chg="add">
          <ac:chgData name="Daniel Paradis" userId="93f32eb927b20ede" providerId="LiveId" clId="{1B55D8C4-A038-4BD2-8B92-BF211D222DCD}" dt="2020-04-29T01:14:10.800" v="495"/>
          <ac:spMkLst>
            <pc:docMk/>
            <pc:sldMk cId="3084013940" sldId="275"/>
            <ac:spMk id="6" creationId="{DD154D9C-D5FE-4181-8D66-020707DBC180}"/>
          </ac:spMkLst>
        </pc:spChg>
      </pc:sldChg>
      <pc:sldChg chg="addSp delSp modSp mod addCm delCm modCm">
        <pc:chgData name="Daniel Paradis" userId="93f32eb927b20ede" providerId="LiveId" clId="{1B55D8C4-A038-4BD2-8B92-BF211D222DCD}" dt="2020-04-30T00:42:18.909" v="995" actId="1592"/>
        <pc:sldMkLst>
          <pc:docMk/>
          <pc:sldMk cId="983102323" sldId="277"/>
        </pc:sldMkLst>
        <pc:spChg chg="mod">
          <ac:chgData name="Daniel Paradis" userId="93f32eb927b20ede" providerId="LiveId" clId="{1B55D8C4-A038-4BD2-8B92-BF211D222DCD}" dt="2020-04-30T00:42:15.449" v="994" actId="20577"/>
          <ac:spMkLst>
            <pc:docMk/>
            <pc:sldMk cId="983102323" sldId="277"/>
            <ac:spMk id="3" creationId="{00000000-0000-0000-0000-000000000000}"/>
          </ac:spMkLst>
        </pc:spChg>
        <pc:spChg chg="del">
          <ac:chgData name="Daniel Paradis" userId="93f32eb927b20ede" providerId="LiveId" clId="{1B55D8C4-A038-4BD2-8B92-BF211D222DCD}" dt="2020-04-29T01:14:16.711" v="498" actId="478"/>
          <ac:spMkLst>
            <pc:docMk/>
            <pc:sldMk cId="983102323" sldId="277"/>
            <ac:spMk id="4" creationId="{00000000-0000-0000-0000-000000000000}"/>
          </ac:spMkLst>
        </pc:spChg>
        <pc:spChg chg="add del">
          <ac:chgData name="Daniel Paradis" userId="93f32eb927b20ede" providerId="LiveId" clId="{1B55D8C4-A038-4BD2-8B92-BF211D222DCD}" dt="2020-04-29T01:14:15.709" v="497"/>
          <ac:spMkLst>
            <pc:docMk/>
            <pc:sldMk cId="983102323" sldId="277"/>
            <ac:spMk id="6" creationId="{B4C0E70C-2A0E-4F76-8D66-AA2710BF595C}"/>
          </ac:spMkLst>
        </pc:spChg>
        <pc:spChg chg="add">
          <ac:chgData name="Daniel Paradis" userId="93f32eb927b20ede" providerId="LiveId" clId="{1B55D8C4-A038-4BD2-8B92-BF211D222DCD}" dt="2020-04-29T01:14:17.208" v="499"/>
          <ac:spMkLst>
            <pc:docMk/>
            <pc:sldMk cId="983102323" sldId="277"/>
            <ac:spMk id="7" creationId="{6F5394F8-3D2D-460F-B642-C8C75B3E6FDE}"/>
          </ac:spMkLst>
        </pc:spChg>
      </pc:sldChg>
      <pc:sldChg chg="addSp delSp modSp mod addCm delCm modCm">
        <pc:chgData name="Daniel Paradis" userId="93f32eb927b20ede" providerId="LiveId" clId="{1B55D8C4-A038-4BD2-8B92-BF211D222DCD}" dt="2020-05-05T00:43:37.543" v="1001" actId="1592"/>
        <pc:sldMkLst>
          <pc:docMk/>
          <pc:sldMk cId="2867387118" sldId="279"/>
        </pc:sldMkLst>
        <pc:spChg chg="mod">
          <ac:chgData name="Daniel Paradis" userId="93f32eb927b20ede" providerId="LiveId" clId="{1B55D8C4-A038-4BD2-8B92-BF211D222DCD}" dt="2020-04-29T01:43:22.184" v="970" actId="21"/>
          <ac:spMkLst>
            <pc:docMk/>
            <pc:sldMk cId="2867387118" sldId="279"/>
            <ac:spMk id="3" creationId="{00000000-0000-0000-0000-000000000000}"/>
          </ac:spMkLst>
        </pc:spChg>
        <pc:spChg chg="del mod">
          <ac:chgData name="Daniel Paradis" userId="93f32eb927b20ede" providerId="LiveId" clId="{1B55D8C4-A038-4BD2-8B92-BF211D222DCD}" dt="2020-04-29T01:13:15.532" v="477" actId="478"/>
          <ac:spMkLst>
            <pc:docMk/>
            <pc:sldMk cId="2867387118" sldId="279"/>
            <ac:spMk id="4" creationId="{00000000-0000-0000-0000-000000000000}"/>
          </ac:spMkLst>
        </pc:spChg>
        <pc:spChg chg="del">
          <ac:chgData name="Daniel Paradis" userId="93f32eb927b20ede" providerId="LiveId" clId="{1B55D8C4-A038-4BD2-8B92-BF211D222DCD}" dt="2020-04-29T01:13:05.588" v="472" actId="478"/>
          <ac:spMkLst>
            <pc:docMk/>
            <pc:sldMk cId="2867387118" sldId="279"/>
            <ac:spMk id="6" creationId="{00000000-0000-0000-0000-000000000000}"/>
          </ac:spMkLst>
        </pc:spChg>
        <pc:spChg chg="add">
          <ac:chgData name="Daniel Paradis" userId="93f32eb927b20ede" providerId="LiveId" clId="{1B55D8C4-A038-4BD2-8B92-BF211D222DCD}" dt="2020-04-29T01:13:21.931" v="478"/>
          <ac:spMkLst>
            <pc:docMk/>
            <pc:sldMk cId="2867387118" sldId="279"/>
            <ac:spMk id="7" creationId="{14D1FEDD-3BF8-4A7E-A9D4-A7162FDF37DB}"/>
          </ac:spMkLst>
        </pc:spChg>
      </pc:sldChg>
      <pc:sldChg chg="addSp delSp modSp mod addCm delCm modCm">
        <pc:chgData name="Daniel Paradis" userId="93f32eb927b20ede" providerId="LiveId" clId="{1B55D8C4-A038-4BD2-8B92-BF211D222DCD}" dt="2020-05-05T00:43:37.543" v="1004" actId="1592"/>
        <pc:sldMkLst>
          <pc:docMk/>
          <pc:sldMk cId="1581405486" sldId="280"/>
        </pc:sldMkLst>
        <pc:spChg chg="mod">
          <ac:chgData name="Daniel Paradis" userId="93f32eb927b20ede" providerId="LiveId" clId="{1B55D8C4-A038-4BD2-8B92-BF211D222DCD}" dt="2020-04-29T01:33:53.808" v="706" actId="179"/>
          <ac:spMkLst>
            <pc:docMk/>
            <pc:sldMk cId="1581405486" sldId="280"/>
            <ac:spMk id="3" creationId="{00000000-0000-0000-0000-000000000000}"/>
          </ac:spMkLst>
        </pc:spChg>
        <pc:spChg chg="del">
          <ac:chgData name="Daniel Paradis" userId="93f32eb927b20ede" providerId="LiveId" clId="{1B55D8C4-A038-4BD2-8B92-BF211D222DCD}" dt="2020-04-29T01:13:45.028" v="486" actId="478"/>
          <ac:spMkLst>
            <pc:docMk/>
            <pc:sldMk cId="1581405486" sldId="280"/>
            <ac:spMk id="4" creationId="{00000000-0000-0000-0000-000000000000}"/>
          </ac:spMkLst>
        </pc:spChg>
        <pc:spChg chg="del">
          <ac:chgData name="Daniel Paradis" userId="93f32eb927b20ede" providerId="LiveId" clId="{1B55D8C4-A038-4BD2-8B92-BF211D222DCD}" dt="2020-04-29T01:13:41.700" v="485" actId="478"/>
          <ac:spMkLst>
            <pc:docMk/>
            <pc:sldMk cId="1581405486" sldId="280"/>
            <ac:spMk id="6" creationId="{00000000-0000-0000-0000-000000000000}"/>
          </ac:spMkLst>
        </pc:spChg>
        <pc:spChg chg="add">
          <ac:chgData name="Daniel Paradis" userId="93f32eb927b20ede" providerId="LiveId" clId="{1B55D8C4-A038-4BD2-8B92-BF211D222DCD}" dt="2020-04-29T01:13:45.336" v="487"/>
          <ac:spMkLst>
            <pc:docMk/>
            <pc:sldMk cId="1581405486" sldId="280"/>
            <ac:spMk id="7" creationId="{20B37421-9A3D-4F14-97E8-E70DB9AD4DDE}"/>
          </ac:spMkLst>
        </pc:spChg>
      </pc:sldChg>
      <pc:sldChg chg="addSp delSp modSp mod delCm">
        <pc:chgData name="Daniel Paradis" userId="93f32eb927b20ede" providerId="LiveId" clId="{1B55D8C4-A038-4BD2-8B92-BF211D222DCD}" dt="2020-05-05T00:43:37.543" v="1002" actId="1592"/>
        <pc:sldMkLst>
          <pc:docMk/>
          <pc:sldMk cId="1054736410" sldId="281"/>
        </pc:sldMkLst>
        <pc:spChg chg="mod">
          <ac:chgData name="Daniel Paradis" userId="93f32eb927b20ede" providerId="LiveId" clId="{1B55D8C4-A038-4BD2-8B92-BF211D222DCD}" dt="2020-04-29T01:43:36.253" v="976" actId="20577"/>
          <ac:spMkLst>
            <pc:docMk/>
            <pc:sldMk cId="1054736410" sldId="281"/>
            <ac:spMk id="2" creationId="{00000000-0000-0000-0000-000000000000}"/>
          </ac:spMkLst>
        </pc:spChg>
        <pc:spChg chg="mod">
          <ac:chgData name="Daniel Paradis" userId="93f32eb927b20ede" providerId="LiveId" clId="{1B55D8C4-A038-4BD2-8B92-BF211D222DCD}" dt="2020-04-29T01:43:42.231" v="979" actId="6549"/>
          <ac:spMkLst>
            <pc:docMk/>
            <pc:sldMk cId="1054736410" sldId="281"/>
            <ac:spMk id="3" creationId="{00000000-0000-0000-0000-000000000000}"/>
          </ac:spMkLst>
        </pc:spChg>
        <pc:spChg chg="del">
          <ac:chgData name="Daniel Paradis" userId="93f32eb927b20ede" providerId="LiveId" clId="{1B55D8C4-A038-4BD2-8B92-BF211D222DCD}" dt="2020-04-29T01:13:37.588" v="483" actId="478"/>
          <ac:spMkLst>
            <pc:docMk/>
            <pc:sldMk cId="1054736410" sldId="281"/>
            <ac:spMk id="4" creationId="{00000000-0000-0000-0000-000000000000}"/>
          </ac:spMkLst>
        </pc:spChg>
        <pc:spChg chg="del">
          <ac:chgData name="Daniel Paradis" userId="93f32eb927b20ede" providerId="LiveId" clId="{1B55D8C4-A038-4BD2-8B92-BF211D222DCD}" dt="2020-04-29T01:13:34.924" v="482" actId="478"/>
          <ac:spMkLst>
            <pc:docMk/>
            <pc:sldMk cId="1054736410" sldId="281"/>
            <ac:spMk id="6" creationId="{00000000-0000-0000-0000-000000000000}"/>
          </ac:spMkLst>
        </pc:spChg>
        <pc:spChg chg="add">
          <ac:chgData name="Daniel Paradis" userId="93f32eb927b20ede" providerId="LiveId" clId="{1B55D8C4-A038-4BD2-8B92-BF211D222DCD}" dt="2020-04-29T01:13:37.850" v="484"/>
          <ac:spMkLst>
            <pc:docMk/>
            <pc:sldMk cId="1054736410" sldId="281"/>
            <ac:spMk id="7" creationId="{8EF03C8D-BC1C-4AAC-9470-EAA71D10077A}"/>
          </ac:spMkLst>
        </pc:spChg>
      </pc:sldChg>
      <pc:sldChg chg="addSp delSp mod">
        <pc:chgData name="Daniel Paradis" userId="93f32eb927b20ede" providerId="LiveId" clId="{1B55D8C4-A038-4BD2-8B92-BF211D222DCD}" dt="2020-04-29T01:13:30.658" v="481"/>
        <pc:sldMkLst>
          <pc:docMk/>
          <pc:sldMk cId="3859383312" sldId="283"/>
        </pc:sldMkLst>
        <pc:spChg chg="del">
          <ac:chgData name="Daniel Paradis" userId="93f32eb927b20ede" providerId="LiveId" clId="{1B55D8C4-A038-4BD2-8B92-BF211D222DCD}" dt="2020-04-29T01:13:30.364" v="480" actId="478"/>
          <ac:spMkLst>
            <pc:docMk/>
            <pc:sldMk cId="3859383312" sldId="283"/>
            <ac:spMk id="4" creationId="{00000000-0000-0000-0000-000000000000}"/>
          </ac:spMkLst>
        </pc:spChg>
        <pc:spChg chg="del">
          <ac:chgData name="Daniel Paradis" userId="93f32eb927b20ede" providerId="LiveId" clId="{1B55D8C4-A038-4BD2-8B92-BF211D222DCD}" dt="2020-04-29T01:13:28.286" v="479" actId="478"/>
          <ac:spMkLst>
            <pc:docMk/>
            <pc:sldMk cId="3859383312" sldId="283"/>
            <ac:spMk id="6" creationId="{00000000-0000-0000-0000-000000000000}"/>
          </ac:spMkLst>
        </pc:spChg>
        <pc:spChg chg="add">
          <ac:chgData name="Daniel Paradis" userId="93f32eb927b20ede" providerId="LiveId" clId="{1B55D8C4-A038-4BD2-8B92-BF211D222DCD}" dt="2020-04-29T01:13:30.658" v="481"/>
          <ac:spMkLst>
            <pc:docMk/>
            <pc:sldMk cId="3859383312" sldId="283"/>
            <ac:spMk id="7" creationId="{1204BF3B-70F7-4233-BBF0-2D391DBE4FDD}"/>
          </ac:spMkLst>
        </pc:spChg>
      </pc:sldChg>
      <pc:sldChg chg="addSp delSp modSp add mod addCm delCm modCm modNotesTx">
        <pc:chgData name="Daniel Paradis" userId="93f32eb927b20ede" providerId="LiveId" clId="{1B55D8C4-A038-4BD2-8B92-BF211D222DCD}" dt="2020-05-05T00:43:37.543" v="1000" actId="1592"/>
        <pc:sldMkLst>
          <pc:docMk/>
          <pc:sldMk cId="2148702956" sldId="284"/>
        </pc:sldMkLst>
        <pc:spChg chg="mod">
          <ac:chgData name="Daniel Paradis" userId="93f32eb927b20ede" providerId="LiveId" clId="{1B55D8C4-A038-4BD2-8B92-BF211D222DCD}" dt="2020-04-29T01:10:54.982" v="436" actId="20577"/>
          <ac:spMkLst>
            <pc:docMk/>
            <pc:sldMk cId="2148702956" sldId="284"/>
            <ac:spMk id="2" creationId="{00000000-0000-0000-0000-000000000000}"/>
          </ac:spMkLst>
        </pc:spChg>
        <pc:spChg chg="mod">
          <ac:chgData name="Daniel Paradis" userId="93f32eb927b20ede" providerId="LiveId" clId="{1B55D8C4-A038-4BD2-8B92-BF211D222DCD}" dt="2020-04-29T01:06:48.439" v="406" actId="20577"/>
          <ac:spMkLst>
            <pc:docMk/>
            <pc:sldMk cId="2148702956" sldId="284"/>
            <ac:spMk id="3" creationId="{00000000-0000-0000-0000-000000000000}"/>
          </ac:spMkLst>
        </pc:spChg>
        <pc:spChg chg="del">
          <ac:chgData name="Daniel Paradis" userId="93f32eb927b20ede" providerId="LiveId" clId="{1B55D8C4-A038-4BD2-8B92-BF211D222DCD}" dt="2020-04-29T01:12:43.756" v="464" actId="478"/>
          <ac:spMkLst>
            <pc:docMk/>
            <pc:sldMk cId="2148702956" sldId="284"/>
            <ac:spMk id="4" creationId="{00000000-0000-0000-0000-000000000000}"/>
          </ac:spMkLst>
        </pc:spChg>
        <pc:spChg chg="add mod">
          <ac:chgData name="Daniel Paradis" userId="93f32eb927b20ede" providerId="LiveId" clId="{1B55D8C4-A038-4BD2-8B92-BF211D222DCD}" dt="2020-04-29T01:12:57.067" v="471" actId="20577"/>
          <ac:spMkLst>
            <pc:docMk/>
            <pc:sldMk cId="2148702956" sldId="284"/>
            <ac:spMk id="6" creationId="{3323EC91-8E64-4083-B789-6F7A62762B9D}"/>
          </ac:spMkLst>
        </pc:spChg>
      </pc:sldChg>
      <pc:sldChg chg="addSp delSp mod">
        <pc:chgData name="Daniel Paradis" userId="93f32eb927b20ede" providerId="LiveId" clId="{1B55D8C4-A038-4BD2-8B92-BF211D222DCD}" dt="2020-04-29T01:14:43.524" v="502"/>
        <pc:sldMkLst>
          <pc:docMk/>
          <pc:sldMk cId="3734356156" sldId="285"/>
        </pc:sldMkLst>
        <pc:spChg chg="del">
          <ac:chgData name="Daniel Paradis" userId="93f32eb927b20ede" providerId="LiveId" clId="{1B55D8C4-A038-4BD2-8B92-BF211D222DCD}" dt="2020-04-29T01:14:42.619" v="501" actId="478"/>
          <ac:spMkLst>
            <pc:docMk/>
            <pc:sldMk cId="3734356156" sldId="285"/>
            <ac:spMk id="4" creationId="{00000000-0000-0000-0000-000000000000}"/>
          </ac:spMkLst>
        </pc:spChg>
        <pc:spChg chg="del">
          <ac:chgData name="Daniel Paradis" userId="93f32eb927b20ede" providerId="LiveId" clId="{1B55D8C4-A038-4BD2-8B92-BF211D222DCD}" dt="2020-04-29T01:14:39.364" v="500" actId="478"/>
          <ac:spMkLst>
            <pc:docMk/>
            <pc:sldMk cId="3734356156" sldId="285"/>
            <ac:spMk id="6" creationId="{00000000-0000-0000-0000-000000000000}"/>
          </ac:spMkLst>
        </pc:spChg>
        <pc:spChg chg="add">
          <ac:chgData name="Daniel Paradis" userId="93f32eb927b20ede" providerId="LiveId" clId="{1B55D8C4-A038-4BD2-8B92-BF211D222DCD}" dt="2020-04-29T01:14:43.524" v="502"/>
          <ac:spMkLst>
            <pc:docMk/>
            <pc:sldMk cId="3734356156" sldId="285"/>
            <ac:spMk id="8" creationId="{04F0FE52-A639-4F6E-B368-8BB3B05DCAB8}"/>
          </ac:spMkLst>
        </pc:spChg>
      </pc:sldChg>
      <pc:sldChg chg="addSp delSp modSp mod">
        <pc:chgData name="Daniel Paradis" userId="93f32eb927b20ede" providerId="LiveId" clId="{1B55D8C4-A038-4BD2-8B92-BF211D222DCD}" dt="2020-04-29T01:15:20.705" v="505"/>
        <pc:sldMkLst>
          <pc:docMk/>
          <pc:sldMk cId="3252823482" sldId="286"/>
        </pc:sldMkLst>
        <pc:spChg chg="del mod">
          <ac:chgData name="Daniel Paradis" userId="93f32eb927b20ede" providerId="LiveId" clId="{1B55D8C4-A038-4BD2-8B92-BF211D222DCD}" dt="2020-04-29T01:15:20.507" v="504" actId="478"/>
          <ac:spMkLst>
            <pc:docMk/>
            <pc:sldMk cId="3252823482" sldId="286"/>
            <ac:spMk id="6" creationId="{C81C1B2B-96B3-48A6-B5D8-B5036D7A032A}"/>
          </ac:spMkLst>
        </pc:spChg>
        <pc:spChg chg="add">
          <ac:chgData name="Daniel Paradis" userId="93f32eb927b20ede" providerId="LiveId" clId="{1B55D8C4-A038-4BD2-8B92-BF211D222DCD}" dt="2020-04-29T01:15:20.705" v="505"/>
          <ac:spMkLst>
            <pc:docMk/>
            <pc:sldMk cId="3252823482" sldId="286"/>
            <ac:spMk id="7" creationId="{89B26659-3CE8-4142-AA24-D9EF122A6B04}"/>
          </ac:spMkLst>
        </pc:spChg>
      </pc:sldChg>
    </pc:docChg>
  </pc:docChgLst>
  <pc:docChgLst>
    <pc:chgData name="Utilisateur invité" providerId="Windows Live" clId="Web-{9BCF0956-D8D9-4999-A586-17B2A575CC17}"/>
    <pc:docChg chg="">
      <pc:chgData name="Utilisateur invité" userId="" providerId="Windows Live" clId="Web-{9BCF0956-D8D9-4999-A586-17B2A575CC17}" dt="2020-04-29T12:41:15.346" v="1"/>
      <pc:docMkLst>
        <pc:docMk/>
      </pc:docMkLst>
      <pc:sldChg chg="addCm modCm">
        <pc:chgData name="Utilisateur invité" userId="" providerId="Windows Live" clId="Web-{9BCF0956-D8D9-4999-A586-17B2A575CC17}" dt="2020-04-29T12:41:15.346" v="1"/>
        <pc:sldMkLst>
          <pc:docMk/>
          <pc:sldMk cId="1078260635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4DC6-8966-498C-B059-1468221338A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5CA7C-4AC0-47CC-850B-563835765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May 1, 2013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Questions about issues brought up during training.  Questions after today: contact appropriate people: trainers, reviewers, liaison, or Coop team.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Who is the right person for NAR contact after independence?  Preferably to naco@loc.gov , but to former reviewer is fine too.</a:t>
            </a:r>
            <a:endParaRPr lang="en-US" b="1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CA7C-4AC0-47CC-850B-563835765E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89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</a:rPr>
              <a:t>May 1, 2013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Administrative contact information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CA7C-4AC0-47CC-850B-563835765E8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69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</a:rPr>
              <a:t>May 1, 2013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Arial" charset="0"/>
              </a:rPr>
              <a:t>The training and post-training review should help to make the road to AR creation smooth.</a:t>
            </a:r>
          </a:p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CA7C-4AC0-47CC-850B-563835765E8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1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67959-12C1-4BB7-B697-6AEF947FB3D4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7602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</a:rPr>
              <a:t>Updated: July 18, 2014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CA7C-4AC0-47CC-850B-563835765E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34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</a:rPr>
              <a:t>May 1, 2013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Other workshops and training sessions are available.  Look for announcements on </a:t>
            </a:r>
            <a:r>
              <a:rPr lang="en-US" dirty="0" err="1">
                <a:latin typeface="Arial" charset="0"/>
              </a:rPr>
              <a:t>PCClist</a:t>
            </a:r>
            <a:r>
              <a:rPr lang="en-US" dirty="0">
                <a:latin typeface="Arial" charset="0"/>
              </a:rPr>
              <a:t> and PCC web sites.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CA7C-4AC0-47CC-850B-563835765E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7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</a:rPr>
              <a:t>May 1, 2013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More information on PCC—see web site.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CA7C-4AC0-47CC-850B-563835765E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38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</a:rPr>
              <a:t>May 1, 2013</a:t>
            </a:r>
          </a:p>
          <a:p>
            <a:pPr eaLnBrk="1" hangingPunct="1">
              <a:spcBef>
                <a:spcPct val="0"/>
              </a:spcBef>
            </a:pPr>
            <a:r>
              <a:rPr lang="en-US" dirty="0" err="1">
                <a:latin typeface="Arial" charset="0"/>
              </a:rPr>
              <a:t>PCClist</a:t>
            </a:r>
            <a:r>
              <a:rPr lang="en-US" dirty="0">
                <a:latin typeface="Arial" charset="0"/>
              </a:rPr>
              <a:t>—discussion group and cataloging announcements.  All are welcome to be on the list.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CA7C-4AC0-47CC-850B-563835765E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5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</a:rPr>
              <a:t>May 1, 2013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Detailed documentation at OCLC in creating authorities and the review process at these web sites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Will add information for </a:t>
            </a:r>
            <a:r>
              <a:rPr lang="en-US" dirty="0" err="1">
                <a:latin typeface="Arial" charset="0"/>
              </a:rPr>
              <a:t>SkyRiver</a:t>
            </a:r>
            <a:r>
              <a:rPr lang="en-US" dirty="0">
                <a:latin typeface="Arial" charset="0"/>
              </a:rPr>
              <a:t> when it becomes available.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CA7C-4AC0-47CC-850B-563835765E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14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</a:rPr>
              <a:t>May 1, 2013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Send records on a regular basis to keep in practice.  Amount depends on your workflow and difficulty of the record.  Please make corrections on pending records before submitting new ones.  Remember to </a:t>
            </a:r>
            <a:r>
              <a:rPr lang="en-US" b="1" i="1" dirty="0">
                <a:latin typeface="Arial" charset="0"/>
              </a:rPr>
              <a:t>resubmit </a:t>
            </a:r>
            <a:r>
              <a:rPr lang="en-US" dirty="0">
                <a:latin typeface="Arial" charset="0"/>
              </a:rPr>
              <a:t>records the second time around.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System strips 952 when sending to national authority file.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You may group: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1300" dirty="0">
                <a:latin typeface="Arial" charset="0"/>
              </a:rPr>
              <a:t>Several records for review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1300" dirty="0">
                <a:latin typeface="Arial" charset="0"/>
              </a:rPr>
              <a:t>Several simple duplicates, cancellations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1300" dirty="0">
                <a:latin typeface="Arial" charset="0"/>
              </a:rPr>
              <a:t>Several routine BFM reports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1300" dirty="0">
                <a:latin typeface="Arial" charset="0"/>
              </a:rPr>
              <a:t>If </a:t>
            </a:r>
            <a:r>
              <a:rPr lang="en-US" sz="1300" dirty="0">
                <a:solidFill>
                  <a:srgbClr val="FF3300"/>
                </a:solidFill>
                <a:latin typeface="Arial" charset="0"/>
              </a:rPr>
              <a:t>involved problem</a:t>
            </a:r>
            <a:r>
              <a:rPr lang="en-US" sz="1300" dirty="0">
                <a:latin typeface="Arial" charset="0"/>
              </a:rPr>
              <a:t>, send separately</a:t>
            </a:r>
            <a:endParaRPr lang="en-US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Your actual arrangements for how to send records will vary based upon your reviewer’s preferences.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CA7C-4AC0-47CC-850B-563835765E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29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</a:rPr>
              <a:t>May 1, 2013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Stay current with workflow:</a:t>
            </a:r>
          </a:p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Apply 24‐hour rule: access points in any record that has been in the review file for over 24 hours should be re‐searched before contribution to the LC/NACO Authority File.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5CA7C-4AC0-47CC-850B-563835765E8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93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058-8662-4390-A38D-A09A64AD26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832-5CAD-4218-98E1-A4A51B20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058-8662-4390-A38D-A09A64AD26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832-5CAD-4218-98E1-A4A51B20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3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058-8662-4390-A38D-A09A64AD26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832-5CAD-4218-98E1-A4A51B20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8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058-8662-4390-A38D-A09A64AD26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832-5CAD-4218-98E1-A4A51B20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9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058-8662-4390-A38D-A09A64AD26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832-5CAD-4218-98E1-A4A51B20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8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058-8662-4390-A38D-A09A64AD26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832-5CAD-4218-98E1-A4A51B20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1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058-8662-4390-A38D-A09A64AD26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832-5CAD-4218-98E1-A4A51B20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058-8662-4390-A38D-A09A64AD26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832-5CAD-4218-98E1-A4A51B20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058-8662-4390-A38D-A09A64AD26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832-5CAD-4218-98E1-A4A51B20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3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058-8662-4390-A38D-A09A64AD26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832-5CAD-4218-98E1-A4A51B20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5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058-8662-4390-A38D-A09A64AD26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F832-5CAD-4218-98E1-A4A51B20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5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91058-8662-4390-A38D-A09A64AD2609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6F832-5CAD-4218-98E1-A4A51B202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0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athalie.mainville@canada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niel.paradis@banq.qc.c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athalie.mainville@canada.c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niel.paradis@banq.qc.c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fan.pbworks.com/w/page/139654557/Formation%20PFA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ropbox.com/sh/z5slo72t2r928br/AADgw_Qr0kcCSMEYh8GFjuK-a?dl=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fan.pbwork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-fr.oclc.org/Metadata_Services/WorldShare_Record_Manager/Authority_record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344D2D-D58D-4D53-8597-7BDED3C11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95" y="432081"/>
            <a:ext cx="12129246" cy="1509059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ial"/>
                <a:cs typeface="Arial"/>
              </a:rPr>
              <a:t>PFAN</a:t>
            </a:r>
            <a:br>
              <a:rPr lang="en-US" sz="4800" b="1" dirty="0">
                <a:latin typeface="Arial"/>
                <a:cs typeface="Arial"/>
              </a:rPr>
            </a:br>
            <a:r>
              <a:rPr lang="fr-FR" sz="3600" b="1" dirty="0">
                <a:solidFill>
                  <a:srgbClr val="757070"/>
                </a:solidFill>
                <a:latin typeface="Book Antiqua"/>
                <a:ea typeface="+mj-lt"/>
                <a:cs typeface="+mj-lt"/>
              </a:rPr>
              <a:t>Programme francophone des autorités de noms</a:t>
            </a:r>
            <a:endParaRPr lang="fr-CA" sz="3600" dirty="0">
              <a:latin typeface="Book Antiqua"/>
              <a:ea typeface="+mj-lt"/>
              <a:cs typeface="+mj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7FDCA8-6A86-404D-8B2A-3D31E6C8A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95" y="2866933"/>
            <a:ext cx="12129246" cy="9475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sz="4000" dirty="0">
                <a:latin typeface="Arial"/>
                <a:ea typeface="+mn-lt"/>
                <a:cs typeface="+mn-lt"/>
              </a:rPr>
              <a:t>Administration du PFAN</a:t>
            </a:r>
          </a:p>
          <a:p>
            <a:endParaRPr lang="fr-CA" dirty="0">
              <a:cs typeface="Calibri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88223D0-BBF3-43DF-83D9-80F516CCC2C3}"/>
              </a:ext>
            </a:extLst>
          </p:cNvPr>
          <p:cNvSpPr txBox="1"/>
          <p:nvPr/>
        </p:nvSpPr>
        <p:spPr>
          <a:xfrm>
            <a:off x="98613" y="4634753"/>
            <a:ext cx="12057527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CA" sz="3200" dirty="0">
                <a:solidFill>
                  <a:schemeClr val="bg2">
                    <a:lumMod val="50000"/>
                  </a:schemeClr>
                </a:solidFill>
              </a:rPr>
              <a:t>Module</a:t>
            </a:r>
            <a:r>
              <a:rPr lang="fr-CA" sz="3200" dirty="0">
                <a:solidFill>
                  <a:schemeClr val="bg2">
                    <a:lumMod val="50000"/>
                  </a:schemeClr>
                </a:solidFill>
                <a:ea typeface="+mn-lt"/>
                <a:cs typeface="+mn-lt"/>
              </a:rPr>
              <a:t> 8</a:t>
            </a:r>
            <a:endParaRPr lang="fr-FR" dirty="0"/>
          </a:p>
          <a:p>
            <a:pPr algn="l"/>
            <a:endParaRPr lang="fr-CA" dirty="0">
              <a:cs typeface="Calibri"/>
            </a:endParaRP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89B26659-3CE8-4142-AA24-D9EF122A6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defRPr/>
            </a:pPr>
            <a:r>
              <a:rPr lang="fr-FR" dirty="0"/>
              <a:t>Module 8 : Administration du PFAN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23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01559"/>
            <a:ext cx="1077628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Lignes directrices :</a:t>
            </a:r>
            <a:br>
              <a:rPr lang="en-US" dirty="0"/>
            </a:br>
            <a:r>
              <a:rPr lang="fr-CA" dirty="0"/>
              <a:t>Maintien</a:t>
            </a:r>
            <a:r>
              <a:rPr lang="en-US" dirty="0"/>
              <a:t> du travail à jour</a:t>
            </a:r>
            <a:br>
              <a:rPr lang="en-US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6907" y="2241296"/>
            <a:ext cx="9168064" cy="3838662"/>
          </a:xfrm>
        </p:spPr>
        <p:txBody>
          <a:bodyPr>
            <a:normAutofit/>
          </a:bodyPr>
          <a:lstStyle/>
          <a:p>
            <a:r>
              <a:rPr lang="fr-CA" dirty="0"/>
              <a:t>La règle des 24 heures – Les zones </a:t>
            </a:r>
            <a:r>
              <a:rPr lang="fr-CA" b="1" dirty="0"/>
              <a:t>1XX </a:t>
            </a:r>
            <a:r>
              <a:rPr lang="fr-CA" dirty="0"/>
              <a:t>et </a:t>
            </a:r>
            <a:r>
              <a:rPr lang="fr-CA" b="1" dirty="0"/>
              <a:t>4XX</a:t>
            </a:r>
            <a:r>
              <a:rPr lang="fr-CA" dirty="0"/>
              <a:t> doivent 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fr-CA" dirty="0"/>
              <a:t>	être recherchées à nouveau dans toute notice qui 	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fr-CA" dirty="0"/>
              <a:t>	existe dans un fichier de sauvegarde depuis plus de 24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fr-CA" dirty="0"/>
              <a:t>	heures avant contribution!</a:t>
            </a:r>
          </a:p>
          <a:p>
            <a:r>
              <a:rPr lang="fr-CA" dirty="0"/>
              <a:t>Évitez de sauvegarder sur le disque local ou les fichiers </a:t>
            </a:r>
          </a:p>
          <a:p>
            <a:pPr marL="268288" indent="-268288">
              <a:buNone/>
            </a:pPr>
            <a:r>
              <a:rPr lang="fr-CA" dirty="0"/>
              <a:t>	utilitaires</a:t>
            </a:r>
            <a:endParaRPr lang="fr-CA" sz="3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D4687-1331-41A9-A734-5A763F4DD8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DD154D9C-D5FE-4181-8D66-020707DBC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defRPr/>
            </a:pPr>
            <a:r>
              <a:rPr lang="fr-FR" dirty="0"/>
              <a:t>Module 8 : Administration du PFAN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13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71408"/>
            <a:ext cx="10776284" cy="1325563"/>
          </a:xfrm>
        </p:spPr>
        <p:txBody>
          <a:bodyPr>
            <a:normAutofit/>
          </a:bodyPr>
          <a:lstStyle/>
          <a:p>
            <a:pPr algn="ctr"/>
            <a:r>
              <a:rPr lang="fr-CA" dirty="0"/>
              <a:t>Gardez le contact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6907" y="2241296"/>
            <a:ext cx="9708596" cy="3838662"/>
          </a:xfrm>
        </p:spPr>
        <p:txBody>
          <a:bodyPr>
            <a:normAutofit/>
          </a:bodyPr>
          <a:lstStyle/>
          <a:p>
            <a:r>
              <a:rPr lang="fr-CA" dirty="0"/>
              <a:t>Laissez-le nous savoir lorsque des problèmes se présentent</a:t>
            </a:r>
          </a:p>
          <a:p>
            <a:endParaRPr lang="fr-CA" dirty="0"/>
          </a:p>
          <a:p>
            <a:r>
              <a:rPr lang="fr-CA" dirty="0"/>
              <a:t>Effectuez un suivi si certaines de vos questions demeurent sans réponse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D4687-1331-41A9-A734-5A763F4DD8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6F5394F8-3D2D-460F-B642-C8C75B3E6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defRPr/>
            </a:pPr>
            <a:r>
              <a:rPr lang="fr-FR" dirty="0"/>
              <a:t>Module 8 : Administration du PFAN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02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01560"/>
            <a:ext cx="10776284" cy="117932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Puisse</a:t>
            </a:r>
            <a:r>
              <a:rPr lang="en-US" dirty="0"/>
              <a:t> la </a:t>
            </a:r>
            <a:r>
              <a:rPr lang="en-US" dirty="0" err="1"/>
              <a:t>voie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libre… </a:t>
            </a:r>
            <a:br>
              <a:rPr lang="en-US" dirty="0"/>
            </a:br>
            <a:r>
              <a:rPr lang="en-US" dirty="0"/>
              <a:t>et </a:t>
            </a:r>
            <a:r>
              <a:rPr lang="en-US" dirty="0" err="1"/>
              <a:t>l’avenir</a:t>
            </a:r>
            <a:r>
              <a:rPr lang="en-US" dirty="0"/>
              <a:t> </a:t>
            </a:r>
            <a:r>
              <a:rPr lang="en-US" dirty="0" err="1"/>
              <a:t>radieux</a:t>
            </a:r>
            <a:r>
              <a:rPr lang="en-US" dirty="0"/>
              <a:t>!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D4687-1331-41A9-A734-5A763F4DD8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4" descr="BD07270_">
            <a:extLst>
              <a:ext uri="{FF2B5EF4-FFF2-40B4-BE49-F238E27FC236}">
                <a16:creationId xmlns:a16="http://schemas.microsoft.com/office/drawing/2014/main" id="{77229DDE-7719-4A4F-8791-51372F075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019300" y="1943894"/>
            <a:ext cx="8153400" cy="4114800"/>
          </a:xfrm>
          <a:prstGeom prst="rect">
            <a:avLst/>
          </a:prstGeom>
        </p:spPr>
      </p:pic>
      <p:sp>
        <p:nvSpPr>
          <p:cNvPr id="11" name="Text Box 5">
            <a:extLst>
              <a:ext uri="{FF2B5EF4-FFF2-40B4-BE49-F238E27FC236}">
                <a16:creationId xmlns:a16="http://schemas.microsoft.com/office/drawing/2014/main" id="{4E0DD8C8-C253-4E9B-B5F5-5171C4D59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2442" y="3429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cs typeface="Tahoma" pitchFamily="34" charset="0"/>
              </a:rPr>
              <a:t>PFAN</a:t>
            </a:r>
          </a:p>
        </p:txBody>
      </p:sp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04F0FE52-A639-4F6E-B368-8BB3B05DC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defRPr/>
            </a:pPr>
            <a:r>
              <a:rPr lang="fr-FR" dirty="0"/>
              <a:t>Module 8 : Administration du PFAN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5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Des questions?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33427"/>
            <a:ext cx="10224911" cy="43435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/>
              <a:t>Des questions surviendront sûrement :</a:t>
            </a:r>
          </a:p>
          <a:p>
            <a:pPr marL="457200" lvl="1" indent="0">
              <a:buNone/>
            </a:pPr>
            <a:r>
              <a:rPr lang="fr-CA" sz="2600" dirty="0"/>
              <a:t>– Consultez la documentation et le matériel de formation sur le wiki PFAN avant de demander de l’aide</a:t>
            </a:r>
          </a:p>
          <a:p>
            <a:pPr marL="457200" lvl="1" indent="0">
              <a:buNone/>
            </a:pPr>
            <a:r>
              <a:rPr lang="fr-CA" sz="2600" dirty="0"/>
              <a:t>– Discutez-en avec les autres catalogueurs dans votre établissement ou sur la liste de discussion</a:t>
            </a:r>
          </a:p>
          <a:p>
            <a:pPr marL="457200" lvl="1" indent="0">
              <a:buNone/>
            </a:pPr>
            <a:r>
              <a:rPr lang="fr-CA" sz="2600" dirty="0">
                <a:latin typeface="Leelawadee"/>
                <a:cs typeface="Leelawadee"/>
              </a:rPr>
              <a:t>– Pour toute question concernant le matériel de formation et les normes, adressez-vous au Comité des normes sur la liste ou directement à ses coprésidents </a:t>
            </a:r>
            <a:r>
              <a:rPr lang="fr-CA" sz="2600" dirty="0">
                <a:hlinkClick r:id="rId3"/>
              </a:rPr>
              <a:t>Nathalie Mainville</a:t>
            </a:r>
            <a:r>
              <a:rPr lang="fr-CA" sz="2600" dirty="0"/>
              <a:t> ou </a:t>
            </a:r>
            <a:r>
              <a:rPr lang="fr-CA" sz="2600" dirty="0">
                <a:hlinkClick r:id="rId4"/>
              </a:rPr>
              <a:t>Daniel Paradis</a:t>
            </a:r>
            <a:endParaRPr lang="fr-CA" sz="2600" dirty="0">
              <a:latin typeface="Leelawadee"/>
              <a:cs typeface="Leelawadee"/>
            </a:endParaRPr>
          </a:p>
          <a:p>
            <a:pPr marL="457200" lvl="1" indent="0">
              <a:buNone/>
            </a:pPr>
            <a:r>
              <a:rPr lang="fr-CA" sz="2600" dirty="0">
                <a:latin typeface="Leelawadee"/>
                <a:cs typeface="Leelawadee"/>
              </a:rPr>
              <a:t>– Pour toute question sur les notices d'autorité, suivez la démarche expliquée dans le module 1 (prochaine diapo)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fr-FR" dirty="0"/>
              <a:t>Module 8 : Administration du PFAN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D4687-1331-41A9-A734-5A763F4DD8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26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4000" dirty="0">
                <a:latin typeface="+mn-lt"/>
              </a:rPr>
              <a:t>Questions ou problèmes? </a:t>
            </a:r>
            <a:br>
              <a:rPr lang="fr-CA" sz="4000" dirty="0">
                <a:latin typeface="+mn-lt"/>
              </a:rPr>
            </a:br>
            <a:r>
              <a:rPr lang="fr-CA" sz="4000" dirty="0">
                <a:latin typeface="+mn-lt"/>
              </a:rPr>
              <a:t>Rappel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858" y="1592826"/>
            <a:ext cx="8991601" cy="4946086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Signaler au répondant PFAN de votre bibliothèque un problème dans une notice d’autorité provenant de votre établissement</a:t>
            </a:r>
          </a:p>
          <a:p>
            <a:r>
              <a:rPr lang="fr-CA" dirty="0"/>
              <a:t>Signaler un problème dans une notice d’autorité provenant d’une autre bibliothèque que la vôtre au répondant PFAN de cet établissement</a:t>
            </a:r>
          </a:p>
          <a:p>
            <a:r>
              <a:rPr lang="fr-CA" dirty="0"/>
              <a:t>Signaler un problème touchant plusieurs notices d’autorité provenant de plusieurs bibliothèques aux répondants de BAC (</a:t>
            </a:r>
            <a:r>
              <a:rPr lang="fr-CA" dirty="0">
                <a:hlinkClick r:id="rId3"/>
              </a:rPr>
              <a:t>Nathalie Mainville</a:t>
            </a:r>
            <a:r>
              <a:rPr lang="fr-CA" dirty="0"/>
              <a:t>) ou de BAnQ (</a:t>
            </a:r>
            <a:r>
              <a:rPr lang="fr-CA" dirty="0">
                <a:hlinkClick r:id="rId4"/>
              </a:rPr>
              <a:t>Daniel Paradis</a:t>
            </a:r>
            <a:r>
              <a:rPr lang="fr-CA" dirty="0"/>
              <a:t>).</a:t>
            </a:r>
          </a:p>
          <a:p>
            <a:r>
              <a:rPr lang="fr-CA" dirty="0"/>
              <a:t>Signaler un problème nécessitant une réflexion et une prise de décision commune au répondant PFAN, lequel s’assurera de transmettre l’information au Comité des normes </a:t>
            </a:r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26EC-9A86-48B1-86F8-394AB35039F4}" type="slidenum">
              <a:rPr lang="fr-CA" smtClean="0"/>
              <a:t>3</a:t>
            </a:fld>
            <a:endParaRPr lang="fr-CA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3323EC91-8E64-4083-B789-6F7A62762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defRPr/>
            </a:pPr>
            <a:r>
              <a:rPr lang="fr-FR" dirty="0"/>
              <a:t>Module 8 : Administration du PFAN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0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1076" y="601559"/>
            <a:ext cx="11493061" cy="1325563"/>
          </a:xfrm>
        </p:spPr>
        <p:txBody>
          <a:bodyPr>
            <a:normAutofit/>
          </a:bodyPr>
          <a:lstStyle/>
          <a:p>
            <a:pPr algn="ctr"/>
            <a:r>
              <a:rPr lang="fr-CA" sz="4000" dirty="0">
                <a:latin typeface="Leelawadee"/>
                <a:cs typeface="Leelawadee"/>
              </a:rPr>
              <a:t>Ressources </a:t>
            </a:r>
            <a:r>
              <a:rPr lang="en-US" sz="4000" dirty="0">
                <a:latin typeface="Leelawadee"/>
                <a:cs typeface="Leelawadee"/>
              </a:rPr>
              <a:t>de formation en </a:t>
            </a:r>
            <a:r>
              <a:rPr lang="en-US" sz="4000" dirty="0" err="1">
                <a:latin typeface="Leelawadee"/>
                <a:cs typeface="Leelawadee"/>
              </a:rPr>
              <a:t>ligne</a:t>
            </a:r>
            <a:endParaRPr lang="en-US" dirty="0" err="1">
              <a:latin typeface="Leelawadee"/>
              <a:cs typeface="Leelawadee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5986" y="2258566"/>
            <a:ext cx="9890235" cy="40226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41325" indent="-267970"/>
            <a:r>
              <a:rPr lang="fr-CA" dirty="0">
                <a:latin typeface="Leelawadee"/>
                <a:cs typeface="Leelawadee"/>
              </a:rPr>
              <a:t>Présentations PowerPoint de la formation pour les participants au PFAN :</a:t>
            </a:r>
          </a:p>
          <a:p>
            <a:pPr marL="450850" indent="0">
              <a:buNone/>
            </a:pPr>
            <a:r>
              <a:rPr lang="fr-CA" dirty="0">
                <a:hlinkClick r:id="rId3"/>
              </a:rPr>
              <a:t>http://pfan.pbworks.com/w/page/139654557/Formation%20PFAN</a:t>
            </a:r>
            <a:endParaRPr lang="fr-CA" dirty="0"/>
          </a:p>
          <a:p>
            <a:pPr marL="441325" indent="-267970"/>
            <a:r>
              <a:rPr lang="fr-CA" dirty="0">
                <a:latin typeface="Leelawadee"/>
                <a:cs typeface="Leelawadee"/>
              </a:rPr>
              <a:t>Enregistrements de la formation PFAN sur </a:t>
            </a:r>
            <a:r>
              <a:rPr lang="fr-CA" dirty="0">
                <a:latin typeface="Leelawadee"/>
                <a:cs typeface="Leelawadee"/>
                <a:hlinkClick r:id="rId4"/>
              </a:rPr>
              <a:t>Dropbox</a:t>
            </a:r>
            <a:r>
              <a:rPr lang="fr-CA" dirty="0">
                <a:latin typeface="Leelawadee"/>
                <a:cs typeface="Leelawadee"/>
              </a:rPr>
              <a:t> (pour une durée limitée)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D4687-1331-41A9-A734-5A763F4DD8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14D1FEDD-3BF8-4A7E-A9D4-A7162FDF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defRPr/>
            </a:pPr>
            <a:r>
              <a:rPr lang="fr-FR" dirty="0"/>
              <a:t>Module 8 : Administration du PFAN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38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01560"/>
            <a:ext cx="10776284" cy="1179322"/>
          </a:xfrm>
        </p:spPr>
        <p:txBody>
          <a:bodyPr>
            <a:normAutofit/>
          </a:bodyPr>
          <a:lstStyle/>
          <a:p>
            <a:pPr algn="ctr"/>
            <a:r>
              <a:rPr lang="fr-CA" dirty="0">
                <a:latin typeface="Leelawadee"/>
                <a:cs typeface="Leelawadee"/>
              </a:rPr>
              <a:t>Formation à venir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5986" y="2057273"/>
            <a:ext cx="9680027" cy="402268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latin typeface="Leelawadee"/>
                <a:cs typeface="Leelawadee"/>
              </a:rPr>
              <a:t>Formation sur les autorités de collections (date à déterminer)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D4687-1331-41A9-A734-5A763F4DD8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1204BF3B-70F7-4233-BBF0-2D391DBE4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defRPr/>
            </a:pPr>
            <a:r>
              <a:rPr lang="fr-FR" dirty="0"/>
              <a:t>Module 8 : Administration du PFAN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8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01559"/>
            <a:ext cx="10776284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Wiki du PFAN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5986" y="2258566"/>
            <a:ext cx="9680027" cy="402268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fr-CA" sz="3200" dirty="0">
                <a:hlinkClick r:id="rId3"/>
              </a:rPr>
              <a:t>http://pfan.pbworks.com/</a:t>
            </a:r>
            <a:endParaRPr lang="fr-FR" sz="3600" u="sng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r>
              <a:rPr lang="fr-CA" sz="3000" dirty="0">
                <a:latin typeface="Leelawadee"/>
                <a:cs typeface="Leelawadee"/>
              </a:rPr>
              <a:t>Gouvernance d</a:t>
            </a:r>
            <a:r>
              <a:rPr lang="en-US" sz="3000" dirty="0">
                <a:latin typeface="Leelawadee"/>
                <a:cs typeface="Leelawadee"/>
              </a:rPr>
              <a:t>u PFAN et </a:t>
            </a:r>
            <a:r>
              <a:rPr lang="fr-CA" sz="3000" dirty="0">
                <a:latin typeface="Leelawadee"/>
                <a:cs typeface="Leelawadee"/>
              </a:rPr>
              <a:t>directives</a:t>
            </a:r>
          </a:p>
          <a:p>
            <a:pPr>
              <a:spcAft>
                <a:spcPts val="600"/>
              </a:spcAft>
            </a:pPr>
            <a:r>
              <a:rPr lang="fr-CA" sz="3000" dirty="0"/>
              <a:t>Documentation, FAQ, et liens</a:t>
            </a:r>
            <a:endParaRPr lang="fr-FR" sz="3000" dirty="0"/>
          </a:p>
          <a:p>
            <a:pPr marL="0" indent="0">
              <a:buNone/>
            </a:pPr>
            <a:endParaRPr lang="fr-CA" sz="3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D4687-1331-41A9-A734-5A763F4DD8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8EF03C8D-BC1C-4AAC-9470-EAA71D100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defRPr/>
            </a:pPr>
            <a:r>
              <a:rPr lang="fr-FR" dirty="0"/>
              <a:t>Module 8 : Administration du PFAN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3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01559"/>
            <a:ext cx="10776284" cy="1325563"/>
          </a:xfrm>
        </p:spPr>
        <p:txBody>
          <a:bodyPr>
            <a:normAutofit/>
          </a:bodyPr>
          <a:lstStyle/>
          <a:p>
            <a:pPr algn="ctr"/>
            <a:r>
              <a:rPr lang="fr-CA" sz="4000" dirty="0">
                <a:latin typeface="Leelawadee"/>
                <a:cs typeface="Leelawadee"/>
              </a:rPr>
              <a:t>Abonnement à la liste du PFAN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5986" y="2258566"/>
            <a:ext cx="10776284" cy="402268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r-CA">
                <a:latin typeface="Leelawadee"/>
                <a:cs typeface="Leelawadee"/>
              </a:rPr>
              <a:t>Annonces, changements de politique, discussions</a:t>
            </a:r>
          </a:p>
          <a:p>
            <a:endParaRPr lang="fr-CA" dirty="0"/>
          </a:p>
          <a:p>
            <a:r>
              <a:rPr lang="fr-CA">
                <a:latin typeface="Leelawadee"/>
                <a:cs typeface="Leelawadee"/>
              </a:rPr>
              <a:t>Liste limitée aux bibliothèques participant au PFAN</a:t>
            </a:r>
          </a:p>
          <a:p>
            <a:endParaRPr lang="fr-CA" dirty="0"/>
          </a:p>
          <a:p>
            <a:r>
              <a:rPr lang="fr-CA" dirty="0">
                <a:latin typeface="Leelawadee"/>
                <a:cs typeface="Leelawadee"/>
              </a:rPr>
              <a:t>Les demandes d’abonnement à la liste du PFAN doivent être communiquées au Comité des </a:t>
            </a:r>
            <a:r>
              <a:rPr lang="fr-CA">
                <a:latin typeface="Leelawadee"/>
                <a:cs typeface="Leelawadee"/>
              </a:rPr>
              <a:t>normes</a:t>
            </a:r>
            <a:r>
              <a:rPr lang="fr-CA" dirty="0">
                <a:latin typeface="Leelawadee"/>
                <a:cs typeface="Leelawadee"/>
              </a:rPr>
              <a:t> par l</a:t>
            </a:r>
            <a:r>
              <a:rPr lang="fr-CA" dirty="0">
                <a:latin typeface="Leelawadee"/>
                <a:cs typeface="Calibri"/>
              </a:rPr>
              <a:t>es responsables des services de catalogage des institutions participantes</a:t>
            </a:r>
          </a:p>
          <a:p>
            <a:pPr marL="0" indent="0">
              <a:buNone/>
            </a:pPr>
            <a:endParaRPr lang="fr-CA" dirty="0">
              <a:cs typeface="Calibri"/>
            </a:endParaRPr>
          </a:p>
          <a:p>
            <a:r>
              <a:rPr lang="fr-CA">
                <a:latin typeface="Leelawadee"/>
                <a:cs typeface="Leelawadee"/>
              </a:rPr>
              <a:t>Adresse de la liste (pour envoyer des messages) : </a:t>
            </a:r>
            <a:endParaRPr lang="fr-CA" sz="3000" u="sng">
              <a:solidFill>
                <a:srgbClr val="0000FF"/>
              </a:solidFill>
            </a:endParaRPr>
          </a:p>
          <a:p>
            <a:pPr marL="177800" indent="0">
              <a:buNone/>
              <a:tabLst>
                <a:tab pos="268288" algn="l"/>
              </a:tabLst>
            </a:pPr>
            <a:r>
              <a:rPr lang="fr-CA" u="sng">
                <a:solidFill>
                  <a:srgbClr val="0000FF"/>
                </a:solidFill>
                <a:latin typeface="Leelawadee"/>
                <a:cs typeface="Leelawadee"/>
              </a:rPr>
              <a:t>PFAN-L@LISTSERV.LAC-BAC.GC.CA</a:t>
            </a:r>
          </a:p>
          <a:p>
            <a:pPr marL="0" indent="0">
              <a:buNone/>
              <a:tabLst>
                <a:tab pos="268288" algn="l"/>
              </a:tabLst>
            </a:pPr>
            <a:endParaRPr lang="fr-FR" sz="3000" u="sng" dirty="0">
              <a:solidFill>
                <a:srgbClr val="0000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D4687-1331-41A9-A734-5A763F4DD8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20B37421-9A3D-4F14-97E8-E70DB9AD4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defRPr/>
            </a:pPr>
            <a:r>
              <a:rPr lang="fr-FR" dirty="0"/>
              <a:t>Module 8 : Administration du PFAN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05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26370"/>
            <a:ext cx="10515600" cy="1104446"/>
          </a:xfrm>
        </p:spPr>
        <p:txBody>
          <a:bodyPr>
            <a:noAutofit/>
          </a:bodyPr>
          <a:lstStyle/>
          <a:p>
            <a:pPr algn="ctr"/>
            <a:r>
              <a:rPr lang="fr-CA" dirty="0"/>
              <a:t>Aide pour la création d’autorités dans WMS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2336800"/>
            <a:ext cx="9546771" cy="4019550"/>
          </a:xfrm>
        </p:spPr>
        <p:txBody>
          <a:bodyPr>
            <a:normAutofit/>
          </a:bodyPr>
          <a:lstStyle/>
          <a:p>
            <a:r>
              <a:rPr lang="fr-CA" sz="3100" dirty="0"/>
              <a:t>Documentation OCLC (dernière mise à jour : 6 septembre 2017)</a:t>
            </a:r>
          </a:p>
          <a:p>
            <a:pPr marL="273050" indent="0">
              <a:buNone/>
            </a:pPr>
            <a:r>
              <a:rPr lang="fr-CA" dirty="0">
                <a:hlinkClick r:id="rId3"/>
              </a:rPr>
              <a:t>https://help-fr.oclc.org/Metadata_Services/WorldShare_Record_Manager/Authority_records</a:t>
            </a:r>
            <a:endParaRPr lang="fr-CA" dirty="0"/>
          </a:p>
          <a:p>
            <a:pPr marL="0" indent="0">
              <a:buNone/>
            </a:pPr>
            <a:endParaRPr lang="fr-FR" sz="3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D4687-1331-41A9-A734-5A763F4DD8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95AAFBD6-5421-4220-ACB0-9E88A1501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defRPr/>
            </a:pPr>
            <a:r>
              <a:rPr lang="fr-FR" dirty="0"/>
              <a:t>Module 8 : Administration du PFAN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1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dirty="0"/>
              <a:t>Rappel :</a:t>
            </a:r>
            <a:br>
              <a:rPr lang="fr-CA" dirty="0"/>
            </a:br>
            <a:r>
              <a:rPr lang="fr-CA" dirty="0"/>
              <a:t>Modes de révision des notices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89923"/>
            <a:ext cx="9829800" cy="41475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latin typeface="Leelawadee"/>
                <a:cs typeface="Leelawadee"/>
              </a:rPr>
              <a:t>Chaque institution est responsable du contrôle de qualité des notices créées ou modifiées par son personnel</a:t>
            </a:r>
          </a:p>
          <a:p>
            <a:r>
              <a:rPr lang="fr-CA" dirty="0">
                <a:latin typeface="Leelawadee"/>
                <a:cs typeface="Leelawadee"/>
              </a:rPr>
              <a:t>Chaque institution va définir les modes de révision des notices qui lui sont propres et en informer son personnel</a:t>
            </a:r>
            <a:endParaRPr lang="fr-CA" sz="2600" dirty="0">
              <a:latin typeface="Leelawadee"/>
              <a:cs typeface="Leelawadee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D4687-1331-41A9-A734-5A763F4DD8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980507B7-A34B-48B8-9D06-341FE058F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defRPr/>
            </a:pPr>
            <a:r>
              <a:rPr lang="fr-FR" dirty="0"/>
              <a:t>Module 8 : Administration du PFAN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368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5341ffb6-9f44-4f1b-9ccc-ac841d6afe01" ContentTypeId="0x0101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C_x0020_Formats_x0020_and_x0020_Fields xmlns="076dc382-1cc2-4c90-964d-f5adadfaf69e" xsi:nil="true"/>
    <Document_x0020_Category xmlns="076dc382-1cc2-4c90-964d-f5adadfaf69e">55</Document_x0020_Category>
    <_dlc_DocId xmlns="9c7b64a9-7dcb-496c-9b16-ac5eef1d54ce">ACCESS-1575628881-4578</_dlc_DocId>
    <_dlc_DocIdUrl xmlns="9c7b64a9-7dcb-496c-9b16-ac5eef1d54ce">
      <Url>http://collaboration/sites/access/Std/_layouts/DocIdRedir.aspx?ID=ACCESS-1575628881-4578</Url>
      <Description>ACCESS-1575628881-4578</Description>
    </_dlc_DocIdUrl>
    <BLApprovalStatus xmlns="588dd58b-c235-4de7-be6d-a821336e58b0" xsi:nil="true"/>
    <BLApprovers xmlns="588dd58b-c235-4de7-be6d-a821336e58b0" xsi:nil="true"/>
    <BLApprovalHistory xmlns="588dd58b-c235-4de7-be6d-a821336e58b0" xsi:nil="true"/>
    <BLApprovalDate xmlns="588dd58b-c235-4de7-be6d-a821336e58b0" xsi:nil="true"/>
    <IconOverlay xmlns="http://schemas.microsoft.com/sharepoint/v4" xsi:nil="true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3B7E0C24244042BC2C3102AE5C7405" ma:contentTypeVersion="28" ma:contentTypeDescription="Create a new document." ma:contentTypeScope="" ma:versionID="eee1b2f10aae401b8a6d1cc033fdce51">
  <xsd:schema xmlns:xsd="http://www.w3.org/2001/XMLSchema" xmlns:xs="http://www.w3.org/2001/XMLSchema" xmlns:p="http://schemas.microsoft.com/office/2006/metadata/properties" xmlns:ns2="588dd58b-c235-4de7-be6d-a821336e58b0" xmlns:ns3="076dc382-1cc2-4c90-964d-f5adadfaf69e" xmlns:ns4="957d11bc-39fd-4089-8ea0-58ce3573c39e" xmlns:ns5="9c7b64a9-7dcb-496c-9b16-ac5eef1d54ce" xmlns:ns6="http://schemas.microsoft.com/sharepoint/v4" targetNamespace="http://schemas.microsoft.com/office/2006/metadata/properties" ma:root="true" ma:fieldsID="860ad892c40cd2d4671e3b64dc540ad5" ns2:_="" ns3:_="" ns4:_="" ns5:_="" ns6:_="">
    <xsd:import namespace="588dd58b-c235-4de7-be6d-a821336e58b0"/>
    <xsd:import namespace="076dc382-1cc2-4c90-964d-f5adadfaf69e"/>
    <xsd:import namespace="957d11bc-39fd-4089-8ea0-58ce3573c39e"/>
    <xsd:import namespace="9c7b64a9-7dcb-496c-9b16-ac5eef1d54c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BLApprovalDate" minOccurs="0"/>
                <xsd:element ref="ns2:BLApprovalHistory" minOccurs="0"/>
                <xsd:element ref="ns2:BLApprovalStatus" minOccurs="0"/>
                <xsd:element ref="ns2:BLApprovers" minOccurs="0"/>
                <xsd:element ref="ns3:MARC_x0020_Formats_x0020_and_x0020_Fields" minOccurs="0"/>
                <xsd:element ref="ns4:SharedWithUsers" minOccurs="0"/>
                <xsd:element ref="ns3:Document_x0020_Category" minOccurs="0"/>
                <xsd:element ref="ns5:_dlc_DocId" minOccurs="0"/>
                <xsd:element ref="ns5:_dlc_DocIdUrl" minOccurs="0"/>
                <xsd:element ref="ns5:_dlc_DocIdPersistId" minOccurs="0"/>
                <xsd:element ref="ns6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8dd58b-c235-4de7-be6d-a821336e58b0" elementFormDefault="qualified">
    <xsd:import namespace="http://schemas.microsoft.com/office/2006/documentManagement/types"/>
    <xsd:import namespace="http://schemas.microsoft.com/office/infopath/2007/PartnerControls"/>
    <xsd:element name="BLApprovalDate" ma:index="2" nillable="true" ma:displayName="Review-Approval Date" ma:format="DateOnly" ma:hidden="true" ma:internalName="BLApprovalDate" ma:readOnly="false">
      <xsd:simpleType>
        <xsd:restriction base="dms:DateTime"/>
      </xsd:simpleType>
    </xsd:element>
    <xsd:element name="BLApprovalHistory" ma:index="3" nillable="true" ma:displayName="Review-Approval History" ma:hidden="true" ma:internalName="BLApprovalHistory" ma:readOnly="false">
      <xsd:simpleType>
        <xsd:restriction base="dms:Note"/>
      </xsd:simpleType>
    </xsd:element>
    <xsd:element name="BLApprovalStatus" ma:index="4" nillable="true" ma:displayName="Review-Approval Status" ma:hidden="true" ma:internalName="BLApprovalStatus" ma:readOnly="false">
      <xsd:simpleType>
        <xsd:restriction base="dms:Text">
          <xsd:maxLength value="255"/>
        </xsd:restriction>
      </xsd:simpleType>
    </xsd:element>
    <xsd:element name="BLApprovers" ma:index="5" nillable="true" ma:displayName="Reviewers-Approvers" ma:hidden="true" ma:internalName="BLApprovers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6dc382-1cc2-4c90-964d-f5adadfaf69e" elementFormDefault="qualified">
    <xsd:import namespace="http://schemas.microsoft.com/office/2006/documentManagement/types"/>
    <xsd:import namespace="http://schemas.microsoft.com/office/infopath/2007/PartnerControls"/>
    <xsd:element name="MARC_x0020_Formats_x0020_and_x0020_Fields" ma:index="7" nillable="true" ma:displayName="Format or Field" ma:list="{ecef8149-2d35-4ed8-a400-1cb53a6696ba}" ma:internalName="MARC_x0020_Formats_x0020_and_x0020_Fields" ma:showField="Title">
      <xsd:simpleType>
        <xsd:restriction base="dms:Lookup"/>
      </xsd:simpleType>
    </xsd:element>
    <xsd:element name="Document_x0020_Category" ma:index="9" nillable="true" ma:displayName="Document Category" ma:list="{8307978f-b4c9-4c3a-aa3e-fcb024c8a848}" ma:internalName="Document_x0020_Category" ma:showField="Titl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7d11bc-39fd-4089-8ea0-58ce3573c39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7b64a9-7dcb-496c-9b16-ac5eef1d54c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5126E-605D-4765-9E09-0EC11C9A524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4BF9458-04B1-44C8-B237-083792E4383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CC1066B-335B-4071-9507-E44197AEA20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F98D831-838E-49FF-B003-F11D041A5F1D}">
  <ds:schemaRefs>
    <ds:schemaRef ds:uri="http://schemas.microsoft.com/office/infopath/2007/PartnerControls"/>
    <ds:schemaRef ds:uri="588dd58b-c235-4de7-be6d-a821336e58b0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sharepoint/v4"/>
    <ds:schemaRef ds:uri="http://schemas.openxmlformats.org/package/2006/metadata/core-properties"/>
    <ds:schemaRef ds:uri="9c7b64a9-7dcb-496c-9b16-ac5eef1d54ce"/>
    <ds:schemaRef ds:uri="http://purl.org/dc/terms/"/>
    <ds:schemaRef ds:uri="http://purl.org/dc/dcmitype/"/>
    <ds:schemaRef ds:uri="957d11bc-39fd-4089-8ea0-58ce3573c39e"/>
    <ds:schemaRef ds:uri="076dc382-1cc2-4c90-964d-f5adadfaf69e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D80E81EF-5DB7-4CCB-88BA-E7464C11D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8dd58b-c235-4de7-be6d-a821336e58b0"/>
    <ds:schemaRef ds:uri="076dc382-1cc2-4c90-964d-f5adadfaf69e"/>
    <ds:schemaRef ds:uri="957d11bc-39fd-4089-8ea0-58ce3573c39e"/>
    <ds:schemaRef ds:uri="9c7b64a9-7dcb-496c-9b16-ac5eef1d54c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31618</TotalTime>
  <Words>880</Words>
  <Application>Microsoft Office PowerPoint</Application>
  <PresentationFormat>Widescreen</PresentationFormat>
  <Paragraphs>124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 Antiqua</vt:lpstr>
      <vt:lpstr>Calibri</vt:lpstr>
      <vt:lpstr>Calibri Light</vt:lpstr>
      <vt:lpstr>Leelawadee</vt:lpstr>
      <vt:lpstr>Tahoma</vt:lpstr>
      <vt:lpstr>Thème Office</vt:lpstr>
      <vt:lpstr>PFAN Programme francophone des autorités de noms</vt:lpstr>
      <vt:lpstr>Des questions?</vt:lpstr>
      <vt:lpstr>Questions ou problèmes?  Rappel</vt:lpstr>
      <vt:lpstr>Ressources de formation en ligne</vt:lpstr>
      <vt:lpstr>Formation à venir</vt:lpstr>
      <vt:lpstr>Wiki du PFAN</vt:lpstr>
      <vt:lpstr>Abonnement à la liste du PFAN</vt:lpstr>
      <vt:lpstr>Aide pour la création d’autorités dans WMS</vt:lpstr>
      <vt:lpstr>Rappel : Modes de révision des notices</vt:lpstr>
      <vt:lpstr>Lignes directrices : Maintien du travail à jour </vt:lpstr>
      <vt:lpstr>Gardez le contact</vt:lpstr>
      <vt:lpstr>Puisse la voie être libre…  et l’avenir radieux!</vt:lpstr>
    </vt:vector>
  </TitlesOfParts>
  <Company>LAC-BAC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 catalogage coopératif</dc:title>
  <dc:creator>Ethier, Isabelle</dc:creator>
  <cp:lastModifiedBy>Andrew Dunnett</cp:lastModifiedBy>
  <cp:revision>138</cp:revision>
  <dcterms:created xsi:type="dcterms:W3CDTF">2018-02-13T13:00:11Z</dcterms:created>
  <dcterms:modified xsi:type="dcterms:W3CDTF">2020-11-05T13:08:35Z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0x0101004A3B7E0C24244042BC2C3102AE5C7405</vt:lpwstr>
  </property>
  <property fmtid="{D5CDD505-2E9C-101B-9397-08002B2CF9AE}" pid="3" name="_dlc_DocIdItemGuid">
    <vt:lpwstr>cde4d67d-170c-400c-93cf-ccbbd1ebbe06</vt:lpwstr>
  </property>
  <property fmtid="{D5CDD505-2E9C-101B-9397-08002B2CF9AE}" pid="4" name="Document Approver">
    <vt:lpwstr/>
  </property>
</Properties>
</file>