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7"/>
  </p:notesMasterIdLst>
  <p:sldIdLst>
    <p:sldId id="257" r:id="rId2"/>
    <p:sldId id="287" r:id="rId3"/>
    <p:sldId id="289" r:id="rId4"/>
    <p:sldId id="256" r:id="rId5"/>
    <p:sldId id="290" r:id="rId6"/>
    <p:sldId id="284" r:id="rId7"/>
    <p:sldId id="266" r:id="rId8"/>
    <p:sldId id="446" r:id="rId9"/>
    <p:sldId id="453" r:id="rId10"/>
    <p:sldId id="410" r:id="rId11"/>
    <p:sldId id="291" r:id="rId12"/>
    <p:sldId id="280" r:id="rId13"/>
    <p:sldId id="292" r:id="rId14"/>
    <p:sldId id="282" r:id="rId15"/>
    <p:sldId id="283" r:id="rId16"/>
  </p:sldIdLst>
  <p:sldSz cx="9144000" cy="6858000" type="screen4x3"/>
  <p:notesSz cx="7010400" cy="9296400"/>
  <p:embeddedFontLst>
    <p:embeddedFont>
      <p:font typeface="Bradley Hand ITC" panose="03070402050302030203" pitchFamily="66" charset="0"/>
      <p:regular r:id="rId18"/>
    </p:embeddedFont>
    <p:embeddedFont>
      <p:font typeface="Calibri" panose="020F0502020204030204" pitchFamily="34" charset="0"/>
      <p:regular r:id="rId19"/>
      <p:bold r:id="rId20"/>
      <p:italic r:id="rId21"/>
      <p:boldItalic r:id="rId22"/>
    </p:embeddedFont>
    <p:embeddedFont>
      <p:font typeface="Corbel" panose="020B0503020204020204" pitchFamily="34" charset="0"/>
      <p:regular r:id="rId23"/>
      <p:bold r:id="rId24"/>
      <p:italic r:id="rId25"/>
      <p:boldItalic r:id="rId26"/>
    </p:embeddedFont>
    <p:embeddedFont>
      <p:font typeface="Helvetica Neue" panose="020B0604020202020204" charset="0"/>
      <p:regular r:id="rId27"/>
      <p:bold r:id="rId28"/>
      <p:italic r:id="rId29"/>
      <p:boldItalic r:id="rId30"/>
    </p:embeddedFont>
  </p:embeddedFontLst>
  <p:custDataLst>
    <p:tags r:id="rId3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WwlQcGm3YKJboDtvDGEYhBGdv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77" autoAdjust="0"/>
    <p:restoredTop sz="58148" autoAdjust="0"/>
  </p:normalViewPr>
  <p:slideViewPr>
    <p:cSldViewPr snapToGrid="0">
      <p:cViewPr varScale="1">
        <p:scale>
          <a:sx n="65" d="100"/>
          <a:sy n="65" d="100"/>
        </p:scale>
        <p:origin x="245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21"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 Carey" userId="a11b5af1-cb2b-4675-a055-eebcd02ca71c" providerId="ADAL" clId="{F21ED018-915D-4E17-9112-A91C93C216FE}"/>
    <pc:docChg chg="undo custSel modSld replTag">
      <pc:chgData name="Hall, Carey" userId="a11b5af1-cb2b-4675-a055-eebcd02ca71c" providerId="ADAL" clId="{F21ED018-915D-4E17-9112-A91C93C216FE}" dt="2022-12-12T16:24:23.459" v="38"/>
      <pc:docMkLst>
        <pc:docMk/>
      </pc:docMkLst>
      <pc:sldChg chg="modNotesTx">
        <pc:chgData name="Hall, Carey" userId="a11b5af1-cb2b-4675-a055-eebcd02ca71c" providerId="ADAL" clId="{F21ED018-915D-4E17-9112-A91C93C216FE}" dt="2022-12-12T16:24:12.808" v="37"/>
        <pc:sldMkLst>
          <pc:docMk/>
          <pc:sldMk cId="2889245125" sldId="282"/>
        </pc:sldMkLst>
      </pc:sldChg>
      <pc:sldChg chg="modNotesTx">
        <pc:chgData name="Hall, Carey" userId="a11b5af1-cb2b-4675-a055-eebcd02ca71c" providerId="ADAL" clId="{F21ED018-915D-4E17-9112-A91C93C216FE}" dt="2022-12-12T16:13:02.530" v="0"/>
        <pc:sldMkLst>
          <pc:docMk/>
          <pc:sldMk cId="332874707" sldId="284"/>
        </pc:sldMkLst>
      </pc:sldChg>
      <pc:sldChg chg="modNotesTx">
        <pc:chgData name="Hall, Carey" userId="a11b5af1-cb2b-4675-a055-eebcd02ca71c" providerId="ADAL" clId="{F21ED018-915D-4E17-9112-A91C93C216FE}" dt="2022-12-12T16:13:26.638" v="2"/>
        <pc:sldMkLst>
          <pc:docMk/>
          <pc:sldMk cId="0" sldId="291"/>
        </pc:sldMkLst>
      </pc:sldChg>
      <pc:sldChg chg="modNotesTx">
        <pc:chgData name="Hall, Carey" userId="a11b5af1-cb2b-4675-a055-eebcd02ca71c" providerId="ADAL" clId="{F21ED018-915D-4E17-9112-A91C93C216FE}" dt="2022-12-12T16:14:04.199" v="4"/>
        <pc:sldMkLst>
          <pc:docMk/>
          <pc:sldMk cId="67845245" sldId="292"/>
        </pc:sldMkLst>
      </pc:sldChg>
    </pc:docChg>
  </pc:docChgLst>
  <pc:docChgLst>
    <pc:chgData name="Hall, Carey" userId="a11b5af1-cb2b-4675-a055-eebcd02ca71c" providerId="ADAL" clId="{E8AB2A43-30FF-4109-9C2C-C8B89C0923D6}"/>
    <pc:docChg chg="custSel modSld replTag">
      <pc:chgData name="Hall, Carey" userId="a11b5af1-cb2b-4675-a055-eebcd02ca71c" providerId="ADAL" clId="{E8AB2A43-30FF-4109-9C2C-C8B89C0923D6}" dt="2022-10-31T14:49:38.167" v="3"/>
      <pc:docMkLst>
        <pc:docMk/>
      </pc:docMkLst>
      <pc:sldChg chg="mod modShow">
        <pc:chgData name="Hall, Carey" userId="a11b5af1-cb2b-4675-a055-eebcd02ca71c" providerId="ADAL" clId="{E8AB2A43-30FF-4109-9C2C-C8B89C0923D6}" dt="2022-10-31T14:49:31.495" v="1" actId="729"/>
        <pc:sldMkLst>
          <pc:docMk/>
          <pc:sldMk cId="1911683208" sldId="283"/>
        </pc:sldMkLst>
      </pc:sldChg>
      <pc:sldChg chg="mod modShow">
        <pc:chgData name="Hall, Carey" userId="a11b5af1-cb2b-4675-a055-eebcd02ca71c" providerId="ADAL" clId="{E8AB2A43-30FF-4109-9C2C-C8B89C0923D6}" dt="2022-10-31T14:49:37.109" v="2" actId="729"/>
        <pc:sldMkLst>
          <pc:docMk/>
          <pc:sldMk cId="0" sldId="291"/>
        </pc:sldMkLst>
      </pc:sldChg>
    </pc:docChg>
  </pc:docChgLst>
  <pc:docChgLst>
    <pc:chgData name="Hall, Carey" userId="a11b5af1-cb2b-4675-a055-eebcd02ca71c" providerId="ADAL" clId="{414F95A8-306E-42B3-82AA-94FB76299A1A}"/>
    <pc:docChg chg="custSel modSld replTag">
      <pc:chgData name="Hall, Carey" userId="a11b5af1-cb2b-4675-a055-eebcd02ca71c" providerId="ADAL" clId="{414F95A8-306E-42B3-82AA-94FB76299A1A}" dt="2023-02-27T16:47:47.086" v="9"/>
      <pc:docMkLst>
        <pc:docMk/>
      </pc:docMkLst>
      <pc:sldChg chg="modNotesTx">
        <pc:chgData name="Hall, Carey" userId="a11b5af1-cb2b-4675-a055-eebcd02ca71c" providerId="ADAL" clId="{414F95A8-306E-42B3-82AA-94FB76299A1A}" dt="2023-02-27T16:47:04.280" v="3"/>
        <pc:sldMkLst>
          <pc:docMk/>
          <pc:sldMk cId="0" sldId="266"/>
        </pc:sldMkLst>
      </pc:sldChg>
      <pc:sldChg chg="modNotesTx">
        <pc:chgData name="Hall, Carey" userId="a11b5af1-cb2b-4675-a055-eebcd02ca71c" providerId="ADAL" clId="{414F95A8-306E-42B3-82AA-94FB76299A1A}" dt="2023-02-27T16:47:35.508" v="8" actId="20577"/>
        <pc:sldMkLst>
          <pc:docMk/>
          <pc:sldMk cId="2504065589" sldId="280"/>
        </pc:sldMkLst>
      </pc:sldChg>
    </pc:docChg>
  </pc:docChgLst>
  <pc:docChgLst>
    <pc:chgData name="Hall, Carey" userId="a11b5af1-cb2b-4675-a055-eebcd02ca71c" providerId="ADAL" clId="{949B0994-0B27-459F-994D-E61FAB3ADE76}"/>
    <pc:docChg chg="custSel addSld delSld modSld replTag">
      <pc:chgData name="Hall, Carey" userId="a11b5af1-cb2b-4675-a055-eebcd02ca71c" providerId="ADAL" clId="{949B0994-0B27-459F-994D-E61FAB3ADE76}" dt="2022-11-28T16:48:50.878" v="2"/>
      <pc:docMkLst>
        <pc:docMk/>
      </pc:docMkLst>
      <pc:sldChg chg="add">
        <pc:chgData name="Hall, Carey" userId="a11b5af1-cb2b-4675-a055-eebcd02ca71c" providerId="ADAL" clId="{949B0994-0B27-459F-994D-E61FAB3ADE76}" dt="2022-11-28T16:48:42.099" v="0"/>
        <pc:sldMkLst>
          <pc:docMk/>
          <pc:sldMk cId="332874707" sldId="284"/>
        </pc:sldMkLst>
      </pc:sldChg>
      <pc:sldChg chg="del">
        <pc:chgData name="Hall, Carey" userId="a11b5af1-cb2b-4675-a055-eebcd02ca71c" providerId="ADAL" clId="{949B0994-0B27-459F-994D-E61FAB3ADE76}" dt="2022-11-28T16:48:43.704" v="1" actId="47"/>
        <pc:sldMkLst>
          <pc:docMk/>
          <pc:sldMk cId="541918871" sldId="286"/>
        </pc:sldMkLst>
      </pc:sldChg>
    </pc:docChg>
  </pc:docChgLst>
  <pc:docChgLst>
    <pc:chgData name="Hall, Carey" userId="a11b5af1-cb2b-4675-a055-eebcd02ca71c" providerId="ADAL" clId="{3419FAAC-8F67-405D-B4A7-7A432E692224}"/>
    <pc:docChg chg="custSel addSld delSld modSld replTag">
      <pc:chgData name="Hall, Carey" userId="a11b5af1-cb2b-4675-a055-eebcd02ca71c" providerId="ADAL" clId="{3419FAAC-8F67-405D-B4A7-7A432E692224}" dt="2022-10-28T21:22:59.880" v="9"/>
      <pc:docMkLst>
        <pc:docMk/>
      </pc:docMkLst>
      <pc:sldChg chg="del">
        <pc:chgData name="Hall, Carey" userId="a11b5af1-cb2b-4675-a055-eebcd02ca71c" providerId="ADAL" clId="{3419FAAC-8F67-405D-B4A7-7A432E692224}" dt="2022-10-28T21:22:29.818" v="3" actId="47"/>
        <pc:sldMkLst>
          <pc:docMk/>
          <pc:sldMk cId="0" sldId="267"/>
        </pc:sldMkLst>
      </pc:sldChg>
      <pc:sldChg chg="del">
        <pc:chgData name="Hall, Carey" userId="a11b5af1-cb2b-4675-a055-eebcd02ca71c" providerId="ADAL" clId="{3419FAAC-8F67-405D-B4A7-7A432E692224}" dt="2022-10-28T21:22:59.341" v="8" actId="47"/>
        <pc:sldMkLst>
          <pc:docMk/>
          <pc:sldMk cId="0" sldId="279"/>
        </pc:sldMkLst>
      </pc:sldChg>
      <pc:sldChg chg="del">
        <pc:chgData name="Hall, Carey" userId="a11b5af1-cb2b-4675-a055-eebcd02ca71c" providerId="ADAL" clId="{3419FAAC-8F67-405D-B4A7-7A432E692224}" dt="2022-10-28T21:22:52.682" v="7" actId="47"/>
        <pc:sldMkLst>
          <pc:docMk/>
          <pc:sldMk cId="2701617670" sldId="281"/>
        </pc:sldMkLst>
      </pc:sldChg>
      <pc:sldChg chg="del">
        <pc:chgData name="Hall, Carey" userId="a11b5af1-cb2b-4675-a055-eebcd02ca71c" providerId="ADAL" clId="{3419FAAC-8F67-405D-B4A7-7A432E692224}" dt="2022-10-28T21:22:15.438" v="1" actId="47"/>
        <pc:sldMkLst>
          <pc:docMk/>
          <pc:sldMk cId="332874707" sldId="284"/>
        </pc:sldMkLst>
      </pc:sldChg>
      <pc:sldChg chg="add">
        <pc:chgData name="Hall, Carey" userId="a11b5af1-cb2b-4675-a055-eebcd02ca71c" providerId="ADAL" clId="{3419FAAC-8F67-405D-B4A7-7A432E692224}" dt="2022-10-28T21:22:13.869" v="0"/>
        <pc:sldMkLst>
          <pc:docMk/>
          <pc:sldMk cId="541918871" sldId="286"/>
        </pc:sldMkLst>
      </pc:sldChg>
      <pc:sldChg chg="add">
        <pc:chgData name="Hall, Carey" userId="a11b5af1-cb2b-4675-a055-eebcd02ca71c" providerId="ADAL" clId="{3419FAAC-8F67-405D-B4A7-7A432E692224}" dt="2022-10-28T21:22:28.202" v="2"/>
        <pc:sldMkLst>
          <pc:docMk/>
          <pc:sldMk cId="0" sldId="291"/>
        </pc:sldMkLst>
      </pc:sldChg>
      <pc:sldChg chg="add">
        <pc:chgData name="Hall, Carey" userId="a11b5af1-cb2b-4675-a055-eebcd02ca71c" providerId="ADAL" clId="{3419FAAC-8F67-405D-B4A7-7A432E692224}" dt="2022-10-28T21:22:51.120" v="6"/>
        <pc:sldMkLst>
          <pc:docMk/>
          <pc:sldMk cId="67845245" sldId="292"/>
        </pc:sldMkLst>
      </pc:sldChg>
      <pc:sldMasterChg chg="delSldLayout">
        <pc:chgData name="Hall, Carey" userId="a11b5af1-cb2b-4675-a055-eebcd02ca71c" providerId="ADAL" clId="{3419FAAC-8F67-405D-B4A7-7A432E692224}" dt="2022-10-28T21:22:59.341" v="8" actId="47"/>
        <pc:sldMasterMkLst>
          <pc:docMk/>
          <pc:sldMasterMk cId="0" sldId="2147483648"/>
        </pc:sldMasterMkLst>
        <pc:sldLayoutChg chg="del">
          <pc:chgData name="Hall, Carey" userId="a11b5af1-cb2b-4675-a055-eebcd02ca71c" providerId="ADAL" clId="{3419FAAC-8F67-405D-B4A7-7A432E692224}" dt="2022-10-28T21:22:59.341" v="8" actId="47"/>
          <pc:sldLayoutMkLst>
            <pc:docMk/>
            <pc:sldMasterMk cId="0" sldId="2147483648"/>
            <pc:sldLayoutMk cId="0" sldId="214748365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94E01-7ED5-45A9-BA55-9CCAE4F62C7D}"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C65C99CA-0F6B-4639-8A18-5759D7C9EF1E}">
      <dgm:prSet/>
      <dgm:spPr/>
      <dgm:t>
        <a:bodyPr/>
        <a:lstStyle/>
        <a:p>
          <a:r>
            <a:rPr lang="en-US" b="1" dirty="0">
              <a:latin typeface="Arial" panose="020B0604020202020204" pitchFamily="34" charset="0"/>
              <a:cs typeface="Arial" panose="020B0604020202020204" pitchFamily="34" charset="0"/>
            </a:rPr>
            <a:t>Human Systems Dynamics (HSD)</a:t>
          </a:r>
          <a:endParaRPr lang="en-US"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Human Systems Dynamics (HSD)&#10;"/>
        </a:ext>
      </dgm:extLst>
    </dgm:pt>
    <dgm:pt modelId="{17E5A1B8-4A16-4588-B399-81226D590555}" type="parTrans" cxnId="{40C7B27F-169A-42FB-BFB5-DBB6E8797422}">
      <dgm:prSet/>
      <dgm:spPr/>
      <dgm:t>
        <a:bodyPr/>
        <a:lstStyle/>
        <a:p>
          <a:endParaRPr lang="en-US"/>
        </a:p>
      </dgm:t>
    </dgm:pt>
    <dgm:pt modelId="{5FD84746-0653-48B8-8954-501EE07FDB9B}" type="sibTrans" cxnId="{40C7B27F-169A-42FB-BFB5-DBB6E8797422}">
      <dgm:prSet/>
      <dgm:spPr/>
      <dgm:t>
        <a:bodyPr/>
        <a:lstStyle/>
        <a:p>
          <a:endParaRPr lang="en-US"/>
        </a:p>
      </dgm:t>
    </dgm:pt>
    <dgm:pt modelId="{49C95E06-B426-49C9-81CB-E19C840AAA16}">
      <dgm:prSet/>
      <dgm:spPr/>
      <dgm:t>
        <a:bodyPr/>
        <a:lstStyle/>
        <a:p>
          <a:r>
            <a:rPr lang="en-US" dirty="0">
              <a:latin typeface="Arial" panose="020B0604020202020204" pitchFamily="34" charset="0"/>
              <a:cs typeface="Arial" panose="020B0604020202020204" pitchFamily="34" charset="0"/>
            </a:rPr>
            <a:t>Inquiry-based problem-solving approach that uses different tools and methods to help teams uncover patterns and understand complexities within the team or organization. </a:t>
          </a:r>
        </a:p>
      </dgm:t>
      <dgm:extLst>
        <a:ext uri="{E40237B7-FDA0-4F09-8148-C483321AD2D9}">
          <dgm14:cNvPr xmlns:dgm14="http://schemas.microsoft.com/office/drawing/2010/diagram" id="0" name="" descr="Inquiry-based problem-solving approach that uses different tools and methods to help teams uncover patterns and understand complexities within the team or organization. &#10;"/>
        </a:ext>
      </dgm:extLst>
    </dgm:pt>
    <dgm:pt modelId="{64D5F094-9B1C-41DB-9213-90C0E003A2D8}" type="parTrans" cxnId="{1155DFFD-03EB-4F1F-BE19-B3BD5A3EC99A}">
      <dgm:prSet/>
      <dgm:spPr/>
      <dgm:t>
        <a:bodyPr/>
        <a:lstStyle/>
        <a:p>
          <a:endParaRPr lang="en-US"/>
        </a:p>
      </dgm:t>
    </dgm:pt>
    <dgm:pt modelId="{4EF1CE51-646F-4325-89CA-5B56DF1D31A7}" type="sibTrans" cxnId="{1155DFFD-03EB-4F1F-BE19-B3BD5A3EC99A}">
      <dgm:prSet/>
      <dgm:spPr/>
      <dgm:t>
        <a:bodyPr/>
        <a:lstStyle/>
        <a:p>
          <a:endParaRPr lang="en-US"/>
        </a:p>
      </dgm:t>
    </dgm:pt>
    <dgm:pt modelId="{B561D6EE-5318-4223-8CD0-3EAE76213A9A}">
      <dgm:prSet/>
      <dgm:spPr/>
      <dgm:t>
        <a:bodyPr/>
        <a:lstStyle/>
        <a:p>
          <a:r>
            <a:rPr lang="en-US" b="1" dirty="0">
              <a:latin typeface="Arial" panose="020B0604020202020204" pitchFamily="34" charset="0"/>
              <a:cs typeface="Arial" panose="020B0604020202020204" pitchFamily="34" charset="0"/>
            </a:rPr>
            <a:t>Knowledge Mobilization (</a:t>
          </a:r>
          <a:r>
            <a:rPr lang="en-US" b="1" dirty="0" err="1">
              <a:latin typeface="Arial" panose="020B0604020202020204" pitchFamily="34" charset="0"/>
              <a:cs typeface="Arial" panose="020B0604020202020204" pitchFamily="34" charset="0"/>
            </a:rPr>
            <a:t>KMb</a:t>
          </a:r>
          <a:r>
            <a:rPr lang="en-US"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Knowledge Mobilization (KMb)&#10;"/>
        </a:ext>
      </dgm:extLst>
    </dgm:pt>
    <dgm:pt modelId="{C9DCCC0B-B2F2-4EA7-A91A-8B04AB33EE86}" type="parTrans" cxnId="{9C001CE2-9654-4CB4-9420-56E3EF154B05}">
      <dgm:prSet/>
      <dgm:spPr/>
      <dgm:t>
        <a:bodyPr/>
        <a:lstStyle/>
        <a:p>
          <a:endParaRPr lang="en-US"/>
        </a:p>
      </dgm:t>
    </dgm:pt>
    <dgm:pt modelId="{A00F3EBB-E462-4293-BA9A-BA1B127EE21D}" type="sibTrans" cxnId="{9C001CE2-9654-4CB4-9420-56E3EF154B05}">
      <dgm:prSet/>
      <dgm:spPr/>
      <dgm:t>
        <a:bodyPr/>
        <a:lstStyle/>
        <a:p>
          <a:endParaRPr lang="en-US"/>
        </a:p>
      </dgm:t>
    </dgm:pt>
    <dgm:pt modelId="{1C310140-DAD7-4A05-B2E5-2DC62F905DEB}">
      <dgm:prSet/>
      <dgm:spPr/>
      <dgm:t>
        <a:bodyPr/>
        <a:lstStyle/>
        <a:p>
          <a:r>
            <a:rPr lang="en-US" b="0" i="0" dirty="0">
              <a:latin typeface="Arial" panose="020B0604020202020204" pitchFamily="34" charset="0"/>
              <a:cs typeface="Arial" panose="020B0604020202020204" pitchFamily="34" charset="0"/>
            </a:rPr>
            <a:t>Tools to help teams access, understand, and share information (data) that results in new, useful, and relevant change. </a:t>
          </a:r>
          <a:endParaRPr lang="en-US"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ools to help teams access, understand, and share information (data) that results in new, useful, and relevant change. &#10;"/>
        </a:ext>
      </dgm:extLst>
    </dgm:pt>
    <dgm:pt modelId="{4F405332-45C1-442F-9114-108175CCA0F8}" type="parTrans" cxnId="{68CE44BF-25B1-450A-A406-8F4FF94598FC}">
      <dgm:prSet/>
      <dgm:spPr/>
      <dgm:t>
        <a:bodyPr/>
        <a:lstStyle/>
        <a:p>
          <a:endParaRPr lang="en-US"/>
        </a:p>
      </dgm:t>
    </dgm:pt>
    <dgm:pt modelId="{C19F9D7B-EF8A-4E73-9F28-86ABF8D72AB1}" type="sibTrans" cxnId="{68CE44BF-25B1-450A-A406-8F4FF94598FC}">
      <dgm:prSet/>
      <dgm:spPr/>
      <dgm:t>
        <a:bodyPr/>
        <a:lstStyle/>
        <a:p>
          <a:endParaRPr lang="en-US"/>
        </a:p>
      </dgm:t>
    </dgm:pt>
    <dgm:pt modelId="{37767215-0056-4AF0-B60D-81D4D4B02BD1}">
      <dgm:prSet/>
      <dgm:spPr/>
      <dgm:t>
        <a:bodyPr/>
        <a:lstStyle/>
        <a:p>
          <a:r>
            <a:rPr lang="en-US" b="1" dirty="0">
              <a:latin typeface="Arial" panose="020B0604020202020204" pitchFamily="34" charset="0"/>
              <a:cs typeface="Arial" panose="020B0604020202020204" pitchFamily="34" charset="0"/>
            </a:rPr>
            <a:t>Equity Meets Design (EMD)</a:t>
          </a:r>
          <a:endParaRPr lang="en-US"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Equity Meets Design (EMD)&#10;"/>
        </a:ext>
      </dgm:extLst>
    </dgm:pt>
    <dgm:pt modelId="{C28A4706-D5CD-4163-B4B7-1D16FA9CF739}" type="parTrans" cxnId="{48F441D8-9B84-468D-91E8-23350A03908A}">
      <dgm:prSet/>
      <dgm:spPr/>
      <dgm:t>
        <a:bodyPr/>
        <a:lstStyle/>
        <a:p>
          <a:endParaRPr lang="en-US"/>
        </a:p>
      </dgm:t>
    </dgm:pt>
    <dgm:pt modelId="{1C3114D2-9C28-409B-AA84-EE09C59D0F06}" type="sibTrans" cxnId="{48F441D8-9B84-468D-91E8-23350A03908A}">
      <dgm:prSet/>
      <dgm:spPr/>
      <dgm:t>
        <a:bodyPr/>
        <a:lstStyle/>
        <a:p>
          <a:endParaRPr lang="en-US"/>
        </a:p>
      </dgm:t>
    </dgm:pt>
    <dgm:pt modelId="{35B7E830-476F-4D1A-B510-04EA83DAD0EB}">
      <dgm:prSet/>
      <dgm:spPr/>
      <dgm:t>
        <a:bodyPr/>
        <a:lstStyle/>
        <a:p>
          <a:r>
            <a:rPr lang="en-US" dirty="0">
              <a:latin typeface="Arial" panose="020B0604020202020204" pitchFamily="34" charset="0"/>
              <a:cs typeface="Arial" panose="020B0604020202020204" pitchFamily="34" charset="0"/>
            </a:rPr>
            <a:t>Merges the consciousness of racial equity work, design thinking, and inclusive collaboration.</a:t>
          </a:r>
        </a:p>
      </dgm:t>
      <dgm:extLst>
        <a:ext uri="{E40237B7-FDA0-4F09-8148-C483321AD2D9}">
          <dgm14:cNvPr xmlns:dgm14="http://schemas.microsoft.com/office/drawing/2010/diagram" id="0" name="" descr="Merges the consciousness of racial equity work, design thinking, and inclusive collaboration.&#10;"/>
        </a:ext>
      </dgm:extLst>
    </dgm:pt>
    <dgm:pt modelId="{2A5FAF23-4AC3-4F86-8CE7-D03C65CFA171}" type="parTrans" cxnId="{4A8178A3-8512-4847-AABD-03E3687CBED5}">
      <dgm:prSet/>
      <dgm:spPr/>
      <dgm:t>
        <a:bodyPr/>
        <a:lstStyle/>
        <a:p>
          <a:endParaRPr lang="en-US"/>
        </a:p>
      </dgm:t>
    </dgm:pt>
    <dgm:pt modelId="{5D2748D8-7259-4BF8-920F-644F3E874FFD}" type="sibTrans" cxnId="{4A8178A3-8512-4847-AABD-03E3687CBED5}">
      <dgm:prSet/>
      <dgm:spPr/>
      <dgm:t>
        <a:bodyPr/>
        <a:lstStyle/>
        <a:p>
          <a:endParaRPr lang="en-US"/>
        </a:p>
      </dgm:t>
    </dgm:pt>
    <dgm:pt modelId="{5BC88C41-B667-41DB-9FE2-32CEB334E78C}" type="pres">
      <dgm:prSet presAssocID="{66294E01-7ED5-45A9-BA55-9CCAE4F62C7D}" presName="linear" presStyleCnt="0">
        <dgm:presLayoutVars>
          <dgm:dir/>
          <dgm:animLvl val="lvl"/>
          <dgm:resizeHandles val="exact"/>
        </dgm:presLayoutVars>
      </dgm:prSet>
      <dgm:spPr/>
    </dgm:pt>
    <dgm:pt modelId="{F6C3259E-5362-4651-9A78-CBEB2B6FEC02}" type="pres">
      <dgm:prSet presAssocID="{C65C99CA-0F6B-4639-8A18-5759D7C9EF1E}" presName="parentLin" presStyleCnt="0"/>
      <dgm:spPr/>
    </dgm:pt>
    <dgm:pt modelId="{6C70D127-629F-4A7F-92BB-B3A3EA9B9714}" type="pres">
      <dgm:prSet presAssocID="{C65C99CA-0F6B-4639-8A18-5759D7C9EF1E}" presName="parentLeftMargin" presStyleLbl="node1" presStyleIdx="0" presStyleCnt="3"/>
      <dgm:spPr/>
    </dgm:pt>
    <dgm:pt modelId="{BAC9E3E4-520C-47C1-9D34-1545804DE1BE}" type="pres">
      <dgm:prSet presAssocID="{C65C99CA-0F6B-4639-8A18-5759D7C9EF1E}" presName="parentText" presStyleLbl="node1" presStyleIdx="0" presStyleCnt="3">
        <dgm:presLayoutVars>
          <dgm:chMax val="0"/>
          <dgm:bulletEnabled val="1"/>
        </dgm:presLayoutVars>
      </dgm:prSet>
      <dgm:spPr/>
    </dgm:pt>
    <dgm:pt modelId="{1C41E943-A417-4CF2-BBEC-907BFDAEE565}" type="pres">
      <dgm:prSet presAssocID="{C65C99CA-0F6B-4639-8A18-5759D7C9EF1E}" presName="negativeSpace" presStyleCnt="0"/>
      <dgm:spPr/>
    </dgm:pt>
    <dgm:pt modelId="{8741A68E-5935-4181-A279-A06D3AA2C4E1}" type="pres">
      <dgm:prSet presAssocID="{C65C99CA-0F6B-4639-8A18-5759D7C9EF1E}" presName="childText" presStyleLbl="conFgAcc1" presStyleIdx="0" presStyleCnt="3">
        <dgm:presLayoutVars>
          <dgm:bulletEnabled val="1"/>
        </dgm:presLayoutVars>
      </dgm:prSet>
      <dgm:spPr/>
    </dgm:pt>
    <dgm:pt modelId="{39ABF7F1-D6C3-4D82-86E7-759463B86422}" type="pres">
      <dgm:prSet presAssocID="{5FD84746-0653-48B8-8954-501EE07FDB9B}" presName="spaceBetweenRectangles" presStyleCnt="0"/>
      <dgm:spPr/>
    </dgm:pt>
    <dgm:pt modelId="{403B6A38-755B-45C7-9525-C989510BB071}" type="pres">
      <dgm:prSet presAssocID="{B561D6EE-5318-4223-8CD0-3EAE76213A9A}" presName="parentLin" presStyleCnt="0"/>
      <dgm:spPr/>
    </dgm:pt>
    <dgm:pt modelId="{A0E6D5B8-3272-451D-A82E-5545E05C94DD}" type="pres">
      <dgm:prSet presAssocID="{B561D6EE-5318-4223-8CD0-3EAE76213A9A}" presName="parentLeftMargin" presStyleLbl="node1" presStyleIdx="0" presStyleCnt="3"/>
      <dgm:spPr/>
    </dgm:pt>
    <dgm:pt modelId="{8C89C4A8-0A06-4EE4-A9A3-5AA8BE4E8D2C}" type="pres">
      <dgm:prSet presAssocID="{B561D6EE-5318-4223-8CD0-3EAE76213A9A}" presName="parentText" presStyleLbl="node1" presStyleIdx="1" presStyleCnt="3">
        <dgm:presLayoutVars>
          <dgm:chMax val="0"/>
          <dgm:bulletEnabled val="1"/>
        </dgm:presLayoutVars>
      </dgm:prSet>
      <dgm:spPr/>
    </dgm:pt>
    <dgm:pt modelId="{ADEB4EE8-449D-43F8-B7D3-80ABD1ED8819}" type="pres">
      <dgm:prSet presAssocID="{B561D6EE-5318-4223-8CD0-3EAE76213A9A}" presName="negativeSpace" presStyleCnt="0"/>
      <dgm:spPr/>
    </dgm:pt>
    <dgm:pt modelId="{462321AE-F634-405D-BFE3-BC2A47206DAE}" type="pres">
      <dgm:prSet presAssocID="{B561D6EE-5318-4223-8CD0-3EAE76213A9A}" presName="childText" presStyleLbl="conFgAcc1" presStyleIdx="1" presStyleCnt="3">
        <dgm:presLayoutVars>
          <dgm:bulletEnabled val="1"/>
        </dgm:presLayoutVars>
      </dgm:prSet>
      <dgm:spPr/>
    </dgm:pt>
    <dgm:pt modelId="{0A2E74E8-CD92-4AC6-A720-02AA142587E7}" type="pres">
      <dgm:prSet presAssocID="{A00F3EBB-E462-4293-BA9A-BA1B127EE21D}" presName="spaceBetweenRectangles" presStyleCnt="0"/>
      <dgm:spPr/>
    </dgm:pt>
    <dgm:pt modelId="{DF045DEA-B6BA-44AC-8829-17B7F92CF95D}" type="pres">
      <dgm:prSet presAssocID="{37767215-0056-4AF0-B60D-81D4D4B02BD1}" presName="parentLin" presStyleCnt="0"/>
      <dgm:spPr/>
    </dgm:pt>
    <dgm:pt modelId="{B6D4F80D-AA6F-46FB-9200-0316DFAA8B6A}" type="pres">
      <dgm:prSet presAssocID="{37767215-0056-4AF0-B60D-81D4D4B02BD1}" presName="parentLeftMargin" presStyleLbl="node1" presStyleIdx="1" presStyleCnt="3"/>
      <dgm:spPr/>
    </dgm:pt>
    <dgm:pt modelId="{8E466872-9C98-4C05-B837-8E7822023C8D}" type="pres">
      <dgm:prSet presAssocID="{37767215-0056-4AF0-B60D-81D4D4B02BD1}" presName="parentText" presStyleLbl="node1" presStyleIdx="2" presStyleCnt="3">
        <dgm:presLayoutVars>
          <dgm:chMax val="0"/>
          <dgm:bulletEnabled val="1"/>
        </dgm:presLayoutVars>
      </dgm:prSet>
      <dgm:spPr/>
    </dgm:pt>
    <dgm:pt modelId="{169C4152-E358-473B-A12F-5EC8C21FB521}" type="pres">
      <dgm:prSet presAssocID="{37767215-0056-4AF0-B60D-81D4D4B02BD1}" presName="negativeSpace" presStyleCnt="0"/>
      <dgm:spPr/>
    </dgm:pt>
    <dgm:pt modelId="{90739DFB-19F4-4FD8-B497-0D2C33CFFE9C}" type="pres">
      <dgm:prSet presAssocID="{37767215-0056-4AF0-B60D-81D4D4B02BD1}" presName="childText" presStyleLbl="conFgAcc1" presStyleIdx="2" presStyleCnt="3">
        <dgm:presLayoutVars>
          <dgm:bulletEnabled val="1"/>
        </dgm:presLayoutVars>
      </dgm:prSet>
      <dgm:spPr/>
    </dgm:pt>
  </dgm:ptLst>
  <dgm:cxnLst>
    <dgm:cxn modelId="{99A65500-5A8F-416C-B602-7F2BF370D36D}" type="presOf" srcId="{1C310140-DAD7-4A05-B2E5-2DC62F905DEB}" destId="{462321AE-F634-405D-BFE3-BC2A47206DAE}" srcOrd="0" destOrd="0" presId="urn:microsoft.com/office/officeart/2005/8/layout/list1"/>
    <dgm:cxn modelId="{55BE560B-0D11-4675-BFAF-4903F3A84216}" type="presOf" srcId="{35B7E830-476F-4D1A-B510-04EA83DAD0EB}" destId="{90739DFB-19F4-4FD8-B497-0D2C33CFFE9C}" srcOrd="0" destOrd="0" presId="urn:microsoft.com/office/officeart/2005/8/layout/list1"/>
    <dgm:cxn modelId="{19BCFB43-EF5D-45F0-B74C-7C14935CE59B}" type="presOf" srcId="{37767215-0056-4AF0-B60D-81D4D4B02BD1}" destId="{B6D4F80D-AA6F-46FB-9200-0316DFAA8B6A}" srcOrd="0" destOrd="0" presId="urn:microsoft.com/office/officeart/2005/8/layout/list1"/>
    <dgm:cxn modelId="{7FF1AE45-903D-4515-908A-36CF4FFC4586}" type="presOf" srcId="{B561D6EE-5318-4223-8CD0-3EAE76213A9A}" destId="{A0E6D5B8-3272-451D-A82E-5545E05C94DD}" srcOrd="0" destOrd="0" presId="urn:microsoft.com/office/officeart/2005/8/layout/list1"/>
    <dgm:cxn modelId="{D3B3D96C-F98D-4853-AB6E-527986D6835E}" type="presOf" srcId="{B561D6EE-5318-4223-8CD0-3EAE76213A9A}" destId="{8C89C4A8-0A06-4EE4-A9A3-5AA8BE4E8D2C}" srcOrd="1" destOrd="0" presId="urn:microsoft.com/office/officeart/2005/8/layout/list1"/>
    <dgm:cxn modelId="{7EC32D6E-BFBC-4E81-9518-036ECAFF15F4}" type="presOf" srcId="{C65C99CA-0F6B-4639-8A18-5759D7C9EF1E}" destId="{BAC9E3E4-520C-47C1-9D34-1545804DE1BE}" srcOrd="1" destOrd="0" presId="urn:microsoft.com/office/officeart/2005/8/layout/list1"/>
    <dgm:cxn modelId="{BC92886E-2493-480C-A6D2-70A897414D75}" type="presOf" srcId="{66294E01-7ED5-45A9-BA55-9CCAE4F62C7D}" destId="{5BC88C41-B667-41DB-9FE2-32CEB334E78C}" srcOrd="0" destOrd="0" presId="urn:microsoft.com/office/officeart/2005/8/layout/list1"/>
    <dgm:cxn modelId="{40C7B27F-169A-42FB-BFB5-DBB6E8797422}" srcId="{66294E01-7ED5-45A9-BA55-9CCAE4F62C7D}" destId="{C65C99CA-0F6B-4639-8A18-5759D7C9EF1E}" srcOrd="0" destOrd="0" parTransId="{17E5A1B8-4A16-4588-B399-81226D590555}" sibTransId="{5FD84746-0653-48B8-8954-501EE07FDB9B}"/>
    <dgm:cxn modelId="{EBB57986-1A42-45BB-96B0-924514CFA413}" type="presOf" srcId="{C65C99CA-0F6B-4639-8A18-5759D7C9EF1E}" destId="{6C70D127-629F-4A7F-92BB-B3A3EA9B9714}" srcOrd="0" destOrd="0" presId="urn:microsoft.com/office/officeart/2005/8/layout/list1"/>
    <dgm:cxn modelId="{0EB48988-174B-470E-A7FC-1210BB703169}" type="presOf" srcId="{49C95E06-B426-49C9-81CB-E19C840AAA16}" destId="{8741A68E-5935-4181-A279-A06D3AA2C4E1}" srcOrd="0" destOrd="0" presId="urn:microsoft.com/office/officeart/2005/8/layout/list1"/>
    <dgm:cxn modelId="{2D65358E-2EC9-4F26-8606-EC77A896A933}" type="presOf" srcId="{37767215-0056-4AF0-B60D-81D4D4B02BD1}" destId="{8E466872-9C98-4C05-B837-8E7822023C8D}" srcOrd="1" destOrd="0" presId="urn:microsoft.com/office/officeart/2005/8/layout/list1"/>
    <dgm:cxn modelId="{4A8178A3-8512-4847-AABD-03E3687CBED5}" srcId="{37767215-0056-4AF0-B60D-81D4D4B02BD1}" destId="{35B7E830-476F-4D1A-B510-04EA83DAD0EB}" srcOrd="0" destOrd="0" parTransId="{2A5FAF23-4AC3-4F86-8CE7-D03C65CFA171}" sibTransId="{5D2748D8-7259-4BF8-920F-644F3E874FFD}"/>
    <dgm:cxn modelId="{68CE44BF-25B1-450A-A406-8F4FF94598FC}" srcId="{B561D6EE-5318-4223-8CD0-3EAE76213A9A}" destId="{1C310140-DAD7-4A05-B2E5-2DC62F905DEB}" srcOrd="0" destOrd="0" parTransId="{4F405332-45C1-442F-9114-108175CCA0F8}" sibTransId="{C19F9D7B-EF8A-4E73-9F28-86ABF8D72AB1}"/>
    <dgm:cxn modelId="{48F441D8-9B84-468D-91E8-23350A03908A}" srcId="{66294E01-7ED5-45A9-BA55-9CCAE4F62C7D}" destId="{37767215-0056-4AF0-B60D-81D4D4B02BD1}" srcOrd="2" destOrd="0" parTransId="{C28A4706-D5CD-4163-B4B7-1D16FA9CF739}" sibTransId="{1C3114D2-9C28-409B-AA84-EE09C59D0F06}"/>
    <dgm:cxn modelId="{9C001CE2-9654-4CB4-9420-56E3EF154B05}" srcId="{66294E01-7ED5-45A9-BA55-9CCAE4F62C7D}" destId="{B561D6EE-5318-4223-8CD0-3EAE76213A9A}" srcOrd="1" destOrd="0" parTransId="{C9DCCC0B-B2F2-4EA7-A91A-8B04AB33EE86}" sibTransId="{A00F3EBB-E462-4293-BA9A-BA1B127EE21D}"/>
    <dgm:cxn modelId="{1155DFFD-03EB-4F1F-BE19-B3BD5A3EC99A}" srcId="{C65C99CA-0F6B-4639-8A18-5759D7C9EF1E}" destId="{49C95E06-B426-49C9-81CB-E19C840AAA16}" srcOrd="0" destOrd="0" parTransId="{64D5F094-9B1C-41DB-9213-90C0E003A2D8}" sibTransId="{4EF1CE51-646F-4325-89CA-5B56DF1D31A7}"/>
    <dgm:cxn modelId="{4BECBFEA-8DBE-4AE5-A6FE-690E23949F14}" type="presParOf" srcId="{5BC88C41-B667-41DB-9FE2-32CEB334E78C}" destId="{F6C3259E-5362-4651-9A78-CBEB2B6FEC02}" srcOrd="0" destOrd="0" presId="urn:microsoft.com/office/officeart/2005/8/layout/list1"/>
    <dgm:cxn modelId="{7A5874EA-3437-4A56-A8A3-1F04880A6328}" type="presParOf" srcId="{F6C3259E-5362-4651-9A78-CBEB2B6FEC02}" destId="{6C70D127-629F-4A7F-92BB-B3A3EA9B9714}" srcOrd="0" destOrd="0" presId="urn:microsoft.com/office/officeart/2005/8/layout/list1"/>
    <dgm:cxn modelId="{58A487AA-8789-4E8B-A2D9-36125B3B792E}" type="presParOf" srcId="{F6C3259E-5362-4651-9A78-CBEB2B6FEC02}" destId="{BAC9E3E4-520C-47C1-9D34-1545804DE1BE}" srcOrd="1" destOrd="0" presId="urn:microsoft.com/office/officeart/2005/8/layout/list1"/>
    <dgm:cxn modelId="{DD88BE46-163A-4B13-9098-DF42F4FB37C9}" type="presParOf" srcId="{5BC88C41-B667-41DB-9FE2-32CEB334E78C}" destId="{1C41E943-A417-4CF2-BBEC-907BFDAEE565}" srcOrd="1" destOrd="0" presId="urn:microsoft.com/office/officeart/2005/8/layout/list1"/>
    <dgm:cxn modelId="{7BABD66F-CFAD-427F-A758-C14F2638FC3B}" type="presParOf" srcId="{5BC88C41-B667-41DB-9FE2-32CEB334E78C}" destId="{8741A68E-5935-4181-A279-A06D3AA2C4E1}" srcOrd="2" destOrd="0" presId="urn:microsoft.com/office/officeart/2005/8/layout/list1"/>
    <dgm:cxn modelId="{CBCE8DFE-3C67-457C-A0F6-AFA10B3B506D}" type="presParOf" srcId="{5BC88C41-B667-41DB-9FE2-32CEB334E78C}" destId="{39ABF7F1-D6C3-4D82-86E7-759463B86422}" srcOrd="3" destOrd="0" presId="urn:microsoft.com/office/officeart/2005/8/layout/list1"/>
    <dgm:cxn modelId="{C9B9BAF6-4EE4-4715-8D17-66218EE17177}" type="presParOf" srcId="{5BC88C41-B667-41DB-9FE2-32CEB334E78C}" destId="{403B6A38-755B-45C7-9525-C989510BB071}" srcOrd="4" destOrd="0" presId="urn:microsoft.com/office/officeart/2005/8/layout/list1"/>
    <dgm:cxn modelId="{CAA408FD-8961-4CCA-B855-3F723C015E91}" type="presParOf" srcId="{403B6A38-755B-45C7-9525-C989510BB071}" destId="{A0E6D5B8-3272-451D-A82E-5545E05C94DD}" srcOrd="0" destOrd="0" presId="urn:microsoft.com/office/officeart/2005/8/layout/list1"/>
    <dgm:cxn modelId="{748517CD-9DD7-4BBD-BB91-1C5B617EFFB1}" type="presParOf" srcId="{403B6A38-755B-45C7-9525-C989510BB071}" destId="{8C89C4A8-0A06-4EE4-A9A3-5AA8BE4E8D2C}" srcOrd="1" destOrd="0" presId="urn:microsoft.com/office/officeart/2005/8/layout/list1"/>
    <dgm:cxn modelId="{30903514-01D4-4118-AC2B-1C33471012D4}" type="presParOf" srcId="{5BC88C41-B667-41DB-9FE2-32CEB334E78C}" destId="{ADEB4EE8-449D-43F8-B7D3-80ABD1ED8819}" srcOrd="5" destOrd="0" presId="urn:microsoft.com/office/officeart/2005/8/layout/list1"/>
    <dgm:cxn modelId="{E759FB08-EEB9-4186-8D09-FFB92A34B70B}" type="presParOf" srcId="{5BC88C41-B667-41DB-9FE2-32CEB334E78C}" destId="{462321AE-F634-405D-BFE3-BC2A47206DAE}" srcOrd="6" destOrd="0" presId="urn:microsoft.com/office/officeart/2005/8/layout/list1"/>
    <dgm:cxn modelId="{C9340514-63AB-4CE4-9B4F-34B81FEB225C}" type="presParOf" srcId="{5BC88C41-B667-41DB-9FE2-32CEB334E78C}" destId="{0A2E74E8-CD92-4AC6-A720-02AA142587E7}" srcOrd="7" destOrd="0" presId="urn:microsoft.com/office/officeart/2005/8/layout/list1"/>
    <dgm:cxn modelId="{9E04ACD8-2E8F-48D7-B98D-A6D42045D291}" type="presParOf" srcId="{5BC88C41-B667-41DB-9FE2-32CEB334E78C}" destId="{DF045DEA-B6BA-44AC-8829-17B7F92CF95D}" srcOrd="8" destOrd="0" presId="urn:microsoft.com/office/officeart/2005/8/layout/list1"/>
    <dgm:cxn modelId="{C5471598-7F04-4A90-B1D7-EABFD142CFCD}" type="presParOf" srcId="{DF045DEA-B6BA-44AC-8829-17B7F92CF95D}" destId="{B6D4F80D-AA6F-46FB-9200-0316DFAA8B6A}" srcOrd="0" destOrd="0" presId="urn:microsoft.com/office/officeart/2005/8/layout/list1"/>
    <dgm:cxn modelId="{C79819E5-3C79-472C-8EFA-4287C393DAF4}" type="presParOf" srcId="{DF045DEA-B6BA-44AC-8829-17B7F92CF95D}" destId="{8E466872-9C98-4C05-B837-8E7822023C8D}" srcOrd="1" destOrd="0" presId="urn:microsoft.com/office/officeart/2005/8/layout/list1"/>
    <dgm:cxn modelId="{F7BE1F99-B687-4AC5-8E2B-B714A0EDA002}" type="presParOf" srcId="{5BC88C41-B667-41DB-9FE2-32CEB334E78C}" destId="{169C4152-E358-473B-A12F-5EC8C21FB521}" srcOrd="9" destOrd="0" presId="urn:microsoft.com/office/officeart/2005/8/layout/list1"/>
    <dgm:cxn modelId="{ABB45F33-F262-4765-9E05-16B8E5294223}" type="presParOf" srcId="{5BC88C41-B667-41DB-9FE2-32CEB334E78C}" destId="{90739DFB-19F4-4FD8-B497-0D2C33CFFE9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1A68E-5935-4181-A279-A06D3AA2C4E1}">
      <dsp:nvSpPr>
        <dsp:cNvPr id="0" name=""/>
        <dsp:cNvSpPr/>
      </dsp:nvSpPr>
      <dsp:spPr>
        <a:xfrm>
          <a:off x="0" y="289422"/>
          <a:ext cx="4559425" cy="1146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3862" tIns="291592" rIns="353862"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Inquiry-based problem-solving approach that uses different tools and methods to help teams uncover patterns and understand complexities within the team or organization. </a:t>
          </a:r>
        </a:p>
      </dsp:txBody>
      <dsp:txXfrm>
        <a:off x="0" y="289422"/>
        <a:ext cx="4559425" cy="1146600"/>
      </dsp:txXfrm>
    </dsp:sp>
    <dsp:sp modelId="{BAC9E3E4-520C-47C1-9D34-1545804DE1BE}">
      <dsp:nvSpPr>
        <dsp:cNvPr id="0" name=""/>
        <dsp:cNvSpPr/>
      </dsp:nvSpPr>
      <dsp:spPr>
        <a:xfrm>
          <a:off x="227971" y="82782"/>
          <a:ext cx="3191597" cy="41328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35" tIns="0" rIns="120635"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Human Systems Dynamics (HSD)</a:t>
          </a:r>
          <a:endParaRPr lang="en-US" sz="1400" kern="1200" dirty="0">
            <a:latin typeface="Arial" panose="020B0604020202020204" pitchFamily="34" charset="0"/>
            <a:cs typeface="Arial" panose="020B0604020202020204" pitchFamily="34" charset="0"/>
          </a:endParaRPr>
        </a:p>
      </dsp:txBody>
      <dsp:txXfrm>
        <a:off x="248146" y="102957"/>
        <a:ext cx="3151247" cy="372930"/>
      </dsp:txXfrm>
    </dsp:sp>
    <dsp:sp modelId="{462321AE-F634-405D-BFE3-BC2A47206DAE}">
      <dsp:nvSpPr>
        <dsp:cNvPr id="0" name=""/>
        <dsp:cNvSpPr/>
      </dsp:nvSpPr>
      <dsp:spPr>
        <a:xfrm>
          <a:off x="0" y="1718262"/>
          <a:ext cx="4559425" cy="94815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3862" tIns="291592" rIns="353862"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latin typeface="Arial" panose="020B0604020202020204" pitchFamily="34" charset="0"/>
              <a:cs typeface="Arial" panose="020B0604020202020204" pitchFamily="34" charset="0"/>
            </a:rPr>
            <a:t>Tools to help teams access, understand, and share information (data) that results in new, useful, and relevant change. </a:t>
          </a:r>
          <a:endParaRPr lang="en-US" sz="1400" kern="1200" dirty="0">
            <a:latin typeface="Arial" panose="020B0604020202020204" pitchFamily="34" charset="0"/>
            <a:cs typeface="Arial" panose="020B0604020202020204" pitchFamily="34" charset="0"/>
          </a:endParaRPr>
        </a:p>
      </dsp:txBody>
      <dsp:txXfrm>
        <a:off x="0" y="1718262"/>
        <a:ext cx="4559425" cy="948150"/>
      </dsp:txXfrm>
    </dsp:sp>
    <dsp:sp modelId="{8C89C4A8-0A06-4EE4-A9A3-5AA8BE4E8D2C}">
      <dsp:nvSpPr>
        <dsp:cNvPr id="0" name=""/>
        <dsp:cNvSpPr/>
      </dsp:nvSpPr>
      <dsp:spPr>
        <a:xfrm>
          <a:off x="227971" y="1511622"/>
          <a:ext cx="3191597" cy="41328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35" tIns="0" rIns="120635"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Knowledge Mobilization (</a:t>
          </a:r>
          <a:r>
            <a:rPr lang="en-US" sz="1400" b="1" kern="1200" dirty="0" err="1">
              <a:latin typeface="Arial" panose="020B0604020202020204" pitchFamily="34" charset="0"/>
              <a:cs typeface="Arial" panose="020B0604020202020204" pitchFamily="34" charset="0"/>
            </a:rPr>
            <a:t>KMb</a:t>
          </a:r>
          <a:r>
            <a:rPr lang="en-US" sz="1400" b="1" kern="1200" dirty="0">
              <a:latin typeface="Arial" panose="020B0604020202020204" pitchFamily="34" charset="0"/>
              <a:cs typeface="Arial" panose="020B0604020202020204" pitchFamily="34" charset="0"/>
            </a:rPr>
            <a:t>)</a:t>
          </a:r>
          <a:endParaRPr lang="en-US" sz="1400" kern="1200" dirty="0">
            <a:latin typeface="Arial" panose="020B0604020202020204" pitchFamily="34" charset="0"/>
            <a:cs typeface="Arial" panose="020B0604020202020204" pitchFamily="34" charset="0"/>
          </a:endParaRPr>
        </a:p>
      </dsp:txBody>
      <dsp:txXfrm>
        <a:off x="248146" y="1531797"/>
        <a:ext cx="3151247" cy="372930"/>
      </dsp:txXfrm>
    </dsp:sp>
    <dsp:sp modelId="{90739DFB-19F4-4FD8-B497-0D2C33CFFE9C}">
      <dsp:nvSpPr>
        <dsp:cNvPr id="0" name=""/>
        <dsp:cNvSpPr/>
      </dsp:nvSpPr>
      <dsp:spPr>
        <a:xfrm>
          <a:off x="0" y="2948652"/>
          <a:ext cx="4559425" cy="94815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3862" tIns="291592" rIns="353862"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Merges the consciousness of racial equity work, design thinking, and inclusive collaboration.</a:t>
          </a:r>
        </a:p>
      </dsp:txBody>
      <dsp:txXfrm>
        <a:off x="0" y="2948652"/>
        <a:ext cx="4559425" cy="948150"/>
      </dsp:txXfrm>
    </dsp:sp>
    <dsp:sp modelId="{8E466872-9C98-4C05-B837-8E7822023C8D}">
      <dsp:nvSpPr>
        <dsp:cNvPr id="0" name=""/>
        <dsp:cNvSpPr/>
      </dsp:nvSpPr>
      <dsp:spPr>
        <a:xfrm>
          <a:off x="227971" y="2742012"/>
          <a:ext cx="3191597" cy="41328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35" tIns="0" rIns="120635"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Equity Meets Design (EMD)</a:t>
          </a:r>
          <a:endParaRPr lang="en-US" sz="1400" kern="1200" dirty="0">
            <a:latin typeface="Arial" panose="020B0604020202020204" pitchFamily="34" charset="0"/>
            <a:cs typeface="Arial" panose="020B0604020202020204" pitchFamily="34" charset="0"/>
          </a:endParaRPr>
        </a:p>
      </dsp:txBody>
      <dsp:txXfrm>
        <a:off x="248146" y="2762187"/>
        <a:ext cx="3151247"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22.226"/>
    </inkml:context>
    <inkml:brush xml:id="br0">
      <inkml:brushProperty name="width" value="0.1" units="cm"/>
      <inkml:brushProperty name="height" value="0.1" units="cm"/>
      <inkml:brushProperty name="color" value="#AE198D"/>
      <inkml:brushProperty name="inkEffects" value="galaxy"/>
      <inkml:brushProperty name="anchorX" value="-46822.06641"/>
      <inkml:brushProperty name="anchorY" value="-59900.20313"/>
      <inkml:brushProperty name="scaleFactor" value="0.5"/>
    </inkml:brush>
  </inkml:definitions>
  <inkml:trace contextRef="#ctx0" brushRef="#br0">56 359 1376 0 0,'0'0'18567'0'0,"2"0"-18316"0"0,2 1 282 0 0,4 1-373 0 0,2 3 159 0 0,1 1-44 0 0,1 2 3 0 0,1 3 2 0 0,0 0-205 0 0,1 2 21 0 0,2 0-28 0 0,5 5 81 0 0,2 0-99 0 0,2 1 32 0 0,9 3 149 0 0,2-2-111 0 0,2-2 41 0 0,0-4-9 0 0,2-3 94 0 0,-1-4 0 0 0,1-4 6 0 0,3-5 4 0 0,3-3-28 0 0,1-6 8 0 0,1-3-4 0 0,10-9 187 0 0,7-9-194 0 0,-3-4-91 0 0,-4 0-22 0 0,-1-6 65 0 0,-8 0-121 0 0,-8 1 19 0 0,-3-2 66 0 0,-5-4-14 0 0,-7 4-67 0 0,-5 4 22 0 0,-7 5-10 0 0,-4 7-84 0 0,-5 6 99 0 0,-2 4-108 0 0,-3 5 106 0 0,0 5-106 0 0,-1 3 31 0 0,-2 5-10 0 0,-6 10 0 0 0,-2 6-102 0 0,-1 6 131 0 0,-2 5-44 0 0,-1 4 15 0 0,-2 14 0 0 0,-1 9 0 0 0,0 7 0 0 0,0 8 0 0 0,-1 6 0 0 0,-7 29 75 0 0,-5 33-96 0 0,-3 11 115 0 0,0 3-118 0 0,0-3 36 0 0,1-7 63 0 0,-4 11-96 0 0,0-12 31 0 0,3-10 84 0 0,2-15-121 0 0,3-14 115 0 0,-2-1 3 0 0,1-12-38 0 0,1-11 16 0 0,1-11-5 0 0,1-8 28 0 0,1-9-8 0 0,-1-8 4 0 0,0-5 0 0 0,0-6 28 0 0,1-5 1 0 0,0-4 2 0 0,-2-5 1 0 0,0-3-56 0 0,-7-6 81 0 0,-1-5-101 0 0,1-3-44 0 0,2-4 86 0 0,2-2-108 0 0,3-2 108 0 0,1 0-108 0 0,4-2 33 0 0,4 1-11 0 0,-1-4 0 0 0,4 1 0 0 0,3 2 0 0 0,4 2 0 0 0,3 0 0 0 0,2 3 0 0 0,2-2 0 0 0,1 2 0 0 0,1-1 0 0 0,0 1 0 0 0,0 0 0 0 0,-1 1 0 0 0,1 0 0 0 0,-1 2 0 0 0,1 1 0 0 0,0 0 0 0 0,0 1 0 0 0,0 0 0 0 0,0 1 0 0 0,0-1 0 0 0,2 2 75 0 0,0-1-97 0 0,1 3 33 0 0,1 3 64 0 0,1 1-97 0 0,0 2 108 0 0,-1-1-108 0 0,0 1 117 0 0,1 0-16 0 0,1 1 53 0 0,-1-3 26 0 0,-1-1 34 0 0,0-3-117 0 0,-2-2-75 0 0,-1 0 109 0 0,-1-2-42 0 0,0 2-80 0 0,0-1 26 0 0,0 1-13 0 0,0-1 75 0 0,-1 1 434 0 0,0-4-397 0 0,0 0-131 0 0,-1 0-111 0 0,0-1 51 0 0,0 1-20 0 0,0-2 114 0 0,1 1-31 0 0,0 0 16 0 0,1 1-532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35.179"/>
    </inkml:context>
    <inkml:brush xml:id="br0">
      <inkml:brushProperty name="width" value="0.1" units="cm"/>
      <inkml:brushProperty name="height" value="0.1" units="cm"/>
      <inkml:brushProperty name="color" value="#AE198D"/>
      <inkml:brushProperty name="inkEffects" value="galaxy"/>
      <inkml:brushProperty name="anchorX" value="-46070.20313"/>
      <inkml:brushProperty name="anchorY" value="-69343.59375"/>
      <inkml:brushProperty name="scaleFactor" value="0.5"/>
    </inkml:brush>
  </inkml:definitions>
  <inkml:trace contextRef="#ctx0" brushRef="#br0">253 21 4144 0 0,'12'-20'18582'0'0,"-10"22"-18270"0"0,-1 1 1 0 0,0 0-1 0 0,1 2-46 0 0,1 2 311 0 0,1 1-400 0 0,-1-1-27 0 0,1 2-28 0 0,0 2-23 0 0,0-2-2 0 0,0 0 149 0 0,-1 1-25 0 0,-1 1 26 0 0,0 1-1 0 0,-1 1-287 0 0,-1 0 82 0 0,0-3-41 0 0,0 1 0 0 0,-1 0 75 0 0,-1 1-96 0 0,1 2 31 0 0,0-1 74 0 0,0 1 32 0 0,1-3 6 0 0,-1-2 4 0 0,1 2 161 0 0,0-1-186 0 0,0 2 63 0 0,1 1-20 0 0,1 0-19 0 0,0 1 6 0 0,0-2-3 0 0,1 1 0 0 0,0 1-47 0 0,2 0-5 0 0,-1-3-1 0 0,-1-1-3 0 0,-1-2-84 0 0,0 0 99 0 0,-1 1-109 0 0,-2 0 108 0 0,-1 1-108 0 0,0 2 145 0 0,-2 0-43 0 0,0 2-96 0 0,-1 0 32 0 0,1 1-16 0 0,-1-1 0 0 0,-1 0 0 0 0,0-1 0 0 0,1-3 0 0 0,0 0 75 0 0,1 0-97 0 0,0 0 108 0 0,1-1-108 0 0,-1 0 108 0 0,-1 0-108 0 0,1 1 108 0 0,0 1-108 0 0,0 0 108 0 0,-1 1-108 0 0,0 0 33 0 0,0 0-11 0 0,-1-1 75 0 0,1 1-97 0 0,1 0 33 0 0,-1-1-11 0 0,1-1 0 0 0,-1 0 75 0 0,0 1-97 0 0,-1 0 33 0 0,1 0-11 0 0,0 1 0 0 0,-2 0 0 0 0,-1 2 0 0 0,-1 3 75 0 0,0 0-97 0 0,0-1 33 0 0,0-1-11 0 0,1-1 0 0 0,-1-1 0 0 0,2-2 0 0 0,-1 2 75 0 0,0-1-97 0 0,0 0 33 0 0,3-1-11 0 0,-1 0 84 0 0,1 2-108 0 0,1-1 36 0 0,0 1-12 0 0,-1 0 0 0 0,0 0-75 0 0,-1-1-71 0 0,0 0-4 0 0,0 0-7 0 0,-3 3-2243 0 0,-13 7-5100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4.966"/>
    </inkml:context>
    <inkml:brush xml:id="br0">
      <inkml:brushProperty name="width" value="0.1" units="cm"/>
      <inkml:brushProperty name="height" value="0.1" units="cm"/>
      <inkml:brushProperty name="color" value="#AE198D"/>
      <inkml:brushProperty name="inkEffects" value="galaxy"/>
      <inkml:brushProperty name="anchorX" value="-61526.48047"/>
      <inkml:brushProperty name="anchorY" value="-90980.51563"/>
      <inkml:brushProperty name="scaleFactor" value="0.5"/>
    </inkml:brush>
  </inkml:definitions>
  <inkml:trace contextRef="#ctx0" brushRef="#br0">18 11 18511 0 0,'-3'-2'2008'0'0,"-1"0"-2342"0"0,1 0 668 0 0,0 0-334 0 0,1 1 75 0 0,1 0-96 0 0,0 0 31 0 0,1 1-10 0 0,0 0 0 0 0,2 1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38.636"/>
    </inkml:context>
    <inkml:brush xml:id="br0">
      <inkml:brushProperty name="width" value="0.1" units="cm"/>
      <inkml:brushProperty name="height" value="0.1" units="cm"/>
      <inkml:brushProperty name="color" value="#AE198D"/>
      <inkml:brushProperty name="inkEffects" value="galaxy"/>
      <inkml:brushProperty name="anchorX" value="-45160.41797"/>
      <inkml:brushProperty name="anchorY" value="-69815.40625"/>
      <inkml:brushProperty name="scaleFactor" value="0.5"/>
    </inkml:brush>
  </inkml:definitions>
  <inkml:trace contextRef="#ctx0" brushRef="#br0">4421 2554 3680 0 0,'37'10'19687'0'0,"-36"-11"-19599"0"0,1 0 0 0 0,-1-1 0 0 0,0 0 140 0 0,0-3-133 0 0,-1 1 46 0 0,-1-2-13 0 0,0 1 38 0 0,0-4 212 0 0,-1-1-263 0 0,0-1 90 0 0,0 0-29 0 0,-1 1 0 0 0,1 0 0 0 0,0 0-18 0 0,-1-3 172 0 0,0 1-227 0 0,0 1 9 0 0,-1-2 68 0 0,0 1-124 0 0,0 0 28 0 0,-1-2 73 0 0,0 1-109 0 0,0 0 46 0 0,1-1 78 0 0,0-1-119 0 0,0 2 50 0 0,-1-1-17 0 0,1 1 2 0 0,0 1 0 0 0,0 0 0 0 0,0-1 0 0 0,-1 1 0 0 0,0 0 0 0 0,0 0-9 0 0,-1-3 95 0 0,-1 1-120 0 0,-1-1-54 0 0,1 1 13 0 0,-1 0-13 0 0,1 0 0 0 0,-1 1 0 0 0,-2-4 75 0 0,-3-3-97 0 0,0 0 33 0 0,-1 1-11 0 0,1 0 0 0 0,1 1 0 0 0,1 2 0 0 0,3 1 75 0 0,1 0-13 0 0,-1-1 93 0 0,-1-1-107 0 0,0 0-48 0 0,0 0 12 0 0,1 2-12 0 0,-4-1 168 0 0,2-1-123 0 0,-1 1 46 0 0,1 0-11 0 0,0 0-19 0 0,1 1 6 0 0,0 0-3 0 0,0 1 0 0 0,2 0-75 0 0,-1-1 22 0 0,1-1-11 0 0,-1 0 0 0 0,0 1 0 0 0,1 1 0 0 0,-2-1 0 0 0,-1-2 0 0 0,-2-1 0 0 0,1 0 0 0 0,0 1 0 0 0,-1 1 0 0 0,1 1 0 0 0,0 0 0 0 0,0 0 0 0 0,1 2 243 0 0,-1-2 238 0 0,0-1-324 0 0,1 1-83 0 0,1 0-56 0 0,0 0-7 0 0,-2-2-11 0 0,1-3 0 0 0,-4-4 0 0 0,1 1 0 0 0,2 1 0 0 0,-2-1 0 0 0,0 2-149 0 0,0 2 70 0 0,0 2-20 0 0,1 1 114 0 0,0 1-31 0 0,1 0 16 0 0,0 1 0 0 0,0 0 0 0 0,1 1 0 0 0,0 0 0 0 0,-2-1 0 0 0,-1 1 0 0 0,0 0 0 0 0,1-1 0 0 0,0 0 0 0 0,-3-1 0 0 0,-1-3 0 0 0,2 0 121 0 0,-1 0-53 0 0,2 2 14 0 0,0 1-94 0 0,0 0 25 0 0,0 1-125 0 0,1 1 144 0 0,0 1-48 0 0,-1 0 16 0 0,0 0 0 0 0,-1 0 0 0 0,-2 1 0 0 0,1 0 0 0 0,-2 1 0 0 0,-2-2 0 0 0,0 0 0 0 0,0-1 0 0 0,-3 0 0 0 0,-2-3 0 0 0,1 2 0 0 0,0 0 0 0 0,-1-1 0 0 0,-2 0 0 0 0,1-1 0 0 0,2 3 0 0 0,3 0 0 0 0,0 1 0 0 0,-2 1 0 0 0,-1-2 0 0 0,0 2 0 0 0,1-1 0 0 0,2 1 0 0 0,3 0 0 0 0,0-1 0 0 0,2 1 0 0 0,1 0 0 0 0,1 1 0 0 0,0 0 0 0 0,1 0 0 0 0,-1 0 0 0 0,-3-2 0 0 0,-1-1 0 0 0,0 0 0 0 0,-3-2 0 0 0,-4-2 75 0 0,-5-2-97 0 0,-1-3 33 0 0,1 3-11 0 0,2 3 0 0 0,1 2 0 0 0,3 2 0 0 0,-1 1 0 0 0,0 0 0 0 0,-1 2 0 0 0,-1 0 0 0 0,2 0 0 0 0,0 1 0 0 0,-2 0 0 0 0,0 0 0 0 0,2 2 0 0 0,1-1 0 0 0,0 2 0 0 0,2 0 0 0 0,2-1 0 0 0,0 0 0 0 0,0-1 0 0 0,0 0 0 0 0,0 0 0 0 0,-1 0 0 0 0,1 0 0 0 0,-1 0 0 0 0,2 0 0 0 0,-3 0 0 0 0,-3-2 0 0 0,0 0 0 0 0,3 1 0 0 0,0 1 0 0 0,3 0 0 0 0,0 2 0 0 0,1 1 0 0 0,-2-1 0 0 0,-1 1 0 0 0,1 0 0 0 0,-2-1 0 0 0,0-1 0 0 0,0 1 0 0 0,-1 0 0 0 0,1 2 0 0 0,1-1 0 0 0,-1 1 0 0 0,-5 0 0 0 0,-3-2 0 0 0,-5 0 0 0 0,2-1 0 0 0,4 1 0 0 0,1-2 75 0 0,1 1-97 0 0,3 1 145 0 0,3 1-80 0 0,2 0-49 0 0,1 1 17 0 0,1 0-104 0 0,0 1 119 0 0,-1-1-39 0 0,1 1 13 0 0,-1 2 75 0 0,-4 0-97 0 0,-3-1 33 0 0,-3 0-123 0 0,1 1 144 0 0,1-1-48 0 0,1 0 16 0 0,0 0 0 0 0,3 0 0 0 0,1 0 0 0 0,4 0 0 0 0,3 1 0 0 0,5 0 0 0 0,0 0 0 0 0,0 0 0 0 0,1 0 0 0 0,0 0 0 0 0,-4 0 0 0 0,-1 0 75 0 0,-5 0-97 0 0,1 0 33 0 0,2 0-11 0 0,-1 0 0 0 0,0-1 0 0 0,-1 0 0 0 0,1-1 0 0 0,1 0 0 0 0,1 0 0 0 0,-1 1 0 0 0,0 0 0 0 0,0 1 0 0 0,-3 0 0 0 0,2 0 0 0 0,0 0 0 0 0,-1-1 0 0 0,-3 0 0 0 0,0 0 0 0 0,1 1 0 0 0,3 0 0 0 0,0 0 0 0 0,-2 0 0 0 0,-4-2 0 0 0,-5 1 75 0 0,0-1-97 0 0,2 1 33 0 0,-4-1-11 0 0,-1 1 0 0 0,2 0 0 0 0,1 0 0 0 0,-4 1 0 0 0,2-1 0 0 0,0 1 0 0 0,1 0 0 0 0,1 0 0 0 0,-6 1 0 0 0,-1 0 0 0 0,0 0 0 0 0,-6 1-84 0 0,-1 0-32 0 0,-1 0-5 0 0,-7 2-1014 0 0,-11 2-973 0 0,25-2-6266 0 0,-3 0-1337 0 0,-25 2 1785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39.856"/>
    </inkml:context>
    <inkml:brush xml:id="br0">
      <inkml:brushProperty name="width" value="0.1" units="cm"/>
      <inkml:brushProperty name="height" value="0.1" units="cm"/>
      <inkml:brushProperty name="color" value="#AE198D"/>
      <inkml:brushProperty name="inkEffects" value="galaxy"/>
      <inkml:brushProperty name="anchorX" value="-40104.89844"/>
      <inkml:brushProperty name="anchorY" value="-66659.76563"/>
      <inkml:brushProperty name="scaleFactor" value="0.5"/>
    </inkml:brush>
  </inkml:definitions>
  <inkml:trace contextRef="#ctx0" brushRef="#br0">1539 53 5408 0 0,'0'0'1384'0'0,"2"0"-591"0"0,0 0-358 0 0,0 0 155 0 0,3 0 808 0 0,11 0 4282 0 0,-18 2-5514 0 0,-2 3-4 0 0,-1 1-2 0 0,-3 2-187 0 0,-2 0 54 0 0,-3-1-27 0 0,-1 1-75 0 0,-2-2 96 0 0,1 1-31 0 0,-1-1 84 0 0,0-1-95 0 0,-2-2 209 0 0,-4 2 97 0 0,-3-1-1 0 0,-2 0-151 0 0,1 1 51 0 0,2-1-24 0 0,3 0 38 0 0,2 0-12 0 0,2 0 16 0 0,-1 1 174 0 0,-1 2-143 0 0,0-1-106 0 0,1-1 3 0 0,2 1 98 0 0,0-1-157 0 0,2 0 78 0 0,-3-1 143 0 0,2 0-202 0 0,0-1 31 0 0,1-1-21 0 0,1-1-3 0 0,0 1-1 0 0,1-1-18 0 0,-4 1 79 0 0,-1 0-108 0 0,1 0 73 0 0,-1 0-14 0 0,2 1 2 0 0,-1 0 2 0 0,1 0 56 0 0,0 0-16 0 0,0 0 18 0 0,1 0-4 0 0,0-1-16 0 0,-1 0-5 0 0,1-1 0 0 0,-1-1-1 0 0,0-2-18 0 0,-4 0 135 0 0,-2 0-180 0 0,-1-2 22 0 0,-1 1-19 0 0,0-1-3 0 0,0 0-1 0 0,1 0-9 0 0,-1-1 2 0 0,0-1-1 0 0,0-1 0 0 0,-2 0 28 0 0,-2-2 2 0 0,-2 0 0 0 0,-1-1 2 0 0,-3 0-18 0 0,-1 0-5 0 0,-2-1 0 0 0,0-1-1 0 0,-1 0 10 0 0,1-1-4 0 0,0 0 2 0 0,2-1 0 0 0,-1-1-102 0 0,2 1-84 0 0,-2 1 37 0 0,13 5-7599 0 0,0 0-1170 0 0,-15-5 1930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40.606"/>
    </inkml:context>
    <inkml:brush xml:id="br0">
      <inkml:brushProperty name="width" value="0.1" units="cm"/>
      <inkml:brushProperty name="height" value="0.1" units="cm"/>
      <inkml:brushProperty name="color" value="#AE198D"/>
      <inkml:brushProperty name="inkEffects" value="galaxy"/>
      <inkml:brushProperty name="anchorX" value="-37931.79297"/>
      <inkml:brushProperty name="anchorY" value="-65972.52344"/>
      <inkml:brushProperty name="scaleFactor" value="0.5"/>
    </inkml:brush>
  </inkml:definitions>
  <inkml:trace contextRef="#ctx0" brushRef="#br0">1 0 4608 0 0,'8'0'8766'0'0,"-5"1"-7928"0"0,0 0-28 0 0,2 2-383 0 0,0 0 24 0 0,0 2-50 0 0,0 3 423 0 0,0 3-592 0 0,-1-1 194 0 0,-1 1-66 0 0,0 2-56 0 0,0-2-2 0 0,0 0-4 0 0,-1 2-2 0 0,0 1-9 0 0,1 0-7 0 0,0 1 1 0 0,0 1-1 0 0,1 0-28 0 0,1 0 8 0 0,1-1-4 0 0,1-1 0 0 0,0 0-9 0 0,1 1-7 0 0,0-1 1 0 0,2 3-1 0 0,1-1-28 0 0,2 2-1 0 0,1 0-2 0 0,3 1-1 0 0,0 0-65 0 0,2 0 0 0 0,2-2-5 0 0,0 0-2 0 0,2 0-9 0 0,1-2-7 0 0,3 1 1 0 0,2-1-1 0 0,2-1 0 0 0,2-1 0 0 0,2-1 0 0 0,-1-1 0 0 0,2-2-9 0 0,0-1 2 0 0,-1-2-1 0 0,0 0 0 0 0,0-2-130 0 0,-2-1 36 0 0,-2-1-18 0 0,3-4-1568 0 0,-1 0 112 0 0,3-8-2172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41.191"/>
    </inkml:context>
    <inkml:brush xml:id="br0">
      <inkml:brushProperty name="width" value="0.1" units="cm"/>
      <inkml:brushProperty name="height" value="0.1" units="cm"/>
      <inkml:brushProperty name="color" value="#AE198D"/>
      <inkml:brushProperty name="inkEffects" value="galaxy"/>
      <inkml:brushProperty name="anchorX" value="-39432.23047"/>
      <inkml:brushProperty name="anchorY" value="-67157.75"/>
      <inkml:brushProperty name="scaleFactor" value="0.5"/>
    </inkml:brush>
  </inkml:definitions>
  <inkml:trace contextRef="#ctx0" brushRef="#br0">89 0 8808 0 0,'0'0'9183'0'0,"0"3"-8703"0"0,-2 3-93 0 0,0 4 8 0 0,0 0-9 0 0,-1 3-2 0 0,-1 0-93 0 0,0 0 8 0 0,-1 0-18 0 0,-1 0 0 0 0,1 0-38 0 0,-1 1 1 0 0,1 0-3 0 0,-2 1-1 0 0,1-1-28 0 0,1 2-1 0 0,-1 1-2 0 0,1 1-1 0 0,1 1 66 0 0,0 0-1 0 0,0 2 4 0 0,2 1 3 0 0,1 1-186 0 0,1 5 108 0 0,2 1-144 0 0,0-1 55 0 0,1-2-20 0 0,1-2 3 0 0,0-1 0 0 0,0-2-112 0 0,0 0 107 0 0,1 0-112 0 0,1-1 106 0 0,0 1-106 0 0,2-1 143 0 0,1-1-154 0 0,4 4 67 0 0,1 0-171 0 0,3 0 36 0 0,1-3-7625 0 0,0-2 650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41.942"/>
    </inkml:context>
    <inkml:brush xml:id="br0">
      <inkml:brushProperty name="width" value="0.1" units="cm"/>
      <inkml:brushProperty name="height" value="0.1" units="cm"/>
      <inkml:brushProperty name="color" value="#AE198D"/>
      <inkml:brushProperty name="inkEffects" value="galaxy"/>
      <inkml:brushProperty name="anchorX" value="-40132.3125"/>
      <inkml:brushProperty name="anchorY" value="-68533.90625"/>
      <inkml:brushProperty name="scaleFactor" value="0.5"/>
    </inkml:brush>
  </inkml:definitions>
  <inkml:trace contextRef="#ctx0" brushRef="#br0">375 31 6912 0 0,'0'0'0'0'0,"0"-3"608"0"0,13-25 11469 0 0,-10 29-11427 0 0,1 1-347 0 0,0 2 33 0 0,1 3-40 0 0,0 5 329 0 0,0 3-414 0 0,-2 1 138 0 0,-1 4-45 0 0,0 0-46 0 0,-2 2 3 0 0,1 1-4 0 0,-3 1-1 0 0,0 1-74 0 0,0 2 11 0 0,0 0-17 0 0,-1 7 104 0 0,0 0-264 0 0,2 0 81 0 0,-1-1-33 0 0,1-1 38 0 0,1-1-12 0 0,0 1 6 0 0,0-1 0 0 0,0-1-28 0 0,-1 1 8 0 0,-1-1-4 0 0,0-1 0 0 0,-1-1-84 0 0,-1-2 99 0 0,-2 1-108 0 0,0-1 106 0 0,-2 1-106 0 0,-3 5 115 0 0,-1 1-118 0 0,-2 1 36 0 0,-1-1-12 0 0,-1-4 0 0 0,-1-1 75 0 0,-1-2-96 0 0,0-2 134 0 0,-1-1-142 0 0,-2-4 155 0 0,-1-1-55 0 0,-2-1 18 0 0,-1-2-1 0 0,-7 0-849 0 0,-6 0-1120 0 0,0-4-8767 0 0,6-2-2913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50.608"/>
    </inkml:context>
    <inkml:brush xml:id="br0">
      <inkml:brushProperty name="width" value="0.1" units="cm"/>
      <inkml:brushProperty name="height" value="0.1" units="cm"/>
      <inkml:brushProperty name="color" value="#AE198D"/>
      <inkml:brushProperty name="inkEffects" value="galaxy"/>
      <inkml:brushProperty name="anchorX" value="-41889.29297"/>
      <inkml:brushProperty name="anchorY" value="-70716.875"/>
      <inkml:brushProperty name="scaleFactor" value="0.5"/>
    </inkml:brush>
  </inkml:definitions>
  <inkml:trace contextRef="#ctx0" brushRef="#br0">11 5 3224 0 0,'-10'-4'22487'0'0,"15"6"-21945"0"0,1 0-385 0 0,-1 0 79 0 0,3 1-51 0 0,3 2 121 0 0,4 2 375 0 0,1 2-473 0 0,-1 1-208 0 0,1 2 53 0 0,-1-1-137 0 0,-1 2 108 0 0,2 2 132 0 0,-1 2-111 0 0,-4-3 46 0 0,3 0 82 0 0,1 0-119 0 0,-1 0 39 0 0,-3-2-13 0 0,1-2 0 0 0,1 1 0 0 0,0 0-19 0 0,1 1 6 0 0,-3-1-3 0 0,4 3 75 0 0,2 2-171 0 0,-1 0 165 0 0,0 0-90 0 0,-1 1-49 0 0,3-1 129 0 0,-1-2-155 0 0,6 4 160 0 0,1-2-67 0 0,1 0-71 0 0,0-2 116 0 0,-2 0 17 0 0,-2-3-3 0 0,0-2 17 0 0,-1-2-2 0 0,-2-2-270 0 0,-1 0 87 0 0,-1-2-32 0 0,0 0 92 0 0,-3-1-146 0 0,-3-1 94 0 0,-1 0-834 0 0,-2-1-873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51.145"/>
    </inkml:context>
    <inkml:brush xml:id="br0">
      <inkml:brushProperty name="width" value="0.1" units="cm"/>
      <inkml:brushProperty name="height" value="0.1" units="cm"/>
      <inkml:brushProperty name="color" value="#AE198D"/>
      <inkml:brushProperty name="inkEffects" value="galaxy"/>
      <inkml:brushProperty name="anchorX" value="-43208.84375"/>
      <inkml:brushProperty name="anchorY" value="-71813.28125"/>
      <inkml:brushProperty name="scaleFactor" value="0.5"/>
    </inkml:brush>
  </inkml:definitions>
  <inkml:trace contextRef="#ctx0" brushRef="#br0">27 1 8752 0 0,'0'0'12022'0'0,"-3"3"-11274"0"0,0 2-3 0 0,0 3-5 0 0,-1 4 463 0 0,-1 2-1076 0 0,2 1 326 0 0,2 2 176 0 0,0 2-462 0 0,0-1 150 0 0,-1 0-53 0 0,2-1-37 0 0,0 0 1 0 0,0 0-3 0 0,-1 0-1 0 0,2 0-112 0 0,1 1 14 0 0,1-1-21 0 0,0 1 0 0 0,1 0-38 0 0,1 1 1 0 0,2 0-3 0 0,3 2-1 0 0,-1-1 0 0 0,8 6 75 0 0,4 1-97 0 0,3 0 33 0 0,1-2-86 0 0,5-1 134 0 0,2-3-80 0 0,3-2 26 0 0,2-2-5 0 0,2-2 0 0 0,1-2 0 0 0,3-3-75 0 0,1-3 22 0 0,0-2-11 0 0,-1-3 0 0 0,0-1-93 0 0,0-1-11 0 0,0-2-12 0 0,5-3-1421 0 0,8-3-1426 0 0,-2-2 1972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52.770"/>
    </inkml:context>
    <inkml:brush xml:id="br0">
      <inkml:brushProperty name="width" value="0.1" units="cm"/>
      <inkml:brushProperty name="height" value="0.1" units="cm"/>
      <inkml:brushProperty name="color" value="#AE198D"/>
      <inkml:brushProperty name="inkEffects" value="galaxy"/>
      <inkml:brushProperty name="anchorX" value="-44665.78516"/>
      <inkml:brushProperty name="anchorY" value="-73017.54688"/>
      <inkml:brushProperty name="scaleFactor" value="0.5"/>
    </inkml:brush>
  </inkml:definitions>
  <inkml:trace contextRef="#ctx0" brushRef="#br0">0 32 3680 0 0,'17'-31'22837'0'0,"-16"34"-22645"0"0,2 2-22 0 0,0 3-19 0 0,0 3-26 0 0,1 2-2 0 0,-1 1-2 0 0,1 1-1 0 0,-1 2-28 0 0,-1 0 8 0 0,0 1-4 0 0,0 1 0 0 0,0 1 0 0 0,0-2-9 0 0,0 2 2 0 0,0 4 102 0 0,-1 1-133 0 0,-1 1 45 0 0,0 0-15 0 0,0-1 9 0 0,0-1 7 0 0,0 0-1 0 0,0-2 1 0 0,-1 1-47 0 0,-1 4 14 0 0,0-1 30 0 0,0 0-122 0 0,0 0 112 0 0,-1-1-113 0 0,1 0 33 0 0,2-1 82 0 0,0-1-119 0 0,3 1 132 0 0,1 0-132 0 0,0-1 151 0 0,2 0-82 0 0,0 0-49 0 0,0 0 129 0 0,0 0-155 0 0,2 0 151 0 0,-1 1-149 0 0,0-1 138 0 0,0 1-22 0 0,-1-2 7 0 0,1 0 3 0 0,1 5-933 0 0,1 4-2440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39.143"/>
    </inkml:context>
    <inkml:brush xml:id="br0">
      <inkml:brushProperty name="width" value="0.1" units="cm"/>
      <inkml:brushProperty name="height" value="0.1" units="cm"/>
      <inkml:brushProperty name="color" value="#AE198D"/>
      <inkml:brushProperty name="inkEffects" value="galaxy"/>
      <inkml:brushProperty name="anchorX" value="-53387.52734"/>
      <inkml:brushProperty name="anchorY" value="-65085.52344"/>
      <inkml:brushProperty name="scaleFactor" value="0.5"/>
    </inkml:brush>
  </inkml:definitions>
  <inkml:trace contextRef="#ctx0" brushRef="#br0">672 0 920 0 0,'0'0'18957'0'0,"0"2"-18811"0"0,0 1-58 0 0,-2 1 119 0 0,-1 2-150 0 0,-2 3 103 0 0,0 0-13 0 0,0 1 2 0 0,-1 1 3 0 0,0-1 19 0 0,0 1 209 0 0,0 1-264 0 0,2-1 89 0 0,-1 1-29 0 0,1 0 0 0 0,-1-1 0 0 0,1 0-28 0 0,0 1-1 0 0,0 0-2 0 0,1 0-1 0 0,-1 0-168 0 0,1-1 142 0 0,0 1-145 0 0,-1 0 115 0 0,1 1 152 0 0,0 2 284 0 0,-1 3-356 0 0,-1 0-57 0 0,0 0-17 0 0,0 1-27 0 0,-3 5 110 0 0,0 2-107 0 0,-1 1 36 0 0,1 0-10 0 0,-1 2 0 0 0,-1 2 0 0 0,0 0 0 0 0,-2 0 0 0 0,1 0-112 0 0,-3 9 32 0 0,-4 7 96 0 0,1 1-22 0 0,-2-1 12 0 0,-3 2 2 0 0,-2 3-37 0 0,-2-4 1 0 0,0-3-77 0 0,1-7 19 0 0,1-4 74 0 0,-1-4-108 0 0,-1-2 36 0 0,-2-3 72 0 0,-1-1-108 0 0,-6-1-794 0 0,-6 1-1120 0 0,2-3-8535 0 0,6-4-2875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24.451"/>
    </inkml:context>
    <inkml:brush xml:id="br0">
      <inkml:brushProperty name="width" value="0.1" units="cm"/>
      <inkml:brushProperty name="height" value="0.1" units="cm"/>
      <inkml:brushProperty name="color" value="#AE198D"/>
      <inkml:brushProperty name="inkEffects" value="galaxy"/>
      <inkml:brushProperty name="anchorX" value="-46174.44141"/>
      <inkml:brushProperty name="anchorY" value="-61387.90625"/>
      <inkml:brushProperty name="scaleFactor" value="0.5"/>
    </inkml:brush>
  </inkml:definitions>
  <inkml:trace contextRef="#ctx0" brushRef="#br0">769 0 19175 0 0,'0'0'2080'0'0,"-3"0"-2426"0"0,-3 3 767 0 0,-4 3-442 0 0,-1 4 517 0 0,-1 5-94 0 0,-4 4 64 0 0,-2 7 4 0 0,-2 4-54 0 0,-2 8 7 0 0,-1 5-6 0 0,-7 23 345 0 0,-1 11-613 0 0,-1 8 187 0 0,-6 27 116 0 0,-5 27-251 0 0,-1 5-66 0 0,3 2-32 0 0,4-6-27 0 0,4-8-2 0 0,-1 10 120 0 0,-2 10 20 0 0,-1 8-16 0 0,4-11-128 0 0,3-15 38 0 0,6-20-20 0 0,3-18 75 0 0,3-7 183 0 0,1-7-140 0 0,3-9-160 0 0,3-14 86 0 0,2-14 15 0 0,3-15-2 0 0,3-11 6 0 0,1-10 1 0 0,1-6 65 0 0,0-8 1 0 0,0-6 3 0 0,1-8 3 0 0,2-7-149 0 0,1-7 23 0 0,1-7-24 0 0,4-20-1 0 0,3-7-85 0 0,2-7 24 0 0,6-20-12 0 0,3-2 0 0 0,3-2-112 0 0,4 5 144 0 0,0 6-169 0 0,8-4 97 0 0,1 9-78 0 0,-1 10 142 0 0,-1 12-41 0 0,-3 11-76 0 0,1 10 119 0 0,-1 9-142 0 0,-3 11 71 0 0,-26 17 24 0 0,-1 0 0 0 0,1 0 0 0 0,0 1 0 0 0,7-2 0 0 0,-10 3 13 0 0,1 0-1 0 0,0-1 1 0 0,0 1 0 0 0,-1 0 0 0 0,1 0-1 0 0,0 1 1 0 0,0-1 0 0 0,-1 0 0 0 0,1 0-1 0 0,2 2 1 0 0,-3-2 0 0 0,0 0 0 0 0,0 1 0 0 0,0 0 0 0 0,1-1 0 0 0,-1 1 0 0 0,0 0 0 0 0,0 0 0 0 0,0-1 0 0 0,0 1 0 0 0,0 0 0 0 0,1 2 0 0 0,0-1-6 0 0,0 0 1 0 0,-1 1-1 0 0,0-1 0 0 0,1 0 1 0 0,-1 1-1 0 0,1 3 0 0 0,4 20 151 0 0,-3 17 158 0 0,-4 6-199 0 0,-2 6-13 0 0,0 2-7 0 0,1 1-86 0 0,-1 1 133 0 0,1-1-155 0 0,2 11 123 0 0,3 7-113 0 0,8 6 108 0 0,8 1-33 0 0,6-10-64 0 0,3-12 22 0 0,-20-47 17 0 0,0-2 0 0 0,14 15 0 0 0,-13-17-8 0 0,0-1 0 0 0,20 15 0 0 0,-17-15 1 0 0,0-2 0 0 0,20 11 0 0 0,-18-12-26 0 0,29 10 0 0 0,-27-10 48 0 0,23 2 0 0 0,-22-5-54 0 0,27-1 0 0 0,-27-3 59 0 0,31-5-1 0 0,16-10-71 0 0,-5-5 120 0 0,4-10-120 0 0,2-13 120 0 0,2-11-36 0 0,0-13-72 0 0,-1-12 24 0 0,-6-12 63 0 0,-10 4-97 0 0,-11 8 33 0 0,-10 10-11 0 0,-9 9 0 0 0,-7-1-93 0 0,-3 0 26 0 0,-5 3 80 0 0,-2 2-26 0 0,-3 6-71 0 0,-2 6 108 0 0,0 12-36 0 0,0 9 12 0 0,-1 6 0 0 0,1 6 0 0 0,1 6-93 0 0,0 0 119 0 0,1 2-39 0 0,0 0 13 0 0,0 1 0 0 0,-2-1 0 0 0,1 1 0 0 0,0 1 0 0 0,0-1 0 0 0,-1-1 0 0 0,1 0 0 0 0,-2-1 0 0 0,0 1 0 0 0,1-1 0 0 0,-3 1 0 0 0,0 0 0 0 0,-2 1 0 0 0,-2 1-93 0 0,0 2 119 0 0,-3 1-123 0 0,-3 2 121 0 0,-2 3-36 0 0,-2 2 12 0 0,-5 7-75 0 0,-4 12 97 0 0,-1 6-33 0 0,-2 5 11 0 0,-7 15 0 0 0,1 4 84 0 0,-1 4-108 0 0,-4 15 148 0 0,3 1-81 0 0,2 0-49 0 0,4-4 92 0 0,4-6-108 0 0,4-5 33 0 0,3-5-11 0 0,6-5 75 0 0,3-5-97 0 0,5-3 108 0 0,4-4-108 0 0,4-3 108 0 0,3-4-108 0 0,6 0 126 0 0,3-4-37 0 0,4-6 4 0 0,-12-20-40 0 0,-1 0 1 0 0,1 0-1 0 0,0 0 1 0 0,6 3-1 0 0,19 7 17 0 0,4-8 55 0 0,1-6-18 0 0,1-7 3 0 0,1-4 0 0 0,-3-6-28 0 0,7-10 83 0 0,6-13-101 0 0,-3-4 70 0 0,-2-1-133 0 0,-4-1 149 0 0,-4 1-160 0 0,-1-8 48 0 0,-2-9-16 0 0,-4 0 0 0 0,-4 2 0 0 0,-4 6 0 0 0,-3 7 0 0 0,-4 7 0 0 0,-1 8 0 0 0,-4 4 0 0 0,-1 6 0 0 0,-2 6 0 0 0,-2 6 0 0 0,0 5-103 0 0,-1 4 133 0 0,-2 4-120 0 0,-2 6 112 0 0,-3 11-108 0 0,-1 7 33 0 0,-1 5 64 0 0,0 6-22 0 0,0 2 11 0 0,-1 14 0 0 0,-1 14 0 0 0,2 15 0 0 0,2 9 0 0 0,4-4 0 0 0,3-9 0 0 0,3-11 0 0 0,2-13 0 0 0,5-6 0 0 0,3-9 0 0 0,1-8 0 0 0,4-7 0 0 0,3-7 0 0 0,0-7 0 0 0,1-8 0 0 0,0-6 0 0 0,0-6 0 0 0,2-7 0 0 0,5-13 0 0 0,5-14 0 0 0,1-8 0 0 0,-1-5 0 0 0,-2-2 0 0 0,-2-2 0 0 0,-3-2 0 0 0,0-3 0 0 0,-1-1 0 0 0,-2-1 0 0 0,2-11-187 0 0,0-6 17 0 0,-1 6 95 0 0,-2 10 75 0 0,-1 12-16 0 0,-4 11 16 0 0,0 8 0 0 0,-3 9 0 0 0,-2 8 0 0 0,-3 7 0 0 0,-3 6 0 0 0,-1 5 0 0 0,-1 5 0 0 0,1 3 0 0 0,0 5 0 0 0,-1 12 0 0 0,-1 11 0 0 0,-4 16 0 0 0,-5 17 0 0 0,-2 5 0 0 0,-2-1 75 0 0,-2-1-97 0 0,-1-3 126 0 0,-3 7-56 0 0,1-3 56 0 0,1-2-125 0 0,3 4 37 0 0,2-6-16 0 0,0-8 0 0 0,3-4 0 0 0,1-6 0 0 0,1-7-233 0 0,0-10 187 0 0,2-11 166 0 0,0-8 194 0 0,0-6-214 0 0,1-7-18 0 0,0-7-4 0 0,1-6-88 0 0,2-5 133 0 0,2-7-71 0 0,2-7 15 0 0,4-6-2 0 0,5-6-1 0 0,4-6-75 0 0,3-4 22 0 0,3-4-11 0 0,2-4-103 0 0,2 0 30 0 0,8-11-118 0 0,6-5 133 0 0,-1 5 58 0 0,-2 8-99 0 0,-1 8 198 0 0,-4 11-11 0 0,-6 12 28 0 0,-2 11-214 0 0,-26 25 46 0 0,-1-2 0 0 0,1 1 0 0 0,-1-1-1 0 0,1 1 1 0 0,-1-1 0 0 0,1 1 0 0 0,-1 0-1 0 0,1 0 1 0 0,0-1 0 0 0,-1 1 0 0 0,1 0-1 0 0,-1 0 1 0 0,1 1 0 0 0,0-1 0 0 0,1 1-1 0 0,-2 0 89 0 0,1-1 0 0 0,-1 1 0 0 0,1 0 0 0 0,0 0-1 0 0,-1 0 1 0 0,1 1 0 0 0,-1-1 0 0 0,1 0 0 0 0,-1 1-1 0 0,0-1 1 0 0,0 0 0 0 0,0 1 0 0 0,2 2 0 0 0,0 0-49 0 0,0 1-1 0 0,-1 0 1 0 0,0 0 0 0 0,0 0 0 0 0,2 6 0 0 0,-1-1 70 0 0,-1 0 0 0 0,2 15 0 0 0,-1 35 267 0 0,-4 13-224 0 0,-1 2-278 0 0,-2-2 114 0 0,1-4-52 0 0,2-3 208 0 0,1-6-10 0 0,3-3 24 0 0,4-4 5 0 0,4-5-130 0 0,2-4-111 0 0,4-6 51 0 0,10 1-20 0 0,4-6 207 0 0,2-7-76 0 0,-26-22-15 0 0,0-1 0 0 0,1 0-1 0 0,12 5 1 0 0,-9-6-20 0 0,-1 0 1 0 0,1-1-1 0 0,11 1 0 0 0,-7-4 7 0 0,-1 1-1 0 0,25-6 1 0 0,-20 1-32 0 0,1-1 0 0 0,18-8 0 0 0,-14 3 3 0 0,34-24-1 0 0,-31 16 31 0 0,30-28 0 0 0,-31 21-62 0 0,27-34 0 0 0,-31 30 25 0 0,27-47 0 0 0,8-33 44 0 0,-14 0-202 0 0,-11-13-58 0 0,-11-10 18 0 0,-8-8 9 0 0,-9 0 124 0 0,-6 16 97 0 0,-1 20-19 0 0,-3 22 19 0 0,-1 20 121 0 0,0 17-43 0 0,1 13 19 0 0,1 11-1 0 0,0 7-112 0 0,1 6-136 0 0,2 6 125 0 0,-1 6 25 0 0,-2 13 168 0 0,0 9-142 0 0,1 6-20 0 0,-2 19-170 0 0,-1 21 216 0 0,-1 8 28 0 0,-2 9 4 0 0,0 4 13 0 0,-1 5-111 0 0,-3 20 32 0 0,0 1-119 0 0,0-2 133 0 0,2-8-45 0 0,2-7 15 0 0,2-10 75 0 0,2-7-97 0 0,0-8 33 0 0,3-7-11 0 0,0 2-75 0 0,1 2 97 0 0,0-6-33 0 0,2-11 235 0 0,-2-7 291 0 0,1-12-350 0 0,0-11-326 0 0,0-13 165 0 0,1-10-12 0 0,0-3 17 0 0,3-17 156 0 0,3-11-141 0 0,1-13-20 0 0,7-21 7 0 0,7-24-11 0 0,3-6 0 0 0,5-3-84 0 0,9-14-41 0 0,3 4 43 0 0,2 5-10 0 0,2 11 3 0 0,0 10 104 0 0,0 9-123 0 0,0 9 134 0 0,9-1-226 0 0,-1 9 160 0 0,-1 5-53 0 0,-4 8 13 0 0,-5 7 93 0 0,1 4-26 0 0,-2 3 88 0 0,-6 6-97 0 0,-7 6 33 0 0,-8 4-86 0 0,-8 5 97 0 0,-6 3-33 0 0,-4 2 11 0 0,-3 1 0 0 0,-1 1 0 0 0,-3 2 0 0 0,-5 2 0 0 0,-2-1 0 0 0,-10 6-84 0 0,-3 0 108 0 0,-5 3-111 0 0,-3 1 109 0 0,-2 3-126 0 0,-1 3 130 0 0,-2 2-39 0 0,-1 4 13 0 0,0 2 0 0 0,0 6 0 0 0,1 1 0 0 0,0 5 0 0 0,2 2 0 0 0,1 4 0 0 0,0 3 0 0 0,3 3 0 0 0,3 1 121 0 0,5 1-71 0 0,3 0 18 0 0,3 10 34 0 0,8 0-48 0 0,5-1 52 0 0,5-44 5 0 0,5 27 0 0 0,-2-31-30 0 0,0 0 1 0 0,9 21 0 0 0,-7-25-1 0 0,1 1-1 0 0,0-1 1 0 0,12 16 0 0 0,-11-17-40 0 0,2 2-1 0 0,19 16 1 0 0,-18-19-41 0 0,0 0 0 0 0,21 11 0 0 0,-20-13 34 0 0,0-1 0 0 0,22 7 0 0 0,-22-9-41 0 0,1 0-1 0 0,22 2 1 0 0,-20-4 11 0 0,-1-1-1 0 0,19-2 1 0 0,-17 0 33 0 0,29-6 1 0 0,-22 1-49 0 0,26-11 0 0 0,31-23-473 0 0,-33 8-6846 0 0,3-6-1177 0 0,33-28-8668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39.932"/>
    </inkml:context>
    <inkml:brush xml:id="br0">
      <inkml:brushProperty name="width" value="0.1" units="cm"/>
      <inkml:brushProperty name="height" value="0.1" units="cm"/>
      <inkml:brushProperty name="color" value="#AE198D"/>
      <inkml:brushProperty name="inkEffects" value="galaxy"/>
      <inkml:brushProperty name="anchorX" value="-52080.625"/>
      <inkml:brushProperty name="anchorY" value="-65674.78125"/>
      <inkml:brushProperty name="scaleFactor" value="0.5"/>
    </inkml:brush>
  </inkml:definitions>
  <inkml:trace contextRef="#ctx0" brushRef="#br0">868 4 5064 0 0,'0'0'9134'0'0,"-2"-1"-8718"0"0,0 0 28 0 0,-1 0-41 0 0,1 1 0 0 0,-4 1-106 0 0,-2 2 1 0 0,-1 0-6 0 0,-2 3-4 0 0,-1 0 28 0 0,-1 4-8 0 0,-1 0 4 0 0,-2 0 0 0 0,-2 2-65 0 0,0 1 0 0 0,-1 0-5 0 0,-6 4 288 0 0,-6 5-74 0 0,-5 4-64 0 0,-1 2-268 0 0,1-1 61 0 0,2-1-40 0 0,1-1-19 0 0,-3 7 135 0 0,-7 6-21 0 0,2 3-117 0 0,3-1 39 0 0,5-1-18 0 0,6 0 56 0 0,4-2 3 0 0,3 2 2 0 0,1 1 3 0 0,2 3-102 0 0,-5 13 112 0 0,-4 14-150 0 0,1 5-68 0 0,1 1 16 0 0,2-1-16 0 0,4-2 0 0 0,3-2 0 0 0,2-1 0 0 0,3 11 0 0 0,4 2 103 0 0,1-4-58 0 0,5-35-7444 0 0,1 0-1149 0 0,0 27 1885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58.647"/>
    </inkml:context>
    <inkml:brush xml:id="br0">
      <inkml:brushProperty name="width" value="0.1" units="cm"/>
      <inkml:brushProperty name="height" value="0.1" units="cm"/>
      <inkml:brushProperty name="color" value="#AE198D"/>
      <inkml:brushProperty name="inkEffects" value="galaxy"/>
      <inkml:brushProperty name="anchorX" value="-53894.96875"/>
      <inkml:brushProperty name="anchorY" value="-69228.85938"/>
      <inkml:brushProperty name="scaleFactor" value="0.5"/>
    </inkml:brush>
  </inkml:definitions>
  <inkml:trace contextRef="#ctx0" brushRef="#br0">1 87 1376 0 0,'6'-5'4722'0'0,"-3"1"-4224"0"0,2 0 456 0 0,-1 0-160 0 0,0 0-105 0 0,-2 2 2 0 0,6-7 2971 0 0,-4 6-3178 0 0,1-1 235 0 0,0 0-103 0 0,-1 1-23 0 0,1 0 1 0 0,2 0-208 0 0,0 1 442 0 0,-2 0-577 0 0,0 1 11 0 0,1-1-42 0 0,-2 0-25 0 0,1 1-2 0 0,-3 0-113 0 0,4-1-5 0 0,1 1-6 0 0,4-1 182 0 0,2 0-100 0 0,4 0 39 0 0,0 1-6 0 0,1 0-46 0 0,5 0 162 0 0,-1 2-208 0 0,1 1 104 0 0,2 0 181 0 0,-1 0-261 0 0,1-1 43 0 0,4-1 123 0 0,1 0-195 0 0,-1 0 34 0 0,2-1-22 0 0,0 0-2 0 0,2-1-1 0 0,1-1-28 0 0,8 1 74 0 0,14-1 42 0 0,2 1-75 0 0,0 0 28 0 0,-1 0-9 0 0,-4 0 0 0 0,7 2 150 0 0,-2 2-193 0 0,-4-1 83 0 0,-3 1-17 0 0,-4 0-1 0 0,-3 1 2 0 0,-4 0-74 0 0,-2 0 2 0 0,-4 1-6 0 0,4 0-2 0 0,-1 0-84 0 0,-3-1 24 0 0,-3 1 63 0 0,1 0-1926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59.381"/>
    </inkml:context>
    <inkml:brush xml:id="br0">
      <inkml:brushProperty name="width" value="0.1" units="cm"/>
      <inkml:brushProperty name="height" value="0.1" units="cm"/>
      <inkml:brushProperty name="color" value="#AE198D"/>
      <inkml:brushProperty name="inkEffects" value="galaxy"/>
      <inkml:brushProperty name="anchorX" value="-56020.16016"/>
      <inkml:brushProperty name="anchorY" value="-69819.5625"/>
      <inkml:brushProperty name="scaleFactor" value="0.5"/>
    </inkml:brush>
  </inkml:definitions>
  <inkml:trace contextRef="#ctx0" brushRef="#br0">303 0 5064 0 0,'0'0'8644'0'0,"0"3"-7484"0"0,0 3-980 0 0,-1 2 289 0 0,0 7 166 0 0,0 5-522 0 0,-1 2 156 0 0,0 3-60 0 0,1 2-47 0 0,0 1 3 0 0,-1 1-4 0 0,1 0-1 0 0,-2 2 10 0 0,1 10 192 0 0,-2 4-250 0 0,-2 0 56 0 0,-3 9 130 0 0,-5 7-206 0 0,-1 0 1 0 0,0-3-97 0 0,1-5 92 0 0,0-3-109 0 0,0-5 106 0 0,-2-3-106 0 0,0-3 106 0 0,1-1-106 0 0,-2 4 106 0 0,0-2-32 0 0,0-4-63 0 0,1-3 132 0 0,-1-3-154 0 0,-2-3 160 0 0,-12 4-3454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00.160"/>
    </inkml:context>
    <inkml:brush xml:id="br0">
      <inkml:brushProperty name="width" value="0.1" units="cm"/>
      <inkml:brushProperty name="height" value="0.1" units="cm"/>
      <inkml:brushProperty name="color" value="#AE198D"/>
      <inkml:brushProperty name="inkEffects" value="galaxy"/>
      <inkml:brushProperty name="anchorX" value="-55054.09375"/>
      <inkml:brushProperty name="anchorY" value="-70323.66406"/>
      <inkml:brushProperty name="scaleFactor" value="0.5"/>
    </inkml:brush>
  </inkml:definitions>
  <inkml:trace contextRef="#ctx0" brushRef="#br0">0 0 3224 0 0,'0'0'10290'0'0,"3"0"-9882"0"0,4 0-18 0 0,2 0-16 0 0,-1 0-71 0 0,2 0 346 0 0,4 1-262 0 0,0 1-282 0 0,3 1 75 0 0,-1 1-51 0 0,0 0-29 0 0,2 2 111 0 0,3 4-62 0 0,2 3-23 0 0,0 3-66 0 0,-1 0-60 0 0,3 5 85 0 0,-1 2-32 0 0,-1-1-63 0 0,-1-1 20 0 0,-1 0-10 0 0,0 1 0 0 0,-1 0 0 0 0,1 1 0 0 0,1 1 0 0 0,-1 1 0 0 0,1 1 0 0 0,-1 1 75 0 0,0 1-96 0 0,-1 0 106 0 0,-1 0-106 0 0,-1-1 31 0 0,-3 0-10 0 0,-2 0 0 0 0,-4 1 0 0 0,-3-1 0 0 0,-3-1 0 0 0,-5 5 0 0 0,-2 0 75 0 0,-3-1-96 0 0,-5 4-11868 0 0,2-6 6870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00.768"/>
    </inkml:context>
    <inkml:brush xml:id="br0">
      <inkml:brushProperty name="width" value="0.1" units="cm"/>
      <inkml:brushProperty name="height" value="0.1" units="cm"/>
      <inkml:brushProperty name="color" value="#AE198D"/>
      <inkml:brushProperty name="inkEffects" value="galaxy"/>
      <inkml:brushProperty name="anchorX" value="-56261.90234"/>
      <inkml:brushProperty name="anchorY" value="-71710.125"/>
      <inkml:brushProperty name="scaleFactor" value="0.5"/>
    </inkml:brush>
  </inkml:definitions>
  <inkml:trace contextRef="#ctx0" brushRef="#br0">0 32 5064 0 0,'0'0'224'0'0,"1"-1"56"0"0,3 0-334 0 0,2-1 100 0 0,3-1 1624 0 0,2-2-206 0 0,-1 0 208 0 0,-1 0 44 0 0,0 2-1072 0 0,-1 1 86 0 0,-1 0-128 0 0,1 2-20 0 0,1-1-212 0 0,1 1 22 0 0,2-1-28 0 0,0 0-2 0 0,1 1 25 0 0,0 1-7 0 0,1-1 4 0 0,0 1 0 0 0,1 0-65 0 0,0 2 9 0 0,1 0-7 0 0,0 1-1 0 0,1 0-56 0 0,-1 2-2 0 0,1 1-4 0 0,0 1-2 0 0,0 2-298 0 0,0 2-28 0 0,1 1-10 0 0,0 0-16 0 0,1 3 112 0 0,2 1-32 0 0,2 1 16 0 0,2 1 0 0 0,1 2 0 0 0,2 0 0 0 0,1 0 0 0 0,2 1 0 0 0,0 1 0 0 0,0 1 0 0 0,0 2 0 0 0,-3 1 0 0 0,0 2 0 0 0,-4 0 0 0 0,-3 2 0 0 0,0 5 0 0 0,-4 0 0 0 0,-4 0 0 0 0,-5 1-840 0 0,-3-1 7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03.746"/>
    </inkml:context>
    <inkml:brush xml:id="br0">
      <inkml:brushProperty name="width" value="0.1" units="cm"/>
      <inkml:brushProperty name="height" value="0.1" units="cm"/>
      <inkml:brushProperty name="color" value="#AE198D"/>
      <inkml:brushProperty name="inkEffects" value="galaxy"/>
      <inkml:brushProperty name="anchorX" value="-57736.64063"/>
      <inkml:brushProperty name="anchorY" value="-72951.85938"/>
      <inkml:brushProperty name="scaleFactor" value="0.5"/>
    </inkml:brush>
  </inkml:definitions>
  <inkml:trace contextRef="#ctx0" brushRef="#br0">490 11 3224 0 0,'0'0'12656'0'0,"2"-1"-12042"0"0,0-1 21 0 0,2 0-21 0 0,1 0-15 0 0,-2 1-138 0 0,3-1 1495 0 0,-5 4-1876 0 0,1 3 206 0 0,0 0-13 0 0,0 1 26 0 0,0 3 3 0 0,-1 1-212 0 0,0 1 14 0 0,-2 1-27 0 0,0 0-4 0 0,-1-2 121 0 0,1 1-17 0 0,0 0 22 0 0,1 2-1 0 0,-1 0-82 0 0,1 1 15 0 0,1 1-19 0 0,1 1 1 0 0,-1 0-57 0 0,0-1-58 0 0,0 2 115 0 0,-1-1-142 0 0,2 0 174 0 0,-1 0-89 0 0,1 0 20 0 0,-1-1-3 0 0,-1 0-1 0 0,1 0 0 0 0,-2 1 0 0 0,1 3 94 0 0,0 0-112 0 0,-1 0 38 0 0,0-2-12 0 0,0 0 10 0 0,0-1-4 0 0,0 0 2 0 0,0 0 0 0 0,-1 0-102 0 0,1 0 122 0 0,0-1-42 0 0,-1 0-79 0 0,0 1 26 0 0,-1-1-13 0 0,1 0 75 0 0,-1 0-96 0 0,1-1 31 0 0,-1 0 74 0 0,0-1-108 0 0,1 1 36 0 0,-1 0-12 0 0,0 0 0 0 0,1-1 75 0 0,0 0-96 0 0,-1 0 31 0 0,0-1-10 0 0,1 1 0 0 0,-2-1 75 0 0,2 0-96 0 0,-2 1 125 0 0,0-2-131 0 0,0 0 115 0 0,-1-1-109 0 0,0 1 31 0 0,0-1-10 0 0,-1 1 94 0 0,0-1-121 0 0,-1 2 134 0 0,1 0-134 0 0,1-1 40 0 0,-2 2-13 0 0,1-1 0 0 0,0 1 0 0 0,0 1 0 0 0,-2 3 75 0 0,0 3 72 0 0,0 1-101 0 0,0 0 38 0 0,1-2-12 0 0,1-1-84 0 0,-2 0-78 0 0,2-2 44 0 0,-3-1-22 0 0,1 0 79 0 0,-1-1-22 0 0,1-1 86 0 0,1 0-96 0 0,-1-1 31 0 0,1 1-10 0 0,0 0 0 0 0,-2 1 0 0 0,0-1 0 0 0,-1 0 0 0 0,2-1 75 0 0,0 0-96 0 0,1-2 31 0 0,-1 0-10 0 0,1 1 0 0 0,0-1 0 0 0,1 0 75 0 0,-1-1-96 0 0,0 1 31 0 0,-1 0-10 0 0,-2 0 0 0 0,-1 1 75 0 0,0-1-96 0 0,0 0 31 0 0,1-2-10 0 0,2-2 0 0 0,-1 1 0 0 0,2-2 75 0 0,-1 2-96 0 0,-1 0 31 0 0,1 1-10 0 0,2-1 0 0 0,-1 0 0 0 0,3-1 0 0 0,-1 2 0 0 0,0-1 0 0 0,0 0 0 0 0,0 1 0 0 0,0 0 0 0 0,-2 2 0 0 0,0 0-765 0 0,-1 4-1088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04.432"/>
    </inkml:context>
    <inkml:brush xml:id="br0">
      <inkml:brushProperty name="width" value="0.1" units="cm"/>
      <inkml:brushProperty name="height" value="0.1" units="cm"/>
      <inkml:brushProperty name="color" value="#AE198D"/>
      <inkml:brushProperty name="inkEffects" value="galaxy"/>
      <inkml:brushProperty name="anchorX" value="-56598.17578"/>
      <inkml:brushProperty name="anchorY" value="-73871.92969"/>
      <inkml:brushProperty name="scaleFactor" value="0.5"/>
    </inkml:brush>
  </inkml:definitions>
  <inkml:trace contextRef="#ctx0" brushRef="#br0">461 1 6912 0 0,'0'0'10895'0'0,"0"3"-10581"0"0,0 2-4 0 0,-1 2 2 0 0,-1 2 0 0 0,1 3-196 0 0,-2 2 140 0 0,-1 1-182 0 0,-1 0 2 0 0,-1 0-6 0 0,0-1-80 0 0,0 0 132 0 0,0-2-42 0 0,-1 1 16 0 0,-2-1 0 0 0,2 1 0 0 0,-2 0-112 0 0,0 0 135 0 0,-1-1-148 0 0,-2 2 230 0 0,0 0-161 0 0,0-1 53 0 0,-2 0-13 0 0,1-1 10 0 0,1-2-4 0 0,-1 0 2 0 0,2-1 0 0 0,-2-1 28 0 0,0-1 2 0 0,0-1 0 0 0,0 0 2 0 0,-1-1-28 0 0,-3 1 120 0 0,-1 0-148 0 0,0-2 11 0 0,0-1-6 0 0,0-2-79 0 0,1-2 132 0 0,-2-1-154 0 0,-2-3 132 0 0,-5-5-684 0 0,-7-6-849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56.137"/>
    </inkml:context>
    <inkml:brush xml:id="br0">
      <inkml:brushProperty name="width" value="0.1" units="cm"/>
      <inkml:brushProperty name="height" value="0.1" units="cm"/>
      <inkml:brushProperty name="color" value="#AE198D"/>
      <inkml:brushProperty name="inkEffects" value="galaxy"/>
      <inkml:brushProperty name="anchorX" value="-50640.54297"/>
      <inkml:brushProperty name="anchorY" value="-66784.20313"/>
      <inkml:brushProperty name="scaleFactor" value="0.5"/>
    </inkml:brush>
  </inkml:definitions>
  <inkml:trace contextRef="#ctx0" brushRef="#br0">0 11 8840 0 0,'2'-1'7206'0'0,"2"-1"-6405"0"0,-1 0-281 0 0,5 0 603 0 0,1 0-787 0 0,-1 2 115 0 0,-1-1-86 0 0,-2 1-8 0 0,0 0-5 0 0,3 0-242 0 0,0 3 12 0 0,0-1-18 0 0,1 2-17 0 0,0 0 12 0 0,5 3 107 0 0,0 2-142 0 0,3-1 86 0 0,0 0-28 0 0,0-1 16 0 0,3 3 192 0 0,1 0-203 0 0,-1-1 70 0 0,1 1-21 0 0,0-1 0 0 0,5 2 206 0 0,7 4-69 0 0,2 0-173 0 0,0 1 57 0 0,0 0-29 0 0,1 0-28 0 0,-1-1-1 0 0,0-1-2 0 0,1 0-1 0 0,1-1-18 0 0,2-1-5 0 0,-2-1 0 0 0,-2-1-1 0 0,-2 0-130 0 0,1 1 36 0 0,-2 1-18 0 0,4 4 0 0 0,5 4 75 0 0,0 6-96 0 0,-5-1 31 0 0,-4-1-10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57.033"/>
    </inkml:context>
    <inkml:brush xml:id="br0">
      <inkml:brushProperty name="width" value="0.1" units="cm"/>
      <inkml:brushProperty name="height" value="0.1" units="cm"/>
      <inkml:brushProperty name="color" value="#AE198D"/>
      <inkml:brushProperty name="inkEffects" value="galaxy"/>
      <inkml:brushProperty name="anchorX" value="-52340.58594"/>
      <inkml:brushProperty name="anchorY" value="-67877.71875"/>
      <inkml:brushProperty name="scaleFactor" value="0.5"/>
    </inkml:brush>
  </inkml:definitions>
  <inkml:trace contextRef="#ctx0" brushRef="#br0">1 18 4144 0 0,'11'-10'11900'0'0,"-9"9"-11243"0"0,1 0-395 0 0,-1 0 126 0 0,3 1 278 0 0,2-2-482 0 0,0 1 158 0 0,4 0 198 0 0,1 1-436 0 0,-2-1 140 0 0,4 2 79 0 0,1 2-280 0 0,2 1 78 0 0,-1-1-32 0 0,1 0-103 0 0,0 1 28 0 0,0-2 70 0 0,5 1-108 0 0,5 0 111 0 0,6 2-108 0 0,1 0 106 0 0,0 1-106 0 0,0-1 31 0 0,-4 1-10 0 0,6 0 84 0 0,1 0-108 0 0,-3 2 148 0 0,-2 0-156 0 0,-1 0 160 0 0,0 1-160 0 0,0 1 123 0 0,-1-1-112 0 0,1 2 31 0 0,0-1-10 0 0,0 1 0 0 0,-1 1 0 0 0,-2 3 75 0 0,-3 2-96 0 0,1 2 31 0 0,-3 3-10 0 0,-4 1 75 0 0,-3 2-96 0 0,-4 1 31 0 0,-1 1-10 0 0,-3 1 0 0 0,-3 1 0 0 0,-3 2 0 0 0,-3 0 75 0 0,-1 2-96 0 0,-1 0 31 0 0,-3 2 102 0 0,0 9 6 0 0,0 1-145 0 0,-1 4-2145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45.764"/>
    </inkml:context>
    <inkml:brush xml:id="br0">
      <inkml:brushProperty name="width" value="0.1" units="cm"/>
      <inkml:brushProperty name="height" value="0.1" units="cm"/>
      <inkml:brushProperty name="color" value="#AE198D"/>
      <inkml:brushProperty name="inkEffects" value="galaxy"/>
      <inkml:brushProperty name="anchorX" value="-39122.14063"/>
      <inkml:brushProperty name="anchorY" value="-69008.5625"/>
      <inkml:brushProperty name="scaleFactor" value="0.5"/>
    </inkml:brush>
  </inkml:definitions>
  <inkml:trace contextRef="#ctx0" brushRef="#br0">0 47 3680 0 0,'0'0'8174'0'0,"2"-1"-7298"0"0,1 0-6 0 0,0 0-324 0 0,4-2 633 0 0,0 1-826 0 0,-1-1 322 0 0,1 1-109 0 0,-1-3 20 0 0,0 2-4 0 0,-2-1-54 0 0,1 1-2 0 0,2-1-4 0 0,0 0 502 0 0,4 1-769 0 0,0 0 241 0 0,2 0-87 0 0,1 2-94 0 0,1 0 17 0 0,1 3-20 0 0,1-1 1 0 0,1 3-66 0 0,1 0 0 0 0,3 1-5 0 0,2 0-2 0 0,2 2-74 0 0,1 0 2 0 0,3 1-6 0 0,1 2-2 0 0,0 1-84 0 0,1 1-4 0 0,0 0-4 0 0,1 0-4 0 0,-1 2-74 0 0,-2 0 132 0 0,-2 0-154 0 0,-2 1 160 0 0,0 0-160 0 0,0 0 48 0 0,-5 1-128 0 0,-1 2-901 0 0,-4-2-1112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26.728"/>
    </inkml:context>
    <inkml:brush xml:id="br0">
      <inkml:brushProperty name="width" value="0.1" units="cm"/>
      <inkml:brushProperty name="height" value="0.1" units="cm"/>
      <inkml:brushProperty name="color" value="#AE198D"/>
      <inkml:brushProperty name="inkEffects" value="galaxy"/>
      <inkml:brushProperty name="anchorX" value="-50393.19922"/>
      <inkml:brushProperty name="anchorY" value="-64143.03906"/>
      <inkml:brushProperty name="scaleFactor" value="0.5"/>
    </inkml:brush>
  </inkml:definitions>
  <inkml:trace contextRef="#ctx0" brushRef="#br0">27 902 5064 0 0,'0'0'17629'0'0,"-1"2"-17424"0"0,-2 2 270 0 0,-2 3-105 0 0,0 3-2 0 0,0 3 0 0 0,2 1 0 0 0,0 4 0 0 0,2 1-168 0 0,1 6 244 0 0,4 4-145 0 0,1 0-196 0 0,4-2 59 0 0,2-2-34 0 0,1-4-9 0 0,7-3 124 0 0,7-3 66 0 0,1-5-115 0 0,3-3 45 0 0,0-6-15 0 0,1-6-19 0 0,8-13 249 0 0,3-4-316 0 0,0-8 12 0 0,9-11 84 0 0,1-5-160 0 0,0-3 19 0 0,6-10 66 0 0,-3-1-110 0 0,-3 0 72 0 0,2-10 118 0 0,-6 1-166 0 0,-5 1 2 0 0,-2-8 25 0 0,-5-3-44 0 0,-5-2-63 0 0,-8 9 18 0 0,-5 11-11 0 0,-6 14 0 0 0,-3 12 0 0 0,-4 11 0 0 0,-3 8 112 0 0,-1 8-69 0 0,-1 5 26 0 0,-3 3-5 0 0,-2 4-75 0 0,-2 4 22 0 0,-1 4-11 0 0,-3 5 0 0 0,-2 13 0 0 0,-1 6 0 0 0,0 6 0 0 0,1 3 0 0 0,0 2 0 0 0,1 2 0 0 0,2 2 0 0 0,0 10 75 0 0,2 9-97 0 0,3-1 33 0 0,5-4 64 0 0,2-7-97 0 0,2-8 33 0 0,7 0 64 0 0,8-2-3 0 0,3-5-14 0 0,3-9 9 0 0,2-9-3 0 0,0-7-75 0 0,1-8 22 0 0,1-7-11 0 0,0-6 75 0 0,2-6-22 0 0,-1-5-64 0 0,1-4 134 0 0,7-13-80 0 0,4-10 26 0 0,6-15-5 0 0,4-14-75 0 0,-3-12 97 0 0,-6 2-108 0 0,-6 5 33 0 0,-7 10-11 0 0,-9 10 0 0 0,-5 4 0 0 0,-4 10 0 0 0,-6 8 0 0 0,-2 9 0 0 0,-3 7 0 0 0,0 7-112 0 0,-2 6 144 0 0,-3 6-160 0 0,-5 14 48 0 0,-5 18-16 0 0,-1 11 112 0 0,-3 9-32 0 0,0 5 16 0 0,1 5 0 0 0,-2 22-84 0 0,0 7 108 0 0,-3 9-36 0 0,-6 29 12 0 0,-7 26 0 0 0,-4 22 0 0 0,-3 11-93 0 0,3-15 119 0 0,3-22-39 0 0,-1-17 13 0 0,4-26 0 0 0,1-24 75 0 0,-2-17 53 0 0,25-54-107 0 0,-16 21 0 0 0,18-26 32 0 0,0-1 0 0 0,-12 9 0 0 0,13-12 32 0 0,1-2-1 0 0,-1 1 1 0 0,-11 5 0 0 0,12-7-65 0 0,-1 0 1 0 0,1-1-1 0 0,-1 0 1 0 0,-6 2-1 0 0,8-3 20 0 0,-1 0-1 0 0,0 0 0 0 0,0 0 0 0 0,-7-1 0 0 0,7 1-3 0 0,1-2-1 0 0,-1 1 0 0 0,0-1 0 0 0,-5-1 0 0 0,-16-8 140 0 0,21 6-117 0 0,1 0-1 0 0,0 1 1 0 0,0-1-1 0 0,-4-5 1 0 0,-16-23-35 0 0,4-6 82 0 0,14 21-69 0 0,-5-22 0 0 0,8 14-42 0 0,-2-27 0 0 0,8-45 121 0 0,8-2-145 0 0,9 2 45 0 0,6 6-15 0 0,7 5 0 0 0,4 6 0 0 0,5 6 0 0 0,13-9 0 0 0,4 4 0 0 0,0 3 0 0 0,12-5 0 0 0,12-4 0 0 0,0 4 0 0 0,-5 10 0 0 0,-7 8 0 0 0,-6 9 0 0 0,-8 8 0 0 0,-5 6 0 0 0,-6 6 0 0 0,-5 2 0 0 0,-4 4 0 0 0,-5 1 0 0 0,0-1 0 0 0,-4 2 0 0 0,-4 2 0 0 0,-5-1 0 0 0,-4 2 0 0 0,-4 2 0 0 0,-6 4 0 0 0,-5 2 0 0 0,-3 4 0 0 0,-2 3 0 0 0,1 3 0 0 0,0 3 0 0 0,-2 0 0 0 0,2 1 0 0 0,1 1 0 0 0,-2 0 0 0 0,-1 1 0 0 0,-2 5 0 0 0,-2 3 0 0 0,0 3 0 0 0,-1 2 0 0 0,1 4 0 0 0,0 2 0 0 0,0 3-93 0 0,1 1 119 0 0,0 0-39 0 0,0 4 13 0 0,0 0 0 0 0,1 2 75 0 0,2 2-78 0 0,1 9 8 0 0,0 10-2 0 0,1 2-3 0 0,1-1 0 0 0,3-3 0 0 0,1-2 0 0 0,2-4 0 0 0,3-3 0 0 0,7 2 0 0 0,8 3 0 0 0,4-5 0 0 0,3-2 0 0 0,2-7 0 0 0,1-7 0 0 0,-24-19 0 0 0,1-1 0 0 0,14 5 0 0 0,-13-6-19 0 0,-1-1 1 0 0,1 0-1 0 0,10 0 0 0 0,-9-1 26 0 0,2 0 1 0 0,12-2-1 0 0,21-4-18 0 0,-2-7 11 0 0,-3-5 0 0 0,6-12 75 0 0,0-5-97 0 0,-1-6 33 0 0,-4-1-11 0 0,-1-3 0 0 0,-4-2 0 0 0,-5-3 0 0 0,0-15 0 0 0,-6-17 0 0 0,-4-14 0 0 0,-7-1 0 0 0,-6 4 0 0 0,-6 10 0 0 0,-6 9 0 0 0,-6 2 0 0 0,-7 3-103 0 0,-3 10 21 0 0,-2 8-22 0 0,-2 11 1 0 0,2 8 120 0 0,-5 8-137 0 0,-4 4 56 0 0,0 8 76 0 0,0 5-109 0 0,3 6 121 0 0,1 6-36 0 0,3 4-72 0 0,-1 3 108 0 0,-3 9-36 0 0,-2 12-63 0 0,-3 12 97 0 0,2 4-33 0 0,3 2 11 0 0,0 8 0 0 0,3 9 0 0 0,5-1 0 0 0,2-4 0 0 0,5 5 261 0 0,4 3-223 0 0,6 3-33 0 0,5 2 11 0 0,9-1-16 0 0,6-3 0 0 0,6-5-196 0 0,2-13 168 0 0,1-11 24 0 0,-20-37 0 0 0,-1 0 0 0 0,14 13 0 0 0,-12-16 19 0 0,-1 0 0 0 0,-1 0 0 0 0,2-1 0 0 0,11 6 0 0 0,-9-5 2 0 0,1-1 1 0 0,17 5 0 0 0,-16-8 0 0 0,-1 1 1 0 0,0 0-1 0 0,14-1 0 0 0,-11-1-24 0 0,28-5-1 0 0,-26 3 69 0 0,22-9 0 0 0,-19 5-41 0 0,20-12 1 0 0,21-19-28 0 0,5-14 110 0 0,-5-4-56 0 0,-6-2 19 0 0,-2-10-3 0 0,-7-2-75 0 0,-5 0 22 0 0,-6 1 54 0 0,-5 0-83 0 0,0-7-66 0 0,-1-6-2 0 0,-3 5 105 0 0,-4 10 58 0 0,-2 8-103 0 0,-5 11 114 0 0,-2 13-110 0 0,-4 9 70 0 0,-4 11-58 0 0,-1 6-60 0 0,-1 6-2 0 0,-2 4 88 0 0,-5 9-104 0 0,-1 6 35 0 0,-2 6 64 0 0,-3 6-22 0 0,-1 6 86 0 0,0 3-97 0 0,-1 7 33 0 0,1 4-104 0 0,-1 4 35 0 0,-1 15-15 0 0,1 13 85 0 0,2 12-24 0 0,3-4 124 0 0,4-6-51 0 0,4-9 13 0 0,4-11-85 0 0,4-8 23 0 0,3-9-12 0 0,3-5 0 0 0,4-5 0 0 0,5-3-84 0 0,5-6-13 0 0,3-5 119 0 0,-23-18-5 0 0,0-1 0 0 0,0 1-1 0 0,11 2 1 0 0,-7-4 3 0 0,-1 0 0 0 0,19 0 0 0 0,23-5-32 0 0,0-7 99 0 0,-2-6-109 0 0,-5-6 108 0 0,-3-4-108 0 0,-3-4 33 0 0,-2-3 64 0 0,-1-6-69 0 0,0-3-3 0 0,-3-5 1 0 0,-1-5-4 0 0,-2-3 0 0 0,-2-5 0 0 0,-2-4 0 0 0,1-16 0 0 0,-3-1 0 0 0,-4 3 0 0 0,-3 8 0 0 0,-3 9 0 0 0,-6 6 0 0 0,-6 9 0 0 0,-3 11 0 0 0,-3 13-93 0 0,4 22 95 0 0,0 0-1 0 0,-1 0 1 0 0,1 1 0 0 0,-1-1 0 0 0,1 0 0 0 0,0 0 0 0 0,-1 0 0 0 0,0 1 0 0 0,1-1 0 0 0,-1 0 0 0 0,1 0 0 0 0,-1 1-1 0 0,-1-2 1 0 0,2 2-2 0 0,-1 0-1 0 0,1 0 0 0 0,-1-1 1 0 0,1 1-1 0 0,-1 0 0 0 0,1 0 1 0 0,-1 0-1 0 0,0 0 0 0 0,1 0 1 0 0,-1-1-1 0 0,1 1 0 0 0,-1 0 1 0 0,1 1-1 0 0,-1-1 0 0 0,1 0 1 0 0,-1 0-1 0 0,1 0 0 0 0,-1 0 1 0 0,0 1-1 0 0,-12 6 1 0 0,-4 17 0 0 0,0 10 0 0 0,1 8 0 0 0,2 5 0 0 0,2 4 0 0 0,4 3 0 0 0,4 2 0 0 0,5 10-112 0 0,9 9 219 0 0,10 6-42 0 0,5-6-84 0 0,4-8 34 0 0,3-9-15 0 0,1-11 0 0 0,2-9 0 0 0,2-7 0 0 0,2-7 28 0 0,0-7-36 0 0,4-6 12 0 0,0-5-97 0 0,13-8-627 0 0,11-11-779 0 0,10-13-1417 0 0,-49 9-897 0 0,42-29 0 0 0,-28 18-6347 0 0,2-6-1841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46.296"/>
    </inkml:context>
    <inkml:brush xml:id="br0">
      <inkml:brushProperty name="width" value="0.1" units="cm"/>
      <inkml:brushProperty name="height" value="0.1" units="cm"/>
      <inkml:brushProperty name="color" value="#AE198D"/>
      <inkml:brushProperty name="inkEffects" value="galaxy"/>
      <inkml:brushProperty name="anchorX" value="-40486.46875"/>
      <inkml:brushProperty name="anchorY" value="-69847.84375"/>
      <inkml:brushProperty name="scaleFactor" value="0.5"/>
    </inkml:brush>
  </inkml:definitions>
  <inkml:trace contextRef="#ctx0" brushRef="#br0">0 0 7832 0 0,'4'1'7442'0'0,"-1"0"-6728"0"0,4 2 101 0 0,2 0-137 0 0,2 2 432 0 0,1 1-946 0 0,2 3 278 0 0,3 1 234 0 0,-1 1-494 0 0,1 1 162 0 0,0 0-56 0 0,-1 0 28 0 0,0 0-8 0 0,0 0 4 0 0,0 1 0 0 0,-1 0-74 0 0,5 2 272 0 0,1 2-352 0 0,1 0 178 0 0,4 1 316 0 0,7 3-228 0 0,0-2-302 0 0,2-3 94 0 0,-2-3-56 0 0,-3-4-112 0 0,8-3 32 0 0,1-4-90 0 0,-1-3 20 0 0,-3-3-10 0 0,0-2 0 0 0,0-3 0 0 0,13-8-3724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05.098"/>
    </inkml:context>
    <inkml:brush xml:id="br0">
      <inkml:brushProperty name="width" value="0.1" units="cm"/>
      <inkml:brushProperty name="height" value="0.1" units="cm"/>
      <inkml:brushProperty name="color" value="#AE198D"/>
      <inkml:brushProperty name="inkEffects" value="galaxy"/>
      <inkml:brushProperty name="anchorX" value="-53668.97266"/>
      <inkml:brushProperty name="anchorY" value="-79562.375"/>
      <inkml:brushProperty name="scaleFactor" value="0.5"/>
    </inkml:brush>
  </inkml:definitions>
  <inkml:trace contextRef="#ctx0" brushRef="#br0">1 1 3224 0 0,'0'0'14302'0'0,"2"5"-13125"0"0,0 1-917 0 0,1 4 287 0 0,2 1 165 0 0,0 1-639 0 0,1 3 199 0 0,1 1-89 0 0,0 0-82 0 0,-1 3 117 0 0,1 1-152 0 0,0-1 46 0 0,0 1-25 0 0,0-1 2 0 0,-1 0-1 0 0,2-1 10 0 0,3 5 108 0 0,3 0-142 0 0,1 1-64 0 0,2 0 110 0 0,1-1-137 0 0,1 0 134 0 0,-1-2-134 0 0,4 4-240 0 0,0-1-9844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06.012"/>
    </inkml:context>
    <inkml:brush xml:id="br0">
      <inkml:brushProperty name="width" value="0.1" units="cm"/>
      <inkml:brushProperty name="height" value="0.1" units="cm"/>
      <inkml:brushProperty name="color" value="#AE198D"/>
      <inkml:brushProperty name="inkEffects" value="galaxy"/>
      <inkml:brushProperty name="anchorX" value="-54562.17578"/>
      <inkml:brushProperty name="anchorY" value="-80653.10156"/>
      <inkml:brushProperty name="scaleFactor" value="0.5"/>
    </inkml:brush>
  </inkml:definitions>
  <inkml:trace contextRef="#ctx0" brushRef="#br0">1 1 1376 0 0,'0'0'128'0'0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07.631"/>
    </inkml:context>
    <inkml:brush xml:id="br0">
      <inkml:brushProperty name="width" value="0.1" units="cm"/>
      <inkml:brushProperty name="height" value="0.1" units="cm"/>
      <inkml:brushProperty name="color" value="#AE198D"/>
      <inkml:brushProperty name="inkEffects" value="galaxy"/>
      <inkml:brushProperty name="anchorX" value="-55197.17578"/>
      <inkml:brushProperty name="anchorY" value="-81288.10156"/>
      <inkml:brushProperty name="scaleFactor" value="0.5"/>
    </inkml:brush>
  </inkml:definitions>
  <inkml:trace contextRef="#ctx0" brushRef="#br0">15 6 9416 0 0,'-6'-6'10813'0'0,"5"9"-10747"0"0,0 0 82 0 0,0 2-5 0 0,0 2 6 0 0,-1 2 3 0 0,0-1 131 0 0,1 3 336 0 0,2 0-425 0 0,-1 1-64 0 0,2 4 40 0 0,2 0-122 0 0,0-3 178 0 0,0 2 243 0 0,1 2-101 0 0,1-1-217 0 0,-1-1 71 0 0,3 2 149 0 0,0-1-278 0 0,0 0 91 0 0,-1-2-32 0 0,0-2-56 0 0,0 2 119 0 0,3 3-75 0 0,-1 1-87 0 0,0-2-47 0 0,0 3 116 0 0,-1-1-154 0 0,0-1 48 0 0,1-2-16 0 0,-3 0 0 0 0,0-2 0 0 0,1 0 84 0 0,-1-1-108 0 0,0 0 176 0 0,1 0-80 0 0,0 1 28 0 0,1-1-4 0 0,1 0 38 0 0,4 3 138 0 0,-1 0-187 0 0,2 2 8 0 0,-1-1-14 0 0,-1-1-6 0 0,-1-1-1 0 0,0-1 0 0 0,0 2 84 0 0,0 0-108 0 0,1 0-48 0 0,-1 0 87 0 0,-2-1-108 0 0,1 2 106 0 0,1 1-106 0 0,-2-1 115 0 0,3 1-118 0 0,1-2 36 0 0,-2-1-12 0 0,0-1 75 0 0,-1-1-22 0 0,2 2 86 0 0,0 2-96 0 0,1-2-43 0 0,0 4 10 0 0,3 0 65 0 0,-1 0-96 0 0,-2 0 31 0 0,1 1-10 0 0,-1-1 103 0 0,0-1-39 0 0,0 2 17 0 0,-1-3-94 0 0,-1 1 26 0 0,0-3-13 0 0,0 0 168 0 0,-1-2-29 0 0,0 0 18 0 0,2 3 3 0 0,3 3-187 0 0,2 0 54 0 0,0-1-27 0 0,0 0-131 0 0,-1-1 57 0 0,-2 0-16 0 0,1-2 104 0 0,0 0 102 0 0,-1-1-51 0 0,0-1 18 0 0,1 0-95 0 0,4 2 25 0 0,0 0-13 0 0,-1 1 0 0 0,2 2 0 0 0,-2 2 93 0 0,2 1-7 0 0,-2-1-105 0 0,0-1 35 0 0,2-1-16 0 0,1 0 0 0 0,0-2 0 0 0,3 1 0 0 0,-2 0 93 0 0,0-1-119 0 0,-1-1 39 0 0,0-1 71 0 0,-3-1-108 0 0,-1 0 111 0 0,-2 0-109 0 0,0-2 108 0 0,-1 0-108 0 0,-1 0 108 0 0,1 2-33 0 0,0-1-64 0 0,0 0 22 0 0,-1-1 73 0 0,-1 2-108 0 0,0-3 36 0 0,-1 1 72 0 0,-1-1-108 0 0,-1 0 36 0 0,1-2 72 0 0,0 1-108 0 0,1 1 36 0 0,1 1-12 0 0,0 0 0 0 0,1-1 0 0 0,-2 1 0 0 0,-1-1 0 0 0,1 0 84 0 0,-1 0-108 0 0,1 1 129 0 0,2 2-47 0 0,1-1-69 0 0,2 1 98 0 0,-1-2-109 0 0,-1 0 108 0 0,1 0-108 0 0,-1 0 108 0 0,2 2-108 0 0,1-1 108 0 0,1 1-108 0 0,3 1 33 0 0,0 1-11 0 0,-1-2 75 0 0,2 3-97 0 0,1 1 33 0 0,0 0-11 0 0,-1-1 0 0 0,0-1 0 0 0,-2-2 0 0 0,-1-1 75 0 0,0-1-97 0 0,2 2 117 0 0,1 0-119 0 0,0-1 36 0 0,-1 0 63 0 0,0 0-97 0 0,-2 0 33 0 0,-1-2-11 0 0,0 0 0 0 0,0 1 0 0 0,0-1 75 0 0,0-1-97 0 0,-1 0 33 0 0,0 1-11 0 0,0-1 0 0 0,0 0 0 0 0,-1 2 75 0 0,-1-1-97 0 0,1 0 33 0 0,-1-1-11 0 0,1 0 75 0 0,0 0-97 0 0,2 1 33 0 0,0-1-11 0 0,0 1 84 0 0,1-1-108 0 0,0 0 36 0 0,0-1 72 0 0,1 1-108 0 0,1 0 36 0 0,5 0 72 0 0,0 1-33 0 0,1-1-61 0 0,-1 0 96 0 0,-3 0-108 0 0,4 2 33 0 0,0-1-11 0 0,-2 0 0 0 0,1 0 0 0 0,-2 0 0 0 0,1-2 0 0 0,-2 1 0 0 0,-1-1 0 0 0,0 1 0 0 0,2-1 0 0 0,1 0 75 0 0,-2 0-97 0 0,-1 0 33 0 0,1-1-11 0 0,-1 0 75 0 0,0 0-97 0 0,-2 1 33 0 0,-1 0-11 0 0,-1-1 0 0 0,0 0 75 0 0,0 0-97 0 0,-1 0 33 0 0,2 1-11 0 0,2 0 0 0 0,-1 1 0 0 0,-2 0 0 0 0,2-1 75 0 0,-1 0-97 0 0,1-2 33 0 0,0 1-11 0 0,-1-1 0 0 0,1 0 0 0 0,1 0 0 0 0,1 0 0 0 0,-1 0 75 0 0,-1-1-97 0 0,2-1 33 0 0,0 1-11 0 0,0 0 0 0 0,-2 1 0 0 0,-1-1 0 0 0,-1 1 0 0 0,1 0 0 0 0,-3 0 0 0 0,-2-1 0 0 0,2 0 75 0 0,1 0-97 0 0,0-1 33 0 0,0 0-11 0 0,1 0 0 0 0,2-2 0 0 0,0 2 0 0 0,0-1 0 0 0,0 0 0 0 0,0 0 0 0 0,0-1 0 0 0,-1 1 0 0 0,-1 1 0 0 0,4-1 0 0 0,-1 1 0 0 0,0-2 75 0 0,-2 0-97 0 0,-3 0 33 0 0,0 1-11 0 0,-1 0 0 0 0,1 0 0 0 0,-4-1 0 0 0,1 2 0 0 0,0 0 0 0 0,0 0 0 0 0,0 0 0 0 0,1-1 0 0 0,0 0 0 0 0,1-1 0 0 0,0 0 0 0 0,-1 2 0 0 0,4-1 0 0 0,0 0 0 0 0,-2-1 0 0 0,1 1 0 0 0,0-1 0 0 0,1 0 0 0 0,-2 0 0 0 0,0 0 0 0 0,1-1 0 0 0,-1 0 0 0 0,0 1 0 0 0,0-1 0 0 0,-3 1 0 0 0,-1 0 0 0 0,2 1 0 0 0,0-1 0 0 0,0 1 0 0 0,0-1 0 0 0,2 1 0 0 0,1-1 0 0 0,0 0 0 0 0,-1 0 0 0 0,-1-1 0 0 0,2-1 0 0 0,0 1 0 0 0,2-3 0 0 0,0 1 75 0 0,1 0-97 0 0,1-1 33 0 0,2-1-11 0 0,-1 0 0 0 0,-2-2 0 0 0,1 0 0 0 0,-1 0 0 0 0,-2 0 75 0 0,-1 0-97 0 0,0-1 33 0 0,2-1-11 0 0,-1 0 0 0 0,-1 0 0 0 0,-2 1 0 0 0,0 1-84 0 0,1-1-1124 0 0,-1 0 129 0 0,-1-4-147 0 0,-3-4-26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09.747"/>
    </inkml:context>
    <inkml:brush xml:id="br0">
      <inkml:brushProperty name="width" value="0.1" units="cm"/>
      <inkml:brushProperty name="height" value="0.1" units="cm"/>
      <inkml:brushProperty name="color" value="#AE198D"/>
      <inkml:brushProperty name="inkEffects" value="galaxy"/>
      <inkml:brushProperty name="anchorX" value="-60573.0625"/>
      <inkml:brushProperty name="anchorY" value="-84482.23438"/>
      <inkml:brushProperty name="scaleFactor" value="0.5"/>
    </inkml:brush>
  </inkml:definitions>
  <inkml:trace contextRef="#ctx0" brushRef="#br0">1 21 920 0 0,'0'0'6826'0'0,"3"-1"-6188"0"0,3 0-141 0 0,-1 0-28 0 0,0-1 183 0 0,-1 2-17 0 0,1-2 25 0 0,2 0 3 0 0,0 0-37 0 0,2 0 2 0 0,0 0-2 0 0,2 1-2 0 0,1-1 18 0 0,-1 1 742 0 0,-1 0-957 0 0,1 1 179 0 0,-1-1-84 0 0,-1 1-25 0 0,0 0 0 0 0,1 0-253 0 0,-2 1 16 0 0,-2-1-29 0 0,0 0 144 0 0,1 0-343 0 0,2 1 106 0 0,-1-1-42 0 0,1 1 66 0 0,-2 0-10 0 0,1 1 6 0 0,1 2 2 0 0,2 0 84 0 0,0 1 4 0 0,2-1 4 0 0,0 1 4 0 0,0 0-93 0 0,1 0 8 0 0,0 2-9 0 0,0-1-2 0 0,1 1-56 0 0,0-1-2 0 0,1 0-4 0 0,2 0-2 0 0,-1 1 0 0 0,2 0 0 0 0,0 1 0 0 0,1-1 0 0 0,1 0 66 0 0,-1 1-10 0 0,3 0 6 0 0,-1-1 2 0 0,-1 0-65 0 0,0 0 9 0 0,2 0-7 0 0,2 0-1 0 0,-1 0-28 0 0,-2 1-1 0 0,3 0-2 0 0,0 0-1 0 0,0 0 38 0 0,1 0-12 0 0,-1 0 6 0 0,1 0 0 0 0,0 0-9 0 0,-1 0 2 0 0,-1 0-1 0 0,-2 1 0 0 0,-1 0-28 0 0,0-1-66 0 0,-1 2 128 0 0,-2 0-79 0 0,0 1 26 0 0,0-1-79 0 0,0 0 132 0 0,0 0-79 0 0,-2 1 54 0 0,1-1-13 0 0,0-1 4 0 0,1-1 0 0 0,-1 0-9 0 0,0 0 2 0 0,2 0-1 0 0,1 1 0 0 0,2 0-18 0 0,-1 1 4 0 0,-1-1-2 0 0,-1 0 0 0 0,1 0-74 0 0,0 0 20 0 0,-2 0 74 0 0,0 0-108 0 0,0 1 36 0 0,3 1-12 0 0,0 1 75 0 0,-2 0-96 0 0,0 0 115 0 0,-1-1-118 0 0,-2 0 130 0 0,-3-1-49 0 0,-2 0 16 0 0,1 1-1 0 0,0 0 0 0 0,-2 0 28 0 0,2 0 1 0 0,3 0 2 0 0,2 2 1 0 0,4-1-9 0 0,1 1 2 0 0,0 0-1 0 0,2 1 0 0 0,0-1 0 0 0,1 1-9 0 0,-1-2 2 0 0,5 3 74 0 0,-1 1-199 0 0,-2-1 173 0 0,-2 1-94 0 0,-2-1-49 0 0,-2-1 110 0 0,-3 1-130 0 0,-2-1 132 0 0,-2 0-132 0 0,0 1 114 0 0,-1-1-110 0 0,1 1 108 0 0,-1 0-108 0 0,2 2 33 0 0,1 0-11 0 0,-1 0 0 0 0,-2-2 0 0 0,-1 0 75 0 0,-1-1-97 0 0,0-1 33 0 0,-1 0-11 0 0,-3-4 0 0 0,4 4-523 0 0,-3 3-634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0.963"/>
    </inkml:context>
    <inkml:brush xml:id="br0">
      <inkml:brushProperty name="width" value="0.1" units="cm"/>
      <inkml:brushProperty name="height" value="0.1" units="cm"/>
      <inkml:brushProperty name="color" value="#AE198D"/>
      <inkml:brushProperty name="inkEffects" value="galaxy"/>
      <inkml:brushProperty name="anchorX" value="-63371.61719"/>
      <inkml:brushProperty name="anchorY" value="-86240.16406"/>
      <inkml:brushProperty name="scaleFactor" value="0.5"/>
    </inkml:brush>
  </inkml:definitions>
  <inkml:trace contextRef="#ctx0" brushRef="#br0">0 5 1152 0 0,'0'0'0'0'0,"4"0"96"0"0,38-5 17295 0 0,-36 10-16260 0 0,2 3-878 0 0,0 0 274 0 0,0 2 365 0 0,0 1-639 0 0,-1-2 211 0 0,-2-3-72 0 0,0 2-158 0 0,-2 0 7 0 0,0 2-21 0 0,-1 2-3 0 0,-1 1-1 0 0,2 0 0 0 0,0 1 0 0 0,3 0 0 0 0,-1 0-102 0 0,0 2 0 0 0,-1-1-6 0 0,2 1-4 0 0,2 1-9 0 0,-1 4 114 0 0,1 2-145 0 0,0-1-64 0 0,-1 0 100 0 0,0-1-124 0 0,-3-3 111 0 0,-2-1-34 0 0,0-1 11 0 0,0 0 0 0 0,0-1 0 0 0,-1-1 94 0 0,0 1-9 0 0,0 0 8 0 0,1-1 3 0 0,-2 1-93 0 0,0-1 8 0 0,1 1-9 0 0,2 3 110 0 0,1 0-106 0 0,1 0 36 0 0,1 0-10 0 0,1-1-112 0 0,0 1 126 0 0,0-2-137 0 0,0 0 134 0 0,1-1-134 0 0,1 1 40 0 0,0 0-13 0 0,-3-1 0 0 0,0-1 0 0 0,2 1 75 0 0,-3 0-96 0 0,-2 0 106 0 0,0 2-106 0 0,0 2 115 0 0,-3 1-118 0 0,-2-1 36 0 0,0-1-12 0 0,2-2 0 0 0,1-2 0 0 0,0-1 150 0 0,1-1-63 0 0,1 0 28 0 0,3 1-3 0 0,2 0-47 0 0,1 0 5 0 0,-3 0-5 0 0,0 0-1 0 0,0 0 9 0 0,1 1-2 0 0,-3 0 1 0 0,-2 0 0 0 0,2 1-9 0 0,0-2 2 0 0,-1 1-1 0 0,0 0 84 0 0,-2 0-99 0 0,2 0 34 0 0,-1 1-11 0 0,-1-1-84 0 0,0 0 99 0 0,2 0-109 0 0,0-1 108 0 0,-1 0-108 0 0,0-3 33 0 0,0 0-11 0 0,0 0 0 0 0,0 2 75 0 0,-1 1-97 0 0,1 0 33 0 0,1 0-11 0 0,-3-1 0 0 0,0 0 0 0 0,-1 0 0 0 0,0-1 0 0 0,0 0 0 0 0,-1-1 0 0 0,0 1 0 0 0,0 0 0 0 0,-1 0 0 0 0,1 1 0 0 0,-2 0-112 0 0,1-1-15 0 0,2 0-11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1.721"/>
    </inkml:context>
    <inkml:brush xml:id="br0">
      <inkml:brushProperty name="width" value="0.1" units="cm"/>
      <inkml:brushProperty name="height" value="0.1" units="cm"/>
      <inkml:brushProperty name="color" value="#AE198D"/>
      <inkml:brushProperty name="inkEffects" value="galaxy"/>
      <inkml:brushProperty name="anchorX" value="-64395.68359"/>
      <inkml:brushProperty name="anchorY" value="-88347.82813"/>
      <inkml:brushProperty name="scaleFactor" value="0.5"/>
    </inkml:brush>
  </inkml:definitions>
  <inkml:trace contextRef="#ctx0" brushRef="#br0">996 307 4144 0 0,'12'0'14558'0'0,"-10"0"-13701"0"0,3-1-178 0 0,0 0 13 0 0,-1 0-24 0 0,3 0 2004 0 0,-11 1-2535 0 0,-5 0-57 0 0,-4-1-2 0 0,-2-1-4 0 0,-2 0-2 0 0,-3 0-84 0 0,-2 1 24 0 0,-2 0-12 0 0,0 0 75 0 0,-1-1 44 0 0,-1 0 1 0 0,-1-1 6 0 0,-4-2 189 0 0,-2 0-203 0 0,0-1 79 0 0,-1-1-25 0 0,2 0 12 0 0,1 0-4 0 0,1-1 2 0 0,-1-2 0 0 0,0 0-18 0 0,0-2-5 0 0,-1-1 0 0 0,1-1-1 0 0,-3-1-177 0 0,-7-6 125 0 0,-3-1-121 0 0,-1 1 31 0 0,-1-1-10 0 0,7 2 0 0 0,-3 0-588 0 0,-1 2-681 0 0,-2 4-1232 0 0,0 6-1666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2.439"/>
    </inkml:context>
    <inkml:brush xml:id="br0">
      <inkml:brushProperty name="width" value="0.1" units="cm"/>
      <inkml:brushProperty name="height" value="0.1" units="cm"/>
      <inkml:brushProperty name="color" value="#AE198D"/>
      <inkml:brushProperty name="inkEffects" value="galaxy"/>
      <inkml:brushProperty name="anchorX" value="-62729.30078"/>
      <inkml:brushProperty name="anchorY" value="-87402.28125"/>
      <inkml:brushProperty name="scaleFactor" value="0.5"/>
    </inkml:brush>
  </inkml:definitions>
  <inkml:trace contextRef="#ctx0" brushRef="#br0">1 25 4144 0 0,'0'0'0'0'0,"4"-1"184"0"0,6-3 47 0 0,3 0-275 0 0,-1 0 81 0 0,1 1 2203 0 0,2 0 2496 0 0,-2 0-3218 0 0,-4 2 37 0 0,-2 0-287 0 0,0 0-144 0 0,-3 1-31 0 0,-1 0-414 0 0,-2 0 22 0 0,3 1-50 0 0,0 0-9 0 0,-1 0-244 0 0,0 0 12 0 0,-1-1-18 0 0,1 3-17 0 0,2 2-128 0 0,1 2 297 0 0,0 3-383 0 0,2 1-1 0 0,-1 3-25 0 0,-1 0-22 0 0,-1 1 0 0 0,-1 2-1 0 0,0-1 0 0 0,-1 0 0 0 0,-1 4 150 0 0,-2 0-174 0 0,1 0 58 0 0,1 0-18 0 0,-1-2-37 0 0,1 3 122 0 0,1 3 150 0 0,4 4 233 0 0,3-1-387 0 0,1-3-98 0 0,1 3 0 0 0,5 1-10 0 0,1 0-36 0 0,-2-2 2 0 0,1-1-2 0 0,-1-1-75 0 0,2-2 20 0 0,-2-1 74 0 0,-1-3-108 0 0,2-2 148 0 0,-1-1-53 0 0,2 0 9 0 0,-1 0 1 0 0,-1 0-1 0 0,-1 0 0 0 0,2-1 0 0 0,0-1 0 0 0,1 0 93 0 0,1-1 2 0 0,1 0 5 0 0,1 0 4 0 0,2-2-112 0 0,1-1 4 0 0,0 0-8 0 0,0-2-4 0 0,1 0-75 0 0,0-1 134 0 0,0-2-155 0 0,-1-1 160 0 0,2-1-160 0 0,4-1 160 0 0,0-1-48 0 0,-1 0-96 0 0,0-1 125 0 0,-2-1-135 0 0,0-3 132 0 0,-5-1-132 0 0,0-2 114 0 0,0-2-110 0 0,1 0 108 0 0,0-3-182 0 0,-1-1 16 0 0,0-1-20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3.486"/>
    </inkml:context>
    <inkml:brush xml:id="br0">
      <inkml:brushProperty name="width" value="0.1" units="cm"/>
      <inkml:brushProperty name="height" value="0.1" units="cm"/>
      <inkml:brushProperty name="color" value="#AE198D"/>
      <inkml:brushProperty name="inkEffects" value="galaxy"/>
      <inkml:brushProperty name="anchorX" value="-64541.75391"/>
      <inkml:brushProperty name="anchorY" value="-88688.32031"/>
      <inkml:brushProperty name="scaleFactor" value="0.5"/>
    </inkml:brush>
  </inkml:definitions>
  <inkml:trace contextRef="#ctx0" brushRef="#br0">1 1 9872 0 0,'0'0'2272'0'0,"2"0"-1639"0"0,4 2 23 0 0,4 1 419 0 0,2 2-35 0 0,-1 0 45 0 0,3 0 840 0 0,0 1-1626 0 0,-2-1 506 0 0,-1 2-205 0 0,-3 0-260 0 0,0 2 17 0 0,-1-2-30 0 0,-1 2-6 0 0,-2-2-47 0 0,-1 0 302 0 0,1 2-398 0 0,-1 0 140 0 0,1 2-48 0 0,-2 0 2 0 0,1 1 0 0 0,0 1-46 0 0,-2 1 3 0 0,0-1-4 0 0,1 1-1 0 0,1 0-130 0 0,0 1 8 0 0,-1-1-19 0 0,1 0-2 0 0,1 0 18 0 0,1 1-6 0 0,0 0 3 0 0,0 0 0 0 0,0 0 0 0 0,0 0 10 0 0,0 0-4 0 0,0 0 2 0 0,-1 0 38 0 0,1-1-2 0 0,-1 1 2 0 0,1 0 2 0 0,0 0-37 0 0,-1-1 1 0 0,0 0-3 0 0,0-1-1 0 0,1 0-37 0 0,-1-1 1 0 0,-1 0-3 0 0,1 2-1 0 0,1 0 19 0 0,-2 1-99 0 0,1 0 123 0 0,-1-2-134 0 0,1 1 40 0 0,0-2-13 0 0,-1 0 0 0 0,1-1 0 0 0,-1-1 0 0 0,-1 0 0 0 0,1 1 75 0 0,-1 0-96 0 0,1 2 31 0 0,0 1 65 0 0,0-2 109 0 0,0-1-8 0 0,2 0 22 0 0,0 0 1 0 0,1 0-232 0 0,1 0 66 0 0,-2-2-33 0 0,1 0 0 0 0,0-1 0 0 0,0 1 0 0 0,0 1 84 0 0,0 1-33 0 0,0-2-61 0 0,-2-2 124 0 0,0-1-144 0 0,-1 0 157 0 0,-1-2-159 0 0,2 2 48 0 0,0 2-16 0 0,2 0-103 0 0,-2 0 133 0 0,1 0-45 0 0,0 0 15 0 0,-1-1 0 0 0,0 0 0 0 0,1-1 0 0 0,2 1 0 0 0,1 0 0 0 0,1 1 0 0 0,2 1 0 0 0,-1 1 0 0 0,3-1 0 0 0,-1 0 75 0 0,-1-2-97 0 0,-2-1 33 0 0,1 0-11 0 0,2 2 0 0 0,3 3-784 0 0,0 0-672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4.176"/>
    </inkml:context>
    <inkml:brush xml:id="br0">
      <inkml:brushProperty name="width" value="0.1" units="cm"/>
      <inkml:brushProperty name="height" value="0.1" units="cm"/>
      <inkml:brushProperty name="color" value="#AE198D"/>
      <inkml:brushProperty name="inkEffects" value="galaxy"/>
      <inkml:brushProperty name="anchorX" value="-65763.44531"/>
      <inkml:brushProperty name="anchorY" value="-90378.05469"/>
      <inkml:brushProperty name="scaleFactor" value="0.5"/>
    </inkml:brush>
  </inkml:definitions>
  <inkml:trace contextRef="#ctx0" brushRef="#br0">0 1 11056 0 0,'0'0'1044'0'0,"2"1"-944"0"0,2 1 790 0 0,0 2-146 0 0,2 0 104 0 0,2 2 23 0 0,-1-1-140 0 0,1 0 12 0 0,1 0-20 0 0,0 1-2 0 0,1 0-206 0 0,2-1 12 0 0,0 2-26 0 0,3 1 360 0 0,2 1-730 0 0,-1 1 221 0 0,-1 0-87 0 0,0 0-10 0 0,-2 1-7 0 0,0-1 1 0 0,-1 0-1 0 0,1 1 84 0 0,-1 0 4 0 0,1 1 4 0 0,0-1 4 0 0,0 1-102 0 0,-1 0 0 0 0,1 0-6 0 0,0 1-4 0 0,0 0-112 0 0,1 0 14 0 0,0 0-21 0 0,0-1 0 0 0,-2 1-29 0 0,-1-1-1 0 0,0 1-2 0 0,0 1-1 0 0,-1 1 0 0 0,1-1 0 0 0,1 0 0 0 0,-1 1 0 0 0,2 0 56 0 0,-1-1-16 0 0,0 0 18 0 0,0-2-4 0 0,2-1 12 0 0,0 0-4 0 0,0 0 2 0 0,3 0 280 0 0,1-1-229 0 0,0-3 91 0 0,2-2-23 0 0,-1-1-456 0 0,-1-3 149 0 0,1-4-1191 0 0,2-5-1086 0 0,0-3 1540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27.021"/>
    </inkml:context>
    <inkml:brush xml:id="br0">
      <inkml:brushProperty name="width" value="0.1" units="cm"/>
      <inkml:brushProperty name="height" value="0.1" units="cm"/>
      <inkml:brushProperty name="color" value="#AE198D"/>
      <inkml:brushProperty name="inkEffects" value="galaxy"/>
      <inkml:brushProperty name="anchorX" value="-55303.64844"/>
      <inkml:brushProperty name="anchorY" value="-64747.38672"/>
      <inkml:brushProperty name="scaleFactor" value="0.5"/>
    </inkml:brush>
  </inkml:definitions>
  <inkml:trace contextRef="#ctx0" brushRef="#br0">553 103 10136 0 0,'0'0'0'0'0,"3"-8"1096"0"0,2-5-1279 0 0,1-1 366 0 0,1 0-183 0 0,1 1 1904 0 0,0 2-180 0 0,1 1 233 0 0,0 3 1107 0 0,-2 1-2902 0 0,-1 2 842 0 0,-2 2-356 0 0,-2 1 179 0 0,-1 4-16 0 0,0 4 15 0 0,-3 4 16 0 0,-1 6-358 0 0,-3 6 28 0 0,-3 7-48 0 0,-8 16 405 0 0,-4 6-671 0 0,-4 7 208 0 0,-1 4-77 0 0,-1 2-57 0 0,-6 16 305 0 0,1 4-398 0 0,-1 1 54 0 0,-4 14 183 0 0,-1 12-181 0 0,1-2-182 0 0,2-5 54 0 0,0 2-35 0 0,4-11-84 0 0,3-11 24 0 0,4-11-12 0 0,2-11 75 0 0,0-3-97 0 0,-2-2-490 0 0,1-5-850 0 0,12-29-7603 0 0,-16 33-9807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6.312"/>
    </inkml:context>
    <inkml:brush xml:id="br0">
      <inkml:brushProperty name="width" value="0.1" units="cm"/>
      <inkml:brushProperty name="height" value="0.1" units="cm"/>
      <inkml:brushProperty name="color" value="#AE198D"/>
      <inkml:brushProperty name="inkEffects" value="galaxy"/>
      <inkml:brushProperty name="anchorX" value="-67130.67969"/>
      <inkml:brushProperty name="anchorY" value="-91495.28125"/>
      <inkml:brushProperty name="scaleFactor" value="0.5"/>
    </inkml:brush>
  </inkml:definitions>
  <inkml:trace contextRef="#ctx0" brushRef="#br0">0 26 1376 0 0,'0'0'8206'0'0,"3"-3"-7351"0"0,-1 0-147 0 0,10-16 7474 0 0,-8 19-7494 0 0,-1 0-177 0 0,2 1 592 0 0,3 2-769 0 0,0 0 41 0 0,2 1-63 0 0,1 3-19 0 0,0 3 201 0 0,-1 1-414 0 0,1 2 130 0 0,-2 0-50 0 0,0 1-28 0 0,-1 0-1 0 0,0 0-2 0 0,0 0-1 0 0,-1 1-37 0 0,1 1 10 0 0,0 0-14 0 0,2 3 114 0 0,2 4-5 0 0,1-1-113 0 0,1 0 66 0 0,-1-1-15 0 0,1-2 0 0 0,0 0 2 0 0,-2-2-37 0 0,2 1 1 0 0,1 0-3 0 0,0-1-1 0 0,-1 1 10 0 0,1 0-4 0 0,-1 0 2 0 0,4 4 75 0 0,0 1-143 0 0,1-1-29 0 0,2 5 199 0 0,-1-1-187 0 0,-2 0 62 0 0,-2-1-17 0 0,-2-2 0 0 0,-2-2 0 0 0,-1-1 0 0 0,0 5 0 0 0,0 2-74 0 0,-1 0 20 0 0,0-2-10 0 0,-1-1 75 0 0,-3-1-96 0 0,1-1 31 0 0,0-1 65 0 0,2 5-22 0 0,5 4-577 0 0,4 2-672 0 0,1-2-10633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7.122"/>
    </inkml:context>
    <inkml:brush xml:id="br0">
      <inkml:brushProperty name="width" value="0.1" units="cm"/>
      <inkml:brushProperty name="height" value="0.1" units="cm"/>
      <inkml:brushProperty name="color" value="#AE198D"/>
      <inkml:brushProperty name="inkEffects" value="galaxy"/>
      <inkml:brushProperty name="anchorX" value="-68430.57813"/>
      <inkml:brushProperty name="anchorY" value="-93113.05469"/>
      <inkml:brushProperty name="scaleFactor" value="0.5"/>
    </inkml:brush>
  </inkml:definitions>
  <inkml:trace contextRef="#ctx0" brushRef="#br0">852 428 6448 0 0,'-1'-2'5572'0'0,"-2"0"-4800"0"0,-1 0-4 0 0,1 0-150 0 0,1 1 6 0 0,-1-1-20 0 0,-2-1 623 0 0,1 1-899 0 0,0-1 294 0 0,-4-2 356 0 0,-2-1-766 0 0,0-2 237 0 0,0 1-88 0 0,0-1-94 0 0,-1-1-2 0 0,-1 0-5 0 0,1 1-4 0 0,0-1-168 0 0,0 0 11 0 0,-1 0-23 0 0,-2 0-3 0 0,-1-1 177 0 0,-6-3 275 0 0,-3 0-357 0 0,-2-4 83 0 0,-1 1-38 0 0,-2 0-4 0 0,-1 0-1 0 0,-1-1-93 0 0,-1 0-2 0 0,-2 0-5 0 0,-1-1-4 0 0,-1-1-121 0 0,-4 0 34 0 0,-2-1-17 0 0,-13-2-289 0 0,-17-2-254 0 0,-6 3-9828 0 0,12 4-2395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24.356"/>
    </inkml:context>
    <inkml:brush xml:id="br0">
      <inkml:brushProperty name="width" value="0.1" units="cm"/>
      <inkml:brushProperty name="height" value="0.1" units="cm"/>
      <inkml:brushProperty name="color" value="#AE198D"/>
      <inkml:brushProperty name="inkEffects" value="galaxy"/>
      <inkml:brushProperty name="anchorX" value="-66943.65625"/>
      <inkml:brushProperty name="anchorY" value="-92051.45313"/>
      <inkml:brushProperty name="scaleFactor" value="0.5"/>
    </inkml:brush>
  </inkml:definitions>
  <inkml:trace contextRef="#ctx0" brushRef="#br0">1 1 2304 0 0,'10'0'15007'0'0,"-8"2"-14471"0"0,0 0-233 0 0,1 3 20 0 0,0 0-30 0 0,0-1-4 0 0,0 2-141 0 0,1 2 12 0 0,0 1-21 0 0,-1 0-2 0 0,2-1 102 0 0,0-1-20 0 0,-2 1 21 0 0,0-1-2 0 0,-1-2 77 0 0,1 0-3 0 0,0 2 5 0 0,2 1 349 0 0,1 1-473 0 0,2 0 156 0 0,1-1-53 0 0,-1-2 66 0 0,0 0-20 0 0,-1-1 20 0 0,0-2-4 0 0,2 0-156 0 0,1 1 16 0 0,2-2-23 0 0,0-1-2 0 0,2-2-10 0 0,-1-1-7 0 0,1-2 1 0 0,0-2-1 0 0,1-2-93 0 0,3-3 110 0 0,0-2-139 0 0,0-1-53 0 0,-1-1 12 0 0,-2 0-13 0 0,-1-2-1017 0 0,-1-4-1287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26.255"/>
    </inkml:context>
    <inkml:brush xml:id="br0">
      <inkml:brushProperty name="width" value="0.1" units="cm"/>
      <inkml:brushProperty name="height" value="0.1" units="cm"/>
      <inkml:brushProperty name="color" value="#AE198D"/>
      <inkml:brushProperty name="inkEffects" value="galaxy"/>
      <inkml:brushProperty name="anchorX" value="-67942.84375"/>
      <inkml:brushProperty name="anchorY" value="-92680.79688"/>
      <inkml:brushProperty name="scaleFactor" value="0.5"/>
    </inkml:brush>
  </inkml:definitions>
  <inkml:trace contextRef="#ctx0" brushRef="#br0">340 2 2304 0 0,'0'0'12488'0'0,"-2"0"-12036"0"0,0 0 8 0 0,-3-1-4 0 0,1 0-1 0 0,-2 1-148 0 0,1 0 14 0 0,0 1-22 0 0,1-1-2 0 0,-2 0-47 0 0,-3 3 302 0 0,-2-1-388 0 0,2 0 108 0 0,0 2-38 0 0,-2 0-2 0 0,0 2 0 0 0,-1 0-28 0 0,0 1-1 0 0,-1-1-2 0 0,0-1-1 0 0,-1 2-9 0 0,0-1 2 0 0,-1 2-1 0 0,0 0 0 0 0,0 0-37 0 0,0 2 10 0 0,-1 2-14 0 0,1 0 2 0 0,1-2-85 0 0,2 1 6 0 0,-1-1-8 0 0,3 1-2 0 0,2-3-74 0 0,1 2 20 0 0,3 0-10 0 0,1 3 75 0 0,3 2-96 0 0,3 1 31 0 0,1 0-10 0 0,9 4-858 0 0,7 5-1025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37.786"/>
    </inkml:context>
    <inkml:brush xml:id="br0">
      <inkml:brushProperty name="width" value="0.1" units="cm"/>
      <inkml:brushProperty name="height" value="0.1" units="cm"/>
      <inkml:brushProperty name="color" value="#AE198D"/>
      <inkml:brushProperty name="inkEffects" value="galaxy"/>
      <inkml:brushProperty name="anchorX" value="-67029.20313"/>
      <inkml:brushProperty name="anchorY" value="-92357.875"/>
      <inkml:brushProperty name="scaleFactor" value="0.5"/>
    </inkml:brush>
  </inkml:definitions>
  <inkml:trace contextRef="#ctx0" brushRef="#br0">0 622 6848 0 0,'0'0'4749'0'0,"2"1"-4378"0"0,4 2-59 0 0,-1 0-3 0 0,0 0-2 0 0,-1-1-3 0 0,2 0 168 0 0,-1 0-11 0 0,0-1 23 0 0,-2 0 3 0 0,-1 0 1 0 0,3 2 569 0 0,0 0-732 0 0,0 0 207 0 0,-1-1-80 0 0,2 1-3 0 0,-1-1-1 0 0,-1 0-93 0 0,-1-1 8 0 0,2 2-18 0 0,3 1 0 0 0,2-1-113 0 0,2 2 4 0 0,-1-1-8 0 0,1-1-4 0 0,1 0-18 0 0,2-1-5 0 0,-2 0 0 0 0,0 0-1 0 0,3 0-74 0 0,1-1 11 0 0,-1 0-17 0 0,-1 0 1 0 0,1-1 55 0 0,-2 1 3 0 0,0-1 2 0 0,-3-1 3 0 0,-2 1 38 0 0,-1 0-2 0 0,1-1 2 0 0,1-1 2 0 0,-1 0-149 0 0,2-1 5 0 0,1-2-11 0 0,1 1-5 0 0,1 0-74 0 0,2-3 20 0 0,3 1-112 0 0,0-1 131 0 0,0 0 59 0 0,-3 2-43 0 0,-2-1 23 0 0,-1-1-4 0 0,-1-1 0 0 0,0-2 0 0 0,-1 0 0 0 0,0 0-74 0 0,1 0 20 0 0,-2 0 74 0 0,0 1-108 0 0,-2 2 139 0 0,-1 0-70 0 0,-1 0 23 0 0,0-1-4 0 0,-3 0-74 0 0,1-1 20 0 0,1-1-10 0 0,0-2 0 0 0,0 2 94 0 0,-2-1-121 0 0,1 0 134 0 0,1 2-134 0 0,0 0 40 0 0,-1 0-13 0 0,-1 0-102 0 0,2-1 131 0 0,-1-3 134 0 0,-1 1-139 0 0,0-1-20 0 0,-2 2 6 0 0,0 0 74 0 0,-1 1-108 0 0,-2 1 232 0 0,-1-1-68 0 0,0 2 28 0 0,0-1 0 0 0,0 0-196 0 0,-1 0-18 0 0,-1 0-8 0 0,1 0-10 0 0,0 0 168 0 0,-1 0-10 0 0,0 0 22 0 0,0 0 2 0 0,1 1-138 0 0,1-1 40 0 0,-1 0-20 0 0,-1 1 0 0 0,1 0 0 0 0,1 0 0 0 0,-1 0 0 0 0,-1-1 0 0 0,-1 1 0 0 0,-2 0 103 0 0,0 0-132 0 0,0-1 137 0 0,-1 1-135 0 0,0 0 40 0 0,1-1-13 0 0,-1 0-102 0 0,-1 1 131 0 0,-1 0-44 0 0,0 2 15 0 0,-1-2 84 0 0,-2-1 4 0 0,1 2-108 0 0,4 2 148 0 0,-5-2-10 0 0,1 0-145 0 0,2 0 142 0 0,0 1-142 0 0,-1 1 115 0 0,-2 0-109 0 0,-1 0 31 0 0,0 0 65 0 0,1 1-96 0 0,-5 2-426 0 0,-6 4-962 0 0,0 4 2297 0 0,4 3-704 0 0,1 7 292 0 0,2 3-642 0 0,3 3 158 0 0,1 7-1288 0 0,-1 8-1190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38.604"/>
    </inkml:context>
    <inkml:brush xml:id="br0">
      <inkml:brushProperty name="width" value="0.1" units="cm"/>
      <inkml:brushProperty name="height" value="0.1" units="cm"/>
      <inkml:brushProperty name="color" value="#AE198D"/>
      <inkml:brushProperty name="inkEffects" value="galaxy"/>
      <inkml:brushProperty name="anchorX" value="-67827.55469"/>
      <inkml:brushProperty name="anchorY" value="-92544.67969"/>
      <inkml:brushProperty name="scaleFactor" value="0.5"/>
    </inkml:brush>
  </inkml:definitions>
  <inkml:trace contextRef="#ctx0" brushRef="#br0">31 1 1376 0 0,'8'0'16623'0'0,"-4"0"-15995"0"0,0 1 14 0 0,0 0-24 0 0,-1 0-19 0 0,2 1-212 0 0,-2 1 442 0 0,1 2-578 0 0,-3 2 49 0 0,-1-1-63 0 0,1 2-8 0 0,-1 1-5 0 0,0 1-149 0 0,-1 1 14 0 0,0-2-22 0 0,0 0-2 0 0,-1 1-75 0 0,-2 0-82 0 0,-1 1 46 0 0,-1 5-1627 0 0,-4 0 238 0 0,-7 3-221 0 0,-4 0-34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39.909"/>
    </inkml:context>
    <inkml:brush xml:id="br0">
      <inkml:brushProperty name="width" value="0.1" units="cm"/>
      <inkml:brushProperty name="height" value="0.1" units="cm"/>
      <inkml:brushProperty name="color" value="#AE198D"/>
      <inkml:brushProperty name="inkEffects" value="galaxy"/>
      <inkml:brushProperty name="anchorX" value="-67143.20313"/>
      <inkml:brushProperty name="anchorY" value="-92109.01563"/>
      <inkml:brushProperty name="scaleFactor" value="0.5"/>
    </inkml:brush>
  </inkml:definitions>
  <inkml:trace contextRef="#ctx0" brushRef="#br0">378 4 2304 0 0,'0'0'0'0'0,"-5"0"96"0"0,-2 0 37 0 0,2 0-159 0 0,-16 0 8296 0 0,17 0-7515 0 0,0 0 129 0 0,0 0-180 0 0,1 0-43 0 0,-1 0-208 0 0,-2 0 19 0 0,1 0-18 0 0,1 0-16 0 0,1 0-202 0 0,1 0 20 0 0,-3 0-28 0 0,1 0-3 0 0,1 0 93 0 0,-3-1 364 0 0,1 0-471 0 0,0 1 134 0 0,2-1-45 0 0,-2 1-4 0 0,-3 1 0 0 0,-1 0-130 0 0,-2 2 8 0 0,1 0-19 0 0,1-1-2 0 0,-4 0-66 0 0,1 2 121 0 0,1-2-151 0 0,0 3 38 0 0,-1-1-14 0 0,1 2-1 0 0,2 0 0 0 0,1 0-93 0 0,1 1 101 0 0,-1 0-109 0 0,1 1 106 0 0,1-2 6 0 0,0 2-1 0 0,0 0 6 0 0,-2 1 0 0 0,2 0 38 0 0,0 2-12 0 0,-1 0 16 0 0,0 0-4 0 0,0 0 30 0 0,-1 0 198 0 0,1 1-252 0 0,-2-1 40 0 0,2 0-34 0 0,1 1-2 0 0,1-1-2 0 0,2 0-9 0 0,0 0 2 0 0,1-1-1 0 0,3 0 0 0 0,0 1 0 0 0,2-2 122 0 0,2 2-157 0 0,1 0 24 0 0,1 0-18 0 0,-1-1-2 0 0,0 1-1 0 0,0 0-84 0 0,1 0 136 0 0,1 0-156 0 0,1 2 160 0 0,1 0-66 0 0,1-1-73 0 0,-1 0 118 0 0,-1-3-134 0 0,-1 0 134 0 0,2-2-134 0 0,0 0 134 0 0,-1-1-59 0 0,-1 0-56 0 0,4 0 130 0 0,1-1-79 0 0,2 1-48 0 0,2-1 127 0 0,-1-1-154 0 0,2-2 160 0 0,2 0-85 0 0,0-2-48 0 0,-3 0 127 0 0,0-1-79 0 0,1-1 26 0 0,0-1-5 0 0,0 0 0 0 0,-1-1 0 0 0,-1-1-74 0 0,3 0 95 0 0,-1 0-32 0 0,-4 1-63 0 0,-2-2 20 0 0,2-1-10 0 0,-1 0 0 0 0,0-1 0 0 0,-2 0 75 0 0,1-3-96 0 0,-1 1 106 0 0,1-1-106 0 0,-1 0 106 0 0,0-1-106 0 0,-2 0 106 0 0,2 0-106 0 0,-1-1-71 0 0,-2 1 46 0 0,-1-6-22 0 0,-1 1 79 0 0,-3-2-22 0 0,-2-1 11 0 0,-4-5-1614 0 0,-11-30-21268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0.427"/>
    </inkml:context>
    <inkml:brush xml:id="br0">
      <inkml:brushProperty name="width" value="0.1" units="cm"/>
      <inkml:brushProperty name="height" value="0.1" units="cm"/>
      <inkml:brushProperty name="color" value="#AE198D"/>
      <inkml:brushProperty name="inkEffects" value="galaxy"/>
      <inkml:brushProperty name="anchorX" value="-68010.8125"/>
      <inkml:brushProperty name="anchorY" value="-92907.01563"/>
      <inkml:brushProperty name="scaleFactor" value="0.5"/>
    </inkml:brush>
  </inkml:definitions>
  <inkml:trace contextRef="#ctx0" brushRef="#br0">0 1 10192 0 0,'0'0'1104'0'0,"2"1"-1288"0"0,0 0 1002 0 0,3 1 504 0 0,-1 1-896 0 0,0 0 18 0 0,0 2-70 0 0,-1 1-49 0 0,0 3-2 0 0,0 1-218 0 0,2 2 15 0 0,-3 0-17 0 0,0 2-698 0 0,-1 2-64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1.827"/>
    </inkml:context>
    <inkml:brush xml:id="br0">
      <inkml:brushProperty name="width" value="0.1" units="cm"/>
      <inkml:brushProperty name="height" value="0.1" units="cm"/>
      <inkml:brushProperty name="color" value="#AE198D"/>
      <inkml:brushProperty name="inkEffects" value="galaxy"/>
      <inkml:brushProperty name="anchorX" value="-68685.95313"/>
      <inkml:brushProperty name="anchorY" value="-93648.95313"/>
      <inkml:brushProperty name="scaleFactor" value="0.5"/>
    </inkml:brush>
  </inkml:definitions>
  <inkml:trace contextRef="#ctx0" brushRef="#br0">244 104 2760 0 0,'0'0'0'0'0,"5"-1"272"0"0,3-1-317 0 0,-1 0 90 0 0,6-1 1094 0 0,-1-1 1242 0 0,-1 2-1611 0 0,0-2-600 0 0,0-1-182 0 0,-2 1-48 0 0,-3 2 74 0 0,1-3-32 0 0,0 0-76 0 0,-2 0 121 0 0,0-1 212 0 0,1-10 6657 0 0,-5 14-6658 0 0,-1-1 286 0 0,0 1-106 0 0,-1 0 44 0 0,0 0-3 0 0,0-1 3 0 0,-3 0 2 0 0,-2 0-196 0 0,0-1 19 0 0,0 1-27 0 0,-1 0-3 0 0,-3 0-113 0 0,-2 1 14 0 0,1 1-21 0 0,2 0 0 0 0,0 1-75 0 0,0 0 11 0 0,-2 0-82 0 0,2 3 131 0 0,-1-1-154 0 0,0 1 48 0 0,-2-1 59 0 0,1 0-96 0 0,3 0 190 0 0,-1 0-46 0 0,-1-1 19 0 0,0 2 2 0 0,1-1-56 0 0,1 1 16 0 0,1 0-17 0 0,1 0 2 0 0,-4 0-19 0 0,-1 1 4 0 0,1-1-2 0 0,-3 2 75 0 0,1 0-180 0 0,1 0 167 0 0,3 2-91 0 0,-1 0 45 0 0,2 2-11 0 0,0 0 3 0 0,3 2 0 0 0,0 0 28 0 0,1 2 2 0 0,-1-1 0 0 0,2 0 2 0 0,-1 1 10 0 0,2-1-4 0 0,-2-1 2 0 0,0 0 0 0 0,0-1-37 0 0,0 0 1 0 0,0 1-3 0 0,0 0-1 0 0,1-1 47 0 0,-1 2-4 0 0,2 0 3 0 0,0-1 2 0 0,0 0-149 0 0,0-2 42 0 0,3 1-21 0 0,0-3 0 0 0,-1-2 150 0 0,1 1-62 0 0,0 0 17 0 0,2 0 0 0 0,0 0-10 0 0,0-2 2 0 0,-2-1-1 0 0,3 0 0 0 0,4 0 10 0 0,2 1-4 0 0,-2 0 2 0 0,6 1 131 0 0,1-2-159 0 0,0 0 53 0 0,-2-2-17 0 0,-4 0-130 0 0,-1 0 36 0 0,3-2 57 0 0,0-1-96 0 0,-1-1 115 0 0,-3 1-43 0 0,0 0 14 0 0,1-2-1 0 0,-1 0-74 0 0,1-2 132 0 0,1-1-154 0 0,0 0 160 0 0,1-2-160 0 0,1 0 48 0 0,0-1-16 0 0,1-1 75 0 0,3-1-12 0 0,-2 0 7 0 0,-2 0 2 0 0,-3-1 0 0 0,0-1-84 0 0,-1-2 24 0 0,-3 0-12 0 0,-1-2 0 0 0,-3-7-821 0 0,-3-3-895 0 0,-2-2-1792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2.404"/>
    </inkml:context>
    <inkml:brush xml:id="br0">
      <inkml:brushProperty name="width" value="0.1" units="cm"/>
      <inkml:brushProperty name="height" value="0.1" units="cm"/>
      <inkml:brushProperty name="color" value="#AE198D"/>
      <inkml:brushProperty name="inkEffects" value="galaxy"/>
      <inkml:brushProperty name="anchorX" value="-69426.10938"/>
      <inkml:brushProperty name="anchorY" value="-94265.35938"/>
      <inkml:brushProperty name="scaleFactor" value="0.5"/>
    </inkml:brush>
  </inkml:definitions>
  <inkml:trace contextRef="#ctx0" brushRef="#br0">40 15 11056 0 0,'0'0'0'0'0,"3"-2"984"0"0,11-7 4842 0 0,-16 8-5489 0 0,0 0 98 0 0,0 1-144 0 0,0-1-30 0 0,-4 3-302 0 0,-1 3 83 0 0,-2 3-42 0 0,-5 8-2921 0 0,2 5 480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27.612"/>
    </inkml:context>
    <inkml:brush xml:id="br0">
      <inkml:brushProperty name="width" value="0.1" units="cm"/>
      <inkml:brushProperty name="height" value="0.1" units="cm"/>
      <inkml:brushProperty name="color" value="#AE198D"/>
      <inkml:brushProperty name="inkEffects" value="galaxy"/>
      <inkml:brushProperty name="anchorX" value="-54116.52344"/>
      <inkml:brushProperty name="anchorY" value="-65742.07031"/>
      <inkml:brushProperty name="scaleFactor" value="0.5"/>
    </inkml:brush>
  </inkml:definitions>
  <inkml:trace contextRef="#ctx0" brushRef="#br0">137 59 14256 0 0,'0'0'1544'0'0,"-2"1"-1802"0"0,-4 1 1365 0 0,-4 4 638 0 0,-4 1-1174 0 0,0 2 514 0 0,0 0-141 0 0,1 2 5 0 0,0 1 3 0 0,2 1-177 0 0,1 0 22 0 0,0 0-26 0 0,3 1-2 0 0,2 1-486 0 0,0 2 344 0 0,3 0-455 0 0,2-2 197 0 0,3 0 324 0 0,6 1-110 0 0,9-2 21 0 0,3-3-346 0 0,3-5 32 0 0,7-5 219 0 0,-1-3-352 0 0,-2-5-7 0 0,-3-3-24 0 0,-1-3-20 0 0,-1-1-1 0 0,-3-2-38 0 0,0-5 75 0 0,-3-1-98 0 0,-4-1-44 0 0,-6-4 11 0 0,-8 0-11 0 0,-4 0 0 0 0,-6 3 0 0 0,-3 2 0 0 0,-5 6 0 0 0,-4 3 0 0 0,-9 4-177 0 0,-5 7 153 0 0,18 6-2155 0 0,4 0 0 0 0,-18 5 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3.841"/>
    </inkml:context>
    <inkml:brush xml:id="br0">
      <inkml:brushProperty name="width" value="0.1" units="cm"/>
      <inkml:brushProperty name="height" value="0.1" units="cm"/>
      <inkml:brushProperty name="color" value="#AE198D"/>
      <inkml:brushProperty name="inkEffects" value="galaxy"/>
      <inkml:brushProperty name="anchorX" value="-68740.60156"/>
      <inkml:brushProperty name="anchorY" value="-93688.03125"/>
      <inkml:brushProperty name="scaleFactor" value="0.5"/>
    </inkml:brush>
  </inkml:definitions>
  <inkml:trace contextRef="#ctx0" brushRef="#br0">190 0 5728 0 0,'0'0'0'0'0,"4"2"624"0"0,15 7 6880 0 0,-21-9-7416 0 0,1 0 33 0 0,0 0-45 0 0,-2 1-1 0 0,-2-1-13 0 0,-2 1 4 0 0,0 0-2 0 0,1-1 0 0 0,-1 2 74 0 0,-2-1-20 0 0,1 0 19 0 0,3-1-2 0 0,0 1 29 0 0,3-1 1 0 0,-3 1 2 0 0,1 1 1 0 0,1-1-38 0 0,1 0 2 0 0,-3 2-2 0 0,-2 0-2 0 0,0 0-28 0 0,2 0-2 0 0,-1 0-1 0 0,-3 2 158 0 0,0 0-148 0 0,2-1 51 0 0,0 1-14 0 0,-2 1 0 0 0,2-1 168 0 0,0 2-216 0 0,-1 1 54 0 0,0 2 111 0 0,1 2-180 0 0,2 0 106 0 0,2 1-34 0 0,-2 0 17 0 0,2-2-4 0 0,0-4-35 0 0,2 1 1 0 0,0 0-3 0 0,0-2-1 0 0,1 2 38 0 0,1 3 175 0 0,0 1-234 0 0,1 1-107 0 0,0-1 26 0 0,-3-1 68 0 0,2 3 28 0 0,3-1-76 0 0,-1-3-46 0 0,0-2 10 0 0,0-3 74 0 0,1 0-108 0 0,3 0 148 0 0,-1-1-72 0 0,-1-1 24 0 0,1 1-4 0 0,1 0-84 0 0,0 0 108 0 0,1 0-8 0 0,2-1-24 0 0,-1 0 12 0 0,-2-2-4 0 0,-1 0 10 0 0,0 0-97 0 0,-1-1 122 0 0,-1 0-134 0 0,4-3 115 0 0,0 0-35 0 0,0 0-63 0 0,0-1 20 0 0,3-1 74 0 0,1-1-108 0 0,1 0 36 0 0,2-1-12 0 0,-4 2 0 0 0,3-4 187 0 0,0 0-54 0 0,-2 1 27 0 0,-3-2 0 0 0,-2 1-186 0 0,0-1-284 0 0,-4-4 266 0 0,-3-1 36 0 0,-2 0-12 0 0,0 1 20 0 0,-2-2-84 0 0,-3-4-246 0 0,-3-5-1896 0 0,-1 0 326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4.262"/>
    </inkml:context>
    <inkml:brush xml:id="br0">
      <inkml:brushProperty name="width" value="0.1" units="cm"/>
      <inkml:brushProperty name="height" value="0.1" units="cm"/>
      <inkml:brushProperty name="color" value="#AE198D"/>
      <inkml:brushProperty name="inkEffects" value="galaxy"/>
      <inkml:brushProperty name="anchorX" value="-69417.10938"/>
      <inkml:brushProperty name="anchorY" value="-94403.50781"/>
      <inkml:brushProperty name="scaleFactor" value="0.5"/>
    </inkml:brush>
  </inkml:definitions>
  <inkml:trace contextRef="#ctx0" brushRef="#br0">1 0 5528 0 0,'0'0'11597'0'0,"3"6"-12217"0"0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5.453"/>
    </inkml:context>
    <inkml:brush xml:id="br0">
      <inkml:brushProperty name="width" value="0.1" units="cm"/>
      <inkml:brushProperty name="height" value="0.1" units="cm"/>
      <inkml:brushProperty name="color" value="#AE198D"/>
      <inkml:brushProperty name="inkEffects" value="galaxy"/>
      <inkml:brushProperty name="anchorX" value="-70058.78125"/>
      <inkml:brushProperty name="anchorY" value="-95051.02344"/>
      <inkml:brushProperty name="scaleFactor" value="0.5"/>
    </inkml:brush>
  </inkml:definitions>
  <inkml:trace contextRef="#ctx0" brushRef="#br0">339 65 2760 0 0,'0'0'0'0'0,"-6"-1"272"0"0,-2 0-317 0 0,-8-3 6314 0 0,12-1-4900 0 0,-2 0-601 0 0,1 0-184 0 0,1 2-211 0 0,1-2-46 0 0,0-1 220 0 0,0 1-30 0 0,0 0 22 0 0,0 1 14 0 0,1 1-133 0 0,-1-1 487 0 0,0 1-633 0 0,0 1 73 0 0,-1 0 266 0 0,1 1-430 0 0,0 1-5 0 0,1-1-34 0 0,1 1-21 0 0,-3 1-2 0 0,-2 0-141 0 0,-2 1 124 0 0,1 0-53 0 0,-4 1-60 0 0,-3 3 19 0 0,0 3-10 0 0,-1-1 0 0 0,0 3 0 0 0,2 1 0 0 0,-1 3 0 0 0,1 1 0 0 0,3-1 0 0 0,1 0 0 0 0,1-1 0 0 0,1 0 0 0 0,1-2 0 0 0,0 0 0 0 0,0-1 0 0 0,0 0 75 0 0,-2 1-96 0 0,1-1 106 0 0,0-3-106 0 0,1 2 106 0 0,-1-1-106 0 0,0 1 31 0 0,2-1-10 0 0,2-1 75 0 0,-1 2-96 0 0,1 1 125 0 0,1 1-38 0 0,3 0-4 0 0,-1-2 4 0 0,1-3-2 0 0,2 3 75 0 0,0-2-171 0 0,1 0 165 0 0,1 1-90 0 0,1 0 64 0 0,-1-2-129 0 0,-1-1 150 0 0,0-2 18 0 0,1 0 6 0 0,1 0 16 0 0,0-1-2 0 0,2 2-194 0 0,1-1 56 0 0,3 2-28 0 0,0-1 131 0 0,1-1-66 0 0,0 0 18 0 0,3 0-20 0 0,0 0 41 0 0,-1-2-51 0 0,3 0-58 0 0,-1-1 109 0 0,0-1-38 0 0,0-1-4 0 0,1-2 42 0 0,-3 0-51 0 0,-3 0-58 0 0,0-2 15 0 0,-1-1-10 0 0,-3-1 0 0 0,-2 0 0 0 0,0 1 84 0 0,0-2-108 0 0,0-1 111 0 0,-2-4-34 0 0,0 0-63 0 0,1-1 95 0 0,-1 1-106 0 0,-3 0 125 0 0,-2-1-131 0 0,0-1 115 0 0,-1-2-109 0 0,-2-2 31 0 0,-5-3-159 0 0,-6-3-312 0 0,-7-1-1125 0 0,-2 2 322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5.903"/>
    </inkml:context>
    <inkml:brush xml:id="br0">
      <inkml:brushProperty name="width" value="0.1" units="cm"/>
      <inkml:brushProperty name="height" value="0.1" units="cm"/>
      <inkml:brushProperty name="color" value="#AE198D"/>
      <inkml:brushProperty name="inkEffects" value="galaxy"/>
      <inkml:brushProperty name="anchorX" value="-69340.50781"/>
      <inkml:brushProperty name="anchorY" value="-94488.40625"/>
      <inkml:brushProperty name="scaleFactor" value="0.5"/>
    </inkml:brush>
  </inkml:definitions>
  <inkml:trace contextRef="#ctx0" brushRef="#br0">63 1 10136 0 0,'0'0'0'0'0,"-2"0"1096"0"0,-4 1-1279 0 0,2 0 366 0 0,0 1 937 0 0,-1 0-115 0 0,-2 3 139 0 0,0 1 28 0 0,2 0-1080 0 0,0 2 96 0 0,0 0-168 0 0,0 2 65 0 0,1-2-106 0 0,1-2 106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5.584"/>
    </inkml:context>
    <inkml:brush xml:id="br0">
      <inkml:brushProperty name="width" value="0.1" units="cm"/>
      <inkml:brushProperty name="height" value="0.1" units="cm"/>
      <inkml:brushProperty name="color" value="#AE198D"/>
      <inkml:brushProperty name="inkEffects" value="galaxy"/>
      <inkml:brushProperty name="anchorX" value="-68641.08594"/>
      <inkml:brushProperty name="anchorY" value="-93927.625"/>
      <inkml:brushProperty name="scaleFactor" value="0.5"/>
    </inkml:brush>
  </inkml:definitions>
  <inkml:trace contextRef="#ctx0" brushRef="#br0">1 0 8720 0 0,'16'0'11319'0'0,"-13"0"-11433"0"0,1 0 15 0 0,-1 0-25 0 0,4 2-628 0 0,3-1-513 0 0,0 0 826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5.809"/>
    </inkml:context>
    <inkml:brush xml:id="br0">
      <inkml:brushProperty name="width" value="0.1" units="cm"/>
      <inkml:brushProperty name="height" value="0.1" units="cm"/>
      <inkml:brushProperty name="color" value="#AE198D"/>
      <inkml:brushProperty name="inkEffects" value="galaxy"/>
      <inkml:brushProperty name="anchorX" value="-69337.02344"/>
      <inkml:brushProperty name="anchorY" value="-94567.42969"/>
      <inkml:brushProperty name="scaleFactor" value="0.5"/>
    </inkml:brush>
  </inkml:definitions>
  <inkml:trace contextRef="#ctx0" brushRef="#br0">1 0 6448 0 0,'0'0'2722'0'0,"3"1"-1995"0"0,3 1-579 0 0,1 0 55 0 0,-1 0-70 0 0,-1 0-20 0 0,2 1 1 0 0,-1 0 128 0 0,-1-1-167 0 0,-2 0 224 0 0,-1-1-39 0 0,2 1 25 0 0,-2-1 2 0 0,0 0-233 0 0,0 0-35 0 0,1 1 89 0 0,0 0-135 0 0,-1 1 41 0 0,2 0-154 0 0,0 1 58 0 0,-1-1-24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003"/>
    </inkml:context>
    <inkml:brush xml:id="br0">
      <inkml:brushProperty name="width" value="0.1" units="cm"/>
      <inkml:brushProperty name="height" value="0.1" units="cm"/>
      <inkml:brushProperty name="color" value="#AE198D"/>
      <inkml:brushProperty name="inkEffects" value="galaxy"/>
      <inkml:brushProperty name="anchorX" value="-70054.09375"/>
      <inkml:brushProperty name="anchorY" value="-95245.72656"/>
      <inkml:brushProperty name="scaleFactor" value="0.5"/>
    </inkml:brush>
  </inkml:definitions>
  <inkml:trace contextRef="#ctx0" brushRef="#br0">0 0 7344 0 0,'0'0'3292'0'0,"2"1"-3162"0"0,0 0-18 0 0,1 0-129 0 0,-2 0 36 0 0,1-1-19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184"/>
    </inkml:context>
    <inkml:brush xml:id="br0">
      <inkml:brushProperty name="width" value="0.1" units="cm"/>
      <inkml:brushProperty name="height" value="0.1" units="cm"/>
      <inkml:brushProperty name="color" value="#AE198D"/>
      <inkml:brushProperty name="inkEffects" value="galaxy"/>
      <inkml:brushProperty name="anchorX" value="-70699.60156"/>
      <inkml:brushProperty name="anchorY" value="-95884.92188"/>
      <inkml:brushProperty name="scaleFactor" value="0.5"/>
    </inkml:brush>
  </inkml:definitions>
  <inkml:trace contextRef="#ctx0" brushRef="#br0">1 1 9328 0 0,'0'2'3485'0'0,"0"0"-2944"0"0,1 2 42 0 0,1 2-99 0 0,0 0-52 0 0,1 0-5 0 0,0 0-367 0 0,-1 0-27 0 0,0-1 70 0 0,0 0-127 0 0,1 2-86 0 0,1-1-51 0 0,1 1-15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380"/>
    </inkml:context>
    <inkml:brush xml:id="br0">
      <inkml:brushProperty name="width" value="0.1" units="cm"/>
      <inkml:brushProperty name="height" value="0.1" units="cm"/>
      <inkml:brushProperty name="color" value="#AE198D"/>
      <inkml:brushProperty name="inkEffects" value="galaxy"/>
      <inkml:brushProperty name="anchorX" value="-71377.25781"/>
      <inkml:brushProperty name="anchorY" value="-96600.75"/>
      <inkml:brushProperty name="scaleFactor" value="0.5"/>
    </inkml:brush>
  </inkml:definitions>
  <inkml:trace contextRef="#ctx0" brushRef="#br0">1 1 456 0 0,'0'0'9997'0'0,"1"3"-9872"0"0,0 0 606 0 0,2 2-492 0 0,-1 1-13 0 0,2 0 242 0 0,0 0-322 0 0,-1-1-146 0 0,-1 0 36 0 0,0-1-36 0 0,1 1-224 0 0,-1-1-20 0 0,1-1-36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574"/>
    </inkml:context>
    <inkml:brush xml:id="br0">
      <inkml:brushProperty name="width" value="0.1" units="cm"/>
      <inkml:brushProperty name="height" value="0.1" units="cm"/>
      <inkml:brushProperty name="color" value="#AE198D"/>
      <inkml:brushProperty name="inkEffects" value="galaxy"/>
      <inkml:brushProperty name="anchorX" value="-72052.16406"/>
      <inkml:brushProperty name="anchorY" value="-97301.125"/>
      <inkml:brushProperty name="scaleFactor" value="0.5"/>
    </inkml:brush>
  </inkml:definitions>
  <inkml:trace contextRef="#ctx0" brushRef="#br0">1 0 4144 0 0,'0'0'9166'0'0,"3"2"-8083"0"0,2 1-238 0 0,1 0-213 0 0,-1 0-49 0 0,1 0-481 0 0,2 1 116 0 0,0 1-166 0 0,0 0-48 0 0,-1-1 6 0 0,-1 1-10 0 0,0 1 0 0 0,2 1-158 0 0,-1-2 82 0 0,-1 2-323 0 0,1 5-182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52.054"/>
    </inkml:context>
    <inkml:brush xml:id="br0">
      <inkml:brushProperty name="width" value="0.1" units="cm"/>
      <inkml:brushProperty name="height" value="0.1" units="cm"/>
      <inkml:brushProperty name="color" value="#AE198D"/>
      <inkml:brushProperty name="inkEffects" value="galaxy"/>
      <inkml:brushProperty name="anchorX" value="-52205.40234"/>
      <inkml:brushProperty name="anchorY" value="-65822.00781"/>
      <inkml:brushProperty name="scaleFactor" value="0.5"/>
    </inkml:brush>
  </inkml:definitions>
  <inkml:trace contextRef="#ctx0" brushRef="#br0">952 0 6504 0 0,'0'0'4128'0'0,"-3"2"-3746"0"0,-1 2-26 0 0,-1-1-58 0 0,1 0-24 0 0,-1 0 0 0 0,0 1-142 0 0,-1 1 12 0 0,-2 1-22 0 0,2-2 0 0 0,0-1 16 0 0,-1 2 173 0 0,-1 0-216 0 0,0 0 129 0 0,-1 1-40 0 0,0 0 17 0 0,-1 0-2 0 0,1 1-65 0 0,-4 0 150 0 0,0 1-196 0 0,1 1 80 0 0,0-1-26 0 0,0-1 2 0 0,-1 0 0 0 0,1 0 37 0 0,-1 1-1 0 0,0-1 3 0 0,0 0 1 0 0,1-1-28 0 0,-2 1 8 0 0,1 0-4 0 0,0 0-1 0 0,0 0 39 0 0,1-1-12 0 0,1 1 6 0 0,-1 0 0 0 0,2 0-37 0 0,0 1 10 0 0,0 1-5 0 0,1-1 0 0 0,1 1-56 0 0,0 0-2 0 0,-1-1-4 0 0,0 3-2 0 0,0-1-37 0 0,-1 1-64 0 0,0 0 118 0 0,-1-1-142 0 0,0 2 183 0 0,-1-1-91 0 0,0 1 21 0 0,1 0-3 0 0,-1-1 18 0 0,-1 1 4 0 0,-1 1-1 0 0,-2 3 96 0 0,-1 2-158 0 0,0-1 50 0 0,1-1 94 0 0,1 0-106 0 0,1-1 36 0 0,-3 1 102 0 0,-1 1-153 0 0,2 1 50 0 0,0-1-17 0 0,2 0 0 0 0,0 0-9 0 0,3 0 2 0 0,1 0-1 0 0,1 0-28 0 0,0 1 8 0 0,0-1-4 0 0,1-1 0 0 0,-1 0-74 0 0,0 1 114 0 0,0-1-131 0 0,1 1 134 0 0,-1 0-134 0 0,1 0 152 0 0,0 0-157 0 0,0 1 160 0 0,0 0-85 0 0,0 1 26 0 0,0-1-5 0 0,0-1 0 0 0,1 1 38 0 0,-1-1-12 0 0,2-1 6 0 0,0 1 0 0 0,0-1-9 0 0,0 0 2 0 0,1 1-1 0 0,-1-1 0 0 0,2 2 28 0 0,-1-1 2 0 0,2 2 0 0 0,0-1 2 0 0,1 0 10 0 0,0 0 6 0 0,2 1-2 0 0,0 1 2 0 0,1 0-28 0 0,1 1-1 0 0,0 1-2 0 0,1 1-1 0 0,-1 0-46 0 0,0-1-62 0 0,-1-1 117 0 0,1 1-142 0 0,0 0 127 0 0,0 0-122 0 0,-1 0 36 0 0,-1 0 72 0 0,1 2-108 0 0,-1 0 36 0 0,0 1-12 0 0,0 1-7448 0 0,0 0 579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754"/>
    </inkml:context>
    <inkml:brush xml:id="br0">
      <inkml:brushProperty name="width" value="0.1" units="cm"/>
      <inkml:brushProperty name="height" value="0.1" units="cm"/>
      <inkml:brushProperty name="color" value="#AE198D"/>
      <inkml:brushProperty name="inkEffects" value="galaxy"/>
      <inkml:brushProperty name="anchorX" value="-72795.97656"/>
      <inkml:brushProperty name="anchorY" value="-98031.99219"/>
      <inkml:brushProperty name="scaleFactor" value="0.5"/>
    </inkml:brush>
  </inkml:definitions>
  <inkml:trace contextRef="#ctx0" brushRef="#br0">1 1 13184 0 0,'0'0'2393'0'0,"1"2"-1889"0"0,0 0 16 0 0,1 3-39 0 0,0 0 3 0 0,-1 1-3 0 0,1-1-1 0 0,-1 0-429 0 0,1 0-8 0 0,-1 0-25 0 0,0 1 57 0 0,1 2-96 0 0,0-1 31 0 0,-1 1-654 0 0,1-1-646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904"/>
    </inkml:context>
    <inkml:brush xml:id="br0">
      <inkml:brushProperty name="width" value="0.1" units="cm"/>
      <inkml:brushProperty name="height" value="0.1" units="cm"/>
      <inkml:brushProperty name="color" value="#AE198D"/>
      <inkml:brushProperty name="inkEffects" value="galaxy"/>
      <inkml:brushProperty name="anchorX" value="-73455.50781"/>
      <inkml:brushProperty name="anchorY" value="-98754.82813"/>
      <inkml:brushProperty name="scaleFactor" value="0.5"/>
    </inkml:brush>
  </inkml:definitions>
  <inkml:trace contextRef="#ctx0" brushRef="#br0">1 0 3224 0 0,'0'0'13863'0'0,"0"5"-13452"0"0,3 3-110 0 0,-1 0-222 0 0,0 1-56 0 0,-1-1-13 0 0,1 0-10 0 0,1 1 0 0 0,2 0 0 0 0,0-1-140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7.265"/>
    </inkml:context>
    <inkml:brush xml:id="br0">
      <inkml:brushProperty name="width" value="0.1" units="cm"/>
      <inkml:brushProperty name="height" value="0.1" units="cm"/>
      <inkml:brushProperty name="color" value="#AE198D"/>
      <inkml:brushProperty name="inkEffects" value="galaxy"/>
      <inkml:brushProperty name="anchorX" value="-74122.97656"/>
      <inkml:brushProperty name="anchorY" value="-99475.14844"/>
      <inkml:brushProperty name="scaleFactor" value="0.5"/>
    </inkml:brush>
  </inkml:definitions>
  <inkml:trace contextRef="#ctx0" brushRef="#br0">0 1 12896 0 0,'0'0'4951'0'0,"0"3"-4164"0"0,0 0 2 0 0,2 6 330 0 0,2 1-1139 0 0,-1 0 327 0 0,1 1-154 0 0,0 0-177 0 0,2 0 49 0 0,0-2-25 0 0,0 3-420 0 0,2 1-496 0 0,1 2-164 0 0,-2-1-353 0 0,0 1 180 0 0,-2-2 121 0 0,2 0 267 0 0,0 0 370 0 0,3 0-32 0 0,-1-2 77 0 0,0-2 259 0 0,-2-4 42 0 0,-1 0 23 0 0,0-1 21 0 0,0-1 0 0 0,-1-1 281 0 0,0-1-15 0 0,0 0 22 0 0,1 0 18 0 0,1 1 184 0 0,0 0-14 0 0,0 0 25 0 0,0 0 3 0 0,-2 0 57 0 0,1 0 2 0 0,1 1 4 0 0,1 1 2 0 0,-2-1-131 0 0,1 1 0 0 0,-2 0-8 0 0,0 1-5 0 0,0 3-112 0 0,0 0-5 0 0,-1 2-6 0 0,0 1-5 0 0,-1 0-224 0 0,0 4-178 0 0,0 2-1587 0 0,-2-2 205 0 0,0 1-2390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7.401"/>
    </inkml:context>
    <inkml:brush xml:id="br0">
      <inkml:brushProperty name="width" value="0.1" units="cm"/>
      <inkml:brushProperty name="height" value="0.1" units="cm"/>
      <inkml:brushProperty name="color" value="#AE198D"/>
      <inkml:brushProperty name="inkEffects" value="galaxy"/>
      <inkml:brushProperty name="anchorX" value="-75022.07031"/>
      <inkml:brushProperty name="anchorY" value="-100509.4375"/>
      <inkml:brushProperty name="scaleFactor" value="0.5"/>
    </inkml:brush>
  </inkml:definitions>
  <inkml:trace contextRef="#ctx0" brushRef="#br0">1 0 12872 0 0,'1'3'1408'0'0,"0"2"-1643"0"0,0 2 470 0 0,0 2-385 0 0,0-1 81 0 0,0-2-23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9.171"/>
    </inkml:context>
    <inkml:brush xml:id="br0">
      <inkml:brushProperty name="width" value="0.1" units="cm"/>
      <inkml:brushProperty name="height" value="0.1" units="cm"/>
      <inkml:brushProperty name="color" value="#AE198D"/>
      <inkml:brushProperty name="inkEffects" value="galaxy"/>
      <inkml:brushProperty name="anchorX" value="-75663.375"/>
      <inkml:brushProperty name="anchorY" value="-101186.48438"/>
      <inkml:brushProperty name="scaleFactor" value="0.5"/>
    </inkml:brush>
  </inkml:definitions>
  <inkml:trace contextRef="#ctx0" brushRef="#br0">1 0 920 0 0,'0'0'16930'0'0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9.342"/>
    </inkml:context>
    <inkml:brush xml:id="br0">
      <inkml:brushProperty name="width" value="0.1" units="cm"/>
      <inkml:brushProperty name="height" value="0.1" units="cm"/>
      <inkml:brushProperty name="color" value="#AE198D"/>
      <inkml:brushProperty name="inkEffects" value="galaxy"/>
      <inkml:brushProperty name="anchorX" value="-76298.375"/>
      <inkml:brushProperty name="anchorY" value="-101821.48438"/>
      <inkml:brushProperty name="scaleFactor" value="0.5"/>
    </inkml:brush>
  </inkml:definitions>
  <inkml:trace contextRef="#ctx0" brushRef="#br0">29 17 7832 0 0,'-2'-3'3340'0'0,"-2"1"-1994"0"0,1 1 24 0 0,0-1-1030 0 0,0 1 90 0 0,-1-1-135 0 0,0 0-26 0 0,2 1-311 0 0,0 0 86 0 0,0 0-156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9.655"/>
    </inkml:context>
    <inkml:brush xml:id="br0">
      <inkml:brushProperty name="width" value="0.1" units="cm"/>
      <inkml:brushProperty name="height" value="0.1" units="cm"/>
      <inkml:brushProperty name="color" value="#AE198D"/>
      <inkml:brushProperty name="inkEffects" value="galaxy"/>
      <inkml:brushProperty name="anchorX" value="-75633.86719"/>
      <inkml:brushProperty name="anchorY" value="-101169.73438"/>
      <inkml:brushProperty name="scaleFactor" value="0.5"/>
    </inkml:brush>
  </inkml:definitions>
  <inkml:trace contextRef="#ctx0" brushRef="#br0">187 285 2760 0 0,'-4'-7'6681'0'0,"1"2"-4689"0"0,-1-3-1987 0 0,-1 0 498 0 0,1 1-732 0 0,-2 1-522 0 0,0 0-686 0 0,0 0-985 0 0,-2-2 693 0 0,-2-1 465 0 0,1 0 626 0 0,0 1 484 0 0,2 2 90 0 0,2 2 43 0 0,0 0 21 0 0,0 0 551 0 0,0-1-18 0 0,-1-1 67 0 0,0 0 21 0 0,1 1-8 0 0,-1-2 5 0 0,-1 0-2 0 0,2 0 0 0 0,1-1 28 0 0,1-1-8 0 0,0 0 4 0 0,1-1 625 0 0,-1-1-953 0 0,1 1 311 0 0,0 2-111 0 0,0-1-411 0 0,1 1 24 0 0,-1 1-50 0 0,0 0-8 0 0,1 0-78 0 0,-1 2 22 0 0,0 1-11 0 0,-1-2-150 0 0,-2 0-96 0 0,0 0-122 0 0,-2 0-195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9.796"/>
    </inkml:context>
    <inkml:brush xml:id="br0">
      <inkml:brushProperty name="width" value="0.1" units="cm"/>
      <inkml:brushProperty name="height" value="0.1" units="cm"/>
      <inkml:brushProperty name="color" value="#AE198D"/>
      <inkml:brushProperty name="inkEffects" value="galaxy"/>
      <inkml:brushProperty name="anchorX" value="-74797.97656"/>
      <inkml:brushProperty name="anchorY" value="-100239.51563"/>
      <inkml:brushProperty name="scaleFactor" value="0.5"/>
    </inkml:brush>
  </inkml:definitions>
  <inkml:trace contextRef="#ctx0" brushRef="#br0">82 31 3224 0 0,'0'0'0'0'0,"-1"0"312"0"0,-2-2-364 0 0,-4-1 2222 0 0,-2-1-274 0 0,1 0 268 0 0,-1 1 43 0 0,1 0-1747 0 0,1 0 157 0 0,2 2-226 0 0,2 0-47 0 0,-1-1-276 0 0,1 0 28 0 0,-2 1-100 0 0,1 0-237 0 0,1 0-593 0 0,0 1-240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089"/>
    </inkml:context>
    <inkml:brush xml:id="br0">
      <inkml:brushProperty name="width" value="0.1" units="cm"/>
      <inkml:brushProperty name="height" value="0.1" units="cm"/>
      <inkml:brushProperty name="color" value="#AE198D"/>
      <inkml:brushProperty name="inkEffects" value="galaxy"/>
      <inkml:brushProperty name="anchorX" value="-74080.77344"/>
      <inkml:brushProperty name="anchorY" value="-99567.51563"/>
      <inkml:brushProperty name="scaleFactor" value="0.5"/>
    </inkml:brush>
  </inkml:definitions>
  <inkml:trace contextRef="#ctx0" brushRef="#br0">195 183 3224 0 0,'-9'0'6326'0'0,"1"-1"-5000"0"0,-2-1-277 0 0,1 0-212 0 0,0 0-167 0 0,1 1-22 0 0,2 0-531 0 0,0 0 140 0 0,-2 0-454 0 0,2 0-415 0 0,2 0-391 0 0,-9-21-5846 0 0,11 12 6419 0 0,0-2 287 0 0,0 1 111 0 0,-1 1-91 0 0,0-1 153 0 0,-1 2 95 0 0,-1 1 59 0 0,1 2 5 0 0,0-1 19 0 0,0 2 428 0 0,-1-1-28 0 0,0 1 53 0 0,-1-1 9 0 0,2 1 151 0 0,0 0-14 0 0,-2 0 22 0 0,1 2 2 0 0,0-2-242 0 0,0 1 23 0 0,2 0-31 0 0,0 1-3 0 0,1 1-394 0 0,1 0 28 0 0,-2 1-42 0 0,0 0-18 0 0,1 0-250 0 0,0 0 14 0 0,0 1-30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238"/>
    </inkml:context>
    <inkml:brush xml:id="br0">
      <inkml:brushProperty name="width" value="0.1" units="cm"/>
      <inkml:brushProperty name="height" value="0.1" units="cm"/>
      <inkml:brushProperty name="color" value="#AE198D"/>
      <inkml:brushProperty name="inkEffects" value="galaxy"/>
      <inkml:brushProperty name="anchorX" value="-73245.75"/>
      <inkml:brushProperty name="anchorY" value="-98744.99219"/>
      <inkml:brushProperty name="scaleFactor" value="0.5"/>
    </inkml:brush>
  </inkml:definitions>
  <inkml:trace contextRef="#ctx0" brushRef="#br0">24 38 1840 0 0,'0'0'0'0'0,"-16"-22"8732"0"0,13 19-8354 0 0,1-1 526 0 0,1 1-384 0 0,0 0-454 0 0,1 1 70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13.449"/>
    </inkml:context>
    <inkml:brush xml:id="br0">
      <inkml:brushProperty name="width" value="0.1" units="cm"/>
      <inkml:brushProperty name="height" value="0.1" units="cm"/>
      <inkml:brushProperty name="color" value="#AE198D"/>
      <inkml:brushProperty name="inkEffects" value="galaxy"/>
      <inkml:brushProperty name="anchorX" value="-57051.33984"/>
      <inkml:brushProperty name="anchorY" value="-72854.85938"/>
      <inkml:brushProperty name="scaleFactor" value="0.5"/>
    </inkml:brush>
  </inkml:definitions>
  <inkml:trace contextRef="#ctx0" brushRef="#br0">70 0 456 0 0,'0'0'17435'0'0,"3"1"-16727"0"0,2 1-50 0 0,-1 0-6 0 0,0 0-2 0 0,1 1-2 0 0,2 1-233 0 0,0 0 10 0 0,1 1-26 0 0,1 2-6 0 0,0-1-262 0 0,0 2 28 0 0,-2 0-43 0 0,1 3 204 0 0,0 0-174 0 0,1 1 62 0 0,2 3 78 0 0,0-1-270 0 0,0 1 8 0 0,0-1 98 0 0,-2-1-154 0 0,1-2 48 0 0,-1 0 59 0 0,0 0-96 0 0,0-1 181 0 0,1 0-44 0 0,-2-2 18 0 0,-1 0 2 0 0,0 1-37 0 0,2 3 113 0 0,0 1-147 0 0,1-1 85 0 0,1 3 122 0 0,-1 1-187 0 0,0-1 64 0 0,-1 0-21 0 0,0 0 0 0 0,-1 0 0 0 0,-1-1-18 0 0,-1 0 4 0 0,0-1-2 0 0,2 4 75 0 0,0 0-152 0 0,0 1-27 0 0,-1-2 114 0 0,0-1-154 0 0,-1-1 151 0 0,-1-1-148 0 0,-1 1 137 0 0,1-2-135 0 0,-2 1 115 0 0,0 1-109 0 0,-1 0 106 0 0,-1 0-32 0 0,-1 1 11 0 0,1 0 0 0 0,-2-1 0 0 0,1 1-75 0 0,0 1 22 0 0,0 0-11 0 0,-1 0 0 0 0,-1 0 149 0 0,1 0-23 0 0,-1 0 15 0 0,0 0 3 0 0,0 1-168 0 0,1 0 48 0 0,0-1-24 0 0,0 1 0 0 0,1-1 0 0 0,-1 4 0 0 0,-1 1 0 0 0,0 1 0 0 0,-1-1 0 0 0,-1 0 0 0 0,0-1 0 0 0,-2-2 0 0 0,0 1 0 0 0,-1-2 0 0 0,-1 1 0 0 0,0-1 0 0 0,-3 3 0 0 0,0 0 0 0 0,0 1 0 0 0,1-1 0 0 0,0-1 0 0 0,0 1 0 0 0,0-2 75 0 0,0 1-97 0 0,-1 1 33 0 0,1-2-11 0 0,-1 0 93 0 0,-1 1-119 0 0,2 0 114 0 0,-3-1-110 0 0,2 1 136 0 0,0-1-69 0 0,0-1-52 0 0,0 1 130 0 0,-1 0-155 0 0,-1 0 48 0 0,-2 0-16 0 0,0 1 0 0 0,-3 0 0 0 0,-5 4 75 0 0,-7 4-610 0 0,-9 1-614 0 0,-2-1-11272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403"/>
    </inkml:context>
    <inkml:brush xml:id="br0">
      <inkml:brushProperty name="width" value="0.1" units="cm"/>
      <inkml:brushProperty name="height" value="0.1" units="cm"/>
      <inkml:brushProperty name="color" value="#AE198D"/>
      <inkml:brushProperty name="inkEffects" value="galaxy"/>
      <inkml:brushProperty name="anchorX" value="-72587.50781"/>
      <inkml:brushProperty name="anchorY" value="-98070.53125"/>
      <inkml:brushProperty name="scaleFactor" value="0.5"/>
    </inkml:brush>
  </inkml:definitions>
  <inkml:trace contextRef="#ctx0" brushRef="#br0">71 34 3680 0 0,'-12'-8'5905'0'0,"6"4"-3929"0"0,-1-1-1412 0 0,0 1 127 0 0,1-1-179 0 0,1 2-43 0 0,-1 1-348 0 0,1 0 31 0 0,0 2-49 0 0,0-1-350 0 0,-1 1-575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561"/>
    </inkml:context>
    <inkml:brush xml:id="br0">
      <inkml:brushProperty name="width" value="0.1" units="cm"/>
      <inkml:brushProperty name="height" value="0.1" units="cm"/>
      <inkml:brushProperty name="color" value="#AE198D"/>
      <inkml:brushProperty name="inkEffects" value="galaxy"/>
      <inkml:brushProperty name="anchorX" value="-71872.98438"/>
      <inkml:brushProperty name="anchorY" value="-97402.11719"/>
      <inkml:brushProperty name="scaleFactor" value="0.5"/>
    </inkml:brush>
  </inkml:definitions>
  <inkml:trace contextRef="#ctx0" brushRef="#br0">152 41 7056 0 0,'0'0'312'0'0,"-2"-1"158"0"0,-3-1-567 0 0,0-1 172 0 0,-4-1 438 0 0,-2-1-62 0 0,0 1 58 0 0,0 1 19 0 0,-2 0-85 0 0,1 0 15 0 0,0 0-18 0 0,3-1 2 0 0,0 2-30 0 0,1 1-2 0 0,1 0 0 0 0,1 0-2 0 0,-1 1-262 0 0,1 0 20 0 0,2 0-32 0 0,1 0-182 0 0,1 0-426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734"/>
    </inkml:context>
    <inkml:brush xml:id="br0">
      <inkml:brushProperty name="width" value="0.1" units="cm"/>
      <inkml:brushProperty name="height" value="0.1" units="cm"/>
      <inkml:brushProperty name="color" value="#AE198D"/>
      <inkml:brushProperty name="inkEffects" value="galaxy"/>
      <inkml:brushProperty name="anchorX" value="-71084.80469"/>
      <inkml:brushProperty name="anchorY" value="-96727.90625"/>
      <inkml:brushProperty name="scaleFactor" value="0.5"/>
    </inkml:brush>
  </inkml:definitions>
  <inkml:trace contextRef="#ctx0" brushRef="#br0">44 30 9936 0 0,'0'0'1104'0'0,"-3"-1"-1242"0"0,1-1 244 0 0,-3-1 678 0 0,-1-1 858 0 0,0 1-1111 0 0,1 0 14 0 0,2 0 349 0 0,1 2-629 0 0,-2-2-262 0 0,1 0-51 0 0,0 1-51 0 0,1 1-608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887"/>
    </inkml:context>
    <inkml:brush xml:id="br0">
      <inkml:brushProperty name="width" value="0.1" units="cm"/>
      <inkml:brushProperty name="height" value="0.1" units="cm"/>
      <inkml:brushProperty name="color" value="#AE198D"/>
      <inkml:brushProperty name="inkEffects" value="galaxy"/>
      <inkml:brushProperty name="anchorX" value="-70401.47656"/>
      <inkml:brushProperty name="anchorY" value="-96054.125"/>
      <inkml:brushProperty name="scaleFactor" value="0.5"/>
    </inkml:brush>
  </inkml:definitions>
  <inkml:trace contextRef="#ctx0" brushRef="#br0">81 57 5064 0 0,'0'0'485'0'0,"0"-2"-442"0"0,-5-10 4257 0 0,-1 7-2295 0 0,-4-3-453 0 0,1 2-777 0 0,0-1-210 0 0,2 3-109 0 0,-1-1-48 0 0,3 2-5 0 0,-1 1-330 0 0,2 0 28 0 0,0 2-102 0 0,2-1 114 0 0,0 1-142 0 0,0 0-115 0 0,0 1 68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1.068"/>
    </inkml:context>
    <inkml:brush xml:id="br0">
      <inkml:brushProperty name="width" value="0.1" units="cm"/>
      <inkml:brushProperty name="height" value="0.1" units="cm"/>
      <inkml:brushProperty name="color" value="#AE198D"/>
      <inkml:brushProperty name="inkEffects" value="galaxy"/>
      <inkml:brushProperty name="anchorX" value="-69679.05469"/>
      <inkml:brushProperty name="anchorY" value="-95363.40625"/>
      <inkml:brushProperty name="scaleFactor" value="0.5"/>
    </inkml:brush>
  </inkml:definitions>
  <inkml:trace contextRef="#ctx0" brushRef="#br0">40 21 5528 0 0,'-13'-6'6305'0'0,"8"3"-5046"0"0,-1 1-322 0 0,2 0-196 0 0,0 0-167 0 0,1 0-22 0 0,0 0-447 0 0,2 1 42 0 0,0 1-49 0 0,1-1-18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1.198"/>
    </inkml:context>
    <inkml:brush xml:id="br0">
      <inkml:brushProperty name="width" value="0.1" units="cm"/>
      <inkml:brushProperty name="height" value="0.1" units="cm"/>
      <inkml:brushProperty name="color" value="#AE198D"/>
      <inkml:brushProperty name="inkEffects" value="galaxy"/>
      <inkml:brushProperty name="anchorX" value="-68998.27344"/>
      <inkml:brushProperty name="anchorY" value="-94707.78906"/>
      <inkml:brushProperty name="scaleFactor" value="0.5"/>
    </inkml:brush>
  </inkml:definitions>
  <inkml:trace contextRef="#ctx0" brushRef="#br0">51 12 3680 0 0,'-11'-5'7896'0'0,"4"2"-7378"0"0,0 1 486 0 0,0 1-328 0 0,1 1-460 0 0,0 2 242 0 0,-1 2-332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4.901"/>
    </inkml:context>
    <inkml:brush xml:id="br0">
      <inkml:brushProperty name="width" value="0.1" units="cm"/>
      <inkml:brushProperty name="height" value="0.1" units="cm"/>
      <inkml:brushProperty name="color" value="#AE198D"/>
      <inkml:brushProperty name="inkEffects" value="galaxy"/>
      <inkml:brushProperty name="anchorX" value="-68305.92188"/>
      <inkml:brushProperty name="anchorY" value="-94072.375"/>
      <inkml:brushProperty name="scaleFactor" value="0.5"/>
    </inkml:brush>
  </inkml:definitions>
  <inkml:trace contextRef="#ctx0" brushRef="#br0">101 1 7168 0 0,'0'0'5678'0'0,"-1"2"-5030"0"0,0 0-6 0 0,-3 1-226 0 0,-1 0 26 0 0,-2 2-39 0 0,-1-1 364 0 0,0 2-602 0 0,-1 1 193 0 0,-1 4 164 0 0,2 1-422 0 0,-1 1 125 0 0,2 2 36 0 0,1 1-202 0 0,0 3-50 0 0,1-1 7 0 0,2-3-128 0 0,0-1-210 0 0,2-1-218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5.146"/>
    </inkml:context>
    <inkml:brush xml:id="br0">
      <inkml:brushProperty name="width" value="0.1" units="cm"/>
      <inkml:brushProperty name="height" value="0.1" units="cm"/>
      <inkml:brushProperty name="color" value="#AE198D"/>
      <inkml:brushProperty name="inkEffects" value="galaxy"/>
      <inkml:brushProperty name="anchorX" value="-67569"/>
      <inkml:brushProperty name="anchorY" value="-93633.17969"/>
      <inkml:brushProperty name="scaleFactor" value="0.5"/>
    </inkml:brush>
  </inkml:definitions>
  <inkml:trace contextRef="#ctx0" brushRef="#br0">170 1 13104 0 0,'0'0'2114'0'0,"-3"4"-1746"0"0,-2 1-208 0 0,-1 2 70 0 0,-2 2-38 0 0,1 1-224 0 0,-1 1 64 0 0,0 0-32 0 0,0 0 0 0 0,1-1 74 0 0,1 0-95 0 0,0-1 32 0 0,0 1 63 0 0,2-1-95 0 0,-1-1 106 0 0,0 0-106 0 0,-1 1 106 0 0,0 0-106 0 0,0 1 106 0 0,-1 1-106 0 0,-1 0 31 0 0,0 1-10 0 0,-1-1 0 0 0,0 1-1101 0 0,2-1 165 0 0,0-3-142 0 0,3-2-24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5.435"/>
    </inkml:context>
    <inkml:brush xml:id="br0">
      <inkml:brushProperty name="width" value="0.1" units="cm"/>
      <inkml:brushProperty name="height" value="0.1" units="cm"/>
      <inkml:brushProperty name="color" value="#AE198D"/>
      <inkml:brushProperty name="inkEffects" value="galaxy"/>
      <inkml:brushProperty name="anchorX" value="-66761.83594"/>
      <inkml:brushProperty name="anchorY" value="-93244.15625"/>
      <inkml:brushProperty name="scaleFactor" value="0.5"/>
    </inkml:brush>
  </inkml:definitions>
  <inkml:trace contextRef="#ctx0" brushRef="#br0">197 0 8752 0 0,'0'0'833'0'0,"-2"2"-496"0"0,-3 2-114 0 0,-1 1 17 0 0,-3 3-1 0 0,-1 1 141 0 0,-1 1-12 0 0,0 0 21 0 0,-1 0 2 0 0,1 1-233 0 0,1 1 30 0 0,-2 0-41 0 0,1 0 0 0 0,-1 0 99 0 0,1 0 0 0 0,1 0 6 0 0,0 0 4 0 0,1 1-140 0 0,-1 1 152 0 0,3-2-192 0 0,0-2-150 0 0,1-2-7 0 0,2-4-26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5.675"/>
    </inkml:context>
    <inkml:brush xml:id="br0">
      <inkml:brushProperty name="width" value="0.1" units="cm"/>
      <inkml:brushProperty name="height" value="0.1" units="cm"/>
      <inkml:brushProperty name="color" value="#AE198D"/>
      <inkml:brushProperty name="inkEffects" value="galaxy"/>
      <inkml:brushProperty name="anchorX" value="-65926.57031"/>
      <inkml:brushProperty name="anchorY" value="-92827.33594"/>
      <inkml:brushProperty name="scaleFactor" value="0.5"/>
    </inkml:brush>
  </inkml:definitions>
  <inkml:trace contextRef="#ctx0" brushRef="#br0">143 0 9072 0 0,'0'0'981'0'0,"-2"2"-689"0"0,-1 1-141 0 0,-5 3 533 0 0,-2 1-255 0 0,0 1 124 0 0,-3 2 223 0 0,-1 1-766 0 0,2 0 215 0 0,-2 2 55 0 0,0-1-204 0 0,1 1 67 0 0,2 0-23 0 0,1-1-140 0 0,1 1-156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56.310"/>
    </inkml:context>
    <inkml:brush xml:id="br0">
      <inkml:brushProperty name="width" value="0.1" units="cm"/>
      <inkml:brushProperty name="height" value="0.1" units="cm"/>
      <inkml:brushProperty name="color" value="#AE198D"/>
      <inkml:brushProperty name="inkEffects" value="galaxy"/>
      <inkml:brushProperty name="anchorX" value="-45444.125"/>
      <inkml:brushProperty name="anchorY" value="-74627.65625"/>
      <inkml:brushProperty name="scaleFactor" value="0.5"/>
    </inkml:brush>
  </inkml:definitions>
  <inkml:trace contextRef="#ctx0" brushRef="#br0">0 0 4144 0 0,'0'0'15782'0'0,"2"2"-15165"0"0,0-1-66 0 0,1 0 0 0 0,-2 0-5 0 0,7 3 577 0 0,0-1-819 0 0,0 0 269 0 0,-2 0-93 0 0,2 1-205 0 0,0 2 310 0 0,-1 0-409 0 0,-2-2-6 0 0,0 2-36 0 0,-1-1-19 0 0,-1 1-2 0 0,0-1-38 0 0,0 3 1 0 0,0 1-3 0 0,0-1-1 0 0,-1 0 10 0 0,0-1-4 0 0,1 1 2 0 0,2 1 0 0 0,0-1 10 0 0,0 2-4 0 0,-1-2 2 0 0,3 0 0 0 0,4 1 0 0 0,2 1 0 0 0,0-1 0 0 0,2 4 121 0 0,-1 0-127 0 0,-3-2 43 0 0,2 3 99 0 0,1 1-163 0 0,-1 0 54 0 0,0 0-19 0 0,-1-2 0 0 0,0 0-9 0 0,1 0 2 0 0,0-1-1 0 0,-1 0-28 0 0,-1 0 8 0 0,3 1-4 0 0,1-1 0 0 0,0-1 0 0 0,1-1-75 0 0,2 0 134 0 0,-1-1-80 0 0,2 0-49 0 0,3 1 110 0 0,0 0-37 0 0,2-1-80 0 0,-1 1 101 0 0,-2-1-110 0 0,0-1 108 0 0,-1 1-108 0 0,0-1 145 0 0,1 0-155 0 0,0 1 160 0 0,-2 0-160 0 0,0 2 160 0 0,0-2-160 0 0,1 1 160 0 0,-1-1-160 0 0,-1 0 160 0 0,2-1-160 0 0,1 1 160 0 0,1-1-160 0 0,0 0 123 0 0,1 0-113 0 0,1 0 108 0 0,2 0-108 0 0,1 1 33 0 0,-1 0-11 0 0,6 1 0 0 0,1 0 0 0 0,-2-1 75 0 0,6 3-97 0 0,-3 0 33 0 0,-1-1-11 0 0,-4 0 0 0 0,-2-1 0 0 0,-4-2 75 0 0,-1 1-97 0 0,-1-1 33 0 0,-1-1 64 0 0,-1 0-97 0 0,2 1 33 0 0,0 0 64 0 0,-1-1-97 0 0,0 0 33 0 0,0-1 73 0 0,-1-1-108 0 0,1-1 36 0 0,0 1 63 0 0,-1-1-97 0 0,0 0 33 0 0,1 1-11 0 0,3 0 84 0 0,-1-1-108 0 0,0 0 36 0 0,1-1 81 0 0,-1 2-119 0 0,-1-2 114 0 0,-1 0-110 0 0,-1 1 108 0 0,0 0-108 0 0,0-2 108 0 0,-1 1-108 0 0,-4-2 108 0 0,1 2-108 0 0,0 0 108 0 0,4 0-108 0 0,-1-1 108 0 0,3 0-108 0 0,1 0 33 0 0,2-1 64 0 0,0 0-97 0 0,1-1 33 0 0,0 1-11 0 0,0-1 75 0 0,0 0-97 0 0,1-1 33 0 0,0 0-11 0 0,9-3-1195 0 0,-2-2 865 0 0,-1-2-13564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5.896"/>
    </inkml:context>
    <inkml:brush xml:id="br0">
      <inkml:brushProperty name="width" value="0.1" units="cm"/>
      <inkml:brushProperty name="height" value="0.1" units="cm"/>
      <inkml:brushProperty name="color" value="#AE198D"/>
      <inkml:brushProperty name="inkEffects" value="galaxy"/>
      <inkml:brushProperty name="anchorX" value="-65133.33984"/>
      <inkml:brushProperty name="anchorY" value="-92351.96094"/>
      <inkml:brushProperty name="scaleFactor" value="0.5"/>
    </inkml:brush>
  </inkml:definitions>
  <inkml:trace contextRef="#ctx0" brushRef="#br0">181 1 8752 0 0,'0'0'0'0'0,"-2"0"952"0"0,-6 1-1111 0 0,-2 3 1139 0 0,-5 1 764 0 0,-4 4-764 0 0,0 1-797 0 0,0 1 222 0 0,0 2-14 0 0,3 0-342 0 0,2-1 96 0 0,1 0-39 0 0,3-3-124 0 0,1 2 36 0 0,1-2-392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6.112"/>
    </inkml:context>
    <inkml:brush xml:id="br0">
      <inkml:brushProperty name="width" value="0.1" units="cm"/>
      <inkml:brushProperty name="height" value="0.1" units="cm"/>
      <inkml:brushProperty name="color" value="#AE198D"/>
      <inkml:brushProperty name="inkEffects" value="galaxy"/>
      <inkml:brushProperty name="anchorX" value="-64309.41016"/>
      <inkml:brushProperty name="anchorY" value="-91847.86719"/>
      <inkml:brushProperty name="scaleFactor" value="0.5"/>
    </inkml:brush>
  </inkml:definitions>
  <inkml:trace contextRef="#ctx0" brushRef="#br0">129 0 15056 0 0,'-2'0'1655'0'0,"-3"2"-1931"0"0,-5 2 552 0 0,-2 1-378 0 0,1 0 131 0 0,0 1-118 0 0,0 1 110 0 0,-1 2-517 0 0,-2 2-336 0 0,-1 2-1022 0 0,2-1 512 0 0,0 0-2099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6.357"/>
    </inkml:context>
    <inkml:brush xml:id="br0">
      <inkml:brushProperty name="width" value="0.1" units="cm"/>
      <inkml:brushProperty name="height" value="0.1" units="cm"/>
      <inkml:brushProperty name="color" value="#AE198D"/>
      <inkml:brushProperty name="inkEffects" value="galaxy"/>
      <inkml:brushProperty name="anchorX" value="-63535.75391"/>
      <inkml:brushProperty name="anchorY" value="-91308.28125"/>
      <inkml:brushProperty name="scaleFactor" value="0.5"/>
    </inkml:brush>
  </inkml:definitions>
  <inkml:trace contextRef="#ctx0" brushRef="#br0">199 0 6912 0 0,'0'0'5333'0'0,"-2"1"-4708"0"0,-4 2-118 0 0,-2 1-114 0 0,-2 1-21 0 0,-2 1-30 0 0,-2 1-4 0 0,-2 0 0 0 0,0 1-2 0 0,0 1-392 0 0,-1 1 112 0 0,-1-2-56 0 0,-1 2-224 0 0,-5 2-7235 0 0,4-1-754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6.614"/>
    </inkml:context>
    <inkml:brush xml:id="br0">
      <inkml:brushProperty name="width" value="0.1" units="cm"/>
      <inkml:brushProperty name="height" value="0.1" units="cm"/>
      <inkml:brushProperty name="color" value="#AE198D"/>
      <inkml:brushProperty name="inkEffects" value="galaxy"/>
      <inkml:brushProperty name="anchorX" value="-62702.29688"/>
      <inkml:brushProperty name="anchorY" value="-90773.84375"/>
      <inkml:brushProperty name="scaleFactor" value="0.5"/>
    </inkml:brush>
  </inkml:definitions>
  <inkml:trace contextRef="#ctx0" brushRef="#br0">145 1 11520 0 0,'0'0'1248'0'0,"-4"0"-1456"0"0,-5 0 1181 0 0,-1 0-296 0 0,-2 1 91 0 0,0 0 23 0 0,-1 1-682 0 0,-3 1 141 0 0,-1 1-456 0 0,-3 3-376 0 0,4-2-553 0 0,1 1-754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6.849"/>
    </inkml:context>
    <inkml:brush xml:id="br0">
      <inkml:brushProperty name="width" value="0.1" units="cm"/>
      <inkml:brushProperty name="height" value="0.1" units="cm"/>
      <inkml:brushProperty name="color" value="#AE198D"/>
      <inkml:brushProperty name="inkEffects" value="galaxy"/>
      <inkml:brushProperty name="anchorX" value="-61912.10156"/>
      <inkml:brushProperty name="anchorY" value="-90172.39844"/>
      <inkml:brushProperty name="scaleFactor" value="0.5"/>
    </inkml:brush>
  </inkml:definitions>
  <inkml:trace contextRef="#ctx0" brushRef="#br0">163 1 12440 0 0,'0'0'1328'0'0,"-3"0"-1204"0"0,-3 0 372 0 0,-2 0-180 0 0,-2 1 4 0 0,-1 1 317 0 0,0 1-25 0 0,-1 2 45 0 0,-2 2 368 0 0,0-1-959 0 0,0 0 278 0 0,1-2-118 0 0,1 0-347 0 0,3-1 24 0 0,0 0-47 0 0,0 0-1004 0 0,2-1-893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7.075"/>
    </inkml:context>
    <inkml:brush xml:id="br0">
      <inkml:brushProperty name="width" value="0.1" units="cm"/>
      <inkml:brushProperty name="height" value="0.1" units="cm"/>
      <inkml:brushProperty name="color" value="#AE198D"/>
      <inkml:brushProperty name="inkEffects" value="galaxy"/>
      <inkml:brushProperty name="anchorX" value="-61105.88281"/>
      <inkml:brushProperty name="anchorY" value="-89590.09375"/>
      <inkml:brushProperty name="scaleFactor" value="0.5"/>
    </inkml:brush>
  </inkml:definitions>
  <inkml:trace contextRef="#ctx0" brushRef="#br0">55 10 10592 0 0,'0'0'5404'0'0,"-2"-1"-4918"0"0,0 0-105 0 0,0 0-114 0 0,-1 0-23 0 0,-2 0-283 0 0,-2-1 79 0 0,-1 1-40 0 0,-1-1-550 0 0,0 3-749 0 0,2 0-846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7.308"/>
    </inkml:context>
    <inkml:brush xml:id="br0">
      <inkml:brushProperty name="width" value="0.1" units="cm"/>
      <inkml:brushProperty name="height" value="0.1" units="cm"/>
      <inkml:brushProperty name="color" value="#AE198D"/>
      <inkml:brushProperty name="inkEffects" value="galaxy"/>
      <inkml:brushProperty name="anchorX" value="-60397.85156"/>
      <inkml:brushProperty name="anchorY" value="-88950.96875"/>
      <inkml:brushProperty name="scaleFactor" value="0.5"/>
    </inkml:brush>
  </inkml:definitions>
  <inkml:trace contextRef="#ctx0" brushRef="#br0">165 0 15520 0 0,'0'0'0'0'0,"-8"2"1703"0"0,-8 1-1912 0 0,-1-1 546 0 0,-2 2-273 0 0,-3 0 140 0 0,2 1-105 0 0,2-1 38 0 0,1 0-9 0 0,2 0-2295 0 0,3-2-2332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7.538"/>
    </inkml:context>
    <inkml:brush xml:id="br0">
      <inkml:brushProperty name="width" value="0.1" units="cm"/>
      <inkml:brushProperty name="height" value="0.1" units="cm"/>
      <inkml:brushProperty name="color" value="#AE198D"/>
      <inkml:brushProperty name="inkEffects" value="galaxy"/>
      <inkml:brushProperty name="anchorX" value="-59585.01953"/>
      <inkml:brushProperty name="anchorY" value="-88351.40625"/>
      <inkml:brushProperty name="scaleFactor" value="0.5"/>
    </inkml:brush>
  </inkml:definitions>
  <inkml:trace contextRef="#ctx0" brushRef="#br0">86 46 17015 0 0,'-1'-1'1848'0'0,"-1"-1"-2156"0"0,0-3 616 0 0,-1-1-233 0 0,-2 0-96 0 0,-2 0 106 0 0,-1 1-106 0 0,-2 1 31 0 0,-1 0-10 0 0,0 1 0 0 0,-2 1-662 0 0,1 1-540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7.778"/>
    </inkml:context>
    <inkml:brush xml:id="br0">
      <inkml:brushProperty name="width" value="0.1" units="cm"/>
      <inkml:brushProperty name="height" value="0.1" units="cm"/>
      <inkml:brushProperty name="color" value="#AE198D"/>
      <inkml:brushProperty name="inkEffects" value="galaxy"/>
      <inkml:brushProperty name="anchorX" value="-58837.32813"/>
      <inkml:brushProperty name="anchorY" value="-87670.45313"/>
      <inkml:brushProperty name="scaleFactor" value="0.5"/>
    </inkml:brush>
  </inkml:definitions>
  <inkml:trace contextRef="#ctx0" brushRef="#br0">117 1 12896 0 0,'-2'0'1376'0'0,"-2"0"-536"0"0,1 0-128 0 0,-2 0 106 0 0,-1 0 21 0 0,-3 0-561 0 0,0 0 50 0 0,-2 0-66 0 0,0 0-21 0 0,0 1-65 0 0,-1 0-1 0 0,1 0-5 0 0,-1-1-375 0 0,2 1-706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8.052"/>
    </inkml:context>
    <inkml:brush xml:id="br0">
      <inkml:brushProperty name="width" value="0.1" units="cm"/>
      <inkml:brushProperty name="height" value="0.1" units="cm"/>
      <inkml:brushProperty name="color" value="#AE198D"/>
      <inkml:brushProperty name="inkEffects" value="galaxy"/>
      <inkml:brushProperty name="anchorX" value="-58072.60547"/>
      <inkml:brushProperty name="anchorY" value="-87039.64844"/>
      <inkml:brushProperty name="scaleFactor" value="0.5"/>
    </inkml:brush>
  </inkml:definitions>
  <inkml:trace contextRef="#ctx0" brushRef="#br0">97 0 7832 0 0,'-2'0'7705'0'0,"-1"0"-7456"0"0,-3 1 671 0 0,-1 1-284 0 0,-3 0-479 0 0,-1 1 33 0 0,0 0-49 0 0,-2-2-152 0 0,-3 1-343 0 0,-1-1-369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34.582"/>
    </inkml:context>
    <inkml:brush xml:id="br0">
      <inkml:brushProperty name="width" value="0.1" units="cm"/>
      <inkml:brushProperty name="height" value="0.1" units="cm"/>
      <inkml:brushProperty name="color" value="#AE198D"/>
      <inkml:brushProperty name="inkEffects" value="galaxy"/>
      <inkml:brushProperty name="anchorX" value="-45435.20313"/>
      <inkml:brushProperty name="anchorY" value="-68708.59375"/>
      <inkml:brushProperty name="scaleFactor" value="0.5"/>
    </inkml:brush>
  </inkml:definitions>
  <inkml:trace contextRef="#ctx0" brushRef="#br0">0 0 1808 0 0,'0'0'176'0'0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8.362"/>
    </inkml:context>
    <inkml:brush xml:id="br0">
      <inkml:brushProperty name="width" value="0.1" units="cm"/>
      <inkml:brushProperty name="height" value="0.1" units="cm"/>
      <inkml:brushProperty name="color" value="#AE198D"/>
      <inkml:brushProperty name="inkEffects" value="galaxy"/>
      <inkml:brushProperty name="anchorX" value="-57310.83203"/>
      <inkml:brushProperty name="anchorY" value="-86419.53125"/>
      <inkml:brushProperty name="scaleFactor" value="0.5"/>
    </inkml:brush>
  </inkml:definitions>
  <inkml:trace contextRef="#ctx0" brushRef="#br0">77 1 12696 0 0,'0'0'1392'0'0,"-1"2"-1372"0"0,-2 1 709 0 0,-3 1-566 0 0,-2 1 97 0 0,-2 0-42 0 0,2 0 0 0 0,1-2-2 0 0,0 0-392 0 0,1 2 37 0 0,-1-2-44 0 0,1 0-371 0 0,-2 0-449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8.406"/>
    </inkml:context>
    <inkml:brush xml:id="br0">
      <inkml:brushProperty name="width" value="0.1" units="cm"/>
      <inkml:brushProperty name="height" value="0.1" units="cm"/>
      <inkml:brushProperty name="color" value="#AE198D"/>
      <inkml:brushProperty name="inkEffects" value="galaxy"/>
      <inkml:brushProperty name="anchorX" value="-56592.65234"/>
      <inkml:brushProperty name="anchorY" value="-85831.09375"/>
      <inkml:brushProperty name="scaleFactor" value="0.5"/>
    </inkml:brush>
  </inkml:definitions>
  <inkml:trace contextRef="#ctx0" brushRef="#br0">25 21 10592 0 0,'-11'-7'6913'0'0,"7"2"-6684"0"0,-1 0 111 0 0,1 1-167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9.922"/>
    </inkml:context>
    <inkml:brush xml:id="br0">
      <inkml:brushProperty name="width" value="0.1" units="cm"/>
      <inkml:brushProperty name="height" value="0.1" units="cm"/>
      <inkml:brushProperty name="color" value="#AE198D"/>
      <inkml:brushProperty name="inkEffects" value="galaxy"/>
      <inkml:brushProperty name="anchorX" value="-55919.51953"/>
      <inkml:brushProperty name="anchorY" value="-85164.67188"/>
      <inkml:brushProperty name="scaleFactor" value="0.5"/>
    </inkml:brush>
  </inkml:definitions>
  <inkml:trace contextRef="#ctx0" brushRef="#br0">0 4 4144 0 0,'0'0'9218'0'0,"3"0"-8316"0"0,1-1-165 0 0,1 0 8 0 0,6-1 3340 0 0,-11 4-3749 0 0,0 0-121 0 0,1 3 16 0 0,0 2-22 0 0,2 3 0 0 0,-1 1-113 0 0,-1 1 14 0 0,-1 1-21 0 0,0-1 0 0 0,0 1-103 0 0,-1 3-177 0 0,1 2-898 0 0,-1 1-1170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0.184"/>
    </inkml:context>
    <inkml:brush xml:id="br0">
      <inkml:brushProperty name="width" value="0.1" units="cm"/>
      <inkml:brushProperty name="height" value="0.1" units="cm"/>
      <inkml:brushProperty name="color" value="#AE198D"/>
      <inkml:brushProperty name="inkEffects" value="galaxy"/>
      <inkml:brushProperty name="anchorX" value="-56583.29688"/>
      <inkml:brushProperty name="anchorY" value="-85964.82031"/>
      <inkml:brushProperty name="scaleFactor" value="0.5"/>
    </inkml:brush>
  </inkml:definitions>
  <inkml:trace contextRef="#ctx0" brushRef="#br0">0 1 13360 0 0,'0'0'2305'0'0,"1"3"-2120"0"0,1 0 38 0 0,-1 2-26 0 0,0-1-21 0 0,0 3 76 0 0,-1 2-303 0 0,0 2 166 0 0,0 0-136 0 0,1-1 31 0 0,-2 1 65 0 0,1-3-96 0 0,0-2 31 0 0,0 2-10 0 0,2 1 0 0 0,-1-1 0 0 0,0 3 0 0 0,0-3-74 0 0,1 2 20 0 0,0-2-10 0 0,1 4-494 0 0,1-1-466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0.402"/>
    </inkml:context>
    <inkml:brush xml:id="br0">
      <inkml:brushProperty name="width" value="0.1" units="cm"/>
      <inkml:brushProperty name="height" value="0.1" units="cm"/>
      <inkml:brushProperty name="color" value="#AE198D"/>
      <inkml:brushProperty name="inkEffects" value="galaxy"/>
      <inkml:brushProperty name="anchorX" value="-57242.72656"/>
      <inkml:brushProperty name="anchorY" value="-86781.52344"/>
      <inkml:brushProperty name="scaleFactor" value="0.5"/>
    </inkml:brush>
  </inkml:definitions>
  <inkml:trace contextRef="#ctx0" brushRef="#br0">7 1 6912 0 0,'0'0'4721'0'0,"-1"4"-3849"0"0,0 0 108 0 0,-1 3-161 0 0,1 0-70 0 0,0 2-20 0 0,1 1-606 0 0,0 3 50 0 0,0-2-70 0 0,0 1-22 0 0,0 0-93 0 0,0-1 26 0 0,0-1-14 0 0,0-2-514 0 0,1 1-291 0 0,1 2-3728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0.613"/>
    </inkml:context>
    <inkml:brush xml:id="br0">
      <inkml:brushProperty name="width" value="0.1" units="cm"/>
      <inkml:brushProperty name="height" value="0.1" units="cm"/>
      <inkml:brushProperty name="color" value="#AE198D"/>
      <inkml:brushProperty name="inkEffects" value="galaxy"/>
      <inkml:brushProperty name="anchorX" value="-57878.88281"/>
      <inkml:brushProperty name="anchorY" value="-87571.69531"/>
      <inkml:brushProperty name="scaleFactor" value="0.5"/>
    </inkml:brush>
  </inkml:definitions>
  <inkml:trace contextRef="#ctx0" brushRef="#br0">0 1 11952 0 0,'0'0'1296'0'0,"2"2"-1512"0"0,-1 0 842 0 0,1 3-286 0 0,2 2 64 0 0,-1-1 2 0 0,1 1-101 0 0,0 2 2 0 0,1 1-7 0 0,-1 1-4 0 0,0 1-262 0 0,1-1-8 0 0,-1 0-14 0 0,1-1-12 0 0,-1-3-84 0 0,2 2-60 0 0,-1-2-7 0 0,5 1-678 0 0,3 0 263 0 0,4-1-126 0 0,5-3 4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3.329"/>
    </inkml:context>
    <inkml:brush xml:id="br0">
      <inkml:brushProperty name="width" value="0.1" units="cm"/>
      <inkml:brushProperty name="height" value="0.1" units="cm"/>
      <inkml:brushProperty name="color" value="#AE198D"/>
      <inkml:brushProperty name="inkEffects" value="galaxy"/>
      <inkml:brushProperty name="anchorX" value="-58656.55078"/>
      <inkml:brushProperty name="anchorY" value="-88362.25781"/>
      <inkml:brushProperty name="scaleFactor" value="0.5"/>
    </inkml:brush>
  </inkml:definitions>
  <inkml:trace contextRef="#ctx0" brushRef="#br0">1 1 5984 0 0,'0'0'11479'0'0,"2"1"-10703"0"0,0 0-633 0 0,0 1 57 0 0,0-1-73 0 0,4 3-22 0 0,0 2-121 0 0,1 1 33 0 0,-1 0-17 0 0,-2-1 0 0 0,2 1-298 0 0,-1 0-970 0 0,2 0-1328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3.554"/>
    </inkml:context>
    <inkml:brush xml:id="br0">
      <inkml:brushProperty name="width" value="0.1" units="cm"/>
      <inkml:brushProperty name="height" value="0.1" units="cm"/>
      <inkml:brushProperty name="color" value="#AE198D"/>
      <inkml:brushProperty name="inkEffects" value="galaxy"/>
      <inkml:brushProperty name="anchorX" value="-59357.80078"/>
      <inkml:brushProperty name="anchorY" value="-89063.625"/>
      <inkml:brushProperty name="scaleFactor" value="0.5"/>
    </inkml:brush>
  </inkml:definitions>
  <inkml:trace contextRef="#ctx0" brushRef="#br0">0 1 17447 0 0,'0'0'2307'0'0,"0"2"-2139"0"0,2 3 5 0 0,2 3 3 0 0,-1 0-205 0 0,0-2-16 0 0,1 1-9 0 0,1-1-10 0 0,-1-1-9 0 0,3 1-82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3.721"/>
    </inkml:context>
    <inkml:brush xml:id="br0">
      <inkml:brushProperty name="width" value="0.1" units="cm"/>
      <inkml:brushProperty name="height" value="0.1" units="cm"/>
      <inkml:brushProperty name="color" value="#AE198D"/>
      <inkml:brushProperty name="inkEffects" value="galaxy"/>
      <inkml:brushProperty name="anchorX" value="-60052.05859"/>
      <inkml:brushProperty name="anchorY" value="-89768.25781"/>
      <inkml:brushProperty name="scaleFactor" value="0.5"/>
    </inkml:brush>
  </inkml:definitions>
  <inkml:trace contextRef="#ctx0" brushRef="#br0">1 15 11056 0 0,'2'0'5108'0'0,"4"-2"-2990"0"0,6 0 461 0 0,2 0-3062 0 0,2-1 792 0 0,32-3-20393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4.636"/>
    </inkml:context>
    <inkml:brush xml:id="br0">
      <inkml:brushProperty name="width" value="0.1" units="cm"/>
      <inkml:brushProperty name="height" value="0.1" units="cm"/>
      <inkml:brushProperty name="color" value="#AE198D"/>
      <inkml:brushProperty name="inkEffects" value="galaxy"/>
      <inkml:brushProperty name="anchorX" value="-60785.47656"/>
      <inkml:brushProperty name="anchorY" value="-90388.17969"/>
      <inkml:brushProperty name="scaleFactor" value="0.5"/>
    </inkml:brush>
  </inkml:definitions>
  <inkml:trace contextRef="#ctx0" brushRef="#br0">1 38 10592 0 0,'10'0'6755'0'0,"-6"-2"-6080"0"0,1-2 401 0 0,3-1-949 0 0,4-2 277 0 0,2 0-114 0 0,1 2-338 0 0,-3 0-100 0 0,-3 2 27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9" y="0"/>
            <a:ext cx="3037840" cy="464820"/>
          </a:xfrm>
          <a:prstGeom prst="rect">
            <a:avLst/>
          </a:prstGeom>
          <a:noFill/>
          <a:ln>
            <a:noFill/>
          </a:ln>
        </p:spPr>
        <p:txBody>
          <a:bodyPr spcFirstLastPara="1" wrap="square" lIns="93150" tIns="46575" rIns="93150"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sdinstitute.org/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7" name="Google Shape;97;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chemeClr val="dk1"/>
                </a:solidFill>
                <a:latin typeface="Calibri" panose="020F0502020204030204" pitchFamily="34" charset="0"/>
                <a:ea typeface="Trebuchet MS"/>
                <a:cs typeface="Calibri" panose="020F0502020204030204" pitchFamily="34" charset="0"/>
                <a:sym typeface="Trebuchet MS"/>
              </a:rPr>
              <a:t>Qu’est-ce qu’un </a:t>
            </a:r>
            <a:r>
              <a:rPr lang="fr-CA" sz="1200" i="1" dirty="0">
                <a:solidFill>
                  <a:schemeClr val="dk1"/>
                </a:solidFill>
                <a:latin typeface="Calibri" panose="020F0502020204030204" pitchFamily="34" charset="0"/>
                <a:ea typeface="Trebuchet MS"/>
                <a:cs typeface="Calibri" panose="020F0502020204030204" pitchFamily="34" charset="0"/>
                <a:sym typeface="Trebuchet MS"/>
              </a:rPr>
              <a:t>problème pernicieux</a:t>
            </a:r>
            <a:r>
              <a:rPr lang="fr-CA" sz="1200" dirty="0">
                <a:solidFill>
                  <a:schemeClr val="dk1"/>
                </a:solidFill>
                <a:latin typeface="Calibri" panose="020F0502020204030204" pitchFamily="34" charset="0"/>
                <a:ea typeface="Trebuchet MS"/>
                <a:cs typeface="Calibri" panose="020F0502020204030204" pitchFamily="34" charset="0"/>
                <a:sym typeface="Trebuchet MS"/>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200" dirty="0">
              <a:solidFill>
                <a:schemeClr val="dk1"/>
              </a:solidFill>
              <a:latin typeface="Calibri" panose="020F0502020204030204" pitchFamily="34" charset="0"/>
              <a:ea typeface="Trebuchet MS"/>
              <a:cs typeface="Calibri" panose="020F0502020204030204" pitchFamily="34" charset="0"/>
              <a:sym typeface="Trebuchet MS"/>
            </a:endParaRP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De nombreux niveaux;</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De nombreux intervenants;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Interdépendances très importantes;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Frontières floues;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Répétitions, mais toujours un peu différentes;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Pas de cause fondamentale;</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Ne peut pas être réglé, seulement influencé</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12</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4834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What?</a:t>
            </a:r>
          </a:p>
          <a:p>
            <a:pPr marL="463550" lvl="0" algn="l" rtl="0">
              <a:lnSpc>
                <a:spcPts val="2400"/>
              </a:lnSpc>
              <a:spcAft>
                <a:spcPts val="0"/>
              </a:spcAft>
              <a:buClr>
                <a:srgbClr val="1C4587"/>
              </a:buClr>
              <a:buSzPts val="2400"/>
            </a:pPr>
            <a:r>
              <a:rPr lang="en-US" sz="1200" dirty="0">
                <a:solidFill>
                  <a:srgbClr val="1C4587"/>
                </a:solidFill>
                <a:latin typeface="Calibri" panose="020F0502020204030204" pitchFamily="34" charset="0"/>
                <a:cs typeface="Calibri" panose="020F0502020204030204" pitchFamily="34" charset="0"/>
                <a:sym typeface="Helvetica Neue"/>
              </a:rPr>
              <a:t>How is the pattern currently manifesting?</a:t>
            </a:r>
          </a:p>
          <a:p>
            <a:pPr marL="1082675" lvl="0" algn="l" rtl="0">
              <a:lnSpc>
                <a:spcPts val="2400"/>
              </a:lnSpc>
              <a:spcAft>
                <a:spcPts val="0"/>
              </a:spcAft>
              <a:buClr>
                <a:srgbClr val="1C4587"/>
              </a:buClr>
              <a:buSzPts val="2400"/>
            </a:pPr>
            <a:r>
              <a:rPr lang="en-US" sz="1200" i="1" dirty="0">
                <a:solidFill>
                  <a:schemeClr val="accent4"/>
                </a:solidFill>
                <a:latin typeface="Calibri" panose="020F0502020204030204" pitchFamily="34" charset="0"/>
                <a:cs typeface="Calibri" panose="020F0502020204030204" pitchFamily="34" charset="0"/>
                <a:sym typeface="Helvetica Neue"/>
              </a:rPr>
              <a:t>See the issue, with whatever you know.</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So what?</a:t>
            </a:r>
          </a:p>
          <a:p>
            <a:pPr marL="463550" lvl="0" algn="l" rtl="0">
              <a:lnSpc>
                <a:spcPts val="2400"/>
              </a:lnSpc>
              <a:spcAft>
                <a:spcPts val="0"/>
              </a:spcAft>
              <a:buClr>
                <a:srgbClr val="1C4587"/>
              </a:buClr>
              <a:buSzPts val="2400"/>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What do you know? What are your insights and options? </a:t>
            </a:r>
          </a:p>
          <a:p>
            <a:pPr marL="1082675" lvl="0" algn="l" rtl="0">
              <a:lnSpc>
                <a:spcPts val="2400"/>
              </a:lnSpc>
              <a:spcAft>
                <a:spcPts val="0"/>
              </a:spcAft>
              <a:buClr>
                <a:srgbClr val="1C4587"/>
              </a:buClr>
              <a:buSzPts val="2400"/>
            </a:pPr>
            <a:r>
              <a:rPr lang="en-US" sz="12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Now what?</a:t>
            </a:r>
          </a:p>
          <a:p>
            <a:pPr marL="463550">
              <a:lnSpc>
                <a:spcPts val="2400"/>
              </a:lnSpc>
              <a:buClr>
                <a:srgbClr val="1C4587"/>
              </a:buClr>
              <a:buSzPts val="2400"/>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What is the next wise action that will shift the pattern in a more productive direction?</a:t>
            </a:r>
          </a:p>
          <a:p>
            <a:pPr marL="1082675">
              <a:lnSpc>
                <a:spcPts val="2400"/>
              </a:lnSpc>
              <a:buClr>
                <a:srgbClr val="1C4587"/>
              </a:buClr>
              <a:buSzPts val="2400"/>
            </a:pPr>
            <a:r>
              <a:rPr lang="en-US" sz="1200" i="1" dirty="0">
                <a:solidFill>
                  <a:schemeClr val="accent4"/>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a:t>
            </a:r>
          </a:p>
          <a:p>
            <a:pPr marL="457200" lvl="0" indent="-381000" algn="l" rtl="0">
              <a:spcBef>
                <a:spcPts val="100"/>
              </a:spcBef>
              <a:spcAft>
                <a:spcPts val="0"/>
              </a:spcAft>
              <a:buClr>
                <a:srgbClr val="1C4587"/>
              </a:buClr>
              <a:buSzPts val="2400"/>
              <a:buFont typeface="Helvetica Neue"/>
              <a:buChar char="➔"/>
            </a:pPr>
            <a:endParaRPr lang="en-US" sz="1200" dirty="0">
              <a:solidFill>
                <a:srgbClr val="1C4587"/>
              </a:solidFill>
              <a:latin typeface="Calibri" panose="020F0502020204030204" pitchFamily="34" charset="0"/>
              <a:ea typeface="Helvetica Neue"/>
              <a:cs typeface="Calibri" panose="020F0502020204030204" pitchFamily="34" charset="0"/>
              <a:sym typeface="Helvetica Neue"/>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13</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8940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chemeClr val="dk1"/>
                </a:solidFill>
                <a:latin typeface="Calibri" panose="020F0502020204030204" pitchFamily="34" charset="0"/>
                <a:ea typeface="Trebuchet MS"/>
                <a:cs typeface="Calibri" panose="020F0502020204030204" pitchFamily="34" charset="0"/>
                <a:sym typeface="Trebuchet MS"/>
              </a:rPr>
              <a:t>Comment peut-on appliquer l’interrogation à un problème?</a:t>
            </a:r>
          </a:p>
          <a:p>
            <a:pPr marL="0" marR="0">
              <a:lnSpc>
                <a:spcPct val="107000"/>
              </a:lnSpc>
              <a:spcBef>
                <a:spcPts val="0"/>
              </a:spcBef>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Le problème est décrit en trois à cinq phrases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Faits et problèmes concrets.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Où est-ce que les choses « accrochent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Quelle est la tendance?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Questions qui approfondissent le problème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Ouvertes.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Ne se cachent pas sous la forme de conseils.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 personne qui les pose n’en connaît pas la réponse.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Décrivez la prochaine action intelligente que vous ferez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Qu’est-ce qui aurait du sens maintenant?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Que pouvez-vous faire ensuite?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63550" lvl="0" algn="l" rtl="0">
              <a:lnSpc>
                <a:spcPts val="2400"/>
              </a:lnSpc>
              <a:spcAft>
                <a:spcPts val="0"/>
              </a:spcAft>
              <a:buClr>
                <a:srgbClr val="1C4587"/>
              </a:buClr>
              <a:buSzPts val="2400"/>
            </a:pPr>
            <a:endParaRPr lang="en-US" sz="1400" dirty="0">
              <a:solidFill>
                <a:srgbClr val="1C4587"/>
              </a:solidFill>
              <a:latin typeface="Calibri" panose="020F0502020204030204" pitchFamily="34" charset="0"/>
              <a:cs typeface="Calibri" panose="020F0502020204030204" pitchFamily="34" charset="0"/>
              <a:sym typeface="Helvetica Neue"/>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14</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0935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c22de5f0f_0_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8c22de5f0f_0_20: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dirty="0"/>
          </a:p>
        </p:txBody>
      </p:sp>
      <p:sp>
        <p:nvSpPr>
          <p:cNvPr id="104" name="Google Shape;104;g8c22de5f0f_0_20: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2</a:t>
            </a:fld>
            <a:endParaRPr dirty="0"/>
          </a:p>
        </p:txBody>
      </p:sp>
    </p:spTree>
    <p:extLst>
      <p:ext uri="{BB962C8B-B14F-4D97-AF65-F5344CB8AC3E}">
        <p14:creationId xmlns:p14="http://schemas.microsoft.com/office/powerpoint/2010/main" val="59451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c22de5f0f_0_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8c22de5f0f_0_20: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dirty="0"/>
          </a:p>
        </p:txBody>
      </p:sp>
      <p:sp>
        <p:nvSpPr>
          <p:cNvPr id="104" name="Google Shape;104;g8c22de5f0f_0_20: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a:t>
            </a:fld>
            <a:endParaRPr dirty="0"/>
          </a:p>
        </p:txBody>
      </p:sp>
    </p:spTree>
    <p:extLst>
      <p:ext uri="{BB962C8B-B14F-4D97-AF65-F5344CB8AC3E}">
        <p14:creationId xmlns:p14="http://schemas.microsoft.com/office/powerpoint/2010/main" val="7272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CA" dirty="0"/>
              <a:t>Slide for when people wait to start the WebEx</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CA" dirty="0"/>
              <a:t>REMEMBER:</a:t>
            </a:r>
            <a:endParaRPr dirty="0"/>
          </a:p>
          <a:p>
            <a:pPr marL="0" lvl="0" indent="0" algn="l" rtl="0">
              <a:lnSpc>
                <a:spcPct val="100000"/>
              </a:lnSpc>
              <a:spcBef>
                <a:spcPts val="0"/>
              </a:spcBef>
              <a:spcAft>
                <a:spcPts val="0"/>
              </a:spcAft>
              <a:buSzPts val="1400"/>
              <a:buNone/>
            </a:pPr>
            <a:r>
              <a:rPr lang="en-CA" dirty="0"/>
              <a:t>Give participants the privilege to chat to “all participants” (by </a:t>
            </a:r>
            <a:r>
              <a:rPr lang="en-CA" dirty="0" err="1"/>
              <a:t>Ctl</a:t>
            </a:r>
            <a:r>
              <a:rPr lang="en-CA" dirty="0"/>
              <a:t>-K, checking the chat for “all participants” box)</a:t>
            </a:r>
            <a:endParaRPr dirty="0"/>
          </a:p>
          <a:p>
            <a:pPr marL="0" lvl="0" indent="0" algn="l" rtl="0">
              <a:lnSpc>
                <a:spcPct val="100000"/>
              </a:lnSpc>
              <a:spcBef>
                <a:spcPts val="0"/>
              </a:spcBef>
              <a:spcAft>
                <a:spcPts val="0"/>
              </a:spcAft>
              <a:buSzPts val="1400"/>
              <a:buNone/>
            </a:pPr>
            <a:r>
              <a:rPr lang="en-CA" dirty="0"/>
              <a:t>Start the recording, and pause it while waiting for the participants to join.</a:t>
            </a:r>
            <a:endParaRPr dirty="0"/>
          </a:p>
          <a:p>
            <a:pPr marL="0" lvl="0" indent="0" algn="l" rtl="0">
              <a:lnSpc>
                <a:spcPct val="100000"/>
              </a:lnSpc>
              <a:spcBef>
                <a:spcPts val="0"/>
              </a:spcBef>
              <a:spcAft>
                <a:spcPts val="0"/>
              </a:spcAft>
              <a:buSzPts val="1400"/>
              <a:buNone/>
            </a:pPr>
            <a:r>
              <a:rPr lang="en-CA" dirty="0"/>
              <a:t>Continue recording for starting the session, just before removing this slide.</a:t>
            </a:r>
            <a:endParaRPr dirty="0"/>
          </a:p>
          <a:p>
            <a:pPr marL="0" lvl="0" indent="0" algn="l" rtl="0">
              <a:lnSpc>
                <a:spcPct val="100000"/>
              </a:lnSpc>
              <a:spcBef>
                <a:spcPts val="0"/>
              </a:spcBef>
              <a:spcAft>
                <a:spcPts val="0"/>
              </a:spcAft>
              <a:buSzPts val="1400"/>
              <a:buNone/>
            </a:pPr>
            <a:r>
              <a:rPr lang="en-CA" dirty="0"/>
              <a:t>Ask participants to use the check for yes and cross for no, so they warm up to the idea of interacting.</a:t>
            </a:r>
            <a:endParaRPr dirty="0"/>
          </a:p>
          <a:p>
            <a:pPr marL="0" lvl="0" indent="0" algn="l" rtl="0">
              <a:lnSpc>
                <a:spcPct val="100000"/>
              </a:lnSpc>
              <a:spcBef>
                <a:spcPts val="0"/>
              </a:spcBef>
              <a:spcAft>
                <a:spcPts val="0"/>
              </a:spcAft>
              <a:buSzPts val="1400"/>
              <a:buNone/>
            </a:pPr>
            <a:r>
              <a:rPr lang="en-CA" dirty="0"/>
              <a:t>---</a:t>
            </a:r>
            <a:endParaRPr dirty="0"/>
          </a:p>
          <a:p>
            <a:pPr marL="0" lvl="0" indent="0" algn="l" rtl="0">
              <a:lnSpc>
                <a:spcPct val="100000"/>
              </a:lnSpc>
              <a:spcBef>
                <a:spcPts val="0"/>
              </a:spcBef>
              <a:spcAft>
                <a:spcPts val="0"/>
              </a:spcAft>
              <a:buSzPts val="1400"/>
              <a:buNone/>
            </a:pPr>
            <a:r>
              <a:rPr lang="en-CA" b="0" dirty="0"/>
              <a:t>Please, via </a:t>
            </a:r>
            <a:r>
              <a:rPr lang="en-CA" dirty="0"/>
              <a:t>the chat box, introduce yourself with </a:t>
            </a:r>
            <a:endParaRPr dirty="0"/>
          </a:p>
          <a:p>
            <a:pPr marL="0" lvl="0" indent="0" algn="l" rtl="0">
              <a:lnSpc>
                <a:spcPct val="100000"/>
              </a:lnSpc>
              <a:spcBef>
                <a:spcPts val="0"/>
              </a:spcBef>
              <a:spcAft>
                <a:spcPts val="0"/>
              </a:spcAft>
              <a:buClr>
                <a:schemeClr val="dk1"/>
              </a:buClr>
              <a:buSzPts val="1200"/>
              <a:buFont typeface="Arial"/>
              <a:buChar char="•"/>
            </a:pPr>
            <a:r>
              <a:rPr lang="en-CA" dirty="0"/>
              <a:t> Name</a:t>
            </a:r>
            <a:endParaRPr dirty="0"/>
          </a:p>
          <a:p>
            <a:pPr marL="0" lvl="0" indent="0" algn="l" rtl="0">
              <a:lnSpc>
                <a:spcPct val="100000"/>
              </a:lnSpc>
              <a:spcBef>
                <a:spcPts val="0"/>
              </a:spcBef>
              <a:spcAft>
                <a:spcPts val="0"/>
              </a:spcAft>
              <a:buClr>
                <a:schemeClr val="dk1"/>
              </a:buClr>
              <a:buSzPts val="1200"/>
              <a:buFont typeface="Arial"/>
              <a:buChar char="•"/>
            </a:pPr>
            <a:r>
              <a:rPr lang="en-CA" dirty="0"/>
              <a:t> Department or Agency</a:t>
            </a:r>
            <a:endParaRPr dirty="0"/>
          </a:p>
          <a:p>
            <a:pPr marL="0" lvl="0" indent="0" algn="l" rtl="0">
              <a:lnSpc>
                <a:spcPct val="100000"/>
              </a:lnSpc>
              <a:spcBef>
                <a:spcPts val="0"/>
              </a:spcBef>
              <a:spcAft>
                <a:spcPts val="0"/>
              </a:spcAft>
              <a:buClr>
                <a:schemeClr val="dk1"/>
              </a:buClr>
              <a:buSzPts val="1200"/>
              <a:buFont typeface="Arial"/>
              <a:buChar char="•"/>
            </a:pPr>
            <a:r>
              <a:rPr lang="en-CA" dirty="0"/>
              <a:t> Where you’re located</a:t>
            </a:r>
            <a:endParaRPr dirty="0"/>
          </a:p>
          <a:p>
            <a:pPr marL="0" lvl="0" indent="0" algn="l" rtl="0">
              <a:lnSpc>
                <a:spcPct val="100000"/>
              </a:lnSpc>
              <a:spcBef>
                <a:spcPts val="0"/>
              </a:spcBef>
              <a:spcAft>
                <a:spcPts val="0"/>
              </a:spcAft>
              <a:buClr>
                <a:schemeClr val="dk1"/>
              </a:buClr>
              <a:buSzPts val="1200"/>
              <a:buFont typeface="Arial"/>
              <a:buChar char="•"/>
            </a:pPr>
            <a:r>
              <a:rPr lang="en-CA" dirty="0"/>
              <a:t> Your expectations for this session</a:t>
            </a:r>
            <a:endParaRPr dirty="0"/>
          </a:p>
        </p:txBody>
      </p:sp>
      <p:sp>
        <p:nvSpPr>
          <p:cNvPr id="91" name="Google Shape;91;p1: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c22de5f0f_0_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8c22de5f0f_0_20: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pPr lvl="0"/>
            <a:r>
              <a:rPr lang="en-US" sz="1200" dirty="0">
                <a:solidFill>
                  <a:schemeClr val="dk1"/>
                </a:solidFill>
                <a:latin typeface="Calibri" panose="020F0502020204030204" pitchFamily="34" charset="0"/>
                <a:cs typeface="Calibri" panose="020F0502020204030204" pitchFamily="34" charset="0"/>
              </a:rPr>
              <a:t>Mindfulness allows us to be fully aware in the moment. We accept our thoughts, feelings, bodily sensations, and surrounding environment, what we’re sensing, without judgment or interpretation.</a:t>
            </a:r>
            <a:endParaRPr lang="en-US" sz="1200" dirty="0">
              <a:solidFill>
                <a:schemeClr val="dk1"/>
              </a:solidFill>
              <a:latin typeface="Calibri" panose="020F0502020204030204" pitchFamily="34" charset="0"/>
              <a:cs typeface="Calibri" panose="020F0502020204030204" pitchFamily="34" charset="0"/>
              <a:sym typeface="Trebuchet MS"/>
            </a:endParaRPr>
          </a:p>
          <a:p>
            <a:pPr lvl="0"/>
            <a:endParaRPr lang="en-US" sz="1200" dirty="0">
              <a:solidFill>
                <a:schemeClr val="dk1"/>
              </a:solidFill>
              <a:latin typeface="Calibri" panose="020F0502020204030204" pitchFamily="34" charset="0"/>
              <a:cs typeface="Calibri" panose="020F0502020204030204" pitchFamily="34" charset="0"/>
              <a:sym typeface="Trebuchet MS"/>
            </a:endParaRPr>
          </a:p>
          <a:p>
            <a:pPr lvl="0"/>
            <a:r>
              <a:rPr lang="en-US" sz="1200" dirty="0">
                <a:solidFill>
                  <a:schemeClr val="dk1"/>
                </a:solidFill>
                <a:latin typeface="Calibri" panose="020F0502020204030204" pitchFamily="34" charset="0"/>
                <a:cs typeface="Calibri" panose="020F0502020204030204" pitchFamily="34" charset="0"/>
                <a:sym typeface="Trebuchet MS"/>
              </a:rPr>
              <a:t>The Mindful Change </a:t>
            </a:r>
            <a:r>
              <a:rPr lang="en-US" sz="1200" dirty="0">
                <a:solidFill>
                  <a:schemeClr val="dk1"/>
                </a:solidFill>
                <a:latin typeface="Calibri" panose="020F0502020204030204" pitchFamily="34" charset="0"/>
                <a:ea typeface="Trebuchet MS"/>
                <a:cs typeface="Calibri" panose="020F0502020204030204" pitchFamily="34" charset="0"/>
                <a:sym typeface="Trebuchet MS"/>
              </a:rPr>
              <a:t>Leader, while acknowledging there is a big picture and ambiguity about the future, is present, curious, and non-judgmental. </a:t>
            </a:r>
          </a:p>
          <a:p>
            <a:pPr marL="0" lvl="0" indent="0" algn="l" rtl="0">
              <a:lnSpc>
                <a:spcPct val="100000"/>
              </a:lnSpc>
              <a:spcBef>
                <a:spcPts val="0"/>
              </a:spcBef>
              <a:spcAft>
                <a:spcPts val="0"/>
              </a:spcAft>
              <a:buSzPts val="1400"/>
              <a:buNone/>
            </a:pPr>
            <a:endParaRPr dirty="0"/>
          </a:p>
        </p:txBody>
      </p:sp>
      <p:sp>
        <p:nvSpPr>
          <p:cNvPr id="104" name="Google Shape;104;g8c22de5f0f_0_20: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6</a:t>
            </a:fld>
            <a:endParaRPr dirty="0"/>
          </a:p>
        </p:txBody>
      </p:sp>
    </p:spTree>
    <p:extLst>
      <p:ext uri="{BB962C8B-B14F-4D97-AF65-F5344CB8AC3E}">
        <p14:creationId xmlns:p14="http://schemas.microsoft.com/office/powerpoint/2010/main" val="326700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666666"/>
                </a:solidFill>
                <a:highlight>
                  <a:srgbClr val="FFFFFF"/>
                </a:highlight>
                <a:latin typeface="Calibri" panose="020F0502020204030204" pitchFamily="34" charset="0"/>
                <a:cs typeface="Calibri" panose="020F0502020204030204" pitchFamily="34" charset="0"/>
              </a:rPr>
              <a:t>« L’interrogation est la clé de la transformation. Dans un système complexe, les réponses expirent rapidement, mais les bonnes questions vous serviront toujours. Les questions vous permettent de voir clairement les défis pernicieux, de les comprendre d’une autre manière et de trouver des solutions surprenantes qui mènent à une transformation. »</a:t>
            </a:r>
            <a:r>
              <a:rPr lang="fr-CA" sz="1200" dirty="0">
                <a:solidFill>
                  <a:srgbClr val="5D554F"/>
                </a:solidFill>
                <a:highlight>
                  <a:srgbClr val="FFFFFF"/>
                </a:highligh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12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l’interrogation qui vous permet de décider quelle est la prochaine étape intelligente.</a:t>
            </a:r>
            <a:r>
              <a:rPr lang="fr-CA" sz="1200" dirty="0">
                <a:solidFill>
                  <a:srgbClr val="5D554F"/>
                </a:solidFill>
                <a:highlight>
                  <a:srgbClr val="FFFFFF"/>
                </a:highlight>
                <a:latin typeface="Calibri" panose="020F0502020204030204" pitchFamily="34" charset="0"/>
                <a:cs typeface="Calibri" panose="020F0502020204030204" pitchFamily="34" charset="0"/>
              </a:rPr>
              <a:t> »</a:t>
            </a:r>
            <a:r>
              <a:rPr lang="fr-CA" sz="1200" dirty="0">
                <a:solidFill>
                  <a:srgbClr val="222222"/>
                </a:solidFill>
                <a:highlight>
                  <a:srgbClr val="FFFFFF"/>
                </a:highlight>
                <a:latin typeface="Calibri" panose="020F0502020204030204" pitchFamily="34" charset="0"/>
                <a:cs typeface="Calibri" panose="020F0502020204030204" pitchFamily="34" charset="0"/>
              </a:rPr>
              <a:t> </a:t>
            </a: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dirty="0"/>
          </a:p>
        </p:txBody>
      </p:sp>
      <p:sp>
        <p:nvSpPr>
          <p:cNvPr id="181" name="Google Shape;181;p8: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t>
            </a:r>
            <a:r>
              <a:rPr lang="en-CA" sz="1200" u="sng" dirty="0">
                <a:solidFill>
                  <a:srgbClr val="0000FF"/>
                </a:solidFill>
                <a:effectLst/>
                <a:latin typeface="Arial" panose="020B0604020202020204" pitchFamily="34" charset="0"/>
                <a:ea typeface="MS Mincho" panose="020B0400000000000000" pitchFamily="49" charset="-128"/>
                <a:cs typeface="Times New Roman" panose="02020603050405020304" pitchFamily="18" charset="0"/>
                <a:hlinkClick r:id="rId3"/>
              </a:rPr>
              <a:t>Human Systems Dynamics Institute</a:t>
            </a:r>
            <a:endParaRPr lang="en-CA" sz="1200" dirty="0">
              <a:effectLst/>
              <a:latin typeface="Calibri" panose="020F0502020204030204" pitchFamily="34" charset="0"/>
              <a:ea typeface="MS Mincho" panose="020B0400000000000000" pitchFamily="49" charset="-128"/>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BE65C6A-F96D-461F-B7D1-D073EA0A48A7}" type="slidenum">
              <a:rPr lang="en-CA" smtClean="0"/>
              <a:t>9</a:t>
            </a:fld>
            <a:endParaRPr lang="en-CA"/>
          </a:p>
        </p:txBody>
      </p:sp>
    </p:spTree>
    <p:extLst>
      <p:ext uri="{BB962C8B-B14F-4D97-AF65-F5344CB8AC3E}">
        <p14:creationId xmlns:p14="http://schemas.microsoft.com/office/powerpoint/2010/main" val="3394463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Equity Meets Design</a:t>
            </a:r>
            <a:r>
              <a:rPr lang="en-US" dirty="0"/>
              <a:t>: Description from “An Introduction to Equity-Centered Design,” by Intentional Futures</a:t>
            </a:r>
            <a:endParaRPr lang="en-CA" dirty="0"/>
          </a:p>
        </p:txBody>
      </p:sp>
      <p:sp>
        <p:nvSpPr>
          <p:cNvPr id="4" name="Slide Number Placeholder 3"/>
          <p:cNvSpPr>
            <a:spLocks noGrp="1"/>
          </p:cNvSpPr>
          <p:nvPr>
            <p:ph type="sldNum" sz="quarter" idx="5"/>
          </p:nvPr>
        </p:nvSpPr>
        <p:spPr/>
        <p:txBody>
          <a:bodyPr/>
          <a:lstStyle/>
          <a:p>
            <a:fld id="{EBE65C6A-F96D-461F-B7D1-D073EA0A48A7}" type="slidenum">
              <a:rPr lang="en-CA" smtClean="0"/>
              <a:t>10</a:t>
            </a:fld>
            <a:endParaRPr lang="en-CA"/>
          </a:p>
        </p:txBody>
      </p:sp>
    </p:spTree>
    <p:extLst>
      <p:ext uri="{BB962C8B-B14F-4D97-AF65-F5344CB8AC3E}">
        <p14:creationId xmlns:p14="http://schemas.microsoft.com/office/powerpoint/2010/main" val="3087972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014ff5e07_0_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8014ff5e07_0_1: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pPr marL="76200">
              <a:lnSpc>
                <a:spcPct val="150000"/>
              </a:lnSpc>
              <a:spcBef>
                <a:spcPts val="100"/>
              </a:spcBef>
              <a:buClr>
                <a:srgbClr val="1C4587"/>
              </a:buClr>
              <a:buSzPts val="2400"/>
            </a:pPr>
            <a:r>
              <a:rPr lang="en-US" sz="1200" dirty="0">
                <a:solidFill>
                  <a:schemeClr val="dk1"/>
                </a:solidFill>
                <a:latin typeface="Calibri" panose="020F0502020204030204" pitchFamily="34" charset="0"/>
                <a:ea typeface="Trebuchet MS"/>
                <a:cs typeface="Calibri" panose="020F0502020204030204" pitchFamily="34" charset="0"/>
                <a:sym typeface="Trebuchet MS"/>
              </a:rPr>
              <a:t>Our intention is to cultivate relationships.  </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Turn judgment into </a:t>
            </a: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curiosity</a:t>
            </a:r>
          </a:p>
          <a:p>
            <a:pPr marL="457200" lvl="0" indent="-381000" algn="l" rtl="0">
              <a:lnSpc>
                <a:spcPct val="150000"/>
              </a:lnSpc>
              <a:spcBef>
                <a:spcPts val="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Turn disagreement into </a:t>
            </a: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shared exploration</a:t>
            </a:r>
          </a:p>
          <a:p>
            <a:pPr marL="457200" lvl="0" indent="-381000" algn="l" rtl="0">
              <a:lnSpc>
                <a:spcPct val="150000"/>
              </a:lnSpc>
              <a:spcBef>
                <a:spcPts val="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Turn defensiveness into </a:t>
            </a: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self-reflection</a:t>
            </a:r>
          </a:p>
          <a:p>
            <a:pPr marL="457200" lvl="0" indent="-381000" algn="l" rtl="0">
              <a:lnSpc>
                <a:spcPct val="150000"/>
              </a:lnSpc>
              <a:spcBef>
                <a:spcPts val="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Turn assumptions into </a:t>
            </a: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questions</a:t>
            </a:r>
          </a:p>
          <a:p>
            <a:pPr marL="0" lvl="0" indent="0" algn="l" rtl="0">
              <a:lnSpc>
                <a:spcPct val="100000"/>
              </a:lnSpc>
              <a:spcBef>
                <a:spcPts val="0"/>
              </a:spcBef>
              <a:spcAft>
                <a:spcPts val="0"/>
              </a:spcAft>
              <a:buSzPts val="1400"/>
              <a:buNone/>
            </a:pPr>
            <a:endParaRPr dirty="0"/>
          </a:p>
        </p:txBody>
      </p:sp>
      <p:sp>
        <p:nvSpPr>
          <p:cNvPr id="189" name="Google Shape;189;g8014ff5e07_0_1: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7" name="Google Shape;2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pic>
        <p:nvPicPr>
          <p:cNvPr id="30" name="Google Shape;30;p19" descr="850px-IOCN_RICO_logo_RGB_300dpi"/>
          <p:cNvPicPr preferRelativeResize="0"/>
          <p:nvPr/>
        </p:nvPicPr>
        <p:blipFill rotWithShape="1">
          <a:blip r:embed="rId2">
            <a:alphaModFix/>
          </a:blip>
          <a:srcRect/>
          <a:stretch/>
        </p:blipFill>
        <p:spPr>
          <a:xfrm>
            <a:off x="482635" y="260648"/>
            <a:ext cx="8265829" cy="106908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2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8" name="Google Shape;38;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4" name="Google Shape;44;p2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2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2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3" name="Google Shape;53;p2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4" name="Google Shape;54;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5" name="Google Shape;65;p2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6" name="Google Shape;66;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2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p2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3" name="Google Shape;73;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pic>
        <p:nvPicPr>
          <p:cNvPr id="15" name="Google Shape;15;p17"/>
          <p:cNvPicPr preferRelativeResize="0"/>
          <p:nvPr/>
        </p:nvPicPr>
        <p:blipFill rotWithShape="1">
          <a:blip r:embed="rId12">
            <a:alphaModFix/>
          </a:blip>
          <a:srcRect/>
          <a:stretch/>
        </p:blipFill>
        <p:spPr>
          <a:xfrm rot="242689">
            <a:off x="8320093" y="6394593"/>
            <a:ext cx="414615" cy="404664"/>
          </a:xfrm>
          <a:prstGeom prst="rect">
            <a:avLst/>
          </a:prstGeom>
          <a:noFill/>
          <a:ln>
            <a:noFill/>
          </a:ln>
        </p:spPr>
      </p:pic>
      <p:sp>
        <p:nvSpPr>
          <p:cNvPr id="16" name="Google Shape;16;p17"/>
          <p:cNvSpPr txBox="1"/>
          <p:nvPr/>
        </p:nvSpPr>
        <p:spPr>
          <a:xfrm>
            <a:off x="8388424" y="6448251"/>
            <a:ext cx="36004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CA" sz="11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sp>
        <p:nvSpPr>
          <p:cNvPr id="17" name="Google Shape;17;p17"/>
          <p:cNvSpPr txBox="1"/>
          <p:nvPr/>
        </p:nvSpPr>
        <p:spPr>
          <a:xfrm>
            <a:off x="0" y="0"/>
            <a:ext cx="9144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 name="MSIPCMContentMarking" descr="{&quot;HashCode&quot;:-1880398799,&quot;Placement&quot;:&quot;Header&quot;,&quot;Top&quot;:0.0,&quot;Left&quot;:502.4445,&quot;SlideWidth&quot;:720,&quot;SlideHeight&quot;:540}">
            <a:extLst>
              <a:ext uri="{FF2B5EF4-FFF2-40B4-BE49-F238E27FC236}">
                <a16:creationId xmlns:a16="http://schemas.microsoft.com/office/drawing/2014/main" id="{C140B19C-574F-4CB9-8AFD-A20624AF1B78}"/>
              </a:ext>
            </a:extLst>
          </p:cNvPr>
          <p:cNvSpPr txBox="1"/>
          <p:nvPr userDrawn="1"/>
        </p:nvSpPr>
        <p:spPr>
          <a:xfrm>
            <a:off x="6381045" y="0"/>
            <a:ext cx="2762954" cy="280749"/>
          </a:xfrm>
          <a:prstGeom prst="rect">
            <a:avLst/>
          </a:prstGeom>
          <a:noFill/>
        </p:spPr>
        <p:txBody>
          <a:bodyPr vert="horz" wrap="square" lIns="0" tIns="0" rIns="0" bIns="0" rtlCol="0" anchor="ctr" anchorCtr="1">
            <a:spAutoFit/>
          </a:bodyPr>
          <a:lstStyle/>
          <a:p>
            <a:pPr algn="r">
              <a:spcBef>
                <a:spcPts val="0"/>
              </a:spcBef>
              <a:spcAft>
                <a:spcPts val="0"/>
              </a:spcAft>
            </a:pPr>
            <a:r>
              <a:rPr lang="en-US" sz="1200">
                <a:solidFill>
                  <a:srgbClr val="000000"/>
                </a:solidFill>
                <a:latin typeface="Arial" panose="020B0604020202020204" pitchFamily="34" charset="0"/>
              </a:rPr>
              <a:t>UNCLASSIFIED / NON CLASSIFIÉ</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tags" Target="../tags/tag11.xml"/><Relationship Id="rId7" Type="http://schemas.openxmlformats.org/officeDocument/2006/relationships/notesSlide" Target="../notesSlides/notesSlide9.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3.xml"/><Relationship Id="rId5" Type="http://schemas.openxmlformats.org/officeDocument/2006/relationships/tags" Target="../tags/tag13.xml"/><Relationship Id="rId10" Type="http://schemas.openxmlformats.org/officeDocument/2006/relationships/image" Target="../media/image15.png"/><Relationship Id="rId4" Type="http://schemas.openxmlformats.org/officeDocument/2006/relationships/tags" Target="../tags/tag12.xml"/><Relationship Id="rId9" Type="http://schemas.openxmlformats.org/officeDocument/2006/relationships/hyperlink" Target="https://www.hsdinstitute.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hyperlink" Target="https://www.hsdinstitute.or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6.xml"/><Relationship Id="rId7" Type="http://schemas.openxmlformats.org/officeDocument/2006/relationships/notesSlide" Target="../notesSlides/notesSlide1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3.xml"/><Relationship Id="rId5" Type="http://schemas.openxmlformats.org/officeDocument/2006/relationships/tags" Target="../tags/tag18.xml"/><Relationship Id="rId10" Type="http://schemas.openxmlformats.org/officeDocument/2006/relationships/image" Target="../media/image23.png"/><Relationship Id="rId4" Type="http://schemas.openxmlformats.org/officeDocument/2006/relationships/tags" Target="../tags/tag17.xml"/><Relationship Id="rId9" Type="http://schemas.openxmlformats.org/officeDocument/2006/relationships/hyperlink" Target="https://www.hsdinstitute.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www.hsdinstitute.org/" TargetMode="External"/></Relationships>
</file>

<file path=ppt/slides/_rels/slide15.xml.rels><?xml version="1.0" encoding="UTF-8" standalone="yes"?>
<Relationships xmlns="http://schemas.openxmlformats.org/package/2006/relationships"><Relationship Id="rId117" Type="http://schemas.openxmlformats.org/officeDocument/2006/relationships/image" Target="../media/image85.png"/><Relationship Id="rId21" Type="http://schemas.openxmlformats.org/officeDocument/2006/relationships/image" Target="../media/image37.png"/><Relationship Id="rId42" Type="http://schemas.openxmlformats.org/officeDocument/2006/relationships/customXml" Target="../ink/ink19.xml"/><Relationship Id="rId63" Type="http://schemas.openxmlformats.org/officeDocument/2006/relationships/image" Target="../media/image58.png"/><Relationship Id="rId84" Type="http://schemas.openxmlformats.org/officeDocument/2006/relationships/customXml" Target="../ink/ink40.xml"/><Relationship Id="rId138" Type="http://schemas.openxmlformats.org/officeDocument/2006/relationships/customXml" Target="../ink/ink67.xml"/><Relationship Id="rId159" Type="http://schemas.openxmlformats.org/officeDocument/2006/relationships/image" Target="../media/image106.png"/><Relationship Id="rId170" Type="http://schemas.openxmlformats.org/officeDocument/2006/relationships/customXml" Target="../ink/ink83.xml"/><Relationship Id="rId191" Type="http://schemas.openxmlformats.org/officeDocument/2006/relationships/image" Target="../media/image122.png"/><Relationship Id="rId205" Type="http://schemas.openxmlformats.org/officeDocument/2006/relationships/image" Target="../media/image129.png"/><Relationship Id="rId107" Type="http://schemas.openxmlformats.org/officeDocument/2006/relationships/image" Target="../media/image80.png"/><Relationship Id="rId11" Type="http://schemas.openxmlformats.org/officeDocument/2006/relationships/image" Target="../media/image32.png"/><Relationship Id="rId32" Type="http://schemas.openxmlformats.org/officeDocument/2006/relationships/customXml" Target="../ink/ink14.xml"/><Relationship Id="rId53" Type="http://schemas.openxmlformats.org/officeDocument/2006/relationships/image" Target="../media/image53.png"/><Relationship Id="rId74" Type="http://schemas.openxmlformats.org/officeDocument/2006/relationships/customXml" Target="../ink/ink35.xml"/><Relationship Id="rId128" Type="http://schemas.openxmlformats.org/officeDocument/2006/relationships/customXml" Target="../ink/ink62.xml"/><Relationship Id="rId149" Type="http://schemas.openxmlformats.org/officeDocument/2006/relationships/image" Target="../media/image101.png"/><Relationship Id="rId5" Type="http://schemas.openxmlformats.org/officeDocument/2006/relationships/image" Target="../media/image25.svg"/><Relationship Id="rId95" Type="http://schemas.openxmlformats.org/officeDocument/2006/relationships/image" Target="../media/image74.png"/><Relationship Id="rId160" Type="http://schemas.openxmlformats.org/officeDocument/2006/relationships/customXml" Target="../ink/ink78.xml"/><Relationship Id="rId181" Type="http://schemas.openxmlformats.org/officeDocument/2006/relationships/image" Target="../media/image117.png"/><Relationship Id="rId22" Type="http://schemas.openxmlformats.org/officeDocument/2006/relationships/customXml" Target="../ink/ink9.xml"/><Relationship Id="rId43" Type="http://schemas.openxmlformats.org/officeDocument/2006/relationships/image" Target="../media/image48.png"/><Relationship Id="rId64" Type="http://schemas.openxmlformats.org/officeDocument/2006/relationships/customXml" Target="../ink/ink30.xml"/><Relationship Id="rId118" Type="http://schemas.openxmlformats.org/officeDocument/2006/relationships/customXml" Target="../ink/ink57.xml"/><Relationship Id="rId139" Type="http://schemas.openxmlformats.org/officeDocument/2006/relationships/image" Target="../media/image96.png"/><Relationship Id="rId85" Type="http://schemas.openxmlformats.org/officeDocument/2006/relationships/image" Target="../media/image69.png"/><Relationship Id="rId150" Type="http://schemas.openxmlformats.org/officeDocument/2006/relationships/customXml" Target="../ink/ink73.xml"/><Relationship Id="rId171" Type="http://schemas.openxmlformats.org/officeDocument/2006/relationships/image" Target="../media/image112.png"/><Relationship Id="rId192" Type="http://schemas.openxmlformats.org/officeDocument/2006/relationships/customXml" Target="../ink/ink94.xml"/><Relationship Id="rId12" Type="http://schemas.openxmlformats.org/officeDocument/2006/relationships/customXml" Target="../ink/ink4.xml"/><Relationship Id="rId33" Type="http://schemas.openxmlformats.org/officeDocument/2006/relationships/image" Target="../media/image43.png"/><Relationship Id="rId108" Type="http://schemas.openxmlformats.org/officeDocument/2006/relationships/customXml" Target="../ink/ink52.xml"/><Relationship Id="rId129" Type="http://schemas.openxmlformats.org/officeDocument/2006/relationships/image" Target="../media/image91.png"/><Relationship Id="rId54" Type="http://schemas.openxmlformats.org/officeDocument/2006/relationships/customXml" Target="../ink/ink25.xml"/><Relationship Id="rId75" Type="http://schemas.openxmlformats.org/officeDocument/2006/relationships/image" Target="../media/image64.png"/><Relationship Id="rId96" Type="http://schemas.openxmlformats.org/officeDocument/2006/relationships/customXml" Target="../ink/ink46.xml"/><Relationship Id="rId140" Type="http://schemas.openxmlformats.org/officeDocument/2006/relationships/customXml" Target="../ink/ink68.xml"/><Relationship Id="rId161" Type="http://schemas.openxmlformats.org/officeDocument/2006/relationships/image" Target="../media/image107.png"/><Relationship Id="rId182" Type="http://schemas.openxmlformats.org/officeDocument/2006/relationships/customXml" Target="../ink/ink89.xml"/><Relationship Id="rId6" Type="http://schemas.openxmlformats.org/officeDocument/2006/relationships/customXml" Target="../ink/ink1.xml"/><Relationship Id="rId23" Type="http://schemas.openxmlformats.org/officeDocument/2006/relationships/image" Target="../media/image38.png"/><Relationship Id="rId119" Type="http://schemas.openxmlformats.org/officeDocument/2006/relationships/image" Target="../media/image86.png"/><Relationship Id="rId44" Type="http://schemas.openxmlformats.org/officeDocument/2006/relationships/customXml" Target="../ink/ink20.xml"/><Relationship Id="rId65" Type="http://schemas.openxmlformats.org/officeDocument/2006/relationships/image" Target="../media/image59.png"/><Relationship Id="rId86" Type="http://schemas.openxmlformats.org/officeDocument/2006/relationships/customXml" Target="../ink/ink41.xml"/><Relationship Id="rId130" Type="http://schemas.openxmlformats.org/officeDocument/2006/relationships/customXml" Target="../ink/ink63.xml"/><Relationship Id="rId151" Type="http://schemas.openxmlformats.org/officeDocument/2006/relationships/image" Target="../media/image102.png"/><Relationship Id="rId172" Type="http://schemas.openxmlformats.org/officeDocument/2006/relationships/customXml" Target="../ink/ink84.xml"/><Relationship Id="rId193" Type="http://schemas.openxmlformats.org/officeDocument/2006/relationships/image" Target="../media/image123.png"/><Relationship Id="rId13" Type="http://schemas.openxmlformats.org/officeDocument/2006/relationships/image" Target="../media/image33.png"/><Relationship Id="rId109" Type="http://schemas.openxmlformats.org/officeDocument/2006/relationships/image" Target="../media/image81.png"/><Relationship Id="rId34" Type="http://schemas.openxmlformats.org/officeDocument/2006/relationships/customXml" Target="../ink/ink15.xml"/><Relationship Id="rId55" Type="http://schemas.openxmlformats.org/officeDocument/2006/relationships/image" Target="../media/image54.png"/><Relationship Id="rId76" Type="http://schemas.openxmlformats.org/officeDocument/2006/relationships/customXml" Target="../ink/ink36.xml"/><Relationship Id="rId97" Type="http://schemas.openxmlformats.org/officeDocument/2006/relationships/image" Target="../media/image75.png"/><Relationship Id="rId120" Type="http://schemas.openxmlformats.org/officeDocument/2006/relationships/customXml" Target="../ink/ink58.xml"/><Relationship Id="rId141" Type="http://schemas.openxmlformats.org/officeDocument/2006/relationships/image" Target="../media/image97.png"/><Relationship Id="rId7" Type="http://schemas.openxmlformats.org/officeDocument/2006/relationships/image" Target="../media/image300.png"/><Relationship Id="rId162" Type="http://schemas.openxmlformats.org/officeDocument/2006/relationships/customXml" Target="../ink/ink79.xml"/><Relationship Id="rId183" Type="http://schemas.openxmlformats.org/officeDocument/2006/relationships/image" Target="../media/image118.png"/><Relationship Id="rId24" Type="http://schemas.openxmlformats.org/officeDocument/2006/relationships/customXml" Target="../ink/ink10.xml"/><Relationship Id="rId40" Type="http://schemas.openxmlformats.org/officeDocument/2006/relationships/customXml" Target="../ink/ink18.xml"/><Relationship Id="rId45" Type="http://schemas.openxmlformats.org/officeDocument/2006/relationships/image" Target="../media/image49.png"/><Relationship Id="rId66" Type="http://schemas.openxmlformats.org/officeDocument/2006/relationships/customXml" Target="../ink/ink31.xml"/><Relationship Id="rId87" Type="http://schemas.openxmlformats.org/officeDocument/2006/relationships/image" Target="../media/image70.png"/><Relationship Id="rId110" Type="http://schemas.openxmlformats.org/officeDocument/2006/relationships/customXml" Target="../ink/ink53.xml"/><Relationship Id="rId115" Type="http://schemas.openxmlformats.org/officeDocument/2006/relationships/image" Target="../media/image84.png"/><Relationship Id="rId131" Type="http://schemas.openxmlformats.org/officeDocument/2006/relationships/image" Target="../media/image92.png"/><Relationship Id="rId136" Type="http://schemas.openxmlformats.org/officeDocument/2006/relationships/customXml" Target="../ink/ink66.xml"/><Relationship Id="rId157" Type="http://schemas.openxmlformats.org/officeDocument/2006/relationships/image" Target="../media/image105.png"/><Relationship Id="rId178" Type="http://schemas.openxmlformats.org/officeDocument/2006/relationships/customXml" Target="../ink/ink87.xml"/><Relationship Id="rId61" Type="http://schemas.openxmlformats.org/officeDocument/2006/relationships/image" Target="../media/image57.png"/><Relationship Id="rId82" Type="http://schemas.openxmlformats.org/officeDocument/2006/relationships/customXml" Target="../ink/ink39.xml"/><Relationship Id="rId152" Type="http://schemas.openxmlformats.org/officeDocument/2006/relationships/customXml" Target="../ink/ink74.xml"/><Relationship Id="rId173" Type="http://schemas.openxmlformats.org/officeDocument/2006/relationships/image" Target="../media/image113.png"/><Relationship Id="rId194" Type="http://schemas.openxmlformats.org/officeDocument/2006/relationships/customXml" Target="../ink/ink95.xml"/><Relationship Id="rId199" Type="http://schemas.openxmlformats.org/officeDocument/2006/relationships/image" Target="../media/image126.png"/><Relationship Id="rId203" Type="http://schemas.openxmlformats.org/officeDocument/2006/relationships/image" Target="../media/image128.png"/><Relationship Id="rId19" Type="http://schemas.openxmlformats.org/officeDocument/2006/relationships/image" Target="../media/image36.png"/><Relationship Id="rId14" Type="http://schemas.openxmlformats.org/officeDocument/2006/relationships/customXml" Target="../ink/ink5.xml"/><Relationship Id="rId30" Type="http://schemas.openxmlformats.org/officeDocument/2006/relationships/customXml" Target="../ink/ink13.xml"/><Relationship Id="rId35" Type="http://schemas.openxmlformats.org/officeDocument/2006/relationships/image" Target="../media/image44.png"/><Relationship Id="rId56" Type="http://schemas.openxmlformats.org/officeDocument/2006/relationships/customXml" Target="../ink/ink26.xml"/><Relationship Id="rId77" Type="http://schemas.openxmlformats.org/officeDocument/2006/relationships/image" Target="../media/image65.png"/><Relationship Id="rId100" Type="http://schemas.openxmlformats.org/officeDocument/2006/relationships/customXml" Target="../ink/ink48.xml"/><Relationship Id="rId105" Type="http://schemas.openxmlformats.org/officeDocument/2006/relationships/image" Target="../media/image79.png"/><Relationship Id="rId126" Type="http://schemas.openxmlformats.org/officeDocument/2006/relationships/customXml" Target="../ink/ink61.xml"/><Relationship Id="rId147" Type="http://schemas.openxmlformats.org/officeDocument/2006/relationships/image" Target="../media/image100.png"/><Relationship Id="rId168" Type="http://schemas.openxmlformats.org/officeDocument/2006/relationships/customXml" Target="../ink/ink82.xml"/><Relationship Id="rId8" Type="http://schemas.openxmlformats.org/officeDocument/2006/relationships/customXml" Target="../ink/ink2.xml"/><Relationship Id="rId51" Type="http://schemas.openxmlformats.org/officeDocument/2006/relationships/image" Target="../media/image52.png"/><Relationship Id="rId72" Type="http://schemas.openxmlformats.org/officeDocument/2006/relationships/customXml" Target="../ink/ink34.xml"/><Relationship Id="rId93" Type="http://schemas.openxmlformats.org/officeDocument/2006/relationships/image" Target="../media/image73.png"/><Relationship Id="rId98" Type="http://schemas.openxmlformats.org/officeDocument/2006/relationships/customXml" Target="../ink/ink47.xml"/><Relationship Id="rId121" Type="http://schemas.openxmlformats.org/officeDocument/2006/relationships/image" Target="../media/image87.png"/><Relationship Id="rId142" Type="http://schemas.openxmlformats.org/officeDocument/2006/relationships/customXml" Target="../ink/ink69.xml"/><Relationship Id="rId163" Type="http://schemas.openxmlformats.org/officeDocument/2006/relationships/image" Target="../media/image108.png"/><Relationship Id="rId184" Type="http://schemas.openxmlformats.org/officeDocument/2006/relationships/customXml" Target="../ink/ink90.xml"/><Relationship Id="rId189" Type="http://schemas.openxmlformats.org/officeDocument/2006/relationships/image" Target="../media/image121.png"/><Relationship Id="rId3" Type="http://schemas.openxmlformats.org/officeDocument/2006/relationships/hyperlink" Target="https://www.hsdinstitute.org/" TargetMode="External"/><Relationship Id="rId25" Type="http://schemas.openxmlformats.org/officeDocument/2006/relationships/image" Target="../media/image39.png"/><Relationship Id="rId46" Type="http://schemas.openxmlformats.org/officeDocument/2006/relationships/customXml" Target="../ink/ink21.xml"/><Relationship Id="rId67" Type="http://schemas.openxmlformats.org/officeDocument/2006/relationships/image" Target="../media/image60.png"/><Relationship Id="rId116" Type="http://schemas.openxmlformats.org/officeDocument/2006/relationships/customXml" Target="../ink/ink56.xml"/><Relationship Id="rId137" Type="http://schemas.openxmlformats.org/officeDocument/2006/relationships/image" Target="../media/image95.png"/><Relationship Id="rId158" Type="http://schemas.openxmlformats.org/officeDocument/2006/relationships/customXml" Target="../ink/ink77.xml"/><Relationship Id="rId20" Type="http://schemas.openxmlformats.org/officeDocument/2006/relationships/customXml" Target="../ink/ink8.xml"/><Relationship Id="rId41" Type="http://schemas.openxmlformats.org/officeDocument/2006/relationships/image" Target="../media/image47.png"/><Relationship Id="rId62" Type="http://schemas.openxmlformats.org/officeDocument/2006/relationships/customXml" Target="../ink/ink29.xml"/><Relationship Id="rId83" Type="http://schemas.openxmlformats.org/officeDocument/2006/relationships/image" Target="../media/image68.png"/><Relationship Id="rId88" Type="http://schemas.openxmlformats.org/officeDocument/2006/relationships/customXml" Target="../ink/ink42.xml"/><Relationship Id="rId111" Type="http://schemas.openxmlformats.org/officeDocument/2006/relationships/image" Target="../media/image82.png"/><Relationship Id="rId132" Type="http://schemas.openxmlformats.org/officeDocument/2006/relationships/customXml" Target="../ink/ink64.xml"/><Relationship Id="rId153" Type="http://schemas.openxmlformats.org/officeDocument/2006/relationships/image" Target="../media/image103.png"/><Relationship Id="rId174" Type="http://schemas.openxmlformats.org/officeDocument/2006/relationships/customXml" Target="../ink/ink85.xml"/><Relationship Id="rId179" Type="http://schemas.openxmlformats.org/officeDocument/2006/relationships/image" Target="../media/image116.png"/><Relationship Id="rId195" Type="http://schemas.openxmlformats.org/officeDocument/2006/relationships/image" Target="../media/image124.png"/><Relationship Id="rId190" Type="http://schemas.openxmlformats.org/officeDocument/2006/relationships/customXml" Target="../ink/ink93.xml"/><Relationship Id="rId204" Type="http://schemas.openxmlformats.org/officeDocument/2006/relationships/customXml" Target="../ink/ink100.xml"/><Relationship Id="rId15" Type="http://schemas.openxmlformats.org/officeDocument/2006/relationships/image" Target="../media/image34.png"/><Relationship Id="rId36" Type="http://schemas.openxmlformats.org/officeDocument/2006/relationships/customXml" Target="../ink/ink16.xml"/><Relationship Id="rId57" Type="http://schemas.openxmlformats.org/officeDocument/2006/relationships/image" Target="../media/image55.png"/><Relationship Id="rId106" Type="http://schemas.openxmlformats.org/officeDocument/2006/relationships/customXml" Target="../ink/ink51.xml"/><Relationship Id="rId127" Type="http://schemas.openxmlformats.org/officeDocument/2006/relationships/image" Target="../media/image90.png"/><Relationship Id="rId10" Type="http://schemas.openxmlformats.org/officeDocument/2006/relationships/customXml" Target="../ink/ink3.xml"/><Relationship Id="rId31" Type="http://schemas.openxmlformats.org/officeDocument/2006/relationships/image" Target="../media/image42.png"/><Relationship Id="rId52" Type="http://schemas.openxmlformats.org/officeDocument/2006/relationships/customXml" Target="../ink/ink24.xml"/><Relationship Id="rId73" Type="http://schemas.openxmlformats.org/officeDocument/2006/relationships/image" Target="../media/image63.png"/><Relationship Id="rId78" Type="http://schemas.openxmlformats.org/officeDocument/2006/relationships/customXml" Target="../ink/ink37.xml"/><Relationship Id="rId94" Type="http://schemas.openxmlformats.org/officeDocument/2006/relationships/customXml" Target="../ink/ink45.xml"/><Relationship Id="rId99" Type="http://schemas.openxmlformats.org/officeDocument/2006/relationships/image" Target="../media/image76.png"/><Relationship Id="rId101" Type="http://schemas.openxmlformats.org/officeDocument/2006/relationships/image" Target="../media/image77.png"/><Relationship Id="rId122" Type="http://schemas.openxmlformats.org/officeDocument/2006/relationships/customXml" Target="../ink/ink59.xml"/><Relationship Id="rId143" Type="http://schemas.openxmlformats.org/officeDocument/2006/relationships/image" Target="../media/image98.png"/><Relationship Id="rId148" Type="http://schemas.openxmlformats.org/officeDocument/2006/relationships/customXml" Target="../ink/ink72.xml"/><Relationship Id="rId164" Type="http://schemas.openxmlformats.org/officeDocument/2006/relationships/customXml" Target="../ink/ink80.xml"/><Relationship Id="rId169" Type="http://schemas.openxmlformats.org/officeDocument/2006/relationships/image" Target="../media/image111.png"/><Relationship Id="rId185" Type="http://schemas.openxmlformats.org/officeDocument/2006/relationships/image" Target="../media/image119.png"/><Relationship Id="rId4" Type="http://schemas.openxmlformats.org/officeDocument/2006/relationships/image" Target="../media/image24.png"/><Relationship Id="rId9" Type="http://schemas.openxmlformats.org/officeDocument/2006/relationships/image" Target="../media/image31.png"/><Relationship Id="rId180" Type="http://schemas.openxmlformats.org/officeDocument/2006/relationships/customXml" Target="../ink/ink88.xml"/><Relationship Id="rId26" Type="http://schemas.openxmlformats.org/officeDocument/2006/relationships/customXml" Target="../ink/ink11.xml"/><Relationship Id="rId47" Type="http://schemas.openxmlformats.org/officeDocument/2006/relationships/image" Target="../media/image50.png"/><Relationship Id="rId68" Type="http://schemas.openxmlformats.org/officeDocument/2006/relationships/customXml" Target="../ink/ink32.xml"/><Relationship Id="rId89" Type="http://schemas.openxmlformats.org/officeDocument/2006/relationships/image" Target="../media/image71.png"/><Relationship Id="rId112" Type="http://schemas.openxmlformats.org/officeDocument/2006/relationships/customXml" Target="../ink/ink54.xml"/><Relationship Id="rId133" Type="http://schemas.openxmlformats.org/officeDocument/2006/relationships/image" Target="../media/image93.png"/><Relationship Id="rId154" Type="http://schemas.openxmlformats.org/officeDocument/2006/relationships/customXml" Target="../ink/ink75.xml"/><Relationship Id="rId175" Type="http://schemas.openxmlformats.org/officeDocument/2006/relationships/image" Target="../media/image114.png"/><Relationship Id="rId196" Type="http://schemas.openxmlformats.org/officeDocument/2006/relationships/customXml" Target="../ink/ink96.xml"/><Relationship Id="rId200" Type="http://schemas.openxmlformats.org/officeDocument/2006/relationships/customXml" Target="../ink/ink98.xml"/><Relationship Id="rId16" Type="http://schemas.openxmlformats.org/officeDocument/2006/relationships/customXml" Target="../ink/ink6.xml"/><Relationship Id="rId37" Type="http://schemas.openxmlformats.org/officeDocument/2006/relationships/image" Target="../media/image45.png"/><Relationship Id="rId58" Type="http://schemas.openxmlformats.org/officeDocument/2006/relationships/customXml" Target="../ink/ink27.xml"/><Relationship Id="rId79" Type="http://schemas.openxmlformats.org/officeDocument/2006/relationships/image" Target="../media/image66.png"/><Relationship Id="rId102" Type="http://schemas.openxmlformats.org/officeDocument/2006/relationships/customXml" Target="../ink/ink49.xml"/><Relationship Id="rId123" Type="http://schemas.openxmlformats.org/officeDocument/2006/relationships/image" Target="../media/image88.png"/><Relationship Id="rId144" Type="http://schemas.openxmlformats.org/officeDocument/2006/relationships/customXml" Target="../ink/ink70.xml"/><Relationship Id="rId90" Type="http://schemas.openxmlformats.org/officeDocument/2006/relationships/customXml" Target="../ink/ink43.xml"/><Relationship Id="rId165" Type="http://schemas.openxmlformats.org/officeDocument/2006/relationships/image" Target="../media/image109.png"/><Relationship Id="rId186" Type="http://schemas.openxmlformats.org/officeDocument/2006/relationships/customXml" Target="../ink/ink91.xml"/><Relationship Id="rId27" Type="http://schemas.openxmlformats.org/officeDocument/2006/relationships/image" Target="../media/image40.png"/><Relationship Id="rId48" Type="http://schemas.openxmlformats.org/officeDocument/2006/relationships/customXml" Target="../ink/ink22.xml"/><Relationship Id="rId69" Type="http://schemas.openxmlformats.org/officeDocument/2006/relationships/image" Target="../media/image61.png"/><Relationship Id="rId113" Type="http://schemas.openxmlformats.org/officeDocument/2006/relationships/image" Target="../media/image83.png"/><Relationship Id="rId134" Type="http://schemas.openxmlformats.org/officeDocument/2006/relationships/customXml" Target="../ink/ink65.xml"/><Relationship Id="rId80" Type="http://schemas.openxmlformats.org/officeDocument/2006/relationships/customXml" Target="../ink/ink38.xml"/><Relationship Id="rId155" Type="http://schemas.openxmlformats.org/officeDocument/2006/relationships/image" Target="../media/image104.png"/><Relationship Id="rId176" Type="http://schemas.openxmlformats.org/officeDocument/2006/relationships/customXml" Target="../ink/ink86.xml"/><Relationship Id="rId197" Type="http://schemas.openxmlformats.org/officeDocument/2006/relationships/image" Target="../media/image125.png"/><Relationship Id="rId201" Type="http://schemas.openxmlformats.org/officeDocument/2006/relationships/image" Target="../media/image127.png"/><Relationship Id="rId17" Type="http://schemas.openxmlformats.org/officeDocument/2006/relationships/image" Target="../media/image35.png"/><Relationship Id="rId38" Type="http://schemas.openxmlformats.org/officeDocument/2006/relationships/customXml" Target="../ink/ink17.xml"/><Relationship Id="rId59" Type="http://schemas.openxmlformats.org/officeDocument/2006/relationships/image" Target="../media/image56.png"/><Relationship Id="rId103" Type="http://schemas.openxmlformats.org/officeDocument/2006/relationships/image" Target="../media/image78.png"/><Relationship Id="rId124" Type="http://schemas.openxmlformats.org/officeDocument/2006/relationships/customXml" Target="../ink/ink60.xml"/><Relationship Id="rId70" Type="http://schemas.openxmlformats.org/officeDocument/2006/relationships/customXml" Target="../ink/ink33.xml"/><Relationship Id="rId91" Type="http://schemas.openxmlformats.org/officeDocument/2006/relationships/image" Target="../media/image72.png"/><Relationship Id="rId145" Type="http://schemas.openxmlformats.org/officeDocument/2006/relationships/image" Target="../media/image99.png"/><Relationship Id="rId166" Type="http://schemas.openxmlformats.org/officeDocument/2006/relationships/customXml" Target="../ink/ink81.xml"/><Relationship Id="rId187" Type="http://schemas.openxmlformats.org/officeDocument/2006/relationships/image" Target="../media/image120.png"/><Relationship Id="rId1" Type="http://schemas.openxmlformats.org/officeDocument/2006/relationships/slideLayout" Target="../slideLayouts/slideLayout3.xml"/><Relationship Id="rId28" Type="http://schemas.openxmlformats.org/officeDocument/2006/relationships/customXml" Target="../ink/ink12.xml"/><Relationship Id="rId49" Type="http://schemas.openxmlformats.org/officeDocument/2006/relationships/image" Target="../media/image51.png"/><Relationship Id="rId114" Type="http://schemas.openxmlformats.org/officeDocument/2006/relationships/customXml" Target="../ink/ink55.xml"/><Relationship Id="rId60" Type="http://schemas.openxmlformats.org/officeDocument/2006/relationships/customXml" Target="../ink/ink28.xml"/><Relationship Id="rId81" Type="http://schemas.openxmlformats.org/officeDocument/2006/relationships/image" Target="../media/image67.png"/><Relationship Id="rId135" Type="http://schemas.openxmlformats.org/officeDocument/2006/relationships/image" Target="../media/image94.png"/><Relationship Id="rId156" Type="http://schemas.openxmlformats.org/officeDocument/2006/relationships/customXml" Target="../ink/ink76.xml"/><Relationship Id="rId177" Type="http://schemas.openxmlformats.org/officeDocument/2006/relationships/image" Target="../media/image115.png"/><Relationship Id="rId198" Type="http://schemas.openxmlformats.org/officeDocument/2006/relationships/customXml" Target="../ink/ink97.xml"/><Relationship Id="rId202" Type="http://schemas.openxmlformats.org/officeDocument/2006/relationships/customXml" Target="../ink/ink99.xml"/><Relationship Id="rId18" Type="http://schemas.openxmlformats.org/officeDocument/2006/relationships/customXml" Target="../ink/ink7.xml"/><Relationship Id="rId39" Type="http://schemas.openxmlformats.org/officeDocument/2006/relationships/image" Target="../media/image46.png"/><Relationship Id="rId50" Type="http://schemas.openxmlformats.org/officeDocument/2006/relationships/customXml" Target="../ink/ink23.xml"/><Relationship Id="rId104" Type="http://schemas.openxmlformats.org/officeDocument/2006/relationships/customXml" Target="../ink/ink50.xml"/><Relationship Id="rId125" Type="http://schemas.openxmlformats.org/officeDocument/2006/relationships/image" Target="../media/image89.png"/><Relationship Id="rId146" Type="http://schemas.openxmlformats.org/officeDocument/2006/relationships/customXml" Target="../ink/ink71.xml"/><Relationship Id="rId167" Type="http://schemas.openxmlformats.org/officeDocument/2006/relationships/image" Target="../media/image110.png"/><Relationship Id="rId188" Type="http://schemas.openxmlformats.org/officeDocument/2006/relationships/customXml" Target="../ink/ink92.xml"/><Relationship Id="rId71" Type="http://schemas.openxmlformats.org/officeDocument/2006/relationships/image" Target="../media/image62.png"/><Relationship Id="rId92" Type="http://schemas.openxmlformats.org/officeDocument/2006/relationships/customXml" Target="../ink/ink44.xml"/><Relationship Id="rId2" Type="http://schemas.openxmlformats.org/officeDocument/2006/relationships/image" Target="../media/image15.png"/><Relationship Id="rId2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4.xml"/><Relationship Id="rId7" Type="http://schemas.openxmlformats.org/officeDocument/2006/relationships/image" Target="../media/image12.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hsdinstitute.org/" TargetMode="External"/><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hsdinstitute.org/resources/power-of-inquiry.html" TargetMode="External"/><Relationship Id="rId5" Type="http://schemas.openxmlformats.org/officeDocument/2006/relationships/image" Target="../media/image15.png"/><Relationship Id="rId4" Type="http://schemas.openxmlformats.org/officeDocument/2006/relationships/hyperlink" Target="https://www.hsdinstitute.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ctrTitle"/>
          </p:nvPr>
        </p:nvSpPr>
        <p:spPr>
          <a:xfrm>
            <a:off x="685800" y="3130550"/>
            <a:ext cx="7772400" cy="23844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4000"/>
              <a:buFont typeface="Calibri"/>
              <a:buNone/>
            </a:pPr>
            <a:r>
              <a:rPr lang="en-CA" sz="3800" dirty="0"/>
              <a:t>Adaptive Action - The Power of Inquiry</a:t>
            </a:r>
            <a:br>
              <a:rPr lang="en-CA" sz="3800" dirty="0"/>
            </a:br>
            <a:br>
              <a:rPr lang="en-CA" sz="3800" dirty="0"/>
            </a:br>
            <a:r>
              <a:rPr lang="fr-CA" sz="3800" dirty="0"/>
              <a:t>Actions adaptatives – Le pouvoir de l’interrogation</a:t>
            </a:r>
            <a:endParaRPr sz="3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4AEC-E94A-F514-B805-678EA537D9C0}"/>
              </a:ext>
            </a:extLst>
          </p:cNvPr>
          <p:cNvSpPr>
            <a:spLocks noGrp="1"/>
          </p:cNvSpPr>
          <p:nvPr>
            <p:ph type="title"/>
          </p:nvPr>
        </p:nvSpPr>
        <p:spPr>
          <a:xfrm>
            <a:off x="442170" y="1499385"/>
            <a:ext cx="3420438" cy="846051"/>
          </a:xfrm>
        </p:spPr>
        <p:txBody>
          <a:bodyPr spcFirstLastPara="1" vert="horz" wrap="square" lIns="68580" tIns="34290" rIns="68580" bIns="34290" rtlCol="0" anchor="ctr" anchorCtr="0">
            <a:normAutofit/>
          </a:bodyPr>
          <a:lstStyle/>
          <a:p>
            <a:r>
              <a:rPr lang="en-US" sz="3000" b="1" dirty="0">
                <a:latin typeface="Bradley Hand ITC" panose="03070402050302030203" pitchFamily="66" charset="0"/>
              </a:rPr>
              <a:t>Main methodologies</a:t>
            </a:r>
          </a:p>
        </p:txBody>
      </p:sp>
      <p:graphicFrame>
        <p:nvGraphicFramePr>
          <p:cNvPr id="20" name="Content Placeholder 2">
            <a:extLst>
              <a:ext uri="{FF2B5EF4-FFF2-40B4-BE49-F238E27FC236}">
                <a16:creationId xmlns:a16="http://schemas.microsoft.com/office/drawing/2014/main" id="{8E572B90-8E69-3E69-DC79-C03019D2DC06}"/>
              </a:ext>
            </a:extLst>
          </p:cNvPr>
          <p:cNvGraphicFramePr>
            <a:graphicFrameLocks noGrp="1"/>
          </p:cNvGraphicFramePr>
          <p:nvPr>
            <p:ph sz="half" idx="1"/>
          </p:nvPr>
        </p:nvGraphicFramePr>
        <p:xfrm>
          <a:off x="4870081" y="1922411"/>
          <a:ext cx="3419569" cy="2984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75F1F0FE-B848-74BE-D6A1-7B0EB0E30D55}"/>
              </a:ext>
            </a:extLst>
          </p:cNvPr>
          <p:cNvSpPr/>
          <p:nvPr/>
        </p:nvSpPr>
        <p:spPr>
          <a:xfrm>
            <a:off x="638176" y="2811949"/>
            <a:ext cx="2276474" cy="2546666"/>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450"/>
              </a:spcAft>
            </a:pPr>
            <a:r>
              <a:rPr lang="en-US" sz="1050" dirty="0">
                <a:solidFill>
                  <a:schemeClr val="tx1"/>
                </a:solidFill>
                <a:latin typeface="Arial" panose="020B0604020202020204" pitchFamily="34" charset="0"/>
                <a:cs typeface="Arial" panose="020B0604020202020204" pitchFamily="34" charset="0"/>
              </a:rPr>
              <a:t>The Lab has deep experience in and knowledge of three methodologies.</a:t>
            </a:r>
          </a:p>
          <a:p>
            <a:pPr>
              <a:spcAft>
                <a:spcPts val="450"/>
              </a:spcAft>
            </a:pPr>
            <a:r>
              <a:rPr lang="en-US" sz="1050" dirty="0">
                <a:solidFill>
                  <a:schemeClr val="tx1"/>
                </a:solidFill>
                <a:latin typeface="Arial" panose="020B0604020202020204" pitchFamily="34" charset="0"/>
                <a:cs typeface="Arial" panose="020B0604020202020204" pitchFamily="34" charset="0"/>
              </a:rPr>
              <a:t>It will draw content from these methodologies for the learning experiences it designs.</a:t>
            </a:r>
            <a:endParaRPr lang="en-CA" sz="105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831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9" name="Picture 8" descr="Sticky notes with question marks">
            <a:extLst>
              <a:ext uri="{FF2B5EF4-FFF2-40B4-BE49-F238E27FC236}">
                <a16:creationId xmlns:a16="http://schemas.microsoft.com/office/drawing/2014/main" id="{7C8325F1-C597-4875-BC10-F209AF0F51ED}"/>
              </a:ext>
            </a:extLst>
          </p:cNvPr>
          <p:cNvPicPr>
            <a:picLocks noChangeAspect="1"/>
          </p:cNvPicPr>
          <p:nvPr>
            <p:custDataLst>
              <p:tags r:id="rId1"/>
            </p:custDataLst>
          </p:nvPr>
        </p:nvPicPr>
        <p:blipFill>
          <a:blip r:embed="rId8"/>
          <a:stretch>
            <a:fillRect/>
          </a:stretch>
        </p:blipFill>
        <p:spPr>
          <a:xfrm>
            <a:off x="4950920" y="2049875"/>
            <a:ext cx="3917270" cy="4046091"/>
          </a:xfrm>
          <a:prstGeom prst="rect">
            <a:avLst/>
          </a:prstGeom>
        </p:spPr>
      </p:pic>
      <p:sp>
        <p:nvSpPr>
          <p:cNvPr id="192" name="Google Shape;192;g8014ff5e07_0_1"/>
          <p:cNvSpPr txBox="1"/>
          <p:nvPr>
            <p:custDataLst>
              <p:tags r:id="rId2"/>
            </p:custDataLst>
          </p:nvPr>
        </p:nvSpPr>
        <p:spPr>
          <a:xfrm flipH="1">
            <a:off x="369258" y="6381328"/>
            <a:ext cx="4317041" cy="2861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a:t>
            </a:r>
            <a:r>
              <a:rPr lang="fr-CA" sz="1200" b="0" i="0" u="none" strike="noStrike" cap="none" dirty="0">
                <a:solidFill>
                  <a:schemeClr val="dk1"/>
                </a:solidFill>
                <a:latin typeface="Calibri"/>
                <a:ea typeface="Calibri"/>
                <a:cs typeface="Calibri"/>
                <a:sym typeface="Calibri"/>
              </a:rPr>
              <a:t>Utilisé avec la permission </a:t>
            </a:r>
            <a:r>
              <a:rPr lang="en-CA" sz="1200" b="0" i="0" u="none" strike="noStrike" cap="none" dirty="0">
                <a:solidFill>
                  <a:schemeClr val="dk1"/>
                </a:solidFill>
                <a:latin typeface="Calibri"/>
                <a:ea typeface="Calibri"/>
                <a:cs typeface="Calibri"/>
                <a:sym typeface="Calibri"/>
              </a:rPr>
              <a:t>: </a:t>
            </a:r>
            <a:r>
              <a:rPr lang="en-CA" sz="1200" b="0" i="0" u="sng" strike="noStrike" cap="none"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pic>
        <p:nvPicPr>
          <p:cNvPr id="6" name="Google Shape;185;p8">
            <a:extLst>
              <a:ext uri="{FF2B5EF4-FFF2-40B4-BE49-F238E27FC236}">
                <a16:creationId xmlns:a16="http://schemas.microsoft.com/office/drawing/2014/main" id="{F47AB375-9040-4DE0-9A0D-2687AA34DE14}"/>
              </a:ext>
            </a:extLst>
          </p:cNvPr>
          <p:cNvPicPr preferRelativeResize="0"/>
          <p:nvPr>
            <p:custDataLst>
              <p:tags r:id="rId3"/>
            </p:custDataLst>
          </p:nvPr>
        </p:nvPicPr>
        <p:blipFill>
          <a:blip r:embed="rId10">
            <a:alphaModFix/>
          </a:blip>
          <a:stretch>
            <a:fillRect/>
          </a:stretch>
        </p:blipFill>
        <p:spPr>
          <a:xfrm>
            <a:off x="6648463" y="324421"/>
            <a:ext cx="2333625" cy="1143000"/>
          </a:xfrm>
          <a:prstGeom prst="rect">
            <a:avLst/>
          </a:prstGeom>
          <a:noFill/>
          <a:ln>
            <a:noFill/>
          </a:ln>
        </p:spPr>
      </p:pic>
      <p:sp>
        <p:nvSpPr>
          <p:cNvPr id="11" name="Google Shape;107;g8c22de5f0f_0_20">
            <a:extLst>
              <a:ext uri="{FF2B5EF4-FFF2-40B4-BE49-F238E27FC236}">
                <a16:creationId xmlns:a16="http://schemas.microsoft.com/office/drawing/2014/main" id="{E09286E5-9162-4872-BE36-E14FE32CB742}"/>
              </a:ext>
            </a:extLst>
          </p:cNvPr>
          <p:cNvSpPr txBox="1"/>
          <p:nvPr>
            <p:custDataLst>
              <p:tags r:id="rId4"/>
            </p:custDataLst>
          </p:nvPr>
        </p:nvSpPr>
        <p:spPr>
          <a:xfrm>
            <a:off x="619475" y="640831"/>
            <a:ext cx="3573606"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err="1">
                <a:solidFill>
                  <a:schemeClr val="dk1"/>
                </a:solidFill>
                <a:latin typeface="Calibri" panose="020F0502020204030204" pitchFamily="34" charset="0"/>
                <a:ea typeface="Trebuchet MS"/>
                <a:cs typeface="Calibri" panose="020F0502020204030204" pitchFamily="34" charset="0"/>
                <a:sym typeface="Trebuchet MS"/>
              </a:rPr>
              <a:t>Qu’entend</a:t>
            </a:r>
            <a:r>
              <a:rPr lang="en-CA" sz="3500" dirty="0">
                <a:solidFill>
                  <a:schemeClr val="dk1"/>
                </a:solidFill>
                <a:latin typeface="Calibri" panose="020F0502020204030204" pitchFamily="34" charset="0"/>
                <a:ea typeface="Trebuchet MS"/>
                <a:cs typeface="Calibri" panose="020F0502020204030204" pitchFamily="34" charset="0"/>
                <a:sym typeface="Trebuchet MS"/>
              </a:rPr>
              <a:t>-on par « interrogation »?</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7" name="TextBox 16">
            <a:extLst>
              <a:ext uri="{FF2B5EF4-FFF2-40B4-BE49-F238E27FC236}">
                <a16:creationId xmlns:a16="http://schemas.microsoft.com/office/drawing/2014/main" id="{4DBBB7B7-5C8D-4B1A-87DB-13DBB621D527}"/>
              </a:ext>
            </a:extLst>
          </p:cNvPr>
          <p:cNvSpPr txBox="1"/>
          <p:nvPr>
            <p:custDataLst>
              <p:tags r:id="rId5"/>
            </p:custDataLst>
          </p:nvPr>
        </p:nvSpPr>
        <p:spPr>
          <a:xfrm>
            <a:off x="275810" y="2953350"/>
            <a:ext cx="7057145" cy="3371885"/>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a:lnSpc>
                <a:spcPct val="150000"/>
              </a:lnSpc>
              <a:spcBef>
                <a:spcPts val="100"/>
              </a:spcBef>
              <a:buClr>
                <a:srgbClr val="1C4587"/>
              </a:buClr>
              <a:buSzPts val="2400"/>
            </a:pPr>
            <a:r>
              <a:rPr lang="fr-CA" sz="2400" dirty="0">
                <a:solidFill>
                  <a:schemeClr val="dk1"/>
                </a:solidFill>
                <a:latin typeface="Calibri" panose="020F0502020204030204" pitchFamily="34" charset="0"/>
                <a:ea typeface="Trebuchet MS"/>
                <a:cs typeface="Calibri" panose="020F0502020204030204" pitchFamily="34" charset="0"/>
                <a:sym typeface="Trebuchet MS"/>
              </a:rPr>
              <a:t>Nous voulons entretenir les relations.  </a:t>
            </a:r>
          </a:p>
          <a:p>
            <a:pPr marL="457200" lvl="0" indent="-381000" algn="l" rtl="0">
              <a:lnSpc>
                <a:spcPct val="150000"/>
              </a:lnSpc>
              <a:spcBef>
                <a:spcPts val="100"/>
              </a:spcBef>
              <a:spcAft>
                <a:spcPts val="0"/>
              </a:spcAft>
              <a:buClr>
                <a:srgbClr val="1C4587"/>
              </a:buClr>
              <a:buSzPts val="2400"/>
              <a:buFont typeface="Helvetica Neue"/>
              <a:buChar char="➔"/>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Transformer le jugement en </a:t>
            </a: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curiosité</a:t>
            </a:r>
            <a:r>
              <a:rPr lang="fr-CA" sz="2400" dirty="0">
                <a:solidFill>
                  <a:srgbClr val="1C4587"/>
                </a:solidFill>
                <a:latin typeface="Calibri" panose="020F0502020204030204" pitchFamily="34" charset="0"/>
                <a:ea typeface="Helvetica Neue"/>
                <a:cs typeface="Calibri" panose="020F0502020204030204" pitchFamily="34" charset="0"/>
                <a:sym typeface="Helvetica Neue"/>
              </a:rPr>
              <a:t>.</a:t>
            </a:r>
            <a:endParaRPr lang="fr-CA"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lvl="0" indent="-381000" algn="l" rtl="0">
              <a:lnSpc>
                <a:spcPct val="150000"/>
              </a:lnSpc>
              <a:spcBef>
                <a:spcPts val="0"/>
              </a:spcBef>
              <a:spcAft>
                <a:spcPts val="0"/>
              </a:spcAft>
              <a:buClr>
                <a:srgbClr val="1C4587"/>
              </a:buClr>
              <a:buSzPts val="2400"/>
              <a:buFont typeface="Helvetica Neue"/>
              <a:buChar char="➔"/>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Transformer le désaccord en </a:t>
            </a: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exploration partagée</a:t>
            </a:r>
            <a:r>
              <a:rPr lang="fr-CA" sz="2400" dirty="0">
                <a:solidFill>
                  <a:srgbClr val="1C4587"/>
                </a:solidFill>
                <a:latin typeface="Calibri" panose="020F0502020204030204" pitchFamily="34" charset="0"/>
                <a:ea typeface="Helvetica Neue"/>
                <a:cs typeface="Calibri" panose="020F0502020204030204" pitchFamily="34" charset="0"/>
                <a:sym typeface="Helvetica Neue"/>
              </a:rPr>
              <a:t>.</a:t>
            </a:r>
            <a:endParaRPr lang="fr-CA"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lvl="0" indent="-381000" algn="l" rtl="0">
              <a:lnSpc>
                <a:spcPct val="150000"/>
              </a:lnSpc>
              <a:spcBef>
                <a:spcPts val="0"/>
              </a:spcBef>
              <a:spcAft>
                <a:spcPts val="0"/>
              </a:spcAft>
              <a:buClr>
                <a:srgbClr val="1C4587"/>
              </a:buClr>
              <a:buSzPts val="2400"/>
              <a:buFont typeface="Helvetica Neue"/>
              <a:buChar char="➔"/>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Transformer une attitude défensive en une </a:t>
            </a: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attitude d’introspection</a:t>
            </a:r>
            <a:r>
              <a:rPr lang="fr-CA" sz="2400" dirty="0">
                <a:solidFill>
                  <a:srgbClr val="1C4587"/>
                </a:solidFill>
                <a:latin typeface="Calibri" panose="020F0502020204030204" pitchFamily="34" charset="0"/>
                <a:ea typeface="Helvetica Neue"/>
                <a:cs typeface="Calibri" panose="020F0502020204030204" pitchFamily="34" charset="0"/>
                <a:sym typeface="Helvetica Neue"/>
              </a:rPr>
              <a:t>.</a:t>
            </a:r>
          </a:p>
          <a:p>
            <a:pPr marL="457200" lvl="0" indent="-381000" algn="l" rtl="0">
              <a:lnSpc>
                <a:spcPct val="150000"/>
              </a:lnSpc>
              <a:spcBef>
                <a:spcPts val="0"/>
              </a:spcBef>
              <a:spcAft>
                <a:spcPts val="0"/>
              </a:spcAft>
              <a:buClr>
                <a:srgbClr val="1C4587"/>
              </a:buClr>
              <a:buSzPts val="2400"/>
              <a:buFont typeface="Helvetica Neue"/>
              <a:buChar char="➔"/>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Transformer les présomptions en </a:t>
            </a: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questions</a:t>
            </a:r>
            <a:r>
              <a:rPr lang="fr-CA" sz="2400" dirty="0">
                <a:solidFill>
                  <a:srgbClr val="1C4587"/>
                </a:solidFill>
                <a:latin typeface="Calibri" panose="020F0502020204030204" pitchFamily="34" charset="0"/>
                <a:ea typeface="Helvetica Neue"/>
                <a:cs typeface="Calibri" panose="020F0502020204030204" pitchFamily="34" charset="0"/>
                <a:sym typeface="Helvetica Neue"/>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Lst>
          </p:cNvPr>
          <p:cNvPicPr preferRelativeResize="0"/>
          <p:nvPr/>
        </p:nvPicPr>
        <p:blipFill>
          <a:blip r:embed="rId3">
            <a:alphaModFix/>
          </a:blip>
          <a:stretch>
            <a:fillRect/>
          </a:stretch>
        </p:blipFill>
        <p:spPr>
          <a:xfrm>
            <a:off x="6648463"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p:nvPr/>
        </p:nvSpPr>
        <p:spPr>
          <a:xfrm>
            <a:off x="619475" y="626763"/>
            <a:ext cx="2862000"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ea typeface="Trebuchet MS"/>
                <a:cs typeface="Calibri" panose="020F0502020204030204" pitchFamily="34" charset="0"/>
                <a:sym typeface="Trebuchet MS"/>
              </a:rPr>
              <a:t>What is a </a:t>
            </a:r>
            <a:r>
              <a:rPr lang="en-CA" sz="3500" i="1" dirty="0">
                <a:solidFill>
                  <a:schemeClr val="dk1"/>
                </a:solidFill>
                <a:latin typeface="Calibri" panose="020F0502020204030204" pitchFamily="34" charset="0"/>
                <a:ea typeface="Trebuchet MS"/>
                <a:cs typeface="Calibri" panose="020F0502020204030204" pitchFamily="34" charset="0"/>
                <a:sym typeface="Trebuchet MS"/>
              </a:rPr>
              <a:t>Wicked Issue</a:t>
            </a:r>
            <a:r>
              <a:rPr lang="en-CA" sz="3500" dirty="0">
                <a:solidFill>
                  <a:schemeClr val="dk1"/>
                </a:solidFill>
                <a:latin typeface="Calibri" panose="020F0502020204030204" pitchFamily="34" charset="0"/>
                <a:ea typeface="Trebuchet MS"/>
                <a:cs typeface="Calibri" panose="020F0502020204030204" pitchFamily="34" charset="0"/>
                <a:sym typeface="Trebuchet MS"/>
              </a:rPr>
              <a:t>?</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5" name="TextBox 4">
            <a:extLst>
              <a:ext uri="{FF2B5EF4-FFF2-40B4-BE49-F238E27FC236}">
                <a16:creationId xmlns:a16="http://schemas.microsoft.com/office/drawing/2014/main" id="{51672236-6B35-4375-88F7-8B44EA0A6391}"/>
              </a:ext>
            </a:extLst>
          </p:cNvPr>
          <p:cNvSpPr txBox="1"/>
          <p:nvPr/>
        </p:nvSpPr>
        <p:spPr>
          <a:xfrm>
            <a:off x="327055" y="2149303"/>
            <a:ext cx="5961202" cy="3990003"/>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Many levels</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Many stakeholders</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Massive interdependencies</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Fuzzy boundaries</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Repeating, but never exactly the same</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No root cause</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Cannot be solved, only influenced</a:t>
            </a: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pic>
        <p:nvPicPr>
          <p:cNvPr id="9" name="Picture 8" descr="Smoke from factory">
            <a:extLst>
              <a:ext uri="{FF2B5EF4-FFF2-40B4-BE49-F238E27FC236}">
                <a16:creationId xmlns:a16="http://schemas.microsoft.com/office/drawing/2014/main" id="{D3B92EAD-9968-4C18-A4D7-633D12EA5068}"/>
              </a:ext>
            </a:extLst>
          </p:cNvPr>
          <p:cNvPicPr>
            <a:picLocks noChangeAspect="1"/>
          </p:cNvPicPr>
          <p:nvPr/>
        </p:nvPicPr>
        <p:blipFill>
          <a:blip r:embed="rId5"/>
          <a:stretch>
            <a:fillRect/>
          </a:stretch>
        </p:blipFill>
        <p:spPr>
          <a:xfrm>
            <a:off x="4853654" y="1846961"/>
            <a:ext cx="3913442" cy="2608961"/>
          </a:xfrm>
          <a:prstGeom prst="rect">
            <a:avLst/>
          </a:prstGeom>
        </p:spPr>
      </p:pic>
    </p:spTree>
    <p:extLst>
      <p:ext uri="{BB962C8B-B14F-4D97-AF65-F5344CB8AC3E}">
        <p14:creationId xmlns:p14="http://schemas.microsoft.com/office/powerpoint/2010/main" val="2504065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Lst>
          </p:cNvPr>
          <p:cNvPicPr preferRelativeResize="0"/>
          <p:nvPr>
            <p:custDataLst>
              <p:tags r:id="rId1"/>
            </p:custDataLst>
          </p:nvPr>
        </p:nvPicPr>
        <p:blipFill>
          <a:blip r:embed="rId8">
            <a:alphaModFix/>
          </a:blip>
          <a:stretch>
            <a:fillRect/>
          </a:stretch>
        </p:blipFill>
        <p:spPr>
          <a:xfrm>
            <a:off x="4749554" y="297784"/>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p:nvPr>
            <p:custDataLst>
              <p:tags r:id="rId2"/>
            </p:custDataLst>
          </p:nvPr>
        </p:nvSpPr>
        <p:spPr>
          <a:xfrm>
            <a:off x="557329" y="225194"/>
            <a:ext cx="3952525"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CA" sz="3500">
                <a:solidFill>
                  <a:schemeClr val="dk1"/>
                </a:solidFill>
                <a:latin typeface="Calibri" panose="020F0502020204030204" pitchFamily="34" charset="0"/>
                <a:ea typeface="Trebuchet MS"/>
                <a:cs typeface="Calibri" panose="020F0502020204030204" pitchFamily="34" charset="0"/>
                <a:sym typeface="Trebuchet MS"/>
              </a:rPr>
              <a:t>Comment influencer cette tendance?</a:t>
            </a:r>
          </a:p>
        </p:txBody>
      </p:sp>
      <p:sp>
        <p:nvSpPr>
          <p:cNvPr id="5" name="TextBox 4">
            <a:extLst>
              <a:ext uri="{FF2B5EF4-FFF2-40B4-BE49-F238E27FC236}">
                <a16:creationId xmlns:a16="http://schemas.microsoft.com/office/drawing/2014/main" id="{51672236-6B35-4375-88F7-8B44EA0A6391}"/>
              </a:ext>
            </a:extLst>
          </p:cNvPr>
          <p:cNvSpPr txBox="1"/>
          <p:nvPr>
            <p:custDataLst>
              <p:tags r:id="rId3"/>
            </p:custDataLst>
          </p:nvPr>
        </p:nvSpPr>
        <p:spPr>
          <a:xfrm>
            <a:off x="223988" y="2246548"/>
            <a:ext cx="8465201" cy="4097725"/>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lvl="0" indent="-381000" algn="l" rtl="0">
              <a:lnSpc>
                <a:spcPts val="2400"/>
              </a:lnSpc>
              <a:spcAft>
                <a:spcPts val="0"/>
              </a:spcAft>
              <a:buClr>
                <a:srgbClr val="1C4587"/>
              </a:buClr>
              <a:buSzPts val="2400"/>
              <a:buFont typeface="Helvetica Neue"/>
              <a:buChar char="➔"/>
            </a:pPr>
            <a:r>
              <a:rPr lang="fr-CA" sz="2400" b="1">
                <a:solidFill>
                  <a:srgbClr val="1C4587"/>
                </a:solidFill>
                <a:latin typeface="Calibri" panose="020F0502020204030204" pitchFamily="34" charset="0"/>
                <a:ea typeface="Helvetica Neue"/>
                <a:cs typeface="Calibri" panose="020F0502020204030204" pitchFamily="34" charset="0"/>
                <a:sym typeface="Helvetica Neue"/>
              </a:rPr>
              <a:t>Quoi?</a:t>
            </a:r>
          </a:p>
          <a:p>
            <a:pPr marL="463550" lvl="0" algn="l" rtl="0">
              <a:lnSpc>
                <a:spcPts val="2400"/>
              </a:lnSpc>
              <a:spcAft>
                <a:spcPts val="0"/>
              </a:spcAft>
              <a:buClr>
                <a:srgbClr val="1C4587"/>
              </a:buClr>
              <a:buSzPts val="2400"/>
            </a:pPr>
            <a:r>
              <a:rPr lang="fr-CA" sz="2400">
                <a:solidFill>
                  <a:srgbClr val="1C4587"/>
                </a:solidFill>
                <a:latin typeface="Calibri" panose="020F0502020204030204" pitchFamily="34" charset="0"/>
                <a:cs typeface="Calibri" panose="020F0502020204030204" pitchFamily="34" charset="0"/>
                <a:sym typeface="Helvetica Neue"/>
              </a:rPr>
              <a:t>Comment la tendance se manifeste-t-elle actuellement?</a:t>
            </a:r>
          </a:p>
          <a:p>
            <a:pPr marL="1082675" lvl="0" algn="l" rtl="0">
              <a:lnSpc>
                <a:spcPts val="2400"/>
              </a:lnSpc>
              <a:spcAft>
                <a:spcPts val="0"/>
              </a:spcAft>
              <a:buClr>
                <a:srgbClr val="1C4587"/>
              </a:buClr>
              <a:buSzPts val="2400"/>
            </a:pPr>
            <a:r>
              <a:rPr lang="fr-CA" sz="2400" i="1">
                <a:solidFill>
                  <a:schemeClr val="accent4"/>
                </a:solidFill>
                <a:latin typeface="Calibri" panose="020F0502020204030204" pitchFamily="34" charset="0"/>
                <a:cs typeface="Calibri" panose="020F0502020204030204" pitchFamily="34" charset="0"/>
                <a:sym typeface="Helvetica Neue"/>
              </a:rPr>
              <a:t>Examiner le problème, selon ce que vous savez déjà.</a:t>
            </a:r>
          </a:p>
          <a:p>
            <a:pPr marL="457200" lvl="0" indent="-381000" algn="l" rtl="0">
              <a:lnSpc>
                <a:spcPts val="2400"/>
              </a:lnSpc>
              <a:spcAft>
                <a:spcPts val="0"/>
              </a:spcAft>
              <a:buClr>
                <a:srgbClr val="1C4587"/>
              </a:buClr>
              <a:buSzPts val="2400"/>
              <a:buFont typeface="Helvetica Neue"/>
              <a:buChar char="➔"/>
            </a:pPr>
            <a:r>
              <a:rPr lang="fr-CA" sz="2400" b="1">
                <a:solidFill>
                  <a:srgbClr val="1C4587"/>
                </a:solidFill>
                <a:latin typeface="Calibri" panose="020F0502020204030204" pitchFamily="34" charset="0"/>
                <a:ea typeface="Helvetica Neue"/>
                <a:cs typeface="Calibri" panose="020F0502020204030204" pitchFamily="34" charset="0"/>
                <a:sym typeface="Helvetica Neue"/>
              </a:rPr>
              <a:t>Pourquoi?</a:t>
            </a:r>
          </a:p>
          <a:p>
            <a:pPr marL="463550" lvl="0" algn="l" rtl="0">
              <a:lnSpc>
                <a:spcPts val="2400"/>
              </a:lnSpc>
              <a:spcAft>
                <a:spcPts val="0"/>
              </a:spcAft>
              <a:buClr>
                <a:srgbClr val="1C4587"/>
              </a:buClr>
              <a:buSzPts val="2400"/>
            </a:pPr>
            <a:r>
              <a:rPr lang="fr-CA" sz="2400">
                <a:solidFill>
                  <a:srgbClr val="1C4587"/>
                </a:solidFill>
                <a:latin typeface="Calibri" panose="020F0502020204030204" pitchFamily="34" charset="0"/>
                <a:ea typeface="Helvetica Neue"/>
                <a:cs typeface="Calibri" panose="020F0502020204030204" pitchFamily="34" charset="0"/>
                <a:sym typeface="Helvetica Neue"/>
              </a:rPr>
              <a:t>Que savez-vous? Quelles sont vos observations et options? </a:t>
            </a:r>
          </a:p>
          <a:p>
            <a:pPr marL="1082675" lvl="0" algn="l" rtl="0">
              <a:lnSpc>
                <a:spcPts val="2400"/>
              </a:lnSpc>
              <a:spcAft>
                <a:spcPts val="0"/>
              </a:spcAft>
              <a:buClr>
                <a:srgbClr val="1C4587"/>
              </a:buClr>
              <a:buSzPts val="2400"/>
            </a:pPr>
            <a:r>
              <a:rPr lang="fr-CA" sz="2400" i="1">
                <a:solidFill>
                  <a:schemeClr val="accent4"/>
                </a:solidFill>
                <a:latin typeface="Calibri" panose="020F0502020204030204" pitchFamily="34" charset="0"/>
                <a:ea typeface="Helvetica Neue"/>
                <a:cs typeface="Calibri" panose="020F0502020204030204" pitchFamily="34" charset="0"/>
                <a:sym typeface="Helvetica Neue"/>
              </a:rPr>
              <a:t>Ce que vous pouvez comprendre de la situation.</a:t>
            </a:r>
          </a:p>
          <a:p>
            <a:pPr marL="457200" lvl="0" indent="-381000" algn="l" rtl="0">
              <a:lnSpc>
                <a:spcPts val="2400"/>
              </a:lnSpc>
              <a:spcAft>
                <a:spcPts val="0"/>
              </a:spcAft>
              <a:buClr>
                <a:srgbClr val="1C4587"/>
              </a:buClr>
              <a:buSzPts val="2400"/>
              <a:buFont typeface="Helvetica Neue"/>
              <a:buChar char="➔"/>
            </a:pPr>
            <a:r>
              <a:rPr lang="fr-CA" sz="2400" b="1">
                <a:solidFill>
                  <a:srgbClr val="1C4587"/>
                </a:solidFill>
                <a:latin typeface="Calibri" panose="020F0502020204030204" pitchFamily="34" charset="0"/>
                <a:ea typeface="Helvetica Neue"/>
                <a:cs typeface="Calibri" panose="020F0502020204030204" pitchFamily="34" charset="0"/>
                <a:sym typeface="Helvetica Neue"/>
              </a:rPr>
              <a:t>Et maintenant?</a:t>
            </a:r>
          </a:p>
          <a:p>
            <a:pPr marL="463550">
              <a:lnSpc>
                <a:spcPts val="2400"/>
              </a:lnSpc>
              <a:buClr>
                <a:srgbClr val="1C4587"/>
              </a:buClr>
              <a:buSzPts val="2400"/>
            </a:pPr>
            <a:r>
              <a:rPr lang="fr-CA" sz="2400">
                <a:solidFill>
                  <a:srgbClr val="1C4587"/>
                </a:solidFill>
                <a:latin typeface="Calibri" panose="020F0502020204030204" pitchFamily="34" charset="0"/>
                <a:ea typeface="Helvetica Neue"/>
                <a:cs typeface="Calibri" panose="020F0502020204030204" pitchFamily="34" charset="0"/>
                <a:sym typeface="Helvetica Neue"/>
              </a:rPr>
              <a:t>Quelle est la prochaine mesure intelligente que vous pouvez prendre et qui poussera la tendance dans une direction plus productive?</a:t>
            </a:r>
          </a:p>
          <a:p>
            <a:pPr marL="1082675">
              <a:lnSpc>
                <a:spcPts val="2400"/>
              </a:lnSpc>
              <a:buClr>
                <a:srgbClr val="1C4587"/>
              </a:buClr>
              <a:buSzPts val="2400"/>
            </a:pPr>
            <a:r>
              <a:rPr lang="fr-CA" sz="2400" i="1">
                <a:solidFill>
                  <a:schemeClr val="accent4"/>
                </a:solidFill>
                <a:latin typeface="Calibri" panose="020F0502020204030204" pitchFamily="34" charset="0"/>
                <a:cs typeface="Calibri" panose="020F0502020204030204" pitchFamily="34" charset="0"/>
                <a:sym typeface="Helvetica Neue"/>
              </a:rPr>
              <a:t>Selon l’autorité que vous avez; pas besoin de trouver une grande solution ou de s’attaquer à la tendance dans son ensemble d’un seul coup.</a:t>
            </a:r>
          </a:p>
        </p:txBody>
      </p:sp>
      <p:sp>
        <p:nvSpPr>
          <p:cNvPr id="7" name="Google Shape;212;p10">
            <a:extLst>
              <a:ext uri="{FF2B5EF4-FFF2-40B4-BE49-F238E27FC236}">
                <a16:creationId xmlns:a16="http://schemas.microsoft.com/office/drawing/2014/main" id="{73FB4FB6-82E4-424A-A476-01E3F544FE07}"/>
              </a:ext>
            </a:extLst>
          </p:cNvPr>
          <p:cNvSpPr txBox="1"/>
          <p:nvPr>
            <p:custDataLst>
              <p:tags r:id="rId4"/>
            </p:custDataLst>
          </p:nvPr>
        </p:nvSpPr>
        <p:spPr>
          <a:xfrm flipH="1">
            <a:off x="369245" y="6523371"/>
            <a:ext cx="408734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CA" sz="1200" b="0" i="0" u="none" strike="noStrike" cap="none" dirty="0">
                <a:solidFill>
                  <a:schemeClr val="dk1"/>
                </a:solidFill>
                <a:latin typeface="Calibri"/>
                <a:ea typeface="Calibri"/>
                <a:cs typeface="Calibri"/>
                <a:sym typeface="Calibri"/>
              </a:rPr>
              <a:t>* Utilisé avec la permission : </a:t>
            </a:r>
            <a:r>
              <a:rPr lang="fr-CA" sz="1200" b="0" i="0" u="sng" strike="noStrike" cap="none"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https://www.hsdinstitute.org/</a:t>
            </a:r>
            <a:r>
              <a:rPr lang="fr-CA" sz="1200" b="0" i="0" u="none" strike="noStrike" cap="none" dirty="0">
                <a:solidFill>
                  <a:schemeClr val="dk1"/>
                </a:solidFill>
                <a:latin typeface="Calibri"/>
                <a:ea typeface="Calibri"/>
                <a:cs typeface="Calibri"/>
                <a:sym typeface="Calibri"/>
              </a:rPr>
              <a:t> </a:t>
            </a:r>
          </a:p>
        </p:txBody>
      </p:sp>
      <p:pic>
        <p:nvPicPr>
          <p:cNvPr id="6" name="Google Shape;236;p11">
            <a:extLst>
              <a:ext uri="{FF2B5EF4-FFF2-40B4-BE49-F238E27FC236}">
                <a16:creationId xmlns:a16="http://schemas.microsoft.com/office/drawing/2014/main" id="{B14FA4B3-57BF-4DAA-9EF3-BC9337647225}"/>
              </a:ext>
            </a:extLst>
          </p:cNvPr>
          <p:cNvPicPr preferRelativeResize="0"/>
          <p:nvPr>
            <p:custDataLst>
              <p:tags r:id="rId5"/>
            </p:custDataLst>
          </p:nvPr>
        </p:nvPicPr>
        <p:blipFill rotWithShape="1">
          <a:blip r:embed="rId10">
            <a:alphaModFix/>
          </a:blip>
          <a:srcRect r="2799" b="5150"/>
          <a:stretch/>
        </p:blipFill>
        <p:spPr>
          <a:xfrm>
            <a:off x="7217794" y="828882"/>
            <a:ext cx="1775287" cy="1725946"/>
          </a:xfrm>
          <a:prstGeom prst="rect">
            <a:avLst/>
          </a:prstGeom>
          <a:noFill/>
          <a:ln>
            <a:noFill/>
          </a:ln>
        </p:spPr>
      </p:pic>
    </p:spTree>
    <p:extLst>
      <p:ext uri="{BB962C8B-B14F-4D97-AF65-F5344CB8AC3E}">
        <p14:creationId xmlns:p14="http://schemas.microsoft.com/office/powerpoint/2010/main" val="67845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Lst>
          </p:cNvPr>
          <p:cNvPicPr preferRelativeResize="0"/>
          <p:nvPr/>
        </p:nvPicPr>
        <p:blipFill>
          <a:blip r:embed="rId3">
            <a:alphaModFix/>
          </a:blip>
          <a:stretch>
            <a:fillRect/>
          </a:stretch>
        </p:blipFill>
        <p:spPr>
          <a:xfrm>
            <a:off x="6648463"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p:nvPr/>
        </p:nvSpPr>
        <p:spPr>
          <a:xfrm>
            <a:off x="619475" y="598627"/>
            <a:ext cx="2862000"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ea typeface="Trebuchet MS"/>
                <a:cs typeface="Calibri" panose="020F0502020204030204" pitchFamily="34" charset="0"/>
                <a:sym typeface="Trebuchet MS"/>
              </a:rPr>
              <a:t>How do we apply Inquiry to an issue?</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5" name="TextBox 4">
            <a:extLst>
              <a:ext uri="{FF2B5EF4-FFF2-40B4-BE49-F238E27FC236}">
                <a16:creationId xmlns:a16="http://schemas.microsoft.com/office/drawing/2014/main" id="{51672236-6B35-4375-88F7-8B44EA0A6391}"/>
              </a:ext>
            </a:extLst>
          </p:cNvPr>
          <p:cNvSpPr txBox="1"/>
          <p:nvPr/>
        </p:nvSpPr>
        <p:spPr>
          <a:xfrm>
            <a:off x="355189" y="2697362"/>
            <a:ext cx="2710267" cy="2866619"/>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cs typeface="Calibri" panose="020F0502020204030204" pitchFamily="34" charset="0"/>
                <a:sym typeface="Helvetica Neue"/>
              </a:rPr>
              <a:t>Issue is framed in 3 to 5 sentences</a:t>
            </a:r>
          </a:p>
          <a:p>
            <a:pPr marL="76200" lvl="0" algn="l" rtl="0">
              <a:lnSpc>
                <a:spcPts val="2400"/>
              </a:lnSpc>
              <a:spcAft>
                <a:spcPts val="0"/>
              </a:spcAft>
              <a:buClr>
                <a:srgbClr val="1C4587"/>
              </a:buClr>
              <a:buSzPts val="2400"/>
            </a:pPr>
            <a:endParaRPr lang="en-US" sz="2000" b="1" dirty="0">
              <a:solidFill>
                <a:srgbClr val="1C4587"/>
              </a:solidFill>
              <a:latin typeface="Calibri" panose="020F0502020204030204" pitchFamily="34" charset="0"/>
              <a:cs typeface="Calibri" panose="020F0502020204030204" pitchFamily="34" charset="0"/>
              <a:sym typeface="Helvetica Neue"/>
            </a:endParaRPr>
          </a:p>
          <a:p>
            <a:pPr marL="76200" lvl="0" algn="l"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Concrete facts and issues. </a:t>
            </a:r>
          </a:p>
          <a:p>
            <a:pPr marL="76200" lvl="0" algn="l"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Where are things “stuck”? </a:t>
            </a:r>
          </a:p>
          <a:p>
            <a:pPr marL="76200" lvl="0" algn="l"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What is the pattern?</a:t>
            </a:r>
          </a:p>
          <a:p>
            <a:pPr marL="463550" lvl="0" algn="l" rtl="0">
              <a:lnSpc>
                <a:spcPts val="2400"/>
              </a:lnSpc>
              <a:spcAft>
                <a:spcPts val="0"/>
              </a:spcAft>
              <a:buClr>
                <a:srgbClr val="1C4587"/>
              </a:buClr>
              <a:buSzPts val="2400"/>
            </a:pPr>
            <a:endParaRPr lang="en-US" sz="2400" dirty="0">
              <a:solidFill>
                <a:srgbClr val="1C4587"/>
              </a:solidFill>
              <a:latin typeface="Calibri" panose="020F0502020204030204" pitchFamily="34" charset="0"/>
              <a:cs typeface="Calibri" panose="020F0502020204030204" pitchFamily="34" charset="0"/>
              <a:sym typeface="Helvetica Neue"/>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ECDCF14-7B89-48CF-BDA3-D32CDDAF1704}"/>
              </a:ext>
            </a:extLst>
          </p:cNvPr>
          <p:cNvSpPr txBox="1"/>
          <p:nvPr/>
        </p:nvSpPr>
        <p:spPr>
          <a:xfrm>
            <a:off x="3284524" y="2697362"/>
            <a:ext cx="2641229" cy="2862322"/>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Questions that explore the issue</a:t>
            </a:r>
          </a:p>
          <a:p>
            <a:pPr marL="76200" lvl="0" algn="l" rtl="0">
              <a:lnSpc>
                <a:spcPts val="2400"/>
              </a:lnSpc>
              <a:spcAft>
                <a:spcPts val="0"/>
              </a:spcAft>
              <a:buClr>
                <a:srgbClr val="1C4587"/>
              </a:buClr>
              <a:buSzPts val="2400"/>
            </a:pPr>
            <a:endParaRPr lang="en-US"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225425" lvl="0" indent="-174625" algn="l" rtl="0">
              <a:lnSpc>
                <a:spcPts val="2400"/>
              </a:lnSpc>
              <a:spcAft>
                <a:spcPts val="0"/>
              </a:spcAft>
              <a:buClr>
                <a:srgbClr val="1C4587"/>
              </a:buClr>
              <a:buSzPts val="2400"/>
              <a:buFont typeface="Arial" panose="020B0604020202020204" pitchFamily="34" charset="0"/>
              <a:buChar char="•"/>
            </a:pPr>
            <a:r>
              <a:rPr lang="en-US" sz="2000" i="1" dirty="0">
                <a:solidFill>
                  <a:srgbClr val="1C4587"/>
                </a:solidFill>
                <a:latin typeface="Calibri" panose="020F0502020204030204" pitchFamily="34" charset="0"/>
                <a:ea typeface="Helvetica Neue"/>
                <a:cs typeface="Calibri" panose="020F0502020204030204" pitchFamily="34" charset="0"/>
                <a:sym typeface="Helvetica Neue"/>
              </a:rPr>
              <a:t>Open-ended</a:t>
            </a:r>
          </a:p>
          <a:p>
            <a:pPr marL="225425" lvl="0" indent="-174625" algn="l" rtl="0">
              <a:lnSpc>
                <a:spcPts val="2400"/>
              </a:lnSpc>
              <a:spcAft>
                <a:spcPts val="0"/>
              </a:spcAft>
              <a:buClr>
                <a:srgbClr val="1C4587"/>
              </a:buClr>
              <a:buSzPts val="2400"/>
              <a:buFont typeface="Arial" panose="020B0604020202020204" pitchFamily="34" charset="0"/>
              <a:buChar char="•"/>
            </a:pPr>
            <a:r>
              <a:rPr lang="en-US" sz="2000" i="1" dirty="0">
                <a:solidFill>
                  <a:srgbClr val="1C4587"/>
                </a:solidFill>
                <a:latin typeface="Calibri" panose="020F0502020204030204" pitchFamily="34" charset="0"/>
                <a:cs typeface="Calibri" panose="020F0502020204030204" pitchFamily="34" charset="0"/>
                <a:sym typeface="Helvetica Neue"/>
              </a:rPr>
              <a:t>Not disguised as advice</a:t>
            </a:r>
          </a:p>
          <a:p>
            <a:pPr marL="225425" lvl="0" indent="-174625" algn="l" rtl="0">
              <a:lnSpc>
                <a:spcPts val="2400"/>
              </a:lnSpc>
              <a:spcAft>
                <a:spcPts val="0"/>
              </a:spcAft>
              <a:buClr>
                <a:srgbClr val="1C4587"/>
              </a:buClr>
              <a:buSzPts val="2400"/>
              <a:buFont typeface="Arial" panose="020B0604020202020204" pitchFamily="34" charset="0"/>
              <a:buChar char="•"/>
            </a:pPr>
            <a:r>
              <a:rPr lang="en-US" sz="2000" i="1" dirty="0">
                <a:solidFill>
                  <a:srgbClr val="1C4587"/>
                </a:solidFill>
                <a:latin typeface="Calibri" panose="020F0502020204030204" pitchFamily="34" charset="0"/>
                <a:cs typeface="Calibri" panose="020F0502020204030204" pitchFamily="34" charset="0"/>
                <a:sym typeface="Helvetica Neue"/>
              </a:rPr>
              <a:t>Beyond the knowledge of the asker</a:t>
            </a: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9" name="TextBox 8">
            <a:extLst>
              <a:ext uri="{FF2B5EF4-FFF2-40B4-BE49-F238E27FC236}">
                <a16:creationId xmlns:a16="http://schemas.microsoft.com/office/drawing/2014/main" id="{A07B6D28-F678-4D20-8624-A2942A9A03A7}"/>
              </a:ext>
            </a:extLst>
          </p:cNvPr>
          <p:cNvSpPr txBox="1"/>
          <p:nvPr/>
        </p:nvSpPr>
        <p:spPr>
          <a:xfrm>
            <a:off x="6144821" y="2697361"/>
            <a:ext cx="2641229" cy="2866619"/>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Describe your</a:t>
            </a:r>
          </a:p>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next wise action</a:t>
            </a:r>
          </a:p>
          <a:p>
            <a:pPr marL="76200" lvl="0" algn="l" rtl="0">
              <a:lnSpc>
                <a:spcPts val="2400"/>
              </a:lnSpc>
              <a:spcAft>
                <a:spcPts val="0"/>
              </a:spcAft>
              <a:buClr>
                <a:srgbClr val="1C4587"/>
              </a:buClr>
              <a:buSzPts val="2400"/>
            </a:pPr>
            <a:endParaRPr lang="en-US"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76200" lvl="0" algn="l"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What makes sense now?</a:t>
            </a:r>
          </a:p>
          <a:p>
            <a:pPr marL="76200" lvl="0" algn="l"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What can you do next?</a:t>
            </a:r>
          </a:p>
          <a:p>
            <a:pPr marL="76200" lvl="0" algn="l" rtl="0">
              <a:lnSpc>
                <a:spcPts val="2400"/>
              </a:lnSpc>
              <a:spcAft>
                <a:spcPts val="0"/>
              </a:spcAft>
              <a:buClr>
                <a:srgbClr val="1C4587"/>
              </a:buClr>
              <a:buSzPts val="2400"/>
            </a:pPr>
            <a:endParaRPr lang="en-US" sz="2400" dirty="0">
              <a:solidFill>
                <a:srgbClr val="1C4587"/>
              </a:solidFill>
              <a:latin typeface="Calibri" panose="020F0502020204030204" pitchFamily="34" charset="0"/>
              <a:cs typeface="Calibri" panose="020F0502020204030204" pitchFamily="34" charset="0"/>
              <a:sym typeface="Helvetica Neue"/>
            </a:endParaRPr>
          </a:p>
          <a:p>
            <a:pPr marL="76200" lvl="0" algn="l" rtl="0">
              <a:lnSpc>
                <a:spcPts val="2400"/>
              </a:lnSpc>
              <a:spcAft>
                <a:spcPts val="0"/>
              </a:spcAft>
              <a:buClr>
                <a:srgbClr val="1C4587"/>
              </a:buClr>
              <a:buSzPts val="2400"/>
            </a:pPr>
            <a:endParaRPr lang="en-US" sz="2400" dirty="0">
              <a:solidFill>
                <a:srgbClr val="1C4587"/>
              </a:solidFill>
              <a:latin typeface="Calibri" panose="020F0502020204030204" pitchFamily="34" charset="0"/>
              <a:cs typeface="Calibri" panose="020F0502020204030204" pitchFamily="34" charset="0"/>
              <a:sym typeface="Helvetica Neue"/>
            </a:endParaRPr>
          </a:p>
          <a:p>
            <a:pPr marL="76200" lvl="0" algn="l" rtl="0">
              <a:lnSpc>
                <a:spcPts val="2400"/>
              </a:lnSpc>
              <a:spcAft>
                <a:spcPts val="0"/>
              </a:spcAft>
              <a:buClr>
                <a:srgbClr val="1C4587"/>
              </a:buClr>
              <a:buSzPts val="2400"/>
            </a:pPr>
            <a:endParaRPr lang="en-US" sz="2400" dirty="0">
              <a:solidFill>
                <a:srgbClr val="1C4587"/>
              </a:solidFill>
              <a:latin typeface="Calibri" panose="020F0502020204030204" pitchFamily="34" charset="0"/>
              <a:cs typeface="Calibri" panose="020F0502020204030204" pitchFamily="34" charset="0"/>
              <a:sym typeface="Helvetica Neue"/>
            </a:endParaRPr>
          </a:p>
        </p:txBody>
      </p:sp>
      <p:sp>
        <p:nvSpPr>
          <p:cNvPr id="10" name="TextBox 9">
            <a:extLst>
              <a:ext uri="{FF2B5EF4-FFF2-40B4-BE49-F238E27FC236}">
                <a16:creationId xmlns:a16="http://schemas.microsoft.com/office/drawing/2014/main" id="{37A1C734-33CD-4E83-B0CD-C45C4D3830FC}"/>
              </a:ext>
            </a:extLst>
          </p:cNvPr>
          <p:cNvSpPr txBox="1"/>
          <p:nvPr/>
        </p:nvSpPr>
        <p:spPr>
          <a:xfrm>
            <a:off x="2866769" y="5615564"/>
            <a:ext cx="3595816" cy="523220"/>
          </a:xfrm>
          <a:prstGeom prst="rect">
            <a:avLst/>
          </a:prstGeom>
          <a:noFill/>
        </p:spPr>
        <p:txBody>
          <a:bodyPr wrap="square">
            <a:spAutoFit/>
          </a:bodyPr>
          <a:lstStyle/>
          <a:p>
            <a:pPr algn="ctr"/>
            <a:r>
              <a:rPr lang="en-US" b="1" i="1"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Good questions help create a deeper understanding of the problem space.</a:t>
            </a:r>
            <a:endParaRPr lang="en-US" b="1" i="1" cap="none"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endParaRPr>
          </a:p>
        </p:txBody>
      </p:sp>
      <p:pic>
        <p:nvPicPr>
          <p:cNvPr id="11" name="Graphic 10" descr="Rating Star outline">
            <a:extLst>
              <a:ext uri="{FF2B5EF4-FFF2-40B4-BE49-F238E27FC236}">
                <a16:creationId xmlns:a16="http://schemas.microsoft.com/office/drawing/2014/main" id="{2C6D5FCD-1545-4F24-8891-3CEA6A35EB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4453" y="5419974"/>
            <a:ext cx="914400" cy="914400"/>
          </a:xfrm>
          <a:prstGeom prst="rect">
            <a:avLst/>
          </a:prstGeom>
        </p:spPr>
      </p:pic>
      <p:pic>
        <p:nvPicPr>
          <p:cNvPr id="12" name="Graphic 11" descr="Rating Star outline">
            <a:extLst>
              <a:ext uri="{FF2B5EF4-FFF2-40B4-BE49-F238E27FC236}">
                <a16:creationId xmlns:a16="http://schemas.microsoft.com/office/drawing/2014/main" id="{08FFA86F-1F3E-425A-A66E-12FCD6A1E5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2121852" y="5449929"/>
            <a:ext cx="914400" cy="914400"/>
          </a:xfrm>
          <a:prstGeom prst="rect">
            <a:avLst/>
          </a:prstGeom>
        </p:spPr>
      </p:pic>
    </p:spTree>
    <p:extLst>
      <p:ext uri="{BB962C8B-B14F-4D97-AF65-F5344CB8AC3E}">
        <p14:creationId xmlns:p14="http://schemas.microsoft.com/office/powerpoint/2010/main" val="2889245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Lst>
          </p:cNvPr>
          <p:cNvPicPr preferRelativeResize="0"/>
          <p:nvPr/>
        </p:nvPicPr>
        <p:blipFill>
          <a:blip r:embed="rId2">
            <a:alphaModFix/>
          </a:blip>
          <a:stretch>
            <a:fillRect/>
          </a:stretch>
        </p:blipFill>
        <p:spPr>
          <a:xfrm>
            <a:off x="6648463"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p:nvPr/>
        </p:nvSpPr>
        <p:spPr>
          <a:xfrm>
            <a:off x="619475" y="598627"/>
            <a:ext cx="2862000"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ea typeface="Trebuchet MS"/>
                <a:cs typeface="Calibri" panose="020F0502020204030204" pitchFamily="34" charset="0"/>
                <a:sym typeface="Trebuchet MS"/>
              </a:rPr>
              <a:t>Group reflection</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9EDC25B8-A3A1-4284-BC38-38DA005FD529}"/>
              </a:ext>
            </a:extLst>
          </p:cNvPr>
          <p:cNvSpPr txBox="1"/>
          <p:nvPr/>
        </p:nvSpPr>
        <p:spPr>
          <a:xfrm>
            <a:off x="327054" y="2557264"/>
            <a:ext cx="8324577" cy="1397819"/>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What have we learned?</a:t>
            </a:r>
          </a:p>
          <a:p>
            <a:pPr marL="457200" lvl="0" indent="-381000" algn="l" rtl="0">
              <a:lnSpc>
                <a:spcPts val="2400"/>
              </a:lnSpc>
              <a:spcAft>
                <a:spcPts val="0"/>
              </a:spcAft>
              <a:buClr>
                <a:srgbClr val="1C4587"/>
              </a:buClr>
              <a:buSzPts val="2400"/>
              <a:buFont typeface="Helvetica Neue"/>
              <a:buChar char="➔"/>
            </a:pPr>
            <a:endParaRPr lang="en-US"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Any new insights?</a:t>
            </a:r>
          </a:p>
          <a:p>
            <a:pPr marL="457200" lvl="0" indent="-381000" algn="l" rtl="0">
              <a:spcBef>
                <a:spcPts val="100"/>
              </a:spcBef>
              <a:spcAft>
                <a:spcPts val="0"/>
              </a:spcAft>
              <a:buClr>
                <a:srgbClr val="1C4587"/>
              </a:buClr>
              <a:buSzPts val="2400"/>
              <a:buFont typeface="Helvetica Neue"/>
              <a:buChar char="➔"/>
            </a:pP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pic>
        <p:nvPicPr>
          <p:cNvPr id="6" name="Graphic 5" descr="Two koi fish circling each other">
            <a:extLst>
              <a:ext uri="{FF2B5EF4-FFF2-40B4-BE49-F238E27FC236}">
                <a16:creationId xmlns:a16="http://schemas.microsoft.com/office/drawing/2014/main" id="{9A750BD2-3026-4AE2-977C-1706151280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9274" y="2557264"/>
            <a:ext cx="4112814" cy="4112814"/>
          </a:xfrm>
          <a:prstGeom prst="rect">
            <a:avLst/>
          </a:prstGeom>
        </p:spPr>
      </p:pic>
      <p:grpSp>
        <p:nvGrpSpPr>
          <p:cNvPr id="56" name="Group 55">
            <a:extLst>
              <a:ext uri="{FF2B5EF4-FFF2-40B4-BE49-F238E27FC236}">
                <a16:creationId xmlns:a16="http://schemas.microsoft.com/office/drawing/2014/main" id="{4FEA11D5-4D44-48CF-9DF0-69944B68C9B5}"/>
              </a:ext>
            </a:extLst>
          </p:cNvPr>
          <p:cNvGrpSpPr/>
          <p:nvPr/>
        </p:nvGrpSpPr>
        <p:grpSpPr>
          <a:xfrm>
            <a:off x="990665" y="4566406"/>
            <a:ext cx="3853440" cy="1268280"/>
            <a:chOff x="990665" y="4566406"/>
            <a:chExt cx="3853440" cy="126828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1" name="Ink 50">
                  <a:extLst>
                    <a:ext uri="{FF2B5EF4-FFF2-40B4-BE49-F238E27FC236}">
                      <a16:creationId xmlns:a16="http://schemas.microsoft.com/office/drawing/2014/main" id="{09170364-84A1-4881-BA16-09149093FDFC}"/>
                    </a:ext>
                  </a:extLst>
                </p14:cNvPr>
                <p14:cNvContentPartPr/>
                <p14:nvPr/>
              </p14:nvContentPartPr>
              <p14:xfrm>
                <a:off x="990665" y="4574326"/>
                <a:ext cx="438480" cy="915840"/>
              </p14:xfrm>
            </p:contentPart>
          </mc:Choice>
          <mc:Fallback xmlns="">
            <p:pic>
              <p:nvPicPr>
                <p:cNvPr id="51" name="Ink 50">
                  <a:extLst>
                    <a:ext uri="{FF2B5EF4-FFF2-40B4-BE49-F238E27FC236}">
                      <a16:creationId xmlns:a16="http://schemas.microsoft.com/office/drawing/2014/main" id="{09170364-84A1-4881-BA16-09149093FDFC}"/>
                    </a:ext>
                  </a:extLst>
                </p:cNvPr>
                <p:cNvPicPr/>
                <p:nvPr/>
              </p:nvPicPr>
              <p:blipFill>
                <a:blip r:embed="rId7"/>
                <a:stretch>
                  <a:fillRect/>
                </a:stretch>
              </p:blipFill>
              <p:spPr>
                <a:xfrm>
                  <a:off x="973025" y="4556686"/>
                  <a:ext cx="474120" cy="951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2" name="Ink 51">
                  <a:extLst>
                    <a:ext uri="{FF2B5EF4-FFF2-40B4-BE49-F238E27FC236}">
                      <a16:creationId xmlns:a16="http://schemas.microsoft.com/office/drawing/2014/main" id="{06B9B240-9178-4709-B278-0A69F7B216BF}"/>
                    </a:ext>
                  </a:extLst>
                </p14:cNvPr>
                <p14:cNvContentPartPr/>
                <p14:nvPr/>
              </p14:nvContentPartPr>
              <p14:xfrm>
                <a:off x="1319345" y="4566406"/>
                <a:ext cx="1566720" cy="931320"/>
              </p14:xfrm>
            </p:contentPart>
          </mc:Choice>
          <mc:Fallback xmlns="">
            <p:pic>
              <p:nvPicPr>
                <p:cNvPr id="52" name="Ink 51">
                  <a:extLst>
                    <a:ext uri="{FF2B5EF4-FFF2-40B4-BE49-F238E27FC236}">
                      <a16:creationId xmlns:a16="http://schemas.microsoft.com/office/drawing/2014/main" id="{06B9B240-9178-4709-B278-0A69F7B216BF}"/>
                    </a:ext>
                  </a:extLst>
                </p:cNvPr>
                <p:cNvPicPr/>
                <p:nvPr/>
              </p:nvPicPr>
              <p:blipFill>
                <a:blip r:embed="rId9"/>
                <a:stretch>
                  <a:fillRect/>
                </a:stretch>
              </p:blipFill>
              <p:spPr>
                <a:xfrm>
                  <a:off x="1301705" y="4548406"/>
                  <a:ext cx="1602360" cy="9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53" name="Ink 52">
                  <a:extLst>
                    <a:ext uri="{FF2B5EF4-FFF2-40B4-BE49-F238E27FC236}">
                      <a16:creationId xmlns:a16="http://schemas.microsoft.com/office/drawing/2014/main" id="{2CC6CB38-DD88-48DA-A6F9-6E343CF98913}"/>
                    </a:ext>
                  </a:extLst>
                </p14:cNvPr>
                <p14:cNvContentPartPr/>
                <p14:nvPr/>
              </p14:nvContentPartPr>
              <p14:xfrm>
                <a:off x="3077225" y="4993726"/>
                <a:ext cx="1549080" cy="840960"/>
              </p14:xfrm>
            </p:contentPart>
          </mc:Choice>
          <mc:Fallback xmlns="">
            <p:pic>
              <p:nvPicPr>
                <p:cNvPr id="53" name="Ink 52">
                  <a:extLst>
                    <a:ext uri="{FF2B5EF4-FFF2-40B4-BE49-F238E27FC236}">
                      <a16:creationId xmlns:a16="http://schemas.microsoft.com/office/drawing/2014/main" id="{2CC6CB38-DD88-48DA-A6F9-6E343CF98913}"/>
                    </a:ext>
                  </a:extLst>
                </p:cNvPr>
                <p:cNvPicPr/>
                <p:nvPr/>
              </p:nvPicPr>
              <p:blipFill>
                <a:blip r:embed="rId11"/>
                <a:stretch>
                  <a:fillRect/>
                </a:stretch>
              </p:blipFill>
              <p:spPr>
                <a:xfrm>
                  <a:off x="3059585" y="4975726"/>
                  <a:ext cx="1584720" cy="876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54" name="Ink 53">
                  <a:extLst>
                    <a:ext uri="{FF2B5EF4-FFF2-40B4-BE49-F238E27FC236}">
                      <a16:creationId xmlns:a16="http://schemas.microsoft.com/office/drawing/2014/main" id="{1691204E-FAA3-4CDF-8525-F63CA5C66796}"/>
                    </a:ext>
                  </a:extLst>
                </p14:cNvPr>
                <p14:cNvContentPartPr/>
                <p14:nvPr/>
              </p14:nvContentPartPr>
              <p14:xfrm>
                <a:off x="4617665" y="4660006"/>
                <a:ext cx="226440" cy="623880"/>
              </p14:xfrm>
            </p:contentPart>
          </mc:Choice>
          <mc:Fallback xmlns="">
            <p:pic>
              <p:nvPicPr>
                <p:cNvPr id="54" name="Ink 53">
                  <a:extLst>
                    <a:ext uri="{FF2B5EF4-FFF2-40B4-BE49-F238E27FC236}">
                      <a16:creationId xmlns:a16="http://schemas.microsoft.com/office/drawing/2014/main" id="{1691204E-FAA3-4CDF-8525-F63CA5C66796}"/>
                    </a:ext>
                  </a:extLst>
                </p:cNvPr>
                <p:cNvPicPr/>
                <p:nvPr/>
              </p:nvPicPr>
              <p:blipFill>
                <a:blip r:embed="rId13"/>
                <a:stretch>
                  <a:fillRect/>
                </a:stretch>
              </p:blipFill>
              <p:spPr>
                <a:xfrm>
                  <a:off x="4600025" y="4642006"/>
                  <a:ext cx="262080" cy="659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55" name="Ink 54">
                  <a:extLst>
                    <a:ext uri="{FF2B5EF4-FFF2-40B4-BE49-F238E27FC236}">
                      <a16:creationId xmlns:a16="http://schemas.microsoft.com/office/drawing/2014/main" id="{14FD21D7-E6A1-46A0-8739-80871AD8C784}"/>
                    </a:ext>
                  </a:extLst>
                </p14:cNvPr>
                <p14:cNvContentPartPr/>
                <p14:nvPr/>
              </p14:nvContentPartPr>
              <p14:xfrm>
                <a:off x="4479065" y="5665846"/>
                <a:ext cx="113040" cy="106920"/>
              </p14:xfrm>
            </p:contentPart>
          </mc:Choice>
          <mc:Fallback xmlns="">
            <p:pic>
              <p:nvPicPr>
                <p:cNvPr id="55" name="Ink 54">
                  <a:extLst>
                    <a:ext uri="{FF2B5EF4-FFF2-40B4-BE49-F238E27FC236}">
                      <a16:creationId xmlns:a16="http://schemas.microsoft.com/office/drawing/2014/main" id="{14FD21D7-E6A1-46A0-8739-80871AD8C784}"/>
                    </a:ext>
                  </a:extLst>
                </p:cNvPr>
                <p:cNvPicPr/>
                <p:nvPr/>
              </p:nvPicPr>
              <p:blipFill>
                <a:blip r:embed="rId15"/>
                <a:stretch>
                  <a:fillRect/>
                </a:stretch>
              </p:blipFill>
              <p:spPr>
                <a:xfrm>
                  <a:off x="4461425" y="5648206"/>
                  <a:ext cx="148680" cy="1425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61" name="Ink 60">
                <a:extLst>
                  <a:ext uri="{FF2B5EF4-FFF2-40B4-BE49-F238E27FC236}">
                    <a16:creationId xmlns:a16="http://schemas.microsoft.com/office/drawing/2014/main" id="{16084B84-D6B1-4A29-99EC-67900EA9A017}"/>
                  </a:ext>
                </a:extLst>
              </p14:cNvPr>
              <p14:cNvContentPartPr/>
              <p14:nvPr/>
            </p14:nvContentPartPr>
            <p14:xfrm>
              <a:off x="5667425" y="3996166"/>
              <a:ext cx="342720" cy="567720"/>
            </p14:xfrm>
          </p:contentPart>
        </mc:Choice>
        <mc:Fallback xmlns="">
          <p:pic>
            <p:nvPicPr>
              <p:cNvPr id="61" name="Ink 60">
                <a:extLst>
                  <a:ext uri="{FF2B5EF4-FFF2-40B4-BE49-F238E27FC236}">
                    <a16:creationId xmlns:a16="http://schemas.microsoft.com/office/drawing/2014/main" id="{16084B84-D6B1-4A29-99EC-67900EA9A017}"/>
                  </a:ext>
                </a:extLst>
              </p:cNvPr>
              <p:cNvPicPr/>
              <p:nvPr/>
            </p:nvPicPr>
            <p:blipFill>
              <a:blip r:embed="rId17"/>
              <a:stretch>
                <a:fillRect/>
              </a:stretch>
            </p:blipFill>
            <p:spPr>
              <a:xfrm>
                <a:off x="5649785" y="3978166"/>
                <a:ext cx="378360" cy="603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75" name="Ink 74">
                <a:extLst>
                  <a:ext uri="{FF2B5EF4-FFF2-40B4-BE49-F238E27FC236}">
                    <a16:creationId xmlns:a16="http://schemas.microsoft.com/office/drawing/2014/main" id="{E95948EB-0B62-49E7-BE7E-1A522441BD64}"/>
                  </a:ext>
                </a:extLst>
              </p14:cNvPr>
              <p14:cNvContentPartPr/>
              <p14:nvPr/>
            </p14:nvContentPartPr>
            <p14:xfrm>
              <a:off x="8199665" y="4113886"/>
              <a:ext cx="167760" cy="576720"/>
            </p14:xfrm>
          </p:contentPart>
        </mc:Choice>
        <mc:Fallback xmlns="">
          <p:pic>
            <p:nvPicPr>
              <p:cNvPr id="75" name="Ink 74">
                <a:extLst>
                  <a:ext uri="{FF2B5EF4-FFF2-40B4-BE49-F238E27FC236}">
                    <a16:creationId xmlns:a16="http://schemas.microsoft.com/office/drawing/2014/main" id="{E95948EB-0B62-49E7-BE7E-1A522441BD64}"/>
                  </a:ext>
                </a:extLst>
              </p:cNvPr>
              <p:cNvPicPr/>
              <p:nvPr/>
            </p:nvPicPr>
            <p:blipFill>
              <a:blip r:embed="rId19"/>
              <a:stretch>
                <a:fillRect/>
              </a:stretch>
            </p:blipFill>
            <p:spPr>
              <a:xfrm>
                <a:off x="8182025" y="4095886"/>
                <a:ext cx="203400" cy="61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97" name="Ink 96">
                <a:extLst>
                  <a:ext uri="{FF2B5EF4-FFF2-40B4-BE49-F238E27FC236}">
                    <a16:creationId xmlns:a16="http://schemas.microsoft.com/office/drawing/2014/main" id="{6114E342-B3D4-46A4-A4F7-D339B4EE6F83}"/>
                  </a:ext>
                </a:extLst>
              </p14:cNvPr>
              <p14:cNvContentPartPr/>
              <p14:nvPr/>
            </p14:nvContentPartPr>
            <p14:xfrm>
              <a:off x="6675065" y="5416006"/>
              <a:ext cx="796680" cy="321120"/>
            </p14:xfrm>
          </p:contentPart>
        </mc:Choice>
        <mc:Fallback xmlns="">
          <p:pic>
            <p:nvPicPr>
              <p:cNvPr id="97" name="Ink 96">
                <a:extLst>
                  <a:ext uri="{FF2B5EF4-FFF2-40B4-BE49-F238E27FC236}">
                    <a16:creationId xmlns:a16="http://schemas.microsoft.com/office/drawing/2014/main" id="{6114E342-B3D4-46A4-A4F7-D339B4EE6F83}"/>
                  </a:ext>
                </a:extLst>
              </p:cNvPr>
              <p:cNvPicPr/>
              <p:nvPr/>
            </p:nvPicPr>
            <p:blipFill>
              <a:blip r:embed="rId21"/>
              <a:stretch>
                <a:fillRect/>
              </a:stretch>
            </p:blipFill>
            <p:spPr>
              <a:xfrm>
                <a:off x="6657065" y="5398006"/>
                <a:ext cx="832320" cy="356760"/>
              </a:xfrm>
              <a:prstGeom prst="rect">
                <a:avLst/>
              </a:prstGeom>
            </p:spPr>
          </p:pic>
        </mc:Fallback>
      </mc:AlternateContent>
      <p:grpSp>
        <p:nvGrpSpPr>
          <p:cNvPr id="179" name="Group 178">
            <a:extLst>
              <a:ext uri="{FF2B5EF4-FFF2-40B4-BE49-F238E27FC236}">
                <a16:creationId xmlns:a16="http://schemas.microsoft.com/office/drawing/2014/main" id="{B57B3A89-284B-4491-974E-B2DA4B440EEC}"/>
              </a:ext>
            </a:extLst>
          </p:cNvPr>
          <p:cNvGrpSpPr/>
          <p:nvPr/>
        </p:nvGrpSpPr>
        <p:grpSpPr>
          <a:xfrm>
            <a:off x="5357825" y="3510526"/>
            <a:ext cx="2861640" cy="2415600"/>
            <a:chOff x="5357825" y="3510526"/>
            <a:chExt cx="2861640" cy="2415600"/>
          </a:xfrm>
        </p:grpSpPr>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80" name="Ink 79">
                  <a:extLst>
                    <a:ext uri="{FF2B5EF4-FFF2-40B4-BE49-F238E27FC236}">
                      <a16:creationId xmlns:a16="http://schemas.microsoft.com/office/drawing/2014/main" id="{1224DDAF-6BD8-4045-AC51-F211BC84EE1F}"/>
                    </a:ext>
                  </a:extLst>
                </p14:cNvPr>
                <p14:cNvContentPartPr/>
                <p14:nvPr/>
              </p14:nvContentPartPr>
              <p14:xfrm>
                <a:off x="8206145" y="4126486"/>
                <a:ext cx="360" cy="360"/>
              </p14:xfrm>
            </p:contentPart>
          </mc:Choice>
          <mc:Fallback xmlns="">
            <p:pic>
              <p:nvPicPr>
                <p:cNvPr id="80" name="Ink 79">
                  <a:extLst>
                    <a:ext uri="{FF2B5EF4-FFF2-40B4-BE49-F238E27FC236}">
                      <a16:creationId xmlns:a16="http://schemas.microsoft.com/office/drawing/2014/main" id="{1224DDAF-6BD8-4045-AC51-F211BC84EE1F}"/>
                    </a:ext>
                  </a:extLst>
                </p:cNvPr>
                <p:cNvPicPr/>
                <p:nvPr/>
              </p:nvPicPr>
              <p:blipFill>
                <a:blip r:embed="rId23"/>
                <a:stretch>
                  <a:fillRect/>
                </a:stretch>
              </p:blipFill>
              <p:spPr>
                <a:xfrm>
                  <a:off x="8188145" y="4108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81" name="Ink 80">
                  <a:extLst>
                    <a:ext uri="{FF2B5EF4-FFF2-40B4-BE49-F238E27FC236}">
                      <a16:creationId xmlns:a16="http://schemas.microsoft.com/office/drawing/2014/main" id="{1A335598-68D8-4DBB-A01C-883DC7FA09BF}"/>
                    </a:ext>
                  </a:extLst>
                </p14:cNvPr>
                <p14:cNvContentPartPr/>
                <p14:nvPr/>
              </p14:nvContentPartPr>
              <p14:xfrm>
                <a:off x="8101025" y="4104886"/>
                <a:ext cx="118440" cy="398880"/>
              </p14:xfrm>
            </p:contentPart>
          </mc:Choice>
          <mc:Fallback xmlns="">
            <p:pic>
              <p:nvPicPr>
                <p:cNvPr id="81" name="Ink 80">
                  <a:extLst>
                    <a:ext uri="{FF2B5EF4-FFF2-40B4-BE49-F238E27FC236}">
                      <a16:creationId xmlns:a16="http://schemas.microsoft.com/office/drawing/2014/main" id="{1A335598-68D8-4DBB-A01C-883DC7FA09BF}"/>
                    </a:ext>
                  </a:extLst>
                </p:cNvPr>
                <p:cNvPicPr/>
                <p:nvPr/>
              </p:nvPicPr>
              <p:blipFill>
                <a:blip r:embed="rId25"/>
                <a:stretch>
                  <a:fillRect/>
                </a:stretch>
              </p:blipFill>
              <p:spPr>
                <a:xfrm>
                  <a:off x="8083025" y="4087246"/>
                  <a:ext cx="154080" cy="434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83" name="Ink 82">
                  <a:extLst>
                    <a:ext uri="{FF2B5EF4-FFF2-40B4-BE49-F238E27FC236}">
                      <a16:creationId xmlns:a16="http://schemas.microsoft.com/office/drawing/2014/main" id="{2454361D-35D1-4638-968D-05A55613F995}"/>
                    </a:ext>
                  </a:extLst>
                </p14:cNvPr>
                <p14:cNvContentPartPr/>
                <p14:nvPr/>
              </p14:nvContentPartPr>
              <p14:xfrm>
                <a:off x="6470945" y="3524206"/>
                <a:ext cx="1607400" cy="923400"/>
              </p14:xfrm>
            </p:contentPart>
          </mc:Choice>
          <mc:Fallback xmlns="">
            <p:pic>
              <p:nvPicPr>
                <p:cNvPr id="83" name="Ink 82">
                  <a:extLst>
                    <a:ext uri="{FF2B5EF4-FFF2-40B4-BE49-F238E27FC236}">
                      <a16:creationId xmlns:a16="http://schemas.microsoft.com/office/drawing/2014/main" id="{2454361D-35D1-4638-968D-05A55613F995}"/>
                    </a:ext>
                  </a:extLst>
                </p:cNvPr>
                <p:cNvPicPr/>
                <p:nvPr/>
              </p:nvPicPr>
              <p:blipFill>
                <a:blip r:embed="rId27"/>
                <a:stretch>
                  <a:fillRect/>
                </a:stretch>
              </p:blipFill>
              <p:spPr>
                <a:xfrm>
                  <a:off x="6453305" y="3506206"/>
                  <a:ext cx="1643040" cy="959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84" name="Ink 83">
                  <a:extLst>
                    <a:ext uri="{FF2B5EF4-FFF2-40B4-BE49-F238E27FC236}">
                      <a16:creationId xmlns:a16="http://schemas.microsoft.com/office/drawing/2014/main" id="{9AACDD30-F2A8-430C-B1D2-0D8DAEFFE188}"/>
                    </a:ext>
                  </a:extLst>
                </p14:cNvPr>
                <p14:cNvContentPartPr/>
                <p14:nvPr/>
              </p14:nvContentPartPr>
              <p14:xfrm>
                <a:off x="5933105" y="3510526"/>
                <a:ext cx="563760" cy="88560"/>
              </p14:xfrm>
            </p:contentPart>
          </mc:Choice>
          <mc:Fallback xmlns="">
            <p:pic>
              <p:nvPicPr>
                <p:cNvPr id="84" name="Ink 83">
                  <a:extLst>
                    <a:ext uri="{FF2B5EF4-FFF2-40B4-BE49-F238E27FC236}">
                      <a16:creationId xmlns:a16="http://schemas.microsoft.com/office/drawing/2014/main" id="{9AACDD30-F2A8-430C-B1D2-0D8DAEFFE188}"/>
                    </a:ext>
                  </a:extLst>
                </p:cNvPr>
                <p:cNvPicPr/>
                <p:nvPr/>
              </p:nvPicPr>
              <p:blipFill>
                <a:blip r:embed="rId29"/>
                <a:stretch>
                  <a:fillRect/>
                </a:stretch>
              </p:blipFill>
              <p:spPr>
                <a:xfrm>
                  <a:off x="5915465" y="3492886"/>
                  <a:ext cx="599400" cy="124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85" name="Ink 84">
                  <a:extLst>
                    <a:ext uri="{FF2B5EF4-FFF2-40B4-BE49-F238E27FC236}">
                      <a16:creationId xmlns:a16="http://schemas.microsoft.com/office/drawing/2014/main" id="{5E17FE50-0225-4778-88DF-AB0D88BB18A3}"/>
                    </a:ext>
                  </a:extLst>
                </p14:cNvPr>
                <p14:cNvContentPartPr/>
                <p14:nvPr/>
              </p14:nvContentPartPr>
              <p14:xfrm>
                <a:off x="5859305" y="3559846"/>
                <a:ext cx="301320" cy="207000"/>
              </p14:xfrm>
            </p:contentPart>
          </mc:Choice>
          <mc:Fallback xmlns="">
            <p:pic>
              <p:nvPicPr>
                <p:cNvPr id="85" name="Ink 84">
                  <a:extLst>
                    <a:ext uri="{FF2B5EF4-FFF2-40B4-BE49-F238E27FC236}">
                      <a16:creationId xmlns:a16="http://schemas.microsoft.com/office/drawing/2014/main" id="{5E17FE50-0225-4778-88DF-AB0D88BB18A3}"/>
                    </a:ext>
                  </a:extLst>
                </p:cNvPr>
                <p:cNvPicPr/>
                <p:nvPr/>
              </p:nvPicPr>
              <p:blipFill>
                <a:blip r:embed="rId31"/>
                <a:stretch>
                  <a:fillRect/>
                </a:stretch>
              </p:blipFill>
              <p:spPr>
                <a:xfrm>
                  <a:off x="5841665" y="3541846"/>
                  <a:ext cx="336960" cy="24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86" name="Ink 85">
                  <a:extLst>
                    <a:ext uri="{FF2B5EF4-FFF2-40B4-BE49-F238E27FC236}">
                      <a16:creationId xmlns:a16="http://schemas.microsoft.com/office/drawing/2014/main" id="{CFF0431C-8751-4FC9-B620-52595179B8BA}"/>
                    </a:ext>
                  </a:extLst>
                </p14:cNvPr>
                <p14:cNvContentPartPr/>
                <p14:nvPr/>
              </p14:nvContentPartPr>
              <p14:xfrm>
                <a:off x="6198065" y="3727246"/>
                <a:ext cx="50040" cy="262080"/>
              </p14:xfrm>
            </p:contentPart>
          </mc:Choice>
          <mc:Fallback xmlns="">
            <p:pic>
              <p:nvPicPr>
                <p:cNvPr id="86" name="Ink 85">
                  <a:extLst>
                    <a:ext uri="{FF2B5EF4-FFF2-40B4-BE49-F238E27FC236}">
                      <a16:creationId xmlns:a16="http://schemas.microsoft.com/office/drawing/2014/main" id="{CFF0431C-8751-4FC9-B620-52595179B8BA}"/>
                    </a:ext>
                  </a:extLst>
                </p:cNvPr>
                <p:cNvPicPr/>
                <p:nvPr/>
              </p:nvPicPr>
              <p:blipFill>
                <a:blip r:embed="rId33"/>
                <a:stretch>
                  <a:fillRect/>
                </a:stretch>
              </p:blipFill>
              <p:spPr>
                <a:xfrm>
                  <a:off x="6180425" y="3709246"/>
                  <a:ext cx="85680" cy="29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87" name="Ink 86">
                  <a:extLst>
                    <a:ext uri="{FF2B5EF4-FFF2-40B4-BE49-F238E27FC236}">
                      <a16:creationId xmlns:a16="http://schemas.microsoft.com/office/drawing/2014/main" id="{64C1F3C0-1C43-4D28-9341-6E0A0308A089}"/>
                    </a:ext>
                  </a:extLst>
                </p14:cNvPr>
                <p14:cNvContentPartPr/>
                <p14:nvPr/>
              </p14:nvContentPartPr>
              <p14:xfrm>
                <a:off x="6297065" y="3627166"/>
                <a:ext cx="151920" cy="411120"/>
              </p14:xfrm>
            </p:contentPart>
          </mc:Choice>
          <mc:Fallback xmlns="">
            <p:pic>
              <p:nvPicPr>
                <p:cNvPr id="87" name="Ink 86">
                  <a:extLst>
                    <a:ext uri="{FF2B5EF4-FFF2-40B4-BE49-F238E27FC236}">
                      <a16:creationId xmlns:a16="http://schemas.microsoft.com/office/drawing/2014/main" id="{64C1F3C0-1C43-4D28-9341-6E0A0308A089}"/>
                    </a:ext>
                  </a:extLst>
                </p:cNvPr>
                <p:cNvPicPr/>
                <p:nvPr/>
              </p:nvPicPr>
              <p:blipFill>
                <a:blip r:embed="rId35"/>
                <a:stretch>
                  <a:fillRect/>
                </a:stretch>
              </p:blipFill>
              <p:spPr>
                <a:xfrm>
                  <a:off x="6279065" y="3609166"/>
                  <a:ext cx="187560" cy="44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92" name="Ink 91">
                  <a:extLst>
                    <a:ext uri="{FF2B5EF4-FFF2-40B4-BE49-F238E27FC236}">
                      <a16:creationId xmlns:a16="http://schemas.microsoft.com/office/drawing/2014/main" id="{A6679D7D-119D-4969-873F-74B33C652B27}"/>
                    </a:ext>
                  </a:extLst>
                </p14:cNvPr>
                <p14:cNvContentPartPr/>
                <p14:nvPr/>
              </p14:nvContentPartPr>
              <p14:xfrm>
                <a:off x="7029665" y="3976726"/>
                <a:ext cx="247680" cy="167760"/>
              </p14:xfrm>
            </p:contentPart>
          </mc:Choice>
          <mc:Fallback xmlns="">
            <p:pic>
              <p:nvPicPr>
                <p:cNvPr id="92" name="Ink 91">
                  <a:extLst>
                    <a:ext uri="{FF2B5EF4-FFF2-40B4-BE49-F238E27FC236}">
                      <a16:creationId xmlns:a16="http://schemas.microsoft.com/office/drawing/2014/main" id="{A6679D7D-119D-4969-873F-74B33C652B27}"/>
                    </a:ext>
                  </a:extLst>
                </p:cNvPr>
                <p:cNvPicPr/>
                <p:nvPr/>
              </p:nvPicPr>
              <p:blipFill>
                <a:blip r:embed="rId37"/>
                <a:stretch>
                  <a:fillRect/>
                </a:stretch>
              </p:blipFill>
              <p:spPr>
                <a:xfrm>
                  <a:off x="7012025" y="3959086"/>
                  <a:ext cx="283320" cy="20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93" name="Ink 92">
                  <a:extLst>
                    <a:ext uri="{FF2B5EF4-FFF2-40B4-BE49-F238E27FC236}">
                      <a16:creationId xmlns:a16="http://schemas.microsoft.com/office/drawing/2014/main" id="{D2A5422E-E3C7-455F-AEE8-71D2FE50F814}"/>
                    </a:ext>
                  </a:extLst>
                </p14:cNvPr>
                <p14:cNvContentPartPr/>
                <p14:nvPr/>
              </p14:nvContentPartPr>
              <p14:xfrm>
                <a:off x="6968465" y="3967726"/>
                <a:ext cx="289800" cy="217440"/>
              </p14:xfrm>
            </p:contentPart>
          </mc:Choice>
          <mc:Fallback xmlns="">
            <p:pic>
              <p:nvPicPr>
                <p:cNvPr id="93" name="Ink 92">
                  <a:extLst>
                    <a:ext uri="{FF2B5EF4-FFF2-40B4-BE49-F238E27FC236}">
                      <a16:creationId xmlns:a16="http://schemas.microsoft.com/office/drawing/2014/main" id="{D2A5422E-E3C7-455F-AEE8-71D2FE50F814}"/>
                    </a:ext>
                  </a:extLst>
                </p:cNvPr>
                <p:cNvPicPr/>
                <p:nvPr/>
              </p:nvPicPr>
              <p:blipFill>
                <a:blip r:embed="rId39"/>
                <a:stretch>
                  <a:fillRect/>
                </a:stretch>
              </p:blipFill>
              <p:spPr>
                <a:xfrm>
                  <a:off x="6950465" y="3950086"/>
                  <a:ext cx="325440" cy="253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95" name="Ink 94">
                  <a:extLst>
                    <a:ext uri="{FF2B5EF4-FFF2-40B4-BE49-F238E27FC236}">
                      <a16:creationId xmlns:a16="http://schemas.microsoft.com/office/drawing/2014/main" id="{DD965990-58CB-45B3-AB3D-8F81F5F59FDA}"/>
                    </a:ext>
                  </a:extLst>
                </p14:cNvPr>
                <p14:cNvContentPartPr/>
                <p14:nvPr/>
              </p14:nvContentPartPr>
              <p14:xfrm>
                <a:off x="6496505" y="4738846"/>
                <a:ext cx="49320" cy="352440"/>
              </p14:xfrm>
            </p:contentPart>
          </mc:Choice>
          <mc:Fallback xmlns="">
            <p:pic>
              <p:nvPicPr>
                <p:cNvPr id="95" name="Ink 94">
                  <a:extLst>
                    <a:ext uri="{FF2B5EF4-FFF2-40B4-BE49-F238E27FC236}">
                      <a16:creationId xmlns:a16="http://schemas.microsoft.com/office/drawing/2014/main" id="{DD965990-58CB-45B3-AB3D-8F81F5F59FDA}"/>
                    </a:ext>
                  </a:extLst>
                </p:cNvPr>
                <p:cNvPicPr/>
                <p:nvPr/>
              </p:nvPicPr>
              <p:blipFill>
                <a:blip r:embed="rId41"/>
                <a:stretch>
                  <a:fillRect/>
                </a:stretch>
              </p:blipFill>
              <p:spPr>
                <a:xfrm>
                  <a:off x="6478505" y="4721206"/>
                  <a:ext cx="84960" cy="38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57" name="Ink 56">
                  <a:extLst>
                    <a:ext uri="{FF2B5EF4-FFF2-40B4-BE49-F238E27FC236}">
                      <a16:creationId xmlns:a16="http://schemas.microsoft.com/office/drawing/2014/main" id="{1B848E4D-D1C4-4EFA-ABA6-2CDCC0E49C6A}"/>
                    </a:ext>
                  </a:extLst>
                </p14:cNvPr>
                <p14:cNvContentPartPr/>
                <p14:nvPr/>
              </p14:nvContentPartPr>
              <p14:xfrm>
                <a:off x="5468705" y="4874566"/>
                <a:ext cx="242280" cy="441000"/>
              </p14:xfrm>
            </p:contentPart>
          </mc:Choice>
          <mc:Fallback xmlns="">
            <p:pic>
              <p:nvPicPr>
                <p:cNvPr id="57" name="Ink 56">
                  <a:extLst>
                    <a:ext uri="{FF2B5EF4-FFF2-40B4-BE49-F238E27FC236}">
                      <a16:creationId xmlns:a16="http://schemas.microsoft.com/office/drawing/2014/main" id="{1B848E4D-D1C4-4EFA-ABA6-2CDCC0E49C6A}"/>
                    </a:ext>
                  </a:extLst>
                </p:cNvPr>
                <p:cNvPicPr/>
                <p:nvPr/>
              </p:nvPicPr>
              <p:blipFill>
                <a:blip r:embed="rId43"/>
                <a:stretch>
                  <a:fillRect/>
                </a:stretch>
              </p:blipFill>
              <p:spPr>
                <a:xfrm>
                  <a:off x="5450705" y="4856566"/>
                  <a:ext cx="277920" cy="476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58" name="Ink 57">
                  <a:extLst>
                    <a:ext uri="{FF2B5EF4-FFF2-40B4-BE49-F238E27FC236}">
                      <a16:creationId xmlns:a16="http://schemas.microsoft.com/office/drawing/2014/main" id="{EE1B28A6-B061-493F-A4F7-51C8639BEF6B}"/>
                    </a:ext>
                  </a:extLst>
                </p14:cNvPr>
                <p14:cNvContentPartPr/>
                <p14:nvPr/>
              </p14:nvContentPartPr>
              <p14:xfrm>
                <a:off x="5404265" y="4602766"/>
                <a:ext cx="312840" cy="581760"/>
              </p14:xfrm>
            </p:contentPart>
          </mc:Choice>
          <mc:Fallback xmlns="">
            <p:pic>
              <p:nvPicPr>
                <p:cNvPr id="58" name="Ink 57">
                  <a:extLst>
                    <a:ext uri="{FF2B5EF4-FFF2-40B4-BE49-F238E27FC236}">
                      <a16:creationId xmlns:a16="http://schemas.microsoft.com/office/drawing/2014/main" id="{EE1B28A6-B061-493F-A4F7-51C8639BEF6B}"/>
                    </a:ext>
                  </a:extLst>
                </p:cNvPr>
                <p:cNvPicPr/>
                <p:nvPr/>
              </p:nvPicPr>
              <p:blipFill>
                <a:blip r:embed="rId45"/>
                <a:stretch>
                  <a:fillRect/>
                </a:stretch>
              </p:blipFill>
              <p:spPr>
                <a:xfrm>
                  <a:off x="5386265" y="4585126"/>
                  <a:ext cx="348480" cy="617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65" name="Ink 64">
                  <a:extLst>
                    <a:ext uri="{FF2B5EF4-FFF2-40B4-BE49-F238E27FC236}">
                      <a16:creationId xmlns:a16="http://schemas.microsoft.com/office/drawing/2014/main" id="{301DB1D1-25EF-4908-827E-DB075D110DC6}"/>
                    </a:ext>
                  </a:extLst>
                </p14:cNvPr>
                <p14:cNvContentPartPr/>
                <p14:nvPr/>
              </p14:nvContentPartPr>
              <p14:xfrm>
                <a:off x="7366625" y="5824966"/>
                <a:ext cx="528120" cy="31320"/>
              </p14:xfrm>
            </p:contentPart>
          </mc:Choice>
          <mc:Fallback xmlns="">
            <p:pic>
              <p:nvPicPr>
                <p:cNvPr id="65" name="Ink 64">
                  <a:extLst>
                    <a:ext uri="{FF2B5EF4-FFF2-40B4-BE49-F238E27FC236}">
                      <a16:creationId xmlns:a16="http://schemas.microsoft.com/office/drawing/2014/main" id="{301DB1D1-25EF-4908-827E-DB075D110DC6}"/>
                    </a:ext>
                  </a:extLst>
                </p:cNvPr>
                <p:cNvPicPr/>
                <p:nvPr/>
              </p:nvPicPr>
              <p:blipFill>
                <a:blip r:embed="rId47"/>
                <a:stretch>
                  <a:fillRect/>
                </a:stretch>
              </p:blipFill>
              <p:spPr>
                <a:xfrm>
                  <a:off x="7348985" y="5806966"/>
                  <a:ext cx="56376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66" name="Ink 65">
                  <a:extLst>
                    <a:ext uri="{FF2B5EF4-FFF2-40B4-BE49-F238E27FC236}">
                      <a16:creationId xmlns:a16="http://schemas.microsoft.com/office/drawing/2014/main" id="{64F2DA46-899A-4229-B343-BDE036C25375}"/>
                    </a:ext>
                  </a:extLst>
                </p14:cNvPr>
                <p14:cNvContentPartPr/>
                <p14:nvPr/>
              </p14:nvContentPartPr>
              <p14:xfrm>
                <a:off x="7315505" y="5299006"/>
                <a:ext cx="109440" cy="401400"/>
              </p14:xfrm>
            </p:contentPart>
          </mc:Choice>
          <mc:Fallback xmlns="">
            <p:pic>
              <p:nvPicPr>
                <p:cNvPr id="66" name="Ink 65">
                  <a:extLst>
                    <a:ext uri="{FF2B5EF4-FFF2-40B4-BE49-F238E27FC236}">
                      <a16:creationId xmlns:a16="http://schemas.microsoft.com/office/drawing/2014/main" id="{64F2DA46-899A-4229-B343-BDE036C25375}"/>
                    </a:ext>
                  </a:extLst>
                </p:cNvPr>
                <p:cNvPicPr/>
                <p:nvPr/>
              </p:nvPicPr>
              <p:blipFill>
                <a:blip r:embed="rId49"/>
                <a:stretch>
                  <a:fillRect/>
                </a:stretch>
              </p:blipFill>
              <p:spPr>
                <a:xfrm>
                  <a:off x="7297505" y="5281006"/>
                  <a:ext cx="145080" cy="43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67" name="Ink 66">
                  <a:extLst>
                    <a:ext uri="{FF2B5EF4-FFF2-40B4-BE49-F238E27FC236}">
                      <a16:creationId xmlns:a16="http://schemas.microsoft.com/office/drawing/2014/main" id="{5DA349BC-7DE7-4795-B05D-03EEABA10ED6}"/>
                    </a:ext>
                  </a:extLst>
                </p14:cNvPr>
                <p14:cNvContentPartPr/>
                <p14:nvPr/>
              </p14:nvContentPartPr>
              <p14:xfrm>
                <a:off x="7446905" y="5313046"/>
                <a:ext cx="219240" cy="270720"/>
              </p14:xfrm>
            </p:contentPart>
          </mc:Choice>
          <mc:Fallback xmlns="">
            <p:pic>
              <p:nvPicPr>
                <p:cNvPr id="67" name="Ink 66">
                  <a:extLst>
                    <a:ext uri="{FF2B5EF4-FFF2-40B4-BE49-F238E27FC236}">
                      <a16:creationId xmlns:a16="http://schemas.microsoft.com/office/drawing/2014/main" id="{5DA349BC-7DE7-4795-B05D-03EEABA10ED6}"/>
                    </a:ext>
                  </a:extLst>
                </p:cNvPr>
                <p:cNvPicPr/>
                <p:nvPr/>
              </p:nvPicPr>
              <p:blipFill>
                <a:blip r:embed="rId51"/>
                <a:stretch>
                  <a:fillRect/>
                </a:stretch>
              </p:blipFill>
              <p:spPr>
                <a:xfrm>
                  <a:off x="7428905" y="5295046"/>
                  <a:ext cx="254880" cy="306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68" name="Ink 67">
                  <a:extLst>
                    <a:ext uri="{FF2B5EF4-FFF2-40B4-BE49-F238E27FC236}">
                      <a16:creationId xmlns:a16="http://schemas.microsoft.com/office/drawing/2014/main" id="{6C672400-C337-4547-BBF4-AD1EC671A4C5}"/>
                    </a:ext>
                  </a:extLst>
                </p14:cNvPr>
                <p14:cNvContentPartPr/>
                <p14:nvPr/>
              </p14:nvContentPartPr>
              <p14:xfrm>
                <a:off x="7652825" y="5606086"/>
                <a:ext cx="302040" cy="219960"/>
              </p14:xfrm>
            </p:contentPart>
          </mc:Choice>
          <mc:Fallback xmlns="">
            <p:pic>
              <p:nvPicPr>
                <p:cNvPr id="68" name="Ink 67">
                  <a:extLst>
                    <a:ext uri="{FF2B5EF4-FFF2-40B4-BE49-F238E27FC236}">
                      <a16:creationId xmlns:a16="http://schemas.microsoft.com/office/drawing/2014/main" id="{6C672400-C337-4547-BBF4-AD1EC671A4C5}"/>
                    </a:ext>
                  </a:extLst>
                </p:cNvPr>
                <p:cNvPicPr/>
                <p:nvPr/>
              </p:nvPicPr>
              <p:blipFill>
                <a:blip r:embed="rId53"/>
                <a:stretch>
                  <a:fillRect/>
                </a:stretch>
              </p:blipFill>
              <p:spPr>
                <a:xfrm>
                  <a:off x="7634825" y="5588086"/>
                  <a:ext cx="337680" cy="25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70" name="Ink 69">
                  <a:extLst>
                    <a:ext uri="{FF2B5EF4-FFF2-40B4-BE49-F238E27FC236}">
                      <a16:creationId xmlns:a16="http://schemas.microsoft.com/office/drawing/2014/main" id="{DE162D92-EE98-4CB4-9D17-44A8B6567E8A}"/>
                    </a:ext>
                  </a:extLst>
                </p14:cNvPr>
                <p14:cNvContentPartPr/>
                <p14:nvPr/>
              </p14:nvContentPartPr>
              <p14:xfrm>
                <a:off x="7946225" y="4671526"/>
                <a:ext cx="190440" cy="554400"/>
              </p14:xfrm>
            </p:contentPart>
          </mc:Choice>
          <mc:Fallback xmlns="">
            <p:pic>
              <p:nvPicPr>
                <p:cNvPr id="70" name="Ink 69">
                  <a:extLst>
                    <a:ext uri="{FF2B5EF4-FFF2-40B4-BE49-F238E27FC236}">
                      <a16:creationId xmlns:a16="http://schemas.microsoft.com/office/drawing/2014/main" id="{DE162D92-EE98-4CB4-9D17-44A8B6567E8A}"/>
                    </a:ext>
                  </a:extLst>
                </p:cNvPr>
                <p:cNvPicPr/>
                <p:nvPr/>
              </p:nvPicPr>
              <p:blipFill>
                <a:blip r:embed="rId55"/>
                <a:stretch>
                  <a:fillRect/>
                </a:stretch>
              </p:blipFill>
              <p:spPr>
                <a:xfrm>
                  <a:off x="7928585" y="4653886"/>
                  <a:ext cx="226080" cy="590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71" name="Ink 70">
                  <a:extLst>
                    <a:ext uri="{FF2B5EF4-FFF2-40B4-BE49-F238E27FC236}">
                      <a16:creationId xmlns:a16="http://schemas.microsoft.com/office/drawing/2014/main" id="{EAE2696B-59BA-42E3-8F32-08E0221D1DC2}"/>
                    </a:ext>
                  </a:extLst>
                </p14:cNvPr>
                <p14:cNvContentPartPr/>
                <p14:nvPr/>
              </p14:nvContentPartPr>
              <p14:xfrm>
                <a:off x="7766225" y="5239606"/>
                <a:ext cx="166320" cy="129240"/>
              </p14:xfrm>
            </p:contentPart>
          </mc:Choice>
          <mc:Fallback xmlns="">
            <p:pic>
              <p:nvPicPr>
                <p:cNvPr id="71" name="Ink 70">
                  <a:extLst>
                    <a:ext uri="{FF2B5EF4-FFF2-40B4-BE49-F238E27FC236}">
                      <a16:creationId xmlns:a16="http://schemas.microsoft.com/office/drawing/2014/main" id="{EAE2696B-59BA-42E3-8F32-08E0221D1DC2}"/>
                    </a:ext>
                  </a:extLst>
                </p:cNvPr>
                <p:cNvPicPr/>
                <p:nvPr/>
              </p:nvPicPr>
              <p:blipFill>
                <a:blip r:embed="rId57"/>
                <a:stretch>
                  <a:fillRect/>
                </a:stretch>
              </p:blipFill>
              <p:spPr>
                <a:xfrm>
                  <a:off x="7748225" y="5221966"/>
                  <a:ext cx="201960" cy="16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62" name="Ink 61">
                  <a:extLst>
                    <a:ext uri="{FF2B5EF4-FFF2-40B4-BE49-F238E27FC236}">
                      <a16:creationId xmlns:a16="http://schemas.microsoft.com/office/drawing/2014/main" id="{842D47D8-3EC1-48B4-9B5F-102B14164A31}"/>
                    </a:ext>
                  </a:extLst>
                </p14:cNvPr>
                <p14:cNvContentPartPr/>
                <p14:nvPr/>
              </p14:nvContentPartPr>
              <p14:xfrm>
                <a:off x="6430625" y="4689166"/>
                <a:ext cx="365400" cy="152640"/>
              </p14:xfrm>
            </p:contentPart>
          </mc:Choice>
          <mc:Fallback xmlns="">
            <p:pic>
              <p:nvPicPr>
                <p:cNvPr id="62" name="Ink 61">
                  <a:extLst>
                    <a:ext uri="{FF2B5EF4-FFF2-40B4-BE49-F238E27FC236}">
                      <a16:creationId xmlns:a16="http://schemas.microsoft.com/office/drawing/2014/main" id="{842D47D8-3EC1-48B4-9B5F-102B14164A31}"/>
                    </a:ext>
                  </a:extLst>
                </p:cNvPr>
                <p:cNvPicPr/>
                <p:nvPr/>
              </p:nvPicPr>
              <p:blipFill>
                <a:blip r:embed="rId59"/>
                <a:stretch>
                  <a:fillRect/>
                </a:stretch>
              </p:blipFill>
              <p:spPr>
                <a:xfrm>
                  <a:off x="6412625" y="4671526"/>
                  <a:ext cx="401040" cy="18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63" name="Ink 62">
                  <a:extLst>
                    <a:ext uri="{FF2B5EF4-FFF2-40B4-BE49-F238E27FC236}">
                      <a16:creationId xmlns:a16="http://schemas.microsoft.com/office/drawing/2014/main" id="{1A0CDC62-90B6-48D0-9B9E-2F7800E72566}"/>
                    </a:ext>
                  </a:extLst>
                </p14:cNvPr>
                <p14:cNvContentPartPr/>
                <p14:nvPr/>
              </p14:nvContentPartPr>
              <p14:xfrm>
                <a:off x="6464465" y="4481446"/>
                <a:ext cx="344880" cy="249840"/>
              </p14:xfrm>
            </p:contentPart>
          </mc:Choice>
          <mc:Fallback xmlns="">
            <p:pic>
              <p:nvPicPr>
                <p:cNvPr id="63" name="Ink 62">
                  <a:extLst>
                    <a:ext uri="{FF2B5EF4-FFF2-40B4-BE49-F238E27FC236}">
                      <a16:creationId xmlns:a16="http://schemas.microsoft.com/office/drawing/2014/main" id="{1A0CDC62-90B6-48D0-9B9E-2F7800E72566}"/>
                    </a:ext>
                  </a:extLst>
                </p:cNvPr>
                <p:cNvPicPr/>
                <p:nvPr/>
              </p:nvPicPr>
              <p:blipFill>
                <a:blip r:embed="rId61"/>
                <a:stretch>
                  <a:fillRect/>
                </a:stretch>
              </p:blipFill>
              <p:spPr>
                <a:xfrm>
                  <a:off x="6446825" y="4463446"/>
                  <a:ext cx="380520" cy="28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89" name="Ink 88">
                  <a:extLst>
                    <a:ext uri="{FF2B5EF4-FFF2-40B4-BE49-F238E27FC236}">
                      <a16:creationId xmlns:a16="http://schemas.microsoft.com/office/drawing/2014/main" id="{F1FC9FEF-C9D8-4F7C-879C-AADDC62B36E5}"/>
                    </a:ext>
                  </a:extLst>
                </p14:cNvPr>
                <p14:cNvContentPartPr/>
                <p14:nvPr/>
              </p14:nvContentPartPr>
              <p14:xfrm>
                <a:off x="6530705" y="5157166"/>
                <a:ext cx="258480" cy="85680"/>
              </p14:xfrm>
            </p:contentPart>
          </mc:Choice>
          <mc:Fallback xmlns="">
            <p:pic>
              <p:nvPicPr>
                <p:cNvPr id="89" name="Ink 88">
                  <a:extLst>
                    <a:ext uri="{FF2B5EF4-FFF2-40B4-BE49-F238E27FC236}">
                      <a16:creationId xmlns:a16="http://schemas.microsoft.com/office/drawing/2014/main" id="{F1FC9FEF-C9D8-4F7C-879C-AADDC62B36E5}"/>
                    </a:ext>
                  </a:extLst>
                </p:cNvPr>
                <p:cNvPicPr/>
                <p:nvPr/>
              </p:nvPicPr>
              <p:blipFill>
                <a:blip r:embed="rId63"/>
                <a:stretch>
                  <a:fillRect/>
                </a:stretch>
              </p:blipFill>
              <p:spPr>
                <a:xfrm>
                  <a:off x="6512705" y="5139166"/>
                  <a:ext cx="294120" cy="121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90" name="Ink 89">
                  <a:extLst>
                    <a:ext uri="{FF2B5EF4-FFF2-40B4-BE49-F238E27FC236}">
                      <a16:creationId xmlns:a16="http://schemas.microsoft.com/office/drawing/2014/main" id="{07B0B5D5-CE26-4DFC-A562-0AE7697B6B9C}"/>
                    </a:ext>
                  </a:extLst>
                </p14:cNvPr>
                <p14:cNvContentPartPr/>
                <p14:nvPr/>
              </p14:nvContentPartPr>
              <p14:xfrm>
                <a:off x="6470585" y="5247166"/>
                <a:ext cx="262080" cy="103680"/>
              </p14:xfrm>
            </p:contentPart>
          </mc:Choice>
          <mc:Fallback xmlns="">
            <p:pic>
              <p:nvPicPr>
                <p:cNvPr id="90" name="Ink 89">
                  <a:extLst>
                    <a:ext uri="{FF2B5EF4-FFF2-40B4-BE49-F238E27FC236}">
                      <a16:creationId xmlns:a16="http://schemas.microsoft.com/office/drawing/2014/main" id="{07B0B5D5-CE26-4DFC-A562-0AE7697B6B9C}"/>
                    </a:ext>
                  </a:extLst>
                </p:cNvPr>
                <p:cNvPicPr/>
                <p:nvPr/>
              </p:nvPicPr>
              <p:blipFill>
                <a:blip r:embed="rId65"/>
                <a:stretch>
                  <a:fillRect/>
                </a:stretch>
              </p:blipFill>
              <p:spPr>
                <a:xfrm>
                  <a:off x="6452585" y="5229166"/>
                  <a:ext cx="297720" cy="13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101" name="Ink 100">
                  <a:extLst>
                    <a:ext uri="{FF2B5EF4-FFF2-40B4-BE49-F238E27FC236}">
                      <a16:creationId xmlns:a16="http://schemas.microsoft.com/office/drawing/2014/main" id="{7D0FF64B-9342-4C7C-96B7-8B2D143618C4}"/>
                    </a:ext>
                  </a:extLst>
                </p14:cNvPr>
                <p14:cNvContentPartPr/>
                <p14:nvPr/>
              </p14:nvContentPartPr>
              <p14:xfrm>
                <a:off x="5357825" y="5124046"/>
                <a:ext cx="87120" cy="157320"/>
              </p14:xfrm>
            </p:contentPart>
          </mc:Choice>
          <mc:Fallback xmlns="">
            <p:pic>
              <p:nvPicPr>
                <p:cNvPr id="101" name="Ink 100">
                  <a:extLst>
                    <a:ext uri="{FF2B5EF4-FFF2-40B4-BE49-F238E27FC236}">
                      <a16:creationId xmlns:a16="http://schemas.microsoft.com/office/drawing/2014/main" id="{7D0FF64B-9342-4C7C-96B7-8B2D143618C4}"/>
                    </a:ext>
                  </a:extLst>
                </p:cNvPr>
                <p:cNvPicPr/>
                <p:nvPr/>
              </p:nvPicPr>
              <p:blipFill>
                <a:blip r:embed="rId67"/>
                <a:stretch>
                  <a:fillRect/>
                </a:stretch>
              </p:blipFill>
              <p:spPr>
                <a:xfrm>
                  <a:off x="5340185" y="5106406"/>
                  <a:ext cx="122760" cy="192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102" name="Ink 101">
                  <a:extLst>
                    <a:ext uri="{FF2B5EF4-FFF2-40B4-BE49-F238E27FC236}">
                      <a16:creationId xmlns:a16="http://schemas.microsoft.com/office/drawing/2014/main" id="{2F99343B-84E5-48B6-9BF7-6B5FD705FB20}"/>
                    </a:ext>
                  </a:extLst>
                </p14:cNvPr>
                <p14:cNvContentPartPr/>
                <p14:nvPr/>
              </p14:nvContentPartPr>
              <p14:xfrm>
                <a:off x="5770385" y="4979686"/>
                <a:ext cx="360" cy="360"/>
              </p14:xfrm>
            </p:contentPart>
          </mc:Choice>
          <mc:Fallback xmlns="">
            <p:pic>
              <p:nvPicPr>
                <p:cNvPr id="102" name="Ink 101">
                  <a:extLst>
                    <a:ext uri="{FF2B5EF4-FFF2-40B4-BE49-F238E27FC236}">
                      <a16:creationId xmlns:a16="http://schemas.microsoft.com/office/drawing/2014/main" id="{2F99343B-84E5-48B6-9BF7-6B5FD705FB20}"/>
                    </a:ext>
                  </a:extLst>
                </p:cNvPr>
                <p:cNvPicPr/>
                <p:nvPr/>
              </p:nvPicPr>
              <p:blipFill>
                <a:blip r:embed="rId69"/>
                <a:stretch>
                  <a:fillRect/>
                </a:stretch>
              </p:blipFill>
              <p:spPr>
                <a:xfrm>
                  <a:off x="5752745" y="496204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103" name="Ink 102">
                  <a:extLst>
                    <a:ext uri="{FF2B5EF4-FFF2-40B4-BE49-F238E27FC236}">
                      <a16:creationId xmlns:a16="http://schemas.microsoft.com/office/drawing/2014/main" id="{600BDFED-50CE-4CF2-8E3F-657EE5B90327}"/>
                    </a:ext>
                  </a:extLst>
                </p14:cNvPr>
                <p14:cNvContentPartPr/>
                <p14:nvPr/>
              </p14:nvContentPartPr>
              <p14:xfrm>
                <a:off x="5771825" y="4949446"/>
                <a:ext cx="1709640" cy="976680"/>
              </p14:xfrm>
            </p:contentPart>
          </mc:Choice>
          <mc:Fallback xmlns="">
            <p:pic>
              <p:nvPicPr>
                <p:cNvPr id="103" name="Ink 102">
                  <a:extLst>
                    <a:ext uri="{FF2B5EF4-FFF2-40B4-BE49-F238E27FC236}">
                      <a16:creationId xmlns:a16="http://schemas.microsoft.com/office/drawing/2014/main" id="{600BDFED-50CE-4CF2-8E3F-657EE5B90327}"/>
                    </a:ext>
                  </a:extLst>
                </p:cNvPr>
                <p:cNvPicPr/>
                <p:nvPr/>
              </p:nvPicPr>
              <p:blipFill>
                <a:blip r:embed="rId71"/>
                <a:stretch>
                  <a:fillRect/>
                </a:stretch>
              </p:blipFill>
              <p:spPr>
                <a:xfrm>
                  <a:off x="5753825" y="4931446"/>
                  <a:ext cx="1745280" cy="101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105" name="Ink 104">
                  <a:extLst>
                    <a:ext uri="{FF2B5EF4-FFF2-40B4-BE49-F238E27FC236}">
                      <a16:creationId xmlns:a16="http://schemas.microsoft.com/office/drawing/2014/main" id="{8A7C1679-9086-42FB-A614-F9AF144B5315}"/>
                    </a:ext>
                  </a:extLst>
                </p14:cNvPr>
                <p14:cNvContentPartPr/>
                <p14:nvPr/>
              </p14:nvContentPartPr>
              <p14:xfrm>
                <a:off x="6450425" y="3616726"/>
                <a:ext cx="775440" cy="393120"/>
              </p14:xfrm>
            </p:contentPart>
          </mc:Choice>
          <mc:Fallback xmlns="">
            <p:pic>
              <p:nvPicPr>
                <p:cNvPr id="105" name="Ink 104">
                  <a:extLst>
                    <a:ext uri="{FF2B5EF4-FFF2-40B4-BE49-F238E27FC236}">
                      <a16:creationId xmlns:a16="http://schemas.microsoft.com/office/drawing/2014/main" id="{8A7C1679-9086-42FB-A614-F9AF144B5315}"/>
                    </a:ext>
                  </a:extLst>
                </p:cNvPr>
                <p:cNvPicPr/>
                <p:nvPr/>
              </p:nvPicPr>
              <p:blipFill>
                <a:blip r:embed="rId73"/>
                <a:stretch>
                  <a:fillRect/>
                </a:stretch>
              </p:blipFill>
              <p:spPr>
                <a:xfrm>
                  <a:off x="6432785" y="3598726"/>
                  <a:ext cx="811080" cy="42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106" name="Ink 105">
                  <a:extLst>
                    <a:ext uri="{FF2B5EF4-FFF2-40B4-BE49-F238E27FC236}">
                      <a16:creationId xmlns:a16="http://schemas.microsoft.com/office/drawing/2014/main" id="{7780D5BE-8084-42E5-B73F-62106B6B1A09}"/>
                    </a:ext>
                  </a:extLst>
                </p14:cNvPr>
                <p14:cNvContentPartPr/>
                <p14:nvPr/>
              </p14:nvContentPartPr>
              <p14:xfrm>
                <a:off x="7266185" y="4169326"/>
                <a:ext cx="148680" cy="523800"/>
              </p14:xfrm>
            </p:contentPart>
          </mc:Choice>
          <mc:Fallback xmlns="">
            <p:pic>
              <p:nvPicPr>
                <p:cNvPr id="106" name="Ink 105">
                  <a:extLst>
                    <a:ext uri="{FF2B5EF4-FFF2-40B4-BE49-F238E27FC236}">
                      <a16:creationId xmlns:a16="http://schemas.microsoft.com/office/drawing/2014/main" id="{7780D5BE-8084-42E5-B73F-62106B6B1A09}"/>
                    </a:ext>
                  </a:extLst>
                </p:cNvPr>
                <p:cNvPicPr/>
                <p:nvPr/>
              </p:nvPicPr>
              <p:blipFill>
                <a:blip r:embed="rId75"/>
                <a:stretch>
                  <a:fillRect/>
                </a:stretch>
              </p:blipFill>
              <p:spPr>
                <a:xfrm>
                  <a:off x="7248185" y="4151326"/>
                  <a:ext cx="184320" cy="559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107" name="Ink 106">
                  <a:extLst>
                    <a:ext uri="{FF2B5EF4-FFF2-40B4-BE49-F238E27FC236}">
                      <a16:creationId xmlns:a16="http://schemas.microsoft.com/office/drawing/2014/main" id="{06B275D2-A7F8-4CBF-9BBC-AA1DD7596B24}"/>
                    </a:ext>
                  </a:extLst>
                </p14:cNvPr>
                <p14:cNvContentPartPr/>
                <p14:nvPr/>
              </p14:nvContentPartPr>
              <p14:xfrm>
                <a:off x="7015985" y="4579006"/>
                <a:ext cx="371160" cy="110520"/>
              </p14:xfrm>
            </p:contentPart>
          </mc:Choice>
          <mc:Fallback xmlns="">
            <p:pic>
              <p:nvPicPr>
                <p:cNvPr id="107" name="Ink 106">
                  <a:extLst>
                    <a:ext uri="{FF2B5EF4-FFF2-40B4-BE49-F238E27FC236}">
                      <a16:creationId xmlns:a16="http://schemas.microsoft.com/office/drawing/2014/main" id="{06B275D2-A7F8-4CBF-9BBC-AA1DD7596B24}"/>
                    </a:ext>
                  </a:extLst>
                </p:cNvPr>
                <p:cNvPicPr/>
                <p:nvPr/>
              </p:nvPicPr>
              <p:blipFill>
                <a:blip r:embed="rId77"/>
                <a:stretch>
                  <a:fillRect/>
                </a:stretch>
              </p:blipFill>
              <p:spPr>
                <a:xfrm>
                  <a:off x="6998345" y="4561366"/>
                  <a:ext cx="406800" cy="14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108" name="Ink 107">
                  <a:extLst>
                    <a:ext uri="{FF2B5EF4-FFF2-40B4-BE49-F238E27FC236}">
                      <a16:creationId xmlns:a16="http://schemas.microsoft.com/office/drawing/2014/main" id="{EA8A4D2D-8AC1-4280-8F0F-CEB93C59CB29}"/>
                    </a:ext>
                  </a:extLst>
                </p14:cNvPr>
                <p14:cNvContentPartPr/>
                <p14:nvPr/>
              </p14:nvContentPartPr>
              <p14:xfrm>
                <a:off x="6941465" y="4582606"/>
                <a:ext cx="406080" cy="287640"/>
              </p14:xfrm>
            </p:contentPart>
          </mc:Choice>
          <mc:Fallback xmlns="">
            <p:pic>
              <p:nvPicPr>
                <p:cNvPr id="108" name="Ink 107">
                  <a:extLst>
                    <a:ext uri="{FF2B5EF4-FFF2-40B4-BE49-F238E27FC236}">
                      <a16:creationId xmlns:a16="http://schemas.microsoft.com/office/drawing/2014/main" id="{EA8A4D2D-8AC1-4280-8F0F-CEB93C59CB29}"/>
                    </a:ext>
                  </a:extLst>
                </p:cNvPr>
                <p:cNvPicPr/>
                <p:nvPr/>
              </p:nvPicPr>
              <p:blipFill>
                <a:blip r:embed="rId79"/>
                <a:stretch>
                  <a:fillRect/>
                </a:stretch>
              </p:blipFill>
              <p:spPr>
                <a:xfrm>
                  <a:off x="6923825" y="4564606"/>
                  <a:ext cx="441720" cy="323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109" name="Ink 108">
                  <a:extLst>
                    <a:ext uri="{FF2B5EF4-FFF2-40B4-BE49-F238E27FC236}">
                      <a16:creationId xmlns:a16="http://schemas.microsoft.com/office/drawing/2014/main" id="{EB711BDC-1D8C-4FD8-9E9E-03DE2D7866FA}"/>
                    </a:ext>
                  </a:extLst>
                </p14:cNvPr>
                <p14:cNvContentPartPr/>
                <p14:nvPr/>
              </p14:nvContentPartPr>
              <p14:xfrm>
                <a:off x="7374185" y="4762606"/>
                <a:ext cx="203400" cy="373680"/>
              </p14:xfrm>
            </p:contentPart>
          </mc:Choice>
          <mc:Fallback xmlns="">
            <p:pic>
              <p:nvPicPr>
                <p:cNvPr id="109" name="Ink 108">
                  <a:extLst>
                    <a:ext uri="{FF2B5EF4-FFF2-40B4-BE49-F238E27FC236}">
                      <a16:creationId xmlns:a16="http://schemas.microsoft.com/office/drawing/2014/main" id="{EB711BDC-1D8C-4FD8-9E9E-03DE2D7866FA}"/>
                    </a:ext>
                  </a:extLst>
                </p:cNvPr>
                <p:cNvPicPr/>
                <p:nvPr/>
              </p:nvPicPr>
              <p:blipFill>
                <a:blip r:embed="rId81"/>
                <a:stretch>
                  <a:fillRect/>
                </a:stretch>
              </p:blipFill>
              <p:spPr>
                <a:xfrm>
                  <a:off x="7356545" y="4744966"/>
                  <a:ext cx="239040" cy="40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110" name="Ink 109">
                  <a:extLst>
                    <a:ext uri="{FF2B5EF4-FFF2-40B4-BE49-F238E27FC236}">
                      <a16:creationId xmlns:a16="http://schemas.microsoft.com/office/drawing/2014/main" id="{D4B8202B-8D5B-4A22-9017-518B9EDC4F4F}"/>
                    </a:ext>
                  </a:extLst>
                </p14:cNvPr>
                <p14:cNvContentPartPr/>
                <p14:nvPr/>
              </p14:nvContentPartPr>
              <p14:xfrm>
                <a:off x="7577225" y="5203966"/>
                <a:ext cx="257760" cy="185760"/>
              </p14:xfrm>
            </p:contentPart>
          </mc:Choice>
          <mc:Fallback xmlns="">
            <p:pic>
              <p:nvPicPr>
                <p:cNvPr id="110" name="Ink 109">
                  <a:extLst>
                    <a:ext uri="{FF2B5EF4-FFF2-40B4-BE49-F238E27FC236}">
                      <a16:creationId xmlns:a16="http://schemas.microsoft.com/office/drawing/2014/main" id="{D4B8202B-8D5B-4A22-9017-518B9EDC4F4F}"/>
                    </a:ext>
                  </a:extLst>
                </p:cNvPr>
                <p:cNvPicPr/>
                <p:nvPr/>
              </p:nvPicPr>
              <p:blipFill>
                <a:blip r:embed="rId83"/>
                <a:stretch>
                  <a:fillRect/>
                </a:stretch>
              </p:blipFill>
              <p:spPr>
                <a:xfrm>
                  <a:off x="7559225" y="5186326"/>
                  <a:ext cx="293400" cy="22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112" name="Ink 111">
                  <a:extLst>
                    <a:ext uri="{FF2B5EF4-FFF2-40B4-BE49-F238E27FC236}">
                      <a16:creationId xmlns:a16="http://schemas.microsoft.com/office/drawing/2014/main" id="{157C5447-C7A9-4FA7-B552-66BBD7F67C94}"/>
                    </a:ext>
                  </a:extLst>
                </p14:cNvPr>
                <p14:cNvContentPartPr/>
                <p14:nvPr/>
              </p14:nvContentPartPr>
              <p14:xfrm>
                <a:off x="6240185" y="4206046"/>
                <a:ext cx="234000" cy="354600"/>
              </p14:xfrm>
            </p:contentPart>
          </mc:Choice>
          <mc:Fallback xmlns="">
            <p:pic>
              <p:nvPicPr>
                <p:cNvPr id="112" name="Ink 111">
                  <a:extLst>
                    <a:ext uri="{FF2B5EF4-FFF2-40B4-BE49-F238E27FC236}">
                      <a16:creationId xmlns:a16="http://schemas.microsoft.com/office/drawing/2014/main" id="{157C5447-C7A9-4FA7-B552-66BBD7F67C94}"/>
                    </a:ext>
                  </a:extLst>
                </p:cNvPr>
                <p:cNvPicPr/>
                <p:nvPr/>
              </p:nvPicPr>
              <p:blipFill>
                <a:blip r:embed="rId85"/>
                <a:stretch>
                  <a:fillRect/>
                </a:stretch>
              </p:blipFill>
              <p:spPr>
                <a:xfrm>
                  <a:off x="6222185" y="4188406"/>
                  <a:ext cx="269640" cy="39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113" name="Ink 112">
                  <a:extLst>
                    <a:ext uri="{FF2B5EF4-FFF2-40B4-BE49-F238E27FC236}">
                      <a16:creationId xmlns:a16="http://schemas.microsoft.com/office/drawing/2014/main" id="{0298C52E-58CF-4F86-A854-58BA1D7FB274}"/>
                    </a:ext>
                  </a:extLst>
                </p14:cNvPr>
                <p14:cNvContentPartPr/>
                <p14:nvPr/>
              </p14:nvContentPartPr>
              <p14:xfrm>
                <a:off x="5891345" y="3963766"/>
                <a:ext cx="307080" cy="154080"/>
              </p14:xfrm>
            </p:contentPart>
          </mc:Choice>
          <mc:Fallback xmlns="">
            <p:pic>
              <p:nvPicPr>
                <p:cNvPr id="113" name="Ink 112">
                  <a:extLst>
                    <a:ext uri="{FF2B5EF4-FFF2-40B4-BE49-F238E27FC236}">
                      <a16:creationId xmlns:a16="http://schemas.microsoft.com/office/drawing/2014/main" id="{0298C52E-58CF-4F86-A854-58BA1D7FB274}"/>
                    </a:ext>
                  </a:extLst>
                </p:cNvPr>
                <p:cNvPicPr/>
                <p:nvPr/>
              </p:nvPicPr>
              <p:blipFill>
                <a:blip r:embed="rId87"/>
                <a:stretch>
                  <a:fillRect/>
                </a:stretch>
              </p:blipFill>
              <p:spPr>
                <a:xfrm>
                  <a:off x="5873345" y="3946126"/>
                  <a:ext cx="342720" cy="189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115" name="Ink 114">
                  <a:extLst>
                    <a:ext uri="{FF2B5EF4-FFF2-40B4-BE49-F238E27FC236}">
                      <a16:creationId xmlns:a16="http://schemas.microsoft.com/office/drawing/2014/main" id="{30FAA7E1-2EA0-4AEE-90C8-778BA605F732}"/>
                    </a:ext>
                  </a:extLst>
                </p14:cNvPr>
                <p14:cNvContentPartPr/>
                <p14:nvPr/>
              </p14:nvContentPartPr>
              <p14:xfrm>
                <a:off x="7761545" y="5152126"/>
                <a:ext cx="124560" cy="58320"/>
              </p14:xfrm>
            </p:contentPart>
          </mc:Choice>
          <mc:Fallback xmlns="">
            <p:pic>
              <p:nvPicPr>
                <p:cNvPr id="115" name="Ink 114">
                  <a:extLst>
                    <a:ext uri="{FF2B5EF4-FFF2-40B4-BE49-F238E27FC236}">
                      <a16:creationId xmlns:a16="http://schemas.microsoft.com/office/drawing/2014/main" id="{30FAA7E1-2EA0-4AEE-90C8-778BA605F732}"/>
                    </a:ext>
                  </a:extLst>
                </p:cNvPr>
                <p:cNvPicPr/>
                <p:nvPr/>
              </p:nvPicPr>
              <p:blipFill>
                <a:blip r:embed="rId89"/>
                <a:stretch>
                  <a:fillRect/>
                </a:stretch>
              </p:blipFill>
              <p:spPr>
                <a:xfrm>
                  <a:off x="7743905" y="5134486"/>
                  <a:ext cx="160200" cy="93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117" name="Ink 116">
                  <a:extLst>
                    <a:ext uri="{FF2B5EF4-FFF2-40B4-BE49-F238E27FC236}">
                      <a16:creationId xmlns:a16="http://schemas.microsoft.com/office/drawing/2014/main" id="{5AA0D7D8-58D0-41F1-9913-84F9E650C7F9}"/>
                    </a:ext>
                  </a:extLst>
                </p14:cNvPr>
                <p14:cNvContentPartPr/>
                <p14:nvPr/>
              </p14:nvContentPartPr>
              <p14:xfrm>
                <a:off x="5843105" y="4145206"/>
                <a:ext cx="122400" cy="105480"/>
              </p14:xfrm>
            </p:contentPart>
          </mc:Choice>
          <mc:Fallback xmlns="">
            <p:pic>
              <p:nvPicPr>
                <p:cNvPr id="117" name="Ink 116">
                  <a:extLst>
                    <a:ext uri="{FF2B5EF4-FFF2-40B4-BE49-F238E27FC236}">
                      <a16:creationId xmlns:a16="http://schemas.microsoft.com/office/drawing/2014/main" id="{5AA0D7D8-58D0-41F1-9913-84F9E650C7F9}"/>
                    </a:ext>
                  </a:extLst>
                </p:cNvPr>
                <p:cNvPicPr/>
                <p:nvPr/>
              </p:nvPicPr>
              <p:blipFill>
                <a:blip r:embed="rId91"/>
                <a:stretch>
                  <a:fillRect/>
                </a:stretch>
              </p:blipFill>
              <p:spPr>
                <a:xfrm>
                  <a:off x="5825465" y="4127206"/>
                  <a:ext cx="158040" cy="141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
              <p14:nvContentPartPr>
                <p14:cNvPr id="119" name="Ink 118">
                  <a:extLst>
                    <a:ext uri="{FF2B5EF4-FFF2-40B4-BE49-F238E27FC236}">
                      <a16:creationId xmlns:a16="http://schemas.microsoft.com/office/drawing/2014/main" id="{B668D63E-D5A4-4902-8CEA-7841F60353D8}"/>
                    </a:ext>
                  </a:extLst>
                </p14:cNvPr>
                <p14:cNvContentPartPr/>
                <p14:nvPr/>
              </p14:nvContentPartPr>
              <p14:xfrm>
                <a:off x="6943985" y="5149966"/>
                <a:ext cx="248760" cy="250920"/>
              </p14:xfrm>
            </p:contentPart>
          </mc:Choice>
          <mc:Fallback xmlns="">
            <p:pic>
              <p:nvPicPr>
                <p:cNvPr id="119" name="Ink 118">
                  <a:extLst>
                    <a:ext uri="{FF2B5EF4-FFF2-40B4-BE49-F238E27FC236}">
                      <a16:creationId xmlns:a16="http://schemas.microsoft.com/office/drawing/2014/main" id="{B668D63E-D5A4-4902-8CEA-7841F60353D8}"/>
                    </a:ext>
                  </a:extLst>
                </p:cNvPr>
                <p:cNvPicPr/>
                <p:nvPr/>
              </p:nvPicPr>
              <p:blipFill>
                <a:blip r:embed="rId93"/>
                <a:stretch>
                  <a:fillRect/>
                </a:stretch>
              </p:blipFill>
              <p:spPr>
                <a:xfrm>
                  <a:off x="6925985" y="5132326"/>
                  <a:ext cx="284400" cy="286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
              <p14:nvContentPartPr>
                <p14:cNvPr id="121" name="Ink 120">
                  <a:extLst>
                    <a:ext uri="{FF2B5EF4-FFF2-40B4-BE49-F238E27FC236}">
                      <a16:creationId xmlns:a16="http://schemas.microsoft.com/office/drawing/2014/main" id="{FB2BD119-5CBC-4045-9727-C89FAEFBCE8A}"/>
                    </a:ext>
                  </a:extLst>
                </p14:cNvPr>
                <p14:cNvContentPartPr/>
                <p14:nvPr/>
              </p14:nvContentPartPr>
              <p14:xfrm>
                <a:off x="7069265" y="5277406"/>
                <a:ext cx="24840" cy="66600"/>
              </p14:xfrm>
            </p:contentPart>
          </mc:Choice>
          <mc:Fallback xmlns="">
            <p:pic>
              <p:nvPicPr>
                <p:cNvPr id="121" name="Ink 120">
                  <a:extLst>
                    <a:ext uri="{FF2B5EF4-FFF2-40B4-BE49-F238E27FC236}">
                      <a16:creationId xmlns:a16="http://schemas.microsoft.com/office/drawing/2014/main" id="{FB2BD119-5CBC-4045-9727-C89FAEFBCE8A}"/>
                    </a:ext>
                  </a:extLst>
                </p:cNvPr>
                <p:cNvPicPr/>
                <p:nvPr/>
              </p:nvPicPr>
              <p:blipFill>
                <a:blip r:embed="rId95"/>
                <a:stretch>
                  <a:fillRect/>
                </a:stretch>
              </p:blipFill>
              <p:spPr>
                <a:xfrm>
                  <a:off x="7051265" y="5259766"/>
                  <a:ext cx="60480" cy="10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
              <p14:nvContentPartPr>
                <p14:cNvPr id="122" name="Ink 121">
                  <a:extLst>
                    <a:ext uri="{FF2B5EF4-FFF2-40B4-BE49-F238E27FC236}">
                      <a16:creationId xmlns:a16="http://schemas.microsoft.com/office/drawing/2014/main" id="{4F5A22C2-CFCB-4939-861D-616DFC57564E}"/>
                    </a:ext>
                  </a:extLst>
                </p14:cNvPr>
                <p14:cNvContentPartPr/>
                <p14:nvPr/>
              </p14:nvContentPartPr>
              <p14:xfrm>
                <a:off x="7180505" y="4921366"/>
                <a:ext cx="226440" cy="177840"/>
              </p14:xfrm>
            </p:contentPart>
          </mc:Choice>
          <mc:Fallback xmlns="">
            <p:pic>
              <p:nvPicPr>
                <p:cNvPr id="122" name="Ink 121">
                  <a:extLst>
                    <a:ext uri="{FF2B5EF4-FFF2-40B4-BE49-F238E27FC236}">
                      <a16:creationId xmlns:a16="http://schemas.microsoft.com/office/drawing/2014/main" id="{4F5A22C2-CFCB-4939-861D-616DFC57564E}"/>
                    </a:ext>
                  </a:extLst>
                </p:cNvPr>
                <p:cNvPicPr/>
                <p:nvPr/>
              </p:nvPicPr>
              <p:blipFill>
                <a:blip r:embed="rId97"/>
                <a:stretch>
                  <a:fillRect/>
                </a:stretch>
              </p:blipFill>
              <p:spPr>
                <a:xfrm>
                  <a:off x="7162505" y="4903726"/>
                  <a:ext cx="262080" cy="213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
              <p14:nvContentPartPr>
                <p14:cNvPr id="123" name="Ink 122">
                  <a:extLst>
                    <a:ext uri="{FF2B5EF4-FFF2-40B4-BE49-F238E27FC236}">
                      <a16:creationId xmlns:a16="http://schemas.microsoft.com/office/drawing/2014/main" id="{0D8E459B-D936-497D-8BC0-9A94E75F18C5}"/>
                    </a:ext>
                  </a:extLst>
                </p14:cNvPr>
                <p14:cNvContentPartPr/>
                <p14:nvPr/>
              </p14:nvContentPartPr>
              <p14:xfrm>
                <a:off x="7254305" y="5009926"/>
                <a:ext cx="14760" cy="34200"/>
              </p14:xfrm>
            </p:contentPart>
          </mc:Choice>
          <mc:Fallback xmlns="">
            <p:pic>
              <p:nvPicPr>
                <p:cNvPr id="123" name="Ink 122">
                  <a:extLst>
                    <a:ext uri="{FF2B5EF4-FFF2-40B4-BE49-F238E27FC236}">
                      <a16:creationId xmlns:a16="http://schemas.microsoft.com/office/drawing/2014/main" id="{0D8E459B-D936-497D-8BC0-9A94E75F18C5}"/>
                    </a:ext>
                  </a:extLst>
                </p:cNvPr>
                <p:cNvPicPr/>
                <p:nvPr/>
              </p:nvPicPr>
              <p:blipFill>
                <a:blip r:embed="rId99"/>
                <a:stretch>
                  <a:fillRect/>
                </a:stretch>
              </p:blipFill>
              <p:spPr>
                <a:xfrm>
                  <a:off x="7236305" y="4992286"/>
                  <a:ext cx="50400" cy="69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
              <p14:nvContentPartPr>
                <p14:cNvPr id="125" name="Ink 124">
                  <a:extLst>
                    <a:ext uri="{FF2B5EF4-FFF2-40B4-BE49-F238E27FC236}">
                      <a16:creationId xmlns:a16="http://schemas.microsoft.com/office/drawing/2014/main" id="{647AB640-A8CA-4818-AB85-77C9F7A6D646}"/>
                    </a:ext>
                  </a:extLst>
                </p14:cNvPr>
                <p14:cNvContentPartPr/>
                <p14:nvPr/>
              </p14:nvContentPartPr>
              <p14:xfrm>
                <a:off x="6930305" y="4266886"/>
                <a:ext cx="132480" cy="137880"/>
              </p14:xfrm>
            </p:contentPart>
          </mc:Choice>
          <mc:Fallback xmlns="">
            <p:pic>
              <p:nvPicPr>
                <p:cNvPr id="125" name="Ink 124">
                  <a:extLst>
                    <a:ext uri="{FF2B5EF4-FFF2-40B4-BE49-F238E27FC236}">
                      <a16:creationId xmlns:a16="http://schemas.microsoft.com/office/drawing/2014/main" id="{647AB640-A8CA-4818-AB85-77C9F7A6D646}"/>
                    </a:ext>
                  </a:extLst>
                </p:cNvPr>
                <p:cNvPicPr/>
                <p:nvPr/>
              </p:nvPicPr>
              <p:blipFill>
                <a:blip r:embed="rId101"/>
                <a:stretch>
                  <a:fillRect/>
                </a:stretch>
              </p:blipFill>
              <p:spPr>
                <a:xfrm>
                  <a:off x="6912305" y="4249246"/>
                  <a:ext cx="168120" cy="173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
              <p14:nvContentPartPr>
                <p14:cNvPr id="126" name="Ink 125">
                  <a:extLst>
                    <a:ext uri="{FF2B5EF4-FFF2-40B4-BE49-F238E27FC236}">
                      <a16:creationId xmlns:a16="http://schemas.microsoft.com/office/drawing/2014/main" id="{81508FD3-AD33-4AAF-B5A9-A1423A510956}"/>
                    </a:ext>
                  </a:extLst>
                </p14:cNvPr>
                <p14:cNvContentPartPr/>
                <p14:nvPr/>
              </p14:nvContentPartPr>
              <p14:xfrm>
                <a:off x="6970985" y="4333126"/>
                <a:ext cx="20880" cy="19080"/>
              </p14:xfrm>
            </p:contentPart>
          </mc:Choice>
          <mc:Fallback xmlns="">
            <p:pic>
              <p:nvPicPr>
                <p:cNvPr id="126" name="Ink 125">
                  <a:extLst>
                    <a:ext uri="{FF2B5EF4-FFF2-40B4-BE49-F238E27FC236}">
                      <a16:creationId xmlns:a16="http://schemas.microsoft.com/office/drawing/2014/main" id="{81508FD3-AD33-4AAF-B5A9-A1423A510956}"/>
                    </a:ext>
                  </a:extLst>
                </p:cNvPr>
                <p:cNvPicPr/>
                <p:nvPr/>
              </p:nvPicPr>
              <p:blipFill>
                <a:blip r:embed="rId103"/>
                <a:stretch>
                  <a:fillRect/>
                </a:stretch>
              </p:blipFill>
              <p:spPr>
                <a:xfrm>
                  <a:off x="6953345" y="4315486"/>
                  <a:ext cx="56520" cy="54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
              <p14:nvContentPartPr>
                <p14:cNvPr id="128" name="Ink 127">
                  <a:extLst>
                    <a:ext uri="{FF2B5EF4-FFF2-40B4-BE49-F238E27FC236}">
                      <a16:creationId xmlns:a16="http://schemas.microsoft.com/office/drawing/2014/main" id="{5C9B4F61-44A9-48A3-B84D-54B16D8D0792}"/>
                    </a:ext>
                  </a:extLst>
                </p14:cNvPr>
                <p14:cNvContentPartPr/>
                <p14:nvPr/>
              </p14:nvContentPartPr>
              <p14:xfrm>
                <a:off x="6731225" y="4231606"/>
                <a:ext cx="99720" cy="123480"/>
              </p14:xfrm>
            </p:contentPart>
          </mc:Choice>
          <mc:Fallback xmlns="">
            <p:pic>
              <p:nvPicPr>
                <p:cNvPr id="128" name="Ink 127">
                  <a:extLst>
                    <a:ext uri="{FF2B5EF4-FFF2-40B4-BE49-F238E27FC236}">
                      <a16:creationId xmlns:a16="http://schemas.microsoft.com/office/drawing/2014/main" id="{5C9B4F61-44A9-48A3-B84D-54B16D8D0792}"/>
                    </a:ext>
                  </a:extLst>
                </p:cNvPr>
                <p:cNvPicPr/>
                <p:nvPr/>
              </p:nvPicPr>
              <p:blipFill>
                <a:blip r:embed="rId105"/>
                <a:stretch>
                  <a:fillRect/>
                </a:stretch>
              </p:blipFill>
              <p:spPr>
                <a:xfrm>
                  <a:off x="6713585" y="4213606"/>
                  <a:ext cx="135360" cy="15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
              <p14:nvContentPartPr>
                <p14:cNvPr id="129" name="Ink 128">
                  <a:extLst>
                    <a:ext uri="{FF2B5EF4-FFF2-40B4-BE49-F238E27FC236}">
                      <a16:creationId xmlns:a16="http://schemas.microsoft.com/office/drawing/2014/main" id="{3C4AB399-520D-4DFE-A0F4-D6785FC63EE3}"/>
                    </a:ext>
                  </a:extLst>
                </p14:cNvPr>
                <p14:cNvContentPartPr/>
                <p14:nvPr/>
              </p14:nvContentPartPr>
              <p14:xfrm>
                <a:off x="6757145" y="4295326"/>
                <a:ext cx="1440" cy="2520"/>
              </p14:xfrm>
            </p:contentPart>
          </mc:Choice>
          <mc:Fallback xmlns="">
            <p:pic>
              <p:nvPicPr>
                <p:cNvPr id="129" name="Ink 128">
                  <a:extLst>
                    <a:ext uri="{FF2B5EF4-FFF2-40B4-BE49-F238E27FC236}">
                      <a16:creationId xmlns:a16="http://schemas.microsoft.com/office/drawing/2014/main" id="{3C4AB399-520D-4DFE-A0F4-D6785FC63EE3}"/>
                    </a:ext>
                  </a:extLst>
                </p:cNvPr>
                <p:cNvPicPr/>
                <p:nvPr/>
              </p:nvPicPr>
              <p:blipFill>
                <a:blip r:embed="rId107"/>
                <a:stretch>
                  <a:fillRect/>
                </a:stretch>
              </p:blipFill>
              <p:spPr>
                <a:xfrm>
                  <a:off x="6739505" y="4277326"/>
                  <a:ext cx="37080" cy="3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
              <p14:nvContentPartPr>
                <p14:cNvPr id="131" name="Ink 130">
                  <a:extLst>
                    <a:ext uri="{FF2B5EF4-FFF2-40B4-BE49-F238E27FC236}">
                      <a16:creationId xmlns:a16="http://schemas.microsoft.com/office/drawing/2014/main" id="{12B2061E-675B-4C0B-814A-DA24F9D8F821}"/>
                    </a:ext>
                  </a:extLst>
                </p14:cNvPr>
                <p14:cNvContentPartPr/>
                <p14:nvPr/>
              </p14:nvContentPartPr>
              <p14:xfrm>
                <a:off x="6635465" y="3928486"/>
                <a:ext cx="127800" cy="159480"/>
              </p14:xfrm>
            </p:contentPart>
          </mc:Choice>
          <mc:Fallback xmlns="">
            <p:pic>
              <p:nvPicPr>
                <p:cNvPr id="131" name="Ink 130">
                  <a:extLst>
                    <a:ext uri="{FF2B5EF4-FFF2-40B4-BE49-F238E27FC236}">
                      <a16:creationId xmlns:a16="http://schemas.microsoft.com/office/drawing/2014/main" id="{12B2061E-675B-4C0B-814A-DA24F9D8F821}"/>
                    </a:ext>
                  </a:extLst>
                </p:cNvPr>
                <p:cNvPicPr/>
                <p:nvPr/>
              </p:nvPicPr>
              <p:blipFill>
                <a:blip r:embed="rId109"/>
                <a:stretch>
                  <a:fillRect/>
                </a:stretch>
              </p:blipFill>
              <p:spPr>
                <a:xfrm>
                  <a:off x="6617465" y="3910486"/>
                  <a:ext cx="163440" cy="195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
              <p14:nvContentPartPr>
                <p14:cNvPr id="132" name="Ink 131">
                  <a:extLst>
                    <a:ext uri="{FF2B5EF4-FFF2-40B4-BE49-F238E27FC236}">
                      <a16:creationId xmlns:a16="http://schemas.microsoft.com/office/drawing/2014/main" id="{D69981C5-D08A-4D1F-AB15-2F0D45471ADA}"/>
                    </a:ext>
                  </a:extLst>
                </p14:cNvPr>
                <p14:cNvContentPartPr/>
                <p14:nvPr/>
              </p14:nvContentPartPr>
              <p14:xfrm>
                <a:off x="6692345" y="4017406"/>
                <a:ext cx="23040" cy="23040"/>
              </p14:xfrm>
            </p:contentPart>
          </mc:Choice>
          <mc:Fallback xmlns="">
            <p:pic>
              <p:nvPicPr>
                <p:cNvPr id="132" name="Ink 131">
                  <a:extLst>
                    <a:ext uri="{FF2B5EF4-FFF2-40B4-BE49-F238E27FC236}">
                      <a16:creationId xmlns:a16="http://schemas.microsoft.com/office/drawing/2014/main" id="{D69981C5-D08A-4D1F-AB15-2F0D45471ADA}"/>
                    </a:ext>
                  </a:extLst>
                </p:cNvPr>
                <p:cNvPicPr/>
                <p:nvPr/>
              </p:nvPicPr>
              <p:blipFill>
                <a:blip r:embed="rId111"/>
                <a:stretch>
                  <a:fillRect/>
                </a:stretch>
              </p:blipFill>
              <p:spPr>
                <a:xfrm>
                  <a:off x="6674705" y="3999766"/>
                  <a:ext cx="58680" cy="58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
              <p14:nvContentPartPr>
                <p14:cNvPr id="134" name="Ink 133">
                  <a:extLst>
                    <a:ext uri="{FF2B5EF4-FFF2-40B4-BE49-F238E27FC236}">
                      <a16:creationId xmlns:a16="http://schemas.microsoft.com/office/drawing/2014/main" id="{61250C8C-BC9C-40EC-8E54-C458189CF4B2}"/>
                    </a:ext>
                  </a:extLst>
                </p14:cNvPr>
                <p14:cNvContentPartPr/>
                <p14:nvPr/>
              </p14:nvContentPartPr>
              <p14:xfrm>
                <a:off x="7350425" y="4140526"/>
                <a:ext cx="19440" cy="1800"/>
              </p14:xfrm>
            </p:contentPart>
          </mc:Choice>
          <mc:Fallback xmlns="">
            <p:pic>
              <p:nvPicPr>
                <p:cNvPr id="134" name="Ink 133">
                  <a:extLst>
                    <a:ext uri="{FF2B5EF4-FFF2-40B4-BE49-F238E27FC236}">
                      <a16:creationId xmlns:a16="http://schemas.microsoft.com/office/drawing/2014/main" id="{61250C8C-BC9C-40EC-8E54-C458189CF4B2}"/>
                    </a:ext>
                  </a:extLst>
                </p:cNvPr>
                <p:cNvPicPr/>
                <p:nvPr/>
              </p:nvPicPr>
              <p:blipFill>
                <a:blip r:embed="rId113"/>
                <a:stretch>
                  <a:fillRect/>
                </a:stretch>
              </p:blipFill>
              <p:spPr>
                <a:xfrm>
                  <a:off x="7332785" y="4122526"/>
                  <a:ext cx="5508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
              <p14:nvContentPartPr>
                <p14:cNvPr id="135" name="Ink 134">
                  <a:extLst>
                    <a:ext uri="{FF2B5EF4-FFF2-40B4-BE49-F238E27FC236}">
                      <a16:creationId xmlns:a16="http://schemas.microsoft.com/office/drawing/2014/main" id="{FC36237A-7AA0-4656-9799-610944840042}"/>
                    </a:ext>
                  </a:extLst>
                </p14:cNvPr>
                <p14:cNvContentPartPr/>
                <p14:nvPr/>
              </p14:nvContentPartPr>
              <p14:xfrm>
                <a:off x="7450505" y="4179766"/>
                <a:ext cx="29160" cy="15120"/>
              </p14:xfrm>
            </p:contentPart>
          </mc:Choice>
          <mc:Fallback xmlns="">
            <p:pic>
              <p:nvPicPr>
                <p:cNvPr id="135" name="Ink 134">
                  <a:extLst>
                    <a:ext uri="{FF2B5EF4-FFF2-40B4-BE49-F238E27FC236}">
                      <a16:creationId xmlns:a16="http://schemas.microsoft.com/office/drawing/2014/main" id="{FC36237A-7AA0-4656-9799-610944840042}"/>
                    </a:ext>
                  </a:extLst>
                </p:cNvPr>
                <p:cNvPicPr/>
                <p:nvPr/>
              </p:nvPicPr>
              <p:blipFill>
                <a:blip r:embed="rId115"/>
                <a:stretch>
                  <a:fillRect/>
                </a:stretch>
              </p:blipFill>
              <p:spPr>
                <a:xfrm>
                  <a:off x="7432865" y="4161766"/>
                  <a:ext cx="64800" cy="5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
              <p14:nvContentPartPr>
                <p14:cNvPr id="136" name="Ink 135">
                  <a:extLst>
                    <a:ext uri="{FF2B5EF4-FFF2-40B4-BE49-F238E27FC236}">
                      <a16:creationId xmlns:a16="http://schemas.microsoft.com/office/drawing/2014/main" id="{3D25B46B-C1EE-485E-9449-43E44A9CD597}"/>
                    </a:ext>
                  </a:extLst>
                </p14:cNvPr>
                <p14:cNvContentPartPr/>
                <p14:nvPr/>
              </p14:nvContentPartPr>
              <p14:xfrm>
                <a:off x="7537265" y="4244206"/>
                <a:ext cx="3600" cy="1800"/>
              </p14:xfrm>
            </p:contentPart>
          </mc:Choice>
          <mc:Fallback xmlns="">
            <p:pic>
              <p:nvPicPr>
                <p:cNvPr id="136" name="Ink 135">
                  <a:extLst>
                    <a:ext uri="{FF2B5EF4-FFF2-40B4-BE49-F238E27FC236}">
                      <a16:creationId xmlns:a16="http://schemas.microsoft.com/office/drawing/2014/main" id="{3D25B46B-C1EE-485E-9449-43E44A9CD597}"/>
                    </a:ext>
                  </a:extLst>
                </p:cNvPr>
                <p:cNvPicPr/>
                <p:nvPr/>
              </p:nvPicPr>
              <p:blipFill>
                <a:blip r:embed="rId117"/>
                <a:stretch>
                  <a:fillRect/>
                </a:stretch>
              </p:blipFill>
              <p:spPr>
                <a:xfrm>
                  <a:off x="7519265" y="4226206"/>
                  <a:ext cx="3924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
              <p14:nvContentPartPr>
                <p14:cNvPr id="137" name="Ink 136">
                  <a:extLst>
                    <a:ext uri="{FF2B5EF4-FFF2-40B4-BE49-F238E27FC236}">
                      <a16:creationId xmlns:a16="http://schemas.microsoft.com/office/drawing/2014/main" id="{7DB8588F-4270-4703-A6F1-9A65497E5487}"/>
                    </a:ext>
                  </a:extLst>
                </p14:cNvPr>
                <p14:cNvContentPartPr/>
                <p14:nvPr/>
              </p14:nvContentPartPr>
              <p14:xfrm>
                <a:off x="7597025" y="4277326"/>
                <a:ext cx="10800" cy="24840"/>
              </p14:xfrm>
            </p:contentPart>
          </mc:Choice>
          <mc:Fallback xmlns="">
            <p:pic>
              <p:nvPicPr>
                <p:cNvPr id="137" name="Ink 136">
                  <a:extLst>
                    <a:ext uri="{FF2B5EF4-FFF2-40B4-BE49-F238E27FC236}">
                      <a16:creationId xmlns:a16="http://schemas.microsoft.com/office/drawing/2014/main" id="{7DB8588F-4270-4703-A6F1-9A65497E5487}"/>
                    </a:ext>
                  </a:extLst>
                </p:cNvPr>
                <p:cNvPicPr/>
                <p:nvPr/>
              </p:nvPicPr>
              <p:blipFill>
                <a:blip r:embed="rId119"/>
                <a:stretch>
                  <a:fillRect/>
                </a:stretch>
              </p:blipFill>
              <p:spPr>
                <a:xfrm>
                  <a:off x="7579385" y="4259686"/>
                  <a:ext cx="46440" cy="60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
              <p14:nvContentPartPr>
                <p14:cNvPr id="138" name="Ink 137">
                  <a:extLst>
                    <a:ext uri="{FF2B5EF4-FFF2-40B4-BE49-F238E27FC236}">
                      <a16:creationId xmlns:a16="http://schemas.microsoft.com/office/drawing/2014/main" id="{5BF1FC13-5E24-45B8-86F0-42E46F4A4BDB}"/>
                    </a:ext>
                  </a:extLst>
                </p14:cNvPr>
                <p14:cNvContentPartPr/>
                <p14:nvPr/>
              </p14:nvContentPartPr>
              <p14:xfrm>
                <a:off x="7674785" y="4350766"/>
                <a:ext cx="11160" cy="20520"/>
              </p14:xfrm>
            </p:contentPart>
          </mc:Choice>
          <mc:Fallback xmlns="">
            <p:pic>
              <p:nvPicPr>
                <p:cNvPr id="138" name="Ink 137">
                  <a:extLst>
                    <a:ext uri="{FF2B5EF4-FFF2-40B4-BE49-F238E27FC236}">
                      <a16:creationId xmlns:a16="http://schemas.microsoft.com/office/drawing/2014/main" id="{5BF1FC13-5E24-45B8-86F0-42E46F4A4BDB}"/>
                    </a:ext>
                  </a:extLst>
                </p:cNvPr>
                <p:cNvPicPr/>
                <p:nvPr/>
              </p:nvPicPr>
              <p:blipFill>
                <a:blip r:embed="rId121"/>
                <a:stretch>
                  <a:fillRect/>
                </a:stretch>
              </p:blipFill>
              <p:spPr>
                <a:xfrm>
                  <a:off x="7657145" y="4333126"/>
                  <a:ext cx="4680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
              <p14:nvContentPartPr>
                <p14:cNvPr id="139" name="Ink 138">
                  <a:extLst>
                    <a:ext uri="{FF2B5EF4-FFF2-40B4-BE49-F238E27FC236}">
                      <a16:creationId xmlns:a16="http://schemas.microsoft.com/office/drawing/2014/main" id="{EB23EE1A-8D69-4FD1-B3F4-7E5259136325}"/>
                    </a:ext>
                  </a:extLst>
                </p14:cNvPr>
                <p14:cNvContentPartPr/>
                <p14:nvPr/>
              </p14:nvContentPartPr>
              <p14:xfrm>
                <a:off x="7747505" y="4395406"/>
                <a:ext cx="34920" cy="27000"/>
              </p14:xfrm>
            </p:contentPart>
          </mc:Choice>
          <mc:Fallback xmlns="">
            <p:pic>
              <p:nvPicPr>
                <p:cNvPr id="139" name="Ink 138">
                  <a:extLst>
                    <a:ext uri="{FF2B5EF4-FFF2-40B4-BE49-F238E27FC236}">
                      <a16:creationId xmlns:a16="http://schemas.microsoft.com/office/drawing/2014/main" id="{EB23EE1A-8D69-4FD1-B3F4-7E5259136325}"/>
                    </a:ext>
                  </a:extLst>
                </p:cNvPr>
                <p:cNvPicPr/>
                <p:nvPr/>
              </p:nvPicPr>
              <p:blipFill>
                <a:blip r:embed="rId123"/>
                <a:stretch>
                  <a:fillRect/>
                </a:stretch>
              </p:blipFill>
              <p:spPr>
                <a:xfrm>
                  <a:off x="7729865" y="4377406"/>
                  <a:ext cx="70560" cy="6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
              <p14:nvContentPartPr>
                <p14:cNvPr id="140" name="Ink 139">
                  <a:extLst>
                    <a:ext uri="{FF2B5EF4-FFF2-40B4-BE49-F238E27FC236}">
                      <a16:creationId xmlns:a16="http://schemas.microsoft.com/office/drawing/2014/main" id="{343A1326-18B2-4A57-A5C9-AAAAAB5F4E83}"/>
                    </a:ext>
                  </a:extLst>
                </p14:cNvPr>
                <p14:cNvContentPartPr/>
                <p14:nvPr/>
              </p14:nvContentPartPr>
              <p14:xfrm>
                <a:off x="7829585" y="4468486"/>
                <a:ext cx="7920" cy="28080"/>
              </p14:xfrm>
            </p:contentPart>
          </mc:Choice>
          <mc:Fallback xmlns="">
            <p:pic>
              <p:nvPicPr>
                <p:cNvPr id="140" name="Ink 139">
                  <a:extLst>
                    <a:ext uri="{FF2B5EF4-FFF2-40B4-BE49-F238E27FC236}">
                      <a16:creationId xmlns:a16="http://schemas.microsoft.com/office/drawing/2014/main" id="{343A1326-18B2-4A57-A5C9-AAAAAB5F4E83}"/>
                    </a:ext>
                  </a:extLst>
                </p:cNvPr>
                <p:cNvPicPr/>
                <p:nvPr/>
              </p:nvPicPr>
              <p:blipFill>
                <a:blip r:embed="rId125"/>
                <a:stretch>
                  <a:fillRect/>
                </a:stretch>
              </p:blipFill>
              <p:spPr>
                <a:xfrm>
                  <a:off x="7811945" y="4450846"/>
                  <a:ext cx="43560" cy="6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
              <p14:nvContentPartPr>
                <p14:cNvPr id="141" name="Ink 140">
                  <a:extLst>
                    <a:ext uri="{FF2B5EF4-FFF2-40B4-BE49-F238E27FC236}">
                      <a16:creationId xmlns:a16="http://schemas.microsoft.com/office/drawing/2014/main" id="{E1432AA5-81BB-42B5-8248-BBB3F8CCB017}"/>
                    </a:ext>
                  </a:extLst>
                </p14:cNvPr>
                <p14:cNvContentPartPr/>
                <p14:nvPr/>
              </p14:nvContentPartPr>
              <p14:xfrm>
                <a:off x="7863785" y="4525726"/>
                <a:ext cx="8640" cy="26280"/>
              </p14:xfrm>
            </p:contentPart>
          </mc:Choice>
          <mc:Fallback xmlns="">
            <p:pic>
              <p:nvPicPr>
                <p:cNvPr id="141" name="Ink 140">
                  <a:extLst>
                    <a:ext uri="{FF2B5EF4-FFF2-40B4-BE49-F238E27FC236}">
                      <a16:creationId xmlns:a16="http://schemas.microsoft.com/office/drawing/2014/main" id="{E1432AA5-81BB-42B5-8248-BBB3F8CCB017}"/>
                    </a:ext>
                  </a:extLst>
                </p:cNvPr>
                <p:cNvPicPr/>
                <p:nvPr/>
              </p:nvPicPr>
              <p:blipFill>
                <a:blip r:embed="rId127"/>
                <a:stretch>
                  <a:fillRect/>
                </a:stretch>
              </p:blipFill>
              <p:spPr>
                <a:xfrm>
                  <a:off x="7846145" y="4507726"/>
                  <a:ext cx="44280" cy="61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
              <p14:nvContentPartPr>
                <p14:cNvPr id="142" name="Ink 141">
                  <a:extLst>
                    <a:ext uri="{FF2B5EF4-FFF2-40B4-BE49-F238E27FC236}">
                      <a16:creationId xmlns:a16="http://schemas.microsoft.com/office/drawing/2014/main" id="{1AC9A7E7-D871-48C9-BA2B-36E1CA533315}"/>
                    </a:ext>
                  </a:extLst>
                </p14:cNvPr>
                <p14:cNvContentPartPr/>
                <p14:nvPr/>
              </p14:nvContentPartPr>
              <p14:xfrm>
                <a:off x="7912025" y="4594486"/>
                <a:ext cx="95400" cy="139680"/>
              </p14:xfrm>
            </p:contentPart>
          </mc:Choice>
          <mc:Fallback xmlns="">
            <p:pic>
              <p:nvPicPr>
                <p:cNvPr id="142" name="Ink 141">
                  <a:extLst>
                    <a:ext uri="{FF2B5EF4-FFF2-40B4-BE49-F238E27FC236}">
                      <a16:creationId xmlns:a16="http://schemas.microsoft.com/office/drawing/2014/main" id="{1AC9A7E7-D871-48C9-BA2B-36E1CA533315}"/>
                    </a:ext>
                  </a:extLst>
                </p:cNvPr>
                <p:cNvPicPr/>
                <p:nvPr/>
              </p:nvPicPr>
              <p:blipFill>
                <a:blip r:embed="rId129"/>
                <a:stretch>
                  <a:fillRect/>
                </a:stretch>
              </p:blipFill>
              <p:spPr>
                <a:xfrm>
                  <a:off x="7894025" y="4576846"/>
                  <a:ext cx="131040" cy="175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
              <p14:nvContentPartPr>
                <p14:cNvPr id="143" name="Ink 142">
                  <a:extLst>
                    <a:ext uri="{FF2B5EF4-FFF2-40B4-BE49-F238E27FC236}">
                      <a16:creationId xmlns:a16="http://schemas.microsoft.com/office/drawing/2014/main" id="{F92499C2-C348-4DFC-BEB9-C3234B623E8F}"/>
                    </a:ext>
                  </a:extLst>
                </p14:cNvPr>
                <p14:cNvContentPartPr/>
                <p14:nvPr/>
              </p14:nvContentPartPr>
              <p14:xfrm>
                <a:off x="8029745" y="4785646"/>
                <a:ext cx="2520" cy="14040"/>
              </p14:xfrm>
            </p:contentPart>
          </mc:Choice>
          <mc:Fallback xmlns="">
            <p:pic>
              <p:nvPicPr>
                <p:cNvPr id="143" name="Ink 142">
                  <a:extLst>
                    <a:ext uri="{FF2B5EF4-FFF2-40B4-BE49-F238E27FC236}">
                      <a16:creationId xmlns:a16="http://schemas.microsoft.com/office/drawing/2014/main" id="{F92499C2-C348-4DFC-BEB9-C3234B623E8F}"/>
                    </a:ext>
                  </a:extLst>
                </p:cNvPr>
                <p:cNvPicPr/>
                <p:nvPr/>
              </p:nvPicPr>
              <p:blipFill>
                <a:blip r:embed="rId131"/>
                <a:stretch>
                  <a:fillRect/>
                </a:stretch>
              </p:blipFill>
              <p:spPr>
                <a:xfrm>
                  <a:off x="8012105" y="4767646"/>
                  <a:ext cx="3816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
              <p14:nvContentPartPr>
                <p14:cNvPr id="145" name="Ink 144">
                  <a:extLst>
                    <a:ext uri="{FF2B5EF4-FFF2-40B4-BE49-F238E27FC236}">
                      <a16:creationId xmlns:a16="http://schemas.microsoft.com/office/drawing/2014/main" id="{F2D3A684-88F3-47CA-92D3-4CEB2CB22A22}"/>
                    </a:ext>
                  </a:extLst>
                </p14:cNvPr>
                <p14:cNvContentPartPr/>
                <p14:nvPr/>
              </p14:nvContentPartPr>
              <p14:xfrm>
                <a:off x="8109665" y="4783486"/>
                <a:ext cx="360" cy="360"/>
              </p14:xfrm>
            </p:contentPart>
          </mc:Choice>
          <mc:Fallback xmlns="">
            <p:pic>
              <p:nvPicPr>
                <p:cNvPr id="145" name="Ink 144">
                  <a:extLst>
                    <a:ext uri="{FF2B5EF4-FFF2-40B4-BE49-F238E27FC236}">
                      <a16:creationId xmlns:a16="http://schemas.microsoft.com/office/drawing/2014/main" id="{F2D3A684-88F3-47CA-92D3-4CEB2CB22A22}"/>
                    </a:ext>
                  </a:extLst>
                </p:cNvPr>
                <p:cNvPicPr/>
                <p:nvPr/>
              </p:nvPicPr>
              <p:blipFill>
                <a:blip r:embed="rId133"/>
                <a:stretch>
                  <a:fillRect/>
                </a:stretch>
              </p:blipFill>
              <p:spPr>
                <a:xfrm>
                  <a:off x="8092025" y="4765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
              <p14:nvContentPartPr>
                <p14:cNvPr id="146" name="Ink 145">
                  <a:extLst>
                    <a:ext uri="{FF2B5EF4-FFF2-40B4-BE49-F238E27FC236}">
                      <a16:creationId xmlns:a16="http://schemas.microsoft.com/office/drawing/2014/main" id="{F9441EF9-DE5B-4505-B5CD-38966B6741E7}"/>
                    </a:ext>
                  </a:extLst>
                </p14:cNvPr>
                <p14:cNvContentPartPr/>
                <p14:nvPr/>
              </p14:nvContentPartPr>
              <p14:xfrm>
                <a:off x="8077985" y="4747846"/>
                <a:ext cx="10800" cy="6120"/>
              </p14:xfrm>
            </p:contentPart>
          </mc:Choice>
          <mc:Fallback xmlns="">
            <p:pic>
              <p:nvPicPr>
                <p:cNvPr id="146" name="Ink 145">
                  <a:extLst>
                    <a:ext uri="{FF2B5EF4-FFF2-40B4-BE49-F238E27FC236}">
                      <a16:creationId xmlns:a16="http://schemas.microsoft.com/office/drawing/2014/main" id="{F9441EF9-DE5B-4505-B5CD-38966B6741E7}"/>
                    </a:ext>
                  </a:extLst>
                </p:cNvPr>
                <p:cNvPicPr/>
                <p:nvPr/>
              </p:nvPicPr>
              <p:blipFill>
                <a:blip r:embed="rId135"/>
                <a:stretch>
                  <a:fillRect/>
                </a:stretch>
              </p:blipFill>
              <p:spPr>
                <a:xfrm>
                  <a:off x="8059985" y="4730206"/>
                  <a:ext cx="46440" cy="4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
              <p14:nvContentPartPr>
                <p14:cNvPr id="147" name="Ink 146">
                  <a:extLst>
                    <a:ext uri="{FF2B5EF4-FFF2-40B4-BE49-F238E27FC236}">
                      <a16:creationId xmlns:a16="http://schemas.microsoft.com/office/drawing/2014/main" id="{333AEE37-6DCD-46F4-B9C3-43FEE8934834}"/>
                    </a:ext>
                  </a:extLst>
                </p14:cNvPr>
                <p14:cNvContentPartPr/>
                <p14:nvPr/>
              </p14:nvContentPartPr>
              <p14:xfrm>
                <a:off x="7976825" y="4595926"/>
                <a:ext cx="67680" cy="102600"/>
              </p14:xfrm>
            </p:contentPart>
          </mc:Choice>
          <mc:Fallback xmlns="">
            <p:pic>
              <p:nvPicPr>
                <p:cNvPr id="147" name="Ink 146">
                  <a:extLst>
                    <a:ext uri="{FF2B5EF4-FFF2-40B4-BE49-F238E27FC236}">
                      <a16:creationId xmlns:a16="http://schemas.microsoft.com/office/drawing/2014/main" id="{333AEE37-6DCD-46F4-B9C3-43FEE8934834}"/>
                    </a:ext>
                  </a:extLst>
                </p:cNvPr>
                <p:cNvPicPr/>
                <p:nvPr/>
              </p:nvPicPr>
              <p:blipFill>
                <a:blip r:embed="rId137"/>
                <a:stretch>
                  <a:fillRect/>
                </a:stretch>
              </p:blipFill>
              <p:spPr>
                <a:xfrm>
                  <a:off x="7958825" y="4578286"/>
                  <a:ext cx="103320" cy="13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
              <p14:nvContentPartPr>
                <p14:cNvPr id="148" name="Ink 147">
                  <a:extLst>
                    <a:ext uri="{FF2B5EF4-FFF2-40B4-BE49-F238E27FC236}">
                      <a16:creationId xmlns:a16="http://schemas.microsoft.com/office/drawing/2014/main" id="{58F758F4-FE6E-4402-A74F-265C1A06FF14}"/>
                    </a:ext>
                  </a:extLst>
                </p14:cNvPr>
                <p14:cNvContentPartPr/>
                <p14:nvPr/>
              </p14:nvContentPartPr>
              <p14:xfrm>
                <a:off x="7908425" y="4550206"/>
                <a:ext cx="29880" cy="11520"/>
              </p14:xfrm>
            </p:contentPart>
          </mc:Choice>
          <mc:Fallback xmlns="">
            <p:pic>
              <p:nvPicPr>
                <p:cNvPr id="148" name="Ink 147">
                  <a:extLst>
                    <a:ext uri="{FF2B5EF4-FFF2-40B4-BE49-F238E27FC236}">
                      <a16:creationId xmlns:a16="http://schemas.microsoft.com/office/drawing/2014/main" id="{58F758F4-FE6E-4402-A74F-265C1A06FF14}"/>
                    </a:ext>
                  </a:extLst>
                </p:cNvPr>
                <p:cNvPicPr/>
                <p:nvPr/>
              </p:nvPicPr>
              <p:blipFill>
                <a:blip r:embed="rId139"/>
                <a:stretch>
                  <a:fillRect/>
                </a:stretch>
              </p:blipFill>
              <p:spPr>
                <a:xfrm>
                  <a:off x="7890425" y="4532206"/>
                  <a:ext cx="65520" cy="4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
              <p14:nvContentPartPr>
                <p14:cNvPr id="149" name="Ink 148">
                  <a:extLst>
                    <a:ext uri="{FF2B5EF4-FFF2-40B4-BE49-F238E27FC236}">
                      <a16:creationId xmlns:a16="http://schemas.microsoft.com/office/drawing/2014/main" id="{DE2973C8-A650-4A9A-9925-1EED77ABF571}"/>
                    </a:ext>
                  </a:extLst>
                </p14:cNvPr>
                <p14:cNvContentPartPr/>
                <p14:nvPr/>
              </p14:nvContentPartPr>
              <p14:xfrm>
                <a:off x="7837505" y="4447246"/>
                <a:ext cx="70560" cy="66240"/>
              </p14:xfrm>
            </p:contentPart>
          </mc:Choice>
          <mc:Fallback xmlns="">
            <p:pic>
              <p:nvPicPr>
                <p:cNvPr id="149" name="Ink 148">
                  <a:extLst>
                    <a:ext uri="{FF2B5EF4-FFF2-40B4-BE49-F238E27FC236}">
                      <a16:creationId xmlns:a16="http://schemas.microsoft.com/office/drawing/2014/main" id="{DE2973C8-A650-4A9A-9925-1EED77ABF571}"/>
                    </a:ext>
                  </a:extLst>
                </p:cNvPr>
                <p:cNvPicPr/>
                <p:nvPr/>
              </p:nvPicPr>
              <p:blipFill>
                <a:blip r:embed="rId141"/>
                <a:stretch>
                  <a:fillRect/>
                </a:stretch>
              </p:blipFill>
              <p:spPr>
                <a:xfrm>
                  <a:off x="7819505" y="4429246"/>
                  <a:ext cx="106200" cy="101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
              <p14:nvContentPartPr>
                <p14:cNvPr id="150" name="Ink 149">
                  <a:extLst>
                    <a:ext uri="{FF2B5EF4-FFF2-40B4-BE49-F238E27FC236}">
                      <a16:creationId xmlns:a16="http://schemas.microsoft.com/office/drawing/2014/main" id="{B5AD7B56-EF11-4282-9BCB-8BCDC9138817}"/>
                    </a:ext>
                  </a:extLst>
                </p14:cNvPr>
                <p14:cNvContentPartPr/>
                <p14:nvPr/>
              </p14:nvContentPartPr>
              <p14:xfrm>
                <a:off x="7759025" y="4404766"/>
                <a:ext cx="8640" cy="13680"/>
              </p14:xfrm>
            </p:contentPart>
          </mc:Choice>
          <mc:Fallback xmlns="">
            <p:pic>
              <p:nvPicPr>
                <p:cNvPr id="150" name="Ink 149">
                  <a:extLst>
                    <a:ext uri="{FF2B5EF4-FFF2-40B4-BE49-F238E27FC236}">
                      <a16:creationId xmlns:a16="http://schemas.microsoft.com/office/drawing/2014/main" id="{B5AD7B56-EF11-4282-9BCB-8BCDC9138817}"/>
                    </a:ext>
                  </a:extLst>
                </p:cNvPr>
                <p:cNvPicPr/>
                <p:nvPr/>
              </p:nvPicPr>
              <p:blipFill>
                <a:blip r:embed="rId143"/>
                <a:stretch>
                  <a:fillRect/>
                </a:stretch>
              </p:blipFill>
              <p:spPr>
                <a:xfrm>
                  <a:off x="7741385" y="4387126"/>
                  <a:ext cx="44280" cy="4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
              <p14:nvContentPartPr>
                <p14:cNvPr id="151" name="Ink 150">
                  <a:extLst>
                    <a:ext uri="{FF2B5EF4-FFF2-40B4-BE49-F238E27FC236}">
                      <a16:creationId xmlns:a16="http://schemas.microsoft.com/office/drawing/2014/main" id="{EF783965-A7D2-4977-855A-66707FD4F8D5}"/>
                    </a:ext>
                  </a:extLst>
                </p14:cNvPr>
                <p14:cNvContentPartPr/>
                <p14:nvPr/>
              </p14:nvContentPartPr>
              <p14:xfrm>
                <a:off x="7719785" y="4357966"/>
                <a:ext cx="25560" cy="12600"/>
              </p14:xfrm>
            </p:contentPart>
          </mc:Choice>
          <mc:Fallback xmlns="">
            <p:pic>
              <p:nvPicPr>
                <p:cNvPr id="151" name="Ink 150">
                  <a:extLst>
                    <a:ext uri="{FF2B5EF4-FFF2-40B4-BE49-F238E27FC236}">
                      <a16:creationId xmlns:a16="http://schemas.microsoft.com/office/drawing/2014/main" id="{EF783965-A7D2-4977-855A-66707FD4F8D5}"/>
                    </a:ext>
                  </a:extLst>
                </p:cNvPr>
                <p:cNvPicPr/>
                <p:nvPr/>
              </p:nvPicPr>
              <p:blipFill>
                <a:blip r:embed="rId145"/>
                <a:stretch>
                  <a:fillRect/>
                </a:stretch>
              </p:blipFill>
              <p:spPr>
                <a:xfrm>
                  <a:off x="7702145" y="4339966"/>
                  <a:ext cx="61200" cy="4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
              <p14:nvContentPartPr>
                <p14:cNvPr id="152" name="Ink 151">
                  <a:extLst>
                    <a:ext uri="{FF2B5EF4-FFF2-40B4-BE49-F238E27FC236}">
                      <a16:creationId xmlns:a16="http://schemas.microsoft.com/office/drawing/2014/main" id="{0CADA061-E22A-4351-94BD-26E4FEC4503D}"/>
                    </a:ext>
                  </a:extLst>
                </p14:cNvPr>
                <p14:cNvContentPartPr/>
                <p14:nvPr/>
              </p14:nvContentPartPr>
              <p14:xfrm>
                <a:off x="7652825" y="4297126"/>
                <a:ext cx="55080" cy="14760"/>
              </p14:xfrm>
            </p:contentPart>
          </mc:Choice>
          <mc:Fallback xmlns="">
            <p:pic>
              <p:nvPicPr>
                <p:cNvPr id="152" name="Ink 151">
                  <a:extLst>
                    <a:ext uri="{FF2B5EF4-FFF2-40B4-BE49-F238E27FC236}">
                      <a16:creationId xmlns:a16="http://schemas.microsoft.com/office/drawing/2014/main" id="{0CADA061-E22A-4351-94BD-26E4FEC4503D}"/>
                    </a:ext>
                  </a:extLst>
                </p:cNvPr>
                <p:cNvPicPr/>
                <p:nvPr/>
              </p:nvPicPr>
              <p:blipFill>
                <a:blip r:embed="rId147"/>
                <a:stretch>
                  <a:fillRect/>
                </a:stretch>
              </p:blipFill>
              <p:spPr>
                <a:xfrm>
                  <a:off x="7634825" y="4279486"/>
                  <a:ext cx="90720" cy="5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
              <p14:nvContentPartPr>
                <p14:cNvPr id="153" name="Ink 152">
                  <a:extLst>
                    <a:ext uri="{FF2B5EF4-FFF2-40B4-BE49-F238E27FC236}">
                      <a16:creationId xmlns:a16="http://schemas.microsoft.com/office/drawing/2014/main" id="{3743FFCB-996D-405E-A93E-26854470E47D}"/>
                    </a:ext>
                  </a:extLst>
                </p14:cNvPr>
                <p14:cNvContentPartPr/>
                <p14:nvPr/>
              </p14:nvContentPartPr>
              <p14:xfrm>
                <a:off x="7567505" y="4278046"/>
                <a:ext cx="16200" cy="10800"/>
              </p14:xfrm>
            </p:contentPart>
          </mc:Choice>
          <mc:Fallback xmlns="">
            <p:pic>
              <p:nvPicPr>
                <p:cNvPr id="153" name="Ink 152">
                  <a:extLst>
                    <a:ext uri="{FF2B5EF4-FFF2-40B4-BE49-F238E27FC236}">
                      <a16:creationId xmlns:a16="http://schemas.microsoft.com/office/drawing/2014/main" id="{3743FFCB-996D-405E-A93E-26854470E47D}"/>
                    </a:ext>
                  </a:extLst>
                </p:cNvPr>
                <p:cNvPicPr/>
                <p:nvPr/>
              </p:nvPicPr>
              <p:blipFill>
                <a:blip r:embed="rId149"/>
                <a:stretch>
                  <a:fillRect/>
                </a:stretch>
              </p:blipFill>
              <p:spPr>
                <a:xfrm>
                  <a:off x="7549505" y="4260406"/>
                  <a:ext cx="51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
              <p14:nvContentPartPr>
                <p14:cNvPr id="154" name="Ink 153">
                  <a:extLst>
                    <a:ext uri="{FF2B5EF4-FFF2-40B4-BE49-F238E27FC236}">
                      <a16:creationId xmlns:a16="http://schemas.microsoft.com/office/drawing/2014/main" id="{CDA4299E-AF41-4EF8-8F1E-5856C4C6BCCD}"/>
                    </a:ext>
                  </a:extLst>
                </p14:cNvPr>
                <p14:cNvContentPartPr/>
                <p14:nvPr/>
              </p14:nvContentPartPr>
              <p14:xfrm>
                <a:off x="7521425" y="4215046"/>
                <a:ext cx="29520" cy="20520"/>
              </p14:xfrm>
            </p:contentPart>
          </mc:Choice>
          <mc:Fallback xmlns="">
            <p:pic>
              <p:nvPicPr>
                <p:cNvPr id="154" name="Ink 153">
                  <a:extLst>
                    <a:ext uri="{FF2B5EF4-FFF2-40B4-BE49-F238E27FC236}">
                      <a16:creationId xmlns:a16="http://schemas.microsoft.com/office/drawing/2014/main" id="{CDA4299E-AF41-4EF8-8F1E-5856C4C6BCCD}"/>
                    </a:ext>
                  </a:extLst>
                </p:cNvPr>
                <p:cNvPicPr/>
                <p:nvPr/>
              </p:nvPicPr>
              <p:blipFill>
                <a:blip r:embed="rId151"/>
                <a:stretch>
                  <a:fillRect/>
                </a:stretch>
              </p:blipFill>
              <p:spPr>
                <a:xfrm>
                  <a:off x="7503425" y="4197046"/>
                  <a:ext cx="6516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
              <p14:nvContentPartPr>
                <p14:cNvPr id="155" name="Ink 154">
                  <a:extLst>
                    <a:ext uri="{FF2B5EF4-FFF2-40B4-BE49-F238E27FC236}">
                      <a16:creationId xmlns:a16="http://schemas.microsoft.com/office/drawing/2014/main" id="{E24A1541-642A-4847-BDC1-BD6AE6C41E57}"/>
                    </a:ext>
                  </a:extLst>
                </p14:cNvPr>
                <p14:cNvContentPartPr/>
                <p14:nvPr/>
              </p14:nvContentPartPr>
              <p14:xfrm>
                <a:off x="7416305" y="4206406"/>
                <a:ext cx="14760" cy="7920"/>
              </p14:xfrm>
            </p:contentPart>
          </mc:Choice>
          <mc:Fallback xmlns="">
            <p:pic>
              <p:nvPicPr>
                <p:cNvPr id="155" name="Ink 154">
                  <a:extLst>
                    <a:ext uri="{FF2B5EF4-FFF2-40B4-BE49-F238E27FC236}">
                      <a16:creationId xmlns:a16="http://schemas.microsoft.com/office/drawing/2014/main" id="{E24A1541-642A-4847-BDC1-BD6AE6C41E57}"/>
                    </a:ext>
                  </a:extLst>
                </p:cNvPr>
                <p:cNvPicPr/>
                <p:nvPr/>
              </p:nvPicPr>
              <p:blipFill>
                <a:blip r:embed="rId153"/>
                <a:stretch>
                  <a:fillRect/>
                </a:stretch>
              </p:blipFill>
              <p:spPr>
                <a:xfrm>
                  <a:off x="7398305" y="4188406"/>
                  <a:ext cx="5040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
              <p14:nvContentPartPr>
                <p14:cNvPr id="156" name="Ink 155">
                  <a:extLst>
                    <a:ext uri="{FF2B5EF4-FFF2-40B4-BE49-F238E27FC236}">
                      <a16:creationId xmlns:a16="http://schemas.microsoft.com/office/drawing/2014/main" id="{8A845D28-36E5-4722-9155-14101B69F1FA}"/>
                    </a:ext>
                  </a:extLst>
                </p14:cNvPr>
                <p14:cNvContentPartPr/>
                <p14:nvPr/>
              </p14:nvContentPartPr>
              <p14:xfrm>
                <a:off x="7366265" y="4180846"/>
                <a:ext cx="18720" cy="4320"/>
              </p14:xfrm>
            </p:contentPart>
          </mc:Choice>
          <mc:Fallback xmlns="">
            <p:pic>
              <p:nvPicPr>
                <p:cNvPr id="156" name="Ink 155">
                  <a:extLst>
                    <a:ext uri="{FF2B5EF4-FFF2-40B4-BE49-F238E27FC236}">
                      <a16:creationId xmlns:a16="http://schemas.microsoft.com/office/drawing/2014/main" id="{8A845D28-36E5-4722-9155-14101B69F1FA}"/>
                    </a:ext>
                  </a:extLst>
                </p:cNvPr>
                <p:cNvPicPr/>
                <p:nvPr/>
              </p:nvPicPr>
              <p:blipFill>
                <a:blip r:embed="rId155"/>
                <a:stretch>
                  <a:fillRect/>
                </a:stretch>
              </p:blipFill>
              <p:spPr>
                <a:xfrm>
                  <a:off x="7348265" y="4163206"/>
                  <a:ext cx="54360" cy="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
              <p14:nvContentPartPr>
                <p14:cNvPr id="158" name="Ink 157">
                  <a:extLst>
                    <a:ext uri="{FF2B5EF4-FFF2-40B4-BE49-F238E27FC236}">
                      <a16:creationId xmlns:a16="http://schemas.microsoft.com/office/drawing/2014/main" id="{0CFF9E77-5291-416D-90A5-31837BC40EE7}"/>
                    </a:ext>
                  </a:extLst>
                </p14:cNvPr>
                <p14:cNvContentPartPr/>
                <p14:nvPr/>
              </p14:nvContentPartPr>
              <p14:xfrm>
                <a:off x="5740865" y="4701766"/>
                <a:ext cx="36720" cy="64440"/>
              </p14:xfrm>
            </p:contentPart>
          </mc:Choice>
          <mc:Fallback xmlns="">
            <p:pic>
              <p:nvPicPr>
                <p:cNvPr id="158" name="Ink 157">
                  <a:extLst>
                    <a:ext uri="{FF2B5EF4-FFF2-40B4-BE49-F238E27FC236}">
                      <a16:creationId xmlns:a16="http://schemas.microsoft.com/office/drawing/2014/main" id="{0CFF9E77-5291-416D-90A5-31837BC40EE7}"/>
                    </a:ext>
                  </a:extLst>
                </p:cNvPr>
                <p:cNvPicPr/>
                <p:nvPr/>
              </p:nvPicPr>
              <p:blipFill>
                <a:blip r:embed="rId157"/>
                <a:stretch>
                  <a:fillRect/>
                </a:stretch>
              </p:blipFill>
              <p:spPr>
                <a:xfrm>
                  <a:off x="5722865" y="4684126"/>
                  <a:ext cx="72360" cy="10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
              <p14:nvContentPartPr>
                <p14:cNvPr id="159" name="Ink 158">
                  <a:extLst>
                    <a:ext uri="{FF2B5EF4-FFF2-40B4-BE49-F238E27FC236}">
                      <a16:creationId xmlns:a16="http://schemas.microsoft.com/office/drawing/2014/main" id="{A2F74E30-21F1-48F8-9845-DC815F62D446}"/>
                    </a:ext>
                  </a:extLst>
                </p14:cNvPr>
                <p14:cNvContentPartPr/>
                <p14:nvPr/>
              </p14:nvContentPartPr>
              <p14:xfrm>
                <a:off x="5827985" y="4676566"/>
                <a:ext cx="61200" cy="87480"/>
              </p14:xfrm>
            </p:contentPart>
          </mc:Choice>
          <mc:Fallback xmlns="">
            <p:pic>
              <p:nvPicPr>
                <p:cNvPr id="159" name="Ink 158">
                  <a:extLst>
                    <a:ext uri="{FF2B5EF4-FFF2-40B4-BE49-F238E27FC236}">
                      <a16:creationId xmlns:a16="http://schemas.microsoft.com/office/drawing/2014/main" id="{A2F74E30-21F1-48F8-9845-DC815F62D446}"/>
                    </a:ext>
                  </a:extLst>
                </p:cNvPr>
                <p:cNvPicPr/>
                <p:nvPr/>
              </p:nvPicPr>
              <p:blipFill>
                <a:blip r:embed="rId159"/>
                <a:stretch>
                  <a:fillRect/>
                </a:stretch>
              </p:blipFill>
              <p:spPr>
                <a:xfrm>
                  <a:off x="5810345" y="4658926"/>
                  <a:ext cx="96840" cy="12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
              <p14:nvContentPartPr>
                <p14:cNvPr id="160" name="Ink 159">
                  <a:extLst>
                    <a:ext uri="{FF2B5EF4-FFF2-40B4-BE49-F238E27FC236}">
                      <a16:creationId xmlns:a16="http://schemas.microsoft.com/office/drawing/2014/main" id="{02FAFF19-EB23-482D-A0C8-A58B4BBE0929}"/>
                    </a:ext>
                  </a:extLst>
                </p14:cNvPr>
                <p14:cNvContentPartPr/>
                <p14:nvPr/>
              </p14:nvContentPartPr>
              <p14:xfrm>
                <a:off x="5892425" y="4679086"/>
                <a:ext cx="70920" cy="77400"/>
              </p14:xfrm>
            </p:contentPart>
          </mc:Choice>
          <mc:Fallback xmlns="">
            <p:pic>
              <p:nvPicPr>
                <p:cNvPr id="160" name="Ink 159">
                  <a:extLst>
                    <a:ext uri="{FF2B5EF4-FFF2-40B4-BE49-F238E27FC236}">
                      <a16:creationId xmlns:a16="http://schemas.microsoft.com/office/drawing/2014/main" id="{02FAFF19-EB23-482D-A0C8-A58B4BBE0929}"/>
                    </a:ext>
                  </a:extLst>
                </p:cNvPr>
                <p:cNvPicPr/>
                <p:nvPr/>
              </p:nvPicPr>
              <p:blipFill>
                <a:blip r:embed="rId161"/>
                <a:stretch>
                  <a:fillRect/>
                </a:stretch>
              </p:blipFill>
              <p:spPr>
                <a:xfrm>
                  <a:off x="5874785" y="4661086"/>
                  <a:ext cx="10656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
              <p14:nvContentPartPr>
                <p14:cNvPr id="161" name="Ink 160">
                  <a:extLst>
                    <a:ext uri="{FF2B5EF4-FFF2-40B4-BE49-F238E27FC236}">
                      <a16:creationId xmlns:a16="http://schemas.microsoft.com/office/drawing/2014/main" id="{484BDF61-EA19-480F-9BE3-29DF3D4681E5}"/>
                    </a:ext>
                  </a:extLst>
                </p14:cNvPr>
                <p14:cNvContentPartPr/>
                <p14:nvPr/>
              </p14:nvContentPartPr>
              <p14:xfrm>
                <a:off x="5982065" y="4707166"/>
                <a:ext cx="51840" cy="48600"/>
              </p14:xfrm>
            </p:contentPart>
          </mc:Choice>
          <mc:Fallback xmlns="">
            <p:pic>
              <p:nvPicPr>
                <p:cNvPr id="161" name="Ink 160">
                  <a:extLst>
                    <a:ext uri="{FF2B5EF4-FFF2-40B4-BE49-F238E27FC236}">
                      <a16:creationId xmlns:a16="http://schemas.microsoft.com/office/drawing/2014/main" id="{484BDF61-EA19-480F-9BE3-29DF3D4681E5}"/>
                    </a:ext>
                  </a:extLst>
                </p:cNvPr>
                <p:cNvPicPr/>
                <p:nvPr/>
              </p:nvPicPr>
              <p:blipFill>
                <a:blip r:embed="rId163"/>
                <a:stretch>
                  <a:fillRect/>
                </a:stretch>
              </p:blipFill>
              <p:spPr>
                <a:xfrm>
                  <a:off x="5964065" y="4689166"/>
                  <a:ext cx="87480" cy="8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
              <p14:nvContentPartPr>
                <p14:cNvPr id="162" name="Ink 161">
                  <a:extLst>
                    <a:ext uri="{FF2B5EF4-FFF2-40B4-BE49-F238E27FC236}">
                      <a16:creationId xmlns:a16="http://schemas.microsoft.com/office/drawing/2014/main" id="{10117F92-ADFD-4375-AC67-66E6F9E2C6DB}"/>
                    </a:ext>
                  </a:extLst>
                </p14:cNvPr>
                <p14:cNvContentPartPr/>
                <p14:nvPr/>
              </p14:nvContentPartPr>
              <p14:xfrm>
                <a:off x="6070625" y="4741006"/>
                <a:ext cx="65520" cy="43200"/>
              </p14:xfrm>
            </p:contentPart>
          </mc:Choice>
          <mc:Fallback xmlns="">
            <p:pic>
              <p:nvPicPr>
                <p:cNvPr id="162" name="Ink 161">
                  <a:extLst>
                    <a:ext uri="{FF2B5EF4-FFF2-40B4-BE49-F238E27FC236}">
                      <a16:creationId xmlns:a16="http://schemas.microsoft.com/office/drawing/2014/main" id="{10117F92-ADFD-4375-AC67-66E6F9E2C6DB}"/>
                    </a:ext>
                  </a:extLst>
                </p:cNvPr>
                <p:cNvPicPr/>
                <p:nvPr/>
              </p:nvPicPr>
              <p:blipFill>
                <a:blip r:embed="rId165"/>
                <a:stretch>
                  <a:fillRect/>
                </a:stretch>
              </p:blipFill>
              <p:spPr>
                <a:xfrm>
                  <a:off x="6052625" y="4723366"/>
                  <a:ext cx="101160" cy="78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
              <p14:nvContentPartPr>
                <p14:cNvPr id="163" name="Ink 162">
                  <a:extLst>
                    <a:ext uri="{FF2B5EF4-FFF2-40B4-BE49-F238E27FC236}">
                      <a16:creationId xmlns:a16="http://schemas.microsoft.com/office/drawing/2014/main" id="{5D346DAD-7E0F-4368-B51B-A91BCADF16AD}"/>
                    </a:ext>
                  </a:extLst>
                </p14:cNvPr>
                <p14:cNvContentPartPr/>
                <p14:nvPr/>
              </p14:nvContentPartPr>
              <p14:xfrm>
                <a:off x="6113105" y="4785646"/>
                <a:ext cx="46800" cy="31320"/>
              </p14:xfrm>
            </p:contentPart>
          </mc:Choice>
          <mc:Fallback xmlns="">
            <p:pic>
              <p:nvPicPr>
                <p:cNvPr id="163" name="Ink 162">
                  <a:extLst>
                    <a:ext uri="{FF2B5EF4-FFF2-40B4-BE49-F238E27FC236}">
                      <a16:creationId xmlns:a16="http://schemas.microsoft.com/office/drawing/2014/main" id="{5D346DAD-7E0F-4368-B51B-A91BCADF16AD}"/>
                    </a:ext>
                  </a:extLst>
                </p:cNvPr>
                <p:cNvPicPr/>
                <p:nvPr/>
              </p:nvPicPr>
              <p:blipFill>
                <a:blip r:embed="rId167"/>
                <a:stretch>
                  <a:fillRect/>
                </a:stretch>
              </p:blipFill>
              <p:spPr>
                <a:xfrm>
                  <a:off x="6095105" y="4767646"/>
                  <a:ext cx="8244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
              <p14:nvContentPartPr>
                <p14:cNvPr id="164" name="Ink 163">
                  <a:extLst>
                    <a:ext uri="{FF2B5EF4-FFF2-40B4-BE49-F238E27FC236}">
                      <a16:creationId xmlns:a16="http://schemas.microsoft.com/office/drawing/2014/main" id="{A84E38D7-5CF8-401A-B5BE-C89380938760}"/>
                    </a:ext>
                  </a:extLst>
                </p14:cNvPr>
                <p14:cNvContentPartPr/>
                <p14:nvPr/>
              </p14:nvContentPartPr>
              <p14:xfrm>
                <a:off x="6162785" y="4821286"/>
                <a:ext cx="71640" cy="36720"/>
              </p14:xfrm>
            </p:contentPart>
          </mc:Choice>
          <mc:Fallback xmlns="">
            <p:pic>
              <p:nvPicPr>
                <p:cNvPr id="164" name="Ink 163">
                  <a:extLst>
                    <a:ext uri="{FF2B5EF4-FFF2-40B4-BE49-F238E27FC236}">
                      <a16:creationId xmlns:a16="http://schemas.microsoft.com/office/drawing/2014/main" id="{A84E38D7-5CF8-401A-B5BE-C89380938760}"/>
                    </a:ext>
                  </a:extLst>
                </p:cNvPr>
                <p:cNvPicPr/>
                <p:nvPr/>
              </p:nvPicPr>
              <p:blipFill>
                <a:blip r:embed="rId169"/>
                <a:stretch>
                  <a:fillRect/>
                </a:stretch>
              </p:blipFill>
              <p:spPr>
                <a:xfrm>
                  <a:off x="6145145" y="4803286"/>
                  <a:ext cx="107280" cy="7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
              <p14:nvContentPartPr>
                <p14:cNvPr id="165" name="Ink 164">
                  <a:extLst>
                    <a:ext uri="{FF2B5EF4-FFF2-40B4-BE49-F238E27FC236}">
                      <a16:creationId xmlns:a16="http://schemas.microsoft.com/office/drawing/2014/main" id="{B7F0A1A1-E4D2-428E-B1CA-1D26C6F9ED3B}"/>
                    </a:ext>
                  </a:extLst>
                </p14:cNvPr>
                <p14:cNvContentPartPr/>
                <p14:nvPr/>
              </p14:nvContentPartPr>
              <p14:xfrm>
                <a:off x="6197705" y="4908406"/>
                <a:ext cx="52200" cy="10800"/>
              </p14:xfrm>
            </p:contentPart>
          </mc:Choice>
          <mc:Fallback xmlns="">
            <p:pic>
              <p:nvPicPr>
                <p:cNvPr id="165" name="Ink 164">
                  <a:extLst>
                    <a:ext uri="{FF2B5EF4-FFF2-40B4-BE49-F238E27FC236}">
                      <a16:creationId xmlns:a16="http://schemas.microsoft.com/office/drawing/2014/main" id="{B7F0A1A1-E4D2-428E-B1CA-1D26C6F9ED3B}"/>
                    </a:ext>
                  </a:extLst>
                </p:cNvPr>
                <p:cNvPicPr/>
                <p:nvPr/>
              </p:nvPicPr>
              <p:blipFill>
                <a:blip r:embed="rId171"/>
                <a:stretch>
                  <a:fillRect/>
                </a:stretch>
              </p:blipFill>
              <p:spPr>
                <a:xfrm>
                  <a:off x="6180065" y="4890766"/>
                  <a:ext cx="87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
              <p14:nvContentPartPr>
                <p14:cNvPr id="166" name="Ink 165">
                  <a:extLst>
                    <a:ext uri="{FF2B5EF4-FFF2-40B4-BE49-F238E27FC236}">
                      <a16:creationId xmlns:a16="http://schemas.microsoft.com/office/drawing/2014/main" id="{CC225634-8A96-4E9C-9656-A840BDB92D0C}"/>
                    </a:ext>
                  </a:extLst>
                </p14:cNvPr>
                <p14:cNvContentPartPr/>
                <p14:nvPr/>
              </p14:nvContentPartPr>
              <p14:xfrm>
                <a:off x="6223985" y="4956646"/>
                <a:ext cx="58680" cy="18000"/>
              </p14:xfrm>
            </p:contentPart>
          </mc:Choice>
          <mc:Fallback xmlns="">
            <p:pic>
              <p:nvPicPr>
                <p:cNvPr id="166" name="Ink 165">
                  <a:extLst>
                    <a:ext uri="{FF2B5EF4-FFF2-40B4-BE49-F238E27FC236}">
                      <a16:creationId xmlns:a16="http://schemas.microsoft.com/office/drawing/2014/main" id="{CC225634-8A96-4E9C-9656-A840BDB92D0C}"/>
                    </a:ext>
                  </a:extLst>
                </p:cNvPr>
                <p:cNvPicPr/>
                <p:nvPr/>
              </p:nvPicPr>
              <p:blipFill>
                <a:blip r:embed="rId173"/>
                <a:stretch>
                  <a:fillRect/>
                </a:stretch>
              </p:blipFill>
              <p:spPr>
                <a:xfrm>
                  <a:off x="6206345" y="4939006"/>
                  <a:ext cx="9432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
              <p14:nvContentPartPr>
                <p14:cNvPr id="167" name="Ink 166">
                  <a:extLst>
                    <a:ext uri="{FF2B5EF4-FFF2-40B4-BE49-F238E27FC236}">
                      <a16:creationId xmlns:a16="http://schemas.microsoft.com/office/drawing/2014/main" id="{7B53D173-019F-469F-AFA7-D2D1E4AFBF9A}"/>
                    </a:ext>
                  </a:extLst>
                </p14:cNvPr>
                <p14:cNvContentPartPr/>
                <p14:nvPr/>
              </p14:nvContentPartPr>
              <p14:xfrm>
                <a:off x="6252425" y="5015686"/>
                <a:ext cx="19800" cy="3600"/>
              </p14:xfrm>
            </p:contentPart>
          </mc:Choice>
          <mc:Fallback xmlns="">
            <p:pic>
              <p:nvPicPr>
                <p:cNvPr id="167" name="Ink 166">
                  <a:extLst>
                    <a:ext uri="{FF2B5EF4-FFF2-40B4-BE49-F238E27FC236}">
                      <a16:creationId xmlns:a16="http://schemas.microsoft.com/office/drawing/2014/main" id="{7B53D173-019F-469F-AFA7-D2D1E4AFBF9A}"/>
                    </a:ext>
                  </a:extLst>
                </p:cNvPr>
                <p:cNvPicPr/>
                <p:nvPr/>
              </p:nvPicPr>
              <p:blipFill>
                <a:blip r:embed="rId175"/>
                <a:stretch>
                  <a:fillRect/>
                </a:stretch>
              </p:blipFill>
              <p:spPr>
                <a:xfrm>
                  <a:off x="6234785" y="4997686"/>
                  <a:ext cx="5544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6">
              <p14:nvContentPartPr>
                <p14:cNvPr id="168" name="Ink 167">
                  <a:extLst>
                    <a:ext uri="{FF2B5EF4-FFF2-40B4-BE49-F238E27FC236}">
                      <a16:creationId xmlns:a16="http://schemas.microsoft.com/office/drawing/2014/main" id="{E74EA665-CE01-4C02-BA47-2F8D454C5DDD}"/>
                    </a:ext>
                  </a:extLst>
                </p14:cNvPr>
                <p14:cNvContentPartPr/>
                <p14:nvPr/>
              </p14:nvContentPartPr>
              <p14:xfrm>
                <a:off x="6277265" y="5081206"/>
                <a:ext cx="59400" cy="12240"/>
              </p14:xfrm>
            </p:contentPart>
          </mc:Choice>
          <mc:Fallback xmlns="">
            <p:pic>
              <p:nvPicPr>
                <p:cNvPr id="168" name="Ink 167">
                  <a:extLst>
                    <a:ext uri="{FF2B5EF4-FFF2-40B4-BE49-F238E27FC236}">
                      <a16:creationId xmlns:a16="http://schemas.microsoft.com/office/drawing/2014/main" id="{E74EA665-CE01-4C02-BA47-2F8D454C5DDD}"/>
                    </a:ext>
                  </a:extLst>
                </p:cNvPr>
                <p:cNvPicPr/>
                <p:nvPr/>
              </p:nvPicPr>
              <p:blipFill>
                <a:blip r:embed="rId177"/>
                <a:stretch>
                  <a:fillRect/>
                </a:stretch>
              </p:blipFill>
              <p:spPr>
                <a:xfrm>
                  <a:off x="6259625" y="5063206"/>
                  <a:ext cx="95040" cy="4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8">
              <p14:nvContentPartPr>
                <p14:cNvPr id="169" name="Ink 168">
                  <a:extLst>
                    <a:ext uri="{FF2B5EF4-FFF2-40B4-BE49-F238E27FC236}">
                      <a16:creationId xmlns:a16="http://schemas.microsoft.com/office/drawing/2014/main" id="{08628D43-39B3-43CD-B694-C9DF39D39635}"/>
                    </a:ext>
                  </a:extLst>
                </p14:cNvPr>
                <p14:cNvContentPartPr/>
                <p14:nvPr/>
              </p14:nvContentPartPr>
              <p14:xfrm>
                <a:off x="6281225" y="5173726"/>
                <a:ext cx="30960" cy="16560"/>
              </p14:xfrm>
            </p:contentPart>
          </mc:Choice>
          <mc:Fallback xmlns="">
            <p:pic>
              <p:nvPicPr>
                <p:cNvPr id="169" name="Ink 168">
                  <a:extLst>
                    <a:ext uri="{FF2B5EF4-FFF2-40B4-BE49-F238E27FC236}">
                      <a16:creationId xmlns:a16="http://schemas.microsoft.com/office/drawing/2014/main" id="{08628D43-39B3-43CD-B694-C9DF39D39635}"/>
                    </a:ext>
                  </a:extLst>
                </p:cNvPr>
                <p:cNvPicPr/>
                <p:nvPr/>
              </p:nvPicPr>
              <p:blipFill>
                <a:blip r:embed="rId179"/>
                <a:stretch>
                  <a:fillRect/>
                </a:stretch>
              </p:blipFill>
              <p:spPr>
                <a:xfrm>
                  <a:off x="6263585" y="5156086"/>
                  <a:ext cx="66600" cy="52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0">
              <p14:nvContentPartPr>
                <p14:cNvPr id="170" name="Ink 169">
                  <a:extLst>
                    <a:ext uri="{FF2B5EF4-FFF2-40B4-BE49-F238E27FC236}">
                      <a16:creationId xmlns:a16="http://schemas.microsoft.com/office/drawing/2014/main" id="{7F4BE48C-2F10-439A-ADB3-84FE278017CD}"/>
                    </a:ext>
                  </a:extLst>
                </p14:cNvPr>
                <p14:cNvContentPartPr/>
                <p14:nvPr/>
              </p14:nvContentPartPr>
              <p14:xfrm>
                <a:off x="6270065" y="5243206"/>
                <a:ext cx="42120" cy="1800"/>
              </p14:xfrm>
            </p:contentPart>
          </mc:Choice>
          <mc:Fallback xmlns="">
            <p:pic>
              <p:nvPicPr>
                <p:cNvPr id="170" name="Ink 169">
                  <a:extLst>
                    <a:ext uri="{FF2B5EF4-FFF2-40B4-BE49-F238E27FC236}">
                      <a16:creationId xmlns:a16="http://schemas.microsoft.com/office/drawing/2014/main" id="{7F4BE48C-2F10-439A-ADB3-84FE278017CD}"/>
                    </a:ext>
                  </a:extLst>
                </p:cNvPr>
                <p:cNvPicPr/>
                <p:nvPr/>
              </p:nvPicPr>
              <p:blipFill>
                <a:blip r:embed="rId181"/>
                <a:stretch>
                  <a:fillRect/>
                </a:stretch>
              </p:blipFill>
              <p:spPr>
                <a:xfrm>
                  <a:off x="6252425" y="5225566"/>
                  <a:ext cx="7776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2">
              <p14:nvContentPartPr>
                <p14:cNvPr id="171" name="Ink 170">
                  <a:extLst>
                    <a:ext uri="{FF2B5EF4-FFF2-40B4-BE49-F238E27FC236}">
                      <a16:creationId xmlns:a16="http://schemas.microsoft.com/office/drawing/2014/main" id="{E10BBD1D-8678-415C-A7B7-A2AFA6096EEB}"/>
                    </a:ext>
                  </a:extLst>
                </p14:cNvPr>
                <p14:cNvContentPartPr/>
                <p14:nvPr/>
              </p14:nvContentPartPr>
              <p14:xfrm>
                <a:off x="6259625" y="5313046"/>
                <a:ext cx="34920" cy="5400"/>
              </p14:xfrm>
            </p:contentPart>
          </mc:Choice>
          <mc:Fallback xmlns="">
            <p:pic>
              <p:nvPicPr>
                <p:cNvPr id="171" name="Ink 170">
                  <a:extLst>
                    <a:ext uri="{FF2B5EF4-FFF2-40B4-BE49-F238E27FC236}">
                      <a16:creationId xmlns:a16="http://schemas.microsoft.com/office/drawing/2014/main" id="{E10BBD1D-8678-415C-A7B7-A2AFA6096EEB}"/>
                    </a:ext>
                  </a:extLst>
                </p:cNvPr>
                <p:cNvPicPr/>
                <p:nvPr/>
              </p:nvPicPr>
              <p:blipFill>
                <a:blip r:embed="rId183"/>
                <a:stretch>
                  <a:fillRect/>
                </a:stretch>
              </p:blipFill>
              <p:spPr>
                <a:xfrm>
                  <a:off x="6241985" y="5295046"/>
                  <a:ext cx="70560" cy="4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4">
              <p14:nvContentPartPr>
                <p14:cNvPr id="172" name="Ink 171">
                  <a:extLst>
                    <a:ext uri="{FF2B5EF4-FFF2-40B4-BE49-F238E27FC236}">
                      <a16:creationId xmlns:a16="http://schemas.microsoft.com/office/drawing/2014/main" id="{895D504C-24C4-482E-8E37-BDBB61341D24}"/>
                    </a:ext>
                  </a:extLst>
                </p14:cNvPr>
                <p14:cNvContentPartPr/>
                <p14:nvPr/>
              </p14:nvContentPartPr>
              <p14:xfrm>
                <a:off x="6260705" y="5371366"/>
                <a:ext cx="28080" cy="16200"/>
              </p14:xfrm>
            </p:contentPart>
          </mc:Choice>
          <mc:Fallback xmlns="">
            <p:pic>
              <p:nvPicPr>
                <p:cNvPr id="172" name="Ink 171">
                  <a:extLst>
                    <a:ext uri="{FF2B5EF4-FFF2-40B4-BE49-F238E27FC236}">
                      <a16:creationId xmlns:a16="http://schemas.microsoft.com/office/drawing/2014/main" id="{895D504C-24C4-482E-8E37-BDBB61341D24}"/>
                    </a:ext>
                  </a:extLst>
                </p:cNvPr>
                <p:cNvPicPr/>
                <p:nvPr/>
              </p:nvPicPr>
              <p:blipFill>
                <a:blip r:embed="rId185"/>
                <a:stretch>
                  <a:fillRect/>
                </a:stretch>
              </p:blipFill>
              <p:spPr>
                <a:xfrm>
                  <a:off x="6242705" y="5353726"/>
                  <a:ext cx="63720" cy="5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6">
              <p14:nvContentPartPr>
                <p14:cNvPr id="173" name="Ink 172">
                  <a:extLst>
                    <a:ext uri="{FF2B5EF4-FFF2-40B4-BE49-F238E27FC236}">
                      <a16:creationId xmlns:a16="http://schemas.microsoft.com/office/drawing/2014/main" id="{4BCAC6C3-BE41-4BCC-9DF5-15BC5106A7E0}"/>
                    </a:ext>
                  </a:extLst>
                </p14:cNvPr>
                <p14:cNvContentPartPr/>
                <p14:nvPr/>
              </p14:nvContentPartPr>
              <p14:xfrm>
                <a:off x="6237305" y="5460286"/>
                <a:ext cx="9000" cy="7920"/>
              </p14:xfrm>
            </p:contentPart>
          </mc:Choice>
          <mc:Fallback xmlns="">
            <p:pic>
              <p:nvPicPr>
                <p:cNvPr id="173" name="Ink 172">
                  <a:extLst>
                    <a:ext uri="{FF2B5EF4-FFF2-40B4-BE49-F238E27FC236}">
                      <a16:creationId xmlns:a16="http://schemas.microsoft.com/office/drawing/2014/main" id="{4BCAC6C3-BE41-4BCC-9DF5-15BC5106A7E0}"/>
                    </a:ext>
                  </a:extLst>
                </p:cNvPr>
                <p:cNvPicPr/>
                <p:nvPr/>
              </p:nvPicPr>
              <p:blipFill>
                <a:blip r:embed="rId187"/>
                <a:stretch>
                  <a:fillRect/>
                </a:stretch>
              </p:blipFill>
              <p:spPr>
                <a:xfrm>
                  <a:off x="6219665" y="5442286"/>
                  <a:ext cx="4464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8">
              <p14:nvContentPartPr>
                <p14:cNvPr id="175" name="Ink 174">
                  <a:extLst>
                    <a:ext uri="{FF2B5EF4-FFF2-40B4-BE49-F238E27FC236}">
                      <a16:creationId xmlns:a16="http://schemas.microsoft.com/office/drawing/2014/main" id="{D76CF35F-EF31-4C1C-ACA7-23731BA58E75}"/>
                    </a:ext>
                  </a:extLst>
                </p14:cNvPr>
                <p14:cNvContentPartPr/>
                <p14:nvPr/>
              </p14:nvContentPartPr>
              <p14:xfrm>
                <a:off x="6406145" y="5272366"/>
                <a:ext cx="11520" cy="50760"/>
              </p14:xfrm>
            </p:contentPart>
          </mc:Choice>
          <mc:Fallback xmlns="">
            <p:pic>
              <p:nvPicPr>
                <p:cNvPr id="175" name="Ink 174">
                  <a:extLst>
                    <a:ext uri="{FF2B5EF4-FFF2-40B4-BE49-F238E27FC236}">
                      <a16:creationId xmlns:a16="http://schemas.microsoft.com/office/drawing/2014/main" id="{D76CF35F-EF31-4C1C-ACA7-23731BA58E75}"/>
                    </a:ext>
                  </a:extLst>
                </p:cNvPr>
                <p:cNvPicPr/>
                <p:nvPr/>
              </p:nvPicPr>
              <p:blipFill>
                <a:blip r:embed="rId189"/>
                <a:stretch>
                  <a:fillRect/>
                </a:stretch>
              </p:blipFill>
              <p:spPr>
                <a:xfrm>
                  <a:off x="6388145" y="5254366"/>
                  <a:ext cx="47160" cy="8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0">
              <p14:nvContentPartPr>
                <p14:cNvPr id="176" name="Ink 175">
                  <a:extLst>
                    <a:ext uri="{FF2B5EF4-FFF2-40B4-BE49-F238E27FC236}">
                      <a16:creationId xmlns:a16="http://schemas.microsoft.com/office/drawing/2014/main" id="{0E01F404-70D8-4ACD-8F77-B83E2AF933A5}"/>
                    </a:ext>
                  </a:extLst>
                </p14:cNvPr>
                <p14:cNvContentPartPr/>
                <p14:nvPr/>
              </p14:nvContentPartPr>
              <p14:xfrm>
                <a:off x="6364025" y="5330686"/>
                <a:ext cx="8280" cy="62640"/>
              </p14:xfrm>
            </p:contentPart>
          </mc:Choice>
          <mc:Fallback xmlns="">
            <p:pic>
              <p:nvPicPr>
                <p:cNvPr id="176" name="Ink 175">
                  <a:extLst>
                    <a:ext uri="{FF2B5EF4-FFF2-40B4-BE49-F238E27FC236}">
                      <a16:creationId xmlns:a16="http://schemas.microsoft.com/office/drawing/2014/main" id="{0E01F404-70D8-4ACD-8F77-B83E2AF933A5}"/>
                    </a:ext>
                  </a:extLst>
                </p:cNvPr>
                <p:cNvPicPr/>
                <p:nvPr/>
              </p:nvPicPr>
              <p:blipFill>
                <a:blip r:embed="rId191"/>
                <a:stretch>
                  <a:fillRect/>
                </a:stretch>
              </p:blipFill>
              <p:spPr>
                <a:xfrm>
                  <a:off x="6346025" y="5313046"/>
                  <a:ext cx="43920" cy="9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2">
              <p14:nvContentPartPr>
                <p14:cNvPr id="177" name="Ink 176">
                  <a:extLst>
                    <a:ext uri="{FF2B5EF4-FFF2-40B4-BE49-F238E27FC236}">
                      <a16:creationId xmlns:a16="http://schemas.microsoft.com/office/drawing/2014/main" id="{AAADCA2D-44E9-4AC5-92CE-93BE43616A0B}"/>
                    </a:ext>
                  </a:extLst>
                </p14:cNvPr>
                <p14:cNvContentPartPr/>
                <p14:nvPr/>
              </p14:nvContentPartPr>
              <p14:xfrm>
                <a:off x="6348185" y="5433646"/>
                <a:ext cx="2520" cy="50040"/>
              </p14:xfrm>
            </p:contentPart>
          </mc:Choice>
          <mc:Fallback xmlns="">
            <p:pic>
              <p:nvPicPr>
                <p:cNvPr id="177" name="Ink 176">
                  <a:extLst>
                    <a:ext uri="{FF2B5EF4-FFF2-40B4-BE49-F238E27FC236}">
                      <a16:creationId xmlns:a16="http://schemas.microsoft.com/office/drawing/2014/main" id="{AAADCA2D-44E9-4AC5-92CE-93BE43616A0B}"/>
                    </a:ext>
                  </a:extLst>
                </p:cNvPr>
                <p:cNvPicPr/>
                <p:nvPr/>
              </p:nvPicPr>
              <p:blipFill>
                <a:blip r:embed="rId193"/>
                <a:stretch>
                  <a:fillRect/>
                </a:stretch>
              </p:blipFill>
              <p:spPr>
                <a:xfrm>
                  <a:off x="6330545" y="5416006"/>
                  <a:ext cx="38160" cy="8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4">
              <p14:nvContentPartPr>
                <p14:cNvPr id="178" name="Ink 177">
                  <a:extLst>
                    <a:ext uri="{FF2B5EF4-FFF2-40B4-BE49-F238E27FC236}">
                      <a16:creationId xmlns:a16="http://schemas.microsoft.com/office/drawing/2014/main" id="{D988FE6C-5AF1-4AF8-9E22-D2131FAD7FB7}"/>
                    </a:ext>
                  </a:extLst>
                </p14:cNvPr>
                <p14:cNvContentPartPr/>
                <p14:nvPr/>
              </p14:nvContentPartPr>
              <p14:xfrm>
                <a:off x="6329825" y="5524726"/>
                <a:ext cx="44640" cy="55440"/>
              </p14:xfrm>
            </p:contentPart>
          </mc:Choice>
          <mc:Fallback xmlns="">
            <p:pic>
              <p:nvPicPr>
                <p:cNvPr id="178" name="Ink 177">
                  <a:extLst>
                    <a:ext uri="{FF2B5EF4-FFF2-40B4-BE49-F238E27FC236}">
                      <a16:creationId xmlns:a16="http://schemas.microsoft.com/office/drawing/2014/main" id="{D988FE6C-5AF1-4AF8-9E22-D2131FAD7FB7}"/>
                    </a:ext>
                  </a:extLst>
                </p:cNvPr>
                <p:cNvPicPr/>
                <p:nvPr/>
              </p:nvPicPr>
              <p:blipFill>
                <a:blip r:embed="rId195"/>
                <a:stretch>
                  <a:fillRect/>
                </a:stretch>
              </p:blipFill>
              <p:spPr>
                <a:xfrm>
                  <a:off x="6311825" y="5507086"/>
                  <a:ext cx="80280" cy="91080"/>
                </a:xfrm>
                <a:prstGeom prst="rect">
                  <a:avLst/>
                </a:prstGeom>
              </p:spPr>
            </p:pic>
          </mc:Fallback>
        </mc:AlternateContent>
      </p:grpSp>
      <p:grpSp>
        <p:nvGrpSpPr>
          <p:cNvPr id="186" name="Group 185">
            <a:extLst>
              <a:ext uri="{FF2B5EF4-FFF2-40B4-BE49-F238E27FC236}">
                <a16:creationId xmlns:a16="http://schemas.microsoft.com/office/drawing/2014/main" id="{F38A424A-9B8E-4771-AFF6-083A9929F603}"/>
              </a:ext>
            </a:extLst>
          </p:cNvPr>
          <p:cNvGrpSpPr/>
          <p:nvPr/>
        </p:nvGrpSpPr>
        <p:grpSpPr>
          <a:xfrm>
            <a:off x="6861545" y="5713726"/>
            <a:ext cx="144000" cy="127440"/>
            <a:chOff x="6861545" y="5713726"/>
            <a:chExt cx="144000" cy="127440"/>
          </a:xfrm>
        </p:grpSpPr>
        <mc:AlternateContent xmlns:mc="http://schemas.openxmlformats.org/markup-compatibility/2006" xmlns:p14="http://schemas.microsoft.com/office/powerpoint/2010/main" xmlns:aink="http://schemas.microsoft.com/office/drawing/2016/ink">
          <mc:Choice Requires="p14 aink">
            <p:contentPart p14:bwMode="auto" r:id="rId196">
              <p14:nvContentPartPr>
                <p14:cNvPr id="180" name="Ink 179">
                  <a:extLst>
                    <a:ext uri="{FF2B5EF4-FFF2-40B4-BE49-F238E27FC236}">
                      <a16:creationId xmlns:a16="http://schemas.microsoft.com/office/drawing/2014/main" id="{91A5B407-2C83-4C71-986B-32536B2BEEFF}"/>
                    </a:ext>
                  </a:extLst>
                </p14:cNvPr>
                <p14:cNvContentPartPr/>
                <p14:nvPr/>
              </p14:nvContentPartPr>
              <p14:xfrm>
                <a:off x="6861545" y="5820286"/>
                <a:ext cx="20520" cy="20880"/>
              </p14:xfrm>
            </p:contentPart>
          </mc:Choice>
          <mc:Fallback xmlns="">
            <p:pic>
              <p:nvPicPr>
                <p:cNvPr id="180" name="Ink 179">
                  <a:extLst>
                    <a:ext uri="{FF2B5EF4-FFF2-40B4-BE49-F238E27FC236}">
                      <a16:creationId xmlns:a16="http://schemas.microsoft.com/office/drawing/2014/main" id="{91A5B407-2C83-4C71-986B-32536B2BEEFF}"/>
                    </a:ext>
                  </a:extLst>
                </p:cNvPr>
                <p:cNvPicPr/>
                <p:nvPr/>
              </p:nvPicPr>
              <p:blipFill>
                <a:blip r:embed="rId197"/>
                <a:stretch>
                  <a:fillRect/>
                </a:stretch>
              </p:blipFill>
              <p:spPr>
                <a:xfrm>
                  <a:off x="6843905" y="5802646"/>
                  <a:ext cx="56160" cy="5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8">
              <p14:nvContentPartPr>
                <p14:cNvPr id="181" name="Ink 180">
                  <a:extLst>
                    <a:ext uri="{FF2B5EF4-FFF2-40B4-BE49-F238E27FC236}">
                      <a16:creationId xmlns:a16="http://schemas.microsoft.com/office/drawing/2014/main" id="{8B7E88A5-88A5-4ED5-A50C-B620E5529E25}"/>
                    </a:ext>
                  </a:extLst>
                </p14:cNvPr>
                <p14:cNvContentPartPr/>
                <p14:nvPr/>
              </p14:nvContentPartPr>
              <p14:xfrm>
                <a:off x="6943985" y="5778166"/>
                <a:ext cx="11880" cy="19800"/>
              </p14:xfrm>
            </p:contentPart>
          </mc:Choice>
          <mc:Fallback xmlns="">
            <p:pic>
              <p:nvPicPr>
                <p:cNvPr id="181" name="Ink 180">
                  <a:extLst>
                    <a:ext uri="{FF2B5EF4-FFF2-40B4-BE49-F238E27FC236}">
                      <a16:creationId xmlns:a16="http://schemas.microsoft.com/office/drawing/2014/main" id="{8B7E88A5-88A5-4ED5-A50C-B620E5529E25}"/>
                    </a:ext>
                  </a:extLst>
                </p:cNvPr>
                <p:cNvPicPr/>
                <p:nvPr/>
              </p:nvPicPr>
              <p:blipFill>
                <a:blip r:embed="rId199"/>
                <a:stretch>
                  <a:fillRect/>
                </a:stretch>
              </p:blipFill>
              <p:spPr>
                <a:xfrm>
                  <a:off x="6925985" y="5760526"/>
                  <a:ext cx="47520" cy="55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0">
              <p14:nvContentPartPr>
                <p14:cNvPr id="182" name="Ink 181">
                  <a:extLst>
                    <a:ext uri="{FF2B5EF4-FFF2-40B4-BE49-F238E27FC236}">
                      <a16:creationId xmlns:a16="http://schemas.microsoft.com/office/drawing/2014/main" id="{81257216-7047-4815-A8F6-2A137A723223}"/>
                    </a:ext>
                  </a:extLst>
                </p14:cNvPr>
                <p14:cNvContentPartPr/>
                <p14:nvPr/>
              </p14:nvContentPartPr>
              <p14:xfrm>
                <a:off x="6963785" y="5769166"/>
                <a:ext cx="35640" cy="5760"/>
              </p14:xfrm>
            </p:contentPart>
          </mc:Choice>
          <mc:Fallback xmlns="">
            <p:pic>
              <p:nvPicPr>
                <p:cNvPr id="182" name="Ink 181">
                  <a:extLst>
                    <a:ext uri="{FF2B5EF4-FFF2-40B4-BE49-F238E27FC236}">
                      <a16:creationId xmlns:a16="http://schemas.microsoft.com/office/drawing/2014/main" id="{81257216-7047-4815-A8F6-2A137A723223}"/>
                    </a:ext>
                  </a:extLst>
                </p:cNvPr>
                <p:cNvPicPr/>
                <p:nvPr/>
              </p:nvPicPr>
              <p:blipFill>
                <a:blip r:embed="rId201"/>
                <a:stretch>
                  <a:fillRect/>
                </a:stretch>
              </p:blipFill>
              <p:spPr>
                <a:xfrm>
                  <a:off x="6946145" y="5751166"/>
                  <a:ext cx="71280" cy="4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2">
              <p14:nvContentPartPr>
                <p14:cNvPr id="184" name="Ink 183">
                  <a:extLst>
                    <a:ext uri="{FF2B5EF4-FFF2-40B4-BE49-F238E27FC236}">
                      <a16:creationId xmlns:a16="http://schemas.microsoft.com/office/drawing/2014/main" id="{7D340C69-06B2-4212-A2CC-DE12C5DA9A76}"/>
                    </a:ext>
                  </a:extLst>
                </p14:cNvPr>
                <p14:cNvContentPartPr/>
                <p14:nvPr/>
              </p14:nvContentPartPr>
              <p14:xfrm>
                <a:off x="6963785" y="5734246"/>
                <a:ext cx="32760" cy="14040"/>
              </p14:xfrm>
            </p:contentPart>
          </mc:Choice>
          <mc:Fallback xmlns="">
            <p:pic>
              <p:nvPicPr>
                <p:cNvPr id="184" name="Ink 183">
                  <a:extLst>
                    <a:ext uri="{FF2B5EF4-FFF2-40B4-BE49-F238E27FC236}">
                      <a16:creationId xmlns:a16="http://schemas.microsoft.com/office/drawing/2014/main" id="{7D340C69-06B2-4212-A2CC-DE12C5DA9A76}"/>
                    </a:ext>
                  </a:extLst>
                </p:cNvPr>
                <p:cNvPicPr/>
                <p:nvPr/>
              </p:nvPicPr>
              <p:blipFill>
                <a:blip r:embed="rId203"/>
                <a:stretch>
                  <a:fillRect/>
                </a:stretch>
              </p:blipFill>
              <p:spPr>
                <a:xfrm>
                  <a:off x="6946145" y="5716246"/>
                  <a:ext cx="6840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4">
              <p14:nvContentPartPr>
                <p14:cNvPr id="185" name="Ink 184">
                  <a:extLst>
                    <a:ext uri="{FF2B5EF4-FFF2-40B4-BE49-F238E27FC236}">
                      <a16:creationId xmlns:a16="http://schemas.microsoft.com/office/drawing/2014/main" id="{D095347F-D5E5-4012-B726-9D509BE10FF6}"/>
                    </a:ext>
                  </a:extLst>
                </p14:cNvPr>
                <p14:cNvContentPartPr/>
                <p14:nvPr/>
              </p14:nvContentPartPr>
              <p14:xfrm>
                <a:off x="6999065" y="5713726"/>
                <a:ext cx="6480" cy="4320"/>
              </p14:xfrm>
            </p:contentPart>
          </mc:Choice>
          <mc:Fallback xmlns="">
            <p:pic>
              <p:nvPicPr>
                <p:cNvPr id="185" name="Ink 184">
                  <a:extLst>
                    <a:ext uri="{FF2B5EF4-FFF2-40B4-BE49-F238E27FC236}">
                      <a16:creationId xmlns:a16="http://schemas.microsoft.com/office/drawing/2014/main" id="{D095347F-D5E5-4012-B726-9D509BE10FF6}"/>
                    </a:ext>
                  </a:extLst>
                </p:cNvPr>
                <p:cNvPicPr/>
                <p:nvPr/>
              </p:nvPicPr>
              <p:blipFill>
                <a:blip r:embed="rId205"/>
                <a:stretch>
                  <a:fillRect/>
                </a:stretch>
              </p:blipFill>
              <p:spPr>
                <a:xfrm>
                  <a:off x="6981425" y="5695726"/>
                  <a:ext cx="42120" cy="39960"/>
                </a:xfrm>
                <a:prstGeom prst="rect">
                  <a:avLst/>
                </a:prstGeom>
              </p:spPr>
            </p:pic>
          </mc:Fallback>
        </mc:AlternateContent>
      </p:grpSp>
    </p:spTree>
    <p:extLst>
      <p:ext uri="{BB962C8B-B14F-4D97-AF65-F5344CB8AC3E}">
        <p14:creationId xmlns:p14="http://schemas.microsoft.com/office/powerpoint/2010/main" val="191168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7" name="Picture 16" descr="Stack of colored pencils with copy space">
            <a:extLst>
              <a:ext uri="{FF2B5EF4-FFF2-40B4-BE49-F238E27FC236}">
                <a16:creationId xmlns:a16="http://schemas.microsoft.com/office/drawing/2014/main" id="{0695E4B1-D48E-4D11-A279-861567C4D1EF}"/>
              </a:ext>
            </a:extLst>
          </p:cNvPr>
          <p:cNvPicPr>
            <a:picLocks noChangeAspect="1"/>
          </p:cNvPicPr>
          <p:nvPr/>
        </p:nvPicPr>
        <p:blipFill>
          <a:blip r:embed="rId3"/>
          <a:stretch>
            <a:fillRect/>
          </a:stretch>
        </p:blipFill>
        <p:spPr>
          <a:xfrm rot="10800000" flipH="1">
            <a:off x="5497974" y="0"/>
            <a:ext cx="3646025" cy="2430090"/>
          </a:xfrm>
          <a:prstGeom prst="rect">
            <a:avLst/>
          </a:prstGeom>
        </p:spPr>
      </p:pic>
      <p:sp>
        <p:nvSpPr>
          <p:cNvPr id="5" name="TextBox 4">
            <a:extLst>
              <a:ext uri="{FF2B5EF4-FFF2-40B4-BE49-F238E27FC236}">
                <a16:creationId xmlns:a16="http://schemas.microsoft.com/office/drawing/2014/main" id="{EEE5D775-CE08-4341-AFFD-53118FE84BCB}"/>
              </a:ext>
            </a:extLst>
          </p:cNvPr>
          <p:cNvSpPr txBox="1"/>
          <p:nvPr/>
        </p:nvSpPr>
        <p:spPr>
          <a:xfrm>
            <a:off x="212767" y="1460943"/>
            <a:ext cx="4146469" cy="2462213"/>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342900" indent="-342900">
              <a:spcBef>
                <a:spcPts val="400"/>
              </a:spcBef>
              <a:buSzPts val="2000"/>
              <a:buFont typeface="Arial" panose="020B0604020202020204" pitchFamily="34" charset="0"/>
              <a:buChar char="•"/>
            </a:pPr>
            <a:r>
              <a:rPr lang="en-US" sz="1600" dirty="0"/>
              <a:t>Informal icebreaker: Introduce yourself, where you work and how you heard about this session.</a:t>
            </a:r>
          </a:p>
          <a:p>
            <a:pPr marL="338138" indent="-338138">
              <a:spcBef>
                <a:spcPts val="400"/>
              </a:spcBef>
              <a:buSzPts val="2000"/>
              <a:buFont typeface="Arial" panose="020B0604020202020204" pitchFamily="34" charset="0"/>
              <a:buChar char="•"/>
            </a:pPr>
            <a:r>
              <a:rPr lang="en-US" sz="1600" dirty="0"/>
              <a:t>Grounding/centering mindfulness exercise.</a:t>
            </a:r>
          </a:p>
          <a:p>
            <a:pPr marL="338138" indent="-338138">
              <a:spcBef>
                <a:spcPts val="400"/>
              </a:spcBef>
              <a:buSzPts val="2000"/>
              <a:buFont typeface="Arial" panose="020B0604020202020204" pitchFamily="34" charset="0"/>
              <a:buChar char="•"/>
            </a:pPr>
            <a:r>
              <a:rPr lang="en-US" sz="1600" dirty="0"/>
              <a:t>Leverage the </a:t>
            </a:r>
            <a:r>
              <a:rPr lang="en-US" sz="1600" b="1" dirty="0">
                <a:solidFill>
                  <a:schemeClr val="bg2">
                    <a:lumMod val="60000"/>
                    <a:lumOff val="40000"/>
                  </a:schemeClr>
                </a:solidFill>
              </a:rPr>
              <a:t>collective wisdom </a:t>
            </a:r>
            <a:r>
              <a:rPr lang="en-US" sz="1600" dirty="0"/>
              <a:t>of this group and, using the</a:t>
            </a:r>
            <a:r>
              <a:rPr lang="en-US" sz="1600" b="1" i="1" dirty="0"/>
              <a:t> Power of</a:t>
            </a:r>
            <a:r>
              <a:rPr lang="en-US" sz="1600" dirty="0"/>
              <a:t> </a:t>
            </a:r>
            <a:r>
              <a:rPr lang="en-US" sz="1600" b="1" i="1" dirty="0"/>
              <a:t>Inquiry</a:t>
            </a:r>
            <a:r>
              <a:rPr lang="en-US" sz="1600" dirty="0"/>
              <a:t>, explore a challenge or issue.</a:t>
            </a:r>
          </a:p>
          <a:p>
            <a:pPr marL="338138" indent="-338138">
              <a:spcBef>
                <a:spcPts val="400"/>
              </a:spcBef>
              <a:buSzPts val="2000"/>
              <a:buFont typeface="Arial" panose="020B0604020202020204" pitchFamily="34" charset="0"/>
              <a:buChar char="•"/>
            </a:pPr>
            <a:r>
              <a:rPr lang="en-US" sz="1600" dirty="0"/>
              <a:t>Share &amp; Learn from the experience.</a:t>
            </a:r>
          </a:p>
        </p:txBody>
      </p:sp>
      <p:sp>
        <p:nvSpPr>
          <p:cNvPr id="6" name="Google Shape;107;g8c22de5f0f_0_20">
            <a:extLst>
              <a:ext uri="{FF2B5EF4-FFF2-40B4-BE49-F238E27FC236}">
                <a16:creationId xmlns:a16="http://schemas.microsoft.com/office/drawing/2014/main" id="{3B11E99A-A0EA-4174-A554-F004FB3AE9EA}"/>
              </a:ext>
            </a:extLst>
          </p:cNvPr>
          <p:cNvSpPr txBox="1"/>
          <p:nvPr/>
        </p:nvSpPr>
        <p:spPr>
          <a:xfrm>
            <a:off x="212767" y="670012"/>
            <a:ext cx="4449236" cy="79093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cs typeface="Calibri" panose="020F0502020204030204" pitchFamily="34" charset="0"/>
              </a:rPr>
              <a:t>Agenda</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pic>
        <p:nvPicPr>
          <p:cNvPr id="7" name="Graphic 6" descr="Web cam outline">
            <a:extLst>
              <a:ext uri="{FF2B5EF4-FFF2-40B4-BE49-F238E27FC236}">
                <a16:creationId xmlns:a16="http://schemas.microsoft.com/office/drawing/2014/main" id="{51392434-925A-4BED-AC2F-5D03017F4D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767" y="4226783"/>
            <a:ext cx="914400" cy="914400"/>
          </a:xfrm>
          <a:prstGeom prst="rect">
            <a:avLst/>
          </a:prstGeom>
        </p:spPr>
      </p:pic>
      <p:sp>
        <p:nvSpPr>
          <p:cNvPr id="8" name="TextBox 7">
            <a:extLst>
              <a:ext uri="{FF2B5EF4-FFF2-40B4-BE49-F238E27FC236}">
                <a16:creationId xmlns:a16="http://schemas.microsoft.com/office/drawing/2014/main" id="{B8F74AD3-FAD5-466A-A7D4-63FA49CD1377}"/>
              </a:ext>
            </a:extLst>
          </p:cNvPr>
          <p:cNvSpPr txBox="1"/>
          <p:nvPr/>
        </p:nvSpPr>
        <p:spPr>
          <a:xfrm>
            <a:off x="1144888" y="4263531"/>
            <a:ext cx="2888577" cy="954107"/>
          </a:xfrm>
          <a:prstGeom prst="rect">
            <a:avLst/>
          </a:prstGeom>
          <a:noFill/>
        </p:spPr>
        <p:txBody>
          <a:bodyPr wrap="square">
            <a:spAutoFit/>
          </a:bodyPr>
          <a:lstStyle/>
          <a:p>
            <a:pPr algn="ctr"/>
            <a:r>
              <a:rPr lang="fr-CA" b="1"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Socialisez avez vos collègues : allumez vos caméras! </a:t>
            </a:r>
          </a:p>
          <a:p>
            <a:pPr algn="ctr"/>
            <a:r>
              <a:rPr lang="en-US" b="1"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Connect with your colleagues - </a:t>
            </a:r>
          </a:p>
          <a:p>
            <a:pPr algn="ctr"/>
            <a:r>
              <a:rPr lang="en-US" b="1"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w</a:t>
            </a:r>
            <a:r>
              <a:rPr lang="en-US" b="1" cap="none"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eb cams welcome!</a:t>
            </a:r>
          </a:p>
        </p:txBody>
      </p:sp>
      <p:sp>
        <p:nvSpPr>
          <p:cNvPr id="10" name="TextBox 9">
            <a:extLst>
              <a:ext uri="{FF2B5EF4-FFF2-40B4-BE49-F238E27FC236}">
                <a16:creationId xmlns:a16="http://schemas.microsoft.com/office/drawing/2014/main" id="{FC12F3A6-81FD-484F-BAAE-9B7DC8F55CFB}"/>
              </a:ext>
            </a:extLst>
          </p:cNvPr>
          <p:cNvSpPr txBox="1"/>
          <p:nvPr/>
        </p:nvSpPr>
        <p:spPr>
          <a:xfrm>
            <a:off x="155417" y="5700315"/>
            <a:ext cx="3243752" cy="738664"/>
          </a:xfrm>
          <a:prstGeom prst="rect">
            <a:avLst/>
          </a:prstGeom>
          <a:noFill/>
        </p:spPr>
        <p:txBody>
          <a:bodyPr wrap="square">
            <a:spAutoFit/>
          </a:bodyPr>
          <a:lstStyle/>
          <a:p>
            <a:pPr algn="ctr"/>
            <a:r>
              <a:rPr lang="fr-CA" b="1" cap="none"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Apportez votre café, votre eau et/ou votre repas!</a:t>
            </a:r>
          </a:p>
          <a:p>
            <a:pPr algn="ctr"/>
            <a:r>
              <a:rPr lang="en-US" b="1" cap="none"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Bring your coffee, water or lunch!</a:t>
            </a:r>
          </a:p>
        </p:txBody>
      </p:sp>
      <p:pic>
        <p:nvPicPr>
          <p:cNvPr id="12" name="Graphic 11" descr="Coffee outline">
            <a:extLst>
              <a:ext uri="{FF2B5EF4-FFF2-40B4-BE49-F238E27FC236}">
                <a16:creationId xmlns:a16="http://schemas.microsoft.com/office/drawing/2014/main" id="{A6534D2D-1F2C-45B4-858D-677FBB80DE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66246">
            <a:off x="4933428" y="5832132"/>
            <a:ext cx="552985" cy="463843"/>
          </a:xfrm>
          <a:prstGeom prst="rect">
            <a:avLst/>
          </a:prstGeom>
        </p:spPr>
      </p:pic>
      <p:pic>
        <p:nvPicPr>
          <p:cNvPr id="13" name="Graphic 12" descr="Water Bottle outline">
            <a:extLst>
              <a:ext uri="{FF2B5EF4-FFF2-40B4-BE49-F238E27FC236}">
                <a16:creationId xmlns:a16="http://schemas.microsoft.com/office/drawing/2014/main" id="{C08E40E8-5C07-440F-8926-4434474494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814341">
            <a:off x="3451993" y="5671001"/>
            <a:ext cx="914400" cy="766998"/>
          </a:xfrm>
          <a:prstGeom prst="rect">
            <a:avLst/>
          </a:prstGeom>
        </p:spPr>
      </p:pic>
      <p:pic>
        <p:nvPicPr>
          <p:cNvPr id="14" name="Graphic 13" descr="Lunch Box outline">
            <a:extLst>
              <a:ext uri="{FF2B5EF4-FFF2-40B4-BE49-F238E27FC236}">
                <a16:creationId xmlns:a16="http://schemas.microsoft.com/office/drawing/2014/main" id="{F040A612-EF77-407F-A008-022D61810F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85991" y="5641847"/>
            <a:ext cx="914400" cy="766998"/>
          </a:xfrm>
          <a:prstGeom prst="rect">
            <a:avLst/>
          </a:prstGeom>
        </p:spPr>
      </p:pic>
      <p:pic>
        <p:nvPicPr>
          <p:cNvPr id="15" name="Graphic 14" descr="Coffee outline">
            <a:extLst>
              <a:ext uri="{FF2B5EF4-FFF2-40B4-BE49-F238E27FC236}">
                <a16:creationId xmlns:a16="http://schemas.microsoft.com/office/drawing/2014/main" id="{71E292E8-FFBB-4569-A7F3-82C63669F1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66246">
            <a:off x="4348992" y="5823148"/>
            <a:ext cx="552985" cy="463843"/>
          </a:xfrm>
          <a:prstGeom prst="rect">
            <a:avLst/>
          </a:prstGeom>
        </p:spPr>
      </p:pic>
      <p:pic>
        <p:nvPicPr>
          <p:cNvPr id="16" name="Graphic 15" descr="Coffee outline">
            <a:extLst>
              <a:ext uri="{FF2B5EF4-FFF2-40B4-BE49-F238E27FC236}">
                <a16:creationId xmlns:a16="http://schemas.microsoft.com/office/drawing/2014/main" id="{7D17E409-0B45-4E4B-8147-87704075D6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66246">
            <a:off x="5497583" y="5832130"/>
            <a:ext cx="552985" cy="463843"/>
          </a:xfrm>
          <a:prstGeom prst="rect">
            <a:avLst/>
          </a:prstGeom>
        </p:spPr>
      </p:pic>
      <p:sp>
        <p:nvSpPr>
          <p:cNvPr id="3" name="TextBox 2">
            <a:extLst>
              <a:ext uri="{FF2B5EF4-FFF2-40B4-BE49-F238E27FC236}">
                <a16:creationId xmlns:a16="http://schemas.microsoft.com/office/drawing/2014/main" id="{825DAACA-54F3-F7E0-BF91-41030C09DA97}"/>
              </a:ext>
            </a:extLst>
          </p:cNvPr>
          <p:cNvSpPr txBox="1"/>
          <p:nvPr/>
        </p:nvSpPr>
        <p:spPr>
          <a:xfrm>
            <a:off x="4571999" y="1460943"/>
            <a:ext cx="4146469" cy="3693319"/>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342900" indent="-342900">
              <a:spcBef>
                <a:spcPts val="400"/>
              </a:spcBef>
              <a:buSzPts val="2000"/>
              <a:buFont typeface="Arial" panose="020B0604020202020204" pitchFamily="34" charset="0"/>
              <a:buChar char="•"/>
            </a:pPr>
            <a:r>
              <a:rPr lang="fr-CA" sz="1600" dirty="0"/>
              <a:t>Pour briser la glace de manière informelle : présentez-vous, mentionnez où vous travaillez et racontez comment vous avez entendu parler de cette séance.</a:t>
            </a:r>
          </a:p>
          <a:p>
            <a:pPr marL="338138" indent="-338138">
              <a:spcBef>
                <a:spcPts val="400"/>
              </a:spcBef>
              <a:buSzPts val="2000"/>
              <a:buFont typeface="Arial" panose="020B0604020202020204" pitchFamily="34" charset="0"/>
              <a:buChar char="•"/>
            </a:pPr>
            <a:r>
              <a:rPr lang="fr-CA" sz="1600" dirty="0"/>
              <a:t>Participez à un exercice de pleine conscience pour recentrer votre attention vers vous-même.</a:t>
            </a:r>
          </a:p>
          <a:p>
            <a:pPr marL="338138" indent="-338138">
              <a:spcBef>
                <a:spcPts val="400"/>
              </a:spcBef>
              <a:buSzPts val="2000"/>
              <a:buFont typeface="Arial" panose="020B0604020202020204" pitchFamily="34" charset="0"/>
              <a:buChar char="•"/>
            </a:pPr>
            <a:r>
              <a:rPr lang="fr-CA" sz="1600" dirty="0"/>
              <a:t>Tirez parti de la </a:t>
            </a:r>
            <a:r>
              <a:rPr lang="fr-CA" sz="1600" b="1" dirty="0">
                <a:solidFill>
                  <a:schemeClr val="bg2">
                    <a:lumMod val="60000"/>
                    <a:lumOff val="40000"/>
                  </a:schemeClr>
                </a:solidFill>
              </a:rPr>
              <a:t>sagesse collective</a:t>
            </a:r>
            <a:r>
              <a:rPr lang="fr-CA" sz="1600" dirty="0"/>
              <a:t> de notre groupe et, grâce au </a:t>
            </a:r>
            <a:r>
              <a:rPr lang="fr-CA" sz="1600" b="1" i="1" dirty="0"/>
              <a:t>pouvoir de l’interrogation</a:t>
            </a:r>
            <a:r>
              <a:rPr lang="fr-CA" sz="1600" dirty="0"/>
              <a:t>, approfondissez un défi ou un problème.</a:t>
            </a:r>
          </a:p>
          <a:p>
            <a:pPr marL="338138" indent="-338138">
              <a:spcBef>
                <a:spcPts val="400"/>
              </a:spcBef>
              <a:buSzPts val="2000"/>
              <a:buFont typeface="Arial" panose="020B0604020202020204" pitchFamily="34" charset="0"/>
              <a:buChar char="•"/>
            </a:pPr>
            <a:r>
              <a:rPr lang="fr-CA" sz="1600" dirty="0"/>
              <a:t>Échangez au sujet de l’expérience et apprenez d’elle.</a:t>
            </a:r>
          </a:p>
        </p:txBody>
      </p:sp>
      <p:sp>
        <p:nvSpPr>
          <p:cNvPr id="4" name="Google Shape;107;g8c22de5f0f_0_20">
            <a:extLst>
              <a:ext uri="{FF2B5EF4-FFF2-40B4-BE49-F238E27FC236}">
                <a16:creationId xmlns:a16="http://schemas.microsoft.com/office/drawing/2014/main" id="{9BB9EE21-7C9A-B605-D484-D6D60703A3C0}"/>
              </a:ext>
            </a:extLst>
          </p:cNvPr>
          <p:cNvSpPr txBox="1"/>
          <p:nvPr/>
        </p:nvSpPr>
        <p:spPr>
          <a:xfrm>
            <a:off x="4571999" y="706607"/>
            <a:ext cx="4449236" cy="79093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cs typeface="Calibri" panose="020F0502020204030204" pitchFamily="34" charset="0"/>
              </a:rPr>
              <a:t>Ordre du jour</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Tree>
    <p:extLst>
      <p:ext uri="{BB962C8B-B14F-4D97-AF65-F5344CB8AC3E}">
        <p14:creationId xmlns:p14="http://schemas.microsoft.com/office/powerpoint/2010/main" val="1428862258"/>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5" name="TextBox 4">
            <a:extLst>
              <a:ext uri="{FF2B5EF4-FFF2-40B4-BE49-F238E27FC236}">
                <a16:creationId xmlns:a16="http://schemas.microsoft.com/office/drawing/2014/main" id="{EEE5D775-CE08-4341-AFFD-53118FE84BCB}"/>
              </a:ext>
            </a:extLst>
          </p:cNvPr>
          <p:cNvSpPr txBox="1"/>
          <p:nvPr>
            <p:custDataLst>
              <p:tags r:id="rId1"/>
            </p:custDataLst>
          </p:nvPr>
        </p:nvSpPr>
        <p:spPr>
          <a:xfrm>
            <a:off x="425529" y="2932865"/>
            <a:ext cx="8345609" cy="2954655"/>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algn="l" rtl="0" fontAlgn="base"/>
            <a:r>
              <a:rPr lang="fr-CA" sz="2400" dirty="0"/>
              <a:t>Ce court exercice nous permettra d’être entièrement présents à cette réunion et de créer un espace d’exploration collective.</a:t>
            </a:r>
          </a:p>
          <a:p>
            <a:pPr marL="342900" indent="-342900" algn="l" rtl="0" fontAlgn="base">
              <a:buFont typeface="Arial" panose="020B0604020202020204" pitchFamily="34" charset="0"/>
              <a:buChar char="•"/>
            </a:pPr>
            <a:r>
              <a:rPr lang="fr-CA" sz="2000" dirty="0"/>
              <a:t>Vous pouvez fermer les yeux si vous êtes à l’aise de le faire, ou les garder ouverts en regardant vers le bas. </a:t>
            </a:r>
          </a:p>
          <a:p>
            <a:pPr marL="342900" lvl="0" indent="-342900" algn="l" rtl="0">
              <a:lnSpc>
                <a:spcPct val="80000"/>
              </a:lnSpc>
              <a:spcBef>
                <a:spcPts val="448"/>
              </a:spcBef>
              <a:spcAft>
                <a:spcPts val="0"/>
              </a:spcAft>
              <a:buClr>
                <a:schemeClr val="dk1"/>
              </a:buClr>
              <a:buSzPts val="2240"/>
              <a:buFont typeface="Arial" panose="020B0604020202020204" pitchFamily="34" charset="0"/>
              <a:buChar char="•"/>
            </a:pPr>
            <a:r>
              <a:rPr lang="fr-CA" sz="2000" dirty="0"/>
              <a:t>Concentrez-vous sur la manière dont vous êtes assis ou assise et trouvez une position confortable.</a:t>
            </a:r>
          </a:p>
          <a:p>
            <a:pPr marL="342900" lvl="0" indent="-342900" algn="l" rtl="0">
              <a:lnSpc>
                <a:spcPct val="80000"/>
              </a:lnSpc>
              <a:spcBef>
                <a:spcPts val="448"/>
              </a:spcBef>
              <a:spcAft>
                <a:spcPts val="0"/>
              </a:spcAft>
              <a:buClr>
                <a:schemeClr val="dk1"/>
              </a:buClr>
              <a:buSzPts val="2240"/>
              <a:buChar char="•"/>
            </a:pPr>
            <a:r>
              <a:rPr lang="fr-CA" sz="2000" dirty="0"/>
              <a:t>Suivez ma voix, qui vous guidera durant l’exercice.</a:t>
            </a:r>
          </a:p>
          <a:p>
            <a:pPr marL="342900" lvl="0" indent="-342900" algn="l" rtl="0">
              <a:lnSpc>
                <a:spcPct val="80000"/>
              </a:lnSpc>
              <a:spcBef>
                <a:spcPts val="448"/>
              </a:spcBef>
              <a:spcAft>
                <a:spcPts val="0"/>
              </a:spcAft>
              <a:buClr>
                <a:schemeClr val="dk1"/>
              </a:buClr>
              <a:buSzPts val="2240"/>
              <a:buChar char="•"/>
            </a:pPr>
            <a:r>
              <a:rPr lang="fr-CA" sz="2000" dirty="0"/>
              <a:t>Nous ferons ensuite un court retour sur ce que vous avez remarqué.</a:t>
            </a:r>
          </a:p>
        </p:txBody>
      </p:sp>
      <p:sp>
        <p:nvSpPr>
          <p:cNvPr id="6" name="Google Shape;107;g8c22de5f0f_0_20">
            <a:extLst>
              <a:ext uri="{FF2B5EF4-FFF2-40B4-BE49-F238E27FC236}">
                <a16:creationId xmlns:a16="http://schemas.microsoft.com/office/drawing/2014/main" id="{3B11E99A-A0EA-4174-A554-F004FB3AE9EA}"/>
              </a:ext>
            </a:extLst>
          </p:cNvPr>
          <p:cNvSpPr txBox="1"/>
          <p:nvPr>
            <p:custDataLst>
              <p:tags r:id="rId2"/>
            </p:custDataLst>
          </p:nvPr>
        </p:nvSpPr>
        <p:spPr>
          <a:xfrm>
            <a:off x="309738" y="741422"/>
            <a:ext cx="4449236"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CA" sz="3500" dirty="0">
                <a:solidFill>
                  <a:schemeClr val="dk1"/>
                </a:solidFill>
                <a:latin typeface="Calibri" panose="020F0502020204030204" pitchFamily="34" charset="0"/>
                <a:cs typeface="Calibri" panose="020F0502020204030204" pitchFamily="34" charset="0"/>
              </a:rPr>
              <a:t>Découvrir la pleine conscience : créer un espace sûr et partagé</a:t>
            </a:r>
          </a:p>
        </p:txBody>
      </p:sp>
      <p:pic>
        <p:nvPicPr>
          <p:cNvPr id="9" name="Picture 8" descr="Colorful ink in water">
            <a:extLst>
              <a:ext uri="{FF2B5EF4-FFF2-40B4-BE49-F238E27FC236}">
                <a16:creationId xmlns:a16="http://schemas.microsoft.com/office/drawing/2014/main" id="{C581A6BA-9985-4AA4-B0DE-C149E444A788}"/>
              </a:ext>
            </a:extLst>
          </p:cNvPr>
          <p:cNvPicPr>
            <a:picLocks noChangeAspect="1"/>
          </p:cNvPicPr>
          <p:nvPr>
            <p:custDataLst>
              <p:tags r:id="rId3"/>
            </p:custDataLst>
          </p:nvPr>
        </p:nvPicPr>
        <p:blipFill>
          <a:blip r:embed="rId7">
            <a:alphaModFix amt="30000"/>
          </a:blip>
          <a:stretch>
            <a:fillRect/>
          </a:stretch>
        </p:blipFill>
        <p:spPr>
          <a:xfrm>
            <a:off x="0" y="155747"/>
            <a:ext cx="9144000" cy="1953493"/>
          </a:xfrm>
          <a:prstGeom prst="rect">
            <a:avLst/>
          </a:prstGeom>
        </p:spPr>
      </p:pic>
      <p:pic>
        <p:nvPicPr>
          <p:cNvPr id="11" name="Picture 10" descr="Hands-on top of each other">
            <a:extLst>
              <a:ext uri="{FF2B5EF4-FFF2-40B4-BE49-F238E27FC236}">
                <a16:creationId xmlns:a16="http://schemas.microsoft.com/office/drawing/2014/main" id="{763B19ED-1D18-4248-A5B0-85B141F76A6C}"/>
              </a:ext>
            </a:extLst>
          </p:cNvPr>
          <p:cNvPicPr>
            <a:picLocks noChangeAspect="1"/>
          </p:cNvPicPr>
          <p:nvPr>
            <p:custDataLst>
              <p:tags r:id="rId4"/>
            </p:custDataLst>
          </p:nvPr>
        </p:nvPicPr>
        <p:blipFill>
          <a:blip r:embed="rId8"/>
          <a:stretch>
            <a:fillRect/>
          </a:stretch>
        </p:blipFill>
        <p:spPr>
          <a:xfrm>
            <a:off x="5068711" y="517657"/>
            <a:ext cx="3905956" cy="1704582"/>
          </a:xfrm>
          <a:prstGeom prst="rect">
            <a:avLst/>
          </a:prstGeom>
        </p:spPr>
      </p:pic>
    </p:spTree>
    <p:extLst>
      <p:ext uri="{BB962C8B-B14F-4D97-AF65-F5344CB8AC3E}">
        <p14:creationId xmlns:p14="http://schemas.microsoft.com/office/powerpoint/2010/main" val="3809315358"/>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a:spLocks noGrp="1"/>
          </p:cNvSpPr>
          <p:nvPr>
            <p:ph type="title"/>
          </p:nvPr>
        </p:nvSpPr>
        <p:spPr>
          <a:xfrm>
            <a:off x="457200" y="274638"/>
            <a:ext cx="62751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800"/>
              <a:buFont typeface="Calibri"/>
              <a:buNone/>
            </a:pPr>
            <a:br>
              <a:rPr lang="en-CA" sz="2800">
                <a:solidFill>
                  <a:schemeClr val="lt1"/>
                </a:solidFill>
              </a:rPr>
            </a:br>
            <a:r>
              <a:rPr lang="en-CA" sz="2800">
                <a:solidFill>
                  <a:schemeClr val="lt1"/>
                </a:solidFill>
              </a:rPr>
              <a:t>Welcome</a:t>
            </a:r>
            <a:endParaRPr sz="2800">
              <a:solidFill>
                <a:schemeClr val="lt1"/>
              </a:solidFill>
            </a:endParaRPr>
          </a:p>
        </p:txBody>
      </p:sp>
      <p:pic>
        <p:nvPicPr>
          <p:cNvPr id="94" name="Google Shape;94;p1"/>
          <p:cNvPicPr preferRelativeResize="0"/>
          <p:nvPr/>
        </p:nvPicPr>
        <p:blipFill>
          <a:blip r:embed="rId3">
            <a:alphaModFix/>
          </a:blip>
          <a:stretch>
            <a:fillRect/>
          </a:stretch>
        </p:blipFill>
        <p:spPr>
          <a:xfrm>
            <a:off x="910675" y="1022025"/>
            <a:ext cx="7322650" cy="4813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Lst>
          </p:cNvPr>
          <p:cNvPicPr preferRelativeResize="0"/>
          <p:nvPr/>
        </p:nvPicPr>
        <p:blipFill>
          <a:blip r:embed="rId2">
            <a:alphaModFix/>
          </a:blip>
          <a:stretch>
            <a:fillRect/>
          </a:stretch>
        </p:blipFill>
        <p:spPr>
          <a:xfrm>
            <a:off x="7465434" y="324421"/>
            <a:ext cx="1516654" cy="831635"/>
          </a:xfrm>
          <a:prstGeom prst="rect">
            <a:avLst/>
          </a:prstGeom>
          <a:noFill/>
          <a:ln>
            <a:noFill/>
          </a:ln>
        </p:spPr>
      </p:pic>
      <p:sp>
        <p:nvSpPr>
          <p:cNvPr id="5" name="TextBox 4">
            <a:extLst>
              <a:ext uri="{FF2B5EF4-FFF2-40B4-BE49-F238E27FC236}">
                <a16:creationId xmlns:a16="http://schemas.microsoft.com/office/drawing/2014/main" id="{51672236-6B35-4375-88F7-8B44EA0A6391}"/>
              </a:ext>
            </a:extLst>
          </p:cNvPr>
          <p:cNvSpPr txBox="1"/>
          <p:nvPr/>
        </p:nvSpPr>
        <p:spPr>
          <a:xfrm>
            <a:off x="355189" y="2361697"/>
            <a:ext cx="2710267" cy="1015663"/>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cs typeface="Calibri" panose="020F0502020204030204" pitchFamily="34" charset="0"/>
                <a:sym typeface="Helvetica Neue"/>
              </a:rPr>
              <a:t>Describe an Issue or Challenge</a:t>
            </a:r>
          </a:p>
          <a:p>
            <a:pPr marL="76200" lvl="0" algn="ctr"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The Context</a:t>
            </a:r>
            <a:endParaRPr lang="en-US" sz="2400" dirty="0">
              <a:solidFill>
                <a:srgbClr val="1C4587"/>
              </a:solidFill>
              <a:latin typeface="Calibri" panose="020F0502020204030204" pitchFamily="34" charset="0"/>
              <a:cs typeface="Calibri" panose="020F0502020204030204" pitchFamily="34" charset="0"/>
              <a:sym typeface="Helvetica Neue"/>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ECDCF14-7B89-48CF-BDA3-D32CDDAF1704}"/>
              </a:ext>
            </a:extLst>
          </p:cNvPr>
          <p:cNvSpPr txBox="1"/>
          <p:nvPr/>
        </p:nvSpPr>
        <p:spPr>
          <a:xfrm>
            <a:off x="3284524" y="2361697"/>
            <a:ext cx="2641229" cy="1015663"/>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Use Questions to Explore</a:t>
            </a:r>
          </a:p>
          <a:p>
            <a:pPr marL="76200" algn="ctr">
              <a:lnSpc>
                <a:spcPts val="2400"/>
              </a:lnSpc>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Expand the Space</a:t>
            </a:r>
            <a:endParaRPr lang="en-US" sz="2400" b="1"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9" name="TextBox 8">
            <a:extLst>
              <a:ext uri="{FF2B5EF4-FFF2-40B4-BE49-F238E27FC236}">
                <a16:creationId xmlns:a16="http://schemas.microsoft.com/office/drawing/2014/main" id="{A07B6D28-F678-4D20-8624-A2942A9A03A7}"/>
              </a:ext>
            </a:extLst>
          </p:cNvPr>
          <p:cNvSpPr txBox="1"/>
          <p:nvPr/>
        </p:nvSpPr>
        <p:spPr>
          <a:xfrm>
            <a:off x="6144821" y="2361696"/>
            <a:ext cx="2641229" cy="1015663"/>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What’s Next</a:t>
            </a:r>
          </a:p>
          <a:p>
            <a:pPr marL="76200" lvl="0" algn="ctr" rtl="0">
              <a:lnSpc>
                <a:spcPts val="2400"/>
              </a:lnSpc>
              <a:spcAft>
                <a:spcPts val="0"/>
              </a:spcAft>
              <a:buClr>
                <a:srgbClr val="1C4587"/>
              </a:buClr>
              <a:buSzPts val="2400"/>
            </a:pPr>
            <a:endParaRPr lang="en-US" sz="2000" dirty="0">
              <a:solidFill>
                <a:srgbClr val="1C4587"/>
              </a:solidFill>
              <a:latin typeface="Calibri" panose="020F0502020204030204" pitchFamily="34" charset="0"/>
              <a:cs typeface="Calibri" panose="020F0502020204030204" pitchFamily="34" charset="0"/>
              <a:sym typeface="Helvetica Neue"/>
            </a:endParaRPr>
          </a:p>
          <a:p>
            <a:pPr marL="76200" lvl="0" algn="ctr"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Clear(er) Path Forward</a:t>
            </a:r>
            <a:endParaRPr lang="en-US" sz="2400" dirty="0">
              <a:solidFill>
                <a:srgbClr val="1C4587"/>
              </a:solidFill>
              <a:latin typeface="Calibri" panose="020F0502020204030204" pitchFamily="34" charset="0"/>
              <a:cs typeface="Calibri" panose="020F0502020204030204" pitchFamily="34" charset="0"/>
              <a:sym typeface="Helvetica Neue"/>
            </a:endParaRPr>
          </a:p>
        </p:txBody>
      </p:sp>
      <p:pic>
        <p:nvPicPr>
          <p:cNvPr id="12" name="Graphic 11" descr="Rating Star outline">
            <a:extLst>
              <a:ext uri="{FF2B5EF4-FFF2-40B4-BE49-F238E27FC236}">
                <a16:creationId xmlns:a16="http://schemas.microsoft.com/office/drawing/2014/main" id="{08FFA86F-1F3E-425A-A66E-12FCD6A1E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253122" y="3394968"/>
            <a:ext cx="914400" cy="914400"/>
          </a:xfrm>
          <a:prstGeom prst="rect">
            <a:avLst/>
          </a:prstGeom>
        </p:spPr>
      </p:pic>
      <p:pic>
        <p:nvPicPr>
          <p:cNvPr id="2" name="Graphic 1" descr="Rating Star outline">
            <a:extLst>
              <a:ext uri="{FF2B5EF4-FFF2-40B4-BE49-F238E27FC236}">
                <a16:creationId xmlns:a16="http://schemas.microsoft.com/office/drawing/2014/main" id="{9F5E80EF-428F-C510-3B76-21177A9626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130678" y="3373866"/>
            <a:ext cx="914400" cy="914400"/>
          </a:xfrm>
          <a:prstGeom prst="rect">
            <a:avLst/>
          </a:prstGeom>
        </p:spPr>
      </p:pic>
      <p:pic>
        <p:nvPicPr>
          <p:cNvPr id="6" name="Graphic 5" descr="Rating Star outline">
            <a:extLst>
              <a:ext uri="{FF2B5EF4-FFF2-40B4-BE49-F238E27FC236}">
                <a16:creationId xmlns:a16="http://schemas.microsoft.com/office/drawing/2014/main" id="{3BD3F55E-7B67-1F67-57AC-DFBEF1F728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008234" y="3339868"/>
            <a:ext cx="914400" cy="914400"/>
          </a:xfrm>
          <a:prstGeom prst="rect">
            <a:avLst/>
          </a:prstGeom>
        </p:spPr>
      </p:pic>
      <p:sp>
        <p:nvSpPr>
          <p:cNvPr id="10" name="Google Shape;107;g8c22de5f0f_0_20">
            <a:extLst>
              <a:ext uri="{FF2B5EF4-FFF2-40B4-BE49-F238E27FC236}">
                <a16:creationId xmlns:a16="http://schemas.microsoft.com/office/drawing/2014/main" id="{C993065F-434A-7B2B-6F39-0EB199EDB4D2}"/>
              </a:ext>
            </a:extLst>
          </p:cNvPr>
          <p:cNvSpPr txBox="1"/>
          <p:nvPr/>
        </p:nvSpPr>
        <p:spPr>
          <a:xfrm>
            <a:off x="771874" y="751027"/>
            <a:ext cx="6693560" cy="716394"/>
          </a:xfrm>
          <a:prstGeom prst="rect">
            <a:avLst/>
          </a:prstGeom>
          <a:noFill/>
          <a:ln>
            <a:noFill/>
          </a:ln>
        </p:spPr>
        <p:txBody>
          <a:bodyPr spcFirstLastPara="1" wrap="square" lIns="91425" tIns="91425" rIns="91425" bIns="91425" anchor="t" anchorCtr="0">
            <a:noAutofit/>
          </a:bodyPr>
          <a:lstStyle/>
          <a:p>
            <a:pPr>
              <a:lnSpc>
                <a:spcPct val="115000"/>
              </a:lnSpc>
            </a:pPr>
            <a:r>
              <a:rPr lang="en-CA" sz="3500" dirty="0">
                <a:solidFill>
                  <a:schemeClr val="dk1"/>
                </a:solidFill>
                <a:latin typeface="Calibri" panose="020F0502020204030204" pitchFamily="34" charset="0"/>
                <a:ea typeface="Trebuchet MS"/>
                <a:cs typeface="Calibri" panose="020F0502020204030204" pitchFamily="34" charset="0"/>
                <a:sym typeface="Trebuchet MS"/>
              </a:rPr>
              <a:t>Three Steps to Inquiry</a:t>
            </a:r>
          </a:p>
          <a:p>
            <a:pPr>
              <a:lnSpc>
                <a:spcPct val="115000"/>
              </a:lnSpc>
            </a:pPr>
            <a:r>
              <a:rPr lang="fr-FR" sz="3500" dirty="0">
                <a:solidFill>
                  <a:schemeClr val="dk1"/>
                </a:solidFill>
                <a:latin typeface="Calibri" panose="020F0502020204030204" pitchFamily="34" charset="0"/>
                <a:ea typeface="Trebuchet MS"/>
                <a:cs typeface="Calibri" panose="020F0502020204030204" pitchFamily="34" charset="0"/>
                <a:sym typeface="Trebuchet MS"/>
              </a:rPr>
              <a:t>Les trois étapes de l’interrogation</a:t>
            </a:r>
          </a:p>
          <a:p>
            <a:pPr marL="0" lvl="0" indent="0" algn="l" rtl="0">
              <a:lnSpc>
                <a:spcPct val="115000"/>
              </a:lnSpc>
              <a:spcBef>
                <a:spcPts val="0"/>
              </a:spcBef>
              <a:spcAft>
                <a:spcPts val="0"/>
              </a:spcAft>
              <a:buNone/>
            </a:pPr>
            <a:endParaRPr lang="en-CA" sz="3500" dirty="0">
              <a:solidFill>
                <a:schemeClr val="dk1"/>
              </a:solidFill>
              <a:latin typeface="Calibri" panose="020F0502020204030204" pitchFamily="34" charset="0"/>
              <a:ea typeface="Trebuchet MS"/>
              <a:cs typeface="Calibri" panose="020F0502020204030204" pitchFamily="34" charset="0"/>
              <a:sym typeface="Trebuchet MS"/>
            </a:endParaRPr>
          </a:p>
          <a:p>
            <a:pPr marL="0" lvl="0" indent="0" algn="l" rtl="0">
              <a:lnSpc>
                <a:spcPct val="115000"/>
              </a:lnSpc>
              <a:spcBef>
                <a:spcPts val="0"/>
              </a:spcBef>
              <a:spcAft>
                <a:spcPts val="0"/>
              </a:spcAft>
              <a:buNone/>
            </a:pPr>
            <a:endParaRPr lang="en-CA" sz="3500" dirty="0">
              <a:solidFill>
                <a:schemeClr val="dk1"/>
              </a:solidFill>
              <a:latin typeface="Calibri" panose="020F0502020204030204" pitchFamily="34" charset="0"/>
              <a:ea typeface="Trebuchet MS"/>
              <a:cs typeface="Calibri" panose="020F0502020204030204" pitchFamily="34" charset="0"/>
              <a:sym typeface="Trebuchet MS"/>
            </a:endParaRPr>
          </a:p>
          <a:p>
            <a:pPr marL="0" lvl="0" indent="0" algn="l" rtl="0">
              <a:lnSpc>
                <a:spcPct val="115000"/>
              </a:lnSpc>
              <a:spcBef>
                <a:spcPts val="0"/>
              </a:spcBef>
              <a:spcAft>
                <a:spcPts val="0"/>
              </a:spcAft>
              <a:buNone/>
            </a:pPr>
            <a:endParaRPr lang="en-US"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1" name="TextBox 10">
            <a:extLst>
              <a:ext uri="{FF2B5EF4-FFF2-40B4-BE49-F238E27FC236}">
                <a16:creationId xmlns:a16="http://schemas.microsoft.com/office/drawing/2014/main" id="{61C636F6-80EF-6E2B-4F38-93033C883ACC}"/>
              </a:ext>
            </a:extLst>
          </p:cNvPr>
          <p:cNvSpPr txBox="1"/>
          <p:nvPr/>
        </p:nvSpPr>
        <p:spPr>
          <a:xfrm>
            <a:off x="322050" y="4132173"/>
            <a:ext cx="2710267" cy="1327736"/>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fr-FR" sz="2400" b="1" dirty="0">
                <a:solidFill>
                  <a:srgbClr val="1C4587"/>
                </a:solidFill>
                <a:latin typeface="Calibri" panose="020F0502020204030204" pitchFamily="34" charset="0"/>
                <a:cs typeface="Calibri" panose="020F0502020204030204" pitchFamily="34" charset="0"/>
                <a:sym typeface="Helvetica Neue"/>
              </a:rPr>
              <a:t>Décrire un problème ou un défi</a:t>
            </a:r>
          </a:p>
          <a:p>
            <a:pPr marL="76200" lvl="0" algn="ctr" rtl="0">
              <a:lnSpc>
                <a:spcPts val="2400"/>
              </a:lnSpc>
              <a:spcAft>
                <a:spcPts val="0"/>
              </a:spcAft>
              <a:buClr>
                <a:srgbClr val="1C4587"/>
              </a:buClr>
              <a:buSzPts val="2400"/>
            </a:pPr>
            <a:r>
              <a:rPr lang="fr-FR" sz="2400" dirty="0">
                <a:solidFill>
                  <a:srgbClr val="1C4587"/>
                </a:solidFill>
                <a:latin typeface="Calibri" panose="020F0502020204030204" pitchFamily="34" charset="0"/>
                <a:cs typeface="Calibri" panose="020F0502020204030204" pitchFamily="34" charset="0"/>
                <a:sym typeface="Helvetica Neue"/>
              </a:rPr>
              <a:t>Le contexte</a:t>
            </a:r>
            <a:endParaRPr lang="en-US" sz="2400" dirty="0">
              <a:solidFill>
                <a:srgbClr val="1C4587"/>
              </a:solidFill>
              <a:latin typeface="Calibri" panose="020F0502020204030204" pitchFamily="34" charset="0"/>
              <a:cs typeface="Calibri" panose="020F0502020204030204" pitchFamily="34" charset="0"/>
              <a:sym typeface="Helvetica Neue"/>
            </a:endParaRPr>
          </a:p>
        </p:txBody>
      </p:sp>
      <p:sp>
        <p:nvSpPr>
          <p:cNvPr id="13" name="TextBox 12">
            <a:extLst>
              <a:ext uri="{FF2B5EF4-FFF2-40B4-BE49-F238E27FC236}">
                <a16:creationId xmlns:a16="http://schemas.microsoft.com/office/drawing/2014/main" id="{9B076814-C213-B42E-8A62-294F513D5BD0}"/>
              </a:ext>
            </a:extLst>
          </p:cNvPr>
          <p:cNvSpPr txBox="1"/>
          <p:nvPr/>
        </p:nvSpPr>
        <p:spPr>
          <a:xfrm>
            <a:off x="3251385" y="4132173"/>
            <a:ext cx="2641229" cy="1327736"/>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fr-FR" sz="2400" b="1" dirty="0">
                <a:solidFill>
                  <a:srgbClr val="1C4587"/>
                </a:solidFill>
                <a:latin typeface="Calibri" panose="020F0502020204030204" pitchFamily="34" charset="0"/>
                <a:ea typeface="Helvetica Neue"/>
                <a:cs typeface="Calibri" panose="020F0502020204030204" pitchFamily="34" charset="0"/>
                <a:sym typeface="Helvetica Neue"/>
              </a:rPr>
              <a:t>Utiliser les questions pour explorer</a:t>
            </a:r>
          </a:p>
          <a:p>
            <a:pPr marL="76200" lvl="0" algn="ctr" rtl="0">
              <a:lnSpc>
                <a:spcPts val="2400"/>
              </a:lnSpc>
              <a:spcAft>
                <a:spcPts val="0"/>
              </a:spcAft>
              <a:buClr>
                <a:srgbClr val="1C4587"/>
              </a:buClr>
              <a:buSzPts val="2400"/>
            </a:pPr>
            <a:r>
              <a:rPr lang="fr-FR" sz="2400" dirty="0">
                <a:solidFill>
                  <a:srgbClr val="1C4587"/>
                </a:solidFill>
                <a:latin typeface="Calibri" panose="020F0502020204030204" pitchFamily="34" charset="0"/>
                <a:ea typeface="Helvetica Neue"/>
                <a:cs typeface="Calibri" panose="020F0502020204030204" pitchFamily="34" charset="0"/>
                <a:sym typeface="Helvetica Neue"/>
              </a:rPr>
              <a:t>Élargir l'espace</a:t>
            </a: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4" name="TextBox 13">
            <a:extLst>
              <a:ext uri="{FF2B5EF4-FFF2-40B4-BE49-F238E27FC236}">
                <a16:creationId xmlns:a16="http://schemas.microsoft.com/office/drawing/2014/main" id="{2955A790-6766-3613-207F-0952E80550DC}"/>
              </a:ext>
            </a:extLst>
          </p:cNvPr>
          <p:cNvSpPr txBox="1"/>
          <p:nvPr/>
        </p:nvSpPr>
        <p:spPr>
          <a:xfrm>
            <a:off x="6111682" y="4132172"/>
            <a:ext cx="2641229" cy="1327736"/>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fr-FR" sz="2400" b="1" dirty="0">
                <a:solidFill>
                  <a:srgbClr val="1C4587"/>
                </a:solidFill>
                <a:latin typeface="Calibri" panose="020F0502020204030204" pitchFamily="34" charset="0"/>
                <a:ea typeface="Helvetica Neue"/>
                <a:cs typeface="Calibri" panose="020F0502020204030204" pitchFamily="34" charset="0"/>
                <a:sym typeface="Helvetica Neue"/>
              </a:rPr>
              <a:t>Prochaines étapes</a:t>
            </a:r>
          </a:p>
          <a:p>
            <a:pPr marL="76200" lvl="0" algn="ctr" rtl="0">
              <a:lnSpc>
                <a:spcPts val="2400"/>
              </a:lnSpc>
              <a:spcAft>
                <a:spcPts val="0"/>
              </a:spcAft>
              <a:buClr>
                <a:srgbClr val="1C4587"/>
              </a:buClr>
              <a:buSzPts val="2400"/>
            </a:pPr>
            <a:endParaRPr lang="fr-FR"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76200" lvl="0" algn="ctr" rtl="0">
              <a:lnSpc>
                <a:spcPts val="2400"/>
              </a:lnSpc>
              <a:spcAft>
                <a:spcPts val="0"/>
              </a:spcAft>
              <a:buClr>
                <a:srgbClr val="1C4587"/>
              </a:buClr>
              <a:buSzPts val="2400"/>
            </a:pPr>
            <a:r>
              <a:rPr lang="fr-FR" sz="2400" dirty="0">
                <a:solidFill>
                  <a:srgbClr val="1C4587"/>
                </a:solidFill>
                <a:latin typeface="Calibri" panose="020F0502020204030204" pitchFamily="34" charset="0"/>
                <a:ea typeface="Helvetica Neue"/>
                <a:cs typeface="Calibri" panose="020F0502020204030204" pitchFamily="34" charset="0"/>
                <a:sym typeface="Helvetica Neue"/>
              </a:rPr>
              <a:t>Une voie (plus) claire pour l'avenir</a:t>
            </a:r>
            <a:endParaRPr lang="en-US" sz="2400" dirty="0">
              <a:solidFill>
                <a:srgbClr val="1C4587"/>
              </a:solidFill>
              <a:latin typeface="Calibri" panose="020F0502020204030204" pitchFamily="34" charset="0"/>
              <a:cs typeface="Calibri" panose="020F0502020204030204" pitchFamily="34" charset="0"/>
              <a:sym typeface="Helvetica Neue"/>
            </a:endParaRPr>
          </a:p>
        </p:txBody>
      </p:sp>
    </p:spTree>
    <p:extLst>
      <p:ext uri="{BB962C8B-B14F-4D97-AF65-F5344CB8AC3E}">
        <p14:creationId xmlns:p14="http://schemas.microsoft.com/office/powerpoint/2010/main" val="2163165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g8c22de5f0f_0_20"/>
          <p:cNvPicPr preferRelativeResize="0"/>
          <p:nvPr>
            <p:custDataLst>
              <p:tags r:id="rId1"/>
            </p:custDataLst>
          </p:nvPr>
        </p:nvPicPr>
        <p:blipFill rotWithShape="1">
          <a:blip r:embed="rId6">
            <a:alphaModFix/>
          </a:blip>
          <a:srcRect/>
          <a:stretch/>
        </p:blipFill>
        <p:spPr>
          <a:xfrm>
            <a:off x="4214612" y="519452"/>
            <a:ext cx="4781275" cy="3334639"/>
          </a:xfrm>
          <a:prstGeom prst="rect">
            <a:avLst/>
          </a:prstGeom>
          <a:noFill/>
          <a:ln>
            <a:noFill/>
          </a:ln>
        </p:spPr>
      </p:pic>
      <p:sp>
        <p:nvSpPr>
          <p:cNvPr id="5" name="TextBox 4">
            <a:extLst>
              <a:ext uri="{FF2B5EF4-FFF2-40B4-BE49-F238E27FC236}">
                <a16:creationId xmlns:a16="http://schemas.microsoft.com/office/drawing/2014/main" id="{EEE5D775-CE08-4341-AFFD-53118FE84BCB}"/>
              </a:ext>
            </a:extLst>
          </p:cNvPr>
          <p:cNvSpPr txBox="1"/>
          <p:nvPr>
            <p:custDataLst>
              <p:tags r:id="rId2"/>
            </p:custDataLst>
          </p:nvPr>
        </p:nvSpPr>
        <p:spPr>
          <a:xfrm>
            <a:off x="425529" y="3327980"/>
            <a:ext cx="8324575" cy="3046988"/>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lvl="0"/>
            <a:r>
              <a:rPr lang="fr-CA" sz="2400" dirty="0">
                <a:solidFill>
                  <a:schemeClr val="dk1"/>
                </a:solidFill>
                <a:latin typeface="Calibri" panose="020F0502020204030204" pitchFamily="34" charset="0"/>
                <a:cs typeface="Calibri" panose="020F0502020204030204" pitchFamily="34" charset="0"/>
              </a:rPr>
              <a:t>La pleine conscience nous permet de vivre entièrement l’instant présent. Nous acceptons nos pensées, nos émotions, nos sensations corporelles, l’environnement qui nous entoure et ce que nous ressentons, sans jugement ni interprétation.</a:t>
            </a:r>
          </a:p>
          <a:p>
            <a:pPr lvl="0"/>
            <a:endParaRPr lang="en-US" sz="2400" dirty="0">
              <a:solidFill>
                <a:schemeClr val="dk1"/>
              </a:solidFill>
              <a:latin typeface="Calibri" panose="020F0502020204030204" pitchFamily="34" charset="0"/>
              <a:cs typeface="Calibri" panose="020F0502020204030204" pitchFamily="34" charset="0"/>
              <a:sym typeface="Trebuchet MS"/>
            </a:endParaRPr>
          </a:p>
          <a:p>
            <a:pPr lvl="0"/>
            <a:r>
              <a:rPr lang="fr-CA" sz="2400" dirty="0">
                <a:solidFill>
                  <a:schemeClr val="dk1"/>
                </a:solidFill>
                <a:latin typeface="Calibri" panose="020F0502020204030204" pitchFamily="34" charset="0"/>
                <a:ea typeface="Trebuchet MS"/>
                <a:cs typeface="Calibri" panose="020F0502020204030204" pitchFamily="34" charset="0"/>
                <a:sym typeface="Trebuchet MS"/>
              </a:rPr>
              <a:t>Un leader du changement conscient, tout en reconnaissant que la situation est plus vaste et que l’avenir est incertain, est présent, curieux et ouvert d’esprit. </a:t>
            </a:r>
          </a:p>
        </p:txBody>
      </p:sp>
      <p:sp>
        <p:nvSpPr>
          <p:cNvPr id="6" name="Google Shape;107;g8c22de5f0f_0_20">
            <a:extLst>
              <a:ext uri="{FF2B5EF4-FFF2-40B4-BE49-F238E27FC236}">
                <a16:creationId xmlns:a16="http://schemas.microsoft.com/office/drawing/2014/main" id="{3B11E99A-A0EA-4174-A554-F004FB3AE9EA}"/>
              </a:ext>
            </a:extLst>
          </p:cNvPr>
          <p:cNvSpPr txBox="1"/>
          <p:nvPr>
            <p:custDataLst>
              <p:tags r:id="rId3"/>
            </p:custDataLst>
          </p:nvPr>
        </p:nvSpPr>
        <p:spPr>
          <a:xfrm>
            <a:off x="642388" y="483032"/>
            <a:ext cx="3355366"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CA" sz="3500" dirty="0">
                <a:solidFill>
                  <a:schemeClr val="dk1"/>
                </a:solidFill>
                <a:latin typeface="Calibri" panose="020F0502020204030204" pitchFamily="34" charset="0"/>
                <a:ea typeface="Trebuchet MS"/>
                <a:cs typeface="Calibri" panose="020F0502020204030204" pitchFamily="34" charset="0"/>
                <a:sym typeface="Trebuchet MS"/>
              </a:rPr>
              <a:t>Qu’est-ce que le leadership du changement conscient?</a:t>
            </a:r>
          </a:p>
        </p:txBody>
      </p:sp>
    </p:spTree>
    <p:extLst>
      <p:ext uri="{BB962C8B-B14F-4D97-AF65-F5344CB8AC3E}">
        <p14:creationId xmlns:p14="http://schemas.microsoft.com/office/powerpoint/2010/main" val="332874707"/>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6" name="Picture 5" descr="Human brain nerve cells">
            <a:extLst>
              <a:ext uri="{FF2B5EF4-FFF2-40B4-BE49-F238E27FC236}">
                <a16:creationId xmlns:a16="http://schemas.microsoft.com/office/drawing/2014/main" id="{F0505B98-4849-49F5-9E83-C688E2E5824C}"/>
              </a:ext>
            </a:extLst>
          </p:cNvPr>
          <p:cNvPicPr>
            <a:picLocks noChangeAspect="1"/>
          </p:cNvPicPr>
          <p:nvPr/>
        </p:nvPicPr>
        <p:blipFill>
          <a:blip r:embed="rId3"/>
          <a:stretch>
            <a:fillRect/>
          </a:stretch>
        </p:blipFill>
        <p:spPr>
          <a:xfrm>
            <a:off x="5968050" y="2355750"/>
            <a:ext cx="2862000" cy="2146500"/>
          </a:xfrm>
          <a:prstGeom prst="rect">
            <a:avLst/>
          </a:prstGeom>
        </p:spPr>
      </p:pic>
      <p:sp>
        <p:nvSpPr>
          <p:cNvPr id="183" name="Google Shape;183;p8"/>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Calibri"/>
                <a:ea typeface="Calibri"/>
                <a:cs typeface="Calibri"/>
                <a:sym typeface="Calibri"/>
              </a:rPr>
              <a:t>* Used with permission: </a:t>
            </a:r>
            <a:r>
              <a:rPr lang="en-CA"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pic>
        <p:nvPicPr>
          <p:cNvPr id="185" name="Google Shape;185;p8"/>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5" name="Google Shape;107;g8c22de5f0f_0_20">
            <a:extLst>
              <a:ext uri="{FF2B5EF4-FFF2-40B4-BE49-F238E27FC236}">
                <a16:creationId xmlns:a16="http://schemas.microsoft.com/office/drawing/2014/main" id="{43425EF7-AC24-4C4F-9DAD-29A82E236C50}"/>
              </a:ext>
            </a:extLst>
          </p:cNvPr>
          <p:cNvSpPr txBox="1"/>
          <p:nvPr/>
        </p:nvSpPr>
        <p:spPr>
          <a:xfrm>
            <a:off x="619475" y="753375"/>
            <a:ext cx="2862000"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ea typeface="Trebuchet MS"/>
                <a:cs typeface="Calibri" panose="020F0502020204030204" pitchFamily="34" charset="0"/>
                <a:sym typeface="Trebuchet MS"/>
              </a:rPr>
              <a:t>Why Inquiry?</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8" name="TextBox 7">
            <a:extLst>
              <a:ext uri="{FF2B5EF4-FFF2-40B4-BE49-F238E27FC236}">
                <a16:creationId xmlns:a16="http://schemas.microsoft.com/office/drawing/2014/main" id="{FCCD1974-B9C5-400F-AA35-B4616E9B54D4}"/>
              </a:ext>
            </a:extLst>
          </p:cNvPr>
          <p:cNvSpPr txBox="1"/>
          <p:nvPr/>
        </p:nvSpPr>
        <p:spPr>
          <a:xfrm>
            <a:off x="500874" y="1905506"/>
            <a:ext cx="5961202" cy="3046988"/>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a:t>
            </a:r>
            <a:r>
              <a:rPr lang="en-US" sz="2400" dirty="0">
                <a:solidFill>
                  <a:srgbClr val="666666"/>
                </a:solidFill>
                <a:highlight>
                  <a:srgbClr val="FFFFFF"/>
                </a:highlight>
                <a:latin typeface="Calibri" panose="020F0502020204030204" pitchFamily="34" charset="0"/>
                <a:cs typeface="Calibri" panose="020F0502020204030204" pitchFamily="34" charset="0"/>
              </a:rPr>
              <a:t>nquiry is the key to transformation. In a complex system, answers have short shelf-lives, but good questions serve you forever. Questions help you see a wicked challenge clearly, understand it from a new perspective, and find surprising options for transformative action.</a:t>
            </a:r>
            <a:r>
              <a:rPr lang="en-US" sz="2400" dirty="0">
                <a:solidFill>
                  <a:srgbClr val="5D554F"/>
                </a:solidFill>
                <a:highlight>
                  <a:srgbClr val="FFFFFF"/>
                </a:highlight>
                <a:latin typeface="Calibri" panose="020F0502020204030204" pitchFamily="34" charset="0"/>
                <a:cs typeface="Calibri" panose="020F0502020204030204" pitchFamily="34" charset="0"/>
              </a:rPr>
              <a:t>” </a:t>
            </a:r>
          </a:p>
          <a:p>
            <a:pPr lvl="4" algn="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6"/>
              </a:rPr>
              <a:t>- HSD Institute, Power of Inquiry</a:t>
            </a:r>
            <a:endParaRPr lang="en-US" sz="2400"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0B5AFD5-F56A-4F19-A458-7BE152D5225C}"/>
              </a:ext>
            </a:extLst>
          </p:cNvPr>
          <p:cNvSpPr txBox="1"/>
          <p:nvPr/>
        </p:nvSpPr>
        <p:spPr>
          <a:xfrm>
            <a:off x="889000" y="5088667"/>
            <a:ext cx="7885754" cy="1200329"/>
          </a:xfrm>
          <a:prstGeom prst="rect">
            <a:avLst/>
          </a:prstGeom>
          <a:noFill/>
        </p:spPr>
        <p:txBody>
          <a:bodyPr wrap="square">
            <a:spAutoFit/>
          </a:bodyPr>
          <a:lstStyle/>
          <a:p>
            <a:pPr marL="0" lvl="0" indent="0"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In other words, “</a:t>
            </a:r>
            <a:r>
              <a:rPr lang="en-US" sz="2400" dirty="0">
                <a:solidFill>
                  <a:srgbClr val="9900FF"/>
                </a:solidFill>
                <a:highlight>
                  <a:srgbClr val="FFFFFF"/>
                </a:highlight>
                <a:latin typeface="Calibri" panose="020F0502020204030204" pitchFamily="34" charset="0"/>
                <a:cs typeface="Calibri" panose="020F0502020204030204" pitchFamily="34" charset="0"/>
              </a:rPr>
              <a:t>answers don't last long on complex systems, thus inquiry allows you to identify what the next wise step is.</a:t>
            </a:r>
            <a:r>
              <a:rPr lang="en-US" sz="2400" dirty="0">
                <a:solidFill>
                  <a:srgbClr val="222222"/>
                </a:solidFill>
                <a:highlight>
                  <a:srgbClr val="FFFFFF"/>
                </a:highlight>
                <a:latin typeface="Calibri" panose="020F0502020204030204" pitchFamily="34" charset="0"/>
                <a:cs typeface="Calibri" panose="020F0502020204030204" pitchFamily="34" charset="0"/>
              </a:rPr>
              <a:t>”  </a:t>
            </a:r>
            <a:br>
              <a:rPr lang="en-US" sz="2400" dirty="0">
                <a:solidFill>
                  <a:srgbClr val="222222"/>
                </a:solidFill>
                <a:highlight>
                  <a:srgbClr val="FFFFFF"/>
                </a:highlight>
                <a:latin typeface="Calibri" panose="020F0502020204030204" pitchFamily="34" charset="0"/>
                <a:cs typeface="Calibri" panose="020F0502020204030204" pitchFamily="34" charset="0"/>
              </a:rPr>
            </a:br>
            <a:r>
              <a:rPr lang="en-US" sz="2400" dirty="0">
                <a:solidFill>
                  <a:srgbClr val="222222"/>
                </a:solidFill>
                <a:highlight>
                  <a:srgbClr val="FFFFFF"/>
                </a:highlight>
                <a:latin typeface="Calibri" panose="020F0502020204030204" pitchFamily="34" charset="0"/>
                <a:cs typeface="Calibri" panose="020F0502020204030204" pitchFamily="34" charset="0"/>
              </a:rPr>
              <a:t>		</a:t>
            </a:r>
            <a:r>
              <a:rPr lang="en-US" sz="1200" dirty="0">
                <a:solidFill>
                  <a:srgbClr val="222222"/>
                </a:solidFill>
                <a:highlight>
                  <a:srgbClr val="FFFFFF"/>
                </a:highlight>
                <a:latin typeface="Calibri" panose="020F0502020204030204" pitchFamily="34" charset="0"/>
                <a:cs typeface="Calibri" panose="020F0502020204030204" pitchFamily="34" charset="0"/>
              </a:rPr>
              <a:t>- Glenda </a:t>
            </a:r>
            <a:r>
              <a:rPr lang="en-US" sz="1200" dirty="0" err="1">
                <a:solidFill>
                  <a:srgbClr val="222222"/>
                </a:solidFill>
                <a:highlight>
                  <a:srgbClr val="FFFFFF"/>
                </a:highlight>
                <a:latin typeface="Calibri" panose="020F0502020204030204" pitchFamily="34" charset="0"/>
                <a:cs typeface="Calibri" panose="020F0502020204030204" pitchFamily="34" charset="0"/>
              </a:rPr>
              <a:t>Eoyang</a:t>
            </a:r>
            <a:r>
              <a:rPr lang="en-US" sz="1200" dirty="0">
                <a:solidFill>
                  <a:srgbClr val="222222"/>
                </a:solidFill>
                <a:highlight>
                  <a:srgbClr val="FFFFFF"/>
                </a:highlight>
                <a:latin typeface="Calibri" panose="020F0502020204030204" pitchFamily="34" charset="0"/>
                <a:cs typeface="Calibri" panose="020F0502020204030204" pitchFamily="34" charset="0"/>
              </a:rPr>
              <a:t>, Founder &amp; Executive Director HSD Institute</a:t>
            </a:r>
            <a:endParaRPr lang="en-US" sz="1200" dirty="0">
              <a:solidFill>
                <a:srgbClr val="5D554F"/>
              </a:solidFill>
              <a:highlight>
                <a:srgbClr val="FFFFFF"/>
              </a:highlight>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C4FA-EAF5-B18B-8F02-AC7470DC06B1}"/>
              </a:ext>
            </a:extLst>
          </p:cNvPr>
          <p:cNvSpPr>
            <a:spLocks noGrp="1"/>
          </p:cNvSpPr>
          <p:nvPr>
            <p:ph type="title"/>
          </p:nvPr>
        </p:nvSpPr>
        <p:spPr>
          <a:xfrm>
            <a:off x="565042" y="1710949"/>
            <a:ext cx="3632822" cy="1050887"/>
          </a:xfrm>
        </p:spPr>
        <p:txBody>
          <a:bodyPr spcFirstLastPara="1" vert="horz" wrap="square" lIns="68580" tIns="34290" rIns="68580" bIns="34290" rtlCol="0" anchor="t" anchorCtr="0">
            <a:normAutofit/>
          </a:bodyPr>
          <a:lstStyle/>
          <a:p>
            <a:r>
              <a:rPr lang="en-US" sz="2400" b="1" dirty="0">
                <a:latin typeface="Bradley Hand ITC" panose="03070402050302030203" pitchFamily="66" charset="0"/>
              </a:rPr>
              <a:t>Dr. Glenda Eoyang</a:t>
            </a:r>
          </a:p>
        </p:txBody>
      </p:sp>
      <p:sp>
        <p:nvSpPr>
          <p:cNvPr id="4" name="Content Placeholder 3">
            <a:extLst>
              <a:ext uri="{FF2B5EF4-FFF2-40B4-BE49-F238E27FC236}">
                <a16:creationId xmlns:a16="http://schemas.microsoft.com/office/drawing/2014/main" id="{CB0DE46A-C402-4934-BF19-23F41C9907CF}"/>
              </a:ext>
            </a:extLst>
          </p:cNvPr>
          <p:cNvSpPr>
            <a:spLocks noGrp="1"/>
          </p:cNvSpPr>
          <p:nvPr>
            <p:ph sz="half" idx="2"/>
          </p:nvPr>
        </p:nvSpPr>
        <p:spPr>
          <a:xfrm>
            <a:off x="565042" y="2595237"/>
            <a:ext cx="3632822" cy="2877597"/>
          </a:xfrm>
        </p:spPr>
        <p:txBody>
          <a:bodyPr spcFirstLastPara="1" vert="horz" wrap="square" lIns="68580" tIns="34290" rIns="68580" bIns="34290" rtlCol="0" anchor="t" anchorCtr="0">
            <a:normAutofit fontScale="92500" lnSpcReduction="10000"/>
          </a:bodyPr>
          <a:lstStyle/>
          <a:p>
            <a:pPr marL="0" indent="0">
              <a:buNone/>
            </a:pPr>
            <a:r>
              <a:rPr lang="en-US" sz="1800" dirty="0">
                <a:latin typeface="Arial" panose="020B0604020202020204" pitchFamily="34" charset="0"/>
                <a:cs typeface="Arial" panose="020B0604020202020204" pitchFamily="34" charset="0"/>
              </a:rPr>
              <a:t>“Everyone knows how to solve a big problem. You break it up into parts, solve the parts, and put the whole thing back together.</a:t>
            </a:r>
          </a:p>
          <a:p>
            <a:pPr marL="0" indent="0">
              <a:buNone/>
            </a:pPr>
            <a:r>
              <a:rPr lang="en-US" sz="1800" dirty="0">
                <a:latin typeface="Arial" panose="020B0604020202020204" pitchFamily="34" charset="0"/>
                <a:cs typeface="Arial" panose="020B0604020202020204" pitchFamily="34" charset="0"/>
              </a:rPr>
              <a:t>The problem is that it is impossible to do any of these things in a complex system.”</a:t>
            </a:r>
          </a:p>
          <a:p>
            <a:pPr marL="0" indent="0">
              <a:buNone/>
            </a:pPr>
            <a:endParaRPr lang="en-US" sz="1800" dirty="0">
              <a:latin typeface="Arial" panose="020B0604020202020204" pitchFamily="34" charset="0"/>
              <a:cs typeface="Arial" panose="020B0604020202020204" pitchFamily="34" charset="0"/>
            </a:endParaRPr>
          </a:p>
          <a:p>
            <a:pPr marL="0" indent="0" algn="r">
              <a:buNone/>
            </a:pPr>
            <a:r>
              <a:rPr lang="en-US" sz="1050" dirty="0">
                <a:latin typeface="Arial" panose="020B0604020202020204" pitchFamily="34" charset="0"/>
                <a:cs typeface="Arial" panose="020B0604020202020204" pitchFamily="34" charset="0"/>
              </a:rPr>
              <a:t>Glenda Eoyang</a:t>
            </a:r>
          </a:p>
          <a:p>
            <a:pPr marL="0" indent="0" algn="r">
              <a:buNone/>
            </a:pPr>
            <a:r>
              <a:rPr lang="en-US" sz="1050" dirty="0">
                <a:latin typeface="Arial" panose="020B0604020202020204" pitchFamily="34" charset="0"/>
                <a:cs typeface="Arial" panose="020B0604020202020204" pitchFamily="34" charset="0"/>
              </a:rPr>
              <a:t>Founding Executive Director</a:t>
            </a:r>
          </a:p>
          <a:p>
            <a:pPr marL="0" indent="0" algn="r">
              <a:buNone/>
            </a:pPr>
            <a:r>
              <a:rPr lang="en-US" sz="1050" dirty="0">
                <a:latin typeface="Arial" panose="020B0604020202020204" pitchFamily="34" charset="0"/>
                <a:cs typeface="Arial" panose="020B0604020202020204" pitchFamily="34" charset="0"/>
              </a:rPr>
              <a:t>Human Systems Dynamics Institute</a:t>
            </a:r>
          </a:p>
        </p:txBody>
      </p:sp>
      <p:pic>
        <p:nvPicPr>
          <p:cNvPr id="6" name="Content Placeholder 5" descr="Dr. Glenda Eoyang">
            <a:extLst>
              <a:ext uri="{FF2B5EF4-FFF2-40B4-BE49-F238E27FC236}">
                <a16:creationId xmlns:a16="http://schemas.microsoft.com/office/drawing/2014/main" id="{393109DF-B139-4AD2-509D-C394F7B6F77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55" r="-2" b="-2"/>
          <a:stretch/>
        </p:blipFill>
        <p:spPr>
          <a:xfrm>
            <a:off x="5053413" y="2050354"/>
            <a:ext cx="3201351" cy="3201351"/>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237368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544E5-3B61-9569-6177-87E584F4ADA5}"/>
              </a:ext>
            </a:extLst>
          </p:cNvPr>
          <p:cNvSpPr>
            <a:spLocks noGrp="1"/>
          </p:cNvSpPr>
          <p:nvPr>
            <p:ph type="title"/>
          </p:nvPr>
        </p:nvSpPr>
        <p:spPr>
          <a:xfrm>
            <a:off x="783771" y="1859497"/>
            <a:ext cx="2919549" cy="3286941"/>
          </a:xfrm>
        </p:spPr>
        <p:txBody>
          <a:bodyPr anchor="ctr">
            <a:normAutofit/>
          </a:bodyPr>
          <a:lstStyle/>
          <a:p>
            <a:r>
              <a:rPr lang="en-US" sz="4050" b="1" dirty="0">
                <a:latin typeface="Bradley Hand ITC" panose="03070402050302030203" pitchFamily="66" charset="0"/>
                <a:cs typeface="Arial" panose="020B0604020202020204" pitchFamily="34" charset="0"/>
              </a:rPr>
              <a:t>Simple Rules</a:t>
            </a:r>
            <a:endParaRPr lang="en-CA" sz="4050" b="1" dirty="0">
              <a:latin typeface="Bradley Hand ITC" panose="03070402050302030203" pitchFamily="66" charset="0"/>
              <a:cs typeface="Arial" panose="020B0604020202020204" pitchFamily="34" charset="0"/>
            </a:endParaRPr>
          </a:p>
        </p:txBody>
      </p:sp>
      <p:sp>
        <p:nvSpPr>
          <p:cNvPr id="3" name="Content Placeholder 2">
            <a:extLst>
              <a:ext uri="{FF2B5EF4-FFF2-40B4-BE49-F238E27FC236}">
                <a16:creationId xmlns:a16="http://schemas.microsoft.com/office/drawing/2014/main" id="{F38FC937-375A-4200-1985-8C712F9B035E}"/>
              </a:ext>
            </a:extLst>
          </p:cNvPr>
          <p:cNvSpPr>
            <a:spLocks noGrp="1"/>
          </p:cNvSpPr>
          <p:nvPr>
            <p:ph idx="1"/>
          </p:nvPr>
        </p:nvSpPr>
        <p:spPr>
          <a:xfrm>
            <a:off x="4572001" y="1859497"/>
            <a:ext cx="3945636" cy="3286941"/>
          </a:xfrm>
        </p:spPr>
        <p:txBody>
          <a:bodyPr anchor="ctr">
            <a:normAutofit/>
          </a:bodyPr>
          <a:lstStyle/>
          <a:p>
            <a:r>
              <a:rPr lang="en-US" sz="1350" dirty="0">
                <a:latin typeface="Arial" panose="020B0604020202020204" pitchFamily="34" charset="0"/>
                <a:cs typeface="Arial" panose="020B0604020202020204" pitchFamily="34" charset="0"/>
              </a:rPr>
              <a:t>Stand in inquiry</a:t>
            </a:r>
          </a:p>
          <a:p>
            <a:pPr lvl="1">
              <a:buFont typeface="Courier New" panose="02070309020205020404" pitchFamily="49" charset="0"/>
              <a:buChar char="o"/>
            </a:pPr>
            <a:r>
              <a:rPr lang="en-US" sz="1350" dirty="0">
                <a:latin typeface="Arial" panose="020B0604020202020204" pitchFamily="34" charset="0"/>
                <a:cs typeface="Arial" panose="020B0604020202020204" pitchFamily="34" charset="0"/>
              </a:rPr>
              <a:t>Turn judgement into curiosity</a:t>
            </a:r>
          </a:p>
          <a:p>
            <a:pPr lvl="1">
              <a:buFont typeface="Courier New" panose="02070309020205020404" pitchFamily="49" charset="0"/>
              <a:buChar char="o"/>
            </a:pPr>
            <a:r>
              <a:rPr lang="en-US" sz="1350" dirty="0">
                <a:latin typeface="Arial" panose="020B0604020202020204" pitchFamily="34" charset="0"/>
                <a:cs typeface="Arial" panose="020B0604020202020204" pitchFamily="34" charset="0"/>
              </a:rPr>
              <a:t>Turn conflict into shared understanding</a:t>
            </a:r>
          </a:p>
          <a:p>
            <a:pPr lvl="1">
              <a:buFont typeface="Courier New" panose="02070309020205020404" pitchFamily="49" charset="0"/>
              <a:buChar char="o"/>
            </a:pPr>
            <a:r>
              <a:rPr lang="en-US" sz="1350" dirty="0">
                <a:latin typeface="Arial" panose="020B0604020202020204" pitchFamily="34" charset="0"/>
                <a:cs typeface="Arial" panose="020B0604020202020204" pitchFamily="34" charset="0"/>
              </a:rPr>
              <a:t>Turn defensiveness into self-reflection</a:t>
            </a:r>
          </a:p>
          <a:p>
            <a:pPr lvl="1">
              <a:buFont typeface="Courier New" panose="02070309020205020404" pitchFamily="49" charset="0"/>
              <a:buChar char="o"/>
            </a:pPr>
            <a:r>
              <a:rPr lang="en-US" sz="1350" dirty="0">
                <a:latin typeface="Arial" panose="020B0604020202020204" pitchFamily="34" charset="0"/>
                <a:cs typeface="Arial" panose="020B0604020202020204" pitchFamily="34" charset="0"/>
              </a:rPr>
              <a:t>Turn assumptions into questions</a:t>
            </a:r>
          </a:p>
          <a:p>
            <a:r>
              <a:rPr lang="en-US" sz="1350" dirty="0">
                <a:latin typeface="Arial" panose="020B0604020202020204" pitchFamily="34" charset="0"/>
                <a:cs typeface="Arial" panose="020B0604020202020204" pitchFamily="34" charset="0"/>
              </a:rPr>
              <a:t>Find the energy in difference</a:t>
            </a:r>
          </a:p>
          <a:p>
            <a:r>
              <a:rPr lang="en-US" sz="1350" dirty="0">
                <a:latin typeface="Arial" panose="020B0604020202020204" pitchFamily="34" charset="0"/>
                <a:cs typeface="Arial" panose="020B0604020202020204" pitchFamily="34" charset="0"/>
              </a:rPr>
              <a:t>Zoom in and zoom out</a:t>
            </a:r>
          </a:p>
          <a:p>
            <a:r>
              <a:rPr lang="en-US" sz="1350" dirty="0">
                <a:latin typeface="Arial" panose="020B0604020202020204" pitchFamily="34" charset="0"/>
                <a:cs typeface="Arial" panose="020B0604020202020204" pitchFamily="34" charset="0"/>
              </a:rPr>
              <a:t>Connect through stories and impacts</a:t>
            </a:r>
          </a:p>
          <a:p>
            <a:r>
              <a:rPr lang="en-US" sz="1350" dirty="0">
                <a:latin typeface="Arial" panose="020B0604020202020204" pitchFamily="34" charset="0"/>
                <a:cs typeface="Arial" panose="020B0604020202020204" pitchFamily="34" charset="0"/>
              </a:rPr>
              <a:t>Search for the true and useful</a:t>
            </a:r>
          </a:p>
          <a:p>
            <a:r>
              <a:rPr lang="en-US" sz="1350" dirty="0">
                <a:latin typeface="Arial" panose="020B0604020202020204" pitchFamily="34" charset="0"/>
                <a:cs typeface="Arial" panose="020B0604020202020204" pitchFamily="34" charset="0"/>
              </a:rPr>
              <a:t>Celebrate life</a:t>
            </a:r>
          </a:p>
          <a:p>
            <a:pPr marL="0" indent="0" algn="r">
              <a:buNone/>
            </a:pPr>
            <a:r>
              <a:rPr lang="en-US" sz="900" dirty="0">
                <a:latin typeface="Arial" panose="020B0604020202020204" pitchFamily="34" charset="0"/>
                <a:cs typeface="Arial" panose="020B0604020202020204" pitchFamily="34" charset="0"/>
              </a:rPr>
              <a:t>Adopted from the Human Systems Dynamics Institute</a:t>
            </a:r>
          </a:p>
        </p:txBody>
      </p:sp>
    </p:spTree>
    <p:extLst>
      <p:ext uri="{BB962C8B-B14F-4D97-AF65-F5344CB8AC3E}">
        <p14:creationId xmlns:p14="http://schemas.microsoft.com/office/powerpoint/2010/main" val="371587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56366|-13593164|-13155766|-3334100|-3351552|Treasury Board&quot;,&quot;Id&quot;:&quot;63fcdeb341344126842fd113&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777</TotalTime>
  <Words>1602</Words>
  <Application>Microsoft Office PowerPoint</Application>
  <PresentationFormat>On-screen Show (4:3)</PresentationFormat>
  <Paragraphs>197</Paragraphs>
  <Slides>15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Helvetica Neue</vt:lpstr>
      <vt:lpstr>Bradley Hand ITC</vt:lpstr>
      <vt:lpstr>Corbel</vt:lpstr>
      <vt:lpstr>Courier New</vt:lpstr>
      <vt:lpstr>1_Office Theme</vt:lpstr>
      <vt:lpstr>Adaptive Action - The Power of Inquiry  Actions adaptatives – Le pouvoir de l’interrogation</vt:lpstr>
      <vt:lpstr>PowerPoint Presentation</vt:lpstr>
      <vt:lpstr>PowerPoint Presentation</vt:lpstr>
      <vt:lpstr> Welcome</vt:lpstr>
      <vt:lpstr>PowerPoint Presentation</vt:lpstr>
      <vt:lpstr>PowerPoint Presentation</vt:lpstr>
      <vt:lpstr>PowerPoint Presentation</vt:lpstr>
      <vt:lpstr>Dr. Glenda Eoyang</vt:lpstr>
      <vt:lpstr>Simple Rules</vt:lpstr>
      <vt:lpstr>Main methodologies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CIC</dc:creator>
  <cp:lastModifiedBy>Gonzalez, Alejandro (IRCC/IRCC)</cp:lastModifiedBy>
  <cp:revision>14</cp:revision>
  <dcterms:created xsi:type="dcterms:W3CDTF">2015-04-14T20:39:51Z</dcterms:created>
  <dcterms:modified xsi:type="dcterms:W3CDTF">2024-05-24T15:31:47Z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46681d6d-3bcc-417b-acc2-b052d4b99f74</vt:lpwstr>
  </property>
  <property fmtid="{D5CDD505-2E9C-101B-9397-08002B2CF9AE}" pid="3" name="SECCLASS">
    <vt:lpwstr>CLASSU</vt:lpwstr>
  </property>
  <property fmtid="{D5CDD505-2E9C-101B-9397-08002B2CF9AE}" pid="4" name="TBSSCTCLASSIFICATION">
    <vt:lpwstr>UNCLASSIFIED</vt:lpwstr>
  </property>
  <property fmtid="{D5CDD505-2E9C-101B-9397-08002B2CF9AE}" pid="5" name="TBSSCTVISUALMARKINGNO">
    <vt:lpwstr>NO</vt:lpwstr>
  </property>
  <property fmtid="{D5CDD505-2E9C-101B-9397-08002B2CF9AE}" pid="6" name="MSIP_Label_3d0ca00b-3f0e-465a-aac7-1a6a22fcea40_Enabled">
    <vt:lpwstr>true</vt:lpwstr>
  </property>
  <property fmtid="{D5CDD505-2E9C-101B-9397-08002B2CF9AE}" pid="7" name="MSIP_Label_3d0ca00b-3f0e-465a-aac7-1a6a22fcea40_SetDate">
    <vt:lpwstr>2021-08-10T17:03:35Z</vt:lpwstr>
  </property>
  <property fmtid="{D5CDD505-2E9C-101B-9397-08002B2CF9AE}" pid="8" name="MSIP_Label_3d0ca00b-3f0e-465a-aac7-1a6a22fcea40_Method">
    <vt:lpwstr>Privileged</vt:lpwstr>
  </property>
  <property fmtid="{D5CDD505-2E9C-101B-9397-08002B2CF9AE}" pid="9" name="MSIP_Label_3d0ca00b-3f0e-465a-aac7-1a6a22fcea40_Name">
    <vt:lpwstr>3d0ca00b-3f0e-465a-aac7-1a6a22fcea40</vt:lpwstr>
  </property>
  <property fmtid="{D5CDD505-2E9C-101B-9397-08002B2CF9AE}" pid="10" name="MSIP_Label_3d0ca00b-3f0e-465a-aac7-1a6a22fcea40_SiteId">
    <vt:lpwstr>6397df10-4595-4047-9c4f-03311282152b</vt:lpwstr>
  </property>
  <property fmtid="{D5CDD505-2E9C-101B-9397-08002B2CF9AE}" pid="11" name="MSIP_Label_3d0ca00b-3f0e-465a-aac7-1a6a22fcea40_ActionId">
    <vt:lpwstr>bf82d178-0292-49b2-ae0f-379d0f5ccba0</vt:lpwstr>
  </property>
  <property fmtid="{D5CDD505-2E9C-101B-9397-08002B2CF9AE}" pid="12" name="MSIP_Label_3d0ca00b-3f0e-465a-aac7-1a6a22fcea40_ContentBits">
    <vt:lpwstr>1</vt:lpwstr>
  </property>
</Properties>
</file>