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12100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42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adc043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adc043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3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f30593e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f30593e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31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f30593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f30593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43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f30593e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f30593e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39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f30593e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f30593e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48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1c6ffc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1c6ffc4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9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f30593e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f30593e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70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f30593e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f30593e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84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English">
  <p:cSld name="Title Slide Englis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27584" y="2031690"/>
            <a:ext cx="7704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">
  <p:cSld name="Basic Page With header Ba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59198" y="103547"/>
            <a:ext cx="8097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crisis/alert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827584" y="1545636"/>
            <a:ext cx="77025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COVID-19 - Using alerts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826384" y="2006115"/>
            <a:ext cx="7704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4D71"/>
                </a:solidFill>
              </a:rPr>
              <a:t>Developing web content as one government</a:t>
            </a:r>
            <a:endParaRPr>
              <a:solidFill>
                <a:srgbClr val="004D71"/>
              </a:solidFill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50" y="4723979"/>
            <a:ext cx="3199300" cy="295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7370" y="4719471"/>
            <a:ext cx="1178007" cy="363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833800" y="1406425"/>
            <a:ext cx="76077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33333"/>
                </a:solidFill>
                <a:highlight>
                  <a:srgbClr val="FFFFFF"/>
                </a:highlight>
              </a:rPr>
              <a:t>Latest </a:t>
            </a:r>
            <a:r>
              <a:rPr lang="en" sz="3000">
                <a:solidFill>
                  <a:srgbClr val="333333"/>
                </a:solidFill>
                <a:highlight>
                  <a:srgbClr val="FFFFFF"/>
                </a:highlight>
              </a:rPr>
              <a:t>guidance on alerts for crisis comms:</a:t>
            </a:r>
            <a:endParaRPr sz="3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https://design.canada.ca/crisis/alerts.html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242350" y="232225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Updated alert guidance</a:t>
            </a:r>
            <a:endParaRPr sz="3000">
              <a:solidFill>
                <a:srgbClr val="004D7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1269450" y="4084925"/>
            <a:ext cx="70623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Meant to draw attention to changes in regular content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Examples: service disruptions, upcoming policy or service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Alerts = content about content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t="29388"/>
          <a:stretch/>
        </p:blipFill>
        <p:spPr>
          <a:xfrm>
            <a:off x="1481325" y="1000424"/>
            <a:ext cx="6181350" cy="291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Where are alerts useful?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t="58984"/>
          <a:stretch/>
        </p:blipFill>
        <p:spPr>
          <a:xfrm>
            <a:off x="1786125" y="1015177"/>
            <a:ext cx="6181350" cy="169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4" name="Google Shape;84;p18"/>
          <p:cNvSpPr/>
          <p:nvPr/>
        </p:nvSpPr>
        <p:spPr>
          <a:xfrm>
            <a:off x="273450" y="1529975"/>
            <a:ext cx="1326900" cy="987900"/>
          </a:xfrm>
          <a:prstGeom prst="wedgeRectCallout">
            <a:avLst>
              <a:gd name="adj1" fmla="val 69704"/>
              <a:gd name="adj2" fmla="val -229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doormat on a topic page to point to new content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1498050" y="3020950"/>
            <a:ext cx="7062300" cy="2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Alerts are well suited for “service level” pages to highlight things like: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Service disruptions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Upcoming important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13716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Recent important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Might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have use on nav pages - but in many cases a new doormat would serve the same purpose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Limit use of alerts so that they continue to have impact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Alerts = short and simple</a:t>
            </a:r>
            <a:endParaRPr sz="3000">
              <a:solidFill>
                <a:srgbClr val="004D7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solidFill>
                <a:srgbClr val="004D71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1040850" y="3927975"/>
            <a:ext cx="7062300" cy="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Describe the impact on the user</a:t>
            </a:r>
            <a:endParaRPr sz="15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</a:rPr>
              <a:t>If including a link, use only one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t="27605" b="11115"/>
          <a:stretch/>
        </p:blipFill>
        <p:spPr>
          <a:xfrm>
            <a:off x="1184450" y="1256075"/>
            <a:ext cx="6317898" cy="2580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When and for how long</a:t>
            </a:r>
            <a:endParaRPr sz="3000">
              <a:solidFill>
                <a:srgbClr val="004D71"/>
              </a:solidFill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1062400" y="32421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Use for temporary situations and significant changes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Avoid using alert styles just for emphasis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t="54243"/>
          <a:stretch/>
        </p:blipFill>
        <p:spPr>
          <a:xfrm>
            <a:off x="1176525" y="1216750"/>
            <a:ext cx="6181350" cy="1882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0" name="Google Shape;100;p20"/>
          <p:cNvSpPr/>
          <p:nvPr/>
        </p:nvSpPr>
        <p:spPr>
          <a:xfrm>
            <a:off x="7512450" y="1453775"/>
            <a:ext cx="1326900" cy="987900"/>
          </a:xfrm>
          <a:prstGeom prst="wedgeRectCallout">
            <a:avLst>
              <a:gd name="adj1" fmla="val -83987"/>
              <a:gd name="adj2" fmla="val -163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note that is being emphasized - not an alert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Minimize the number of alerts on each page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t="1526"/>
          <a:stretch/>
        </p:blipFill>
        <p:spPr>
          <a:xfrm>
            <a:off x="1032050" y="919525"/>
            <a:ext cx="6317898" cy="4147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7" name="Google Shape;107;p21"/>
          <p:cNvSpPr/>
          <p:nvPr/>
        </p:nvSpPr>
        <p:spPr>
          <a:xfrm>
            <a:off x="7436250" y="1301375"/>
            <a:ext cx="1537500" cy="699000"/>
          </a:xfrm>
          <a:prstGeom prst="wedgeRectCallout">
            <a:avLst>
              <a:gd name="adj1" fmla="val -83987"/>
              <a:gd name="adj2" fmla="val -1630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competes</a:t>
            </a:r>
            <a:br>
              <a:rPr lang="en"/>
            </a:br>
            <a:r>
              <a:rPr lang="en"/>
              <a:t>with the alerts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225800" y="179750"/>
            <a:ext cx="8097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Different types of alerts for different situations</a:t>
            </a:r>
            <a:endParaRPr sz="3000">
              <a:solidFill>
                <a:srgbClr val="004D71"/>
              </a:solidFill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833800" y="29373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endParaRPr sz="1500"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07750"/>
            <a:ext cx="8588478" cy="283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5" name="Google Shape;115;p22"/>
          <p:cNvSpPr txBox="1"/>
          <p:nvPr/>
        </p:nvSpPr>
        <p:spPr>
          <a:xfrm>
            <a:off x="833800" y="3851775"/>
            <a:ext cx="70623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Red and yellow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- makes sense for warnings and danger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 b="1">
                <a:solidFill>
                  <a:srgbClr val="333333"/>
                </a:solidFill>
                <a:highlight>
                  <a:srgbClr val="FFFFFF"/>
                </a:highlight>
              </a:rPr>
              <a:t>Blue and green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- might make more sense for policy and service changes as part of the government response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110625" y="179750"/>
            <a:ext cx="80133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D71"/>
                </a:solidFill>
              </a:rPr>
              <a:t>Alerts that repeat on several pages</a:t>
            </a:r>
            <a:endParaRPr sz="3000">
              <a:solidFill>
                <a:srgbClr val="004D71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25462"/>
          <a:stretch/>
        </p:blipFill>
        <p:spPr>
          <a:xfrm>
            <a:off x="1794050" y="1007750"/>
            <a:ext cx="6317898" cy="31395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3"/>
          <p:cNvSpPr txBox="1"/>
          <p:nvPr/>
        </p:nvSpPr>
        <p:spPr>
          <a:xfrm>
            <a:off x="1703500" y="4223500"/>
            <a:ext cx="65736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-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Better to keep alert on each page very short, with a link to a new “Passport services are suspended” page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376600" y="1812450"/>
            <a:ext cx="1326900" cy="987900"/>
          </a:xfrm>
          <a:prstGeom prst="wedgeRectCallout">
            <a:avLst>
              <a:gd name="adj1" fmla="val 83859"/>
              <a:gd name="adj2" fmla="val 233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alert is long, it’s no longer an alert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COVID-19 - Using alerts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COVID-19 - Using alerts</dc:title>
  <dc:creator>Timothy Piper</dc:creator>
  <cp:lastModifiedBy>Timothy Piper</cp:lastModifiedBy>
  <cp:revision>1</cp:revision>
  <dcterms:modified xsi:type="dcterms:W3CDTF">2020-04-22T12:10:25Z</dcterms:modified>
</cp:coreProperties>
</file>