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96" r:id="rId3"/>
  </p:sldMasterIdLst>
  <p:notesMasterIdLst>
    <p:notesMasterId r:id="rId14"/>
  </p:notesMasterIdLst>
  <p:sldIdLst>
    <p:sldId id="263" r:id="rId4"/>
    <p:sldId id="270" r:id="rId5"/>
    <p:sldId id="259" r:id="rId6"/>
    <p:sldId id="267" r:id="rId7"/>
    <p:sldId id="268" r:id="rId8"/>
    <p:sldId id="258" r:id="rId9"/>
    <p:sldId id="260" r:id="rId10"/>
    <p:sldId id="271" r:id="rId11"/>
    <p:sldId id="272" r:id="rId12"/>
    <p:sldId id="273"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6283" autoAdjust="0"/>
  </p:normalViewPr>
  <p:slideViewPr>
    <p:cSldViewPr snapToGrid="0">
      <p:cViewPr varScale="1">
        <p:scale>
          <a:sx n="104" d="100"/>
          <a:sy n="104" d="100"/>
        </p:scale>
        <p:origin x="75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FE0B0-427B-4A01-9063-DEE4928248A0}" type="doc">
      <dgm:prSet loTypeId="urn:microsoft.com/office/officeart/2005/8/layout/hList7" loCatId="list" qsTypeId="urn:microsoft.com/office/officeart/2005/8/quickstyle/simple1" qsCatId="simple" csTypeId="urn:microsoft.com/office/officeart/2005/8/colors/colorful1" csCatId="colorful" phldr="1"/>
      <dgm:spPr/>
    </dgm:pt>
    <dgm:pt modelId="{9F5A0A1F-1B5C-4329-9722-64565B6BD518}">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CA" dirty="0"/>
        </a:p>
      </dgm:t>
    </dgm:pt>
    <dgm:pt modelId="{897684E2-9DDD-4028-8586-B216A0D14660}" type="parTrans" cxnId="{703D385D-DBC8-4473-8651-E520ECB7718E}">
      <dgm:prSet/>
      <dgm:spPr/>
      <dgm:t>
        <a:bodyPr/>
        <a:lstStyle/>
        <a:p>
          <a:endParaRPr lang="en-CA"/>
        </a:p>
      </dgm:t>
    </dgm:pt>
    <dgm:pt modelId="{62BB79C9-2C5B-4F97-9659-BAB2E73AD640}" type="sibTrans" cxnId="{703D385D-DBC8-4473-8651-E520ECB7718E}">
      <dgm:prSet/>
      <dgm:spPr/>
      <dgm:t>
        <a:bodyPr/>
        <a:lstStyle/>
        <a:p>
          <a:endParaRPr lang="en-CA"/>
        </a:p>
      </dgm:t>
    </dgm:pt>
    <dgm:pt modelId="{D5EA1721-9DB1-40C9-BCE7-0D0BAD774BFE}">
      <dgm:prSet phldrT="[Text]">
        <dgm:style>
          <a:lnRef idx="2">
            <a:schemeClr val="accent1">
              <a:shade val="50000"/>
            </a:schemeClr>
          </a:lnRef>
          <a:fillRef idx="1">
            <a:schemeClr val="accent1"/>
          </a:fillRef>
          <a:effectRef idx="0">
            <a:schemeClr val="accent1"/>
          </a:effectRef>
          <a:fontRef idx="minor">
            <a:schemeClr val="lt1"/>
          </a:fontRef>
        </dgm:style>
      </dgm:prSet>
      <dgm:spPr>
        <a:ln/>
      </dgm:spPr>
      <dgm:t>
        <a:bodyPr/>
        <a:lstStyle/>
        <a:p>
          <a:endParaRPr lang="en-CA" dirty="0"/>
        </a:p>
      </dgm:t>
    </dgm:pt>
    <dgm:pt modelId="{0A1BB192-F9A4-44AC-98A7-E955FF543C54}" type="parTrans" cxnId="{8D2714A7-ADEE-46C2-B4A6-7AF2D8D6957C}">
      <dgm:prSet/>
      <dgm:spPr/>
      <dgm:t>
        <a:bodyPr/>
        <a:lstStyle/>
        <a:p>
          <a:endParaRPr lang="en-CA"/>
        </a:p>
      </dgm:t>
    </dgm:pt>
    <dgm:pt modelId="{7AEA34D4-33B5-47E2-B305-FCCF2D4E096F}" type="sibTrans" cxnId="{8D2714A7-ADEE-46C2-B4A6-7AF2D8D6957C}">
      <dgm:prSet/>
      <dgm:spPr/>
      <dgm:t>
        <a:bodyPr/>
        <a:lstStyle/>
        <a:p>
          <a:endParaRPr lang="en-CA"/>
        </a:p>
      </dgm:t>
    </dgm:pt>
    <dgm:pt modelId="{A1B26665-0715-4259-B7C4-B02DDA593884}">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CA" dirty="0"/>
        </a:p>
      </dgm:t>
    </dgm:pt>
    <dgm:pt modelId="{520CE05B-5C84-4CC8-8F7D-F9080243B3AC}" type="parTrans" cxnId="{2F5553A3-1CE6-466A-AD96-C634024D4368}">
      <dgm:prSet/>
      <dgm:spPr/>
      <dgm:t>
        <a:bodyPr/>
        <a:lstStyle/>
        <a:p>
          <a:endParaRPr lang="en-CA"/>
        </a:p>
      </dgm:t>
    </dgm:pt>
    <dgm:pt modelId="{63BAD9EB-A662-4074-9E5C-10F3D14FF1C3}" type="sibTrans" cxnId="{2F5553A3-1CE6-466A-AD96-C634024D4368}">
      <dgm:prSet/>
      <dgm:spPr/>
      <dgm:t>
        <a:bodyPr/>
        <a:lstStyle/>
        <a:p>
          <a:endParaRPr lang="en-CA"/>
        </a:p>
      </dgm:t>
    </dgm:pt>
    <dgm:pt modelId="{56DAED77-DD05-4F30-B2D3-96A155CC59E2}">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CA" dirty="0"/>
        </a:p>
      </dgm:t>
    </dgm:pt>
    <dgm:pt modelId="{4DA094E9-1ED1-4EB6-B8CF-645333140427}" type="sibTrans" cxnId="{B78A1852-DE9C-4040-92DE-1B9930B24782}">
      <dgm:prSet/>
      <dgm:spPr/>
      <dgm:t>
        <a:bodyPr/>
        <a:lstStyle/>
        <a:p>
          <a:endParaRPr lang="en-CA"/>
        </a:p>
      </dgm:t>
    </dgm:pt>
    <dgm:pt modelId="{203F5E24-2CC6-4086-A2A5-CC763A661A32}" type="parTrans" cxnId="{B78A1852-DE9C-4040-92DE-1B9930B24782}">
      <dgm:prSet/>
      <dgm:spPr/>
      <dgm:t>
        <a:bodyPr/>
        <a:lstStyle/>
        <a:p>
          <a:endParaRPr lang="en-CA"/>
        </a:p>
      </dgm:t>
    </dgm:pt>
    <dgm:pt modelId="{FBE57016-DE95-456A-9D47-32D442508BFB}" type="pres">
      <dgm:prSet presAssocID="{435FE0B0-427B-4A01-9063-DEE4928248A0}" presName="Name0" presStyleCnt="0">
        <dgm:presLayoutVars>
          <dgm:dir/>
          <dgm:resizeHandles val="exact"/>
        </dgm:presLayoutVars>
      </dgm:prSet>
      <dgm:spPr/>
    </dgm:pt>
    <dgm:pt modelId="{FB6CA099-C281-4E6A-8D8B-6D837AA1F353}" type="pres">
      <dgm:prSet presAssocID="{435FE0B0-427B-4A01-9063-DEE4928248A0}" presName="fgShape" presStyleLbl="fgShp" presStyleIdx="0" presStyleCnt="1" custScaleX="74424" custScaleY="109768" custLinFactNeighborX="-14296" custLinFactNeighborY="-51719">
        <dgm:style>
          <a:lnRef idx="2">
            <a:schemeClr val="accent3">
              <a:shade val="50000"/>
            </a:schemeClr>
          </a:lnRef>
          <a:fillRef idx="1">
            <a:schemeClr val="accent3"/>
          </a:fillRef>
          <a:effectRef idx="0">
            <a:schemeClr val="accent3"/>
          </a:effectRef>
          <a:fontRef idx="minor">
            <a:schemeClr val="lt1"/>
          </a:fontRef>
        </dgm:style>
      </dgm:prSet>
      <dgm:spPr>
        <a:prstGeom prst="rightArrow">
          <a:avLst/>
        </a:prstGeom>
        <a:solidFill>
          <a:schemeClr val="bg1">
            <a:lumMod val="85000"/>
          </a:schemeClr>
        </a:solidFill>
        <a:ln>
          <a:solidFill>
            <a:schemeClr val="bg2"/>
          </a:solidFill>
        </a:ln>
      </dgm:spPr>
      <dgm:t>
        <a:bodyPr/>
        <a:lstStyle/>
        <a:p>
          <a:endParaRPr lang="en-CA"/>
        </a:p>
      </dgm:t>
    </dgm:pt>
    <dgm:pt modelId="{CF3185F1-BB51-4860-9EDA-41F3350A9919}" type="pres">
      <dgm:prSet presAssocID="{435FE0B0-427B-4A01-9063-DEE4928248A0}" presName="linComp" presStyleCnt="0"/>
      <dgm:spPr/>
    </dgm:pt>
    <dgm:pt modelId="{2C2FC6CB-B1EF-4993-9C4E-9CB260D9911B}" type="pres">
      <dgm:prSet presAssocID="{9F5A0A1F-1B5C-4329-9722-64565B6BD518}" presName="compNode" presStyleCnt="0"/>
      <dgm:spPr/>
    </dgm:pt>
    <dgm:pt modelId="{4CF874C4-4175-4830-9DAC-7FE5E20F7028}" type="pres">
      <dgm:prSet presAssocID="{9F5A0A1F-1B5C-4329-9722-64565B6BD518}" presName="bkgdShape" presStyleLbl="node1" presStyleIdx="0" presStyleCnt="4"/>
      <dgm:spPr/>
      <dgm:t>
        <a:bodyPr/>
        <a:lstStyle/>
        <a:p>
          <a:endParaRPr lang="en-CA"/>
        </a:p>
      </dgm:t>
    </dgm:pt>
    <dgm:pt modelId="{D9D6AE98-DB4A-4485-B274-50E6754F2ADC}" type="pres">
      <dgm:prSet presAssocID="{9F5A0A1F-1B5C-4329-9722-64565B6BD518}" presName="nodeTx" presStyleLbl="node1" presStyleIdx="0" presStyleCnt="4">
        <dgm:presLayoutVars>
          <dgm:bulletEnabled val="1"/>
        </dgm:presLayoutVars>
      </dgm:prSet>
      <dgm:spPr/>
      <dgm:t>
        <a:bodyPr/>
        <a:lstStyle/>
        <a:p>
          <a:endParaRPr lang="en-CA"/>
        </a:p>
      </dgm:t>
    </dgm:pt>
    <dgm:pt modelId="{770B79C0-0318-463B-BABC-C4EA6C58DABD}" type="pres">
      <dgm:prSet presAssocID="{9F5A0A1F-1B5C-4329-9722-64565B6BD518}" presName="invisiNode" presStyleLbl="node1" presStyleIdx="0" presStyleCnt="4"/>
      <dgm:spPr/>
    </dgm:pt>
    <dgm:pt modelId="{8378BA48-8B1B-432A-99D8-0A17B7A54FF9}" type="pres">
      <dgm:prSet presAssocID="{9F5A0A1F-1B5C-4329-9722-64565B6BD518}" presName="imagNode" presStyleLbl="fgImgPlace1" presStyleIdx="0" presStyleCnt="4" custScaleX="90391" custScaleY="90391" custLinFactNeighborX="-1835" custLinFactNeighborY="4559"/>
      <dgm:spPr>
        <a:blipFill rotWithShape="1">
          <a:blip xmlns:r="http://schemas.openxmlformats.org/officeDocument/2006/relationships" r:embed="rId1"/>
          <a:stretch>
            <a:fillRect/>
          </a:stretch>
        </a:blipFill>
      </dgm:spPr>
      <dgm:t>
        <a:bodyPr/>
        <a:lstStyle/>
        <a:p>
          <a:endParaRPr lang="en-CA"/>
        </a:p>
      </dgm:t>
    </dgm:pt>
    <dgm:pt modelId="{02FA990A-76CF-4342-B3F1-612C5BA9F31C}" type="pres">
      <dgm:prSet presAssocID="{62BB79C9-2C5B-4F97-9659-BAB2E73AD640}" presName="sibTrans" presStyleLbl="sibTrans2D1" presStyleIdx="0" presStyleCnt="0"/>
      <dgm:spPr/>
      <dgm:t>
        <a:bodyPr/>
        <a:lstStyle/>
        <a:p>
          <a:endParaRPr lang="en-CA"/>
        </a:p>
      </dgm:t>
    </dgm:pt>
    <dgm:pt modelId="{441173D0-F0EA-4860-8ABE-BA0C9A491809}" type="pres">
      <dgm:prSet presAssocID="{D5EA1721-9DB1-40C9-BCE7-0D0BAD774BFE}" presName="compNode" presStyleCnt="0"/>
      <dgm:spPr/>
    </dgm:pt>
    <dgm:pt modelId="{5B1B1DCA-03B7-4E06-99BB-E197FC483A2A}" type="pres">
      <dgm:prSet presAssocID="{D5EA1721-9DB1-40C9-BCE7-0D0BAD774BFE}" presName="bkgdShape" presStyleLbl="node1" presStyleIdx="1" presStyleCnt="4"/>
      <dgm:spPr/>
      <dgm:t>
        <a:bodyPr/>
        <a:lstStyle/>
        <a:p>
          <a:endParaRPr lang="en-CA"/>
        </a:p>
      </dgm:t>
    </dgm:pt>
    <dgm:pt modelId="{7A9AFFA0-32B9-41C0-B797-6D848D69B28F}" type="pres">
      <dgm:prSet presAssocID="{D5EA1721-9DB1-40C9-BCE7-0D0BAD774BFE}" presName="nodeTx" presStyleLbl="node1" presStyleIdx="1" presStyleCnt="4">
        <dgm:presLayoutVars>
          <dgm:bulletEnabled val="1"/>
        </dgm:presLayoutVars>
      </dgm:prSet>
      <dgm:spPr/>
      <dgm:t>
        <a:bodyPr/>
        <a:lstStyle/>
        <a:p>
          <a:endParaRPr lang="en-CA"/>
        </a:p>
      </dgm:t>
    </dgm:pt>
    <dgm:pt modelId="{5966F17E-72A4-4CDE-9C19-18E495662A2D}" type="pres">
      <dgm:prSet presAssocID="{D5EA1721-9DB1-40C9-BCE7-0D0BAD774BFE}" presName="invisiNode" presStyleLbl="node1" presStyleIdx="1" presStyleCnt="4"/>
      <dgm:spPr/>
    </dgm:pt>
    <dgm:pt modelId="{83BDDDF5-31BE-4EB6-BB92-90201CDD76EA}" type="pres">
      <dgm:prSet presAssocID="{D5EA1721-9DB1-40C9-BCE7-0D0BAD774BFE}" presName="imagNode" presStyleLbl="fgImgPlace1" presStyleIdx="1" presStyleCnt="4" custScaleX="90391" custScaleY="90391" custLinFactNeighborX="553" custLinFactNeighborY="5539"/>
      <dgm:spPr>
        <a:blipFill rotWithShape="1">
          <a:blip xmlns:r="http://schemas.openxmlformats.org/officeDocument/2006/relationships" r:embed="rId2"/>
          <a:stretch>
            <a:fillRect/>
          </a:stretch>
        </a:blipFill>
      </dgm:spPr>
    </dgm:pt>
    <dgm:pt modelId="{75F8A789-57D0-4D21-8E85-B5AA08A31DA2}" type="pres">
      <dgm:prSet presAssocID="{7AEA34D4-33B5-47E2-B305-FCCF2D4E096F}" presName="sibTrans" presStyleLbl="sibTrans2D1" presStyleIdx="0" presStyleCnt="0"/>
      <dgm:spPr/>
      <dgm:t>
        <a:bodyPr/>
        <a:lstStyle/>
        <a:p>
          <a:endParaRPr lang="en-CA"/>
        </a:p>
      </dgm:t>
    </dgm:pt>
    <dgm:pt modelId="{72C19D6E-88C6-4D9B-8772-A89C17E026AE}" type="pres">
      <dgm:prSet presAssocID="{56DAED77-DD05-4F30-B2D3-96A155CC59E2}" presName="compNode" presStyleCnt="0"/>
      <dgm:spPr/>
    </dgm:pt>
    <dgm:pt modelId="{574A8716-11A8-4DA7-90C6-530F82B065F6}" type="pres">
      <dgm:prSet presAssocID="{56DAED77-DD05-4F30-B2D3-96A155CC59E2}" presName="bkgdShape" presStyleLbl="node1" presStyleIdx="2" presStyleCnt="4"/>
      <dgm:spPr/>
      <dgm:t>
        <a:bodyPr/>
        <a:lstStyle/>
        <a:p>
          <a:endParaRPr lang="en-CA"/>
        </a:p>
      </dgm:t>
    </dgm:pt>
    <dgm:pt modelId="{FCF3262D-5D81-41CD-B3C9-B274DAF2DAEC}" type="pres">
      <dgm:prSet presAssocID="{56DAED77-DD05-4F30-B2D3-96A155CC59E2}" presName="nodeTx" presStyleLbl="node1" presStyleIdx="2" presStyleCnt="4">
        <dgm:presLayoutVars>
          <dgm:bulletEnabled val="1"/>
        </dgm:presLayoutVars>
      </dgm:prSet>
      <dgm:spPr/>
      <dgm:t>
        <a:bodyPr/>
        <a:lstStyle/>
        <a:p>
          <a:endParaRPr lang="en-CA"/>
        </a:p>
      </dgm:t>
    </dgm:pt>
    <dgm:pt modelId="{DB1F31CA-400F-4533-8EDD-48CEE5BB8FAA}" type="pres">
      <dgm:prSet presAssocID="{56DAED77-DD05-4F30-B2D3-96A155CC59E2}" presName="invisiNode" presStyleLbl="node1" presStyleIdx="2" presStyleCnt="4"/>
      <dgm:spPr/>
    </dgm:pt>
    <dgm:pt modelId="{1C2F0ACD-AC16-4231-AC0B-791071296017}" type="pres">
      <dgm:prSet presAssocID="{56DAED77-DD05-4F30-B2D3-96A155CC59E2}" presName="imagNode" presStyleLbl="fgImgPlace1" presStyleIdx="2" presStyleCnt="4" custScaleX="90391" custScaleY="90391" custLinFactNeighborX="272" custLinFactNeighborY="6443"/>
      <dgm:spPr>
        <a:blipFill rotWithShape="1">
          <a:blip xmlns:r="http://schemas.openxmlformats.org/officeDocument/2006/relationships" r:embed="rId3"/>
          <a:stretch>
            <a:fillRect/>
          </a:stretch>
        </a:blipFill>
      </dgm:spPr>
    </dgm:pt>
    <dgm:pt modelId="{D281BF90-0A56-4E29-8CF0-873F1B7BAD92}" type="pres">
      <dgm:prSet presAssocID="{4DA094E9-1ED1-4EB6-B8CF-645333140427}" presName="sibTrans" presStyleLbl="sibTrans2D1" presStyleIdx="0" presStyleCnt="0"/>
      <dgm:spPr/>
      <dgm:t>
        <a:bodyPr/>
        <a:lstStyle/>
        <a:p>
          <a:endParaRPr lang="en-CA"/>
        </a:p>
      </dgm:t>
    </dgm:pt>
    <dgm:pt modelId="{D4135C4C-D38D-4678-B712-664E2F535BC0}" type="pres">
      <dgm:prSet presAssocID="{A1B26665-0715-4259-B7C4-B02DDA593884}" presName="compNode" presStyleCnt="0"/>
      <dgm:spPr/>
    </dgm:pt>
    <dgm:pt modelId="{DA394B23-3366-44F6-AA16-32177ED4859D}" type="pres">
      <dgm:prSet presAssocID="{A1B26665-0715-4259-B7C4-B02DDA593884}" presName="bkgdShape" presStyleLbl="node1" presStyleIdx="3" presStyleCnt="4" custLinFactNeighborX="6138" custLinFactNeighborY="-833"/>
      <dgm:spPr/>
      <dgm:t>
        <a:bodyPr/>
        <a:lstStyle/>
        <a:p>
          <a:endParaRPr lang="en-CA"/>
        </a:p>
      </dgm:t>
    </dgm:pt>
    <dgm:pt modelId="{478198D1-2847-40DC-AB27-28E24E98C4D1}" type="pres">
      <dgm:prSet presAssocID="{A1B26665-0715-4259-B7C4-B02DDA593884}" presName="nodeTx" presStyleLbl="node1" presStyleIdx="3" presStyleCnt="4">
        <dgm:presLayoutVars>
          <dgm:bulletEnabled val="1"/>
        </dgm:presLayoutVars>
      </dgm:prSet>
      <dgm:spPr/>
      <dgm:t>
        <a:bodyPr/>
        <a:lstStyle/>
        <a:p>
          <a:endParaRPr lang="en-CA"/>
        </a:p>
      </dgm:t>
    </dgm:pt>
    <dgm:pt modelId="{7312C42F-3A0B-4832-8C85-1A3E682B36FA}" type="pres">
      <dgm:prSet presAssocID="{A1B26665-0715-4259-B7C4-B02DDA593884}" presName="invisiNode" presStyleLbl="node1" presStyleIdx="3" presStyleCnt="4"/>
      <dgm:spPr/>
    </dgm:pt>
    <dgm:pt modelId="{45131DF3-882A-49C3-A097-52C6B76C15F8}" type="pres">
      <dgm:prSet presAssocID="{A1B26665-0715-4259-B7C4-B02DDA593884}" presName="imagNode" presStyleLbl="fgImgPlace1" presStyleIdx="3" presStyleCnt="4"/>
      <dgm:spPr/>
    </dgm:pt>
  </dgm:ptLst>
  <dgm:cxnLst>
    <dgm:cxn modelId="{D1ABD6D5-CD4F-457A-B478-4A06FE75ACB4}" type="presOf" srcId="{9F5A0A1F-1B5C-4329-9722-64565B6BD518}" destId="{D9D6AE98-DB4A-4485-B274-50E6754F2ADC}" srcOrd="1" destOrd="0" presId="urn:microsoft.com/office/officeart/2005/8/layout/hList7"/>
    <dgm:cxn modelId="{80A9E2F3-E054-44B8-8B36-DD12F2BD096C}" type="presOf" srcId="{7AEA34D4-33B5-47E2-B305-FCCF2D4E096F}" destId="{75F8A789-57D0-4D21-8E85-B5AA08A31DA2}" srcOrd="0" destOrd="0" presId="urn:microsoft.com/office/officeart/2005/8/layout/hList7"/>
    <dgm:cxn modelId="{2F5553A3-1CE6-466A-AD96-C634024D4368}" srcId="{435FE0B0-427B-4A01-9063-DEE4928248A0}" destId="{A1B26665-0715-4259-B7C4-B02DDA593884}" srcOrd="3" destOrd="0" parTransId="{520CE05B-5C84-4CC8-8F7D-F9080243B3AC}" sibTransId="{63BAD9EB-A662-4074-9E5C-10F3D14FF1C3}"/>
    <dgm:cxn modelId="{82054E95-8B53-494B-AE64-11BD6A261895}" type="presOf" srcId="{56DAED77-DD05-4F30-B2D3-96A155CC59E2}" destId="{574A8716-11A8-4DA7-90C6-530F82B065F6}" srcOrd="0" destOrd="0" presId="urn:microsoft.com/office/officeart/2005/8/layout/hList7"/>
    <dgm:cxn modelId="{08FD1BEA-76B4-4DD0-8CFC-76FACAF33531}" type="presOf" srcId="{D5EA1721-9DB1-40C9-BCE7-0D0BAD774BFE}" destId="{7A9AFFA0-32B9-41C0-B797-6D848D69B28F}" srcOrd="1" destOrd="0" presId="urn:microsoft.com/office/officeart/2005/8/layout/hList7"/>
    <dgm:cxn modelId="{E3524023-B927-471A-A551-D9D5E77A084C}" type="presOf" srcId="{D5EA1721-9DB1-40C9-BCE7-0D0BAD774BFE}" destId="{5B1B1DCA-03B7-4E06-99BB-E197FC483A2A}" srcOrd="0" destOrd="0" presId="urn:microsoft.com/office/officeart/2005/8/layout/hList7"/>
    <dgm:cxn modelId="{8D2714A7-ADEE-46C2-B4A6-7AF2D8D6957C}" srcId="{435FE0B0-427B-4A01-9063-DEE4928248A0}" destId="{D5EA1721-9DB1-40C9-BCE7-0D0BAD774BFE}" srcOrd="1" destOrd="0" parTransId="{0A1BB192-F9A4-44AC-98A7-E955FF543C54}" sibTransId="{7AEA34D4-33B5-47E2-B305-FCCF2D4E096F}"/>
    <dgm:cxn modelId="{3B6D1507-F409-406F-8329-679E52BA43DE}" type="presOf" srcId="{62BB79C9-2C5B-4F97-9659-BAB2E73AD640}" destId="{02FA990A-76CF-4342-B3F1-612C5BA9F31C}" srcOrd="0" destOrd="0" presId="urn:microsoft.com/office/officeart/2005/8/layout/hList7"/>
    <dgm:cxn modelId="{9B10E9C4-2DB8-489D-8E7E-5ADF77A61868}" type="presOf" srcId="{435FE0B0-427B-4A01-9063-DEE4928248A0}" destId="{FBE57016-DE95-456A-9D47-32D442508BFB}" srcOrd="0" destOrd="0" presId="urn:microsoft.com/office/officeart/2005/8/layout/hList7"/>
    <dgm:cxn modelId="{703D385D-DBC8-4473-8651-E520ECB7718E}" srcId="{435FE0B0-427B-4A01-9063-DEE4928248A0}" destId="{9F5A0A1F-1B5C-4329-9722-64565B6BD518}" srcOrd="0" destOrd="0" parTransId="{897684E2-9DDD-4028-8586-B216A0D14660}" sibTransId="{62BB79C9-2C5B-4F97-9659-BAB2E73AD640}"/>
    <dgm:cxn modelId="{90C4308B-7954-44BC-AFDE-F56258C956E5}" type="presOf" srcId="{4DA094E9-1ED1-4EB6-B8CF-645333140427}" destId="{D281BF90-0A56-4E29-8CF0-873F1B7BAD92}" srcOrd="0" destOrd="0" presId="urn:microsoft.com/office/officeart/2005/8/layout/hList7"/>
    <dgm:cxn modelId="{B78A1852-DE9C-4040-92DE-1B9930B24782}" srcId="{435FE0B0-427B-4A01-9063-DEE4928248A0}" destId="{56DAED77-DD05-4F30-B2D3-96A155CC59E2}" srcOrd="2" destOrd="0" parTransId="{203F5E24-2CC6-4086-A2A5-CC763A661A32}" sibTransId="{4DA094E9-1ED1-4EB6-B8CF-645333140427}"/>
    <dgm:cxn modelId="{CB68FD15-653E-433B-9438-9E4A2ED61363}" type="presOf" srcId="{A1B26665-0715-4259-B7C4-B02DDA593884}" destId="{478198D1-2847-40DC-AB27-28E24E98C4D1}" srcOrd="1" destOrd="0" presId="urn:microsoft.com/office/officeart/2005/8/layout/hList7"/>
    <dgm:cxn modelId="{F9CFD13E-D942-44FC-A62E-3114D9F3BA88}" type="presOf" srcId="{A1B26665-0715-4259-B7C4-B02DDA593884}" destId="{DA394B23-3366-44F6-AA16-32177ED4859D}" srcOrd="0" destOrd="0" presId="urn:microsoft.com/office/officeart/2005/8/layout/hList7"/>
    <dgm:cxn modelId="{12F97336-3000-4CAF-B129-2287F2AE1295}" type="presOf" srcId="{9F5A0A1F-1B5C-4329-9722-64565B6BD518}" destId="{4CF874C4-4175-4830-9DAC-7FE5E20F7028}" srcOrd="0" destOrd="0" presId="urn:microsoft.com/office/officeart/2005/8/layout/hList7"/>
    <dgm:cxn modelId="{97F8613D-ADB5-4066-85CE-BCA13BEA42EE}" type="presOf" srcId="{56DAED77-DD05-4F30-B2D3-96A155CC59E2}" destId="{FCF3262D-5D81-41CD-B3C9-B274DAF2DAEC}" srcOrd="1" destOrd="0" presId="urn:microsoft.com/office/officeart/2005/8/layout/hList7"/>
    <dgm:cxn modelId="{47B69040-A33E-4F37-B3ED-72F8103A1EB0}" type="presParOf" srcId="{FBE57016-DE95-456A-9D47-32D442508BFB}" destId="{FB6CA099-C281-4E6A-8D8B-6D837AA1F353}" srcOrd="0" destOrd="0" presId="urn:microsoft.com/office/officeart/2005/8/layout/hList7"/>
    <dgm:cxn modelId="{06ED05ED-9427-408B-9FC5-DED337E5D53E}" type="presParOf" srcId="{FBE57016-DE95-456A-9D47-32D442508BFB}" destId="{CF3185F1-BB51-4860-9EDA-41F3350A9919}" srcOrd="1" destOrd="0" presId="urn:microsoft.com/office/officeart/2005/8/layout/hList7"/>
    <dgm:cxn modelId="{7EC7A648-E5E1-4B2A-9858-20D5E0D0AB34}" type="presParOf" srcId="{CF3185F1-BB51-4860-9EDA-41F3350A9919}" destId="{2C2FC6CB-B1EF-4993-9C4E-9CB260D9911B}" srcOrd="0" destOrd="0" presId="urn:microsoft.com/office/officeart/2005/8/layout/hList7"/>
    <dgm:cxn modelId="{765BA94D-6ACA-4E0C-838E-944D8B50A03B}" type="presParOf" srcId="{2C2FC6CB-B1EF-4993-9C4E-9CB260D9911B}" destId="{4CF874C4-4175-4830-9DAC-7FE5E20F7028}" srcOrd="0" destOrd="0" presId="urn:microsoft.com/office/officeart/2005/8/layout/hList7"/>
    <dgm:cxn modelId="{BB491C57-BA37-4A33-AD1E-F1D5F8473011}" type="presParOf" srcId="{2C2FC6CB-B1EF-4993-9C4E-9CB260D9911B}" destId="{D9D6AE98-DB4A-4485-B274-50E6754F2ADC}" srcOrd="1" destOrd="0" presId="urn:microsoft.com/office/officeart/2005/8/layout/hList7"/>
    <dgm:cxn modelId="{0A089067-6B02-49A5-943C-670C98C8EAED}" type="presParOf" srcId="{2C2FC6CB-B1EF-4993-9C4E-9CB260D9911B}" destId="{770B79C0-0318-463B-BABC-C4EA6C58DABD}" srcOrd="2" destOrd="0" presId="urn:microsoft.com/office/officeart/2005/8/layout/hList7"/>
    <dgm:cxn modelId="{31E52A31-FEB9-4D58-89A8-4F510783B278}" type="presParOf" srcId="{2C2FC6CB-B1EF-4993-9C4E-9CB260D9911B}" destId="{8378BA48-8B1B-432A-99D8-0A17B7A54FF9}" srcOrd="3" destOrd="0" presId="urn:microsoft.com/office/officeart/2005/8/layout/hList7"/>
    <dgm:cxn modelId="{FE3C1EDE-5105-4F0C-B961-0F91DB2A7C11}" type="presParOf" srcId="{CF3185F1-BB51-4860-9EDA-41F3350A9919}" destId="{02FA990A-76CF-4342-B3F1-612C5BA9F31C}" srcOrd="1" destOrd="0" presId="urn:microsoft.com/office/officeart/2005/8/layout/hList7"/>
    <dgm:cxn modelId="{2337232A-5967-42A4-9B08-96F1F4B85D91}" type="presParOf" srcId="{CF3185F1-BB51-4860-9EDA-41F3350A9919}" destId="{441173D0-F0EA-4860-8ABE-BA0C9A491809}" srcOrd="2" destOrd="0" presId="urn:microsoft.com/office/officeart/2005/8/layout/hList7"/>
    <dgm:cxn modelId="{85C1AA60-B3F0-44BD-861C-C662474FC2F6}" type="presParOf" srcId="{441173D0-F0EA-4860-8ABE-BA0C9A491809}" destId="{5B1B1DCA-03B7-4E06-99BB-E197FC483A2A}" srcOrd="0" destOrd="0" presId="urn:microsoft.com/office/officeart/2005/8/layout/hList7"/>
    <dgm:cxn modelId="{B2B9ACA2-2579-4416-9FB6-046D1F657485}" type="presParOf" srcId="{441173D0-F0EA-4860-8ABE-BA0C9A491809}" destId="{7A9AFFA0-32B9-41C0-B797-6D848D69B28F}" srcOrd="1" destOrd="0" presId="urn:microsoft.com/office/officeart/2005/8/layout/hList7"/>
    <dgm:cxn modelId="{331F7E2B-21AA-403B-BF63-EDB390762695}" type="presParOf" srcId="{441173D0-F0EA-4860-8ABE-BA0C9A491809}" destId="{5966F17E-72A4-4CDE-9C19-18E495662A2D}" srcOrd="2" destOrd="0" presId="urn:microsoft.com/office/officeart/2005/8/layout/hList7"/>
    <dgm:cxn modelId="{FA2316DA-13F9-4543-BBA8-477D5C9F2F99}" type="presParOf" srcId="{441173D0-F0EA-4860-8ABE-BA0C9A491809}" destId="{83BDDDF5-31BE-4EB6-BB92-90201CDD76EA}" srcOrd="3" destOrd="0" presId="urn:microsoft.com/office/officeart/2005/8/layout/hList7"/>
    <dgm:cxn modelId="{44FC98C6-3988-4DC0-BBC1-CF687E394718}" type="presParOf" srcId="{CF3185F1-BB51-4860-9EDA-41F3350A9919}" destId="{75F8A789-57D0-4D21-8E85-B5AA08A31DA2}" srcOrd="3" destOrd="0" presId="urn:microsoft.com/office/officeart/2005/8/layout/hList7"/>
    <dgm:cxn modelId="{2F3279A3-8B6C-4292-8731-7C8F9AD64E23}" type="presParOf" srcId="{CF3185F1-BB51-4860-9EDA-41F3350A9919}" destId="{72C19D6E-88C6-4D9B-8772-A89C17E026AE}" srcOrd="4" destOrd="0" presId="urn:microsoft.com/office/officeart/2005/8/layout/hList7"/>
    <dgm:cxn modelId="{7D0C5676-C189-4352-A6A9-BA57E56EADEE}" type="presParOf" srcId="{72C19D6E-88C6-4D9B-8772-A89C17E026AE}" destId="{574A8716-11A8-4DA7-90C6-530F82B065F6}" srcOrd="0" destOrd="0" presId="urn:microsoft.com/office/officeart/2005/8/layout/hList7"/>
    <dgm:cxn modelId="{12A4564F-B131-483F-BD54-D22C7CE2F3FF}" type="presParOf" srcId="{72C19D6E-88C6-4D9B-8772-A89C17E026AE}" destId="{FCF3262D-5D81-41CD-B3C9-B274DAF2DAEC}" srcOrd="1" destOrd="0" presId="urn:microsoft.com/office/officeart/2005/8/layout/hList7"/>
    <dgm:cxn modelId="{BA60AFE9-9FBB-4B1A-AE57-F0ABDC1BAB9C}" type="presParOf" srcId="{72C19D6E-88C6-4D9B-8772-A89C17E026AE}" destId="{DB1F31CA-400F-4533-8EDD-48CEE5BB8FAA}" srcOrd="2" destOrd="0" presId="urn:microsoft.com/office/officeart/2005/8/layout/hList7"/>
    <dgm:cxn modelId="{5FCFB5D0-03F3-419B-AE14-8F2DFFE302F1}" type="presParOf" srcId="{72C19D6E-88C6-4D9B-8772-A89C17E026AE}" destId="{1C2F0ACD-AC16-4231-AC0B-791071296017}" srcOrd="3" destOrd="0" presId="urn:microsoft.com/office/officeart/2005/8/layout/hList7"/>
    <dgm:cxn modelId="{AB814B22-1EED-490A-85CC-951916FFFE9E}" type="presParOf" srcId="{CF3185F1-BB51-4860-9EDA-41F3350A9919}" destId="{D281BF90-0A56-4E29-8CF0-873F1B7BAD92}" srcOrd="5" destOrd="0" presId="urn:microsoft.com/office/officeart/2005/8/layout/hList7"/>
    <dgm:cxn modelId="{CE201BE4-8B2F-4DD5-B484-4A432A7E9B49}" type="presParOf" srcId="{CF3185F1-BB51-4860-9EDA-41F3350A9919}" destId="{D4135C4C-D38D-4678-B712-664E2F535BC0}" srcOrd="6" destOrd="0" presId="urn:microsoft.com/office/officeart/2005/8/layout/hList7"/>
    <dgm:cxn modelId="{CCA06347-728C-4853-A492-0897081A4E11}" type="presParOf" srcId="{D4135C4C-D38D-4678-B712-664E2F535BC0}" destId="{DA394B23-3366-44F6-AA16-32177ED4859D}" srcOrd="0" destOrd="0" presId="urn:microsoft.com/office/officeart/2005/8/layout/hList7"/>
    <dgm:cxn modelId="{FD0E30DB-95EE-414A-B04C-9D43D7F56900}" type="presParOf" srcId="{D4135C4C-D38D-4678-B712-664E2F535BC0}" destId="{478198D1-2847-40DC-AB27-28E24E98C4D1}" srcOrd="1" destOrd="0" presId="urn:microsoft.com/office/officeart/2005/8/layout/hList7"/>
    <dgm:cxn modelId="{15E4A3E1-AF7B-4919-933E-E886ED083DAF}" type="presParOf" srcId="{D4135C4C-D38D-4678-B712-664E2F535BC0}" destId="{7312C42F-3A0B-4832-8C85-1A3E682B36FA}" srcOrd="2" destOrd="0" presId="urn:microsoft.com/office/officeart/2005/8/layout/hList7"/>
    <dgm:cxn modelId="{8E62B336-8C70-432F-9A08-F0454A18CBBE}" type="presParOf" srcId="{D4135C4C-D38D-4678-B712-664E2F535BC0}" destId="{45131DF3-882A-49C3-A097-52C6B76C15F8}" srcOrd="3" destOrd="0" presId="urn:microsoft.com/office/officeart/2005/8/layout/hList7"/>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83F2E-4926-45DA-B54D-12F58E038B3A}" type="datetimeFigureOut">
              <a:rPr lang="en-CA" smtClean="0"/>
              <a:t>2019-04-23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60F59-40CE-43B7-A21D-9E70E298C12E}" type="slidenum">
              <a:rPr lang="en-CA" smtClean="0"/>
              <a:t>‹#›</a:t>
            </a:fld>
            <a:endParaRPr lang="en-CA"/>
          </a:p>
        </p:txBody>
      </p:sp>
    </p:spTree>
    <p:extLst>
      <p:ext uri="{BB962C8B-B14F-4D97-AF65-F5344CB8AC3E}">
        <p14:creationId xmlns:p14="http://schemas.microsoft.com/office/powerpoint/2010/main" val="371207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376120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cs typeface="Arial"/>
              </a:rPr>
              <a:pPr/>
              <a:t>3</a:t>
            </a:fld>
            <a:endParaRPr lang="en-CA" dirty="0">
              <a:solidFill>
                <a:prstClr val="black"/>
              </a:solidFill>
              <a:cs typeface="Arial"/>
            </a:endParaRPr>
          </a:p>
        </p:txBody>
      </p:sp>
    </p:spTree>
    <p:extLst>
      <p:ext uri="{BB962C8B-B14F-4D97-AF65-F5344CB8AC3E}">
        <p14:creationId xmlns:p14="http://schemas.microsoft.com/office/powerpoint/2010/main" val="210819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a:p>
        </p:txBody>
      </p:sp>
    </p:spTree>
    <p:extLst>
      <p:ext uri="{BB962C8B-B14F-4D97-AF65-F5344CB8AC3E}">
        <p14:creationId xmlns:p14="http://schemas.microsoft.com/office/powerpoint/2010/main" val="76730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a:p>
        </p:txBody>
      </p:sp>
    </p:spTree>
    <p:extLst>
      <p:ext uri="{BB962C8B-B14F-4D97-AF65-F5344CB8AC3E}">
        <p14:creationId xmlns:p14="http://schemas.microsoft.com/office/powerpoint/2010/main" val="22734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07256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cs typeface="Arial"/>
              </a:rPr>
              <a:pPr/>
              <a:t>7</a:t>
            </a:fld>
            <a:endParaRPr lang="en-CA" dirty="0">
              <a:solidFill>
                <a:prstClr val="black"/>
              </a:solidFill>
              <a:cs typeface="Arial"/>
            </a:endParaRPr>
          </a:p>
        </p:txBody>
      </p:sp>
    </p:spTree>
    <p:extLst>
      <p:ext uri="{BB962C8B-B14F-4D97-AF65-F5344CB8AC3E}">
        <p14:creationId xmlns:p14="http://schemas.microsoft.com/office/powerpoint/2010/main" val="365930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a:p>
        </p:txBody>
      </p:sp>
    </p:spTree>
    <p:extLst>
      <p:ext uri="{BB962C8B-B14F-4D97-AF65-F5344CB8AC3E}">
        <p14:creationId xmlns:p14="http://schemas.microsoft.com/office/powerpoint/2010/main" val="1711665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889504"/>
            <a:ext cx="5287264" cy="396849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7" name="bk object 17"/>
          <p:cNvSpPr/>
          <p:nvPr/>
        </p:nvSpPr>
        <p:spPr>
          <a:xfrm>
            <a:off x="1" y="3104389"/>
            <a:ext cx="5175503" cy="3753611"/>
          </a:xfrm>
          <a:prstGeom prst="rect">
            <a:avLst/>
          </a:prstGeom>
          <a:blipFill>
            <a:blip r:embed="rId3" cstate="print"/>
            <a:stretch>
              <a:fillRect/>
            </a:stretch>
          </a:blipFill>
        </p:spPr>
        <p:txBody>
          <a:bodyPr wrap="square" lIns="0" tIns="0" rIns="0" bIns="0" rtlCol="0"/>
          <a:lstStyle/>
          <a:p>
            <a:endParaRPr sz="1800">
              <a:solidFill>
                <a:prstClr val="black"/>
              </a:solidFill>
            </a:endParaRPr>
          </a:p>
        </p:txBody>
      </p:sp>
      <p:sp>
        <p:nvSpPr>
          <p:cNvPr id="18" name="bk object 18"/>
          <p:cNvSpPr/>
          <p:nvPr/>
        </p:nvSpPr>
        <p:spPr>
          <a:xfrm>
            <a:off x="1" y="4155947"/>
            <a:ext cx="3812031" cy="2702052"/>
          </a:xfrm>
          <a:prstGeom prst="rect">
            <a:avLst/>
          </a:prstGeom>
          <a:blipFill>
            <a:blip r:embed="rId4"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ctrTitle"/>
          </p:nvPr>
        </p:nvSpPr>
        <p:spPr>
          <a:xfrm>
            <a:off x="1522925" y="2454330"/>
            <a:ext cx="9146151" cy="1107996"/>
          </a:xfrm>
          <a:prstGeom prst="rect">
            <a:avLst/>
          </a:prstGeom>
        </p:spPr>
        <p:txBody>
          <a:bodyPr wrap="square" lIns="0" tIns="0" rIns="0" bIns="0">
            <a:spAutoFit/>
          </a:bodyPr>
          <a:lstStyle>
            <a:lvl1pPr>
              <a:defRPr sz="7200" b="1" i="0">
                <a:solidFill>
                  <a:srgbClr val="004D71"/>
                </a:solidFill>
                <a:latin typeface="Calibri"/>
                <a:cs typeface="Calibri"/>
              </a:defRPr>
            </a:lvl1pPr>
          </a:lstStyle>
          <a:p>
            <a:endParaRPr/>
          </a:p>
        </p:txBody>
      </p:sp>
      <p:sp>
        <p:nvSpPr>
          <p:cNvPr id="3" name="Holder 3"/>
          <p:cNvSpPr>
            <a:spLocks noGrp="1"/>
          </p:cNvSpPr>
          <p:nvPr>
            <p:ph type="subTitle" idx="4"/>
          </p:nvPr>
        </p:nvSpPr>
        <p:spPr>
          <a:xfrm>
            <a:off x="1828801" y="3840480"/>
            <a:ext cx="8534399"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4/23/2019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02870"/>
            <a:fld id="{81D60167-4931-47E6-BA6A-407CBD079E47}" type="slidenum">
              <a:rPr lang="en-CA" spc="-10" smtClean="0"/>
              <a:pPr marL="102870"/>
              <a:t>‹#›</a:t>
            </a:fld>
            <a:endParaRPr lang="en-CA" spc="-10" dirty="0"/>
          </a:p>
        </p:txBody>
      </p:sp>
    </p:spTree>
    <p:extLst>
      <p:ext uri="{BB962C8B-B14F-4D97-AF65-F5344CB8AC3E}">
        <p14:creationId xmlns:p14="http://schemas.microsoft.com/office/powerpoint/2010/main" val="33050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Tree>
    <p:extLst>
      <p:ext uri="{BB962C8B-B14F-4D97-AF65-F5344CB8AC3E}">
        <p14:creationId xmlns:p14="http://schemas.microsoft.com/office/powerpoint/2010/main" val="366789667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6223590" y="841785"/>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4" name="Text Placeholder 5"/>
          <p:cNvSpPr>
            <a:spLocks noGrp="1"/>
          </p:cNvSpPr>
          <p:nvPr>
            <p:ph type="body" sz="quarter" idx="11" hasCustomPrompt="1"/>
          </p:nvPr>
        </p:nvSpPr>
        <p:spPr>
          <a:xfrm>
            <a:off x="0"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add text</a:t>
            </a:r>
            <a:endParaRPr lang="en-CA"/>
          </a:p>
        </p:txBody>
      </p:sp>
      <p:sp>
        <p:nvSpPr>
          <p:cNvPr id="5" name="Picture Placeholder 3"/>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6" name="Picture Placeholder 7"/>
          <p:cNvSpPr>
            <a:spLocks noGrp="1"/>
          </p:cNvSpPr>
          <p:nvPr>
            <p:ph type="pic" sz="quarter" idx="13" hasCustomPrompt="1"/>
          </p:nvPr>
        </p:nvSpPr>
        <p:spPr>
          <a:xfrm>
            <a:off x="6223592" y="4637498"/>
            <a:ext cx="2895445"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7" name="Picture Placeholder 7"/>
          <p:cNvSpPr>
            <a:spLocks noGrp="1"/>
          </p:cNvSpPr>
          <p:nvPr>
            <p:ph type="pic" sz="quarter" idx="14" hasCustomPrompt="1"/>
          </p:nvPr>
        </p:nvSpPr>
        <p:spPr>
          <a:xfrm>
            <a:off x="9360040" y="4637498"/>
            <a:ext cx="2831961"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9" name="Rectangle 8"/>
          <p:cNvSpPr/>
          <p:nvPr userDrawn="1"/>
        </p:nvSpPr>
        <p:spPr>
          <a:xfrm>
            <a:off x="5982587" y="4637498"/>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
        <p:nvSpPr>
          <p:cNvPr id="10" name="Rectangle 9"/>
          <p:cNvSpPr/>
          <p:nvPr userDrawn="1"/>
        </p:nvSpPr>
        <p:spPr>
          <a:xfrm>
            <a:off x="5982587" y="841785"/>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
        <p:nvSpPr>
          <p:cNvPr id="11" name="Rectangle 10"/>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
        <p:nvSpPr>
          <p:cNvPr id="13" name="Slide Number Placeholder 5"/>
          <p:cNvSpPr>
            <a:spLocks noGrp="1"/>
          </p:cNvSpPr>
          <p:nvPr>
            <p:ph type="sldNum" sz="quarter" idx="15"/>
          </p:nvPr>
        </p:nvSpPr>
        <p:spPr>
          <a:xfrm>
            <a:off x="8737600" y="6356351"/>
            <a:ext cx="2844800" cy="365125"/>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Rectangle 7"/>
          <p:cNvSpPr/>
          <p:nvPr userDrawn="1"/>
        </p:nvSpPr>
        <p:spPr>
          <a:xfrm>
            <a:off x="9119037"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Tree>
    <p:extLst>
      <p:ext uri="{BB962C8B-B14F-4D97-AF65-F5344CB8AC3E}">
        <p14:creationId xmlns:p14="http://schemas.microsoft.com/office/powerpoint/2010/main" val="287286164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3980229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88568" y="728700"/>
            <a:ext cx="2304256" cy="3046988"/>
          </a:xfrm>
          <a:prstGeom prst="rect">
            <a:avLst/>
          </a:prstGeom>
          <a:noFill/>
        </p:spPr>
        <p:txBody>
          <a:bodyPr wrap="square" rtlCol="0">
            <a:spAutoFit/>
          </a:bodyPr>
          <a:lstStyle/>
          <a:p>
            <a:r>
              <a:rPr lang="en-CA" sz="1200" dirty="0">
                <a:solidFill>
                  <a:prstClr val="black"/>
                </a:solidFill>
              </a:rPr>
              <a:t>This is the sample</a:t>
            </a:r>
            <a:br>
              <a:rPr lang="en-CA" sz="1200" dirty="0">
                <a:solidFill>
                  <a:prstClr val="black"/>
                </a:solidFill>
              </a:rPr>
            </a:br>
            <a:r>
              <a:rPr lang="en-CA" sz="1200" dirty="0">
                <a:solidFill>
                  <a:prstClr val="black"/>
                </a:solidFill>
              </a:rPr>
              <a:t>icon page.</a:t>
            </a:r>
          </a:p>
          <a:p>
            <a:endParaRPr lang="en-CA" sz="1200" dirty="0">
              <a:solidFill>
                <a:prstClr val="black"/>
              </a:solidFill>
            </a:endParaRPr>
          </a:p>
          <a:p>
            <a:r>
              <a:rPr lang="en-CA" sz="1200" dirty="0">
                <a:solidFill>
                  <a:prstClr val="black"/>
                </a:solidFill>
              </a:rPr>
              <a:t>It features a </a:t>
            </a:r>
            <a:br>
              <a:rPr lang="en-CA" sz="1200" dirty="0">
                <a:solidFill>
                  <a:prstClr val="black"/>
                </a:solidFill>
              </a:rPr>
            </a:br>
            <a:r>
              <a:rPr lang="en-CA" sz="1200" dirty="0">
                <a:solidFill>
                  <a:prstClr val="black"/>
                </a:solidFill>
              </a:rPr>
              <a:t>selection of symbols</a:t>
            </a:r>
            <a:br>
              <a:rPr lang="en-CA" sz="1200" dirty="0">
                <a:solidFill>
                  <a:prstClr val="black"/>
                </a:solidFill>
              </a:rPr>
            </a:br>
            <a:r>
              <a:rPr lang="en-CA" sz="1200" dirty="0">
                <a:solidFill>
                  <a:prstClr val="black"/>
                </a:solidFill>
              </a:rPr>
              <a:t>for use in your presentation.</a:t>
            </a:r>
          </a:p>
          <a:p>
            <a:endParaRPr lang="en-CA" sz="1200" dirty="0">
              <a:solidFill>
                <a:prstClr val="black"/>
              </a:solidFill>
            </a:endParaRPr>
          </a:p>
          <a:p>
            <a:r>
              <a:rPr lang="en-CA" sz="1200" dirty="0">
                <a:solidFill>
                  <a:prstClr val="black"/>
                </a:solidFill>
              </a:rPr>
              <a:t>To use a particular symbol, simply go to the </a:t>
            </a:r>
            <a:r>
              <a:rPr lang="en-CA" sz="1200" b="1" dirty="0">
                <a:solidFill>
                  <a:prstClr val="black"/>
                </a:solidFill>
              </a:rPr>
              <a:t>(1) View </a:t>
            </a:r>
            <a:r>
              <a:rPr lang="en-CA" sz="1200" dirty="0">
                <a:solidFill>
                  <a:prstClr val="black"/>
                </a:solidFill>
              </a:rPr>
              <a:t>Tab and select </a:t>
            </a:r>
            <a:r>
              <a:rPr lang="en-CA" sz="1200" b="1" dirty="0">
                <a:solidFill>
                  <a:prstClr val="black"/>
                </a:solidFill>
              </a:rPr>
              <a:t>Slide Master (2)</a:t>
            </a:r>
            <a:r>
              <a:rPr lang="en-CA" sz="1200" dirty="0">
                <a:solidFill>
                  <a:prstClr val="black"/>
                </a:solidFill>
              </a:rPr>
              <a:t>. Navigate to the last layout and select the icon(s) you would like to use. Copy them, return to </a:t>
            </a:r>
            <a:r>
              <a:rPr lang="en-CA" sz="1200" b="1" dirty="0">
                <a:solidFill>
                  <a:prstClr val="black"/>
                </a:solidFill>
              </a:rPr>
              <a:t>(3) Normal</a:t>
            </a:r>
            <a:r>
              <a:rPr lang="en-CA" sz="1200" dirty="0">
                <a:solidFill>
                  <a:prstClr val="black"/>
                </a:solidFill>
              </a:rPr>
              <a:t> view and paste them on the correct slide. Change the colour by choosing a new shape fill if you wish.</a:t>
            </a: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090395"/>
            <a:ext cx="9940377" cy="1124008"/>
          </a:xfrm>
          <a:prstGeom prst="rect">
            <a:avLst/>
          </a:prstGeom>
        </p:spPr>
      </p:pic>
      <p:grpSp>
        <p:nvGrpSpPr>
          <p:cNvPr id="338" name="Group 337"/>
          <p:cNvGrpSpPr/>
          <p:nvPr userDrawn="1"/>
        </p:nvGrpSpPr>
        <p:grpSpPr>
          <a:xfrm>
            <a:off x="7135575" y="5109415"/>
            <a:ext cx="543951"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1</a:t>
              </a:r>
            </a:p>
          </p:txBody>
        </p:sp>
      </p:grpSp>
      <p:grpSp>
        <p:nvGrpSpPr>
          <p:cNvPr id="341" name="Group 340"/>
          <p:cNvGrpSpPr/>
          <p:nvPr userDrawn="1"/>
        </p:nvGrpSpPr>
        <p:grpSpPr>
          <a:xfrm>
            <a:off x="3266170" y="5437287"/>
            <a:ext cx="543951"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2</a:t>
              </a:r>
            </a:p>
          </p:txBody>
        </p:sp>
      </p:grpSp>
      <p:grpSp>
        <p:nvGrpSpPr>
          <p:cNvPr id="344" name="Group 343"/>
          <p:cNvGrpSpPr/>
          <p:nvPr userDrawn="1"/>
        </p:nvGrpSpPr>
        <p:grpSpPr>
          <a:xfrm>
            <a:off x="497563" y="5821806"/>
            <a:ext cx="543951"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3</a:t>
              </a:r>
            </a:p>
          </p:txBody>
        </p:sp>
      </p:grpSp>
      <p:sp>
        <p:nvSpPr>
          <p:cNvPr id="14" name="Freeform 5"/>
          <p:cNvSpPr/>
          <p:nvPr userDrawn="1"/>
        </p:nvSpPr>
        <p:spPr bwMode="auto">
          <a:xfrm>
            <a:off x="6432551" y="654051"/>
            <a:ext cx="442384"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5" name="Group 14"/>
          <p:cNvGrpSpPr/>
          <p:nvPr userDrawn="1"/>
        </p:nvGrpSpPr>
        <p:grpSpPr>
          <a:xfrm>
            <a:off x="8405285" y="2513013"/>
            <a:ext cx="370417"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7" name="Freeform 7"/>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8" name="Freeform 8"/>
          <p:cNvSpPr/>
          <p:nvPr userDrawn="1"/>
        </p:nvSpPr>
        <p:spPr bwMode="auto">
          <a:xfrm>
            <a:off x="7143751" y="2949576"/>
            <a:ext cx="194733"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9" name="Freeform 9"/>
          <p:cNvSpPr/>
          <p:nvPr userDrawn="1"/>
        </p:nvSpPr>
        <p:spPr bwMode="auto">
          <a:xfrm>
            <a:off x="7065433" y="3125788"/>
            <a:ext cx="3556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0" name="Freeform 10"/>
          <p:cNvSpPr/>
          <p:nvPr userDrawn="1"/>
        </p:nvSpPr>
        <p:spPr bwMode="auto">
          <a:xfrm>
            <a:off x="7029451" y="2998789"/>
            <a:ext cx="423333"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 name="Freeform 11"/>
          <p:cNvSpPr>
            <a:spLocks noEditPoints="1"/>
          </p:cNvSpPr>
          <p:nvPr userDrawn="1"/>
        </p:nvSpPr>
        <p:spPr bwMode="auto">
          <a:xfrm>
            <a:off x="6989233" y="739775"/>
            <a:ext cx="43180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 name="Freeform 12"/>
          <p:cNvSpPr/>
          <p:nvPr userDrawn="1"/>
        </p:nvSpPr>
        <p:spPr bwMode="auto">
          <a:xfrm>
            <a:off x="5659967" y="758825"/>
            <a:ext cx="575733"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3" name="Freeform 13"/>
          <p:cNvSpPr>
            <a:spLocks noEditPoints="1"/>
          </p:cNvSpPr>
          <p:nvPr userDrawn="1"/>
        </p:nvSpPr>
        <p:spPr bwMode="auto">
          <a:xfrm>
            <a:off x="3898900" y="1303338"/>
            <a:ext cx="391584"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24" name="Group 23"/>
          <p:cNvGrpSpPr/>
          <p:nvPr userDrawn="1"/>
        </p:nvGrpSpPr>
        <p:grpSpPr>
          <a:xfrm>
            <a:off x="4599518" y="692150"/>
            <a:ext cx="884767"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 name="Freeform 15"/>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7" name="Freeform 16"/>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 name="Freeform 18"/>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7">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32" name="Freeform 21"/>
          <p:cNvSpPr>
            <a:spLocks noEditPoints="1"/>
          </p:cNvSpPr>
          <p:nvPr userDrawn="1"/>
        </p:nvSpPr>
        <p:spPr bwMode="auto">
          <a:xfrm>
            <a:off x="7543801" y="2987675"/>
            <a:ext cx="469900"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3" name="Freeform 22"/>
          <p:cNvSpPr>
            <a:spLocks noEditPoints="1"/>
          </p:cNvSpPr>
          <p:nvPr userDrawn="1"/>
        </p:nvSpPr>
        <p:spPr bwMode="auto">
          <a:xfrm>
            <a:off x="5731934" y="2392364"/>
            <a:ext cx="596900"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34" name="Group 33"/>
          <p:cNvGrpSpPr/>
          <p:nvPr userDrawn="1"/>
        </p:nvGrpSpPr>
        <p:grpSpPr>
          <a:xfrm>
            <a:off x="8085667" y="1249364"/>
            <a:ext cx="514351" cy="382587"/>
            <a:chOff x="6064250" y="1249363"/>
            <a:chExt cx="385763" cy="382587"/>
          </a:xfrm>
        </p:grpSpPr>
        <p:sp>
          <p:nvSpPr>
            <p:cNvPr id="35" name="Freeform 23"/>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6" name="Freeform 24"/>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7" name="Freeform 25"/>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38" name="Freeform 26"/>
          <p:cNvSpPr/>
          <p:nvPr userDrawn="1"/>
        </p:nvSpPr>
        <p:spPr bwMode="auto">
          <a:xfrm>
            <a:off x="5710767" y="1782763"/>
            <a:ext cx="474133"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5">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39" name="Group 38"/>
          <p:cNvGrpSpPr/>
          <p:nvPr userDrawn="1"/>
        </p:nvGrpSpPr>
        <p:grpSpPr>
          <a:xfrm>
            <a:off x="8151285" y="3044825"/>
            <a:ext cx="613833" cy="158750"/>
            <a:chOff x="6113463" y="3044825"/>
            <a:chExt cx="460375" cy="158750"/>
          </a:xfrm>
        </p:grpSpPr>
        <p:sp>
          <p:nvSpPr>
            <p:cNvPr id="40" name="Freeform 27"/>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2"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41" name="Freeform 28"/>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42" name="Freeform 29"/>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43" name="Group 42"/>
          <p:cNvGrpSpPr/>
          <p:nvPr userDrawn="1"/>
        </p:nvGrpSpPr>
        <p:grpSpPr>
          <a:xfrm>
            <a:off x="6426201" y="1831976"/>
            <a:ext cx="582084"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45" name="Freeform 31"/>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46" name="Freeform 32"/>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47" name="Freeform 33"/>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48" name="Freeform 34"/>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2" name="Freeform 38"/>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4" name="Freeform 40"/>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6" name="Freeform 42"/>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8" name="Freeform 44"/>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59" name="Group 58"/>
          <p:cNvGrpSpPr/>
          <p:nvPr userDrawn="1"/>
        </p:nvGrpSpPr>
        <p:grpSpPr>
          <a:xfrm>
            <a:off x="7116234" y="1831976"/>
            <a:ext cx="599017"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115">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1" name="Freeform 46"/>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2" name="Freeform 47"/>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3" name="Freeform 48"/>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6" name="Freeform 51"/>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8" name="Freeform 53"/>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0" name="Freeform 55"/>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2" name="Freeform 57"/>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75" name="Freeform 60"/>
          <p:cNvSpPr>
            <a:spLocks noEditPoints="1"/>
          </p:cNvSpPr>
          <p:nvPr userDrawn="1"/>
        </p:nvSpPr>
        <p:spPr bwMode="auto">
          <a:xfrm>
            <a:off x="7493000" y="966788"/>
            <a:ext cx="287867"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6" name="Freeform 61"/>
          <p:cNvSpPr>
            <a:spLocks noEditPoints="1"/>
          </p:cNvSpPr>
          <p:nvPr userDrawn="1"/>
        </p:nvSpPr>
        <p:spPr bwMode="auto">
          <a:xfrm>
            <a:off x="7353301" y="1319213"/>
            <a:ext cx="402167"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7" name="Freeform 62"/>
          <p:cNvSpPr/>
          <p:nvPr userDrawn="1"/>
        </p:nvSpPr>
        <p:spPr bwMode="auto">
          <a:xfrm>
            <a:off x="5437717" y="1295400"/>
            <a:ext cx="3556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8" name="Oval 63"/>
          <p:cNvSpPr>
            <a:spLocks noChangeArrowheads="1"/>
          </p:cNvSpPr>
          <p:nvPr userDrawn="1"/>
        </p:nvSpPr>
        <p:spPr bwMode="auto">
          <a:xfrm>
            <a:off x="5545667" y="1589089"/>
            <a:ext cx="118533"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79" name="Group 78"/>
          <p:cNvGrpSpPr/>
          <p:nvPr userDrawn="1"/>
        </p:nvGrpSpPr>
        <p:grpSpPr>
          <a:xfrm>
            <a:off x="3712634" y="1724025"/>
            <a:ext cx="433917"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81" name="Line 65"/>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82" name="Line 66"/>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83" name="Freeform 67"/>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84" name="Group 83"/>
          <p:cNvGrpSpPr/>
          <p:nvPr userDrawn="1"/>
        </p:nvGrpSpPr>
        <p:grpSpPr>
          <a:xfrm>
            <a:off x="4258733" y="1724026"/>
            <a:ext cx="340784" cy="684213"/>
            <a:chOff x="3194050" y="1724025"/>
            <a:chExt cx="255588" cy="684213"/>
          </a:xfrm>
        </p:grpSpPr>
        <p:sp>
          <p:nvSpPr>
            <p:cNvPr id="85" name="Freeform 68"/>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87" name="Line 70"/>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88" name="Line 71"/>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89" name="Group 88"/>
          <p:cNvGrpSpPr/>
          <p:nvPr userDrawn="1"/>
        </p:nvGrpSpPr>
        <p:grpSpPr>
          <a:xfrm>
            <a:off x="8240184" y="1743075"/>
            <a:ext cx="626533" cy="649288"/>
            <a:chOff x="6180138" y="1743075"/>
            <a:chExt cx="469900" cy="649288"/>
          </a:xfrm>
        </p:grpSpPr>
        <p:sp>
          <p:nvSpPr>
            <p:cNvPr id="90" name="Freeform 72"/>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91" name="Freeform 73"/>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92" name="Freeform 74"/>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93" name="Freeform 75"/>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94" name="Freeform 76"/>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95" name="Freeform 77"/>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96" name="Freeform 78"/>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97" name="Freeform 79"/>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98" name="Freeform 80"/>
          <p:cNvSpPr/>
          <p:nvPr userDrawn="1"/>
        </p:nvSpPr>
        <p:spPr bwMode="auto">
          <a:xfrm>
            <a:off x="8528051" y="754063"/>
            <a:ext cx="366184"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99" name="Group 98"/>
          <p:cNvGrpSpPr/>
          <p:nvPr userDrawn="1"/>
        </p:nvGrpSpPr>
        <p:grpSpPr>
          <a:xfrm>
            <a:off x="6608234" y="2465389"/>
            <a:ext cx="607484" cy="352425"/>
            <a:chOff x="4956175" y="2465388"/>
            <a:chExt cx="455613" cy="352425"/>
          </a:xfrm>
        </p:grpSpPr>
        <p:sp>
          <p:nvSpPr>
            <p:cNvPr id="100" name="Line 81"/>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1" name="Line 82"/>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2" name="Freeform 83"/>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3" name="Freeform 84"/>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4" name="Freeform 85"/>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5" name="Freeform 86"/>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6" name="Freeform 87"/>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7" name="Freeform 88"/>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08" name="Freeform 89"/>
          <p:cNvSpPr>
            <a:spLocks noEditPoints="1"/>
          </p:cNvSpPr>
          <p:nvPr userDrawn="1"/>
        </p:nvSpPr>
        <p:spPr bwMode="auto">
          <a:xfrm>
            <a:off x="6813551" y="1287464"/>
            <a:ext cx="3556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9" name="Freeform 92"/>
          <p:cNvSpPr/>
          <p:nvPr userDrawn="1"/>
        </p:nvSpPr>
        <p:spPr bwMode="auto">
          <a:xfrm>
            <a:off x="6015567" y="977901"/>
            <a:ext cx="520700"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10" name="Freeform 93"/>
          <p:cNvSpPr/>
          <p:nvPr userDrawn="1"/>
        </p:nvSpPr>
        <p:spPr bwMode="auto">
          <a:xfrm>
            <a:off x="3852334" y="2655888"/>
            <a:ext cx="524933"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11" name="Freeform 94"/>
          <p:cNvSpPr>
            <a:spLocks noEditPoints="1"/>
          </p:cNvSpPr>
          <p:nvPr userDrawn="1"/>
        </p:nvSpPr>
        <p:spPr bwMode="auto">
          <a:xfrm>
            <a:off x="2611968" y="1349376"/>
            <a:ext cx="309033"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12" name="Group 111"/>
          <p:cNvGrpSpPr/>
          <p:nvPr userDrawn="1"/>
        </p:nvGrpSpPr>
        <p:grpSpPr>
          <a:xfrm>
            <a:off x="7909984" y="708026"/>
            <a:ext cx="484717" cy="366713"/>
            <a:chOff x="5932488" y="708025"/>
            <a:chExt cx="363538" cy="366713"/>
          </a:xfrm>
        </p:grpSpPr>
        <p:sp>
          <p:nvSpPr>
            <p:cNvPr id="113" name="Freeform 95"/>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14" name="Freeform 96"/>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15" name="Freeform 97"/>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7"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116" name="Group 115"/>
          <p:cNvGrpSpPr/>
          <p:nvPr userDrawn="1"/>
        </p:nvGrpSpPr>
        <p:grpSpPr>
          <a:xfrm>
            <a:off x="4542367" y="1298575"/>
            <a:ext cx="704851" cy="374650"/>
            <a:chOff x="3406775" y="1298575"/>
            <a:chExt cx="528638" cy="374650"/>
          </a:xfrm>
        </p:grpSpPr>
        <p:sp>
          <p:nvSpPr>
            <p:cNvPr id="117" name="Freeform 98"/>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18" name="Freeform 99"/>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19" name="Freeform 100"/>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120" name="Group 119"/>
          <p:cNvGrpSpPr/>
          <p:nvPr userDrawn="1"/>
        </p:nvGrpSpPr>
        <p:grpSpPr>
          <a:xfrm>
            <a:off x="2849034" y="796926"/>
            <a:ext cx="683684" cy="447675"/>
            <a:chOff x="2136775" y="796925"/>
            <a:chExt cx="512763" cy="447675"/>
          </a:xfrm>
        </p:grpSpPr>
        <p:sp>
          <p:nvSpPr>
            <p:cNvPr id="121" name="Freeform 101"/>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23" name="Freeform 103"/>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24" name="Freeform 104"/>
          <p:cNvSpPr/>
          <p:nvPr userDrawn="1"/>
        </p:nvSpPr>
        <p:spPr bwMode="auto">
          <a:xfrm>
            <a:off x="5789084" y="2867026"/>
            <a:ext cx="48260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25" name="Freeform 105"/>
          <p:cNvSpPr/>
          <p:nvPr userDrawn="1"/>
        </p:nvSpPr>
        <p:spPr bwMode="auto">
          <a:xfrm>
            <a:off x="5124451" y="2578101"/>
            <a:ext cx="503767"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26" name="Freeform 106"/>
          <p:cNvSpPr>
            <a:spLocks noEditPoints="1"/>
          </p:cNvSpPr>
          <p:nvPr userDrawn="1"/>
        </p:nvSpPr>
        <p:spPr bwMode="auto">
          <a:xfrm>
            <a:off x="2561167" y="2184400"/>
            <a:ext cx="503767"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27" name="Freeform 107"/>
          <p:cNvSpPr>
            <a:spLocks noEditPoints="1"/>
          </p:cNvSpPr>
          <p:nvPr userDrawn="1"/>
        </p:nvSpPr>
        <p:spPr bwMode="auto">
          <a:xfrm>
            <a:off x="4883151" y="1847850"/>
            <a:ext cx="704851"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28" name="Freeform 108"/>
          <p:cNvSpPr/>
          <p:nvPr userDrawn="1"/>
        </p:nvSpPr>
        <p:spPr bwMode="auto">
          <a:xfrm>
            <a:off x="2504017" y="1712913"/>
            <a:ext cx="7112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29" name="Freeform 109"/>
          <p:cNvSpPr>
            <a:spLocks noEditPoints="1"/>
          </p:cNvSpPr>
          <p:nvPr userDrawn="1"/>
        </p:nvSpPr>
        <p:spPr bwMode="auto">
          <a:xfrm>
            <a:off x="3708401" y="735014"/>
            <a:ext cx="664633"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30" name="Group 129"/>
          <p:cNvGrpSpPr/>
          <p:nvPr userDrawn="1"/>
        </p:nvGrpSpPr>
        <p:grpSpPr>
          <a:xfrm>
            <a:off x="4491567" y="2287589"/>
            <a:ext cx="493184" cy="557213"/>
            <a:chOff x="3368675" y="2287588"/>
            <a:chExt cx="369888" cy="557213"/>
          </a:xfrm>
        </p:grpSpPr>
        <p:sp>
          <p:nvSpPr>
            <p:cNvPr id="131" name="Freeform 110"/>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32" name="Freeform 111"/>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2">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34" name="Freeform 113"/>
          <p:cNvSpPr/>
          <p:nvPr userDrawn="1"/>
        </p:nvSpPr>
        <p:spPr bwMode="auto">
          <a:xfrm>
            <a:off x="3234267" y="1492250"/>
            <a:ext cx="427567"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35" name="Freeform 114"/>
          <p:cNvSpPr/>
          <p:nvPr userDrawn="1"/>
        </p:nvSpPr>
        <p:spPr bwMode="auto">
          <a:xfrm>
            <a:off x="7442201" y="2287588"/>
            <a:ext cx="776817"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36" name="Freeform 115"/>
          <p:cNvSpPr/>
          <p:nvPr userDrawn="1"/>
        </p:nvSpPr>
        <p:spPr bwMode="auto">
          <a:xfrm>
            <a:off x="7281333" y="2613025"/>
            <a:ext cx="772584"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37" name="Freeform 116"/>
          <p:cNvSpPr/>
          <p:nvPr userDrawn="1"/>
        </p:nvSpPr>
        <p:spPr bwMode="auto">
          <a:xfrm>
            <a:off x="6381752" y="2971801"/>
            <a:ext cx="461433"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38" name="Freeform 117"/>
          <p:cNvSpPr>
            <a:spLocks noEditPoints="1"/>
          </p:cNvSpPr>
          <p:nvPr userDrawn="1"/>
        </p:nvSpPr>
        <p:spPr bwMode="auto">
          <a:xfrm>
            <a:off x="3086101" y="2006601"/>
            <a:ext cx="436033"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39" name="Freeform 118"/>
          <p:cNvSpPr>
            <a:spLocks noEditPoints="1"/>
          </p:cNvSpPr>
          <p:nvPr userDrawn="1"/>
        </p:nvSpPr>
        <p:spPr bwMode="auto">
          <a:xfrm>
            <a:off x="3405718" y="2373314"/>
            <a:ext cx="226484"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40" name="Freeform 119"/>
          <p:cNvSpPr>
            <a:spLocks noEditPoints="1"/>
          </p:cNvSpPr>
          <p:nvPr userDrawn="1"/>
        </p:nvSpPr>
        <p:spPr bwMode="auto">
          <a:xfrm>
            <a:off x="2446867" y="3125789"/>
            <a:ext cx="859367"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0">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41" name="Freeform 120"/>
          <p:cNvSpPr>
            <a:spLocks noEditPoints="1"/>
          </p:cNvSpPr>
          <p:nvPr userDrawn="1"/>
        </p:nvSpPr>
        <p:spPr bwMode="auto">
          <a:xfrm>
            <a:off x="4521201" y="3049588"/>
            <a:ext cx="783167"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42" name="Freeform 121"/>
          <p:cNvSpPr>
            <a:spLocks noEditPoints="1"/>
          </p:cNvSpPr>
          <p:nvPr userDrawn="1"/>
        </p:nvSpPr>
        <p:spPr bwMode="auto">
          <a:xfrm>
            <a:off x="7090834" y="3405189"/>
            <a:ext cx="499533"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43" name="Freeform 122"/>
          <p:cNvSpPr>
            <a:spLocks noEditPoints="1"/>
          </p:cNvSpPr>
          <p:nvPr userDrawn="1"/>
        </p:nvSpPr>
        <p:spPr bwMode="auto">
          <a:xfrm>
            <a:off x="7806267" y="3400425"/>
            <a:ext cx="499533"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44" name="Group 143"/>
          <p:cNvGrpSpPr/>
          <p:nvPr userDrawn="1"/>
        </p:nvGrpSpPr>
        <p:grpSpPr>
          <a:xfrm>
            <a:off x="9829801" y="2392363"/>
            <a:ext cx="207433" cy="355600"/>
            <a:chOff x="7372350" y="2392363"/>
            <a:chExt cx="155575" cy="355600"/>
          </a:xfrm>
        </p:grpSpPr>
        <p:sp>
          <p:nvSpPr>
            <p:cNvPr id="145" name="Freeform 123"/>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46" name="Freeform 124"/>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47" name="Freeform 125"/>
          <p:cNvSpPr>
            <a:spLocks noEditPoints="1"/>
          </p:cNvSpPr>
          <p:nvPr userDrawn="1"/>
        </p:nvSpPr>
        <p:spPr bwMode="auto">
          <a:xfrm>
            <a:off x="3492500" y="3184526"/>
            <a:ext cx="586317"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48" name="Freeform 126"/>
          <p:cNvSpPr>
            <a:spLocks noEditPoints="1"/>
          </p:cNvSpPr>
          <p:nvPr userDrawn="1"/>
        </p:nvSpPr>
        <p:spPr bwMode="auto">
          <a:xfrm>
            <a:off x="9937752" y="1839914"/>
            <a:ext cx="258233"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0">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49" name="Freeform 127"/>
          <p:cNvSpPr>
            <a:spLocks noEditPoints="1"/>
          </p:cNvSpPr>
          <p:nvPr userDrawn="1"/>
        </p:nvSpPr>
        <p:spPr bwMode="auto">
          <a:xfrm>
            <a:off x="2914651" y="3602038"/>
            <a:ext cx="541867"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50" name="Group 149"/>
          <p:cNvGrpSpPr/>
          <p:nvPr userDrawn="1"/>
        </p:nvGrpSpPr>
        <p:grpSpPr>
          <a:xfrm>
            <a:off x="9628718" y="2921000"/>
            <a:ext cx="474133" cy="279400"/>
            <a:chOff x="7221538" y="2921000"/>
            <a:chExt cx="355600" cy="279400"/>
          </a:xfrm>
        </p:grpSpPr>
        <p:sp>
          <p:nvSpPr>
            <p:cNvPr id="151" name="Freeform 128"/>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56" name="Freeform 133"/>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157" name="Group 156"/>
          <p:cNvGrpSpPr/>
          <p:nvPr userDrawn="1"/>
        </p:nvGrpSpPr>
        <p:grpSpPr>
          <a:xfrm>
            <a:off x="2482852" y="2570163"/>
            <a:ext cx="704849" cy="495300"/>
            <a:chOff x="1862138" y="2570163"/>
            <a:chExt cx="528637" cy="495300"/>
          </a:xfrm>
        </p:grpSpPr>
        <p:sp>
          <p:nvSpPr>
            <p:cNvPr id="158" name="Freeform 90"/>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0" name="Freeform 134"/>
            <p:cNvSpPr/>
            <p:nvPr userDrawn="1"/>
          </p:nvSpPr>
          <p:spPr bwMode="auto">
            <a:xfrm flipH="1">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61" name="Freeform 135"/>
          <p:cNvSpPr>
            <a:spLocks noEditPoints="1"/>
          </p:cNvSpPr>
          <p:nvPr userDrawn="1"/>
        </p:nvSpPr>
        <p:spPr bwMode="auto">
          <a:xfrm>
            <a:off x="3187700" y="2709863"/>
            <a:ext cx="516467"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2" name="Freeform 136"/>
          <p:cNvSpPr/>
          <p:nvPr userDrawn="1"/>
        </p:nvSpPr>
        <p:spPr bwMode="auto">
          <a:xfrm flipH="1">
            <a:off x="3543300"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3" name="Freeform 137"/>
          <p:cNvSpPr/>
          <p:nvPr userDrawn="1"/>
        </p:nvSpPr>
        <p:spPr bwMode="auto">
          <a:xfrm>
            <a:off x="9685867" y="715964"/>
            <a:ext cx="516467"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0">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4" name="Freeform 138"/>
          <p:cNvSpPr>
            <a:spLocks noEditPoints="1"/>
          </p:cNvSpPr>
          <p:nvPr userDrawn="1"/>
        </p:nvSpPr>
        <p:spPr bwMode="auto">
          <a:xfrm>
            <a:off x="5969000" y="1414464"/>
            <a:ext cx="628651"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65" name="Group 164"/>
          <p:cNvGrpSpPr/>
          <p:nvPr userDrawn="1"/>
        </p:nvGrpSpPr>
        <p:grpSpPr>
          <a:xfrm>
            <a:off x="3441700" y="4216400"/>
            <a:ext cx="719667" cy="285750"/>
            <a:chOff x="2581275" y="4216400"/>
            <a:chExt cx="539750" cy="285750"/>
          </a:xfrm>
        </p:grpSpPr>
        <p:sp>
          <p:nvSpPr>
            <p:cNvPr id="166" name="Freeform 139"/>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7" name="Freeform 140"/>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8" name="Freeform 141"/>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9" name="Freeform 142"/>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170" name="Group 169"/>
          <p:cNvGrpSpPr/>
          <p:nvPr userDrawn="1"/>
        </p:nvGrpSpPr>
        <p:grpSpPr>
          <a:xfrm>
            <a:off x="4430184" y="4216400"/>
            <a:ext cx="719667" cy="285750"/>
            <a:chOff x="3322638" y="4216400"/>
            <a:chExt cx="539750" cy="285750"/>
          </a:xfrm>
        </p:grpSpPr>
        <p:sp>
          <p:nvSpPr>
            <p:cNvPr id="171" name="Freeform 143"/>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72" name="Freeform 144"/>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73" name="Freeform 145"/>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74" name="Freeform 146"/>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175" name="Group 174"/>
          <p:cNvGrpSpPr/>
          <p:nvPr userDrawn="1"/>
        </p:nvGrpSpPr>
        <p:grpSpPr>
          <a:xfrm>
            <a:off x="9222317" y="4011614"/>
            <a:ext cx="582083"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78" name="Freeform 149"/>
          <p:cNvSpPr>
            <a:spLocks noEditPoints="1"/>
          </p:cNvSpPr>
          <p:nvPr userDrawn="1"/>
        </p:nvSpPr>
        <p:spPr bwMode="auto">
          <a:xfrm>
            <a:off x="10113434" y="4003676"/>
            <a:ext cx="39581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79" name="Rectangle 150"/>
          <p:cNvSpPr>
            <a:spLocks noChangeArrowheads="1"/>
          </p:cNvSpPr>
          <p:nvPr userDrawn="1"/>
        </p:nvSpPr>
        <p:spPr bwMode="auto">
          <a:xfrm>
            <a:off x="10274300" y="4057651"/>
            <a:ext cx="12700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0" name="Rectangle 151"/>
          <p:cNvSpPr>
            <a:spLocks noChangeArrowheads="1"/>
          </p:cNvSpPr>
          <p:nvPr userDrawn="1"/>
        </p:nvSpPr>
        <p:spPr bwMode="auto">
          <a:xfrm>
            <a:off x="10164233" y="4114800"/>
            <a:ext cx="237067"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1" name="Rectangle 152"/>
          <p:cNvSpPr>
            <a:spLocks noChangeArrowheads="1"/>
          </p:cNvSpPr>
          <p:nvPr userDrawn="1"/>
        </p:nvSpPr>
        <p:spPr bwMode="auto">
          <a:xfrm>
            <a:off x="10164233" y="4170364"/>
            <a:ext cx="237067"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2" name="Freeform 153"/>
          <p:cNvSpPr/>
          <p:nvPr userDrawn="1"/>
        </p:nvSpPr>
        <p:spPr bwMode="auto">
          <a:xfrm>
            <a:off x="10299701" y="4254500"/>
            <a:ext cx="165100"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3" name="Freeform 154"/>
          <p:cNvSpPr>
            <a:spLocks noEditPoints="1"/>
          </p:cNvSpPr>
          <p:nvPr userDrawn="1"/>
        </p:nvSpPr>
        <p:spPr bwMode="auto">
          <a:xfrm>
            <a:off x="11080751" y="3467101"/>
            <a:ext cx="747184"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4" name="Freeform 155"/>
          <p:cNvSpPr>
            <a:spLocks noEditPoints="1"/>
          </p:cNvSpPr>
          <p:nvPr userDrawn="1"/>
        </p:nvSpPr>
        <p:spPr bwMode="auto">
          <a:xfrm>
            <a:off x="11231034" y="2354263"/>
            <a:ext cx="726017"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6">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5" name="Freeform 156"/>
          <p:cNvSpPr>
            <a:spLocks noEditPoints="1"/>
          </p:cNvSpPr>
          <p:nvPr userDrawn="1"/>
        </p:nvSpPr>
        <p:spPr bwMode="auto">
          <a:xfrm>
            <a:off x="2493434" y="4054476"/>
            <a:ext cx="690033"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6" name="Freeform 157"/>
          <p:cNvSpPr>
            <a:spLocks noEditPoints="1"/>
          </p:cNvSpPr>
          <p:nvPr userDrawn="1"/>
        </p:nvSpPr>
        <p:spPr bwMode="auto">
          <a:xfrm>
            <a:off x="6072718" y="3852863"/>
            <a:ext cx="658284"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7">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7" name="Freeform 160"/>
          <p:cNvSpPr>
            <a:spLocks noEditPoints="1"/>
          </p:cNvSpPr>
          <p:nvPr userDrawn="1"/>
        </p:nvSpPr>
        <p:spPr bwMode="auto">
          <a:xfrm>
            <a:off x="5120217" y="3917951"/>
            <a:ext cx="730251"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88" name="Group 187"/>
          <p:cNvGrpSpPr/>
          <p:nvPr userDrawn="1"/>
        </p:nvGrpSpPr>
        <p:grpSpPr>
          <a:xfrm>
            <a:off x="10490200" y="673101"/>
            <a:ext cx="891117" cy="781051"/>
            <a:chOff x="7867650" y="673100"/>
            <a:chExt cx="668338" cy="781051"/>
          </a:xfrm>
        </p:grpSpPr>
        <p:sp>
          <p:nvSpPr>
            <p:cNvPr id="189" name="Freeform 161"/>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90" name="Freeform 162"/>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92" name="Freeform 164"/>
          <p:cNvSpPr>
            <a:spLocks noEditPoints="1"/>
          </p:cNvSpPr>
          <p:nvPr userDrawn="1"/>
        </p:nvSpPr>
        <p:spPr bwMode="auto">
          <a:xfrm>
            <a:off x="8640234" y="3473450"/>
            <a:ext cx="455084"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93" name="Group 192"/>
          <p:cNvGrpSpPr/>
          <p:nvPr userDrawn="1"/>
        </p:nvGrpSpPr>
        <p:grpSpPr>
          <a:xfrm>
            <a:off x="11374967" y="4313238"/>
            <a:ext cx="550333" cy="215900"/>
            <a:chOff x="8531225" y="4313238"/>
            <a:chExt cx="412750" cy="215900"/>
          </a:xfrm>
        </p:grpSpPr>
        <p:sp>
          <p:nvSpPr>
            <p:cNvPr id="194" name="Freeform 165"/>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95" name="Freeform 166"/>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7"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96" name="Freeform 167"/>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197" name="Group 196"/>
          <p:cNvGrpSpPr/>
          <p:nvPr userDrawn="1"/>
        </p:nvGrpSpPr>
        <p:grpSpPr>
          <a:xfrm>
            <a:off x="8276167" y="3949700"/>
            <a:ext cx="704851" cy="536576"/>
            <a:chOff x="6207125" y="3949700"/>
            <a:chExt cx="528638" cy="536576"/>
          </a:xfrm>
        </p:grpSpPr>
        <p:sp>
          <p:nvSpPr>
            <p:cNvPr id="198" name="Freeform 168"/>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99" name="Freeform 169"/>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200" name="Freeform 170"/>
          <p:cNvSpPr>
            <a:spLocks noEditPoints="1"/>
          </p:cNvSpPr>
          <p:nvPr userDrawn="1"/>
        </p:nvSpPr>
        <p:spPr bwMode="auto">
          <a:xfrm>
            <a:off x="5882218" y="4157663"/>
            <a:ext cx="611717"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201" name="Group 200"/>
          <p:cNvGrpSpPr/>
          <p:nvPr userDrawn="1"/>
        </p:nvGrpSpPr>
        <p:grpSpPr>
          <a:xfrm>
            <a:off x="10947400" y="3883026"/>
            <a:ext cx="433917" cy="239713"/>
            <a:chOff x="8210550" y="3883025"/>
            <a:chExt cx="325438" cy="239713"/>
          </a:xfrm>
        </p:grpSpPr>
        <p:sp>
          <p:nvSpPr>
            <p:cNvPr id="202" name="Freeform 171"/>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03" name="Freeform 172"/>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04" name="Freeform 173"/>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2"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05" name="Group 204"/>
          <p:cNvGrpSpPr/>
          <p:nvPr userDrawn="1"/>
        </p:nvGrpSpPr>
        <p:grpSpPr>
          <a:xfrm>
            <a:off x="10073218" y="1314451"/>
            <a:ext cx="560916" cy="277813"/>
            <a:chOff x="7554913" y="1314450"/>
            <a:chExt cx="420687" cy="277813"/>
          </a:xfrm>
        </p:grpSpPr>
        <p:sp>
          <p:nvSpPr>
            <p:cNvPr id="206" name="Freeform 174"/>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07" name="Freeform 175"/>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08" name="Freeform 176"/>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09" name="Freeform 177"/>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210" name="Freeform 178"/>
          <p:cNvSpPr>
            <a:spLocks noEditPoints="1"/>
          </p:cNvSpPr>
          <p:nvPr userDrawn="1"/>
        </p:nvSpPr>
        <p:spPr bwMode="auto">
          <a:xfrm>
            <a:off x="7626350" y="4003676"/>
            <a:ext cx="603251"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0">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1" name="Oval 179"/>
          <p:cNvSpPr>
            <a:spLocks noChangeArrowheads="1"/>
          </p:cNvSpPr>
          <p:nvPr userDrawn="1"/>
        </p:nvSpPr>
        <p:spPr bwMode="auto">
          <a:xfrm>
            <a:off x="8136467" y="4254500"/>
            <a:ext cx="4233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2" name="Freeform 180"/>
          <p:cNvSpPr>
            <a:spLocks noEditPoints="1"/>
          </p:cNvSpPr>
          <p:nvPr userDrawn="1"/>
        </p:nvSpPr>
        <p:spPr bwMode="auto">
          <a:xfrm>
            <a:off x="10149418" y="2349500"/>
            <a:ext cx="499533"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213" name="Group 212"/>
          <p:cNvGrpSpPr/>
          <p:nvPr userDrawn="1"/>
        </p:nvGrpSpPr>
        <p:grpSpPr>
          <a:xfrm>
            <a:off x="11309351" y="1017589"/>
            <a:ext cx="694267"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5" name="Freeform 182"/>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224" name="Freeform 191"/>
          <p:cNvSpPr/>
          <p:nvPr userDrawn="1"/>
        </p:nvSpPr>
        <p:spPr bwMode="auto">
          <a:xfrm>
            <a:off x="4686301" y="3575051"/>
            <a:ext cx="556684"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5" name="Freeform 192"/>
          <p:cNvSpPr/>
          <p:nvPr userDrawn="1"/>
        </p:nvSpPr>
        <p:spPr bwMode="auto">
          <a:xfrm>
            <a:off x="5325534" y="3257550"/>
            <a:ext cx="230717"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226" name="Group 225"/>
          <p:cNvGrpSpPr/>
          <p:nvPr userDrawn="1"/>
        </p:nvGrpSpPr>
        <p:grpSpPr>
          <a:xfrm>
            <a:off x="10310284" y="3551239"/>
            <a:ext cx="457200" cy="301625"/>
            <a:chOff x="7732713" y="3551238"/>
            <a:chExt cx="342900" cy="301625"/>
          </a:xfrm>
        </p:grpSpPr>
        <p:sp>
          <p:nvSpPr>
            <p:cNvPr id="227" name="Freeform 193"/>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230" name="Freeform 196"/>
          <p:cNvSpPr>
            <a:spLocks noEditPoints="1"/>
          </p:cNvSpPr>
          <p:nvPr userDrawn="1"/>
        </p:nvSpPr>
        <p:spPr bwMode="auto">
          <a:xfrm>
            <a:off x="11267018" y="1758950"/>
            <a:ext cx="690033"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31" name="Freeform 197"/>
          <p:cNvSpPr/>
          <p:nvPr userDrawn="1"/>
        </p:nvSpPr>
        <p:spPr bwMode="auto">
          <a:xfrm>
            <a:off x="3704168" y="3644900"/>
            <a:ext cx="853017"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32" name="Freeform 198"/>
          <p:cNvSpPr/>
          <p:nvPr userDrawn="1"/>
        </p:nvSpPr>
        <p:spPr bwMode="auto">
          <a:xfrm>
            <a:off x="3960285" y="3860800"/>
            <a:ext cx="319617"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233" name="Group 232"/>
          <p:cNvGrpSpPr/>
          <p:nvPr userDrawn="1"/>
        </p:nvGrpSpPr>
        <p:grpSpPr>
          <a:xfrm>
            <a:off x="5782734" y="3381376"/>
            <a:ext cx="649817" cy="339725"/>
            <a:chOff x="4337050" y="3381375"/>
            <a:chExt cx="487363" cy="339725"/>
          </a:xfrm>
        </p:grpSpPr>
        <p:sp>
          <p:nvSpPr>
            <p:cNvPr id="234" name="Freeform 199"/>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36" name="Group 235"/>
          <p:cNvGrpSpPr/>
          <p:nvPr userDrawn="1"/>
        </p:nvGrpSpPr>
        <p:grpSpPr>
          <a:xfrm>
            <a:off x="10231967" y="2925764"/>
            <a:ext cx="808567"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41" name="Freeform 206"/>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42" name="Group 241"/>
          <p:cNvGrpSpPr/>
          <p:nvPr userDrawn="1"/>
        </p:nvGrpSpPr>
        <p:grpSpPr>
          <a:xfrm>
            <a:off x="10447867" y="1778000"/>
            <a:ext cx="632884" cy="490538"/>
            <a:chOff x="7835900" y="1778000"/>
            <a:chExt cx="474663" cy="490538"/>
          </a:xfrm>
        </p:grpSpPr>
        <p:sp>
          <p:nvSpPr>
            <p:cNvPr id="243" name="Freeform 207"/>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45" name="Group 244"/>
          <p:cNvGrpSpPr/>
          <p:nvPr userDrawn="1"/>
        </p:nvGrpSpPr>
        <p:grpSpPr>
          <a:xfrm>
            <a:off x="8970434" y="1284289"/>
            <a:ext cx="783167"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49" name="Freeform 212"/>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50" name="Group 249"/>
          <p:cNvGrpSpPr/>
          <p:nvPr userDrawn="1"/>
        </p:nvGrpSpPr>
        <p:grpSpPr>
          <a:xfrm>
            <a:off x="6997701" y="3883026"/>
            <a:ext cx="412751" cy="309563"/>
            <a:chOff x="5248275" y="3883025"/>
            <a:chExt cx="309563" cy="309563"/>
          </a:xfrm>
        </p:grpSpPr>
        <p:sp>
          <p:nvSpPr>
            <p:cNvPr id="251" name="Freeform 213"/>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52" name="Freeform 214"/>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53" name="Freeform 215"/>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54" name="Freeform 216"/>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55" name="Freeform 217"/>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56" name="Freeform 218"/>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57" name="Freeform 219"/>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58" name="Group 257"/>
          <p:cNvGrpSpPr/>
          <p:nvPr userDrawn="1"/>
        </p:nvGrpSpPr>
        <p:grpSpPr>
          <a:xfrm>
            <a:off x="6720418" y="4292601"/>
            <a:ext cx="294217"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0" name="Freeform 221"/>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61" name="Group 260"/>
          <p:cNvGrpSpPr/>
          <p:nvPr userDrawn="1"/>
        </p:nvGrpSpPr>
        <p:grpSpPr>
          <a:xfrm>
            <a:off x="9017000" y="1933576"/>
            <a:ext cx="546101"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3" name="Freeform 223"/>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4" name="Freeform 224"/>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6" name="Freeform 226"/>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7" name="Freeform 227"/>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269" name="Freeform 229"/>
          <p:cNvSpPr>
            <a:spLocks noEditPoints="1"/>
          </p:cNvSpPr>
          <p:nvPr userDrawn="1"/>
        </p:nvSpPr>
        <p:spPr bwMode="auto">
          <a:xfrm>
            <a:off x="9207500" y="3378201"/>
            <a:ext cx="603251"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270" name="Group 269"/>
          <p:cNvGrpSpPr/>
          <p:nvPr userDrawn="1"/>
        </p:nvGrpSpPr>
        <p:grpSpPr>
          <a:xfrm>
            <a:off x="8955617" y="2667001"/>
            <a:ext cx="55668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2">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74" name="Group 273"/>
          <p:cNvGrpSpPr/>
          <p:nvPr userDrawn="1"/>
        </p:nvGrpSpPr>
        <p:grpSpPr>
          <a:xfrm>
            <a:off x="8940801" y="781050"/>
            <a:ext cx="626535" cy="339726"/>
            <a:chOff x="6705600" y="781050"/>
            <a:chExt cx="469901" cy="339726"/>
          </a:xfrm>
        </p:grpSpPr>
        <p:sp>
          <p:nvSpPr>
            <p:cNvPr id="275" name="Freeform 231"/>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76" name="Freeform 232"/>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77" name="Freeform 233"/>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78" name="Freeform 234"/>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79" name="Freeform 235"/>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1" name="Freeform 237"/>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2" name="Freeform 238"/>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3" name="Freeform 239"/>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4" name="Freeform 240"/>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5" name="Freeform 241"/>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6" name="Freeform 242"/>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7" name="Freeform 243"/>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8" name="Freeform 244"/>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9" name="Freeform 245"/>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0" name="Freeform 246"/>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1" name="Freeform 247"/>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2" name="Freeform 248"/>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3" name="Freeform 249"/>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4" name="Freeform 250"/>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5" name="Freeform 251"/>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6" name="Freeform 252"/>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7" name="Freeform 253"/>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8" name="Freeform 254"/>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9" name="Freeform 255"/>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00" name="Freeform 256"/>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01" name="Freeform 257"/>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02" name="Freeform 258"/>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Tree>
    <p:extLst>
      <p:ext uri="{BB962C8B-B14F-4D97-AF65-F5344CB8AC3E}">
        <p14:creationId xmlns:p14="http://schemas.microsoft.com/office/powerpoint/2010/main" val="205746492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prstClr val="black">
                    <a:tint val="75000"/>
                  </a:prstClr>
                </a:solidFill>
              </a:rPr>
              <a:pPr/>
              <a:t>‹#›</a:t>
            </a:fld>
            <a:endParaRPr lang="en">
              <a:solidFill>
                <a:prstClr val="black">
                  <a:tint val="75000"/>
                </a:prstClr>
              </a:solidFill>
            </a:endParaRPr>
          </a:p>
        </p:txBody>
      </p:sp>
      <p:sp>
        <p:nvSpPr>
          <p:cNvPr id="20" name="Google Shape;20;p4"/>
          <p:cNvSpPr/>
          <p:nvPr/>
        </p:nvSpPr>
        <p:spPr>
          <a:xfrm>
            <a:off x="9283035" y="751470"/>
            <a:ext cx="2908300" cy="13733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endParaRPr sz="1800">
              <a:solidFill>
                <a:srgbClr val="000000"/>
              </a:solidFill>
              <a:ea typeface="Calibri"/>
              <a:cs typeface="Calibri"/>
              <a:sym typeface="Calibri"/>
            </a:endParaRPr>
          </a:p>
        </p:txBody>
      </p:sp>
      <p:sp>
        <p:nvSpPr>
          <p:cNvPr id="21" name="Google Shape;21;p4"/>
          <p:cNvSpPr/>
          <p:nvPr/>
        </p:nvSpPr>
        <p:spPr>
          <a:xfrm>
            <a:off x="9105235" y="751470"/>
            <a:ext cx="368300" cy="13733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endParaRPr sz="1800">
              <a:solidFill>
                <a:srgbClr val="000000"/>
              </a:solidFill>
              <a:ea typeface="Calibri"/>
              <a:cs typeface="Calibri"/>
              <a:sym typeface="Calibri"/>
            </a:endParaRPr>
          </a:p>
        </p:txBody>
      </p:sp>
      <p:sp>
        <p:nvSpPr>
          <p:cNvPr id="22" name="Google Shape;22;p4"/>
          <p:cNvSpPr/>
          <p:nvPr/>
        </p:nvSpPr>
        <p:spPr>
          <a:xfrm>
            <a:off x="-666" y="751470"/>
            <a:ext cx="9309100" cy="13733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endParaRPr sz="1800">
              <a:solidFill>
                <a:srgbClr val="000000"/>
              </a:solidFill>
              <a:ea typeface="Calibri"/>
              <a:cs typeface="Calibri"/>
              <a:sym typeface="Calibri"/>
            </a:endParaRPr>
          </a:p>
        </p:txBody>
      </p:sp>
    </p:spTree>
    <p:extLst>
      <p:ext uri="{BB962C8B-B14F-4D97-AF65-F5344CB8AC3E}">
        <p14:creationId xmlns:p14="http://schemas.microsoft.com/office/powerpoint/2010/main" val="869618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176518804"/>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040246338"/>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366588363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7" y="2127978"/>
            <a:ext cx="9585011" cy="987095"/>
          </a:xfrm>
          <a:prstGeom prst="rect">
            <a:avLst/>
          </a:prstGeom>
        </p:spPr>
        <p:txBody>
          <a:bodyPr anchor="t"/>
          <a:lstStyle>
            <a:lvl1pPr algn="ctr">
              <a:defRPr sz="6600" b="0" cap="none" baseline="0">
                <a:solidFill>
                  <a:schemeClr val="tx2"/>
                </a:solidFill>
              </a:defRPr>
            </a:lvl1pPr>
          </a:lstStyle>
          <a:p>
            <a:r>
              <a:rPr lang="en-US"/>
              <a:t>Section title</a:t>
            </a:r>
            <a:endParaRPr lang="en-C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336714" y="3104964"/>
            <a:ext cx="5512513" cy="4235688"/>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flipV="1">
            <a:off x="-336715" y="4155922"/>
            <a:ext cx="4148667" cy="2931033"/>
          </a:xfrm>
          <a:prstGeom prst="rect">
            <a:avLst/>
          </a:prstGeom>
        </p:spPr>
      </p:pic>
      <p:sp>
        <p:nvSpPr>
          <p:cNvPr id="13"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539330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withEffec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p:nvPr userDrawn="1"/>
        </p:nvSpPr>
        <p:spPr bwMode="auto">
          <a:xfrm>
            <a:off x="9283025" y="563605"/>
            <a:ext cx="29083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5" name="Freeform 14"/>
          <p:cNvSpPr/>
          <p:nvPr userDrawn="1"/>
        </p:nvSpPr>
        <p:spPr bwMode="auto">
          <a:xfrm>
            <a:off x="9105225" y="563605"/>
            <a:ext cx="368300"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 name="Freeform 13"/>
          <p:cNvSpPr/>
          <p:nvPr userDrawn="1"/>
        </p:nvSpPr>
        <p:spPr bwMode="auto">
          <a:xfrm>
            <a:off x="-677" y="563605"/>
            <a:ext cx="9309101"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7" name="Title 1"/>
          <p:cNvSpPr>
            <a:spLocks noGrp="1"/>
          </p:cNvSpPr>
          <p:nvPr>
            <p:ph type="ctrTitle" hasCustomPrompt="1"/>
          </p:nvPr>
        </p:nvSpPr>
        <p:spPr>
          <a:xfrm>
            <a:off x="1103445" y="2060849"/>
            <a:ext cx="10270067"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p:cNvSpPr>
            <a:spLocks noGrp="1"/>
          </p:cNvSpPr>
          <p:nvPr>
            <p:ph type="body" sz="quarter" idx="13" hasCustomPrompt="1"/>
          </p:nvPr>
        </p:nvSpPr>
        <p:spPr>
          <a:xfrm>
            <a:off x="1103446" y="2708920"/>
            <a:ext cx="10273141" cy="720080"/>
          </a:xfrm>
          <a:prstGeom prst="rect">
            <a:avLst/>
          </a:prstGeom>
        </p:spPr>
        <p:txBody>
          <a:bodyPr/>
          <a:lstStyle>
            <a:lvl1pPr marL="0" indent="0">
              <a:buNone/>
              <a:defRPr sz="2400">
                <a:solidFill>
                  <a:schemeClr val="accent3"/>
                </a:solidFill>
              </a:defRPr>
            </a:lvl1pPr>
          </a:lstStyle>
          <a:p>
            <a:pPr lvl="0"/>
            <a:r>
              <a:rPr lang="en-US"/>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
        <p:nvSpPr>
          <p:cNvPr id="21"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42220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4D7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4/23/2019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02870"/>
            <a:fld id="{81D60167-4931-47E6-BA6A-407CBD079E47}" type="slidenum">
              <a:rPr lang="en-CA" spc="-10" smtClean="0"/>
              <a:pPr marL="102870"/>
              <a:t>‹#›</a:t>
            </a:fld>
            <a:endParaRPr lang="en-CA" spc="-10" dirty="0"/>
          </a:p>
        </p:txBody>
      </p:sp>
    </p:spTree>
    <p:extLst>
      <p:ext uri="{BB962C8B-B14F-4D97-AF65-F5344CB8AC3E}">
        <p14:creationId xmlns:p14="http://schemas.microsoft.com/office/powerpoint/2010/main" val="854369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158206697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6" name="Title 1"/>
          <p:cNvSpPr>
            <a:spLocks noGrp="1"/>
          </p:cNvSpPr>
          <p:nvPr>
            <p:ph type="title" hasCustomPrompt="1"/>
          </p:nvPr>
        </p:nvSpPr>
        <p:spPr>
          <a:xfrm>
            <a:off x="2434641" y="4617626"/>
            <a:ext cx="7309764" cy="467559"/>
          </a:xfrm>
          <a:prstGeom prst="rect">
            <a:avLst/>
          </a:prstGeom>
        </p:spPr>
        <p:txBody>
          <a:bodyPr anchor="t"/>
          <a:lstStyle>
            <a:lvl1pPr algn="l">
              <a:defRPr sz="1800" b="1" baseline="0">
                <a:solidFill>
                  <a:schemeClr val="tx2"/>
                </a:solidFill>
              </a:defRPr>
            </a:lvl1pPr>
          </a:lstStyle>
          <a:p>
            <a:r>
              <a:rPr lang="en-US"/>
              <a:t>Photo Caption</a:t>
            </a:r>
            <a:endParaRPr lang="en-CA"/>
          </a:p>
        </p:txBody>
      </p:sp>
      <p:sp>
        <p:nvSpPr>
          <p:cNvPr id="17" name="Picture Placeholder 2"/>
          <p:cNvSpPr>
            <a:spLocks noGrp="1"/>
          </p:cNvSpPr>
          <p:nvPr>
            <p:ph type="pic" idx="1" hasCustomPrompt="1"/>
          </p:nvPr>
        </p:nvSpPr>
        <p:spPr>
          <a:xfrm>
            <a:off x="2429205" y="1196752"/>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19" name="Rectangle 18"/>
          <p:cNvSpPr/>
          <p:nvPr userDrawn="1"/>
        </p:nvSpPr>
        <p:spPr>
          <a:xfrm>
            <a:off x="2429206" y="4617133"/>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Tree>
    <p:extLst>
      <p:ext uri="{BB962C8B-B14F-4D97-AF65-F5344CB8AC3E}">
        <p14:creationId xmlns:p14="http://schemas.microsoft.com/office/powerpoint/2010/main" val="403342137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Tree>
    <p:extLst>
      <p:ext uri="{BB962C8B-B14F-4D97-AF65-F5344CB8AC3E}">
        <p14:creationId xmlns:p14="http://schemas.microsoft.com/office/powerpoint/2010/main" val="4141363786"/>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6223590" y="841785"/>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4" name="Text Placeholder 5"/>
          <p:cNvSpPr>
            <a:spLocks noGrp="1"/>
          </p:cNvSpPr>
          <p:nvPr>
            <p:ph type="body" sz="quarter" idx="11" hasCustomPrompt="1"/>
          </p:nvPr>
        </p:nvSpPr>
        <p:spPr>
          <a:xfrm>
            <a:off x="0"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add text</a:t>
            </a:r>
            <a:endParaRPr lang="en-CA"/>
          </a:p>
        </p:txBody>
      </p:sp>
      <p:sp>
        <p:nvSpPr>
          <p:cNvPr id="5" name="Picture Placeholder 3"/>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6" name="Picture Placeholder 7"/>
          <p:cNvSpPr>
            <a:spLocks noGrp="1"/>
          </p:cNvSpPr>
          <p:nvPr>
            <p:ph type="pic" sz="quarter" idx="13" hasCustomPrompt="1"/>
          </p:nvPr>
        </p:nvSpPr>
        <p:spPr>
          <a:xfrm>
            <a:off x="6223592" y="4637498"/>
            <a:ext cx="2895445"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7" name="Picture Placeholder 7"/>
          <p:cNvSpPr>
            <a:spLocks noGrp="1"/>
          </p:cNvSpPr>
          <p:nvPr>
            <p:ph type="pic" sz="quarter" idx="14" hasCustomPrompt="1"/>
          </p:nvPr>
        </p:nvSpPr>
        <p:spPr>
          <a:xfrm>
            <a:off x="9360040" y="4637498"/>
            <a:ext cx="2831961"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9" name="Rectangle 8"/>
          <p:cNvSpPr/>
          <p:nvPr userDrawn="1"/>
        </p:nvSpPr>
        <p:spPr>
          <a:xfrm>
            <a:off x="5982587" y="4637498"/>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
        <p:nvSpPr>
          <p:cNvPr id="10" name="Rectangle 9"/>
          <p:cNvSpPr/>
          <p:nvPr userDrawn="1"/>
        </p:nvSpPr>
        <p:spPr>
          <a:xfrm>
            <a:off x="5982587" y="841785"/>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
        <p:nvSpPr>
          <p:cNvPr id="11" name="Rectangle 10"/>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
        <p:nvSpPr>
          <p:cNvPr id="13" name="Slide Number Placeholder 5"/>
          <p:cNvSpPr>
            <a:spLocks noGrp="1"/>
          </p:cNvSpPr>
          <p:nvPr>
            <p:ph type="sldNum" sz="quarter" idx="15"/>
          </p:nvPr>
        </p:nvSpPr>
        <p:spPr>
          <a:xfrm>
            <a:off x="8737600" y="6356351"/>
            <a:ext cx="2844800" cy="365125"/>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Rectangle 7"/>
          <p:cNvSpPr/>
          <p:nvPr userDrawn="1"/>
        </p:nvSpPr>
        <p:spPr>
          <a:xfrm>
            <a:off x="9119037"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Tree>
    <p:extLst>
      <p:ext uri="{BB962C8B-B14F-4D97-AF65-F5344CB8AC3E}">
        <p14:creationId xmlns:p14="http://schemas.microsoft.com/office/powerpoint/2010/main" val="416051698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06419053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88568" y="728700"/>
            <a:ext cx="2304256" cy="3046988"/>
          </a:xfrm>
          <a:prstGeom prst="rect">
            <a:avLst/>
          </a:prstGeom>
          <a:noFill/>
        </p:spPr>
        <p:txBody>
          <a:bodyPr wrap="square" rtlCol="0">
            <a:spAutoFit/>
          </a:bodyPr>
          <a:lstStyle/>
          <a:p>
            <a:r>
              <a:rPr lang="en-CA" sz="1200" dirty="0">
                <a:solidFill>
                  <a:prstClr val="black"/>
                </a:solidFill>
              </a:rPr>
              <a:t>This is the sample</a:t>
            </a:r>
            <a:br>
              <a:rPr lang="en-CA" sz="1200" dirty="0">
                <a:solidFill>
                  <a:prstClr val="black"/>
                </a:solidFill>
              </a:rPr>
            </a:br>
            <a:r>
              <a:rPr lang="en-CA" sz="1200" dirty="0">
                <a:solidFill>
                  <a:prstClr val="black"/>
                </a:solidFill>
              </a:rPr>
              <a:t>icon page.</a:t>
            </a:r>
          </a:p>
          <a:p>
            <a:endParaRPr lang="en-CA" sz="1200" dirty="0">
              <a:solidFill>
                <a:prstClr val="black"/>
              </a:solidFill>
            </a:endParaRPr>
          </a:p>
          <a:p>
            <a:r>
              <a:rPr lang="en-CA" sz="1200" dirty="0">
                <a:solidFill>
                  <a:prstClr val="black"/>
                </a:solidFill>
              </a:rPr>
              <a:t>It features a </a:t>
            </a:r>
            <a:br>
              <a:rPr lang="en-CA" sz="1200" dirty="0">
                <a:solidFill>
                  <a:prstClr val="black"/>
                </a:solidFill>
              </a:rPr>
            </a:br>
            <a:r>
              <a:rPr lang="en-CA" sz="1200" dirty="0">
                <a:solidFill>
                  <a:prstClr val="black"/>
                </a:solidFill>
              </a:rPr>
              <a:t>selection of symbols</a:t>
            </a:r>
            <a:br>
              <a:rPr lang="en-CA" sz="1200" dirty="0">
                <a:solidFill>
                  <a:prstClr val="black"/>
                </a:solidFill>
              </a:rPr>
            </a:br>
            <a:r>
              <a:rPr lang="en-CA" sz="1200" dirty="0">
                <a:solidFill>
                  <a:prstClr val="black"/>
                </a:solidFill>
              </a:rPr>
              <a:t>for use in your presentation.</a:t>
            </a:r>
          </a:p>
          <a:p>
            <a:endParaRPr lang="en-CA" sz="1200" dirty="0">
              <a:solidFill>
                <a:prstClr val="black"/>
              </a:solidFill>
            </a:endParaRPr>
          </a:p>
          <a:p>
            <a:r>
              <a:rPr lang="en-CA" sz="1200" dirty="0">
                <a:solidFill>
                  <a:prstClr val="black"/>
                </a:solidFill>
              </a:rPr>
              <a:t>To use a particular symbol, simply go to the </a:t>
            </a:r>
            <a:r>
              <a:rPr lang="en-CA" sz="1200" b="1" dirty="0">
                <a:solidFill>
                  <a:prstClr val="black"/>
                </a:solidFill>
              </a:rPr>
              <a:t>(1) View </a:t>
            </a:r>
            <a:r>
              <a:rPr lang="en-CA" sz="1200" dirty="0">
                <a:solidFill>
                  <a:prstClr val="black"/>
                </a:solidFill>
              </a:rPr>
              <a:t>Tab and select </a:t>
            </a:r>
            <a:r>
              <a:rPr lang="en-CA" sz="1200" b="1" dirty="0">
                <a:solidFill>
                  <a:prstClr val="black"/>
                </a:solidFill>
              </a:rPr>
              <a:t>Slide Master (2)</a:t>
            </a:r>
            <a:r>
              <a:rPr lang="en-CA" sz="1200" dirty="0">
                <a:solidFill>
                  <a:prstClr val="black"/>
                </a:solidFill>
              </a:rPr>
              <a:t>. Navigate to the last layout and select the icon(s) you would like to use. Copy them, return to </a:t>
            </a:r>
            <a:r>
              <a:rPr lang="en-CA" sz="1200" b="1" dirty="0">
                <a:solidFill>
                  <a:prstClr val="black"/>
                </a:solidFill>
              </a:rPr>
              <a:t>(3) Normal</a:t>
            </a:r>
            <a:r>
              <a:rPr lang="en-CA" sz="1200" dirty="0">
                <a:solidFill>
                  <a:prstClr val="black"/>
                </a:solidFill>
              </a:rPr>
              <a:t> view and paste them on the correct slide. Change the colour by choosing a new shape fill if you wish.</a:t>
            </a: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090395"/>
            <a:ext cx="9940377" cy="1124008"/>
          </a:xfrm>
          <a:prstGeom prst="rect">
            <a:avLst/>
          </a:prstGeom>
        </p:spPr>
      </p:pic>
      <p:grpSp>
        <p:nvGrpSpPr>
          <p:cNvPr id="338" name="Group 337"/>
          <p:cNvGrpSpPr/>
          <p:nvPr userDrawn="1"/>
        </p:nvGrpSpPr>
        <p:grpSpPr>
          <a:xfrm>
            <a:off x="7135575" y="5109415"/>
            <a:ext cx="543951"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1</a:t>
              </a:r>
            </a:p>
          </p:txBody>
        </p:sp>
      </p:grpSp>
      <p:grpSp>
        <p:nvGrpSpPr>
          <p:cNvPr id="341" name="Group 340"/>
          <p:cNvGrpSpPr/>
          <p:nvPr userDrawn="1"/>
        </p:nvGrpSpPr>
        <p:grpSpPr>
          <a:xfrm>
            <a:off x="3266170" y="5437287"/>
            <a:ext cx="543951"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2</a:t>
              </a:r>
            </a:p>
          </p:txBody>
        </p:sp>
      </p:grpSp>
      <p:grpSp>
        <p:nvGrpSpPr>
          <p:cNvPr id="344" name="Group 343"/>
          <p:cNvGrpSpPr/>
          <p:nvPr userDrawn="1"/>
        </p:nvGrpSpPr>
        <p:grpSpPr>
          <a:xfrm>
            <a:off x="497563" y="5821806"/>
            <a:ext cx="543951"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3</a:t>
              </a:r>
            </a:p>
          </p:txBody>
        </p:sp>
      </p:grpSp>
      <p:sp>
        <p:nvSpPr>
          <p:cNvPr id="14" name="Freeform 5"/>
          <p:cNvSpPr/>
          <p:nvPr userDrawn="1"/>
        </p:nvSpPr>
        <p:spPr bwMode="auto">
          <a:xfrm>
            <a:off x="6432551" y="654051"/>
            <a:ext cx="442384"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5" name="Group 14"/>
          <p:cNvGrpSpPr/>
          <p:nvPr userDrawn="1"/>
        </p:nvGrpSpPr>
        <p:grpSpPr>
          <a:xfrm>
            <a:off x="8405285" y="2513013"/>
            <a:ext cx="370417"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7" name="Freeform 7"/>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8" name="Freeform 8"/>
          <p:cNvSpPr/>
          <p:nvPr userDrawn="1"/>
        </p:nvSpPr>
        <p:spPr bwMode="auto">
          <a:xfrm>
            <a:off x="7143751" y="2949576"/>
            <a:ext cx="194733"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9" name="Freeform 9"/>
          <p:cNvSpPr/>
          <p:nvPr userDrawn="1"/>
        </p:nvSpPr>
        <p:spPr bwMode="auto">
          <a:xfrm>
            <a:off x="7065433" y="3125788"/>
            <a:ext cx="3556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0" name="Freeform 10"/>
          <p:cNvSpPr/>
          <p:nvPr userDrawn="1"/>
        </p:nvSpPr>
        <p:spPr bwMode="auto">
          <a:xfrm>
            <a:off x="7029451" y="2998789"/>
            <a:ext cx="423333"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 name="Freeform 11"/>
          <p:cNvSpPr>
            <a:spLocks noEditPoints="1"/>
          </p:cNvSpPr>
          <p:nvPr userDrawn="1"/>
        </p:nvSpPr>
        <p:spPr bwMode="auto">
          <a:xfrm>
            <a:off x="6989233" y="739775"/>
            <a:ext cx="43180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 name="Freeform 12"/>
          <p:cNvSpPr/>
          <p:nvPr userDrawn="1"/>
        </p:nvSpPr>
        <p:spPr bwMode="auto">
          <a:xfrm>
            <a:off x="5659967" y="758825"/>
            <a:ext cx="575733"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3" name="Freeform 13"/>
          <p:cNvSpPr>
            <a:spLocks noEditPoints="1"/>
          </p:cNvSpPr>
          <p:nvPr userDrawn="1"/>
        </p:nvSpPr>
        <p:spPr bwMode="auto">
          <a:xfrm>
            <a:off x="3898900" y="1303338"/>
            <a:ext cx="391584"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24" name="Group 23"/>
          <p:cNvGrpSpPr/>
          <p:nvPr userDrawn="1"/>
        </p:nvGrpSpPr>
        <p:grpSpPr>
          <a:xfrm>
            <a:off x="4599518" y="692150"/>
            <a:ext cx="884767"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 name="Freeform 15"/>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7" name="Freeform 16"/>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 name="Freeform 18"/>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7">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32" name="Freeform 21"/>
          <p:cNvSpPr>
            <a:spLocks noEditPoints="1"/>
          </p:cNvSpPr>
          <p:nvPr userDrawn="1"/>
        </p:nvSpPr>
        <p:spPr bwMode="auto">
          <a:xfrm>
            <a:off x="7543801" y="2987675"/>
            <a:ext cx="469900"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3" name="Freeform 22"/>
          <p:cNvSpPr>
            <a:spLocks noEditPoints="1"/>
          </p:cNvSpPr>
          <p:nvPr userDrawn="1"/>
        </p:nvSpPr>
        <p:spPr bwMode="auto">
          <a:xfrm>
            <a:off x="5731934" y="2392364"/>
            <a:ext cx="596900"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34" name="Group 33"/>
          <p:cNvGrpSpPr/>
          <p:nvPr userDrawn="1"/>
        </p:nvGrpSpPr>
        <p:grpSpPr>
          <a:xfrm>
            <a:off x="8085667" y="1249364"/>
            <a:ext cx="514351" cy="382587"/>
            <a:chOff x="6064250" y="1249363"/>
            <a:chExt cx="385763" cy="382587"/>
          </a:xfrm>
        </p:grpSpPr>
        <p:sp>
          <p:nvSpPr>
            <p:cNvPr id="35" name="Freeform 23"/>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6" name="Freeform 24"/>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7" name="Freeform 25"/>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38" name="Freeform 26"/>
          <p:cNvSpPr/>
          <p:nvPr userDrawn="1"/>
        </p:nvSpPr>
        <p:spPr bwMode="auto">
          <a:xfrm>
            <a:off x="5710767" y="1782763"/>
            <a:ext cx="474133"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5">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39" name="Group 38"/>
          <p:cNvGrpSpPr/>
          <p:nvPr userDrawn="1"/>
        </p:nvGrpSpPr>
        <p:grpSpPr>
          <a:xfrm>
            <a:off x="8151285" y="3044825"/>
            <a:ext cx="613833" cy="158750"/>
            <a:chOff x="6113463" y="3044825"/>
            <a:chExt cx="460375" cy="158750"/>
          </a:xfrm>
        </p:grpSpPr>
        <p:sp>
          <p:nvSpPr>
            <p:cNvPr id="40" name="Freeform 27"/>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2"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41" name="Freeform 28"/>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42" name="Freeform 29"/>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43" name="Group 42"/>
          <p:cNvGrpSpPr/>
          <p:nvPr userDrawn="1"/>
        </p:nvGrpSpPr>
        <p:grpSpPr>
          <a:xfrm>
            <a:off x="6426201" y="1831976"/>
            <a:ext cx="582084"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45" name="Freeform 31"/>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46" name="Freeform 32"/>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47" name="Freeform 33"/>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48" name="Freeform 34"/>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2" name="Freeform 38"/>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4" name="Freeform 40"/>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6" name="Freeform 42"/>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58" name="Freeform 44"/>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59" name="Group 58"/>
          <p:cNvGrpSpPr/>
          <p:nvPr userDrawn="1"/>
        </p:nvGrpSpPr>
        <p:grpSpPr>
          <a:xfrm>
            <a:off x="7116234" y="1831976"/>
            <a:ext cx="599017"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115">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1" name="Freeform 46"/>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2" name="Freeform 47"/>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3" name="Freeform 48"/>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6" name="Freeform 51"/>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8" name="Freeform 53"/>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0" name="Freeform 55"/>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2" name="Freeform 57"/>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75" name="Freeform 60"/>
          <p:cNvSpPr>
            <a:spLocks noEditPoints="1"/>
          </p:cNvSpPr>
          <p:nvPr userDrawn="1"/>
        </p:nvSpPr>
        <p:spPr bwMode="auto">
          <a:xfrm>
            <a:off x="7493000" y="966788"/>
            <a:ext cx="287867"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6" name="Freeform 61"/>
          <p:cNvSpPr>
            <a:spLocks noEditPoints="1"/>
          </p:cNvSpPr>
          <p:nvPr userDrawn="1"/>
        </p:nvSpPr>
        <p:spPr bwMode="auto">
          <a:xfrm>
            <a:off x="7353301" y="1319213"/>
            <a:ext cx="402167"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7" name="Freeform 62"/>
          <p:cNvSpPr/>
          <p:nvPr userDrawn="1"/>
        </p:nvSpPr>
        <p:spPr bwMode="auto">
          <a:xfrm>
            <a:off x="5437717" y="1295400"/>
            <a:ext cx="3556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78" name="Oval 63"/>
          <p:cNvSpPr>
            <a:spLocks noChangeArrowheads="1"/>
          </p:cNvSpPr>
          <p:nvPr userDrawn="1"/>
        </p:nvSpPr>
        <p:spPr bwMode="auto">
          <a:xfrm>
            <a:off x="5545667" y="1589089"/>
            <a:ext cx="118533"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79" name="Group 78"/>
          <p:cNvGrpSpPr/>
          <p:nvPr userDrawn="1"/>
        </p:nvGrpSpPr>
        <p:grpSpPr>
          <a:xfrm>
            <a:off x="3712634" y="1724025"/>
            <a:ext cx="433917"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81" name="Line 65"/>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82" name="Line 66"/>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83" name="Freeform 67"/>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84" name="Group 83"/>
          <p:cNvGrpSpPr/>
          <p:nvPr userDrawn="1"/>
        </p:nvGrpSpPr>
        <p:grpSpPr>
          <a:xfrm>
            <a:off x="4258733" y="1724026"/>
            <a:ext cx="340784" cy="684213"/>
            <a:chOff x="3194050" y="1724025"/>
            <a:chExt cx="255588" cy="684213"/>
          </a:xfrm>
        </p:grpSpPr>
        <p:sp>
          <p:nvSpPr>
            <p:cNvPr id="85" name="Freeform 68"/>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87" name="Line 70"/>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88" name="Line 71"/>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89" name="Group 88"/>
          <p:cNvGrpSpPr/>
          <p:nvPr userDrawn="1"/>
        </p:nvGrpSpPr>
        <p:grpSpPr>
          <a:xfrm>
            <a:off x="8240184" y="1743075"/>
            <a:ext cx="626533" cy="649288"/>
            <a:chOff x="6180138" y="1743075"/>
            <a:chExt cx="469900" cy="649288"/>
          </a:xfrm>
        </p:grpSpPr>
        <p:sp>
          <p:nvSpPr>
            <p:cNvPr id="90" name="Freeform 72"/>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91" name="Freeform 73"/>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92" name="Freeform 74"/>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93" name="Freeform 75"/>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94" name="Freeform 76"/>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95" name="Freeform 77"/>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96" name="Freeform 78"/>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97" name="Freeform 79"/>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98" name="Freeform 80"/>
          <p:cNvSpPr/>
          <p:nvPr userDrawn="1"/>
        </p:nvSpPr>
        <p:spPr bwMode="auto">
          <a:xfrm>
            <a:off x="8528051" y="754063"/>
            <a:ext cx="366184"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99" name="Group 98"/>
          <p:cNvGrpSpPr/>
          <p:nvPr userDrawn="1"/>
        </p:nvGrpSpPr>
        <p:grpSpPr>
          <a:xfrm>
            <a:off x="6608234" y="2465389"/>
            <a:ext cx="607484" cy="352425"/>
            <a:chOff x="4956175" y="2465388"/>
            <a:chExt cx="455613" cy="352425"/>
          </a:xfrm>
        </p:grpSpPr>
        <p:sp>
          <p:nvSpPr>
            <p:cNvPr id="100" name="Line 81"/>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1" name="Line 82"/>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2" name="Freeform 83"/>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3" name="Freeform 84"/>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4" name="Freeform 85"/>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5" name="Freeform 86"/>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6" name="Freeform 87"/>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7" name="Freeform 88"/>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08" name="Freeform 89"/>
          <p:cNvSpPr>
            <a:spLocks noEditPoints="1"/>
          </p:cNvSpPr>
          <p:nvPr userDrawn="1"/>
        </p:nvSpPr>
        <p:spPr bwMode="auto">
          <a:xfrm>
            <a:off x="6813551" y="1287464"/>
            <a:ext cx="3556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09" name="Freeform 92"/>
          <p:cNvSpPr/>
          <p:nvPr userDrawn="1"/>
        </p:nvSpPr>
        <p:spPr bwMode="auto">
          <a:xfrm>
            <a:off x="6015567" y="977901"/>
            <a:ext cx="520700"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10" name="Freeform 93"/>
          <p:cNvSpPr/>
          <p:nvPr userDrawn="1"/>
        </p:nvSpPr>
        <p:spPr bwMode="auto">
          <a:xfrm>
            <a:off x="3852334" y="2655888"/>
            <a:ext cx="524933"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11" name="Freeform 94"/>
          <p:cNvSpPr>
            <a:spLocks noEditPoints="1"/>
          </p:cNvSpPr>
          <p:nvPr userDrawn="1"/>
        </p:nvSpPr>
        <p:spPr bwMode="auto">
          <a:xfrm>
            <a:off x="2611968" y="1349376"/>
            <a:ext cx="309033"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12" name="Group 111"/>
          <p:cNvGrpSpPr/>
          <p:nvPr userDrawn="1"/>
        </p:nvGrpSpPr>
        <p:grpSpPr>
          <a:xfrm>
            <a:off x="7909984" y="708026"/>
            <a:ext cx="484717" cy="366713"/>
            <a:chOff x="5932488" y="708025"/>
            <a:chExt cx="363538" cy="366713"/>
          </a:xfrm>
        </p:grpSpPr>
        <p:sp>
          <p:nvSpPr>
            <p:cNvPr id="113" name="Freeform 95"/>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14" name="Freeform 96"/>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15" name="Freeform 97"/>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7"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116" name="Group 115"/>
          <p:cNvGrpSpPr/>
          <p:nvPr userDrawn="1"/>
        </p:nvGrpSpPr>
        <p:grpSpPr>
          <a:xfrm>
            <a:off x="4542367" y="1298575"/>
            <a:ext cx="704851" cy="374650"/>
            <a:chOff x="3406775" y="1298575"/>
            <a:chExt cx="528638" cy="374650"/>
          </a:xfrm>
        </p:grpSpPr>
        <p:sp>
          <p:nvSpPr>
            <p:cNvPr id="117" name="Freeform 98"/>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18" name="Freeform 99"/>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19" name="Freeform 100"/>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120" name="Group 119"/>
          <p:cNvGrpSpPr/>
          <p:nvPr userDrawn="1"/>
        </p:nvGrpSpPr>
        <p:grpSpPr>
          <a:xfrm>
            <a:off x="2849034" y="796926"/>
            <a:ext cx="683684" cy="447675"/>
            <a:chOff x="2136775" y="796925"/>
            <a:chExt cx="512763" cy="447675"/>
          </a:xfrm>
        </p:grpSpPr>
        <p:sp>
          <p:nvSpPr>
            <p:cNvPr id="121" name="Freeform 101"/>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23" name="Freeform 103"/>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24" name="Freeform 104"/>
          <p:cNvSpPr/>
          <p:nvPr userDrawn="1"/>
        </p:nvSpPr>
        <p:spPr bwMode="auto">
          <a:xfrm>
            <a:off x="5789084" y="2867026"/>
            <a:ext cx="48260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25" name="Freeform 105"/>
          <p:cNvSpPr/>
          <p:nvPr userDrawn="1"/>
        </p:nvSpPr>
        <p:spPr bwMode="auto">
          <a:xfrm>
            <a:off x="5124451" y="2578101"/>
            <a:ext cx="503767"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26" name="Freeform 106"/>
          <p:cNvSpPr>
            <a:spLocks noEditPoints="1"/>
          </p:cNvSpPr>
          <p:nvPr userDrawn="1"/>
        </p:nvSpPr>
        <p:spPr bwMode="auto">
          <a:xfrm>
            <a:off x="2561167" y="2184400"/>
            <a:ext cx="503767"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27" name="Freeform 107"/>
          <p:cNvSpPr>
            <a:spLocks noEditPoints="1"/>
          </p:cNvSpPr>
          <p:nvPr userDrawn="1"/>
        </p:nvSpPr>
        <p:spPr bwMode="auto">
          <a:xfrm>
            <a:off x="4883151" y="1847850"/>
            <a:ext cx="704851"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28" name="Freeform 108"/>
          <p:cNvSpPr/>
          <p:nvPr userDrawn="1"/>
        </p:nvSpPr>
        <p:spPr bwMode="auto">
          <a:xfrm>
            <a:off x="2504017" y="1712913"/>
            <a:ext cx="7112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29" name="Freeform 109"/>
          <p:cNvSpPr>
            <a:spLocks noEditPoints="1"/>
          </p:cNvSpPr>
          <p:nvPr userDrawn="1"/>
        </p:nvSpPr>
        <p:spPr bwMode="auto">
          <a:xfrm>
            <a:off x="3708401" y="735014"/>
            <a:ext cx="664633"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30" name="Group 129"/>
          <p:cNvGrpSpPr/>
          <p:nvPr userDrawn="1"/>
        </p:nvGrpSpPr>
        <p:grpSpPr>
          <a:xfrm>
            <a:off x="4491567" y="2287589"/>
            <a:ext cx="493184" cy="557213"/>
            <a:chOff x="3368675" y="2287588"/>
            <a:chExt cx="369888" cy="557213"/>
          </a:xfrm>
        </p:grpSpPr>
        <p:sp>
          <p:nvSpPr>
            <p:cNvPr id="131" name="Freeform 110"/>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32" name="Freeform 111"/>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2">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34" name="Freeform 113"/>
          <p:cNvSpPr/>
          <p:nvPr userDrawn="1"/>
        </p:nvSpPr>
        <p:spPr bwMode="auto">
          <a:xfrm>
            <a:off x="3234267" y="1492250"/>
            <a:ext cx="427567"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35" name="Freeform 114"/>
          <p:cNvSpPr/>
          <p:nvPr userDrawn="1"/>
        </p:nvSpPr>
        <p:spPr bwMode="auto">
          <a:xfrm>
            <a:off x="7442201" y="2287588"/>
            <a:ext cx="776817"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36" name="Freeform 115"/>
          <p:cNvSpPr/>
          <p:nvPr userDrawn="1"/>
        </p:nvSpPr>
        <p:spPr bwMode="auto">
          <a:xfrm>
            <a:off x="7281333" y="2613025"/>
            <a:ext cx="772584"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37" name="Freeform 116"/>
          <p:cNvSpPr/>
          <p:nvPr userDrawn="1"/>
        </p:nvSpPr>
        <p:spPr bwMode="auto">
          <a:xfrm>
            <a:off x="6381752" y="2971801"/>
            <a:ext cx="461433"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38" name="Freeform 117"/>
          <p:cNvSpPr>
            <a:spLocks noEditPoints="1"/>
          </p:cNvSpPr>
          <p:nvPr userDrawn="1"/>
        </p:nvSpPr>
        <p:spPr bwMode="auto">
          <a:xfrm>
            <a:off x="3086101" y="2006601"/>
            <a:ext cx="436033"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39" name="Freeform 118"/>
          <p:cNvSpPr>
            <a:spLocks noEditPoints="1"/>
          </p:cNvSpPr>
          <p:nvPr userDrawn="1"/>
        </p:nvSpPr>
        <p:spPr bwMode="auto">
          <a:xfrm>
            <a:off x="3405718" y="2373314"/>
            <a:ext cx="226484"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40" name="Freeform 119"/>
          <p:cNvSpPr>
            <a:spLocks noEditPoints="1"/>
          </p:cNvSpPr>
          <p:nvPr userDrawn="1"/>
        </p:nvSpPr>
        <p:spPr bwMode="auto">
          <a:xfrm>
            <a:off x="2446867" y="3125789"/>
            <a:ext cx="859367"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0">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41" name="Freeform 120"/>
          <p:cNvSpPr>
            <a:spLocks noEditPoints="1"/>
          </p:cNvSpPr>
          <p:nvPr userDrawn="1"/>
        </p:nvSpPr>
        <p:spPr bwMode="auto">
          <a:xfrm>
            <a:off x="4521201" y="3049588"/>
            <a:ext cx="783167"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42" name="Freeform 121"/>
          <p:cNvSpPr>
            <a:spLocks noEditPoints="1"/>
          </p:cNvSpPr>
          <p:nvPr userDrawn="1"/>
        </p:nvSpPr>
        <p:spPr bwMode="auto">
          <a:xfrm>
            <a:off x="7090834" y="3405189"/>
            <a:ext cx="499533"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43" name="Freeform 122"/>
          <p:cNvSpPr>
            <a:spLocks noEditPoints="1"/>
          </p:cNvSpPr>
          <p:nvPr userDrawn="1"/>
        </p:nvSpPr>
        <p:spPr bwMode="auto">
          <a:xfrm>
            <a:off x="7806267" y="3400425"/>
            <a:ext cx="499533"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44" name="Group 143"/>
          <p:cNvGrpSpPr/>
          <p:nvPr userDrawn="1"/>
        </p:nvGrpSpPr>
        <p:grpSpPr>
          <a:xfrm>
            <a:off x="9829801" y="2392363"/>
            <a:ext cx="207433" cy="355600"/>
            <a:chOff x="7372350" y="2392363"/>
            <a:chExt cx="155575" cy="355600"/>
          </a:xfrm>
        </p:grpSpPr>
        <p:sp>
          <p:nvSpPr>
            <p:cNvPr id="145" name="Freeform 123"/>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46" name="Freeform 124"/>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47" name="Freeform 125"/>
          <p:cNvSpPr>
            <a:spLocks noEditPoints="1"/>
          </p:cNvSpPr>
          <p:nvPr userDrawn="1"/>
        </p:nvSpPr>
        <p:spPr bwMode="auto">
          <a:xfrm>
            <a:off x="3492500" y="3184526"/>
            <a:ext cx="586317"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48" name="Freeform 126"/>
          <p:cNvSpPr>
            <a:spLocks noEditPoints="1"/>
          </p:cNvSpPr>
          <p:nvPr userDrawn="1"/>
        </p:nvSpPr>
        <p:spPr bwMode="auto">
          <a:xfrm>
            <a:off x="9937752" y="1839914"/>
            <a:ext cx="258233"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0">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49" name="Freeform 127"/>
          <p:cNvSpPr>
            <a:spLocks noEditPoints="1"/>
          </p:cNvSpPr>
          <p:nvPr userDrawn="1"/>
        </p:nvSpPr>
        <p:spPr bwMode="auto">
          <a:xfrm>
            <a:off x="2914651" y="3602038"/>
            <a:ext cx="541867"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50" name="Group 149"/>
          <p:cNvGrpSpPr/>
          <p:nvPr userDrawn="1"/>
        </p:nvGrpSpPr>
        <p:grpSpPr>
          <a:xfrm>
            <a:off x="9628718" y="2921000"/>
            <a:ext cx="474133" cy="279400"/>
            <a:chOff x="7221538" y="2921000"/>
            <a:chExt cx="355600" cy="279400"/>
          </a:xfrm>
        </p:grpSpPr>
        <p:sp>
          <p:nvSpPr>
            <p:cNvPr id="151" name="Freeform 128"/>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56" name="Freeform 133"/>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157" name="Group 156"/>
          <p:cNvGrpSpPr/>
          <p:nvPr userDrawn="1"/>
        </p:nvGrpSpPr>
        <p:grpSpPr>
          <a:xfrm>
            <a:off x="2482852" y="2570163"/>
            <a:ext cx="704849" cy="495300"/>
            <a:chOff x="1862138" y="2570163"/>
            <a:chExt cx="528637" cy="495300"/>
          </a:xfrm>
        </p:grpSpPr>
        <p:sp>
          <p:nvSpPr>
            <p:cNvPr id="158" name="Freeform 90"/>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0" name="Freeform 134"/>
            <p:cNvSpPr/>
            <p:nvPr userDrawn="1"/>
          </p:nvSpPr>
          <p:spPr bwMode="auto">
            <a:xfrm flipH="1">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61" name="Freeform 135"/>
          <p:cNvSpPr>
            <a:spLocks noEditPoints="1"/>
          </p:cNvSpPr>
          <p:nvPr userDrawn="1"/>
        </p:nvSpPr>
        <p:spPr bwMode="auto">
          <a:xfrm>
            <a:off x="3187700" y="2709863"/>
            <a:ext cx="516467"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2" name="Freeform 136"/>
          <p:cNvSpPr/>
          <p:nvPr userDrawn="1"/>
        </p:nvSpPr>
        <p:spPr bwMode="auto">
          <a:xfrm flipH="1">
            <a:off x="3543300"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3" name="Freeform 137"/>
          <p:cNvSpPr/>
          <p:nvPr userDrawn="1"/>
        </p:nvSpPr>
        <p:spPr bwMode="auto">
          <a:xfrm>
            <a:off x="9685867" y="715964"/>
            <a:ext cx="516467"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0">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4" name="Freeform 138"/>
          <p:cNvSpPr>
            <a:spLocks noEditPoints="1"/>
          </p:cNvSpPr>
          <p:nvPr userDrawn="1"/>
        </p:nvSpPr>
        <p:spPr bwMode="auto">
          <a:xfrm>
            <a:off x="5969000" y="1414464"/>
            <a:ext cx="628651"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65" name="Group 164"/>
          <p:cNvGrpSpPr/>
          <p:nvPr userDrawn="1"/>
        </p:nvGrpSpPr>
        <p:grpSpPr>
          <a:xfrm>
            <a:off x="3441700" y="4216400"/>
            <a:ext cx="719667" cy="285750"/>
            <a:chOff x="2581275" y="4216400"/>
            <a:chExt cx="539750" cy="285750"/>
          </a:xfrm>
        </p:grpSpPr>
        <p:sp>
          <p:nvSpPr>
            <p:cNvPr id="166" name="Freeform 139"/>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7" name="Freeform 140"/>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8" name="Freeform 141"/>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9" name="Freeform 142"/>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170" name="Group 169"/>
          <p:cNvGrpSpPr/>
          <p:nvPr userDrawn="1"/>
        </p:nvGrpSpPr>
        <p:grpSpPr>
          <a:xfrm>
            <a:off x="4430184" y="4216400"/>
            <a:ext cx="719667" cy="285750"/>
            <a:chOff x="3322638" y="4216400"/>
            <a:chExt cx="539750" cy="285750"/>
          </a:xfrm>
        </p:grpSpPr>
        <p:sp>
          <p:nvSpPr>
            <p:cNvPr id="171" name="Freeform 143"/>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72" name="Freeform 144"/>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73" name="Freeform 145"/>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74" name="Freeform 146"/>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175" name="Group 174"/>
          <p:cNvGrpSpPr/>
          <p:nvPr userDrawn="1"/>
        </p:nvGrpSpPr>
        <p:grpSpPr>
          <a:xfrm>
            <a:off x="9222317" y="4011614"/>
            <a:ext cx="582083"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78" name="Freeform 149"/>
          <p:cNvSpPr>
            <a:spLocks noEditPoints="1"/>
          </p:cNvSpPr>
          <p:nvPr userDrawn="1"/>
        </p:nvSpPr>
        <p:spPr bwMode="auto">
          <a:xfrm>
            <a:off x="10113434" y="4003676"/>
            <a:ext cx="39581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79" name="Rectangle 150"/>
          <p:cNvSpPr>
            <a:spLocks noChangeArrowheads="1"/>
          </p:cNvSpPr>
          <p:nvPr userDrawn="1"/>
        </p:nvSpPr>
        <p:spPr bwMode="auto">
          <a:xfrm>
            <a:off x="10274300" y="4057651"/>
            <a:ext cx="12700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0" name="Rectangle 151"/>
          <p:cNvSpPr>
            <a:spLocks noChangeArrowheads="1"/>
          </p:cNvSpPr>
          <p:nvPr userDrawn="1"/>
        </p:nvSpPr>
        <p:spPr bwMode="auto">
          <a:xfrm>
            <a:off x="10164233" y="4114800"/>
            <a:ext cx="237067"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1" name="Rectangle 152"/>
          <p:cNvSpPr>
            <a:spLocks noChangeArrowheads="1"/>
          </p:cNvSpPr>
          <p:nvPr userDrawn="1"/>
        </p:nvSpPr>
        <p:spPr bwMode="auto">
          <a:xfrm>
            <a:off x="10164233" y="4170364"/>
            <a:ext cx="237067"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2" name="Freeform 153"/>
          <p:cNvSpPr/>
          <p:nvPr userDrawn="1"/>
        </p:nvSpPr>
        <p:spPr bwMode="auto">
          <a:xfrm>
            <a:off x="10299701" y="4254500"/>
            <a:ext cx="165100"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3" name="Freeform 154"/>
          <p:cNvSpPr>
            <a:spLocks noEditPoints="1"/>
          </p:cNvSpPr>
          <p:nvPr userDrawn="1"/>
        </p:nvSpPr>
        <p:spPr bwMode="auto">
          <a:xfrm>
            <a:off x="11080751" y="3467101"/>
            <a:ext cx="747184"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4" name="Freeform 155"/>
          <p:cNvSpPr>
            <a:spLocks noEditPoints="1"/>
          </p:cNvSpPr>
          <p:nvPr userDrawn="1"/>
        </p:nvSpPr>
        <p:spPr bwMode="auto">
          <a:xfrm>
            <a:off x="11231034" y="2354263"/>
            <a:ext cx="726017"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6">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5" name="Freeform 156"/>
          <p:cNvSpPr>
            <a:spLocks noEditPoints="1"/>
          </p:cNvSpPr>
          <p:nvPr userDrawn="1"/>
        </p:nvSpPr>
        <p:spPr bwMode="auto">
          <a:xfrm>
            <a:off x="2493434" y="4054476"/>
            <a:ext cx="690033"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6" name="Freeform 157"/>
          <p:cNvSpPr>
            <a:spLocks noEditPoints="1"/>
          </p:cNvSpPr>
          <p:nvPr userDrawn="1"/>
        </p:nvSpPr>
        <p:spPr bwMode="auto">
          <a:xfrm>
            <a:off x="6072718" y="3852863"/>
            <a:ext cx="658284"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7">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87" name="Freeform 160"/>
          <p:cNvSpPr>
            <a:spLocks noEditPoints="1"/>
          </p:cNvSpPr>
          <p:nvPr userDrawn="1"/>
        </p:nvSpPr>
        <p:spPr bwMode="auto">
          <a:xfrm>
            <a:off x="5120217" y="3917951"/>
            <a:ext cx="730251"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88" name="Group 187"/>
          <p:cNvGrpSpPr/>
          <p:nvPr userDrawn="1"/>
        </p:nvGrpSpPr>
        <p:grpSpPr>
          <a:xfrm>
            <a:off x="10490200" y="673101"/>
            <a:ext cx="891117" cy="781051"/>
            <a:chOff x="7867650" y="673100"/>
            <a:chExt cx="668338" cy="781051"/>
          </a:xfrm>
        </p:grpSpPr>
        <p:sp>
          <p:nvSpPr>
            <p:cNvPr id="189" name="Freeform 161"/>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90" name="Freeform 162"/>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192" name="Freeform 164"/>
          <p:cNvSpPr>
            <a:spLocks noEditPoints="1"/>
          </p:cNvSpPr>
          <p:nvPr userDrawn="1"/>
        </p:nvSpPr>
        <p:spPr bwMode="auto">
          <a:xfrm>
            <a:off x="8640234" y="3473450"/>
            <a:ext cx="455084"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193" name="Group 192"/>
          <p:cNvGrpSpPr/>
          <p:nvPr userDrawn="1"/>
        </p:nvGrpSpPr>
        <p:grpSpPr>
          <a:xfrm>
            <a:off x="11374967" y="4313238"/>
            <a:ext cx="550333" cy="215900"/>
            <a:chOff x="8531225" y="4313238"/>
            <a:chExt cx="412750" cy="215900"/>
          </a:xfrm>
        </p:grpSpPr>
        <p:sp>
          <p:nvSpPr>
            <p:cNvPr id="194" name="Freeform 165"/>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95" name="Freeform 166"/>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7"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96" name="Freeform 167"/>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197" name="Group 196"/>
          <p:cNvGrpSpPr/>
          <p:nvPr userDrawn="1"/>
        </p:nvGrpSpPr>
        <p:grpSpPr>
          <a:xfrm>
            <a:off x="8276167" y="3949700"/>
            <a:ext cx="704851" cy="536576"/>
            <a:chOff x="6207125" y="3949700"/>
            <a:chExt cx="528638" cy="536576"/>
          </a:xfrm>
        </p:grpSpPr>
        <p:sp>
          <p:nvSpPr>
            <p:cNvPr id="198" name="Freeform 168"/>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99" name="Freeform 169"/>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200" name="Freeform 170"/>
          <p:cNvSpPr>
            <a:spLocks noEditPoints="1"/>
          </p:cNvSpPr>
          <p:nvPr userDrawn="1"/>
        </p:nvSpPr>
        <p:spPr bwMode="auto">
          <a:xfrm>
            <a:off x="5882218" y="4157663"/>
            <a:ext cx="611717"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201" name="Group 200"/>
          <p:cNvGrpSpPr/>
          <p:nvPr userDrawn="1"/>
        </p:nvGrpSpPr>
        <p:grpSpPr>
          <a:xfrm>
            <a:off x="10947400" y="3883026"/>
            <a:ext cx="433917" cy="239713"/>
            <a:chOff x="8210550" y="3883025"/>
            <a:chExt cx="325438" cy="239713"/>
          </a:xfrm>
        </p:grpSpPr>
        <p:sp>
          <p:nvSpPr>
            <p:cNvPr id="202" name="Freeform 171"/>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03" name="Freeform 172"/>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04" name="Freeform 173"/>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2"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05" name="Group 204"/>
          <p:cNvGrpSpPr/>
          <p:nvPr userDrawn="1"/>
        </p:nvGrpSpPr>
        <p:grpSpPr>
          <a:xfrm>
            <a:off x="10073218" y="1314451"/>
            <a:ext cx="560916" cy="277813"/>
            <a:chOff x="7554913" y="1314450"/>
            <a:chExt cx="420687" cy="277813"/>
          </a:xfrm>
        </p:grpSpPr>
        <p:sp>
          <p:nvSpPr>
            <p:cNvPr id="206" name="Freeform 174"/>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07" name="Freeform 175"/>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08" name="Freeform 176"/>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09" name="Freeform 177"/>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210" name="Freeform 178"/>
          <p:cNvSpPr>
            <a:spLocks noEditPoints="1"/>
          </p:cNvSpPr>
          <p:nvPr userDrawn="1"/>
        </p:nvSpPr>
        <p:spPr bwMode="auto">
          <a:xfrm>
            <a:off x="7626350" y="4003676"/>
            <a:ext cx="603251"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0">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1" name="Oval 179"/>
          <p:cNvSpPr>
            <a:spLocks noChangeArrowheads="1"/>
          </p:cNvSpPr>
          <p:nvPr userDrawn="1"/>
        </p:nvSpPr>
        <p:spPr bwMode="auto">
          <a:xfrm>
            <a:off x="8136467" y="4254500"/>
            <a:ext cx="4233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2" name="Freeform 180"/>
          <p:cNvSpPr>
            <a:spLocks noEditPoints="1"/>
          </p:cNvSpPr>
          <p:nvPr userDrawn="1"/>
        </p:nvSpPr>
        <p:spPr bwMode="auto">
          <a:xfrm>
            <a:off x="10149418" y="2349500"/>
            <a:ext cx="499533"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213" name="Group 212"/>
          <p:cNvGrpSpPr/>
          <p:nvPr userDrawn="1"/>
        </p:nvGrpSpPr>
        <p:grpSpPr>
          <a:xfrm>
            <a:off x="11309351" y="1017589"/>
            <a:ext cx="694267"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5" name="Freeform 182"/>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224" name="Freeform 191"/>
          <p:cNvSpPr/>
          <p:nvPr userDrawn="1"/>
        </p:nvSpPr>
        <p:spPr bwMode="auto">
          <a:xfrm>
            <a:off x="4686301" y="3575051"/>
            <a:ext cx="556684"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5" name="Freeform 192"/>
          <p:cNvSpPr/>
          <p:nvPr userDrawn="1"/>
        </p:nvSpPr>
        <p:spPr bwMode="auto">
          <a:xfrm>
            <a:off x="5325534" y="3257550"/>
            <a:ext cx="230717"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226" name="Group 225"/>
          <p:cNvGrpSpPr/>
          <p:nvPr userDrawn="1"/>
        </p:nvGrpSpPr>
        <p:grpSpPr>
          <a:xfrm>
            <a:off x="10310284" y="3551239"/>
            <a:ext cx="457200" cy="301625"/>
            <a:chOff x="7732713" y="3551238"/>
            <a:chExt cx="342900" cy="301625"/>
          </a:xfrm>
        </p:grpSpPr>
        <p:sp>
          <p:nvSpPr>
            <p:cNvPr id="227" name="Freeform 193"/>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230" name="Freeform 196"/>
          <p:cNvSpPr>
            <a:spLocks noEditPoints="1"/>
          </p:cNvSpPr>
          <p:nvPr userDrawn="1"/>
        </p:nvSpPr>
        <p:spPr bwMode="auto">
          <a:xfrm>
            <a:off x="11267018" y="1758950"/>
            <a:ext cx="690033"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31" name="Freeform 197"/>
          <p:cNvSpPr/>
          <p:nvPr userDrawn="1"/>
        </p:nvSpPr>
        <p:spPr bwMode="auto">
          <a:xfrm>
            <a:off x="3704168" y="3644900"/>
            <a:ext cx="853017"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32" name="Freeform 198"/>
          <p:cNvSpPr/>
          <p:nvPr userDrawn="1"/>
        </p:nvSpPr>
        <p:spPr bwMode="auto">
          <a:xfrm>
            <a:off x="3960285" y="3860800"/>
            <a:ext cx="319617"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233" name="Group 232"/>
          <p:cNvGrpSpPr/>
          <p:nvPr userDrawn="1"/>
        </p:nvGrpSpPr>
        <p:grpSpPr>
          <a:xfrm>
            <a:off x="5782734" y="3381376"/>
            <a:ext cx="649817" cy="339725"/>
            <a:chOff x="4337050" y="3381375"/>
            <a:chExt cx="487363" cy="339725"/>
          </a:xfrm>
        </p:grpSpPr>
        <p:sp>
          <p:nvSpPr>
            <p:cNvPr id="234" name="Freeform 199"/>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36" name="Group 235"/>
          <p:cNvGrpSpPr/>
          <p:nvPr userDrawn="1"/>
        </p:nvGrpSpPr>
        <p:grpSpPr>
          <a:xfrm>
            <a:off x="10231967" y="2925764"/>
            <a:ext cx="808567"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41" name="Freeform 206"/>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42" name="Group 241"/>
          <p:cNvGrpSpPr/>
          <p:nvPr userDrawn="1"/>
        </p:nvGrpSpPr>
        <p:grpSpPr>
          <a:xfrm>
            <a:off x="10447867" y="1778000"/>
            <a:ext cx="632884" cy="490538"/>
            <a:chOff x="7835900" y="1778000"/>
            <a:chExt cx="474663" cy="490538"/>
          </a:xfrm>
        </p:grpSpPr>
        <p:sp>
          <p:nvSpPr>
            <p:cNvPr id="243" name="Freeform 207"/>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45" name="Group 244"/>
          <p:cNvGrpSpPr/>
          <p:nvPr userDrawn="1"/>
        </p:nvGrpSpPr>
        <p:grpSpPr>
          <a:xfrm>
            <a:off x="8970434" y="1284289"/>
            <a:ext cx="783167"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49" name="Freeform 212"/>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50" name="Group 249"/>
          <p:cNvGrpSpPr/>
          <p:nvPr userDrawn="1"/>
        </p:nvGrpSpPr>
        <p:grpSpPr>
          <a:xfrm>
            <a:off x="6997701" y="3883026"/>
            <a:ext cx="412751" cy="309563"/>
            <a:chOff x="5248275" y="3883025"/>
            <a:chExt cx="309563" cy="309563"/>
          </a:xfrm>
        </p:grpSpPr>
        <p:sp>
          <p:nvSpPr>
            <p:cNvPr id="251" name="Freeform 213"/>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52" name="Freeform 214"/>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53" name="Freeform 215"/>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54" name="Freeform 216"/>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55" name="Freeform 217"/>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56" name="Freeform 218"/>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57" name="Freeform 219"/>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58" name="Group 257"/>
          <p:cNvGrpSpPr/>
          <p:nvPr userDrawn="1"/>
        </p:nvGrpSpPr>
        <p:grpSpPr>
          <a:xfrm>
            <a:off x="6720418" y="4292601"/>
            <a:ext cx="294217"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0" name="Freeform 221"/>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61" name="Group 260"/>
          <p:cNvGrpSpPr/>
          <p:nvPr userDrawn="1"/>
        </p:nvGrpSpPr>
        <p:grpSpPr>
          <a:xfrm>
            <a:off x="9017000" y="1933576"/>
            <a:ext cx="546101"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3" name="Freeform 223"/>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4" name="Freeform 224"/>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6" name="Freeform 226"/>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7" name="Freeform 227"/>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
        <p:nvSpPr>
          <p:cNvPr id="269" name="Freeform 229"/>
          <p:cNvSpPr>
            <a:spLocks noEditPoints="1"/>
          </p:cNvSpPr>
          <p:nvPr userDrawn="1"/>
        </p:nvSpPr>
        <p:spPr bwMode="auto">
          <a:xfrm>
            <a:off x="9207500" y="3378201"/>
            <a:ext cx="603251"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nvGrpSpPr>
          <p:cNvPr id="270" name="Group 269"/>
          <p:cNvGrpSpPr/>
          <p:nvPr userDrawn="1"/>
        </p:nvGrpSpPr>
        <p:grpSpPr>
          <a:xfrm>
            <a:off x="8955617" y="2667001"/>
            <a:ext cx="55668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2">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grpSp>
        <p:nvGrpSpPr>
          <p:cNvPr id="274" name="Group 273"/>
          <p:cNvGrpSpPr/>
          <p:nvPr userDrawn="1"/>
        </p:nvGrpSpPr>
        <p:grpSpPr>
          <a:xfrm>
            <a:off x="8940801" y="781050"/>
            <a:ext cx="626535" cy="339726"/>
            <a:chOff x="6705600" y="781050"/>
            <a:chExt cx="469901" cy="339726"/>
          </a:xfrm>
        </p:grpSpPr>
        <p:sp>
          <p:nvSpPr>
            <p:cNvPr id="275" name="Freeform 231"/>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76" name="Freeform 232"/>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77" name="Freeform 233"/>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78" name="Freeform 234"/>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79" name="Freeform 235"/>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1" name="Freeform 237"/>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2" name="Freeform 238"/>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3" name="Freeform 239"/>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4" name="Freeform 240"/>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5" name="Freeform 241"/>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6" name="Freeform 242"/>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7" name="Freeform 243"/>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8" name="Freeform 244"/>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89" name="Freeform 245"/>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0" name="Freeform 246"/>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1" name="Freeform 247"/>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2" name="Freeform 248"/>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3" name="Freeform 249"/>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4" name="Freeform 250"/>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5" name="Freeform 251"/>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6" name="Freeform 252"/>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7" name="Freeform 253"/>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8" name="Freeform 254"/>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299" name="Freeform 255"/>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00" name="Freeform 256"/>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01" name="Freeform 257"/>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302" name="Freeform 258"/>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grpSp>
    </p:spTree>
    <p:extLst>
      <p:ext uri="{BB962C8B-B14F-4D97-AF65-F5344CB8AC3E}">
        <p14:creationId xmlns:p14="http://schemas.microsoft.com/office/powerpoint/2010/main" val="4831506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prstClr val="black">
                    <a:tint val="75000"/>
                  </a:prstClr>
                </a:solidFill>
              </a:rPr>
              <a:pPr/>
              <a:t>‹#›</a:t>
            </a:fld>
            <a:endParaRPr lang="en">
              <a:solidFill>
                <a:prstClr val="black">
                  <a:tint val="75000"/>
                </a:prstClr>
              </a:solidFill>
            </a:endParaRPr>
          </a:p>
        </p:txBody>
      </p:sp>
      <p:sp>
        <p:nvSpPr>
          <p:cNvPr id="20" name="Google Shape;20;p4"/>
          <p:cNvSpPr/>
          <p:nvPr/>
        </p:nvSpPr>
        <p:spPr>
          <a:xfrm>
            <a:off x="9283035" y="751470"/>
            <a:ext cx="2908300" cy="137333"/>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91425" tIns="45700" rIns="91425" bIns="45700" anchor="t" anchorCtr="0">
            <a:noAutofit/>
          </a:bodyPr>
          <a:lstStyle/>
          <a:p>
            <a:endParaRPr sz="1800">
              <a:solidFill>
                <a:srgbClr val="000000"/>
              </a:solidFill>
              <a:ea typeface="Calibri"/>
              <a:cs typeface="Calibri"/>
              <a:sym typeface="Calibri"/>
            </a:endParaRPr>
          </a:p>
        </p:txBody>
      </p:sp>
      <p:sp>
        <p:nvSpPr>
          <p:cNvPr id="21" name="Google Shape;21;p4"/>
          <p:cNvSpPr/>
          <p:nvPr/>
        </p:nvSpPr>
        <p:spPr>
          <a:xfrm>
            <a:off x="9105235" y="751470"/>
            <a:ext cx="368300" cy="137333"/>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91425" tIns="45700" rIns="91425" bIns="45700" anchor="t" anchorCtr="0">
            <a:noAutofit/>
          </a:bodyPr>
          <a:lstStyle/>
          <a:p>
            <a:endParaRPr sz="1800">
              <a:solidFill>
                <a:srgbClr val="000000"/>
              </a:solidFill>
              <a:ea typeface="Calibri"/>
              <a:cs typeface="Calibri"/>
              <a:sym typeface="Calibri"/>
            </a:endParaRPr>
          </a:p>
        </p:txBody>
      </p:sp>
      <p:sp>
        <p:nvSpPr>
          <p:cNvPr id="22" name="Google Shape;22;p4"/>
          <p:cNvSpPr/>
          <p:nvPr/>
        </p:nvSpPr>
        <p:spPr>
          <a:xfrm>
            <a:off x="-666" y="751470"/>
            <a:ext cx="9309100" cy="137333"/>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91425" tIns="45700" rIns="91425" bIns="45700" anchor="t" anchorCtr="0">
            <a:noAutofit/>
          </a:bodyPr>
          <a:lstStyle/>
          <a:p>
            <a:endParaRPr sz="1800">
              <a:solidFill>
                <a:srgbClr val="000000"/>
              </a:solidFill>
              <a:ea typeface="Calibri"/>
              <a:cs typeface="Calibri"/>
              <a:sym typeface="Calibri"/>
            </a:endParaRPr>
          </a:p>
        </p:txBody>
      </p:sp>
    </p:spTree>
    <p:extLst>
      <p:ext uri="{BB962C8B-B14F-4D97-AF65-F5344CB8AC3E}">
        <p14:creationId xmlns:p14="http://schemas.microsoft.com/office/powerpoint/2010/main" val="110098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4D71"/>
                </a:solidFill>
                <a:latin typeface="Calibri"/>
                <a:cs typeface="Calibri"/>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4/23/2019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02870"/>
            <a:fld id="{81D60167-4931-47E6-BA6A-407CBD079E47}" type="slidenum">
              <a:rPr lang="en-CA" spc="-10" smtClean="0"/>
              <a:pPr marL="102870"/>
              <a:t>‹#›</a:t>
            </a:fld>
            <a:endParaRPr lang="en-CA" spc="-10" dirty="0"/>
          </a:p>
        </p:txBody>
      </p:sp>
    </p:spTree>
    <p:extLst>
      <p:ext uri="{BB962C8B-B14F-4D97-AF65-F5344CB8AC3E}">
        <p14:creationId xmlns:p14="http://schemas.microsoft.com/office/powerpoint/2010/main" val="368874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4D7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4/23/2019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02870"/>
            <a:fld id="{81D60167-4931-47E6-BA6A-407CBD079E47}" type="slidenum">
              <a:rPr lang="en-CA" spc="-10" smtClean="0"/>
              <a:pPr marL="102870"/>
              <a:t>‹#›</a:t>
            </a:fld>
            <a:endParaRPr lang="en-CA" spc="-10" dirty="0"/>
          </a:p>
        </p:txBody>
      </p:sp>
    </p:spTree>
    <p:extLst>
      <p:ext uri="{BB962C8B-B14F-4D97-AF65-F5344CB8AC3E}">
        <p14:creationId xmlns:p14="http://schemas.microsoft.com/office/powerpoint/2010/main" val="78348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4/23/2019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02870"/>
            <a:fld id="{81D60167-4931-47E6-BA6A-407CBD079E47}" type="slidenum">
              <a:rPr lang="en-CA" spc="-10" smtClean="0"/>
              <a:pPr marL="102870"/>
              <a:t>‹#›</a:t>
            </a:fld>
            <a:endParaRPr lang="en-CA" spc="-10" dirty="0"/>
          </a:p>
        </p:txBody>
      </p:sp>
    </p:spTree>
    <p:extLst>
      <p:ext uri="{BB962C8B-B14F-4D97-AF65-F5344CB8AC3E}">
        <p14:creationId xmlns:p14="http://schemas.microsoft.com/office/powerpoint/2010/main" val="265193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7" y="2127978"/>
            <a:ext cx="9585011" cy="987095"/>
          </a:xfrm>
          <a:prstGeom prst="rect">
            <a:avLst/>
          </a:prstGeom>
        </p:spPr>
        <p:txBody>
          <a:bodyPr anchor="t"/>
          <a:lstStyle>
            <a:lvl1pPr algn="ctr">
              <a:defRPr sz="6600" b="0" cap="none" baseline="0">
                <a:solidFill>
                  <a:schemeClr val="tx2"/>
                </a:solidFill>
              </a:defRPr>
            </a:lvl1pPr>
          </a:lstStyle>
          <a:p>
            <a:r>
              <a:rPr lang="en-US"/>
              <a:t>Section title</a:t>
            </a:r>
            <a:endParaRPr lang="en-C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336714" y="3104964"/>
            <a:ext cx="5512513" cy="4235688"/>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flipV="1">
            <a:off x="-336715" y="4155922"/>
            <a:ext cx="4148667" cy="2931033"/>
          </a:xfrm>
          <a:prstGeom prst="rect">
            <a:avLst/>
          </a:prstGeom>
        </p:spPr>
      </p:pic>
      <p:sp>
        <p:nvSpPr>
          <p:cNvPr id="13"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25802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withEffec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p:nvPr userDrawn="1"/>
        </p:nvSpPr>
        <p:spPr bwMode="auto">
          <a:xfrm>
            <a:off x="9283025" y="563605"/>
            <a:ext cx="29083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5" name="Freeform 14"/>
          <p:cNvSpPr/>
          <p:nvPr userDrawn="1"/>
        </p:nvSpPr>
        <p:spPr bwMode="auto">
          <a:xfrm>
            <a:off x="9105225" y="563605"/>
            <a:ext cx="368300"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6" name="Freeform 13"/>
          <p:cNvSpPr/>
          <p:nvPr userDrawn="1"/>
        </p:nvSpPr>
        <p:spPr bwMode="auto">
          <a:xfrm>
            <a:off x="-677" y="563605"/>
            <a:ext cx="9309101"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solidFill>
                <a:prstClr val="black"/>
              </a:solidFill>
            </a:endParaRPr>
          </a:p>
        </p:txBody>
      </p:sp>
      <p:sp>
        <p:nvSpPr>
          <p:cNvPr id="17" name="Title 1"/>
          <p:cNvSpPr>
            <a:spLocks noGrp="1"/>
          </p:cNvSpPr>
          <p:nvPr>
            <p:ph type="ctrTitle" hasCustomPrompt="1"/>
          </p:nvPr>
        </p:nvSpPr>
        <p:spPr>
          <a:xfrm>
            <a:off x="1103445" y="2060849"/>
            <a:ext cx="10270067"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p:cNvSpPr>
            <a:spLocks noGrp="1"/>
          </p:cNvSpPr>
          <p:nvPr>
            <p:ph type="body" sz="quarter" idx="13" hasCustomPrompt="1"/>
          </p:nvPr>
        </p:nvSpPr>
        <p:spPr>
          <a:xfrm>
            <a:off x="1103446" y="2708920"/>
            <a:ext cx="10273141" cy="720080"/>
          </a:xfrm>
          <a:prstGeom prst="rect">
            <a:avLst/>
          </a:prstGeom>
        </p:spPr>
        <p:txBody>
          <a:bodyPr/>
          <a:lstStyle>
            <a:lvl1pPr marL="0" indent="0">
              <a:buNone/>
              <a:defRPr sz="2400">
                <a:solidFill>
                  <a:schemeClr val="accent3"/>
                </a:solidFill>
              </a:defRPr>
            </a:lvl1pPr>
          </a:lstStyle>
          <a:p>
            <a:pPr lvl="0"/>
            <a:r>
              <a:rPr lang="en-US"/>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
        <p:nvSpPr>
          <p:cNvPr id="21"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546494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41701970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6" name="Title 1"/>
          <p:cNvSpPr>
            <a:spLocks noGrp="1"/>
          </p:cNvSpPr>
          <p:nvPr>
            <p:ph type="title" hasCustomPrompt="1"/>
          </p:nvPr>
        </p:nvSpPr>
        <p:spPr>
          <a:xfrm>
            <a:off x="2434641" y="4617626"/>
            <a:ext cx="7309764" cy="467559"/>
          </a:xfrm>
          <a:prstGeom prst="rect">
            <a:avLst/>
          </a:prstGeom>
        </p:spPr>
        <p:txBody>
          <a:bodyPr anchor="t"/>
          <a:lstStyle>
            <a:lvl1pPr algn="l">
              <a:defRPr sz="1800" b="1" baseline="0">
                <a:solidFill>
                  <a:schemeClr val="tx2"/>
                </a:solidFill>
              </a:defRPr>
            </a:lvl1pPr>
          </a:lstStyle>
          <a:p>
            <a:r>
              <a:rPr lang="en-US"/>
              <a:t>Photo Caption</a:t>
            </a:r>
            <a:endParaRPr lang="en-CA"/>
          </a:p>
        </p:txBody>
      </p:sp>
      <p:sp>
        <p:nvSpPr>
          <p:cNvPr id="17" name="Picture Placeholder 2"/>
          <p:cNvSpPr>
            <a:spLocks noGrp="1"/>
          </p:cNvSpPr>
          <p:nvPr>
            <p:ph type="pic" idx="1" hasCustomPrompt="1"/>
          </p:nvPr>
        </p:nvSpPr>
        <p:spPr>
          <a:xfrm>
            <a:off x="2429205" y="1196752"/>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19" name="Rectangle 18"/>
          <p:cNvSpPr/>
          <p:nvPr userDrawn="1"/>
        </p:nvSpPr>
        <p:spPr>
          <a:xfrm>
            <a:off x="2429206" y="4617133"/>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solidFill>
                <a:prstClr val="white"/>
              </a:solidFill>
            </a:endParaRPr>
          </a:p>
        </p:txBody>
      </p:sp>
    </p:spTree>
    <p:extLst>
      <p:ext uri="{BB962C8B-B14F-4D97-AF65-F5344CB8AC3E}">
        <p14:creationId xmlns:p14="http://schemas.microsoft.com/office/powerpoint/2010/main" val="399904566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12191999" cy="6857998"/>
          </a:xfrm>
          <a:prstGeom prst="rect">
            <a:avLst/>
          </a:prstGeom>
          <a:blipFill>
            <a:blip r:embed="rId7" cstate="print"/>
            <a:stretch>
              <a:fillRect/>
            </a:stretch>
          </a:blipFill>
        </p:spPr>
        <p:txBody>
          <a:bodyPr wrap="square" lIns="0" tIns="0" rIns="0" bIns="0" rtlCol="0"/>
          <a:lstStyle/>
          <a:p>
            <a:endParaRPr sz="1800">
              <a:solidFill>
                <a:prstClr val="black"/>
              </a:solidFill>
            </a:endParaRPr>
          </a:p>
        </p:txBody>
      </p:sp>
      <p:sp>
        <p:nvSpPr>
          <p:cNvPr id="2" name="Holder 2"/>
          <p:cNvSpPr>
            <a:spLocks noGrp="1"/>
          </p:cNvSpPr>
          <p:nvPr>
            <p:ph type="title"/>
          </p:nvPr>
        </p:nvSpPr>
        <p:spPr>
          <a:xfrm>
            <a:off x="140556" y="105313"/>
            <a:ext cx="11910889" cy="430887"/>
          </a:xfrm>
          <a:prstGeom prst="rect">
            <a:avLst/>
          </a:prstGeom>
        </p:spPr>
        <p:txBody>
          <a:bodyPr wrap="square" lIns="0" tIns="0" rIns="0" bIns="0">
            <a:spAutoFit/>
          </a:bodyPr>
          <a:lstStyle>
            <a:lvl1pPr>
              <a:defRPr sz="2800" b="1" i="0">
                <a:solidFill>
                  <a:srgbClr val="004D71"/>
                </a:solidFill>
                <a:latin typeface="Calibri"/>
                <a:cs typeface="Calibri"/>
              </a:defRPr>
            </a:lvl1pPr>
          </a:lstStyle>
          <a:p>
            <a:endParaRPr/>
          </a:p>
        </p:txBody>
      </p:sp>
      <p:sp>
        <p:nvSpPr>
          <p:cNvPr id="3" name="Holder 3"/>
          <p:cNvSpPr>
            <a:spLocks noGrp="1"/>
          </p:cNvSpPr>
          <p:nvPr>
            <p:ph type="body" idx="1"/>
          </p:nvPr>
        </p:nvSpPr>
        <p:spPr>
          <a:xfrm>
            <a:off x="657718" y="1260633"/>
            <a:ext cx="10876564" cy="369332"/>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1" y="6377940"/>
            <a:ext cx="3901439"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4/23/2019</a:t>
            </a:fld>
            <a:endParaRPr lang="en-US">
              <a:solidFill>
                <a:prstClr val="black">
                  <a:tint val="75000"/>
                </a:prstClr>
              </a:solidFill>
            </a:endParaRPr>
          </a:p>
        </p:txBody>
      </p:sp>
      <p:sp>
        <p:nvSpPr>
          <p:cNvPr id="6" name="Holder 6"/>
          <p:cNvSpPr>
            <a:spLocks noGrp="1"/>
          </p:cNvSpPr>
          <p:nvPr>
            <p:ph type="sldNum" sz="quarter" idx="7"/>
          </p:nvPr>
        </p:nvSpPr>
        <p:spPr>
          <a:xfrm>
            <a:off x="11217318" y="6463728"/>
            <a:ext cx="275167" cy="369332"/>
          </a:xfrm>
          <a:prstGeom prst="rect">
            <a:avLst/>
          </a:prstGeom>
        </p:spPr>
        <p:txBody>
          <a:bodyPr wrap="square" lIns="0" tIns="0" rIns="0" bIns="0">
            <a:spAutoFit/>
          </a:bodyPr>
          <a:lstStyle>
            <a:lvl1pPr>
              <a:defRPr sz="1200" b="0" i="0">
                <a:solidFill>
                  <a:srgbClr val="8A8A8A"/>
                </a:solidFill>
                <a:latin typeface="Calibri"/>
                <a:cs typeface="Calibri"/>
              </a:defRPr>
            </a:lvl1pPr>
          </a:lstStyle>
          <a:p>
            <a:pPr marL="102870"/>
            <a:fld id="{81D60167-4931-47E6-BA6A-407CBD079E47}" type="slidenum">
              <a:rPr lang="en-CA" spc="-10" smtClean="0"/>
              <a:pPr marL="102870"/>
              <a:t>‹#›</a:t>
            </a:fld>
            <a:endParaRPr lang="en-CA" spc="-10" dirty="0"/>
          </a:p>
        </p:txBody>
      </p:sp>
      <p:sp>
        <p:nvSpPr>
          <p:cNvPr id="8" name="hl"/>
          <p:cNvSpPr txBox="1"/>
          <p:nvPr userDrawn="1"/>
        </p:nvSpPr>
        <p:spPr>
          <a:xfrm>
            <a:off x="0" y="0"/>
            <a:ext cx="12192000" cy="369332"/>
          </a:xfrm>
          <a:prstGeom prst="rect">
            <a:avLst/>
          </a:prstGeom>
          <a:noFill/>
        </p:spPr>
        <p:txBody>
          <a:bodyPr vert="horz" rtlCol="0">
            <a:spAutoFit/>
          </a:bodyPr>
          <a:lstStyle/>
          <a:p>
            <a:endParaRPr lang="en-CA">
              <a:solidFill>
                <a:schemeClr val="tx1"/>
              </a:solidFill>
            </a:endParaRPr>
          </a:p>
        </p:txBody>
      </p:sp>
    </p:spTree>
    <p:extLst>
      <p:ext uri="{BB962C8B-B14F-4D97-AF65-F5344CB8AC3E}">
        <p14:creationId xmlns:p14="http://schemas.microsoft.com/office/powerpoint/2010/main" val="2395595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2" name="hl"/>
          <p:cNvSpPr txBox="1"/>
          <p:nvPr userDrawn="1"/>
        </p:nvSpPr>
        <p:spPr>
          <a:xfrm>
            <a:off x="0" y="0"/>
            <a:ext cx="12192000" cy="369332"/>
          </a:xfrm>
          <a:prstGeom prst="rect">
            <a:avLst/>
          </a:prstGeom>
          <a:noFill/>
        </p:spPr>
        <p:txBody>
          <a:bodyPr vert="horz" rtlCol="0">
            <a:spAutoFit/>
          </a:bodyPr>
          <a:lstStyle/>
          <a:p>
            <a:endParaRPr lang="en-CA">
              <a:solidFill>
                <a:schemeClr val="tx1"/>
              </a:solidFill>
            </a:endParaRPr>
          </a:p>
        </p:txBody>
      </p:sp>
    </p:spTree>
    <p:extLst>
      <p:ext uri="{BB962C8B-B14F-4D97-AF65-F5344CB8AC3E}">
        <p14:creationId xmlns:p14="http://schemas.microsoft.com/office/powerpoint/2010/main" val="386842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729" r:id="rId10"/>
    <p:sldLayoutId id="2147483730" r:id="rId11"/>
    <p:sldLayoutId id="2147483731" r:id="rId12"/>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2" name="hl"/>
          <p:cNvSpPr txBox="1"/>
          <p:nvPr userDrawn="1"/>
        </p:nvSpPr>
        <p:spPr>
          <a:xfrm>
            <a:off x="0" y="0"/>
            <a:ext cx="12192000" cy="369332"/>
          </a:xfrm>
          <a:prstGeom prst="rect">
            <a:avLst/>
          </a:prstGeom>
          <a:noFill/>
        </p:spPr>
        <p:txBody>
          <a:bodyPr vert="horz" rtlCol="0">
            <a:spAutoFit/>
          </a:bodyPr>
          <a:lstStyle/>
          <a:p>
            <a:endParaRPr lang="en-CA">
              <a:solidFill>
                <a:schemeClr val="tx1"/>
              </a:solidFill>
            </a:endParaRPr>
          </a:p>
        </p:txBody>
      </p:sp>
    </p:spTree>
    <p:extLst>
      <p:ext uri="{BB962C8B-B14F-4D97-AF65-F5344CB8AC3E}">
        <p14:creationId xmlns:p14="http://schemas.microsoft.com/office/powerpoint/2010/main" val="5422412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hyperlink" Target="mailto:nextgen-prochainegen@tbs-sct.gc.ca"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7.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diagramLayout" Target="../diagrams/layout1.xml"/><Relationship Id="rId3" Type="http://schemas.openxmlformats.org/officeDocument/2006/relationships/tags" Target="../tags/tag15.xml"/><Relationship Id="rId21" Type="http://schemas.microsoft.com/office/2007/relationships/diagramDrawing" Target="../diagrams/drawing1.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diagramData" Target="../diagrams/data1.xml"/><Relationship Id="rId2" Type="http://schemas.openxmlformats.org/officeDocument/2006/relationships/tags" Target="../tags/tag14.xml"/><Relationship Id="rId16" Type="http://schemas.openxmlformats.org/officeDocument/2006/relationships/notesSlide" Target="../notesSlides/notesSlide4.xml"/><Relationship Id="rId20" Type="http://schemas.openxmlformats.org/officeDocument/2006/relationships/diagramColors" Target="../diagrams/colors1.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slideLayout" Target="../slideLayouts/slideLayout16.xml"/><Relationship Id="rId10" Type="http://schemas.openxmlformats.org/officeDocument/2006/relationships/tags" Target="../tags/tag22.xml"/><Relationship Id="rId19" Type="http://schemas.openxmlformats.org/officeDocument/2006/relationships/diagramQuickStyle" Target="../diagrams/quickStyle1.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notesSlide" Target="../notesSlides/notesSlide6.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28.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4334" y="2671095"/>
            <a:ext cx="8640559" cy="977270"/>
          </a:xfrm>
        </p:spPr>
        <p:txBody>
          <a:bodyPr/>
          <a:lstStyle/>
          <a:p>
            <a:r>
              <a:rPr lang="fr-CA" sz="4400" dirty="0"/>
              <a:t>Prochaine génération RH et </a:t>
            </a:r>
            <a:r>
              <a:rPr lang="fr-CA" sz="4400" dirty="0" smtClean="0"/>
              <a:t>paye</a:t>
            </a:r>
            <a:br>
              <a:rPr lang="fr-CA" sz="4400" dirty="0" smtClean="0"/>
            </a:br>
            <a:r>
              <a:rPr lang="fr-CA" sz="2400" dirty="0"/>
              <a:t/>
            </a:r>
            <a:br>
              <a:rPr lang="fr-CA" sz="2400" dirty="0"/>
            </a:br>
            <a:endParaRPr lang="fr-CA" sz="2400" dirty="0"/>
          </a:p>
        </p:txBody>
      </p:sp>
      <p:pic>
        <p:nvPicPr>
          <p:cNvPr id="4" name="Picture 3">
            <a:extLst>
              <a:ext uri="{FF2B5EF4-FFF2-40B4-BE49-F238E27FC236}">
                <a16:creationId xmlns:a16="http://schemas.microsoft.com/office/drawing/2014/main" xmlns="" id="{8C8613BF-261D-43C1-9C47-7F8AF01101C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30706" y="908720"/>
            <a:ext cx="4265295" cy="393700"/>
          </a:xfrm>
          <a:prstGeom prst="rect">
            <a:avLst/>
          </a:prstGeom>
        </p:spPr>
      </p:pic>
    </p:spTree>
    <p:extLst>
      <p:ext uri="{BB962C8B-B14F-4D97-AF65-F5344CB8AC3E}">
        <p14:creationId xmlns:p14="http://schemas.microsoft.com/office/powerpoint/2010/main" val="404398524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1554995" y="1592796"/>
            <a:ext cx="9144000" cy="302433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a:solidFill>
                  <a:schemeClr val="bg1"/>
                </a:solidFill>
              </a:rPr>
              <a:t>Merci!</a:t>
            </a:r>
          </a:p>
        </p:txBody>
      </p:sp>
      <p:sp>
        <p:nvSpPr>
          <p:cNvPr id="6" name="TextBox 5"/>
          <p:cNvSpPr txBox="1"/>
          <p:nvPr>
            <p:custDataLst>
              <p:tags r:id="rId2"/>
            </p:custDataLst>
          </p:nvPr>
        </p:nvSpPr>
        <p:spPr>
          <a:xfrm>
            <a:off x="1554995" y="4617132"/>
            <a:ext cx="9010002" cy="640720"/>
          </a:xfrm>
          <a:prstGeom prst="rect">
            <a:avLst/>
          </a:prstGeom>
          <a:noFill/>
        </p:spPr>
        <p:txBody>
          <a:bodyPr wrap="square" rtlCol="0">
            <a:spAutoFit/>
          </a:bodyPr>
          <a:lstStyle/>
          <a:p>
            <a:pPr algn="ctr"/>
            <a:r>
              <a:rPr lang="en-CA" dirty="0"/>
              <a:t>Si </a:t>
            </a:r>
            <a:r>
              <a:rPr lang="en-CA" dirty="0" err="1"/>
              <a:t>vous</a:t>
            </a:r>
            <a:r>
              <a:rPr lang="en-CA" dirty="0"/>
              <a:t> </a:t>
            </a:r>
            <a:r>
              <a:rPr lang="en-CA" dirty="0" err="1"/>
              <a:t>avez</a:t>
            </a:r>
            <a:r>
              <a:rPr lang="en-CA" dirty="0"/>
              <a:t> des </a:t>
            </a:r>
            <a:r>
              <a:rPr lang="en-CA" dirty="0" smtClean="0"/>
              <a:t>questions </a:t>
            </a:r>
            <a:r>
              <a:rPr lang="en-CA" dirty="0" err="1" smtClean="0"/>
              <a:t>ou</a:t>
            </a:r>
            <a:r>
              <a:rPr lang="en-CA" dirty="0" smtClean="0"/>
              <a:t> </a:t>
            </a:r>
            <a:r>
              <a:rPr lang="en-CA" dirty="0"/>
              <a:t>des </a:t>
            </a:r>
            <a:r>
              <a:rPr lang="en-CA" dirty="0" err="1"/>
              <a:t>commentaires</a:t>
            </a:r>
            <a:r>
              <a:rPr lang="en-CA" dirty="0"/>
              <a:t>, </a:t>
            </a:r>
            <a:r>
              <a:rPr lang="en-CA" dirty="0" err="1"/>
              <a:t>vous</a:t>
            </a:r>
            <a:r>
              <a:rPr lang="en-CA" dirty="0"/>
              <a:t> </a:t>
            </a:r>
            <a:r>
              <a:rPr lang="en-CA" dirty="0" err="1"/>
              <a:t>pouvez</a:t>
            </a:r>
            <a:r>
              <a:rPr lang="en-CA" dirty="0"/>
              <a:t> nous </a:t>
            </a:r>
            <a:r>
              <a:rPr lang="en-CA" dirty="0" err="1"/>
              <a:t>joindre</a:t>
            </a:r>
            <a:r>
              <a:rPr lang="en-CA" dirty="0"/>
              <a:t> à </a:t>
            </a:r>
            <a:r>
              <a:rPr lang="en-CA" dirty="0">
                <a:solidFill>
                  <a:srgbClr val="8F161E"/>
                </a:solidFill>
                <a:hlinkClick r:id="rId4"/>
              </a:rPr>
              <a:t>nextgen-prochainegen@tbs-sct.gc.ca</a:t>
            </a:r>
            <a:r>
              <a:rPr lang="en-CA" dirty="0">
                <a:solidFill>
                  <a:srgbClr val="8F161E"/>
                </a:solidFill>
              </a:rPr>
              <a:t> </a:t>
            </a:r>
          </a:p>
        </p:txBody>
      </p:sp>
    </p:spTree>
    <p:extLst>
      <p:ext uri="{BB962C8B-B14F-4D97-AF65-F5344CB8AC3E}">
        <p14:creationId xmlns:p14="http://schemas.microsoft.com/office/powerpoint/2010/main" val="139811886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39516" y="260648"/>
            <a:ext cx="5432982" cy="482626"/>
          </a:xfrm>
        </p:spPr>
        <p:txBody>
          <a:bodyPr/>
          <a:lstStyle/>
          <a:p>
            <a:r>
              <a:rPr lang="fr-CA" b="1" dirty="0" smtClean="0"/>
              <a:t>Prochaine génération – Le mandat</a:t>
            </a:r>
            <a:endParaRPr lang="fr-CA" b="1" dirty="0"/>
          </a:p>
        </p:txBody>
      </p:sp>
      <p:sp>
        <p:nvSpPr>
          <p:cNvPr id="4" name="Slide Number Placeholder 3"/>
          <p:cNvSpPr>
            <a:spLocks noGrp="1"/>
          </p:cNvSpPr>
          <p:nvPr>
            <p:ph type="sldNum" sz="quarter" idx="12"/>
          </p:nvPr>
        </p:nvSpPr>
        <p:spPr>
          <a:xfrm>
            <a:off x="9552972" y="6293123"/>
            <a:ext cx="2133600" cy="365125"/>
          </a:xfrm>
        </p:spPr>
        <p:txBody>
          <a:bodyPr/>
          <a:lstStyle/>
          <a:p>
            <a:r>
              <a:rPr lang="fr-CA" dirty="0" smtClean="0"/>
              <a:t>1</a:t>
            </a:r>
            <a:endParaRPr lang="fr-CA" dirty="0"/>
          </a:p>
        </p:txBody>
      </p:sp>
      <p:sp>
        <p:nvSpPr>
          <p:cNvPr id="6" name="TextBox 10"/>
          <p:cNvSpPr txBox="1"/>
          <p:nvPr/>
        </p:nvSpPr>
        <p:spPr>
          <a:xfrm>
            <a:off x="3964495" y="1267057"/>
            <a:ext cx="6376050" cy="9153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latin typeface="+mj-lt"/>
                <a:cs typeface="Arial" panose="020B0604020202020204" pitchFamily="34" charset="0"/>
              </a:rPr>
              <a:t>Dans le Budget de 2018, le gouvernement a annoncé son intention de trouver des options pour un système de paye durable à long terme.</a:t>
            </a:r>
          </a:p>
        </p:txBody>
      </p:sp>
      <p:sp>
        <p:nvSpPr>
          <p:cNvPr id="7" name="TextBox 11"/>
          <p:cNvSpPr txBox="1"/>
          <p:nvPr/>
        </p:nvSpPr>
        <p:spPr>
          <a:xfrm>
            <a:off x="3550983" y="2421074"/>
            <a:ext cx="6789975" cy="11899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latin typeface="+mj-lt"/>
                <a:cs typeface="Arial" panose="020B0604020202020204" pitchFamily="34" charset="0"/>
              </a:rPr>
              <a:t>Le BDPI, à titre de conseiller numérique, et le BDPRH, à titre de propriétaire fonctionnel, travaillent ensemble en tant qu’équipe de la prochaine génération pour déterminer les options qui seront présentées au printemps 2019.</a:t>
            </a:r>
          </a:p>
        </p:txBody>
      </p:sp>
      <p:sp>
        <p:nvSpPr>
          <p:cNvPr id="8" name="TextBox 12"/>
          <p:cNvSpPr txBox="1"/>
          <p:nvPr/>
        </p:nvSpPr>
        <p:spPr>
          <a:xfrm>
            <a:off x="3964496" y="3739588"/>
            <a:ext cx="6278237" cy="11899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latin typeface="+mj-lt"/>
                <a:cs typeface="Arial" panose="020B0604020202020204" pitchFamily="34" charset="0"/>
              </a:rPr>
              <a:t>L’équipe de la Prochaine génération a amorcé un dialogue itératif avec les fournisseurs afin de déterminer les options technologiques qui répondront aux besoins du GC en matière de RH et de paye.</a:t>
            </a:r>
          </a:p>
        </p:txBody>
      </p:sp>
      <p:sp>
        <p:nvSpPr>
          <p:cNvPr id="9" name="Hexagon 8"/>
          <p:cNvSpPr/>
          <p:nvPr>
            <p:custDataLst>
              <p:tags r:id="rId1"/>
            </p:custDataLst>
          </p:nvPr>
        </p:nvSpPr>
        <p:spPr>
          <a:xfrm rot="5400000">
            <a:off x="2455095" y="1075850"/>
            <a:ext cx="1395047" cy="1295401"/>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dirty="0"/>
          </a:p>
        </p:txBody>
      </p:sp>
      <p:sp>
        <p:nvSpPr>
          <p:cNvPr id="10" name="Hexagon 9"/>
          <p:cNvSpPr/>
          <p:nvPr>
            <p:custDataLst>
              <p:tags r:id="rId2"/>
            </p:custDataLst>
          </p:nvPr>
        </p:nvSpPr>
        <p:spPr>
          <a:xfrm rot="5400000">
            <a:off x="1755081" y="2294187"/>
            <a:ext cx="1395047" cy="129540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dirty="0"/>
          </a:p>
        </p:txBody>
      </p:sp>
      <p:sp>
        <p:nvSpPr>
          <p:cNvPr id="11" name="Hexagon 10"/>
          <p:cNvSpPr/>
          <p:nvPr>
            <p:custDataLst>
              <p:tags r:id="rId3"/>
            </p:custDataLst>
          </p:nvPr>
        </p:nvSpPr>
        <p:spPr>
          <a:xfrm rot="5400000">
            <a:off x="2447874" y="3560001"/>
            <a:ext cx="1395047" cy="1295401"/>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dirty="0"/>
          </a:p>
        </p:txBody>
      </p:sp>
      <p:sp>
        <p:nvSpPr>
          <p:cNvPr id="15" name="Hexagon 14"/>
          <p:cNvSpPr/>
          <p:nvPr>
            <p:custDataLst>
              <p:tags r:id="rId4"/>
            </p:custDataLst>
          </p:nvPr>
        </p:nvSpPr>
        <p:spPr>
          <a:xfrm rot="5400000">
            <a:off x="1689694" y="4809533"/>
            <a:ext cx="1395047" cy="1295401"/>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dirty="0"/>
          </a:p>
        </p:txBody>
      </p:sp>
      <p:sp>
        <p:nvSpPr>
          <p:cNvPr id="16" name="TextBox 12"/>
          <p:cNvSpPr txBox="1"/>
          <p:nvPr/>
        </p:nvSpPr>
        <p:spPr>
          <a:xfrm>
            <a:off x="3550983" y="4974609"/>
            <a:ext cx="6692163" cy="11899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a:latin typeface="+mj-lt"/>
                <a:cs typeface="Arial" panose="020B0604020202020204" pitchFamily="34" charset="0"/>
              </a:rPr>
              <a:t>Une nouvelle solution sera guidée par les besoins opérationnels du GC, qui seront éclairés par la mobilisation des employés, des syndicats et des praticiens des RH à toutes les étapes de la conception et de l’exécution.</a:t>
            </a:r>
          </a:p>
        </p:txBody>
      </p:sp>
    </p:spTree>
    <p:extLst>
      <p:ext uri="{BB962C8B-B14F-4D97-AF65-F5344CB8AC3E}">
        <p14:creationId xmlns:p14="http://schemas.microsoft.com/office/powerpoint/2010/main" val="249776725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CA" dirty="0">
                <a:solidFill>
                  <a:prstClr val="black">
                    <a:tint val="75000"/>
                  </a:prstClr>
                </a:solidFill>
              </a:rPr>
              <a:t>2</a:t>
            </a:r>
          </a:p>
        </p:txBody>
      </p:sp>
      <p:sp>
        <p:nvSpPr>
          <p:cNvPr id="3" name="Text Placeholder 2"/>
          <p:cNvSpPr>
            <a:spLocks noGrp="1"/>
          </p:cNvSpPr>
          <p:nvPr>
            <p:ph type="body" sz="quarter" idx="11"/>
          </p:nvPr>
        </p:nvSpPr>
        <p:spPr>
          <a:xfrm>
            <a:off x="1739516" y="260648"/>
            <a:ext cx="5432982" cy="482626"/>
          </a:xfrm>
        </p:spPr>
        <p:txBody>
          <a:bodyPr/>
          <a:lstStyle/>
          <a:p>
            <a:r>
              <a:rPr lang="fr-CA" b="1" dirty="0"/>
              <a:t>Journée de l’industrie</a:t>
            </a:r>
          </a:p>
        </p:txBody>
      </p:sp>
      <p:pic>
        <p:nvPicPr>
          <p:cNvPr id="5" name="Picture 4"/>
          <p:cNvPicPr>
            <a:picLocks noChangeAspect="1"/>
          </p:cNvPicPr>
          <p:nvPr/>
        </p:nvPicPr>
        <p:blipFill>
          <a:blip r:embed="rId3"/>
          <a:srcRect l="42744" t="2105" r="737" b="14737"/>
          <a:stretch>
            <a:fillRect/>
          </a:stretch>
        </p:blipFill>
        <p:spPr>
          <a:xfrm>
            <a:off x="1775363" y="1885189"/>
            <a:ext cx="1815187" cy="1869813"/>
          </a:xfrm>
          <a:prstGeom prst="ellipse">
            <a:avLst/>
          </a:prstGeom>
        </p:spPr>
      </p:pic>
      <p:sp>
        <p:nvSpPr>
          <p:cNvPr id="6" name="Rectangle 5"/>
          <p:cNvSpPr/>
          <p:nvPr/>
        </p:nvSpPr>
        <p:spPr>
          <a:xfrm>
            <a:off x="1739516" y="908721"/>
            <a:ext cx="8796820" cy="646331"/>
          </a:xfrm>
          <a:prstGeom prst="rect">
            <a:avLst/>
          </a:prstGeom>
        </p:spPr>
        <p:txBody>
          <a:bodyPr wrap="square">
            <a:spAutoFit/>
          </a:bodyPr>
          <a:lstStyle/>
          <a:p>
            <a:pPr>
              <a:spcAft>
                <a:spcPts val="600"/>
              </a:spcAft>
            </a:pPr>
            <a:r>
              <a:rPr lang="fr-CA" b="1" dirty="0">
                <a:solidFill>
                  <a:prstClr val="black"/>
                </a:solidFill>
                <a:ea typeface="Calibri" panose="020F0502020204030204" pitchFamily="34" charset="0"/>
              </a:rPr>
              <a:t>L’Équipe de la prochaine génération a organisé sa première Journée de l’industrie le 19 septembre pour lancer le nouveau processus d’approvisionnement agile. </a:t>
            </a:r>
          </a:p>
        </p:txBody>
      </p:sp>
      <p:sp>
        <p:nvSpPr>
          <p:cNvPr id="7" name="Rectangle 6"/>
          <p:cNvSpPr/>
          <p:nvPr/>
        </p:nvSpPr>
        <p:spPr>
          <a:xfrm>
            <a:off x="2682956" y="5881413"/>
            <a:ext cx="7777299" cy="668180"/>
          </a:xfrm>
          <a:prstGeom prst="rect">
            <a:avLst/>
          </a:prstGeom>
        </p:spPr>
        <p:txBody>
          <a:bodyPr wrap="square">
            <a:spAutoFit/>
          </a:bodyPr>
          <a:lstStyle/>
          <a:p>
            <a:pPr>
              <a:lnSpc>
                <a:spcPct val="105000"/>
              </a:lnSpc>
              <a:spcAft>
                <a:spcPts val="800"/>
              </a:spcAft>
            </a:pPr>
            <a:r>
              <a:rPr lang="fr-CA" dirty="0">
                <a:solidFill>
                  <a:prstClr val="black"/>
                </a:solidFill>
                <a:ea typeface="Calibri" panose="020F0502020204030204" pitchFamily="34" charset="0"/>
              </a:rPr>
              <a:t>Des documents de présentation étaient accessibles au public en ligne par l’intermédiaire du Wiki ProGen.</a:t>
            </a:r>
          </a:p>
        </p:txBody>
      </p:sp>
      <p:sp>
        <p:nvSpPr>
          <p:cNvPr id="8" name="Rectangle 7"/>
          <p:cNvSpPr/>
          <p:nvPr/>
        </p:nvSpPr>
        <p:spPr>
          <a:xfrm>
            <a:off x="3719737" y="1488266"/>
            <a:ext cx="6901407" cy="1292662"/>
          </a:xfrm>
          <a:prstGeom prst="rect">
            <a:avLst/>
          </a:prstGeom>
        </p:spPr>
        <p:txBody>
          <a:bodyPr wrap="square">
            <a:spAutoFit/>
          </a:bodyPr>
          <a:lstStyle/>
          <a:p>
            <a:r>
              <a:rPr lang="fr-CA" sz="1300" dirty="0">
                <a:solidFill>
                  <a:prstClr val="black"/>
                </a:solidFill>
              </a:rPr>
              <a:t>Environ 90 participants de l’industrie, représentant 46 fournisseurs et 25 employés de différents ministères, notamment de l’Agence du revenu du Canada (ARC), de Services publics et Approvisionnement Canada (SPAC), du ministère de la Défense nationale (MDN), la Commission de la fonction publique (CFP), du Conseil de recherches en sciences naturelles et en génie (CRSNG), des Instituts de recherche en santé du Canada (IRSC) et de Services partagés Canada (SPC), étaient présents. </a:t>
            </a:r>
          </a:p>
        </p:txBody>
      </p:sp>
      <p:sp>
        <p:nvSpPr>
          <p:cNvPr id="9" name="Rectangle 8"/>
          <p:cNvSpPr/>
          <p:nvPr/>
        </p:nvSpPr>
        <p:spPr>
          <a:xfrm>
            <a:off x="2679880" y="4131567"/>
            <a:ext cx="7780376" cy="640720"/>
          </a:xfrm>
          <a:prstGeom prst="rect">
            <a:avLst/>
          </a:prstGeom>
        </p:spPr>
        <p:txBody>
          <a:bodyPr wrap="square">
            <a:spAutoFit/>
          </a:bodyPr>
          <a:lstStyle/>
          <a:p>
            <a:r>
              <a:rPr lang="fr-CA" dirty="0">
                <a:solidFill>
                  <a:prstClr val="black"/>
                </a:solidFill>
              </a:rPr>
              <a:t>Il était possible de suivre l’événement en ligne, 80 personnes y ayant participé par WebEX et 120 par YouTube Live. </a:t>
            </a:r>
          </a:p>
        </p:txBody>
      </p:sp>
      <p:cxnSp>
        <p:nvCxnSpPr>
          <p:cNvPr id="11" name="Straight Connector 10"/>
          <p:cNvCxnSpPr/>
          <p:nvPr/>
        </p:nvCxnSpPr>
        <p:spPr>
          <a:xfrm>
            <a:off x="1775362" y="3933056"/>
            <a:ext cx="8677122" cy="36004"/>
          </a:xfrm>
          <a:prstGeom prst="line">
            <a:avLst/>
          </a:prstGeom>
        </p:spPr>
        <p:style>
          <a:lnRef idx="2">
            <a:schemeClr val="accent2"/>
          </a:lnRef>
          <a:fillRef idx="0">
            <a:schemeClr val="accent2"/>
          </a:fillRef>
          <a:effectRef idx="1">
            <a:schemeClr val="accent2"/>
          </a:effectRef>
          <a:fontRef idx="minor">
            <a:schemeClr val="tx1"/>
          </a:fontRef>
        </p:style>
      </p:cxnSp>
      <p:sp>
        <p:nvSpPr>
          <p:cNvPr id="4" name="Rounded Rectangle 3"/>
          <p:cNvSpPr/>
          <p:nvPr/>
        </p:nvSpPr>
        <p:spPr>
          <a:xfrm>
            <a:off x="6261396" y="2765863"/>
            <a:ext cx="1083968" cy="9305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A" sz="1050" dirty="0" smtClean="0">
                <a:solidFill>
                  <a:prstClr val="white"/>
                </a:solidFill>
              </a:rPr>
              <a:t>Six (6</a:t>
            </a:r>
            <a:r>
              <a:rPr lang="fr-CA" sz="1050" dirty="0">
                <a:solidFill>
                  <a:prstClr val="white"/>
                </a:solidFill>
              </a:rPr>
              <a:t>) </a:t>
            </a:r>
            <a:endParaRPr lang="fr-CA" sz="1050" dirty="0" smtClean="0">
              <a:solidFill>
                <a:prstClr val="white"/>
              </a:solidFill>
            </a:endParaRPr>
          </a:p>
          <a:p>
            <a:pPr algn="ctr"/>
            <a:r>
              <a:rPr lang="fr-CA" sz="1050" dirty="0" smtClean="0">
                <a:solidFill>
                  <a:prstClr val="white"/>
                </a:solidFill>
              </a:rPr>
              <a:t>intégrateurs </a:t>
            </a:r>
            <a:r>
              <a:rPr lang="fr-CA" sz="1050" dirty="0">
                <a:solidFill>
                  <a:prstClr val="white"/>
                </a:solidFill>
              </a:rPr>
              <a:t>de systèmes</a:t>
            </a:r>
          </a:p>
        </p:txBody>
      </p:sp>
      <p:sp>
        <p:nvSpPr>
          <p:cNvPr id="15" name="Rounded Rectangle 14"/>
          <p:cNvSpPr/>
          <p:nvPr/>
        </p:nvSpPr>
        <p:spPr>
          <a:xfrm>
            <a:off x="3863753" y="2753732"/>
            <a:ext cx="941423" cy="93059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A" sz="1100" dirty="0" smtClean="0">
                <a:solidFill>
                  <a:prstClr val="white"/>
                </a:solidFill>
              </a:rPr>
              <a:t>Huit (8) </a:t>
            </a:r>
          </a:p>
          <a:p>
            <a:pPr algn="ctr"/>
            <a:r>
              <a:rPr lang="fr-CA" sz="1100" dirty="0" smtClean="0">
                <a:solidFill>
                  <a:prstClr val="white"/>
                </a:solidFill>
              </a:rPr>
              <a:t>sociétés </a:t>
            </a:r>
            <a:r>
              <a:rPr lang="fr-CA" sz="1100" dirty="0">
                <a:solidFill>
                  <a:prstClr val="white"/>
                </a:solidFill>
              </a:rPr>
              <a:t>de conseil</a:t>
            </a:r>
          </a:p>
        </p:txBody>
      </p:sp>
      <p:sp>
        <p:nvSpPr>
          <p:cNvPr id="16" name="Rounded Rectangle 15"/>
          <p:cNvSpPr/>
          <p:nvPr/>
        </p:nvSpPr>
        <p:spPr>
          <a:xfrm>
            <a:off x="4934363" y="2757101"/>
            <a:ext cx="1164283" cy="937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dirty="0" smtClean="0">
                <a:solidFill>
                  <a:prstClr val="white"/>
                </a:solidFill>
              </a:rPr>
              <a:t>Dix-huit (18)</a:t>
            </a:r>
            <a:r>
              <a:rPr lang="fr-CA" sz="1100" dirty="0">
                <a:solidFill>
                  <a:prstClr val="white"/>
                </a:solidFill>
              </a:rPr>
              <a:t> </a:t>
            </a:r>
            <a:endParaRPr lang="fr-CA" sz="1100" dirty="0" smtClean="0">
              <a:solidFill>
                <a:prstClr val="white"/>
              </a:solidFill>
            </a:endParaRPr>
          </a:p>
          <a:p>
            <a:pPr algn="ctr"/>
            <a:r>
              <a:rPr lang="fr-CA" sz="1100" dirty="0" smtClean="0">
                <a:solidFill>
                  <a:prstClr val="white"/>
                </a:solidFill>
              </a:rPr>
              <a:t>services </a:t>
            </a:r>
            <a:r>
              <a:rPr lang="fr-CA" sz="1100" dirty="0">
                <a:solidFill>
                  <a:prstClr val="white"/>
                </a:solidFill>
              </a:rPr>
              <a:t>professionnels</a:t>
            </a:r>
          </a:p>
        </p:txBody>
      </p:sp>
      <p:sp>
        <p:nvSpPr>
          <p:cNvPr id="17" name="Rounded Rectangle 16"/>
          <p:cNvSpPr/>
          <p:nvPr/>
        </p:nvSpPr>
        <p:spPr>
          <a:xfrm>
            <a:off x="8867320" y="2759991"/>
            <a:ext cx="1332148" cy="9373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A" sz="1100" dirty="0" smtClean="0">
                <a:solidFill>
                  <a:prstClr val="white"/>
                </a:solidFill>
              </a:rPr>
              <a:t>Dix (10)</a:t>
            </a:r>
          </a:p>
          <a:p>
            <a:pPr algn="ctr"/>
            <a:r>
              <a:rPr lang="fr-CA" sz="1100" dirty="0">
                <a:solidFill>
                  <a:prstClr val="white"/>
                </a:solidFill>
              </a:rPr>
              <a:t> organisations de planification des ressources organisationnelles</a:t>
            </a:r>
          </a:p>
        </p:txBody>
      </p:sp>
      <p:sp>
        <p:nvSpPr>
          <p:cNvPr id="18" name="Rounded Rectangle 17"/>
          <p:cNvSpPr/>
          <p:nvPr/>
        </p:nvSpPr>
        <p:spPr>
          <a:xfrm>
            <a:off x="7503120" y="2759125"/>
            <a:ext cx="1266373" cy="9373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A" sz="1100" dirty="0" smtClean="0">
                <a:solidFill>
                  <a:prstClr val="white"/>
                </a:solidFill>
              </a:rPr>
              <a:t>Quatre (4</a:t>
            </a:r>
            <a:r>
              <a:rPr lang="fr-CA" sz="1100" dirty="0">
                <a:solidFill>
                  <a:prstClr val="white"/>
                </a:solidFill>
              </a:rPr>
              <a:t>) </a:t>
            </a:r>
            <a:endParaRPr lang="fr-CA" sz="1100" dirty="0" smtClean="0">
              <a:solidFill>
                <a:prstClr val="white"/>
              </a:solidFill>
            </a:endParaRPr>
          </a:p>
          <a:p>
            <a:pPr algn="ctr"/>
            <a:r>
              <a:rPr lang="fr-CA" sz="1100" dirty="0" smtClean="0">
                <a:solidFill>
                  <a:prstClr val="white"/>
                </a:solidFill>
              </a:rPr>
              <a:t>sociétés </a:t>
            </a:r>
            <a:r>
              <a:rPr lang="fr-CA" sz="1100" dirty="0">
                <a:solidFill>
                  <a:prstClr val="white"/>
                </a:solidFill>
              </a:rPr>
              <a:t>spécialisées dans l’expérience des usagers</a:t>
            </a:r>
          </a:p>
        </p:txBody>
      </p:sp>
      <p:pic>
        <p:nvPicPr>
          <p:cNvPr id="1030" name="Picture 6" descr="Image result for computer icon"/>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883532" y="4096355"/>
            <a:ext cx="716754" cy="7167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questions icon"/>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810760" y="4941168"/>
            <a:ext cx="864860" cy="86486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682955" y="5017057"/>
            <a:ext cx="7780376" cy="640720"/>
          </a:xfrm>
          <a:prstGeom prst="rect">
            <a:avLst/>
          </a:prstGeom>
        </p:spPr>
        <p:txBody>
          <a:bodyPr wrap="square">
            <a:spAutoFit/>
          </a:bodyPr>
          <a:lstStyle/>
          <a:p>
            <a:r>
              <a:rPr lang="fr-CA" dirty="0">
                <a:solidFill>
                  <a:prstClr val="black"/>
                </a:solidFill>
              </a:rPr>
              <a:t>On a répondu à toutes les questions soulevées pendant la journée, qui ont également été recueillies et affichées en ligne sur achatsetventes.gc.ca. </a:t>
            </a: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t="1" r="3174" b="46216"/>
          <a:stretch>
            <a:fillRect/>
          </a:stretch>
        </p:blipFill>
        <p:spPr>
          <a:xfrm>
            <a:off x="1724222" y="5881413"/>
            <a:ext cx="1035374" cy="742086"/>
          </a:xfrm>
          <a:prstGeom prst="rect">
            <a:avLst/>
          </a:prstGeom>
        </p:spPr>
      </p:pic>
    </p:spTree>
    <p:extLst>
      <p:ext uri="{BB962C8B-B14F-4D97-AF65-F5344CB8AC3E}">
        <p14:creationId xmlns:p14="http://schemas.microsoft.com/office/powerpoint/2010/main" val="74476480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custDataLst>
              <p:tags r:id="rId1"/>
            </p:custDataLst>
          </p:nvPr>
        </p:nvSpPr>
        <p:spPr>
          <a:xfrm>
            <a:off x="1775012" y="367021"/>
            <a:ext cx="8892988" cy="410618"/>
          </a:xfrm>
        </p:spPr>
        <p:txBody>
          <a:bodyPr/>
          <a:lstStyle/>
          <a:p>
            <a:r>
              <a:rPr lang="fr-CA" b="1" dirty="0" smtClean="0">
                <a:solidFill>
                  <a:srgbClr val="004D71"/>
                </a:solidFill>
              </a:rPr>
              <a:t>Réinvention de l’approvisionnement gouvernemental</a:t>
            </a:r>
            <a:endParaRPr lang="en-CA" b="1" dirty="0">
              <a:solidFill>
                <a:srgbClr val="004D71"/>
              </a:solidFill>
            </a:endParaRPr>
          </a:p>
        </p:txBody>
      </p:sp>
      <p:grpSp>
        <p:nvGrpSpPr>
          <p:cNvPr id="32" name="Group 31"/>
          <p:cNvGrpSpPr/>
          <p:nvPr>
            <p:custDataLst>
              <p:tags r:id="rId2"/>
            </p:custDataLst>
          </p:nvPr>
        </p:nvGrpSpPr>
        <p:grpSpPr>
          <a:xfrm>
            <a:off x="1940785" y="2060848"/>
            <a:ext cx="8262149" cy="4147276"/>
            <a:chOff x="601272" y="1297948"/>
            <a:chExt cx="8262149" cy="4147276"/>
          </a:xfrm>
        </p:grpSpPr>
        <p:grpSp>
          <p:nvGrpSpPr>
            <p:cNvPr id="33" name="Group 32"/>
            <p:cNvGrpSpPr/>
            <p:nvPr/>
          </p:nvGrpSpPr>
          <p:grpSpPr>
            <a:xfrm>
              <a:off x="604819" y="1297948"/>
              <a:ext cx="4327221" cy="4147276"/>
              <a:chOff x="604819" y="944724"/>
              <a:chExt cx="4327221" cy="4147276"/>
            </a:xfrm>
          </p:grpSpPr>
          <p:sp>
            <p:nvSpPr>
              <p:cNvPr id="55" name="Rectangle 54"/>
              <p:cNvSpPr/>
              <p:nvPr/>
            </p:nvSpPr>
            <p:spPr>
              <a:xfrm>
                <a:off x="610054" y="1489896"/>
                <a:ext cx="4245375" cy="338554"/>
              </a:xfrm>
              <a:prstGeom prst="rect">
                <a:avLst/>
              </a:prstGeom>
            </p:spPr>
            <p:txBody>
              <a:bodyPr wrap="square">
                <a:spAutoFit/>
              </a:bodyPr>
              <a:lstStyle/>
              <a:p>
                <a:pPr lvl="0"/>
                <a:r>
                  <a:rPr lang="fr-CA" sz="1600" dirty="0">
                    <a:solidFill>
                      <a:schemeClr val="accent3"/>
                    </a:solidFill>
                  </a:rPr>
                  <a:t>Sprints plus petits/plus rapides.</a:t>
                </a:r>
              </a:p>
            </p:txBody>
          </p:sp>
          <p:grpSp>
            <p:nvGrpSpPr>
              <p:cNvPr id="56" name="Group 55"/>
              <p:cNvGrpSpPr/>
              <p:nvPr/>
            </p:nvGrpSpPr>
            <p:grpSpPr>
              <a:xfrm>
                <a:off x="604819" y="944724"/>
                <a:ext cx="4327221" cy="467009"/>
                <a:chOff x="4880803" y="944724"/>
                <a:chExt cx="4006853" cy="612068"/>
              </a:xfrm>
            </p:grpSpPr>
            <p:sp>
              <p:nvSpPr>
                <p:cNvPr id="62" name="Rectangle 61"/>
                <p:cNvSpPr/>
                <p:nvPr>
                  <p:custDataLst>
                    <p:tags r:id="rId7"/>
                  </p:custDataLst>
                </p:nvPr>
              </p:nvSpPr>
              <p:spPr>
                <a:xfrm>
                  <a:off x="4880803" y="944724"/>
                  <a:ext cx="4006853" cy="612068"/>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Content Placeholder 2"/>
                <p:cNvSpPr txBox="1">
                  <a:spLocks/>
                </p:cNvSpPr>
                <p:nvPr/>
              </p:nvSpPr>
              <p:spPr>
                <a:xfrm>
                  <a:off x="4897995" y="1060257"/>
                  <a:ext cx="3922477" cy="38100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400" b="1" dirty="0">
                      <a:solidFill>
                        <a:schemeClr val="bg1"/>
                      </a:solidFill>
                    </a:rPr>
                    <a:t>APPROVISIONNEMENT AGILE</a:t>
                  </a:r>
                </a:p>
              </p:txBody>
            </p:sp>
          </p:grpSp>
          <p:sp>
            <p:nvSpPr>
              <p:cNvPr id="57" name="Rectangle 56"/>
              <p:cNvSpPr/>
              <p:nvPr/>
            </p:nvSpPr>
            <p:spPr>
              <a:xfrm>
                <a:off x="604819" y="2035874"/>
                <a:ext cx="4317794" cy="338554"/>
              </a:xfrm>
              <a:prstGeom prst="rect">
                <a:avLst/>
              </a:prstGeom>
            </p:spPr>
            <p:txBody>
              <a:bodyPr wrap="square">
                <a:spAutoFit/>
              </a:bodyPr>
              <a:lstStyle/>
              <a:p>
                <a:pPr lvl="0"/>
                <a:r>
                  <a:rPr lang="fr-CA" sz="1600" dirty="0">
                    <a:solidFill>
                      <a:schemeClr val="accent3"/>
                    </a:solidFill>
                  </a:rPr>
                  <a:t>Une approche par étape.</a:t>
                </a:r>
              </a:p>
            </p:txBody>
          </p:sp>
          <p:sp>
            <p:nvSpPr>
              <p:cNvPr id="58" name="Rectangle 57"/>
              <p:cNvSpPr/>
              <p:nvPr/>
            </p:nvSpPr>
            <p:spPr>
              <a:xfrm>
                <a:off x="604819" y="2592197"/>
                <a:ext cx="4317794" cy="584775"/>
              </a:xfrm>
              <a:prstGeom prst="rect">
                <a:avLst/>
              </a:prstGeom>
            </p:spPr>
            <p:txBody>
              <a:bodyPr wrap="square">
                <a:spAutoFit/>
              </a:bodyPr>
              <a:lstStyle/>
              <a:p>
                <a:pPr lvl="0"/>
                <a:r>
                  <a:rPr lang="fr-CA" sz="1600" dirty="0">
                    <a:solidFill>
                      <a:schemeClr val="accent3"/>
                    </a:solidFill>
                  </a:rPr>
                  <a:t>Corrections de tir au besoin tout au long du processus.</a:t>
                </a:r>
              </a:p>
            </p:txBody>
          </p:sp>
          <p:sp>
            <p:nvSpPr>
              <p:cNvPr id="59" name="Rectangle 58"/>
              <p:cNvSpPr/>
              <p:nvPr/>
            </p:nvSpPr>
            <p:spPr>
              <a:xfrm>
                <a:off x="604819" y="3449926"/>
                <a:ext cx="4317794" cy="338554"/>
              </a:xfrm>
              <a:prstGeom prst="rect">
                <a:avLst/>
              </a:prstGeom>
            </p:spPr>
            <p:txBody>
              <a:bodyPr wrap="square">
                <a:spAutoFit/>
              </a:bodyPr>
              <a:lstStyle/>
              <a:p>
                <a:pPr lvl="0"/>
                <a:r>
                  <a:rPr lang="fr-CA" sz="1600" dirty="0">
                    <a:solidFill>
                      <a:schemeClr val="accent3"/>
                    </a:solidFill>
                  </a:rPr>
                  <a:t>La portée est souple et adaptable</a:t>
                </a:r>
                <a:r>
                  <a:rPr lang="en-CA" sz="1600" dirty="0">
                    <a:solidFill>
                      <a:schemeClr val="accent3"/>
                    </a:solidFill>
                  </a:rPr>
                  <a:t>.</a:t>
                </a:r>
              </a:p>
            </p:txBody>
          </p:sp>
          <p:sp>
            <p:nvSpPr>
              <p:cNvPr id="60" name="Rectangle 59"/>
              <p:cNvSpPr/>
              <p:nvPr/>
            </p:nvSpPr>
            <p:spPr>
              <a:xfrm>
                <a:off x="604819" y="3895468"/>
                <a:ext cx="4317794" cy="584775"/>
              </a:xfrm>
              <a:prstGeom prst="rect">
                <a:avLst/>
              </a:prstGeom>
            </p:spPr>
            <p:txBody>
              <a:bodyPr wrap="square">
                <a:spAutoFit/>
              </a:bodyPr>
              <a:lstStyle/>
              <a:p>
                <a:pPr lvl="0"/>
                <a:r>
                  <a:rPr lang="fr-CA" sz="1600" dirty="0">
                    <a:solidFill>
                      <a:schemeClr val="accent3"/>
                    </a:solidFill>
                  </a:rPr>
                  <a:t>L’interaction avec les fournisseurs et les utilisateurs est constante.</a:t>
                </a:r>
              </a:p>
            </p:txBody>
          </p:sp>
          <p:sp>
            <p:nvSpPr>
              <p:cNvPr id="61" name="Rectangle 60"/>
              <p:cNvSpPr/>
              <p:nvPr/>
            </p:nvSpPr>
            <p:spPr>
              <a:xfrm>
                <a:off x="604819" y="4507225"/>
                <a:ext cx="4317794" cy="584775"/>
              </a:xfrm>
              <a:prstGeom prst="rect">
                <a:avLst/>
              </a:prstGeom>
            </p:spPr>
            <p:txBody>
              <a:bodyPr wrap="square">
                <a:spAutoFit/>
              </a:bodyPr>
              <a:lstStyle/>
              <a:p>
                <a:pPr lvl="0"/>
                <a:r>
                  <a:rPr lang="fr-CA" sz="1600" dirty="0">
                    <a:solidFill>
                      <a:schemeClr val="accent3"/>
                    </a:solidFill>
                  </a:rPr>
                  <a:t>Permet la rétroaction de l’industrie et les pratiques exemplaires.</a:t>
                </a:r>
              </a:p>
            </p:txBody>
          </p:sp>
        </p:grpSp>
        <p:grpSp>
          <p:nvGrpSpPr>
            <p:cNvPr id="34" name="Group 33"/>
            <p:cNvGrpSpPr/>
            <p:nvPr/>
          </p:nvGrpSpPr>
          <p:grpSpPr>
            <a:xfrm>
              <a:off x="5292080" y="1297948"/>
              <a:ext cx="3571341" cy="4147276"/>
              <a:chOff x="601273" y="944724"/>
              <a:chExt cx="3571341" cy="4147276"/>
            </a:xfrm>
          </p:grpSpPr>
          <p:sp>
            <p:nvSpPr>
              <p:cNvPr id="46" name="Rectangle 45"/>
              <p:cNvSpPr/>
              <p:nvPr/>
            </p:nvSpPr>
            <p:spPr>
              <a:xfrm>
                <a:off x="606408" y="1489896"/>
                <a:ext cx="3566206" cy="338554"/>
              </a:xfrm>
              <a:prstGeom prst="rect">
                <a:avLst/>
              </a:prstGeom>
            </p:spPr>
            <p:txBody>
              <a:bodyPr wrap="square">
                <a:spAutoFit/>
              </a:bodyPr>
              <a:lstStyle/>
              <a:p>
                <a:pPr lvl="0"/>
                <a:r>
                  <a:rPr lang="fr-CA" sz="1600" dirty="0">
                    <a:solidFill>
                      <a:schemeClr val="accent3"/>
                    </a:solidFill>
                  </a:rPr>
                  <a:t>Processus exécuté dans son intégralité.</a:t>
                </a:r>
              </a:p>
            </p:txBody>
          </p:sp>
          <p:grpSp>
            <p:nvGrpSpPr>
              <p:cNvPr id="47" name="Group 46"/>
              <p:cNvGrpSpPr/>
              <p:nvPr/>
            </p:nvGrpSpPr>
            <p:grpSpPr>
              <a:xfrm>
                <a:off x="601273" y="944724"/>
                <a:ext cx="3571341" cy="467009"/>
                <a:chOff x="673608" y="944724"/>
                <a:chExt cx="4006853" cy="612068"/>
              </a:xfrm>
            </p:grpSpPr>
            <p:sp>
              <p:nvSpPr>
                <p:cNvPr id="53" name="Rectangle 52"/>
                <p:cNvSpPr/>
                <p:nvPr>
                  <p:custDataLst>
                    <p:tags r:id="rId6"/>
                  </p:custDataLst>
                </p:nvPr>
              </p:nvSpPr>
              <p:spPr>
                <a:xfrm>
                  <a:off x="673608" y="944724"/>
                  <a:ext cx="4006853" cy="612068"/>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Content Placeholder 2"/>
                <p:cNvSpPr txBox="1">
                  <a:spLocks/>
                </p:cNvSpPr>
                <p:nvPr/>
              </p:nvSpPr>
              <p:spPr>
                <a:xfrm>
                  <a:off x="681874" y="1060257"/>
                  <a:ext cx="3860504" cy="38100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400" b="1" dirty="0">
                      <a:solidFill>
                        <a:schemeClr val="bg1"/>
                      </a:solidFill>
                    </a:rPr>
                    <a:t>CASCADE TRADITIONNELLE</a:t>
                  </a:r>
                </a:p>
              </p:txBody>
            </p:sp>
          </p:grpSp>
          <p:sp>
            <p:nvSpPr>
              <p:cNvPr id="48" name="Rectangle 47"/>
              <p:cNvSpPr/>
              <p:nvPr/>
            </p:nvSpPr>
            <p:spPr>
              <a:xfrm>
                <a:off x="606408" y="2597656"/>
                <a:ext cx="3566206" cy="584775"/>
              </a:xfrm>
              <a:prstGeom prst="rect">
                <a:avLst/>
              </a:prstGeom>
            </p:spPr>
            <p:txBody>
              <a:bodyPr wrap="square">
                <a:spAutoFit/>
              </a:bodyPr>
              <a:lstStyle/>
              <a:p>
                <a:pPr lvl="0"/>
                <a:r>
                  <a:rPr lang="fr-CA" sz="1600" dirty="0">
                    <a:solidFill>
                      <a:schemeClr val="accent3"/>
                    </a:solidFill>
                  </a:rPr>
                  <a:t>Corrections de tir sont seulement possibles à la fin du processus.</a:t>
                </a:r>
              </a:p>
            </p:txBody>
          </p:sp>
          <p:sp>
            <p:nvSpPr>
              <p:cNvPr id="49" name="Rectangle 48"/>
              <p:cNvSpPr/>
              <p:nvPr/>
            </p:nvSpPr>
            <p:spPr>
              <a:xfrm>
                <a:off x="606408" y="3326816"/>
                <a:ext cx="3566206" cy="338554"/>
              </a:xfrm>
              <a:prstGeom prst="rect">
                <a:avLst/>
              </a:prstGeom>
            </p:spPr>
            <p:txBody>
              <a:bodyPr wrap="square">
                <a:spAutoFit/>
              </a:bodyPr>
              <a:lstStyle/>
              <a:p>
                <a:pPr lvl="0"/>
                <a:r>
                  <a:rPr lang="fr-CA" sz="1600" dirty="0">
                    <a:solidFill>
                      <a:schemeClr val="accent3"/>
                    </a:solidFill>
                  </a:rPr>
                  <a:t>La portée est déterminée et fixée.</a:t>
                </a:r>
              </a:p>
            </p:txBody>
          </p:sp>
          <p:sp>
            <p:nvSpPr>
              <p:cNvPr id="50" name="Rectangle 49"/>
              <p:cNvSpPr/>
              <p:nvPr/>
            </p:nvSpPr>
            <p:spPr>
              <a:xfrm>
                <a:off x="606408" y="3895468"/>
                <a:ext cx="3566206" cy="584775"/>
              </a:xfrm>
              <a:prstGeom prst="rect">
                <a:avLst/>
              </a:prstGeom>
            </p:spPr>
            <p:txBody>
              <a:bodyPr wrap="square">
                <a:spAutoFit/>
              </a:bodyPr>
              <a:lstStyle/>
              <a:p>
                <a:pPr lvl="0"/>
                <a:r>
                  <a:rPr lang="fr-CA" sz="1600" dirty="0">
                    <a:solidFill>
                      <a:schemeClr val="accent3"/>
                    </a:solidFill>
                  </a:rPr>
                  <a:t>Interactions limitées avec les fournisseurs et les utilisateurs.</a:t>
                </a:r>
              </a:p>
            </p:txBody>
          </p:sp>
          <p:sp>
            <p:nvSpPr>
              <p:cNvPr id="51" name="Rectangle 50"/>
              <p:cNvSpPr/>
              <p:nvPr/>
            </p:nvSpPr>
            <p:spPr>
              <a:xfrm>
                <a:off x="606408" y="4507225"/>
                <a:ext cx="3566206" cy="584775"/>
              </a:xfrm>
              <a:prstGeom prst="rect">
                <a:avLst/>
              </a:prstGeom>
            </p:spPr>
            <p:txBody>
              <a:bodyPr wrap="square">
                <a:spAutoFit/>
              </a:bodyPr>
              <a:lstStyle/>
              <a:p>
                <a:pPr lvl="0"/>
                <a:r>
                  <a:rPr lang="fr-CA" sz="1600" dirty="0">
                    <a:solidFill>
                      <a:schemeClr val="accent3"/>
                    </a:solidFill>
                  </a:rPr>
                  <a:t>Toutes les exigences doivent être connues et documentées au départ.</a:t>
                </a:r>
              </a:p>
            </p:txBody>
          </p:sp>
          <p:sp>
            <p:nvSpPr>
              <p:cNvPr id="52" name="Rectangle 51"/>
              <p:cNvSpPr/>
              <p:nvPr/>
            </p:nvSpPr>
            <p:spPr>
              <a:xfrm>
                <a:off x="606408" y="2035874"/>
                <a:ext cx="3521796" cy="338554"/>
              </a:xfrm>
              <a:prstGeom prst="rect">
                <a:avLst/>
              </a:prstGeom>
            </p:spPr>
            <p:txBody>
              <a:bodyPr wrap="square">
                <a:spAutoFit/>
              </a:bodyPr>
              <a:lstStyle/>
              <a:p>
                <a:pPr lvl="0"/>
                <a:r>
                  <a:rPr lang="fr-CA" sz="1600" dirty="0">
                    <a:solidFill>
                      <a:schemeClr val="accent3"/>
                    </a:solidFill>
                  </a:rPr>
                  <a:t>Longues périodes contractuelles.</a:t>
                </a:r>
              </a:p>
            </p:txBody>
          </p:sp>
        </p:grpSp>
        <p:cxnSp>
          <p:nvCxnSpPr>
            <p:cNvPr id="35" name="Straight Connector 34"/>
            <p:cNvCxnSpPr/>
            <p:nvPr/>
          </p:nvCxnSpPr>
          <p:spPr>
            <a:xfrm>
              <a:off x="601272" y="2265741"/>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1272" y="2823486"/>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01272" y="3672621"/>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1272" y="4248692"/>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1272" y="4835934"/>
              <a:ext cx="8180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Freeform 39"/>
            <p:cNvSpPr>
              <a:spLocks/>
            </p:cNvSpPr>
            <p:nvPr/>
          </p:nvSpPr>
          <p:spPr bwMode="auto">
            <a:xfrm>
              <a:off x="5007301" y="4377390"/>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1" name="Freeform 40"/>
            <p:cNvSpPr>
              <a:spLocks/>
            </p:cNvSpPr>
            <p:nvPr/>
          </p:nvSpPr>
          <p:spPr bwMode="auto">
            <a:xfrm>
              <a:off x="5007301" y="3808738"/>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2" name="Freeform 41"/>
            <p:cNvSpPr>
              <a:spLocks/>
            </p:cNvSpPr>
            <p:nvPr/>
          </p:nvSpPr>
          <p:spPr bwMode="auto">
            <a:xfrm>
              <a:off x="5007301" y="3079578"/>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3" name="Freeform 42"/>
            <p:cNvSpPr>
              <a:spLocks/>
            </p:cNvSpPr>
            <p:nvPr/>
          </p:nvSpPr>
          <p:spPr bwMode="auto">
            <a:xfrm>
              <a:off x="5007301" y="2401284"/>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4" name="Freeform 43"/>
            <p:cNvSpPr>
              <a:spLocks/>
            </p:cNvSpPr>
            <p:nvPr/>
          </p:nvSpPr>
          <p:spPr bwMode="auto">
            <a:xfrm>
              <a:off x="5007301" y="1840374"/>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5" name="Freeform 44"/>
            <p:cNvSpPr>
              <a:spLocks/>
            </p:cNvSpPr>
            <p:nvPr/>
          </p:nvSpPr>
          <p:spPr bwMode="auto">
            <a:xfrm>
              <a:off x="5007301" y="4989147"/>
              <a:ext cx="212771" cy="344658"/>
            </a:xfrm>
            <a:custGeom>
              <a:avLst/>
              <a:gdLst>
                <a:gd name="T0" fmla="*/ 42 w 156"/>
                <a:gd name="T1" fmla="*/ 238 h 241"/>
                <a:gd name="T2" fmla="*/ 28 w 156"/>
                <a:gd name="T3" fmla="*/ 238 h 241"/>
                <a:gd name="T4" fmla="*/ 4 w 156"/>
                <a:gd name="T5" fmla="*/ 213 h 241"/>
                <a:gd name="T6" fmla="*/ 4 w 156"/>
                <a:gd name="T7" fmla="*/ 200 h 241"/>
                <a:gd name="T8" fmla="*/ 83 w 156"/>
                <a:gd name="T9" fmla="*/ 120 h 241"/>
                <a:gd name="T10" fmla="*/ 4 w 156"/>
                <a:gd name="T11" fmla="*/ 41 h 241"/>
                <a:gd name="T12" fmla="*/ 4 w 156"/>
                <a:gd name="T13" fmla="*/ 28 h 241"/>
                <a:gd name="T14" fmla="*/ 28 w 156"/>
                <a:gd name="T15" fmla="*/ 3 h 241"/>
                <a:gd name="T16" fmla="*/ 42 w 156"/>
                <a:gd name="T17" fmla="*/ 3 h 241"/>
                <a:gd name="T18" fmla="*/ 152 w 156"/>
                <a:gd name="T19" fmla="*/ 114 h 241"/>
                <a:gd name="T20" fmla="*/ 152 w 156"/>
                <a:gd name="T21" fmla="*/ 127 h 241"/>
                <a:gd name="T22" fmla="*/ 42 w 156"/>
                <a:gd name="T23"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41">
                  <a:moveTo>
                    <a:pt x="42" y="238"/>
                  </a:moveTo>
                  <a:cubicBezTo>
                    <a:pt x="38" y="241"/>
                    <a:pt x="32" y="241"/>
                    <a:pt x="28" y="238"/>
                  </a:cubicBezTo>
                  <a:cubicBezTo>
                    <a:pt x="4" y="213"/>
                    <a:pt x="4" y="213"/>
                    <a:pt x="4" y="213"/>
                  </a:cubicBezTo>
                  <a:cubicBezTo>
                    <a:pt x="0" y="209"/>
                    <a:pt x="0" y="203"/>
                    <a:pt x="4" y="200"/>
                  </a:cubicBezTo>
                  <a:cubicBezTo>
                    <a:pt x="83" y="120"/>
                    <a:pt x="83" y="120"/>
                    <a:pt x="83" y="120"/>
                  </a:cubicBezTo>
                  <a:cubicBezTo>
                    <a:pt x="4" y="41"/>
                    <a:pt x="4" y="41"/>
                    <a:pt x="4" y="41"/>
                  </a:cubicBezTo>
                  <a:cubicBezTo>
                    <a:pt x="0" y="38"/>
                    <a:pt x="0" y="32"/>
                    <a:pt x="4" y="28"/>
                  </a:cubicBezTo>
                  <a:cubicBezTo>
                    <a:pt x="28" y="3"/>
                    <a:pt x="28" y="3"/>
                    <a:pt x="28" y="3"/>
                  </a:cubicBezTo>
                  <a:cubicBezTo>
                    <a:pt x="32" y="0"/>
                    <a:pt x="38" y="0"/>
                    <a:pt x="42" y="3"/>
                  </a:cubicBezTo>
                  <a:cubicBezTo>
                    <a:pt x="152" y="114"/>
                    <a:pt x="152" y="114"/>
                    <a:pt x="152" y="114"/>
                  </a:cubicBezTo>
                  <a:cubicBezTo>
                    <a:pt x="156" y="118"/>
                    <a:pt x="156" y="124"/>
                    <a:pt x="152" y="127"/>
                  </a:cubicBezTo>
                  <a:lnTo>
                    <a:pt x="42" y="238"/>
                  </a:lnTo>
                  <a:close/>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65" name="Rectangle 64"/>
          <p:cNvSpPr/>
          <p:nvPr>
            <p:custDataLst>
              <p:tags r:id="rId3"/>
            </p:custDataLst>
          </p:nvPr>
        </p:nvSpPr>
        <p:spPr>
          <a:xfrm>
            <a:off x="2611783" y="1117194"/>
            <a:ext cx="7906570" cy="1015663"/>
          </a:xfrm>
          <a:prstGeom prst="rect">
            <a:avLst/>
          </a:prstGeom>
        </p:spPr>
        <p:txBody>
          <a:bodyPr wrap="square">
            <a:spAutoFit/>
          </a:bodyPr>
          <a:lstStyle/>
          <a:p>
            <a:r>
              <a:rPr lang="fr-CA" sz="2000" dirty="0"/>
              <a:t>L’équipe de la nouvelle génération a lancé un nouveau processus d’approvisionnement agile afin d’appuyer une conversation itérative avec l’industrie et les intervenants.</a:t>
            </a:r>
          </a:p>
        </p:txBody>
      </p:sp>
      <p:grpSp>
        <p:nvGrpSpPr>
          <p:cNvPr id="66" name="Group 65"/>
          <p:cNvGrpSpPr/>
          <p:nvPr>
            <p:custDataLst>
              <p:tags r:id="rId4"/>
            </p:custDataLst>
          </p:nvPr>
        </p:nvGrpSpPr>
        <p:grpSpPr>
          <a:xfrm>
            <a:off x="1925256" y="1168201"/>
            <a:ext cx="469900" cy="649288"/>
            <a:chOff x="6180138" y="1743075"/>
            <a:chExt cx="469900" cy="649288"/>
          </a:xfrm>
        </p:grpSpPr>
        <p:sp>
          <p:nvSpPr>
            <p:cNvPr id="67"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8"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9"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0"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1"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2"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3"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4"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75" name="Slide Number Placeholder 1"/>
          <p:cNvSpPr>
            <a:spLocks noGrp="1"/>
          </p:cNvSpPr>
          <p:nvPr>
            <p:ph type="sldNum" sz="quarter" idx="12"/>
            <p:custDataLst>
              <p:tags r:id="rId5"/>
            </p:custDataLst>
          </p:nvPr>
        </p:nvSpPr>
        <p:spPr>
          <a:xfrm>
            <a:off x="9451553" y="6287977"/>
            <a:ext cx="2133600" cy="365125"/>
          </a:xfrm>
        </p:spPr>
        <p:txBody>
          <a:bodyPr/>
          <a:lstStyle/>
          <a:p>
            <a:r>
              <a:rPr lang="en-US" dirty="0"/>
              <a:t>3</a:t>
            </a:r>
            <a:endParaRPr lang="en-CA" dirty="0"/>
          </a:p>
        </p:txBody>
      </p:sp>
    </p:spTree>
    <p:extLst>
      <p:ext uri="{BB962C8B-B14F-4D97-AF65-F5344CB8AC3E}">
        <p14:creationId xmlns:p14="http://schemas.microsoft.com/office/powerpoint/2010/main" val="425062761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a:xfrm>
            <a:off x="9492703" y="6279467"/>
            <a:ext cx="2133600" cy="365125"/>
          </a:xfrm>
        </p:spPr>
        <p:txBody>
          <a:bodyPr/>
          <a:lstStyle/>
          <a:p>
            <a:r>
              <a:rPr lang="fr-CA" dirty="0"/>
              <a:t>4</a:t>
            </a:r>
          </a:p>
        </p:txBody>
      </p:sp>
      <p:sp>
        <p:nvSpPr>
          <p:cNvPr id="3" name="Text Placeholder 2"/>
          <p:cNvSpPr>
            <a:spLocks noGrp="1"/>
          </p:cNvSpPr>
          <p:nvPr>
            <p:ph type="body" sz="quarter" idx="11"/>
            <p:custDataLst>
              <p:tags r:id="rId2"/>
            </p:custDataLst>
          </p:nvPr>
        </p:nvSpPr>
        <p:spPr>
          <a:xfrm>
            <a:off x="1775520" y="260648"/>
            <a:ext cx="5432982" cy="410618"/>
          </a:xfrm>
        </p:spPr>
        <p:txBody>
          <a:bodyPr/>
          <a:lstStyle/>
          <a:p>
            <a:r>
              <a:rPr lang="fr-CA" b="1" dirty="0" smtClean="0"/>
              <a:t>Appliquer un processus agile </a:t>
            </a:r>
            <a:endParaRPr lang="fr-CA" b="1" dirty="0"/>
          </a:p>
        </p:txBody>
      </p:sp>
      <p:sp>
        <p:nvSpPr>
          <p:cNvPr id="10" name="Rounded Rectangle 4"/>
          <p:cNvSpPr/>
          <p:nvPr>
            <p:custDataLst>
              <p:tags r:id="rId3"/>
            </p:custDataLst>
          </p:nvPr>
        </p:nvSpPr>
        <p:spPr>
          <a:xfrm>
            <a:off x="5048979" y="3163387"/>
            <a:ext cx="2096992" cy="1784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algn="ctr" defTabSz="1422400">
              <a:lnSpc>
                <a:spcPct val="90000"/>
              </a:lnSpc>
              <a:spcBef>
                <a:spcPct val="0"/>
              </a:spcBef>
              <a:spcAft>
                <a:spcPct val="35000"/>
              </a:spcAft>
            </a:pPr>
            <a:r>
              <a:rPr lang="fr-CA" sz="3200" dirty="0" err="1"/>
              <a:t>Launch</a:t>
            </a:r>
            <a:r>
              <a:rPr lang="fr-CA" sz="3200" dirty="0"/>
              <a:t> of </a:t>
            </a:r>
            <a:r>
              <a:rPr lang="fr-CA" sz="3200" dirty="0" err="1"/>
              <a:t>Gate</a:t>
            </a:r>
            <a:r>
              <a:rPr lang="fr-CA" sz="3200" dirty="0"/>
              <a:t> One</a:t>
            </a:r>
          </a:p>
        </p:txBody>
      </p:sp>
      <p:graphicFrame>
        <p:nvGraphicFramePr>
          <p:cNvPr id="11" name="Diagram 10"/>
          <p:cNvGraphicFramePr/>
          <p:nvPr>
            <p:custDataLst>
              <p:tags r:id="rId4"/>
            </p:custDataLst>
            <p:extLst>
              <p:ext uri="{D42A27DB-BD31-4B8C-83A1-F6EECF244321}">
                <p14:modId xmlns:p14="http://schemas.microsoft.com/office/powerpoint/2010/main" val="746973690"/>
              </p:ext>
            </p:extLst>
          </p:nvPr>
        </p:nvGraphicFramePr>
        <p:xfrm>
          <a:off x="1722989" y="1268761"/>
          <a:ext cx="8748973" cy="424847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2" name="TextBox 11"/>
          <p:cNvSpPr txBox="1"/>
          <p:nvPr>
            <p:custDataLst>
              <p:tags r:id="rId5"/>
            </p:custDataLst>
          </p:nvPr>
        </p:nvSpPr>
        <p:spPr>
          <a:xfrm>
            <a:off x="1307468" y="3163388"/>
            <a:ext cx="2850516" cy="769441"/>
          </a:xfrm>
          <a:prstGeom prst="rect">
            <a:avLst/>
          </a:prstGeom>
          <a:noFill/>
        </p:spPr>
        <p:txBody>
          <a:bodyPr wrap="square" rtlCol="0">
            <a:spAutoFit/>
          </a:bodyPr>
          <a:lstStyle/>
          <a:p>
            <a:pPr algn="ctr"/>
            <a:r>
              <a:rPr lang="fr-CA" sz="2000" b="1" dirty="0">
                <a:solidFill>
                  <a:schemeClr val="bg1"/>
                </a:solidFill>
              </a:rPr>
              <a:t>Point de contrôle 1 </a:t>
            </a:r>
            <a:r>
              <a:rPr lang="fr-CA" sz="2400" b="1" dirty="0">
                <a:solidFill>
                  <a:schemeClr val="bg1"/>
                </a:solidFill>
              </a:rPr>
              <a:t>« </a:t>
            </a:r>
            <a:r>
              <a:rPr lang="fr-CA" dirty="0">
                <a:solidFill>
                  <a:schemeClr val="bg1"/>
                </a:solidFill>
              </a:rPr>
              <a:t>Nous montrer »</a:t>
            </a:r>
          </a:p>
        </p:txBody>
      </p:sp>
      <p:sp>
        <p:nvSpPr>
          <p:cNvPr id="13" name="TextBox 12"/>
          <p:cNvSpPr txBox="1"/>
          <p:nvPr>
            <p:custDataLst>
              <p:tags r:id="rId6"/>
            </p:custDataLst>
          </p:nvPr>
        </p:nvSpPr>
        <p:spPr>
          <a:xfrm>
            <a:off x="3359696" y="3165758"/>
            <a:ext cx="3171452" cy="769441"/>
          </a:xfrm>
          <a:prstGeom prst="rect">
            <a:avLst/>
          </a:prstGeom>
          <a:noFill/>
        </p:spPr>
        <p:txBody>
          <a:bodyPr wrap="square" rtlCol="0">
            <a:spAutoFit/>
          </a:bodyPr>
          <a:lstStyle/>
          <a:p>
            <a:pPr algn="ctr"/>
            <a:r>
              <a:rPr lang="fr-CA" sz="2000" b="1" dirty="0">
                <a:solidFill>
                  <a:schemeClr val="bg1"/>
                </a:solidFill>
              </a:rPr>
              <a:t>Point de contrôle 2</a:t>
            </a:r>
            <a:br>
              <a:rPr lang="fr-CA" sz="2000" b="1" dirty="0">
                <a:solidFill>
                  <a:schemeClr val="bg1"/>
                </a:solidFill>
              </a:rPr>
            </a:br>
            <a:r>
              <a:rPr lang="fr-CA" sz="2400" b="1" dirty="0">
                <a:solidFill>
                  <a:schemeClr val="bg1"/>
                </a:solidFill>
              </a:rPr>
              <a:t>« </a:t>
            </a:r>
            <a:r>
              <a:rPr lang="fr-CA" dirty="0">
                <a:solidFill>
                  <a:schemeClr val="bg1"/>
                </a:solidFill>
              </a:rPr>
              <a:t>Laissez-nous »</a:t>
            </a:r>
            <a:endParaRPr lang="fr-CA" sz="2800" b="1" dirty="0">
              <a:solidFill>
                <a:schemeClr val="bg1"/>
              </a:solidFill>
            </a:endParaRPr>
          </a:p>
        </p:txBody>
      </p:sp>
      <p:sp>
        <p:nvSpPr>
          <p:cNvPr id="14" name="TextBox 13"/>
          <p:cNvSpPr txBox="1"/>
          <p:nvPr>
            <p:custDataLst>
              <p:tags r:id="rId7"/>
            </p:custDataLst>
          </p:nvPr>
        </p:nvSpPr>
        <p:spPr>
          <a:xfrm>
            <a:off x="5784719" y="3168127"/>
            <a:ext cx="2850516" cy="677108"/>
          </a:xfrm>
          <a:prstGeom prst="rect">
            <a:avLst/>
          </a:prstGeom>
          <a:noFill/>
        </p:spPr>
        <p:txBody>
          <a:bodyPr wrap="square" rtlCol="0">
            <a:spAutoFit/>
          </a:bodyPr>
          <a:lstStyle/>
          <a:p>
            <a:pPr algn="ctr"/>
            <a:r>
              <a:rPr lang="fr-CA" sz="2000" b="1" dirty="0">
                <a:solidFill>
                  <a:schemeClr val="bg1"/>
                </a:solidFill>
              </a:rPr>
              <a:t>Point de contrôle 3</a:t>
            </a:r>
          </a:p>
          <a:p>
            <a:pPr algn="ctr"/>
            <a:r>
              <a:rPr lang="fr-CA" dirty="0">
                <a:solidFill>
                  <a:schemeClr val="bg1"/>
                </a:solidFill>
              </a:rPr>
              <a:t>« Nous convaincre »</a:t>
            </a:r>
          </a:p>
        </p:txBody>
      </p:sp>
      <p:sp>
        <p:nvSpPr>
          <p:cNvPr id="19" name="TextBox 18"/>
          <p:cNvSpPr txBox="1"/>
          <p:nvPr>
            <p:custDataLst>
              <p:tags r:id="rId8"/>
            </p:custDataLst>
          </p:nvPr>
        </p:nvSpPr>
        <p:spPr>
          <a:xfrm>
            <a:off x="1385693" y="1313561"/>
            <a:ext cx="2850516" cy="307777"/>
          </a:xfrm>
          <a:prstGeom prst="rect">
            <a:avLst/>
          </a:prstGeom>
          <a:noFill/>
        </p:spPr>
        <p:txBody>
          <a:bodyPr wrap="square" rtlCol="0">
            <a:spAutoFit/>
          </a:bodyPr>
          <a:lstStyle/>
          <a:p>
            <a:pPr algn="ctr"/>
            <a:r>
              <a:rPr lang="fr-CA" sz="1400" b="1" dirty="0">
                <a:solidFill>
                  <a:schemeClr val="bg1"/>
                </a:solidFill>
              </a:rPr>
              <a:t>Lancement le 1</a:t>
            </a:r>
            <a:r>
              <a:rPr lang="fr-CA" sz="1400" baseline="30000" dirty="0">
                <a:solidFill>
                  <a:schemeClr val="bg1"/>
                </a:solidFill>
              </a:rPr>
              <a:t>er</a:t>
            </a:r>
            <a:r>
              <a:rPr lang="fr-CA" sz="1400" b="1" dirty="0">
                <a:solidFill>
                  <a:schemeClr val="bg1"/>
                </a:solidFill>
              </a:rPr>
              <a:t> </a:t>
            </a:r>
            <a:r>
              <a:rPr lang="fr-CA" sz="1400" b="1" dirty="0">
                <a:solidFill>
                  <a:schemeClr val="bg1">
                    <a:lumMod val="95000"/>
                  </a:schemeClr>
                </a:solidFill>
              </a:rPr>
              <a:t>octobre</a:t>
            </a:r>
            <a:endParaRPr lang="fr-CA" sz="1400" dirty="0">
              <a:solidFill>
                <a:schemeClr val="bg1">
                  <a:lumMod val="95000"/>
                </a:schemeClr>
              </a:solidFill>
            </a:endParaRPr>
          </a:p>
        </p:txBody>
      </p:sp>
      <p:sp>
        <p:nvSpPr>
          <p:cNvPr id="20" name="TextBox 19"/>
          <p:cNvSpPr txBox="1"/>
          <p:nvPr>
            <p:custDataLst>
              <p:tags r:id="rId9"/>
            </p:custDataLst>
          </p:nvPr>
        </p:nvSpPr>
        <p:spPr>
          <a:xfrm>
            <a:off x="3555512" y="1323897"/>
            <a:ext cx="2850516" cy="307777"/>
          </a:xfrm>
          <a:prstGeom prst="rect">
            <a:avLst/>
          </a:prstGeom>
          <a:noFill/>
        </p:spPr>
        <p:txBody>
          <a:bodyPr wrap="square" rtlCol="0">
            <a:spAutoFit/>
          </a:bodyPr>
          <a:lstStyle/>
          <a:p>
            <a:pPr algn="ctr"/>
            <a:r>
              <a:rPr lang="fr-CA" sz="1400" b="1" dirty="0">
                <a:solidFill>
                  <a:schemeClr val="bg1">
                    <a:lumMod val="95000"/>
                  </a:schemeClr>
                </a:solidFill>
              </a:rPr>
              <a:t>Lancement le 23 novembre</a:t>
            </a:r>
            <a:endParaRPr lang="fr-CA" sz="1400" dirty="0">
              <a:solidFill>
                <a:schemeClr val="bg1">
                  <a:lumMod val="95000"/>
                </a:schemeClr>
              </a:solidFill>
            </a:endParaRPr>
          </a:p>
        </p:txBody>
      </p:sp>
      <p:sp>
        <p:nvSpPr>
          <p:cNvPr id="21" name="TextBox 20"/>
          <p:cNvSpPr txBox="1"/>
          <p:nvPr>
            <p:custDataLst>
              <p:tags r:id="rId10"/>
            </p:custDataLst>
          </p:nvPr>
        </p:nvSpPr>
        <p:spPr>
          <a:xfrm>
            <a:off x="5784719" y="1328949"/>
            <a:ext cx="2850516" cy="338554"/>
          </a:xfrm>
          <a:prstGeom prst="rect">
            <a:avLst/>
          </a:prstGeom>
          <a:noFill/>
        </p:spPr>
        <p:txBody>
          <a:bodyPr wrap="square" rtlCol="0">
            <a:spAutoFit/>
          </a:bodyPr>
          <a:lstStyle/>
          <a:p>
            <a:pPr algn="ctr"/>
            <a:r>
              <a:rPr lang="fr-CA" sz="1600" b="1" dirty="0">
                <a:solidFill>
                  <a:schemeClr val="bg1">
                    <a:lumMod val="95000"/>
                  </a:schemeClr>
                </a:solidFill>
              </a:rPr>
              <a:t>Lancement en </a:t>
            </a:r>
            <a:r>
              <a:rPr lang="fr-CA" sz="1600" b="1" dirty="0" smtClean="0">
                <a:solidFill>
                  <a:schemeClr val="bg1">
                    <a:lumMod val="95000"/>
                  </a:schemeClr>
                </a:solidFill>
              </a:rPr>
              <a:t>2019</a:t>
            </a:r>
            <a:endParaRPr lang="fr-CA" sz="1100" dirty="0">
              <a:solidFill>
                <a:schemeClr val="bg1">
                  <a:lumMod val="95000"/>
                </a:schemeClr>
              </a:solidFill>
            </a:endParaRPr>
          </a:p>
        </p:txBody>
      </p:sp>
      <p:pic>
        <p:nvPicPr>
          <p:cNvPr id="2052" name="Picture 4" descr="Related image"/>
          <p:cNvPicPr>
            <a:picLocks noChangeAspect="1" noChangeArrowheads="1"/>
          </p:cNvPicPr>
          <p:nvPr>
            <p:custDataLst>
              <p:tags r:id="rId11"/>
            </p:custDataLst>
          </p:nvPr>
        </p:nvPicPr>
        <p:blipFill>
          <a:blip r:embed="rId22">
            <a:extLst>
              <a:ext uri="{28A0092B-C50C-407E-A947-70E740481C1C}">
                <a14:useLocalDpi xmlns:a14="http://schemas.microsoft.com/office/drawing/2010/main" val="0"/>
              </a:ext>
            </a:extLst>
          </a:blip>
          <a:srcRect/>
          <a:stretch>
            <a:fillRect/>
          </a:stretch>
        </p:blipFill>
        <p:spPr bwMode="auto">
          <a:xfrm>
            <a:off x="8659420" y="1394745"/>
            <a:ext cx="1379178" cy="15897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custDataLst>
              <p:tags r:id="rId12"/>
            </p:custDataLst>
          </p:nvPr>
        </p:nvSpPr>
        <p:spPr>
          <a:xfrm>
            <a:off x="8355215" y="2939115"/>
            <a:ext cx="2087174" cy="892552"/>
          </a:xfrm>
          <a:prstGeom prst="rect">
            <a:avLst/>
          </a:prstGeom>
        </p:spPr>
        <p:txBody>
          <a:bodyPr wrap="none">
            <a:spAutoFit/>
          </a:bodyPr>
          <a:lstStyle/>
          <a:p>
            <a:pPr algn="ctr"/>
            <a:r>
              <a:rPr lang="fr-CA" b="1" dirty="0">
                <a:solidFill>
                  <a:schemeClr val="bg1"/>
                </a:solidFill>
              </a:rPr>
              <a:t>Résultats de la </a:t>
            </a:r>
          </a:p>
          <a:p>
            <a:pPr algn="ctr"/>
            <a:r>
              <a:rPr lang="fr-CA" b="1" dirty="0">
                <a:solidFill>
                  <a:schemeClr val="bg1"/>
                </a:solidFill>
              </a:rPr>
              <a:t>planification initiale</a:t>
            </a:r>
            <a:r>
              <a:rPr lang="fr-CA" sz="2400" b="1" dirty="0">
                <a:solidFill>
                  <a:schemeClr val="bg1"/>
                </a:solidFill>
              </a:rPr>
              <a:t/>
            </a:r>
            <a:br>
              <a:rPr lang="fr-CA" sz="2400" b="1" dirty="0">
                <a:solidFill>
                  <a:schemeClr val="bg1"/>
                </a:solidFill>
              </a:rPr>
            </a:br>
            <a:r>
              <a:rPr lang="fr-CA" sz="1600" dirty="0" smtClean="0">
                <a:solidFill>
                  <a:schemeClr val="tx1">
                    <a:lumMod val="65000"/>
                    <a:lumOff val="35000"/>
                  </a:schemeClr>
                </a:solidFill>
              </a:rPr>
              <a:t>printemps </a:t>
            </a:r>
            <a:r>
              <a:rPr lang="fr-CA" sz="1600" dirty="0">
                <a:solidFill>
                  <a:schemeClr val="tx1">
                    <a:lumMod val="65000"/>
                    <a:lumOff val="35000"/>
                  </a:schemeClr>
                </a:solidFill>
              </a:rPr>
              <a:t>2019</a:t>
            </a:r>
            <a:endParaRPr lang="fr-CA" sz="2400" dirty="0">
              <a:solidFill>
                <a:schemeClr val="tx1">
                  <a:lumMod val="65000"/>
                  <a:lumOff val="35000"/>
                </a:schemeClr>
              </a:solidFill>
            </a:endParaRPr>
          </a:p>
        </p:txBody>
      </p:sp>
      <p:sp>
        <p:nvSpPr>
          <p:cNvPr id="6" name="Rectangle 5"/>
          <p:cNvSpPr/>
          <p:nvPr>
            <p:custDataLst>
              <p:tags r:id="rId13"/>
            </p:custDataLst>
          </p:nvPr>
        </p:nvSpPr>
        <p:spPr>
          <a:xfrm>
            <a:off x="8317406" y="3701350"/>
            <a:ext cx="2350594" cy="1600438"/>
          </a:xfrm>
          <a:prstGeom prst="rect">
            <a:avLst/>
          </a:prstGeom>
        </p:spPr>
        <p:txBody>
          <a:bodyPr wrap="square">
            <a:spAutoFit/>
          </a:bodyPr>
          <a:lstStyle/>
          <a:p>
            <a:pPr marL="285750" indent="-285750">
              <a:buFont typeface="Arial" panose="020B0604020202020204" pitchFamily="34" charset="0"/>
              <a:buChar char="•"/>
            </a:pPr>
            <a:r>
              <a:rPr lang="fr-CA" sz="1400" dirty="0">
                <a:solidFill>
                  <a:schemeClr val="bg1"/>
                </a:solidFill>
              </a:rPr>
              <a:t>Solutions de marché viable</a:t>
            </a:r>
          </a:p>
          <a:p>
            <a:pPr marL="285750" indent="-285750">
              <a:buFont typeface="Arial" panose="020B0604020202020204" pitchFamily="34" charset="0"/>
              <a:buChar char="•"/>
            </a:pPr>
            <a:r>
              <a:rPr lang="fr-CA" sz="1400" dirty="0">
                <a:solidFill>
                  <a:schemeClr val="bg1"/>
                </a:solidFill>
              </a:rPr>
              <a:t>Transformation des RH</a:t>
            </a:r>
          </a:p>
          <a:p>
            <a:pPr marL="285750" indent="-285750">
              <a:buFont typeface="Arial" panose="020B0604020202020204" pitchFamily="34" charset="0"/>
              <a:buChar char="•"/>
            </a:pPr>
            <a:r>
              <a:rPr lang="fr-CA" sz="1400" dirty="0">
                <a:solidFill>
                  <a:schemeClr val="bg1"/>
                </a:solidFill>
              </a:rPr>
              <a:t>Discussion avec les utilisateurs et fournisseurs</a:t>
            </a:r>
          </a:p>
          <a:p>
            <a:pPr marL="285750" indent="-285750">
              <a:buFont typeface="Arial" panose="020B0604020202020204" pitchFamily="34" charset="0"/>
              <a:buChar char="•"/>
            </a:pPr>
            <a:r>
              <a:rPr lang="fr-CA" sz="1400" dirty="0">
                <a:solidFill>
                  <a:schemeClr val="bg1"/>
                </a:solidFill>
              </a:rPr>
              <a:t>Options </a:t>
            </a:r>
            <a:r>
              <a:rPr lang="fr-CA" sz="1400" dirty="0" smtClean="0">
                <a:solidFill>
                  <a:schemeClr val="bg1"/>
                </a:solidFill>
              </a:rPr>
              <a:t>recommandées</a:t>
            </a:r>
            <a:endParaRPr lang="fr-CA" sz="1400" dirty="0">
              <a:solidFill>
                <a:schemeClr val="bg1"/>
              </a:solidFill>
            </a:endParaRPr>
          </a:p>
        </p:txBody>
      </p:sp>
      <p:sp>
        <p:nvSpPr>
          <p:cNvPr id="18" name="TextBox 17"/>
          <p:cNvSpPr txBox="1"/>
          <p:nvPr>
            <p:custDataLst>
              <p:tags r:id="rId14"/>
            </p:custDataLst>
          </p:nvPr>
        </p:nvSpPr>
        <p:spPr>
          <a:xfrm>
            <a:off x="1776995" y="4461604"/>
            <a:ext cx="4140461" cy="338554"/>
          </a:xfrm>
          <a:prstGeom prst="rect">
            <a:avLst/>
          </a:prstGeom>
          <a:noFill/>
        </p:spPr>
        <p:txBody>
          <a:bodyPr wrap="square" rtlCol="0">
            <a:spAutoFit/>
          </a:bodyPr>
          <a:lstStyle/>
          <a:p>
            <a:pPr algn="ctr"/>
            <a:r>
              <a:rPr lang="fr-CA" sz="1600" b="1" dirty="0"/>
              <a:t>Baisse du nombre de fournisseurs qualifiés</a:t>
            </a:r>
          </a:p>
        </p:txBody>
      </p:sp>
    </p:spTree>
    <p:extLst>
      <p:ext uri="{BB962C8B-B14F-4D97-AF65-F5344CB8AC3E}">
        <p14:creationId xmlns:p14="http://schemas.microsoft.com/office/powerpoint/2010/main" val="139269000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4557" y="105313"/>
            <a:ext cx="11910889" cy="605116"/>
          </a:xfrm>
          <a:prstGeom prst="rect">
            <a:avLst/>
          </a:prstGeom>
        </p:spPr>
        <p:txBody>
          <a:bodyPr vert="horz" wrap="square" lIns="0" tIns="172544" rIns="0" bIns="0" rtlCol="0">
            <a:spAutoFit/>
          </a:bodyPr>
          <a:lstStyle/>
          <a:p>
            <a:pPr marL="217804"/>
            <a:r>
              <a:rPr spc="-85" dirty="0"/>
              <a:t>É</a:t>
            </a:r>
            <a:r>
              <a:rPr spc="-55" dirty="0"/>
              <a:t>v</a:t>
            </a:r>
            <a:r>
              <a:rPr spc="-20" dirty="0"/>
              <a:t>alu</a:t>
            </a:r>
            <a:r>
              <a:rPr spc="-40" dirty="0"/>
              <a:t>a</a:t>
            </a:r>
            <a:r>
              <a:rPr spc="-10" dirty="0"/>
              <a:t>t</a:t>
            </a:r>
            <a:r>
              <a:rPr spc="-20" dirty="0"/>
              <a:t>io</a:t>
            </a:r>
            <a:r>
              <a:rPr spc="-15" dirty="0"/>
              <a:t>n</a:t>
            </a:r>
            <a:r>
              <a:rPr spc="25" dirty="0"/>
              <a:t> </a:t>
            </a:r>
            <a:r>
              <a:rPr spc="-15" dirty="0"/>
              <a:t>à</a:t>
            </a:r>
            <a:r>
              <a:rPr dirty="0"/>
              <a:t> </a:t>
            </a:r>
            <a:r>
              <a:rPr spc="-10" dirty="0"/>
              <a:t>c</a:t>
            </a:r>
            <a:r>
              <a:rPr spc="-20" dirty="0"/>
              <a:t>haqu</a:t>
            </a:r>
            <a:r>
              <a:rPr spc="-15" dirty="0"/>
              <a:t>e</a:t>
            </a:r>
            <a:r>
              <a:rPr spc="20" dirty="0"/>
              <a:t> </a:t>
            </a:r>
            <a:r>
              <a:rPr spc="-20" dirty="0"/>
              <a:t>poi</a:t>
            </a:r>
            <a:r>
              <a:rPr spc="-40" dirty="0"/>
              <a:t>n</a:t>
            </a:r>
            <a:r>
              <a:rPr spc="-10" dirty="0"/>
              <a:t>t</a:t>
            </a:r>
            <a:r>
              <a:rPr dirty="0"/>
              <a:t> </a:t>
            </a:r>
            <a:r>
              <a:rPr spc="-20" dirty="0"/>
              <a:t>d</a:t>
            </a:r>
            <a:r>
              <a:rPr spc="-15" dirty="0"/>
              <a:t>e</a:t>
            </a:r>
            <a:r>
              <a:rPr spc="10" dirty="0"/>
              <a:t> </a:t>
            </a:r>
            <a:r>
              <a:rPr spc="-25" dirty="0"/>
              <a:t>c</a:t>
            </a:r>
            <a:r>
              <a:rPr spc="-20" dirty="0"/>
              <a:t>o</a:t>
            </a:r>
            <a:r>
              <a:rPr spc="-40" dirty="0"/>
              <a:t>n</a:t>
            </a:r>
            <a:r>
              <a:rPr spc="-10" dirty="0"/>
              <a:t>t</a:t>
            </a:r>
            <a:r>
              <a:rPr spc="-45" dirty="0"/>
              <a:t>r</a:t>
            </a:r>
            <a:r>
              <a:rPr spc="-20" dirty="0"/>
              <a:t>ôle</a:t>
            </a:r>
          </a:p>
        </p:txBody>
      </p:sp>
      <p:sp>
        <p:nvSpPr>
          <p:cNvPr id="3" name="object 3"/>
          <p:cNvSpPr/>
          <p:nvPr/>
        </p:nvSpPr>
        <p:spPr>
          <a:xfrm>
            <a:off x="2069747" y="1277112"/>
            <a:ext cx="243840" cy="40005"/>
          </a:xfrm>
          <a:custGeom>
            <a:avLst/>
            <a:gdLst/>
            <a:ahLst/>
            <a:cxnLst/>
            <a:rect l="l" t="t" r="r" b="b"/>
            <a:pathLst>
              <a:path w="243840" h="40005">
                <a:moveTo>
                  <a:pt x="19197" y="0"/>
                </a:moveTo>
                <a:lnTo>
                  <a:pt x="6039" y="4616"/>
                </a:lnTo>
                <a:lnTo>
                  <a:pt x="0" y="16938"/>
                </a:lnTo>
                <a:lnTo>
                  <a:pt x="3761" y="31955"/>
                </a:lnTo>
                <a:lnTo>
                  <a:pt x="14212" y="39084"/>
                </a:lnTo>
                <a:lnTo>
                  <a:pt x="19197" y="39624"/>
                </a:lnTo>
                <a:lnTo>
                  <a:pt x="224327" y="39624"/>
                </a:lnTo>
                <a:lnTo>
                  <a:pt x="237490" y="35007"/>
                </a:lnTo>
                <a:lnTo>
                  <a:pt x="243524" y="22685"/>
                </a:lnTo>
                <a:lnTo>
                  <a:pt x="239766" y="7668"/>
                </a:lnTo>
                <a:lnTo>
                  <a:pt x="229316" y="539"/>
                </a:lnTo>
                <a:lnTo>
                  <a:pt x="19197" y="0"/>
                </a:lnTo>
                <a:close/>
              </a:path>
            </a:pathLst>
          </a:custGeom>
          <a:solidFill>
            <a:srgbClr val="004D71"/>
          </a:solidFill>
        </p:spPr>
        <p:txBody>
          <a:bodyPr wrap="square" lIns="0" tIns="0" rIns="0" bIns="0" rtlCol="0"/>
          <a:lstStyle/>
          <a:p>
            <a:endParaRPr/>
          </a:p>
        </p:txBody>
      </p:sp>
      <p:sp>
        <p:nvSpPr>
          <p:cNvPr id="4" name="object 4"/>
          <p:cNvSpPr/>
          <p:nvPr/>
        </p:nvSpPr>
        <p:spPr>
          <a:xfrm>
            <a:off x="2069747" y="1408176"/>
            <a:ext cx="243840" cy="40005"/>
          </a:xfrm>
          <a:custGeom>
            <a:avLst/>
            <a:gdLst/>
            <a:ahLst/>
            <a:cxnLst/>
            <a:rect l="l" t="t" r="r" b="b"/>
            <a:pathLst>
              <a:path w="243840" h="40005">
                <a:moveTo>
                  <a:pt x="19197" y="0"/>
                </a:moveTo>
                <a:lnTo>
                  <a:pt x="6039" y="4616"/>
                </a:lnTo>
                <a:lnTo>
                  <a:pt x="0" y="16938"/>
                </a:lnTo>
                <a:lnTo>
                  <a:pt x="3761" y="31955"/>
                </a:lnTo>
                <a:lnTo>
                  <a:pt x="14212" y="39084"/>
                </a:lnTo>
                <a:lnTo>
                  <a:pt x="19197" y="39624"/>
                </a:lnTo>
                <a:lnTo>
                  <a:pt x="224327" y="39624"/>
                </a:lnTo>
                <a:lnTo>
                  <a:pt x="237490" y="35007"/>
                </a:lnTo>
                <a:lnTo>
                  <a:pt x="243524" y="22685"/>
                </a:lnTo>
                <a:lnTo>
                  <a:pt x="239766" y="7668"/>
                </a:lnTo>
                <a:lnTo>
                  <a:pt x="229316" y="539"/>
                </a:lnTo>
                <a:lnTo>
                  <a:pt x="19197" y="0"/>
                </a:lnTo>
                <a:close/>
              </a:path>
            </a:pathLst>
          </a:custGeom>
          <a:solidFill>
            <a:srgbClr val="004D71"/>
          </a:solidFill>
        </p:spPr>
        <p:txBody>
          <a:bodyPr wrap="square" lIns="0" tIns="0" rIns="0" bIns="0" rtlCol="0"/>
          <a:lstStyle/>
          <a:p>
            <a:endParaRPr/>
          </a:p>
        </p:txBody>
      </p:sp>
      <p:sp>
        <p:nvSpPr>
          <p:cNvPr id="5" name="object 5"/>
          <p:cNvSpPr/>
          <p:nvPr/>
        </p:nvSpPr>
        <p:spPr>
          <a:xfrm>
            <a:off x="2069685" y="1540763"/>
            <a:ext cx="243840" cy="38100"/>
          </a:xfrm>
          <a:custGeom>
            <a:avLst/>
            <a:gdLst/>
            <a:ahLst/>
            <a:cxnLst/>
            <a:rect l="l" t="t" r="r" b="b"/>
            <a:pathLst>
              <a:path w="243840" h="38100">
                <a:moveTo>
                  <a:pt x="19258" y="0"/>
                </a:moveTo>
                <a:lnTo>
                  <a:pt x="5903" y="4609"/>
                </a:lnTo>
                <a:lnTo>
                  <a:pt x="0" y="16880"/>
                </a:lnTo>
                <a:lnTo>
                  <a:pt x="4110" y="31247"/>
                </a:lnTo>
                <a:lnTo>
                  <a:pt x="15329" y="37786"/>
                </a:lnTo>
                <a:lnTo>
                  <a:pt x="19258" y="38100"/>
                </a:lnTo>
                <a:lnTo>
                  <a:pt x="224388" y="38100"/>
                </a:lnTo>
                <a:lnTo>
                  <a:pt x="237748" y="33490"/>
                </a:lnTo>
                <a:lnTo>
                  <a:pt x="243647" y="21219"/>
                </a:lnTo>
                <a:lnTo>
                  <a:pt x="239541" y="6852"/>
                </a:lnTo>
                <a:lnTo>
                  <a:pt x="228321" y="313"/>
                </a:lnTo>
                <a:lnTo>
                  <a:pt x="19258" y="0"/>
                </a:lnTo>
                <a:close/>
              </a:path>
            </a:pathLst>
          </a:custGeom>
          <a:solidFill>
            <a:srgbClr val="004D71"/>
          </a:solidFill>
        </p:spPr>
        <p:txBody>
          <a:bodyPr wrap="square" lIns="0" tIns="0" rIns="0" bIns="0" rtlCol="0"/>
          <a:lstStyle/>
          <a:p>
            <a:endParaRPr/>
          </a:p>
        </p:txBody>
      </p:sp>
      <p:sp>
        <p:nvSpPr>
          <p:cNvPr id="6" name="object 6"/>
          <p:cNvSpPr/>
          <p:nvPr/>
        </p:nvSpPr>
        <p:spPr>
          <a:xfrm>
            <a:off x="2081779" y="1053083"/>
            <a:ext cx="146685" cy="120650"/>
          </a:xfrm>
          <a:custGeom>
            <a:avLst/>
            <a:gdLst/>
            <a:ahLst/>
            <a:cxnLst/>
            <a:rect l="l" t="t" r="r" b="b"/>
            <a:pathLst>
              <a:path w="146684" h="120650">
                <a:moveTo>
                  <a:pt x="138607" y="34950"/>
                </a:moveTo>
                <a:lnTo>
                  <a:pt x="7708" y="34950"/>
                </a:lnTo>
                <a:lnTo>
                  <a:pt x="0" y="42722"/>
                </a:lnTo>
                <a:lnTo>
                  <a:pt x="0" y="116509"/>
                </a:lnTo>
                <a:lnTo>
                  <a:pt x="7708" y="120396"/>
                </a:lnTo>
                <a:lnTo>
                  <a:pt x="138607" y="120396"/>
                </a:lnTo>
                <a:lnTo>
                  <a:pt x="146304" y="116509"/>
                </a:lnTo>
                <a:lnTo>
                  <a:pt x="146304" y="42722"/>
                </a:lnTo>
                <a:lnTo>
                  <a:pt x="138607" y="34950"/>
                </a:lnTo>
                <a:close/>
              </a:path>
              <a:path w="146684" h="120650">
                <a:moveTo>
                  <a:pt x="107810" y="0"/>
                </a:moveTo>
                <a:lnTo>
                  <a:pt x="38506" y="0"/>
                </a:lnTo>
                <a:lnTo>
                  <a:pt x="34658" y="3886"/>
                </a:lnTo>
                <a:lnTo>
                  <a:pt x="34658" y="34950"/>
                </a:lnTo>
                <a:lnTo>
                  <a:pt x="111658" y="34950"/>
                </a:lnTo>
                <a:lnTo>
                  <a:pt x="111658" y="3886"/>
                </a:lnTo>
                <a:lnTo>
                  <a:pt x="107810" y="0"/>
                </a:lnTo>
                <a:close/>
              </a:path>
            </a:pathLst>
          </a:custGeom>
          <a:solidFill>
            <a:srgbClr val="004D71"/>
          </a:solidFill>
        </p:spPr>
        <p:txBody>
          <a:bodyPr wrap="square" lIns="0" tIns="0" rIns="0" bIns="0" rtlCol="0"/>
          <a:lstStyle/>
          <a:p>
            <a:endParaRPr/>
          </a:p>
        </p:txBody>
      </p:sp>
      <p:sp>
        <p:nvSpPr>
          <p:cNvPr id="7" name="object 7"/>
          <p:cNvSpPr/>
          <p:nvPr/>
        </p:nvSpPr>
        <p:spPr>
          <a:xfrm>
            <a:off x="1920236" y="1114045"/>
            <a:ext cx="469900" cy="588645"/>
          </a:xfrm>
          <a:custGeom>
            <a:avLst/>
            <a:gdLst/>
            <a:ahLst/>
            <a:cxnLst/>
            <a:rect l="l" t="t" r="r" b="b"/>
            <a:pathLst>
              <a:path w="469900" h="588644">
                <a:moveTo>
                  <a:pt x="142354" y="0"/>
                </a:moveTo>
                <a:lnTo>
                  <a:pt x="53873" y="0"/>
                </a:lnTo>
                <a:lnTo>
                  <a:pt x="38207" y="1784"/>
                </a:lnTo>
                <a:lnTo>
                  <a:pt x="5298" y="25383"/>
                </a:lnTo>
                <a:lnTo>
                  <a:pt x="0" y="541820"/>
                </a:lnTo>
                <a:lnTo>
                  <a:pt x="2120" y="555524"/>
                </a:lnTo>
                <a:lnTo>
                  <a:pt x="29723" y="583792"/>
                </a:lnTo>
                <a:lnTo>
                  <a:pt x="415531" y="588264"/>
                </a:lnTo>
                <a:lnTo>
                  <a:pt x="429807" y="586478"/>
                </a:lnTo>
                <a:lnTo>
                  <a:pt x="463426" y="562873"/>
                </a:lnTo>
                <a:lnTo>
                  <a:pt x="468499" y="549567"/>
                </a:lnTo>
                <a:lnTo>
                  <a:pt x="46177" y="549567"/>
                </a:lnTo>
                <a:lnTo>
                  <a:pt x="38481" y="545693"/>
                </a:lnTo>
                <a:lnTo>
                  <a:pt x="38481" y="42570"/>
                </a:lnTo>
                <a:lnTo>
                  <a:pt x="46177" y="38696"/>
                </a:lnTo>
                <a:lnTo>
                  <a:pt x="142354" y="38696"/>
                </a:lnTo>
                <a:lnTo>
                  <a:pt x="142354" y="0"/>
                </a:lnTo>
                <a:close/>
              </a:path>
              <a:path w="469900" h="588644">
                <a:moveTo>
                  <a:pt x="415531" y="0"/>
                </a:moveTo>
                <a:lnTo>
                  <a:pt x="327037" y="0"/>
                </a:lnTo>
                <a:lnTo>
                  <a:pt x="327037" y="38696"/>
                </a:lnTo>
                <a:lnTo>
                  <a:pt x="423227" y="38696"/>
                </a:lnTo>
                <a:lnTo>
                  <a:pt x="430923" y="42570"/>
                </a:lnTo>
                <a:lnTo>
                  <a:pt x="430923" y="545693"/>
                </a:lnTo>
                <a:lnTo>
                  <a:pt x="423227" y="549567"/>
                </a:lnTo>
                <a:lnTo>
                  <a:pt x="468499" y="549567"/>
                </a:lnTo>
                <a:lnTo>
                  <a:pt x="469392" y="46443"/>
                </a:lnTo>
                <a:lnTo>
                  <a:pt x="450348" y="11353"/>
                </a:lnTo>
                <a:lnTo>
                  <a:pt x="424155" y="652"/>
                </a:lnTo>
                <a:lnTo>
                  <a:pt x="415531" y="0"/>
                </a:lnTo>
                <a:close/>
              </a:path>
            </a:pathLst>
          </a:custGeom>
          <a:solidFill>
            <a:srgbClr val="004D71"/>
          </a:solidFill>
        </p:spPr>
        <p:txBody>
          <a:bodyPr wrap="square" lIns="0" tIns="0" rIns="0" bIns="0" rtlCol="0"/>
          <a:lstStyle/>
          <a:p>
            <a:endParaRPr/>
          </a:p>
        </p:txBody>
      </p:sp>
      <p:sp>
        <p:nvSpPr>
          <p:cNvPr id="8" name="object 8"/>
          <p:cNvSpPr/>
          <p:nvPr/>
        </p:nvSpPr>
        <p:spPr>
          <a:xfrm>
            <a:off x="1981201" y="1219201"/>
            <a:ext cx="116205" cy="116205"/>
          </a:xfrm>
          <a:custGeom>
            <a:avLst/>
            <a:gdLst/>
            <a:ahLst/>
            <a:cxnLst/>
            <a:rect l="l" t="t" r="r" b="b"/>
            <a:pathLst>
              <a:path w="116204" h="116205">
                <a:moveTo>
                  <a:pt x="23164" y="57911"/>
                </a:moveTo>
                <a:lnTo>
                  <a:pt x="11582" y="57911"/>
                </a:lnTo>
                <a:lnTo>
                  <a:pt x="3838" y="61795"/>
                </a:lnTo>
                <a:lnTo>
                  <a:pt x="0" y="65633"/>
                </a:lnTo>
                <a:lnTo>
                  <a:pt x="0" y="77215"/>
                </a:lnTo>
                <a:lnTo>
                  <a:pt x="3860" y="84937"/>
                </a:lnTo>
                <a:lnTo>
                  <a:pt x="3860" y="92659"/>
                </a:lnTo>
                <a:lnTo>
                  <a:pt x="7721" y="100380"/>
                </a:lnTo>
                <a:lnTo>
                  <a:pt x="7721" y="104241"/>
                </a:lnTo>
                <a:lnTo>
                  <a:pt x="11582" y="108102"/>
                </a:lnTo>
                <a:lnTo>
                  <a:pt x="11582" y="111963"/>
                </a:lnTo>
                <a:lnTo>
                  <a:pt x="15443" y="111963"/>
                </a:lnTo>
                <a:lnTo>
                  <a:pt x="15443" y="115823"/>
                </a:lnTo>
                <a:lnTo>
                  <a:pt x="30886" y="115823"/>
                </a:lnTo>
                <a:lnTo>
                  <a:pt x="38607" y="111963"/>
                </a:lnTo>
                <a:lnTo>
                  <a:pt x="42468" y="104241"/>
                </a:lnTo>
                <a:lnTo>
                  <a:pt x="42468" y="100380"/>
                </a:lnTo>
                <a:lnTo>
                  <a:pt x="46329" y="100380"/>
                </a:lnTo>
                <a:lnTo>
                  <a:pt x="46678" y="95937"/>
                </a:lnTo>
                <a:lnTo>
                  <a:pt x="55364" y="81076"/>
                </a:lnTo>
                <a:lnTo>
                  <a:pt x="30886" y="81076"/>
                </a:lnTo>
                <a:lnTo>
                  <a:pt x="27025" y="77215"/>
                </a:lnTo>
                <a:lnTo>
                  <a:pt x="27025" y="69494"/>
                </a:lnTo>
                <a:lnTo>
                  <a:pt x="23164" y="65633"/>
                </a:lnTo>
                <a:lnTo>
                  <a:pt x="23164" y="57911"/>
                </a:lnTo>
                <a:close/>
              </a:path>
              <a:path w="116204" h="116205">
                <a:moveTo>
                  <a:pt x="115823" y="0"/>
                </a:moveTo>
                <a:lnTo>
                  <a:pt x="100380" y="0"/>
                </a:lnTo>
                <a:lnTo>
                  <a:pt x="96519" y="3860"/>
                </a:lnTo>
                <a:lnTo>
                  <a:pt x="92659" y="3860"/>
                </a:lnTo>
                <a:lnTo>
                  <a:pt x="88798" y="7721"/>
                </a:lnTo>
                <a:lnTo>
                  <a:pt x="84858" y="7801"/>
                </a:lnTo>
                <a:lnTo>
                  <a:pt x="78550" y="14626"/>
                </a:lnTo>
                <a:lnTo>
                  <a:pt x="68993" y="27719"/>
                </a:lnTo>
                <a:lnTo>
                  <a:pt x="61501" y="37076"/>
                </a:lnTo>
                <a:lnTo>
                  <a:pt x="51996" y="52119"/>
                </a:lnTo>
                <a:lnTo>
                  <a:pt x="50082" y="53149"/>
                </a:lnTo>
                <a:lnTo>
                  <a:pt x="49250" y="53967"/>
                </a:lnTo>
                <a:lnTo>
                  <a:pt x="44385" y="61795"/>
                </a:lnTo>
                <a:lnTo>
                  <a:pt x="36536" y="76256"/>
                </a:lnTo>
                <a:lnTo>
                  <a:pt x="30886" y="81076"/>
                </a:lnTo>
                <a:lnTo>
                  <a:pt x="55364" y="81076"/>
                </a:lnTo>
                <a:lnTo>
                  <a:pt x="55573" y="80720"/>
                </a:lnTo>
                <a:lnTo>
                  <a:pt x="59541" y="74578"/>
                </a:lnTo>
                <a:lnTo>
                  <a:pt x="84089" y="41816"/>
                </a:lnTo>
                <a:lnTo>
                  <a:pt x="107890" y="13496"/>
                </a:lnTo>
                <a:lnTo>
                  <a:pt x="115823" y="3860"/>
                </a:lnTo>
                <a:lnTo>
                  <a:pt x="115823" y="0"/>
                </a:lnTo>
                <a:close/>
              </a:path>
            </a:pathLst>
          </a:custGeom>
          <a:solidFill>
            <a:srgbClr val="004D71"/>
          </a:solidFill>
        </p:spPr>
        <p:txBody>
          <a:bodyPr wrap="square" lIns="0" tIns="0" rIns="0" bIns="0" rtlCol="0"/>
          <a:lstStyle/>
          <a:p>
            <a:endParaRPr/>
          </a:p>
        </p:txBody>
      </p:sp>
      <p:sp>
        <p:nvSpPr>
          <p:cNvPr id="9" name="object 9"/>
          <p:cNvSpPr/>
          <p:nvPr/>
        </p:nvSpPr>
        <p:spPr>
          <a:xfrm>
            <a:off x="1981201" y="1351789"/>
            <a:ext cx="116205" cy="116205"/>
          </a:xfrm>
          <a:custGeom>
            <a:avLst/>
            <a:gdLst/>
            <a:ahLst/>
            <a:cxnLst/>
            <a:rect l="l" t="t" r="r" b="b"/>
            <a:pathLst>
              <a:path w="116204" h="116205">
                <a:moveTo>
                  <a:pt x="23164" y="57912"/>
                </a:moveTo>
                <a:lnTo>
                  <a:pt x="11582" y="57912"/>
                </a:lnTo>
                <a:lnTo>
                  <a:pt x="3860" y="61772"/>
                </a:lnTo>
                <a:lnTo>
                  <a:pt x="0" y="65633"/>
                </a:lnTo>
                <a:lnTo>
                  <a:pt x="0" y="77216"/>
                </a:lnTo>
                <a:lnTo>
                  <a:pt x="3860" y="84937"/>
                </a:lnTo>
                <a:lnTo>
                  <a:pt x="3860" y="92659"/>
                </a:lnTo>
                <a:lnTo>
                  <a:pt x="7721" y="96520"/>
                </a:lnTo>
                <a:lnTo>
                  <a:pt x="7721" y="104241"/>
                </a:lnTo>
                <a:lnTo>
                  <a:pt x="11582" y="104241"/>
                </a:lnTo>
                <a:lnTo>
                  <a:pt x="11582" y="111963"/>
                </a:lnTo>
                <a:lnTo>
                  <a:pt x="19303" y="111963"/>
                </a:lnTo>
                <a:lnTo>
                  <a:pt x="23164" y="115823"/>
                </a:lnTo>
                <a:lnTo>
                  <a:pt x="30886" y="115823"/>
                </a:lnTo>
                <a:lnTo>
                  <a:pt x="38607" y="111963"/>
                </a:lnTo>
                <a:lnTo>
                  <a:pt x="42468" y="100380"/>
                </a:lnTo>
                <a:lnTo>
                  <a:pt x="47722" y="93715"/>
                </a:lnTo>
                <a:lnTo>
                  <a:pt x="52452" y="83951"/>
                </a:lnTo>
                <a:lnTo>
                  <a:pt x="55868" y="77216"/>
                </a:lnTo>
                <a:lnTo>
                  <a:pt x="27025" y="77216"/>
                </a:lnTo>
                <a:lnTo>
                  <a:pt x="27025" y="65633"/>
                </a:lnTo>
                <a:lnTo>
                  <a:pt x="23164" y="65633"/>
                </a:lnTo>
                <a:lnTo>
                  <a:pt x="23164" y="57912"/>
                </a:lnTo>
                <a:close/>
              </a:path>
              <a:path w="116204" h="116205">
                <a:moveTo>
                  <a:pt x="115823" y="0"/>
                </a:moveTo>
                <a:lnTo>
                  <a:pt x="96519" y="0"/>
                </a:lnTo>
                <a:lnTo>
                  <a:pt x="92659" y="3860"/>
                </a:lnTo>
                <a:lnTo>
                  <a:pt x="88798" y="3860"/>
                </a:lnTo>
                <a:lnTo>
                  <a:pt x="62693" y="34520"/>
                </a:lnTo>
                <a:lnTo>
                  <a:pt x="38607" y="73355"/>
                </a:lnTo>
                <a:lnTo>
                  <a:pt x="34747" y="77216"/>
                </a:lnTo>
                <a:lnTo>
                  <a:pt x="55868" y="77216"/>
                </a:lnTo>
                <a:lnTo>
                  <a:pt x="59856" y="70763"/>
                </a:lnTo>
                <a:lnTo>
                  <a:pt x="66021" y="62406"/>
                </a:lnTo>
                <a:lnTo>
                  <a:pt x="76155" y="49585"/>
                </a:lnTo>
                <a:lnTo>
                  <a:pt x="115823" y="0"/>
                </a:lnTo>
                <a:close/>
              </a:path>
            </a:pathLst>
          </a:custGeom>
          <a:solidFill>
            <a:srgbClr val="004D71"/>
          </a:solidFill>
        </p:spPr>
        <p:txBody>
          <a:bodyPr wrap="square" lIns="0" tIns="0" rIns="0" bIns="0" rtlCol="0"/>
          <a:lstStyle/>
          <a:p>
            <a:endParaRPr/>
          </a:p>
        </p:txBody>
      </p:sp>
      <p:sp>
        <p:nvSpPr>
          <p:cNvPr id="10" name="object 10"/>
          <p:cNvSpPr/>
          <p:nvPr/>
        </p:nvSpPr>
        <p:spPr>
          <a:xfrm>
            <a:off x="1981201" y="1481328"/>
            <a:ext cx="116205" cy="116205"/>
          </a:xfrm>
          <a:custGeom>
            <a:avLst/>
            <a:gdLst/>
            <a:ahLst/>
            <a:cxnLst/>
            <a:rect l="l" t="t" r="r" b="b"/>
            <a:pathLst>
              <a:path w="116204" h="116205">
                <a:moveTo>
                  <a:pt x="19303" y="57911"/>
                </a:moveTo>
                <a:lnTo>
                  <a:pt x="15443" y="57911"/>
                </a:lnTo>
                <a:lnTo>
                  <a:pt x="11582" y="61772"/>
                </a:lnTo>
                <a:lnTo>
                  <a:pt x="3860" y="61772"/>
                </a:lnTo>
                <a:lnTo>
                  <a:pt x="0" y="65633"/>
                </a:lnTo>
                <a:lnTo>
                  <a:pt x="0" y="81076"/>
                </a:lnTo>
                <a:lnTo>
                  <a:pt x="3860" y="84937"/>
                </a:lnTo>
                <a:lnTo>
                  <a:pt x="3860" y="92659"/>
                </a:lnTo>
                <a:lnTo>
                  <a:pt x="7721" y="100380"/>
                </a:lnTo>
                <a:lnTo>
                  <a:pt x="7721" y="104241"/>
                </a:lnTo>
                <a:lnTo>
                  <a:pt x="11582" y="108102"/>
                </a:lnTo>
                <a:lnTo>
                  <a:pt x="11582" y="111963"/>
                </a:lnTo>
                <a:lnTo>
                  <a:pt x="15443" y="115823"/>
                </a:lnTo>
                <a:lnTo>
                  <a:pt x="30886" y="115823"/>
                </a:lnTo>
                <a:lnTo>
                  <a:pt x="38607" y="111963"/>
                </a:lnTo>
                <a:lnTo>
                  <a:pt x="42468" y="104241"/>
                </a:lnTo>
                <a:lnTo>
                  <a:pt x="42468" y="100380"/>
                </a:lnTo>
                <a:lnTo>
                  <a:pt x="46329" y="100380"/>
                </a:lnTo>
                <a:lnTo>
                  <a:pt x="51667" y="87435"/>
                </a:lnTo>
                <a:lnTo>
                  <a:pt x="55404" y="81076"/>
                </a:lnTo>
                <a:lnTo>
                  <a:pt x="30876" y="81066"/>
                </a:lnTo>
                <a:lnTo>
                  <a:pt x="27025" y="77215"/>
                </a:lnTo>
                <a:lnTo>
                  <a:pt x="27025" y="69494"/>
                </a:lnTo>
                <a:lnTo>
                  <a:pt x="23164" y="65633"/>
                </a:lnTo>
                <a:lnTo>
                  <a:pt x="23164" y="61772"/>
                </a:lnTo>
                <a:lnTo>
                  <a:pt x="19303" y="57911"/>
                </a:lnTo>
                <a:close/>
              </a:path>
              <a:path w="116204" h="116205">
                <a:moveTo>
                  <a:pt x="115823" y="0"/>
                </a:moveTo>
                <a:lnTo>
                  <a:pt x="108102" y="0"/>
                </a:lnTo>
                <a:lnTo>
                  <a:pt x="100380" y="3860"/>
                </a:lnTo>
                <a:lnTo>
                  <a:pt x="92659" y="3860"/>
                </a:lnTo>
                <a:lnTo>
                  <a:pt x="88798" y="7721"/>
                </a:lnTo>
                <a:lnTo>
                  <a:pt x="84736" y="7922"/>
                </a:lnTo>
                <a:lnTo>
                  <a:pt x="78494" y="14784"/>
                </a:lnTo>
                <a:lnTo>
                  <a:pt x="69166" y="28201"/>
                </a:lnTo>
                <a:lnTo>
                  <a:pt x="61708" y="38546"/>
                </a:lnTo>
                <a:lnTo>
                  <a:pt x="52355" y="51807"/>
                </a:lnTo>
                <a:lnTo>
                  <a:pt x="50229" y="53162"/>
                </a:lnTo>
                <a:lnTo>
                  <a:pt x="49958" y="53878"/>
                </a:lnTo>
                <a:lnTo>
                  <a:pt x="46329" y="61772"/>
                </a:lnTo>
                <a:lnTo>
                  <a:pt x="38607" y="73355"/>
                </a:lnTo>
                <a:lnTo>
                  <a:pt x="34747" y="81076"/>
                </a:lnTo>
                <a:lnTo>
                  <a:pt x="55410" y="81066"/>
                </a:lnTo>
                <a:lnTo>
                  <a:pt x="59393" y="75055"/>
                </a:lnTo>
                <a:lnTo>
                  <a:pt x="65635" y="66737"/>
                </a:lnTo>
                <a:lnTo>
                  <a:pt x="76155" y="53445"/>
                </a:lnTo>
                <a:lnTo>
                  <a:pt x="115823" y="3860"/>
                </a:lnTo>
                <a:lnTo>
                  <a:pt x="115823" y="0"/>
                </a:lnTo>
                <a:close/>
              </a:path>
            </a:pathLst>
          </a:custGeom>
          <a:solidFill>
            <a:srgbClr val="004D71"/>
          </a:solidFill>
        </p:spPr>
        <p:txBody>
          <a:bodyPr wrap="square" lIns="0" tIns="0" rIns="0" bIns="0" rtlCol="0"/>
          <a:lstStyle/>
          <a:p>
            <a:endParaRPr/>
          </a:p>
        </p:txBody>
      </p:sp>
      <p:sp>
        <p:nvSpPr>
          <p:cNvPr id="11" name="object 11"/>
          <p:cNvSpPr txBox="1"/>
          <p:nvPr/>
        </p:nvSpPr>
        <p:spPr>
          <a:xfrm>
            <a:off x="2754360" y="1130622"/>
            <a:ext cx="7522845" cy="553998"/>
          </a:xfrm>
          <a:prstGeom prst="rect">
            <a:avLst/>
          </a:prstGeom>
        </p:spPr>
        <p:txBody>
          <a:bodyPr vert="horz" wrap="square" lIns="0" tIns="0" rIns="0" bIns="0" rtlCol="0">
            <a:spAutoFit/>
          </a:bodyPr>
          <a:lstStyle/>
          <a:p>
            <a:pPr marL="12700" marR="5080"/>
            <a:r>
              <a:rPr spc="-5" dirty="0">
                <a:latin typeface="Calibri"/>
                <a:cs typeface="Calibri"/>
              </a:rPr>
              <a:t>L</a:t>
            </a:r>
            <a:r>
              <a:rPr spc="-10" dirty="0">
                <a:latin typeface="Calibri"/>
                <a:cs typeface="Calibri"/>
              </a:rPr>
              <a:t>e</a:t>
            </a:r>
            <a:r>
              <a:rPr dirty="0">
                <a:latin typeface="Calibri"/>
                <a:cs typeface="Calibri"/>
              </a:rPr>
              <a:t>s</a:t>
            </a:r>
            <a:r>
              <a:rPr spc="5" dirty="0">
                <a:latin typeface="Calibri"/>
                <a:cs typeface="Calibri"/>
              </a:rPr>
              <a:t> </a:t>
            </a:r>
            <a:r>
              <a:rPr dirty="0">
                <a:latin typeface="Calibri"/>
                <a:cs typeface="Calibri"/>
              </a:rPr>
              <a:t>d</a:t>
            </a:r>
            <a:r>
              <a:rPr spc="-10" dirty="0">
                <a:latin typeface="Calibri"/>
                <a:cs typeface="Calibri"/>
              </a:rPr>
              <a:t>e</a:t>
            </a:r>
            <a:r>
              <a:rPr dirty="0">
                <a:latin typeface="Calibri"/>
                <a:cs typeface="Calibri"/>
              </a:rPr>
              <a:t>mand</a:t>
            </a:r>
            <a:r>
              <a:rPr spc="-10" dirty="0">
                <a:latin typeface="Calibri"/>
                <a:cs typeface="Calibri"/>
              </a:rPr>
              <a:t>e</a:t>
            </a:r>
            <a:r>
              <a:rPr dirty="0">
                <a:latin typeface="Calibri"/>
                <a:cs typeface="Calibri"/>
              </a:rPr>
              <a:t>u</a:t>
            </a:r>
            <a:r>
              <a:rPr spc="-50" dirty="0">
                <a:latin typeface="Calibri"/>
                <a:cs typeface="Calibri"/>
              </a:rPr>
              <a:t>r</a:t>
            </a:r>
            <a:r>
              <a:rPr dirty="0">
                <a:latin typeface="Calibri"/>
                <a:cs typeface="Calibri"/>
              </a:rPr>
              <a:t>s</a:t>
            </a:r>
            <a:r>
              <a:rPr spc="15" dirty="0">
                <a:latin typeface="Calibri"/>
                <a:cs typeface="Calibri"/>
              </a:rPr>
              <a:t> </a:t>
            </a:r>
            <a:r>
              <a:rPr dirty="0">
                <a:latin typeface="Calibri"/>
                <a:cs typeface="Calibri"/>
              </a:rPr>
              <a:t>su</a:t>
            </a:r>
            <a:r>
              <a:rPr spc="-10" dirty="0">
                <a:latin typeface="Calibri"/>
                <a:cs typeface="Calibri"/>
              </a:rPr>
              <a:t>i</a:t>
            </a:r>
            <a:r>
              <a:rPr spc="-35" dirty="0">
                <a:latin typeface="Calibri"/>
                <a:cs typeface="Calibri"/>
              </a:rPr>
              <a:t>v</a:t>
            </a:r>
            <a:r>
              <a:rPr dirty="0">
                <a:latin typeface="Calibri"/>
                <a:cs typeface="Calibri"/>
              </a:rPr>
              <a:t>a</a:t>
            </a:r>
            <a:r>
              <a:rPr spc="-10" dirty="0">
                <a:latin typeface="Calibri"/>
                <a:cs typeface="Calibri"/>
              </a:rPr>
              <a:t>nt</a:t>
            </a:r>
            <a:r>
              <a:rPr spc="-15" dirty="0">
                <a:latin typeface="Calibri"/>
                <a:cs typeface="Calibri"/>
              </a:rPr>
              <a:t> </a:t>
            </a:r>
            <a:r>
              <a:rPr spc="-10" dirty="0">
                <a:latin typeface="Calibri"/>
                <a:cs typeface="Calibri"/>
              </a:rPr>
              <a:t>le</a:t>
            </a:r>
            <a:r>
              <a:rPr spc="15" dirty="0">
                <a:latin typeface="Calibri"/>
                <a:cs typeface="Calibri"/>
              </a:rPr>
              <a:t> </a:t>
            </a:r>
            <a:r>
              <a:rPr dirty="0">
                <a:latin typeface="Calibri"/>
                <a:cs typeface="Calibri"/>
              </a:rPr>
              <a:t>p</a:t>
            </a:r>
            <a:r>
              <a:rPr spc="-40" dirty="0">
                <a:latin typeface="Calibri"/>
                <a:cs typeface="Calibri"/>
              </a:rPr>
              <a:t>r</a:t>
            </a:r>
            <a:r>
              <a:rPr spc="-5" dirty="0">
                <a:latin typeface="Calibri"/>
                <a:cs typeface="Calibri"/>
              </a:rPr>
              <a:t>o</a:t>
            </a:r>
            <a:r>
              <a:rPr spc="-20" dirty="0">
                <a:latin typeface="Calibri"/>
                <a:cs typeface="Calibri"/>
              </a:rPr>
              <a:t>c</a:t>
            </a:r>
            <a:r>
              <a:rPr spc="-10" dirty="0">
                <a:latin typeface="Calibri"/>
                <a:cs typeface="Calibri"/>
              </a:rPr>
              <a:t>e</a:t>
            </a:r>
            <a:r>
              <a:rPr dirty="0">
                <a:latin typeface="Calibri"/>
                <a:cs typeface="Calibri"/>
              </a:rPr>
              <a:t>ssus</a:t>
            </a:r>
            <a:r>
              <a:rPr spc="-10" dirty="0">
                <a:latin typeface="Calibri"/>
                <a:cs typeface="Calibri"/>
              </a:rPr>
              <a:t> </a:t>
            </a:r>
            <a:r>
              <a:rPr dirty="0">
                <a:latin typeface="Calibri"/>
                <a:cs typeface="Calibri"/>
              </a:rPr>
              <a:t>d</a:t>
            </a:r>
            <a:r>
              <a:rPr spc="-145" dirty="0">
                <a:latin typeface="Calibri"/>
                <a:cs typeface="Calibri"/>
              </a:rPr>
              <a:t>’</a:t>
            </a:r>
            <a:r>
              <a:rPr dirty="0">
                <a:latin typeface="Calibri"/>
                <a:cs typeface="Calibri"/>
              </a:rPr>
              <a:t>app</a:t>
            </a:r>
            <a:r>
              <a:rPr spc="-40" dirty="0">
                <a:latin typeface="Calibri"/>
                <a:cs typeface="Calibri"/>
              </a:rPr>
              <a:t>r</a:t>
            </a:r>
            <a:r>
              <a:rPr spc="-15" dirty="0">
                <a:latin typeface="Calibri"/>
                <a:cs typeface="Calibri"/>
              </a:rPr>
              <a:t>o</a:t>
            </a:r>
            <a:r>
              <a:rPr dirty="0">
                <a:latin typeface="Calibri"/>
                <a:cs typeface="Calibri"/>
              </a:rPr>
              <a:t>v</a:t>
            </a:r>
            <a:r>
              <a:rPr spc="-5" dirty="0">
                <a:latin typeface="Calibri"/>
                <a:cs typeface="Calibri"/>
              </a:rPr>
              <a:t>i</a:t>
            </a:r>
            <a:r>
              <a:rPr dirty="0">
                <a:latin typeface="Calibri"/>
                <a:cs typeface="Calibri"/>
              </a:rPr>
              <a:t>s</a:t>
            </a:r>
            <a:r>
              <a:rPr spc="-5" dirty="0">
                <a:latin typeface="Calibri"/>
                <a:cs typeface="Calibri"/>
              </a:rPr>
              <a:t>io</a:t>
            </a:r>
            <a:r>
              <a:rPr dirty="0">
                <a:latin typeface="Calibri"/>
                <a:cs typeface="Calibri"/>
              </a:rPr>
              <a:t>nn</a:t>
            </a:r>
            <a:r>
              <a:rPr spc="-15" dirty="0">
                <a:latin typeface="Calibri"/>
                <a:cs typeface="Calibri"/>
              </a:rPr>
              <a:t>eme</a:t>
            </a:r>
            <a:r>
              <a:rPr spc="-10" dirty="0">
                <a:latin typeface="Calibri"/>
                <a:cs typeface="Calibri"/>
              </a:rPr>
              <a:t>nt</a:t>
            </a:r>
            <a:r>
              <a:rPr spc="5" dirty="0">
                <a:latin typeface="Calibri"/>
                <a:cs typeface="Calibri"/>
              </a:rPr>
              <a:t> </a:t>
            </a:r>
            <a:r>
              <a:rPr spc="-10" dirty="0">
                <a:latin typeface="Calibri"/>
                <a:cs typeface="Calibri"/>
              </a:rPr>
              <a:t>ag</a:t>
            </a:r>
            <a:r>
              <a:rPr spc="-5" dirty="0">
                <a:latin typeface="Calibri"/>
                <a:cs typeface="Calibri"/>
              </a:rPr>
              <a:t>i</a:t>
            </a:r>
            <a:r>
              <a:rPr spc="-10" dirty="0">
                <a:latin typeface="Calibri"/>
                <a:cs typeface="Calibri"/>
              </a:rPr>
              <a:t>le</a:t>
            </a:r>
            <a:r>
              <a:rPr spc="15" dirty="0">
                <a:latin typeface="Calibri"/>
                <a:cs typeface="Calibri"/>
              </a:rPr>
              <a:t> </a:t>
            </a:r>
            <a:r>
              <a:rPr dirty="0">
                <a:latin typeface="Calibri"/>
                <a:cs typeface="Calibri"/>
              </a:rPr>
              <a:t>s</a:t>
            </a:r>
            <a:r>
              <a:rPr spc="-10" dirty="0">
                <a:latin typeface="Calibri"/>
                <a:cs typeface="Calibri"/>
              </a:rPr>
              <a:t>e</a:t>
            </a:r>
            <a:r>
              <a:rPr spc="-40" dirty="0">
                <a:latin typeface="Calibri"/>
                <a:cs typeface="Calibri"/>
              </a:rPr>
              <a:t>r</a:t>
            </a:r>
            <a:r>
              <a:rPr spc="-5" dirty="0">
                <a:latin typeface="Calibri"/>
                <a:cs typeface="Calibri"/>
              </a:rPr>
              <a:t>o</a:t>
            </a:r>
            <a:r>
              <a:rPr spc="-10" dirty="0">
                <a:latin typeface="Calibri"/>
                <a:cs typeface="Calibri"/>
              </a:rPr>
              <a:t>nt</a:t>
            </a:r>
            <a:r>
              <a:rPr spc="-5" dirty="0">
                <a:latin typeface="Calibri"/>
                <a:cs typeface="Calibri"/>
              </a:rPr>
              <a:t> </a:t>
            </a:r>
            <a:r>
              <a:rPr spc="-20" dirty="0">
                <a:latin typeface="Calibri"/>
                <a:cs typeface="Calibri"/>
              </a:rPr>
              <a:t>é</a:t>
            </a:r>
            <a:r>
              <a:rPr spc="-35" dirty="0">
                <a:latin typeface="Calibri"/>
                <a:cs typeface="Calibri"/>
              </a:rPr>
              <a:t>v</a:t>
            </a:r>
            <a:r>
              <a:rPr dirty="0">
                <a:latin typeface="Calibri"/>
                <a:cs typeface="Calibri"/>
              </a:rPr>
              <a:t>a</a:t>
            </a:r>
            <a:r>
              <a:rPr spc="-10" dirty="0">
                <a:latin typeface="Calibri"/>
                <a:cs typeface="Calibri"/>
              </a:rPr>
              <a:t>l</a:t>
            </a:r>
            <a:r>
              <a:rPr dirty="0">
                <a:latin typeface="Calibri"/>
                <a:cs typeface="Calibri"/>
              </a:rPr>
              <a:t>u</a:t>
            </a:r>
            <a:r>
              <a:rPr spc="-10" dirty="0">
                <a:latin typeface="Calibri"/>
                <a:cs typeface="Calibri"/>
              </a:rPr>
              <a:t>é</a:t>
            </a:r>
            <a:r>
              <a:rPr dirty="0">
                <a:latin typeface="Calibri"/>
                <a:cs typeface="Calibri"/>
              </a:rPr>
              <a:t>s</a:t>
            </a:r>
            <a:r>
              <a:rPr spc="-10" dirty="0">
                <a:latin typeface="Calibri"/>
                <a:cs typeface="Calibri"/>
              </a:rPr>
              <a:t> </a:t>
            </a:r>
            <a:r>
              <a:rPr dirty="0">
                <a:latin typeface="Calibri"/>
                <a:cs typeface="Calibri"/>
              </a:rPr>
              <a:t>à </a:t>
            </a:r>
            <a:r>
              <a:rPr spc="-20" dirty="0">
                <a:latin typeface="Calibri"/>
                <a:cs typeface="Calibri"/>
              </a:rPr>
              <a:t>c</a:t>
            </a:r>
            <a:r>
              <a:rPr dirty="0">
                <a:latin typeface="Calibri"/>
                <a:cs typeface="Calibri"/>
              </a:rPr>
              <a:t>haqu</a:t>
            </a:r>
            <a:r>
              <a:rPr spc="-10" dirty="0">
                <a:latin typeface="Calibri"/>
                <a:cs typeface="Calibri"/>
              </a:rPr>
              <a:t>e</a:t>
            </a:r>
            <a:r>
              <a:rPr spc="15" dirty="0">
                <a:latin typeface="Calibri"/>
                <a:cs typeface="Calibri"/>
              </a:rPr>
              <a:t> </a:t>
            </a:r>
            <a:r>
              <a:rPr dirty="0">
                <a:latin typeface="Calibri"/>
                <a:cs typeface="Calibri"/>
              </a:rPr>
              <a:t>p</a:t>
            </a:r>
            <a:r>
              <a:rPr spc="-5" dirty="0">
                <a:latin typeface="Calibri"/>
                <a:cs typeface="Calibri"/>
              </a:rPr>
              <a:t>oi</a:t>
            </a:r>
            <a:r>
              <a:rPr spc="-10" dirty="0">
                <a:latin typeface="Calibri"/>
                <a:cs typeface="Calibri"/>
              </a:rPr>
              <a:t>nt</a:t>
            </a:r>
            <a:r>
              <a:rPr spc="10" dirty="0">
                <a:latin typeface="Calibri"/>
                <a:cs typeface="Calibri"/>
              </a:rPr>
              <a:t> </a:t>
            </a:r>
            <a:r>
              <a:rPr dirty="0">
                <a:latin typeface="Calibri"/>
                <a:cs typeface="Calibri"/>
              </a:rPr>
              <a:t>d</a:t>
            </a:r>
            <a:r>
              <a:rPr spc="-10" dirty="0">
                <a:latin typeface="Calibri"/>
                <a:cs typeface="Calibri"/>
              </a:rPr>
              <a:t>e</a:t>
            </a:r>
            <a:r>
              <a:rPr spc="15" dirty="0">
                <a:latin typeface="Calibri"/>
                <a:cs typeface="Calibri"/>
              </a:rPr>
              <a:t> </a:t>
            </a:r>
            <a:r>
              <a:rPr spc="-30" dirty="0">
                <a:latin typeface="Calibri"/>
                <a:cs typeface="Calibri"/>
              </a:rPr>
              <a:t>c</a:t>
            </a:r>
            <a:r>
              <a:rPr spc="-5" dirty="0">
                <a:latin typeface="Calibri"/>
                <a:cs typeface="Calibri"/>
              </a:rPr>
              <a:t>o</a:t>
            </a:r>
            <a:r>
              <a:rPr spc="-10" dirty="0">
                <a:latin typeface="Calibri"/>
                <a:cs typeface="Calibri"/>
              </a:rPr>
              <a:t>n</a:t>
            </a:r>
            <a:r>
              <a:rPr spc="-15" dirty="0">
                <a:latin typeface="Calibri"/>
                <a:cs typeface="Calibri"/>
              </a:rPr>
              <a:t>t</a:t>
            </a:r>
            <a:r>
              <a:rPr spc="-40" dirty="0">
                <a:latin typeface="Calibri"/>
                <a:cs typeface="Calibri"/>
              </a:rPr>
              <a:t>r</a:t>
            </a:r>
            <a:r>
              <a:rPr spc="-5" dirty="0">
                <a:latin typeface="Calibri"/>
                <a:cs typeface="Calibri"/>
              </a:rPr>
              <a:t>ô</a:t>
            </a:r>
            <a:r>
              <a:rPr spc="-10" dirty="0">
                <a:latin typeface="Calibri"/>
                <a:cs typeface="Calibri"/>
              </a:rPr>
              <a:t>le</a:t>
            </a:r>
            <a:r>
              <a:rPr spc="15" dirty="0">
                <a:latin typeface="Calibri"/>
                <a:cs typeface="Calibri"/>
              </a:rPr>
              <a:t> </a:t>
            </a:r>
            <a:r>
              <a:rPr spc="-10" dirty="0">
                <a:latin typeface="Calibri"/>
                <a:cs typeface="Calibri"/>
              </a:rPr>
              <a:t>e</a:t>
            </a:r>
            <a:r>
              <a:rPr dirty="0">
                <a:latin typeface="Calibri"/>
                <a:cs typeface="Calibri"/>
              </a:rPr>
              <a:t>n </a:t>
            </a:r>
            <a:r>
              <a:rPr spc="-35" dirty="0">
                <a:latin typeface="Calibri"/>
                <a:cs typeface="Calibri"/>
              </a:rPr>
              <a:t>f</a:t>
            </a:r>
            <a:r>
              <a:rPr spc="-5" dirty="0">
                <a:latin typeface="Calibri"/>
                <a:cs typeface="Calibri"/>
              </a:rPr>
              <a:t>o</a:t>
            </a:r>
            <a:r>
              <a:rPr dirty="0">
                <a:latin typeface="Calibri"/>
                <a:cs typeface="Calibri"/>
              </a:rPr>
              <a:t>n</a:t>
            </a:r>
            <a:r>
              <a:rPr spc="-20" dirty="0">
                <a:latin typeface="Calibri"/>
                <a:cs typeface="Calibri"/>
              </a:rPr>
              <a:t>c</a:t>
            </a:r>
            <a:r>
              <a:rPr spc="-15" dirty="0">
                <a:latin typeface="Calibri"/>
                <a:cs typeface="Calibri"/>
              </a:rPr>
              <a:t>t</a:t>
            </a:r>
            <a:r>
              <a:rPr spc="-10" dirty="0">
                <a:latin typeface="Calibri"/>
                <a:cs typeface="Calibri"/>
              </a:rPr>
              <a:t>i</a:t>
            </a:r>
            <a:r>
              <a:rPr spc="-5" dirty="0">
                <a:latin typeface="Calibri"/>
                <a:cs typeface="Calibri"/>
              </a:rPr>
              <a:t>o</a:t>
            </a:r>
            <a:r>
              <a:rPr dirty="0">
                <a:latin typeface="Calibri"/>
                <a:cs typeface="Calibri"/>
              </a:rPr>
              <a:t>n</a:t>
            </a:r>
            <a:r>
              <a:rPr spc="25" dirty="0">
                <a:latin typeface="Calibri"/>
                <a:cs typeface="Calibri"/>
              </a:rPr>
              <a:t> </a:t>
            </a:r>
            <a:r>
              <a:rPr dirty="0">
                <a:latin typeface="Calibri"/>
                <a:cs typeface="Calibri"/>
              </a:rPr>
              <a:t>d</a:t>
            </a:r>
            <a:r>
              <a:rPr spc="-10" dirty="0">
                <a:latin typeface="Calibri"/>
                <a:cs typeface="Calibri"/>
              </a:rPr>
              <a:t>e</a:t>
            </a:r>
            <a:r>
              <a:rPr dirty="0">
                <a:latin typeface="Calibri"/>
                <a:cs typeface="Calibri"/>
              </a:rPr>
              <a:t>s</a:t>
            </a:r>
            <a:r>
              <a:rPr spc="5" dirty="0">
                <a:latin typeface="Calibri"/>
                <a:cs typeface="Calibri"/>
              </a:rPr>
              <a:t> </a:t>
            </a:r>
            <a:r>
              <a:rPr dirty="0">
                <a:latin typeface="Calibri"/>
                <a:cs typeface="Calibri"/>
              </a:rPr>
              <a:t>n</a:t>
            </a:r>
            <a:r>
              <a:rPr spc="-5" dirty="0">
                <a:latin typeface="Calibri"/>
                <a:cs typeface="Calibri"/>
              </a:rPr>
              <a:t>o</a:t>
            </a:r>
            <a:r>
              <a:rPr spc="-15" dirty="0">
                <a:latin typeface="Calibri"/>
                <a:cs typeface="Calibri"/>
              </a:rPr>
              <a:t>rme</a:t>
            </a:r>
            <a:r>
              <a:rPr dirty="0">
                <a:latin typeface="Calibri"/>
                <a:cs typeface="Calibri"/>
              </a:rPr>
              <a:t>s</a:t>
            </a:r>
            <a:r>
              <a:rPr spc="5" dirty="0">
                <a:latin typeface="Calibri"/>
                <a:cs typeface="Calibri"/>
              </a:rPr>
              <a:t> </a:t>
            </a:r>
            <a:r>
              <a:rPr dirty="0">
                <a:latin typeface="Calibri"/>
                <a:cs typeface="Calibri"/>
              </a:rPr>
              <a:t>du </a:t>
            </a:r>
            <a:r>
              <a:rPr spc="-20" dirty="0">
                <a:latin typeface="Calibri"/>
                <a:cs typeface="Calibri"/>
              </a:rPr>
              <a:t>g</a:t>
            </a:r>
            <a:r>
              <a:rPr spc="-5" dirty="0">
                <a:latin typeface="Calibri"/>
                <a:cs typeface="Calibri"/>
              </a:rPr>
              <a:t>o</a:t>
            </a:r>
            <a:r>
              <a:rPr dirty="0">
                <a:latin typeface="Calibri"/>
                <a:cs typeface="Calibri"/>
              </a:rPr>
              <a:t>u</a:t>
            </a:r>
            <a:r>
              <a:rPr spc="-20" dirty="0">
                <a:latin typeface="Calibri"/>
                <a:cs typeface="Calibri"/>
              </a:rPr>
              <a:t>v</a:t>
            </a:r>
            <a:r>
              <a:rPr spc="-10" dirty="0">
                <a:latin typeface="Calibri"/>
                <a:cs typeface="Calibri"/>
              </a:rPr>
              <a:t>e</a:t>
            </a:r>
            <a:r>
              <a:rPr spc="-15" dirty="0">
                <a:latin typeface="Calibri"/>
                <a:cs typeface="Calibri"/>
              </a:rPr>
              <a:t>r</a:t>
            </a:r>
            <a:r>
              <a:rPr dirty="0">
                <a:latin typeface="Calibri"/>
                <a:cs typeface="Calibri"/>
              </a:rPr>
              <a:t>n</a:t>
            </a:r>
            <a:r>
              <a:rPr spc="-15" dirty="0">
                <a:latin typeface="Calibri"/>
                <a:cs typeface="Calibri"/>
              </a:rPr>
              <a:t>eme</a:t>
            </a:r>
            <a:r>
              <a:rPr spc="-10" dirty="0">
                <a:latin typeface="Calibri"/>
                <a:cs typeface="Calibri"/>
              </a:rPr>
              <a:t>nt</a:t>
            </a:r>
            <a:r>
              <a:rPr spc="-5" dirty="0">
                <a:latin typeface="Calibri"/>
                <a:cs typeface="Calibri"/>
              </a:rPr>
              <a:t> </a:t>
            </a:r>
            <a:r>
              <a:rPr dirty="0">
                <a:latin typeface="Calibri"/>
                <a:cs typeface="Calibri"/>
              </a:rPr>
              <a:t>du</a:t>
            </a:r>
            <a:r>
              <a:rPr spc="15" dirty="0">
                <a:latin typeface="Calibri"/>
                <a:cs typeface="Calibri"/>
              </a:rPr>
              <a:t> </a:t>
            </a:r>
            <a:r>
              <a:rPr dirty="0">
                <a:latin typeface="Calibri"/>
                <a:cs typeface="Calibri"/>
              </a:rPr>
              <a:t>Canada.</a:t>
            </a:r>
            <a:endParaRPr>
              <a:latin typeface="Calibri"/>
              <a:cs typeface="Calibri"/>
            </a:endParaRPr>
          </a:p>
        </p:txBody>
      </p:sp>
      <p:sp>
        <p:nvSpPr>
          <p:cNvPr id="12" name="object 12"/>
          <p:cNvSpPr/>
          <p:nvPr/>
        </p:nvSpPr>
        <p:spPr>
          <a:xfrm>
            <a:off x="1981962" y="1946910"/>
            <a:ext cx="2082164" cy="530860"/>
          </a:xfrm>
          <a:custGeom>
            <a:avLst/>
            <a:gdLst/>
            <a:ahLst/>
            <a:cxnLst/>
            <a:rect l="l" t="t" r="r" b="b"/>
            <a:pathLst>
              <a:path w="2082164" h="530860">
                <a:moveTo>
                  <a:pt x="0" y="0"/>
                </a:moveTo>
                <a:lnTo>
                  <a:pt x="2081783" y="0"/>
                </a:lnTo>
                <a:lnTo>
                  <a:pt x="2081783" y="530351"/>
                </a:lnTo>
                <a:lnTo>
                  <a:pt x="0" y="530351"/>
                </a:lnTo>
                <a:lnTo>
                  <a:pt x="0" y="0"/>
                </a:lnTo>
                <a:close/>
              </a:path>
            </a:pathLst>
          </a:custGeom>
          <a:solidFill>
            <a:srgbClr val="005172"/>
          </a:solidFill>
        </p:spPr>
        <p:txBody>
          <a:bodyPr wrap="square" lIns="0" tIns="0" rIns="0" bIns="0" rtlCol="0"/>
          <a:lstStyle/>
          <a:p>
            <a:endParaRPr/>
          </a:p>
        </p:txBody>
      </p:sp>
      <p:sp>
        <p:nvSpPr>
          <p:cNvPr id="13" name="object 13"/>
          <p:cNvSpPr/>
          <p:nvPr/>
        </p:nvSpPr>
        <p:spPr>
          <a:xfrm>
            <a:off x="1981962" y="1946910"/>
            <a:ext cx="2082164" cy="530860"/>
          </a:xfrm>
          <a:custGeom>
            <a:avLst/>
            <a:gdLst/>
            <a:ahLst/>
            <a:cxnLst/>
            <a:rect l="l" t="t" r="r" b="b"/>
            <a:pathLst>
              <a:path w="2082164" h="530860">
                <a:moveTo>
                  <a:pt x="0" y="0"/>
                </a:moveTo>
                <a:lnTo>
                  <a:pt x="2081783" y="0"/>
                </a:lnTo>
                <a:lnTo>
                  <a:pt x="2081783" y="530351"/>
                </a:lnTo>
                <a:lnTo>
                  <a:pt x="0" y="530351"/>
                </a:lnTo>
                <a:lnTo>
                  <a:pt x="0" y="0"/>
                </a:lnTo>
                <a:close/>
              </a:path>
            </a:pathLst>
          </a:custGeom>
          <a:ln w="25908">
            <a:solidFill>
              <a:srgbClr val="005172"/>
            </a:solidFill>
          </a:ln>
        </p:spPr>
        <p:txBody>
          <a:bodyPr wrap="square" lIns="0" tIns="0" rIns="0" bIns="0" rtlCol="0"/>
          <a:lstStyle/>
          <a:p>
            <a:endParaRPr/>
          </a:p>
        </p:txBody>
      </p:sp>
      <p:sp>
        <p:nvSpPr>
          <p:cNvPr id="14" name="object 14"/>
          <p:cNvSpPr/>
          <p:nvPr/>
        </p:nvSpPr>
        <p:spPr>
          <a:xfrm>
            <a:off x="4507992" y="2865120"/>
            <a:ext cx="196850" cy="2171700"/>
          </a:xfrm>
          <a:custGeom>
            <a:avLst/>
            <a:gdLst/>
            <a:ahLst/>
            <a:cxnLst/>
            <a:rect l="l" t="t" r="r" b="b"/>
            <a:pathLst>
              <a:path w="196850" h="2171700">
                <a:moveTo>
                  <a:pt x="44526" y="0"/>
                </a:moveTo>
                <a:lnTo>
                  <a:pt x="0" y="0"/>
                </a:lnTo>
                <a:lnTo>
                  <a:pt x="0" y="2171700"/>
                </a:lnTo>
                <a:lnTo>
                  <a:pt x="44526" y="2171700"/>
                </a:lnTo>
                <a:lnTo>
                  <a:pt x="196596" y="1085850"/>
                </a:lnTo>
                <a:lnTo>
                  <a:pt x="44526" y="0"/>
                </a:lnTo>
                <a:close/>
              </a:path>
            </a:pathLst>
          </a:custGeom>
          <a:solidFill>
            <a:srgbClr val="808080"/>
          </a:solidFill>
        </p:spPr>
        <p:txBody>
          <a:bodyPr wrap="square" lIns="0" tIns="0" rIns="0" bIns="0" rtlCol="0"/>
          <a:lstStyle/>
          <a:p>
            <a:endParaRPr/>
          </a:p>
        </p:txBody>
      </p:sp>
      <p:sp>
        <p:nvSpPr>
          <p:cNvPr id="15" name="object 15"/>
          <p:cNvSpPr/>
          <p:nvPr/>
        </p:nvSpPr>
        <p:spPr>
          <a:xfrm>
            <a:off x="5021579" y="2520695"/>
            <a:ext cx="2263140" cy="2604770"/>
          </a:xfrm>
          <a:custGeom>
            <a:avLst/>
            <a:gdLst/>
            <a:ahLst/>
            <a:cxnLst/>
            <a:rect l="l" t="t" r="r" b="b"/>
            <a:pathLst>
              <a:path w="2263140" h="2604770">
                <a:moveTo>
                  <a:pt x="0" y="0"/>
                </a:moveTo>
                <a:lnTo>
                  <a:pt x="2263140" y="0"/>
                </a:lnTo>
                <a:lnTo>
                  <a:pt x="2263140" y="2604516"/>
                </a:lnTo>
                <a:lnTo>
                  <a:pt x="0" y="2604516"/>
                </a:lnTo>
                <a:lnTo>
                  <a:pt x="0" y="0"/>
                </a:lnTo>
                <a:close/>
              </a:path>
            </a:pathLst>
          </a:custGeom>
          <a:ln w="9144">
            <a:solidFill>
              <a:srgbClr val="005172"/>
            </a:solidFill>
          </a:ln>
        </p:spPr>
        <p:txBody>
          <a:bodyPr wrap="square" lIns="0" tIns="0" rIns="0" bIns="0" rtlCol="0"/>
          <a:lstStyle/>
          <a:p>
            <a:endParaRPr/>
          </a:p>
        </p:txBody>
      </p:sp>
      <p:sp>
        <p:nvSpPr>
          <p:cNvPr id="16" name="object 16"/>
          <p:cNvSpPr/>
          <p:nvPr/>
        </p:nvSpPr>
        <p:spPr>
          <a:xfrm>
            <a:off x="7530084" y="2865120"/>
            <a:ext cx="196850" cy="2171700"/>
          </a:xfrm>
          <a:custGeom>
            <a:avLst/>
            <a:gdLst/>
            <a:ahLst/>
            <a:cxnLst/>
            <a:rect l="l" t="t" r="r" b="b"/>
            <a:pathLst>
              <a:path w="196850" h="2171700">
                <a:moveTo>
                  <a:pt x="44526" y="0"/>
                </a:moveTo>
                <a:lnTo>
                  <a:pt x="0" y="0"/>
                </a:lnTo>
                <a:lnTo>
                  <a:pt x="0" y="2171700"/>
                </a:lnTo>
                <a:lnTo>
                  <a:pt x="44526" y="2171700"/>
                </a:lnTo>
                <a:lnTo>
                  <a:pt x="196596" y="1085850"/>
                </a:lnTo>
                <a:lnTo>
                  <a:pt x="44526" y="0"/>
                </a:lnTo>
                <a:close/>
              </a:path>
            </a:pathLst>
          </a:custGeom>
          <a:solidFill>
            <a:srgbClr val="808080"/>
          </a:solidFill>
        </p:spPr>
        <p:txBody>
          <a:bodyPr wrap="square" lIns="0" tIns="0" rIns="0" bIns="0" rtlCol="0"/>
          <a:lstStyle/>
          <a:p>
            <a:endParaRPr/>
          </a:p>
        </p:txBody>
      </p:sp>
      <p:sp>
        <p:nvSpPr>
          <p:cNvPr id="17" name="object 17"/>
          <p:cNvSpPr/>
          <p:nvPr/>
        </p:nvSpPr>
        <p:spPr>
          <a:xfrm>
            <a:off x="2276095" y="1959102"/>
            <a:ext cx="1495425" cy="527685"/>
          </a:xfrm>
          <a:custGeom>
            <a:avLst/>
            <a:gdLst/>
            <a:ahLst/>
            <a:cxnLst/>
            <a:rect l="l" t="t" r="r" b="b"/>
            <a:pathLst>
              <a:path w="1495425" h="527685">
                <a:moveTo>
                  <a:pt x="1260398" y="0"/>
                </a:moveTo>
                <a:lnTo>
                  <a:pt x="0" y="0"/>
                </a:lnTo>
                <a:lnTo>
                  <a:pt x="234645" y="263652"/>
                </a:lnTo>
                <a:lnTo>
                  <a:pt x="0" y="527304"/>
                </a:lnTo>
                <a:lnTo>
                  <a:pt x="1260398" y="527304"/>
                </a:lnTo>
                <a:lnTo>
                  <a:pt x="1495044" y="263652"/>
                </a:lnTo>
                <a:lnTo>
                  <a:pt x="1260398" y="0"/>
                </a:lnTo>
                <a:close/>
              </a:path>
            </a:pathLst>
          </a:custGeom>
          <a:solidFill>
            <a:srgbClr val="004D71"/>
          </a:solidFill>
        </p:spPr>
        <p:txBody>
          <a:bodyPr wrap="square" lIns="0" tIns="0" rIns="0" bIns="0" rtlCol="0"/>
          <a:lstStyle/>
          <a:p>
            <a:endParaRPr/>
          </a:p>
        </p:txBody>
      </p:sp>
      <p:sp>
        <p:nvSpPr>
          <p:cNvPr id="18" name="object 18"/>
          <p:cNvSpPr/>
          <p:nvPr/>
        </p:nvSpPr>
        <p:spPr>
          <a:xfrm>
            <a:off x="2276095" y="1959102"/>
            <a:ext cx="1495425" cy="527685"/>
          </a:xfrm>
          <a:custGeom>
            <a:avLst/>
            <a:gdLst/>
            <a:ahLst/>
            <a:cxnLst/>
            <a:rect l="l" t="t" r="r" b="b"/>
            <a:pathLst>
              <a:path w="1495425" h="527685">
                <a:moveTo>
                  <a:pt x="0" y="0"/>
                </a:moveTo>
                <a:lnTo>
                  <a:pt x="1260398" y="0"/>
                </a:lnTo>
                <a:lnTo>
                  <a:pt x="1495044" y="263652"/>
                </a:lnTo>
                <a:lnTo>
                  <a:pt x="1260398" y="527304"/>
                </a:lnTo>
                <a:lnTo>
                  <a:pt x="0" y="527304"/>
                </a:lnTo>
                <a:lnTo>
                  <a:pt x="234645" y="263652"/>
                </a:lnTo>
                <a:lnTo>
                  <a:pt x="0" y="0"/>
                </a:lnTo>
                <a:close/>
              </a:path>
            </a:pathLst>
          </a:custGeom>
          <a:ln w="25908">
            <a:solidFill>
              <a:srgbClr val="FFFFFF"/>
            </a:solidFill>
          </a:ln>
        </p:spPr>
        <p:txBody>
          <a:bodyPr wrap="square" lIns="0" tIns="0" rIns="0" bIns="0" rtlCol="0"/>
          <a:lstStyle/>
          <a:p>
            <a:endParaRPr/>
          </a:p>
        </p:txBody>
      </p:sp>
      <p:sp>
        <p:nvSpPr>
          <p:cNvPr id="19" name="object 19"/>
          <p:cNvSpPr txBox="1"/>
          <p:nvPr/>
        </p:nvSpPr>
        <p:spPr>
          <a:xfrm>
            <a:off x="2641031" y="1974447"/>
            <a:ext cx="809625" cy="507831"/>
          </a:xfrm>
          <a:prstGeom prst="rect">
            <a:avLst/>
          </a:prstGeom>
        </p:spPr>
        <p:txBody>
          <a:bodyPr vert="horz" wrap="square" lIns="0" tIns="0" rIns="0" bIns="0" rtlCol="0">
            <a:spAutoFit/>
          </a:bodyPr>
          <a:lstStyle/>
          <a:p>
            <a:pPr marL="12700" marR="5080" indent="-1270" algn="ctr"/>
            <a:r>
              <a:rPr sz="1100" b="1" dirty="0">
                <a:solidFill>
                  <a:srgbClr val="FFFFFF"/>
                </a:solidFill>
                <a:latin typeface="Calibri"/>
                <a:cs typeface="Calibri"/>
              </a:rPr>
              <a:t>P</a:t>
            </a:r>
            <a:r>
              <a:rPr sz="1100" b="1" spc="-10" dirty="0">
                <a:solidFill>
                  <a:srgbClr val="FFFFFF"/>
                </a:solidFill>
                <a:latin typeface="Calibri"/>
                <a:cs typeface="Calibri"/>
              </a:rPr>
              <a:t>o</a:t>
            </a:r>
            <a:r>
              <a:rPr sz="1100" b="1" dirty="0">
                <a:solidFill>
                  <a:srgbClr val="FFFFFF"/>
                </a:solidFill>
                <a:latin typeface="Calibri"/>
                <a:cs typeface="Calibri"/>
              </a:rPr>
              <a:t>i</a:t>
            </a:r>
            <a:r>
              <a:rPr sz="1100" b="1" spc="-5" dirty="0">
                <a:solidFill>
                  <a:srgbClr val="FFFFFF"/>
                </a:solidFill>
                <a:latin typeface="Calibri"/>
                <a:cs typeface="Calibri"/>
              </a:rPr>
              <a:t>n</a:t>
            </a:r>
            <a:r>
              <a:rPr sz="1100" b="1" dirty="0">
                <a:solidFill>
                  <a:srgbClr val="FFFFFF"/>
                </a:solidFill>
                <a:latin typeface="Calibri"/>
                <a:cs typeface="Calibri"/>
              </a:rPr>
              <a:t>t </a:t>
            </a:r>
            <a:r>
              <a:rPr sz="1100" b="1" spc="-5" dirty="0">
                <a:solidFill>
                  <a:srgbClr val="FFFFFF"/>
                </a:solidFill>
                <a:latin typeface="Calibri"/>
                <a:cs typeface="Calibri"/>
              </a:rPr>
              <a:t>de </a:t>
            </a:r>
            <a:r>
              <a:rPr sz="1100" b="1" spc="5" dirty="0">
                <a:solidFill>
                  <a:srgbClr val="FFFFFF"/>
                </a:solidFill>
                <a:latin typeface="Calibri"/>
                <a:cs typeface="Calibri"/>
              </a:rPr>
              <a:t>c</a:t>
            </a:r>
            <a:r>
              <a:rPr sz="1100" b="1" spc="-5" dirty="0">
                <a:solidFill>
                  <a:srgbClr val="FFFFFF"/>
                </a:solidFill>
                <a:latin typeface="Calibri"/>
                <a:cs typeface="Calibri"/>
              </a:rPr>
              <a:t>o</a:t>
            </a:r>
            <a:r>
              <a:rPr sz="1100" b="1" spc="-250" dirty="0">
                <a:solidFill>
                  <a:srgbClr val="FFFFFF"/>
                </a:solidFill>
                <a:latin typeface="Calibri"/>
                <a:cs typeface="Calibri"/>
              </a:rPr>
              <a:t>n</a:t>
            </a:r>
            <a:r>
              <a:rPr sz="1575" spc="-637" baseline="5291" dirty="0">
                <a:solidFill>
                  <a:srgbClr val="FFFFFF"/>
                </a:solidFill>
                <a:latin typeface="Calibri"/>
                <a:cs typeface="Calibri"/>
              </a:rPr>
              <a:t>G</a:t>
            </a:r>
            <a:r>
              <a:rPr sz="1100" b="1" dirty="0">
                <a:solidFill>
                  <a:srgbClr val="FFFFFF"/>
                </a:solidFill>
                <a:latin typeface="Calibri"/>
                <a:cs typeface="Calibri"/>
              </a:rPr>
              <a:t>t</a:t>
            </a:r>
            <a:r>
              <a:rPr sz="1100" b="1" spc="-350" dirty="0">
                <a:solidFill>
                  <a:srgbClr val="FFFFFF"/>
                </a:solidFill>
                <a:latin typeface="Calibri"/>
                <a:cs typeface="Calibri"/>
              </a:rPr>
              <a:t>r</a:t>
            </a:r>
            <a:r>
              <a:rPr sz="1575" spc="-232" baseline="5291" dirty="0">
                <a:solidFill>
                  <a:srgbClr val="FFFFFF"/>
                </a:solidFill>
                <a:latin typeface="Calibri"/>
                <a:cs typeface="Calibri"/>
              </a:rPr>
              <a:t>a</a:t>
            </a:r>
            <a:r>
              <a:rPr sz="1100" b="1" spc="-445" dirty="0">
                <a:solidFill>
                  <a:srgbClr val="FFFFFF"/>
                </a:solidFill>
                <a:latin typeface="Calibri"/>
                <a:cs typeface="Calibri"/>
              </a:rPr>
              <a:t>ô</a:t>
            </a:r>
            <a:r>
              <a:rPr sz="1575" spc="-15" baseline="5291" dirty="0">
                <a:solidFill>
                  <a:srgbClr val="FFFFFF"/>
                </a:solidFill>
                <a:latin typeface="Calibri"/>
                <a:cs typeface="Calibri"/>
              </a:rPr>
              <a:t>t</a:t>
            </a:r>
            <a:r>
              <a:rPr sz="1575" spc="-660" baseline="5291" dirty="0">
                <a:solidFill>
                  <a:srgbClr val="FFFFFF"/>
                </a:solidFill>
                <a:latin typeface="Calibri"/>
                <a:cs typeface="Calibri"/>
              </a:rPr>
              <a:t>e</a:t>
            </a:r>
            <a:r>
              <a:rPr sz="1100" b="1" dirty="0">
                <a:solidFill>
                  <a:srgbClr val="FFFFFF"/>
                </a:solidFill>
                <a:latin typeface="Calibri"/>
                <a:cs typeface="Calibri"/>
              </a:rPr>
              <a:t>l</a:t>
            </a:r>
            <a:r>
              <a:rPr sz="1100" b="1" spc="-165" dirty="0">
                <a:solidFill>
                  <a:srgbClr val="FFFFFF"/>
                </a:solidFill>
                <a:latin typeface="Calibri"/>
                <a:cs typeface="Calibri"/>
              </a:rPr>
              <a:t>e</a:t>
            </a:r>
            <a:r>
              <a:rPr sz="1575" spc="-209" baseline="5291" dirty="0">
                <a:solidFill>
                  <a:srgbClr val="FFFFFF"/>
                </a:solidFill>
                <a:latin typeface="Calibri"/>
                <a:cs typeface="Calibri"/>
              </a:rPr>
              <a:t>1</a:t>
            </a:r>
            <a:r>
              <a:rPr sz="1100" b="1" spc="-5" dirty="0">
                <a:solidFill>
                  <a:srgbClr val="FFFFFF"/>
                </a:solidFill>
                <a:latin typeface="Calibri"/>
                <a:cs typeface="Calibri"/>
              </a:rPr>
              <a:t>n</a:t>
            </a:r>
            <a:r>
              <a:rPr sz="1050" b="1" spc="22" baseline="27777" dirty="0">
                <a:solidFill>
                  <a:srgbClr val="FFFFFF"/>
                </a:solidFill>
                <a:latin typeface="Calibri"/>
                <a:cs typeface="Calibri"/>
              </a:rPr>
              <a:t>o</a:t>
            </a:r>
            <a:r>
              <a:rPr sz="1050" b="1" baseline="27777" dirty="0">
                <a:solidFill>
                  <a:srgbClr val="FFFFFF"/>
                </a:solidFill>
                <a:latin typeface="Calibri"/>
                <a:cs typeface="Calibri"/>
              </a:rPr>
              <a:t> </a:t>
            </a:r>
            <a:r>
              <a:rPr sz="1050" b="1" spc="-97" baseline="27777" dirty="0">
                <a:solidFill>
                  <a:srgbClr val="FFFFFF"/>
                </a:solidFill>
                <a:latin typeface="Calibri"/>
                <a:cs typeface="Calibri"/>
              </a:rPr>
              <a:t> </a:t>
            </a:r>
            <a:r>
              <a:rPr sz="1100" b="1" dirty="0">
                <a:solidFill>
                  <a:srgbClr val="FFFFFF"/>
                </a:solidFill>
                <a:latin typeface="Calibri"/>
                <a:cs typeface="Calibri"/>
              </a:rPr>
              <a:t>1 </a:t>
            </a:r>
            <a:r>
              <a:rPr sz="1100" i="1" spc="-5" dirty="0">
                <a:solidFill>
                  <a:srgbClr val="FFFFFF"/>
                </a:solidFill>
                <a:latin typeface="Calibri"/>
                <a:cs typeface="Calibri"/>
              </a:rPr>
              <a:t>Nou</a:t>
            </a:r>
            <a:r>
              <a:rPr sz="1100" i="1" dirty="0">
                <a:solidFill>
                  <a:srgbClr val="FFFFFF"/>
                </a:solidFill>
                <a:latin typeface="Calibri"/>
                <a:cs typeface="Calibri"/>
              </a:rPr>
              <a:t>s</a:t>
            </a:r>
            <a:r>
              <a:rPr sz="1100" i="1" spc="-10" dirty="0">
                <a:solidFill>
                  <a:srgbClr val="FFFFFF"/>
                </a:solidFill>
                <a:latin typeface="Calibri"/>
                <a:cs typeface="Calibri"/>
              </a:rPr>
              <a:t> </a:t>
            </a:r>
            <a:r>
              <a:rPr sz="1100" i="1" dirty="0">
                <a:solidFill>
                  <a:srgbClr val="FFFFFF"/>
                </a:solidFill>
                <a:latin typeface="Calibri"/>
                <a:cs typeface="Calibri"/>
              </a:rPr>
              <a:t>m</a:t>
            </a:r>
            <a:r>
              <a:rPr sz="1100" i="1" spc="-5" dirty="0">
                <a:solidFill>
                  <a:srgbClr val="FFFFFF"/>
                </a:solidFill>
                <a:latin typeface="Calibri"/>
                <a:cs typeface="Calibri"/>
              </a:rPr>
              <a:t>on</a:t>
            </a:r>
            <a:r>
              <a:rPr sz="1100" i="1" dirty="0">
                <a:solidFill>
                  <a:srgbClr val="FFFFFF"/>
                </a:solidFill>
                <a:latin typeface="Calibri"/>
                <a:cs typeface="Calibri"/>
              </a:rPr>
              <a:t>t</a:t>
            </a:r>
            <a:r>
              <a:rPr sz="1100" i="1" spc="5" dirty="0">
                <a:solidFill>
                  <a:srgbClr val="FFFFFF"/>
                </a:solidFill>
                <a:latin typeface="Calibri"/>
                <a:cs typeface="Calibri"/>
              </a:rPr>
              <a:t>r</a:t>
            </a:r>
            <a:r>
              <a:rPr sz="1100" i="1" dirty="0">
                <a:solidFill>
                  <a:srgbClr val="FFFFFF"/>
                </a:solidFill>
                <a:latin typeface="Calibri"/>
                <a:cs typeface="Calibri"/>
              </a:rPr>
              <a:t>er</a:t>
            </a:r>
            <a:endParaRPr sz="1100" dirty="0">
              <a:latin typeface="Calibri"/>
              <a:cs typeface="Calibri"/>
            </a:endParaRPr>
          </a:p>
        </p:txBody>
      </p:sp>
      <p:sp>
        <p:nvSpPr>
          <p:cNvPr id="20" name="object 20"/>
          <p:cNvSpPr txBox="1"/>
          <p:nvPr/>
        </p:nvSpPr>
        <p:spPr>
          <a:xfrm>
            <a:off x="1981200" y="2520695"/>
            <a:ext cx="2082164" cy="2711450"/>
          </a:xfrm>
          <a:prstGeom prst="rect">
            <a:avLst/>
          </a:prstGeom>
          <a:ln w="9144">
            <a:solidFill>
              <a:srgbClr val="005172"/>
            </a:solidFill>
          </a:ln>
        </p:spPr>
        <p:txBody>
          <a:bodyPr vert="horz" wrap="square" lIns="0" tIns="0" rIns="0" bIns="0" rtlCol="0">
            <a:spAutoFit/>
          </a:bodyPr>
          <a:lstStyle/>
          <a:p>
            <a:pPr marL="86995" marR="102235"/>
            <a:r>
              <a:rPr sz="1400" b="1" spc="-5" dirty="0">
                <a:solidFill>
                  <a:srgbClr val="004D71"/>
                </a:solidFill>
                <a:latin typeface="Calibri"/>
                <a:cs typeface="Calibri"/>
              </a:rPr>
              <a:t>N</a:t>
            </a:r>
            <a:r>
              <a:rPr sz="1400" b="1" dirty="0">
                <a:solidFill>
                  <a:srgbClr val="004D71"/>
                </a:solidFill>
                <a:latin typeface="Calibri"/>
                <a:cs typeface="Calibri"/>
              </a:rPr>
              <a:t>ous</a:t>
            </a:r>
            <a:r>
              <a:rPr sz="1400" b="1" spc="-15" dirty="0">
                <a:solidFill>
                  <a:srgbClr val="004D71"/>
                </a:solidFill>
                <a:latin typeface="Calibri"/>
                <a:cs typeface="Calibri"/>
              </a:rPr>
              <a:t> </a:t>
            </a:r>
            <a:r>
              <a:rPr sz="1400" b="1" spc="-10" dirty="0">
                <a:solidFill>
                  <a:srgbClr val="004D71"/>
                </a:solidFill>
                <a:latin typeface="Calibri"/>
                <a:cs typeface="Calibri"/>
              </a:rPr>
              <a:t>t</a:t>
            </a:r>
            <a:r>
              <a:rPr sz="1400" b="1" dirty="0">
                <a:solidFill>
                  <a:srgbClr val="004D71"/>
                </a:solidFill>
                <a:latin typeface="Calibri"/>
                <a:cs typeface="Calibri"/>
              </a:rPr>
              <a:t>e</a:t>
            </a:r>
            <a:r>
              <a:rPr sz="1400" b="1" spc="-10" dirty="0">
                <a:solidFill>
                  <a:srgbClr val="004D71"/>
                </a:solidFill>
                <a:latin typeface="Calibri"/>
                <a:cs typeface="Calibri"/>
              </a:rPr>
              <a:t>nt</a:t>
            </a:r>
            <a:r>
              <a:rPr sz="1400" b="1" spc="-15" dirty="0">
                <a:solidFill>
                  <a:srgbClr val="004D71"/>
                </a:solidFill>
                <a:latin typeface="Calibri"/>
                <a:cs typeface="Calibri"/>
              </a:rPr>
              <a:t>e</a:t>
            </a:r>
            <a:r>
              <a:rPr sz="1400" b="1" spc="-10" dirty="0">
                <a:solidFill>
                  <a:srgbClr val="004D71"/>
                </a:solidFill>
                <a:latin typeface="Calibri"/>
                <a:cs typeface="Calibri"/>
              </a:rPr>
              <a:t>r</a:t>
            </a:r>
            <a:r>
              <a:rPr sz="1400" b="1" spc="-15" dirty="0">
                <a:solidFill>
                  <a:srgbClr val="004D71"/>
                </a:solidFill>
                <a:latin typeface="Calibri"/>
                <a:cs typeface="Calibri"/>
              </a:rPr>
              <a:t>o</a:t>
            </a:r>
            <a:r>
              <a:rPr sz="1400" b="1" dirty="0">
                <a:solidFill>
                  <a:srgbClr val="004D71"/>
                </a:solidFill>
                <a:latin typeface="Calibri"/>
                <a:cs typeface="Calibri"/>
              </a:rPr>
              <a:t>ns</a:t>
            </a:r>
            <a:r>
              <a:rPr sz="1400" b="1" spc="-40" dirty="0">
                <a:solidFill>
                  <a:srgbClr val="004D71"/>
                </a:solidFill>
                <a:latin typeface="Calibri"/>
                <a:cs typeface="Calibri"/>
              </a:rPr>
              <a:t> </a:t>
            </a:r>
            <a:r>
              <a:rPr sz="1400" b="1" dirty="0">
                <a:solidFill>
                  <a:srgbClr val="004D71"/>
                </a:solidFill>
                <a:latin typeface="Calibri"/>
                <a:cs typeface="Calibri"/>
              </a:rPr>
              <a:t>d</a:t>
            </a:r>
            <a:r>
              <a:rPr sz="1400" b="1" spc="-100" dirty="0">
                <a:solidFill>
                  <a:srgbClr val="004D71"/>
                </a:solidFill>
                <a:latin typeface="Calibri"/>
                <a:cs typeface="Calibri"/>
              </a:rPr>
              <a:t>’</a:t>
            </a:r>
            <a:r>
              <a:rPr sz="1400" b="1" dirty="0">
                <a:solidFill>
                  <a:srgbClr val="004D71"/>
                </a:solidFill>
                <a:latin typeface="Calibri"/>
                <a:cs typeface="Calibri"/>
              </a:rPr>
              <a:t>ob</a:t>
            </a:r>
            <a:r>
              <a:rPr sz="1400" b="1" spc="-10" dirty="0">
                <a:solidFill>
                  <a:srgbClr val="004D71"/>
                </a:solidFill>
                <a:latin typeface="Calibri"/>
                <a:cs typeface="Calibri"/>
              </a:rPr>
              <a:t>t</a:t>
            </a:r>
            <a:r>
              <a:rPr sz="1400" b="1" spc="-15" dirty="0">
                <a:solidFill>
                  <a:srgbClr val="004D71"/>
                </a:solidFill>
                <a:latin typeface="Calibri"/>
                <a:cs typeface="Calibri"/>
              </a:rPr>
              <a:t>e</a:t>
            </a:r>
            <a:r>
              <a:rPr sz="1400" b="1" dirty="0">
                <a:solidFill>
                  <a:srgbClr val="004D71"/>
                </a:solidFill>
                <a:latin typeface="Calibri"/>
                <a:cs typeface="Calibri"/>
              </a:rPr>
              <a:t>nir des</a:t>
            </a:r>
            <a:r>
              <a:rPr sz="1400" b="1" spc="-15" dirty="0">
                <a:solidFill>
                  <a:srgbClr val="004D71"/>
                </a:solidFill>
                <a:latin typeface="Calibri"/>
                <a:cs typeface="Calibri"/>
              </a:rPr>
              <a:t> </a:t>
            </a:r>
            <a:r>
              <a:rPr sz="1400" b="1" dirty="0">
                <a:solidFill>
                  <a:srgbClr val="004D71"/>
                </a:solidFill>
                <a:latin typeface="Calibri"/>
                <a:cs typeface="Calibri"/>
              </a:rPr>
              <a:t>solu</a:t>
            </a:r>
            <a:r>
              <a:rPr sz="1400" b="1" spc="5" dirty="0">
                <a:solidFill>
                  <a:srgbClr val="004D71"/>
                </a:solidFill>
                <a:latin typeface="Calibri"/>
                <a:cs typeface="Calibri"/>
              </a:rPr>
              <a:t>t</a:t>
            </a:r>
            <a:r>
              <a:rPr sz="1400" b="1" dirty="0">
                <a:solidFill>
                  <a:srgbClr val="004D71"/>
                </a:solidFill>
                <a:latin typeface="Calibri"/>
                <a:cs typeface="Calibri"/>
              </a:rPr>
              <a:t>ions</a:t>
            </a:r>
            <a:r>
              <a:rPr sz="1400" b="1" spc="-40" dirty="0">
                <a:solidFill>
                  <a:srgbClr val="004D71"/>
                </a:solidFill>
                <a:latin typeface="Calibri"/>
                <a:cs typeface="Calibri"/>
              </a:rPr>
              <a:t> </a:t>
            </a:r>
            <a:r>
              <a:rPr sz="1400" b="1" spc="-15" dirty="0">
                <a:solidFill>
                  <a:srgbClr val="004D71"/>
                </a:solidFill>
                <a:latin typeface="Calibri"/>
                <a:cs typeface="Calibri"/>
              </a:rPr>
              <a:t>e</a:t>
            </a:r>
            <a:r>
              <a:rPr sz="1400" b="1" dirty="0">
                <a:solidFill>
                  <a:srgbClr val="004D71"/>
                </a:solidFill>
                <a:latin typeface="Calibri"/>
                <a:cs typeface="Calibri"/>
              </a:rPr>
              <a:t>t des se</a:t>
            </a:r>
            <a:r>
              <a:rPr sz="1400" b="1" spc="15" dirty="0">
                <a:solidFill>
                  <a:srgbClr val="004D71"/>
                </a:solidFill>
                <a:latin typeface="Calibri"/>
                <a:cs typeface="Calibri"/>
              </a:rPr>
              <a:t>r</a:t>
            </a:r>
            <a:r>
              <a:rPr sz="1400" b="1" spc="-5" dirty="0">
                <a:solidFill>
                  <a:srgbClr val="004D71"/>
                </a:solidFill>
                <a:latin typeface="Calibri"/>
                <a:cs typeface="Calibri"/>
              </a:rPr>
              <a:t>v</a:t>
            </a:r>
            <a:r>
              <a:rPr sz="1400" b="1" dirty="0">
                <a:solidFill>
                  <a:srgbClr val="004D71"/>
                </a:solidFill>
                <a:latin typeface="Calibri"/>
                <a:cs typeface="Calibri"/>
              </a:rPr>
              <a:t>ices</a:t>
            </a:r>
            <a:r>
              <a:rPr sz="1400" b="1" spc="-25" dirty="0">
                <a:solidFill>
                  <a:srgbClr val="004D71"/>
                </a:solidFill>
                <a:latin typeface="Calibri"/>
                <a:cs typeface="Calibri"/>
              </a:rPr>
              <a:t> </a:t>
            </a:r>
            <a:r>
              <a:rPr sz="1400" b="1" dirty="0">
                <a:solidFill>
                  <a:srgbClr val="004D71"/>
                </a:solidFill>
                <a:latin typeface="Calibri"/>
                <a:cs typeface="Calibri"/>
              </a:rPr>
              <a:t>qui</a:t>
            </a:r>
            <a:r>
              <a:rPr sz="1400" b="1" spc="-5" dirty="0">
                <a:solidFill>
                  <a:srgbClr val="004D71"/>
                </a:solidFill>
                <a:latin typeface="Calibri"/>
                <a:cs typeface="Calibri"/>
              </a:rPr>
              <a:t> </a:t>
            </a:r>
            <a:r>
              <a:rPr sz="1400" b="1" dirty="0">
                <a:solidFill>
                  <a:srgbClr val="004D71"/>
                </a:solidFill>
                <a:latin typeface="Calibri"/>
                <a:cs typeface="Calibri"/>
              </a:rPr>
              <a:t>so</a:t>
            </a:r>
            <a:r>
              <a:rPr sz="1400" b="1" spc="-10" dirty="0">
                <a:solidFill>
                  <a:srgbClr val="004D71"/>
                </a:solidFill>
                <a:latin typeface="Calibri"/>
                <a:cs typeface="Calibri"/>
              </a:rPr>
              <a:t>n</a:t>
            </a:r>
            <a:r>
              <a:rPr sz="1400" b="1" dirty="0">
                <a:solidFill>
                  <a:srgbClr val="004D71"/>
                </a:solidFill>
                <a:latin typeface="Calibri"/>
                <a:cs typeface="Calibri"/>
              </a:rPr>
              <a:t>t ép</a:t>
            </a:r>
            <a:r>
              <a:rPr sz="1400" b="1" spc="-10" dirty="0">
                <a:solidFill>
                  <a:srgbClr val="004D71"/>
                </a:solidFill>
                <a:latin typeface="Calibri"/>
                <a:cs typeface="Calibri"/>
              </a:rPr>
              <a:t>r</a:t>
            </a:r>
            <a:r>
              <a:rPr sz="1400" b="1" dirty="0">
                <a:solidFill>
                  <a:srgbClr val="004D71"/>
                </a:solidFill>
                <a:latin typeface="Calibri"/>
                <a:cs typeface="Calibri"/>
              </a:rPr>
              <a:t>ou</a:t>
            </a:r>
            <a:r>
              <a:rPr sz="1400" b="1" spc="-20" dirty="0">
                <a:solidFill>
                  <a:srgbClr val="004D71"/>
                </a:solidFill>
                <a:latin typeface="Calibri"/>
                <a:cs typeface="Calibri"/>
              </a:rPr>
              <a:t>v</a:t>
            </a:r>
            <a:r>
              <a:rPr sz="1400" b="1" dirty="0">
                <a:solidFill>
                  <a:srgbClr val="004D71"/>
                </a:solidFill>
                <a:latin typeface="Calibri"/>
                <a:cs typeface="Calibri"/>
              </a:rPr>
              <a:t>és</a:t>
            </a:r>
            <a:r>
              <a:rPr sz="1400" b="1" spc="-50" dirty="0">
                <a:solidFill>
                  <a:srgbClr val="004D71"/>
                </a:solidFill>
                <a:latin typeface="Calibri"/>
                <a:cs typeface="Calibri"/>
              </a:rPr>
              <a:t> </a:t>
            </a:r>
            <a:r>
              <a:rPr sz="1400" b="1" spc="-15" dirty="0">
                <a:solidFill>
                  <a:srgbClr val="004D71"/>
                </a:solidFill>
                <a:latin typeface="Calibri"/>
                <a:cs typeface="Calibri"/>
              </a:rPr>
              <a:t>e</a:t>
            </a:r>
            <a:r>
              <a:rPr sz="1400" b="1" dirty="0">
                <a:solidFill>
                  <a:srgbClr val="004D71"/>
                </a:solidFill>
                <a:latin typeface="Calibri"/>
                <a:cs typeface="Calibri"/>
              </a:rPr>
              <a:t>t échelonn</a:t>
            </a:r>
            <a:r>
              <a:rPr sz="1400" b="1" spc="-10" dirty="0">
                <a:solidFill>
                  <a:srgbClr val="004D71"/>
                </a:solidFill>
                <a:latin typeface="Calibri"/>
                <a:cs typeface="Calibri"/>
              </a:rPr>
              <a:t>a</a:t>
            </a:r>
            <a:r>
              <a:rPr sz="1400" b="1" dirty="0">
                <a:solidFill>
                  <a:srgbClr val="004D71"/>
                </a:solidFill>
                <a:latin typeface="Calibri"/>
                <a:cs typeface="Calibri"/>
              </a:rPr>
              <a:t>bl</a:t>
            </a:r>
            <a:r>
              <a:rPr sz="1400" b="1" spc="-15" dirty="0">
                <a:solidFill>
                  <a:srgbClr val="004D71"/>
                </a:solidFill>
                <a:latin typeface="Calibri"/>
                <a:cs typeface="Calibri"/>
              </a:rPr>
              <a:t>e</a:t>
            </a:r>
            <a:r>
              <a:rPr sz="1400" b="1" dirty="0">
                <a:solidFill>
                  <a:srgbClr val="004D71"/>
                </a:solidFill>
                <a:latin typeface="Calibri"/>
                <a:cs typeface="Calibri"/>
              </a:rPr>
              <a:t>s</a:t>
            </a:r>
            <a:r>
              <a:rPr sz="1400" b="1" spc="-40" dirty="0">
                <a:solidFill>
                  <a:srgbClr val="004D71"/>
                </a:solidFill>
                <a:latin typeface="Calibri"/>
                <a:cs typeface="Calibri"/>
              </a:rPr>
              <a:t> </a:t>
            </a:r>
            <a:r>
              <a:rPr sz="1400" b="1" spc="-15" dirty="0">
                <a:solidFill>
                  <a:srgbClr val="004D71"/>
                </a:solidFill>
                <a:latin typeface="Calibri"/>
                <a:cs typeface="Calibri"/>
              </a:rPr>
              <a:t>e</a:t>
            </a:r>
            <a:r>
              <a:rPr sz="1400" b="1" dirty="0">
                <a:solidFill>
                  <a:srgbClr val="004D71"/>
                </a:solidFill>
                <a:latin typeface="Calibri"/>
                <a:cs typeface="Calibri"/>
              </a:rPr>
              <a:t>t</a:t>
            </a:r>
            <a:r>
              <a:rPr sz="1400" b="1" spc="-15" dirty="0">
                <a:solidFill>
                  <a:srgbClr val="004D71"/>
                </a:solidFill>
                <a:latin typeface="Calibri"/>
                <a:cs typeface="Calibri"/>
              </a:rPr>
              <a:t> </a:t>
            </a:r>
            <a:r>
              <a:rPr sz="1400" b="1" dirty="0">
                <a:solidFill>
                  <a:srgbClr val="004D71"/>
                </a:solidFill>
                <a:latin typeface="Calibri"/>
                <a:cs typeface="Calibri"/>
              </a:rPr>
              <a:t>qui </a:t>
            </a:r>
            <a:r>
              <a:rPr sz="1400" b="1" spc="-10" dirty="0">
                <a:solidFill>
                  <a:srgbClr val="004D71"/>
                </a:solidFill>
                <a:latin typeface="Calibri"/>
                <a:cs typeface="Calibri"/>
              </a:rPr>
              <a:t>r</a:t>
            </a:r>
            <a:r>
              <a:rPr sz="1400" b="1" dirty="0">
                <a:solidFill>
                  <a:srgbClr val="004D71"/>
                </a:solidFill>
                <a:latin typeface="Calibri"/>
                <a:cs typeface="Calibri"/>
              </a:rPr>
              <a:t>espec</a:t>
            </a:r>
            <a:r>
              <a:rPr sz="1400" b="1" spc="-10" dirty="0">
                <a:solidFill>
                  <a:srgbClr val="004D71"/>
                </a:solidFill>
                <a:latin typeface="Calibri"/>
                <a:cs typeface="Calibri"/>
              </a:rPr>
              <a:t>t</a:t>
            </a:r>
            <a:r>
              <a:rPr sz="1400" b="1" spc="-15" dirty="0">
                <a:solidFill>
                  <a:srgbClr val="004D71"/>
                </a:solidFill>
                <a:latin typeface="Calibri"/>
                <a:cs typeface="Calibri"/>
              </a:rPr>
              <a:t>e</a:t>
            </a:r>
            <a:r>
              <a:rPr sz="1400" b="1" spc="-25" dirty="0">
                <a:solidFill>
                  <a:srgbClr val="004D71"/>
                </a:solidFill>
                <a:latin typeface="Calibri"/>
                <a:cs typeface="Calibri"/>
              </a:rPr>
              <a:t>n</a:t>
            </a:r>
            <a:r>
              <a:rPr sz="1400" b="1" dirty="0">
                <a:solidFill>
                  <a:srgbClr val="004D71"/>
                </a:solidFill>
                <a:latin typeface="Calibri"/>
                <a:cs typeface="Calibri"/>
              </a:rPr>
              <a:t>t</a:t>
            </a:r>
            <a:r>
              <a:rPr sz="1400" b="1" spc="-40" dirty="0">
                <a:solidFill>
                  <a:srgbClr val="004D71"/>
                </a:solidFill>
                <a:latin typeface="Calibri"/>
                <a:cs typeface="Calibri"/>
              </a:rPr>
              <a:t> </a:t>
            </a:r>
            <a:r>
              <a:rPr sz="1400" b="1" dirty="0">
                <a:solidFill>
                  <a:srgbClr val="004D71"/>
                </a:solidFill>
                <a:latin typeface="Calibri"/>
                <a:cs typeface="Calibri"/>
              </a:rPr>
              <a:t>nos</a:t>
            </a:r>
            <a:r>
              <a:rPr sz="1400" b="1" spc="-15" dirty="0">
                <a:solidFill>
                  <a:srgbClr val="004D71"/>
                </a:solidFill>
                <a:latin typeface="Calibri"/>
                <a:cs typeface="Calibri"/>
              </a:rPr>
              <a:t> </a:t>
            </a:r>
            <a:r>
              <a:rPr sz="1400" b="1" dirty="0">
                <a:solidFill>
                  <a:srgbClr val="004D71"/>
                </a:solidFill>
                <a:latin typeface="Calibri"/>
                <a:cs typeface="Calibri"/>
              </a:rPr>
              <a:t>no</a:t>
            </a:r>
            <a:r>
              <a:rPr sz="1400" b="1" spc="5" dirty="0">
                <a:solidFill>
                  <a:srgbClr val="004D71"/>
                </a:solidFill>
                <a:latin typeface="Calibri"/>
                <a:cs typeface="Calibri"/>
              </a:rPr>
              <a:t>r</a:t>
            </a:r>
            <a:r>
              <a:rPr sz="1400" b="1" spc="-5" dirty="0">
                <a:solidFill>
                  <a:srgbClr val="004D71"/>
                </a:solidFill>
                <a:latin typeface="Calibri"/>
                <a:cs typeface="Calibri"/>
              </a:rPr>
              <a:t>m</a:t>
            </a:r>
            <a:r>
              <a:rPr sz="1400" b="1" dirty="0">
                <a:solidFill>
                  <a:srgbClr val="004D71"/>
                </a:solidFill>
                <a:latin typeface="Calibri"/>
                <a:cs typeface="Calibri"/>
              </a:rPr>
              <a:t>es</a:t>
            </a:r>
            <a:r>
              <a:rPr sz="1400" b="1" spc="-25" dirty="0">
                <a:solidFill>
                  <a:srgbClr val="004D71"/>
                </a:solidFill>
                <a:latin typeface="Calibri"/>
                <a:cs typeface="Calibri"/>
              </a:rPr>
              <a:t> </a:t>
            </a:r>
            <a:r>
              <a:rPr sz="1400" b="1" spc="-15" dirty="0">
                <a:solidFill>
                  <a:srgbClr val="004D71"/>
                </a:solidFill>
                <a:latin typeface="Calibri"/>
                <a:cs typeface="Calibri"/>
              </a:rPr>
              <a:t>e</a:t>
            </a:r>
            <a:r>
              <a:rPr sz="1400" b="1" dirty="0">
                <a:solidFill>
                  <a:srgbClr val="004D71"/>
                </a:solidFill>
                <a:latin typeface="Calibri"/>
                <a:cs typeface="Calibri"/>
              </a:rPr>
              <a:t>t principes.</a:t>
            </a:r>
            <a:endParaRPr sz="1400">
              <a:latin typeface="Calibri"/>
              <a:cs typeface="Calibri"/>
            </a:endParaRPr>
          </a:p>
          <a:p>
            <a:pPr marL="544195" marR="179070" indent="-170815">
              <a:spcBef>
                <a:spcPts val="330"/>
              </a:spcBef>
              <a:buClr>
                <a:srgbClr val="004D71"/>
              </a:buClr>
              <a:buFont typeface="Arial"/>
              <a:buChar char="•"/>
              <a:tabLst>
                <a:tab pos="544830" algn="l"/>
              </a:tabLst>
            </a:pPr>
            <a:r>
              <a:rPr sz="1400" spc="-5" dirty="0">
                <a:solidFill>
                  <a:srgbClr val="004D71"/>
                </a:solidFill>
                <a:latin typeface="Calibri"/>
                <a:cs typeface="Calibri"/>
              </a:rPr>
              <a:t>P</a:t>
            </a:r>
            <a:r>
              <a:rPr sz="1400" dirty="0">
                <a:solidFill>
                  <a:srgbClr val="004D71"/>
                </a:solidFill>
                <a:latin typeface="Calibri"/>
                <a:cs typeface="Calibri"/>
              </a:rPr>
              <a:t>ri</a:t>
            </a:r>
            <a:r>
              <a:rPr sz="1400" spc="-10" dirty="0">
                <a:solidFill>
                  <a:srgbClr val="004D71"/>
                </a:solidFill>
                <a:latin typeface="Calibri"/>
                <a:cs typeface="Calibri"/>
              </a:rPr>
              <a:t>nc</a:t>
            </a:r>
            <a:r>
              <a:rPr sz="1400" dirty="0">
                <a:solidFill>
                  <a:srgbClr val="004D71"/>
                </a:solidFill>
                <a:latin typeface="Calibri"/>
                <a:cs typeface="Calibri"/>
              </a:rPr>
              <a:t>i</a:t>
            </a:r>
            <a:r>
              <a:rPr sz="1400" spc="-10" dirty="0">
                <a:solidFill>
                  <a:srgbClr val="004D71"/>
                </a:solidFill>
                <a:latin typeface="Calibri"/>
                <a:cs typeface="Calibri"/>
              </a:rPr>
              <a:t>p</a:t>
            </a:r>
            <a:r>
              <a:rPr sz="1400" spc="-5" dirty="0">
                <a:solidFill>
                  <a:srgbClr val="004D71"/>
                </a:solidFill>
                <a:latin typeface="Calibri"/>
                <a:cs typeface="Calibri"/>
              </a:rPr>
              <a:t>e</a:t>
            </a:r>
            <a:r>
              <a:rPr sz="1400" dirty="0">
                <a:solidFill>
                  <a:srgbClr val="004D71"/>
                </a:solidFill>
                <a:latin typeface="Calibri"/>
                <a:cs typeface="Calibri"/>
              </a:rPr>
              <a:t>s </a:t>
            </a:r>
            <a:r>
              <a:rPr sz="1400" spc="-10" dirty="0">
                <a:solidFill>
                  <a:srgbClr val="004D71"/>
                </a:solidFill>
                <a:latin typeface="Calibri"/>
                <a:cs typeface="Calibri"/>
              </a:rPr>
              <a:t>num</a:t>
            </a:r>
            <a:r>
              <a:rPr sz="1400" spc="-5" dirty="0">
                <a:solidFill>
                  <a:srgbClr val="004D71"/>
                </a:solidFill>
                <a:latin typeface="Calibri"/>
                <a:cs typeface="Calibri"/>
              </a:rPr>
              <a:t>é</a:t>
            </a:r>
            <a:r>
              <a:rPr sz="1400" dirty="0">
                <a:solidFill>
                  <a:srgbClr val="004D71"/>
                </a:solidFill>
                <a:latin typeface="Calibri"/>
                <a:cs typeface="Calibri"/>
              </a:rPr>
              <a:t>ri</a:t>
            </a:r>
            <a:r>
              <a:rPr sz="1400" spc="-10" dirty="0">
                <a:solidFill>
                  <a:srgbClr val="004D71"/>
                </a:solidFill>
                <a:latin typeface="Calibri"/>
                <a:cs typeface="Calibri"/>
              </a:rPr>
              <a:t>qu</a:t>
            </a:r>
            <a:r>
              <a:rPr sz="1400" spc="-5" dirty="0">
                <a:solidFill>
                  <a:srgbClr val="004D71"/>
                </a:solidFill>
                <a:latin typeface="Calibri"/>
                <a:cs typeface="Calibri"/>
              </a:rPr>
              <a:t>e</a:t>
            </a:r>
            <a:r>
              <a:rPr sz="1400" dirty="0">
                <a:solidFill>
                  <a:srgbClr val="004D71"/>
                </a:solidFill>
                <a:latin typeface="Calibri"/>
                <a:cs typeface="Calibri"/>
              </a:rPr>
              <a:t>s</a:t>
            </a:r>
            <a:r>
              <a:rPr sz="1400" spc="20" dirty="0">
                <a:solidFill>
                  <a:srgbClr val="004D71"/>
                </a:solidFill>
                <a:latin typeface="Calibri"/>
                <a:cs typeface="Calibri"/>
              </a:rPr>
              <a:t> </a:t>
            </a:r>
            <a:r>
              <a:rPr sz="1400" spc="-10" dirty="0">
                <a:solidFill>
                  <a:srgbClr val="004D71"/>
                </a:solidFill>
                <a:latin typeface="Calibri"/>
                <a:cs typeface="Calibri"/>
              </a:rPr>
              <a:t>d</a:t>
            </a:r>
            <a:r>
              <a:rPr sz="1400" dirty="0">
                <a:solidFill>
                  <a:srgbClr val="004D71"/>
                </a:solidFill>
                <a:latin typeface="Calibri"/>
                <a:cs typeface="Calibri"/>
              </a:rPr>
              <a:t>u GC</a:t>
            </a:r>
            <a:endParaRPr sz="1400">
              <a:latin typeface="Calibri"/>
              <a:cs typeface="Calibri"/>
            </a:endParaRPr>
          </a:p>
          <a:p>
            <a:pPr marL="544195" marR="290830" indent="-170815">
              <a:spcBef>
                <a:spcPts val="335"/>
              </a:spcBef>
              <a:buClr>
                <a:srgbClr val="004D71"/>
              </a:buClr>
              <a:buFont typeface="Arial"/>
              <a:buChar char="•"/>
              <a:tabLst>
                <a:tab pos="544830" algn="l"/>
              </a:tabLst>
            </a:pPr>
            <a:r>
              <a:rPr sz="1400" spc="5" dirty="0">
                <a:solidFill>
                  <a:srgbClr val="004D71"/>
                </a:solidFill>
                <a:latin typeface="Calibri"/>
                <a:cs typeface="Calibri"/>
              </a:rPr>
              <a:t>N</a:t>
            </a:r>
            <a:r>
              <a:rPr sz="1400" dirty="0">
                <a:solidFill>
                  <a:srgbClr val="004D71"/>
                </a:solidFill>
                <a:latin typeface="Calibri"/>
                <a:cs typeface="Calibri"/>
              </a:rPr>
              <a:t>or</a:t>
            </a:r>
            <a:r>
              <a:rPr sz="1400" spc="-10" dirty="0">
                <a:solidFill>
                  <a:srgbClr val="004D71"/>
                </a:solidFill>
                <a:latin typeface="Calibri"/>
                <a:cs typeface="Calibri"/>
              </a:rPr>
              <a:t>m</a:t>
            </a:r>
            <a:r>
              <a:rPr sz="1400" spc="-5" dirty="0">
                <a:solidFill>
                  <a:srgbClr val="004D71"/>
                </a:solidFill>
                <a:latin typeface="Calibri"/>
                <a:cs typeface="Calibri"/>
              </a:rPr>
              <a:t>e</a:t>
            </a:r>
            <a:r>
              <a:rPr sz="1400" dirty="0">
                <a:solidFill>
                  <a:srgbClr val="004D71"/>
                </a:solidFill>
                <a:latin typeface="Calibri"/>
                <a:cs typeface="Calibri"/>
              </a:rPr>
              <a:t>s </a:t>
            </a:r>
            <a:r>
              <a:rPr sz="1400" spc="-10" dirty="0">
                <a:solidFill>
                  <a:srgbClr val="004D71"/>
                </a:solidFill>
                <a:latin typeface="Calibri"/>
                <a:cs typeface="Calibri"/>
              </a:rPr>
              <a:t>d</a:t>
            </a:r>
            <a:r>
              <a:rPr sz="1400" spc="-100" dirty="0">
                <a:solidFill>
                  <a:srgbClr val="004D71"/>
                </a:solidFill>
                <a:latin typeface="Calibri"/>
                <a:cs typeface="Calibri"/>
              </a:rPr>
              <a:t>’</a:t>
            </a:r>
            <a:r>
              <a:rPr sz="1400" spc="-5" dirty="0">
                <a:solidFill>
                  <a:srgbClr val="004D71"/>
                </a:solidFill>
                <a:latin typeface="Calibri"/>
                <a:cs typeface="Calibri"/>
              </a:rPr>
              <a:t>a</a:t>
            </a:r>
            <a:r>
              <a:rPr sz="1400" spc="-25" dirty="0">
                <a:solidFill>
                  <a:srgbClr val="004D71"/>
                </a:solidFill>
                <a:latin typeface="Calibri"/>
                <a:cs typeface="Calibri"/>
              </a:rPr>
              <a:t>r</a:t>
            </a:r>
            <a:r>
              <a:rPr sz="1400" spc="-10" dirty="0">
                <a:solidFill>
                  <a:srgbClr val="004D71"/>
                </a:solidFill>
                <a:latin typeface="Calibri"/>
                <a:cs typeface="Calibri"/>
              </a:rPr>
              <a:t>ch</a:t>
            </a:r>
            <a:r>
              <a:rPr sz="1400" dirty="0">
                <a:solidFill>
                  <a:srgbClr val="004D71"/>
                </a:solidFill>
                <a:latin typeface="Calibri"/>
                <a:cs typeface="Calibri"/>
              </a:rPr>
              <a:t>i</a:t>
            </a:r>
            <a:r>
              <a:rPr sz="1400" spc="-15" dirty="0">
                <a:solidFill>
                  <a:srgbClr val="004D71"/>
                </a:solidFill>
                <a:latin typeface="Calibri"/>
                <a:cs typeface="Calibri"/>
              </a:rPr>
              <a:t>t</a:t>
            </a:r>
            <a:r>
              <a:rPr sz="1400" spc="-5" dirty="0">
                <a:solidFill>
                  <a:srgbClr val="004D71"/>
                </a:solidFill>
                <a:latin typeface="Calibri"/>
                <a:cs typeface="Calibri"/>
              </a:rPr>
              <a:t>e</a:t>
            </a:r>
            <a:r>
              <a:rPr sz="1400" spc="-10" dirty="0">
                <a:solidFill>
                  <a:srgbClr val="004D71"/>
                </a:solidFill>
                <a:latin typeface="Calibri"/>
                <a:cs typeface="Calibri"/>
              </a:rPr>
              <a:t>c</a:t>
            </a:r>
            <a:r>
              <a:rPr sz="1400" spc="-5" dirty="0">
                <a:solidFill>
                  <a:srgbClr val="004D71"/>
                </a:solidFill>
                <a:latin typeface="Calibri"/>
                <a:cs typeface="Calibri"/>
              </a:rPr>
              <a:t>t</a:t>
            </a:r>
            <a:r>
              <a:rPr sz="1400" spc="-10" dirty="0">
                <a:solidFill>
                  <a:srgbClr val="004D71"/>
                </a:solidFill>
                <a:latin typeface="Calibri"/>
                <a:cs typeface="Calibri"/>
              </a:rPr>
              <a:t>u</a:t>
            </a:r>
            <a:r>
              <a:rPr sz="1400" spc="-25" dirty="0">
                <a:solidFill>
                  <a:srgbClr val="004D71"/>
                </a:solidFill>
                <a:latin typeface="Calibri"/>
                <a:cs typeface="Calibri"/>
              </a:rPr>
              <a:t>r</a:t>
            </a:r>
            <a:r>
              <a:rPr sz="1400" dirty="0">
                <a:solidFill>
                  <a:srgbClr val="004D71"/>
                </a:solidFill>
                <a:latin typeface="Calibri"/>
                <a:cs typeface="Calibri"/>
              </a:rPr>
              <a:t>e</a:t>
            </a:r>
            <a:r>
              <a:rPr sz="1400" spc="25" dirty="0">
                <a:solidFill>
                  <a:srgbClr val="004D71"/>
                </a:solidFill>
                <a:latin typeface="Calibri"/>
                <a:cs typeface="Calibri"/>
              </a:rPr>
              <a:t> </a:t>
            </a:r>
            <a:r>
              <a:rPr sz="1400" spc="-10" dirty="0">
                <a:solidFill>
                  <a:srgbClr val="004D71"/>
                </a:solidFill>
                <a:latin typeface="Calibri"/>
                <a:cs typeface="Calibri"/>
              </a:rPr>
              <a:t>du </a:t>
            </a:r>
            <a:r>
              <a:rPr sz="1400" dirty="0">
                <a:solidFill>
                  <a:srgbClr val="004D71"/>
                </a:solidFill>
                <a:latin typeface="Calibri"/>
                <a:cs typeface="Calibri"/>
              </a:rPr>
              <a:t>GC</a:t>
            </a:r>
            <a:endParaRPr sz="1400">
              <a:latin typeface="Calibri"/>
              <a:cs typeface="Calibri"/>
            </a:endParaRPr>
          </a:p>
        </p:txBody>
      </p:sp>
      <p:sp>
        <p:nvSpPr>
          <p:cNvPr id="21" name="object 21"/>
          <p:cNvSpPr txBox="1"/>
          <p:nvPr/>
        </p:nvSpPr>
        <p:spPr>
          <a:xfrm>
            <a:off x="5140431" y="2585911"/>
            <a:ext cx="1917700" cy="215444"/>
          </a:xfrm>
          <a:prstGeom prst="rect">
            <a:avLst/>
          </a:prstGeom>
        </p:spPr>
        <p:txBody>
          <a:bodyPr vert="horz" wrap="square" lIns="0" tIns="0" rIns="0" bIns="0" rtlCol="0">
            <a:spAutoFit/>
          </a:bodyPr>
          <a:lstStyle/>
          <a:p>
            <a:pPr marL="12700"/>
            <a:r>
              <a:rPr sz="1400" b="1" i="1" spc="-5" dirty="0">
                <a:solidFill>
                  <a:srgbClr val="004D71"/>
                </a:solidFill>
                <a:latin typeface="Calibri"/>
                <a:cs typeface="Calibri"/>
              </a:rPr>
              <a:t>M</a:t>
            </a:r>
            <a:r>
              <a:rPr sz="1400" b="1" i="1" dirty="0">
                <a:solidFill>
                  <a:srgbClr val="004D71"/>
                </a:solidFill>
                <a:latin typeface="Calibri"/>
                <a:cs typeface="Calibri"/>
              </a:rPr>
              <a:t>o</a:t>
            </a:r>
            <a:r>
              <a:rPr sz="1400" b="1" i="1" spc="-10" dirty="0">
                <a:solidFill>
                  <a:srgbClr val="004D71"/>
                </a:solidFill>
                <a:latin typeface="Calibri"/>
                <a:cs typeface="Calibri"/>
              </a:rPr>
              <a:t>n</a:t>
            </a:r>
            <a:r>
              <a:rPr sz="1400" b="1" i="1" spc="5" dirty="0">
                <a:solidFill>
                  <a:srgbClr val="004D71"/>
                </a:solidFill>
                <a:latin typeface="Calibri"/>
                <a:cs typeface="Calibri"/>
              </a:rPr>
              <a:t>t</a:t>
            </a:r>
            <a:r>
              <a:rPr sz="1400" b="1" i="1" spc="-5" dirty="0">
                <a:solidFill>
                  <a:srgbClr val="004D71"/>
                </a:solidFill>
                <a:latin typeface="Calibri"/>
                <a:cs typeface="Calibri"/>
              </a:rPr>
              <a:t>r</a:t>
            </a:r>
            <a:r>
              <a:rPr sz="1400" b="1" i="1" spc="-20" dirty="0">
                <a:solidFill>
                  <a:srgbClr val="004D71"/>
                </a:solidFill>
                <a:latin typeface="Calibri"/>
                <a:cs typeface="Calibri"/>
              </a:rPr>
              <a:t>e</a:t>
            </a:r>
            <a:r>
              <a:rPr sz="1400" b="1" i="1" dirty="0">
                <a:solidFill>
                  <a:srgbClr val="004D71"/>
                </a:solidFill>
                <a:latin typeface="Calibri"/>
                <a:cs typeface="Calibri"/>
              </a:rPr>
              <a:t>z</a:t>
            </a:r>
            <a:r>
              <a:rPr sz="1400" b="1" i="1" spc="-25" dirty="0">
                <a:solidFill>
                  <a:srgbClr val="004D71"/>
                </a:solidFill>
                <a:latin typeface="Calibri"/>
                <a:cs typeface="Calibri"/>
              </a:rPr>
              <a:t> </a:t>
            </a:r>
            <a:r>
              <a:rPr sz="1400" b="1" i="1" dirty="0">
                <a:solidFill>
                  <a:srgbClr val="004D71"/>
                </a:solidFill>
                <a:latin typeface="Calibri"/>
                <a:cs typeface="Calibri"/>
              </a:rPr>
              <a:t>plu</a:t>
            </a:r>
            <a:r>
              <a:rPr sz="1400" b="1" i="1" spc="-5" dirty="0">
                <a:solidFill>
                  <a:srgbClr val="004D71"/>
                </a:solidFill>
                <a:latin typeface="Calibri"/>
                <a:cs typeface="Calibri"/>
              </a:rPr>
              <a:t>s</a:t>
            </a:r>
            <a:r>
              <a:rPr sz="1400" b="1" i="1" dirty="0">
                <a:solidFill>
                  <a:srgbClr val="004D71"/>
                </a:solidFill>
                <a:latin typeface="Calibri"/>
                <a:cs typeface="Calibri"/>
              </a:rPr>
              <a:t>,</a:t>
            </a:r>
            <a:r>
              <a:rPr sz="1400" b="1" i="1" spc="-20" dirty="0">
                <a:solidFill>
                  <a:srgbClr val="004D71"/>
                </a:solidFill>
                <a:latin typeface="Calibri"/>
                <a:cs typeface="Calibri"/>
              </a:rPr>
              <a:t> </a:t>
            </a:r>
            <a:r>
              <a:rPr sz="1400" b="1" i="1" dirty="0">
                <a:solidFill>
                  <a:srgbClr val="004D71"/>
                </a:solidFill>
                <a:latin typeface="Calibri"/>
                <a:cs typeface="Calibri"/>
              </a:rPr>
              <a:t>di</a:t>
            </a:r>
            <a:r>
              <a:rPr sz="1400" b="1" i="1" spc="-10" dirty="0">
                <a:solidFill>
                  <a:srgbClr val="004D71"/>
                </a:solidFill>
                <a:latin typeface="Calibri"/>
                <a:cs typeface="Calibri"/>
              </a:rPr>
              <a:t>te</a:t>
            </a:r>
            <a:r>
              <a:rPr sz="1400" b="1" i="1" dirty="0">
                <a:solidFill>
                  <a:srgbClr val="004D71"/>
                </a:solidFill>
                <a:latin typeface="Calibri"/>
                <a:cs typeface="Calibri"/>
              </a:rPr>
              <a:t>s</a:t>
            </a:r>
            <a:r>
              <a:rPr sz="1400" b="1" i="1" spc="-10" dirty="0">
                <a:solidFill>
                  <a:srgbClr val="004D71"/>
                </a:solidFill>
                <a:latin typeface="Calibri"/>
                <a:cs typeface="Calibri"/>
              </a:rPr>
              <a:t> </a:t>
            </a:r>
            <a:r>
              <a:rPr sz="1400" b="1" i="1" spc="-5" dirty="0">
                <a:solidFill>
                  <a:srgbClr val="004D71"/>
                </a:solidFill>
                <a:latin typeface="Calibri"/>
                <a:cs typeface="Calibri"/>
              </a:rPr>
              <a:t>m</a:t>
            </a:r>
            <a:r>
              <a:rPr sz="1400" b="1" i="1" dirty="0">
                <a:solidFill>
                  <a:srgbClr val="004D71"/>
                </a:solidFill>
                <a:latin typeface="Calibri"/>
                <a:cs typeface="Calibri"/>
              </a:rPr>
              <a:t>oins</a:t>
            </a:r>
            <a:endParaRPr sz="1400">
              <a:latin typeface="Calibri"/>
              <a:cs typeface="Calibri"/>
            </a:endParaRPr>
          </a:p>
        </p:txBody>
      </p:sp>
      <p:sp>
        <p:nvSpPr>
          <p:cNvPr id="22" name="object 22"/>
          <p:cNvSpPr txBox="1"/>
          <p:nvPr/>
        </p:nvSpPr>
        <p:spPr>
          <a:xfrm>
            <a:off x="5100808" y="2831190"/>
            <a:ext cx="2042795" cy="2220595"/>
          </a:xfrm>
          <a:prstGeom prst="rect">
            <a:avLst/>
          </a:prstGeom>
        </p:spPr>
        <p:txBody>
          <a:bodyPr vert="horz" wrap="square" lIns="0" tIns="0" rIns="0" bIns="0" rtlCol="0">
            <a:spAutoFit/>
          </a:bodyPr>
          <a:lstStyle/>
          <a:p>
            <a:pPr marL="299085" marR="5080" indent="-286385">
              <a:buClr>
                <a:srgbClr val="004D71"/>
              </a:buClr>
              <a:buFont typeface="Arial"/>
              <a:buChar char="•"/>
              <a:tabLst>
                <a:tab pos="299720" algn="l"/>
              </a:tabLst>
            </a:pPr>
            <a:r>
              <a:rPr sz="1400" spc="-5" dirty="0">
                <a:solidFill>
                  <a:srgbClr val="004D71"/>
                </a:solidFill>
                <a:latin typeface="Calibri"/>
                <a:cs typeface="Calibri"/>
              </a:rPr>
              <a:t>Ut</a:t>
            </a:r>
            <a:r>
              <a:rPr sz="1400" dirty="0">
                <a:solidFill>
                  <a:srgbClr val="004D71"/>
                </a:solidFill>
                <a:latin typeface="Calibri"/>
                <a:cs typeface="Calibri"/>
              </a:rPr>
              <a:t>ilis</a:t>
            </a:r>
            <a:r>
              <a:rPr sz="1400" spc="-15" dirty="0">
                <a:solidFill>
                  <a:srgbClr val="004D71"/>
                </a:solidFill>
                <a:latin typeface="Calibri"/>
                <a:cs typeface="Calibri"/>
              </a:rPr>
              <a:t>a</a:t>
            </a:r>
            <a:r>
              <a:rPr sz="1400" spc="-5" dirty="0">
                <a:solidFill>
                  <a:srgbClr val="004D71"/>
                </a:solidFill>
                <a:latin typeface="Calibri"/>
                <a:cs typeface="Calibri"/>
              </a:rPr>
              <a:t>t</a:t>
            </a:r>
            <a:r>
              <a:rPr sz="1400" dirty="0">
                <a:solidFill>
                  <a:srgbClr val="004D71"/>
                </a:solidFill>
                <a:latin typeface="Calibri"/>
                <a:cs typeface="Calibri"/>
              </a:rPr>
              <a:t>ion </a:t>
            </a:r>
            <a:r>
              <a:rPr sz="1400" spc="-10" dirty="0">
                <a:solidFill>
                  <a:srgbClr val="004D71"/>
                </a:solidFill>
                <a:latin typeface="Calibri"/>
                <a:cs typeface="Calibri"/>
              </a:rPr>
              <a:t>d</a:t>
            </a:r>
            <a:r>
              <a:rPr sz="1400" dirty="0">
                <a:solidFill>
                  <a:srgbClr val="004D71"/>
                </a:solidFill>
                <a:latin typeface="Calibri"/>
                <a:cs typeface="Calibri"/>
              </a:rPr>
              <a:t>e</a:t>
            </a:r>
            <a:r>
              <a:rPr sz="1400" spc="5" dirty="0">
                <a:solidFill>
                  <a:srgbClr val="004D71"/>
                </a:solidFill>
                <a:latin typeface="Calibri"/>
                <a:cs typeface="Calibri"/>
              </a:rPr>
              <a:t> </a:t>
            </a:r>
            <a:r>
              <a:rPr sz="1400" dirty="0">
                <a:solidFill>
                  <a:srgbClr val="004D71"/>
                </a:solidFill>
                <a:latin typeface="Calibri"/>
                <a:cs typeface="Calibri"/>
              </a:rPr>
              <a:t>s</a:t>
            </a:r>
            <a:r>
              <a:rPr sz="1400" spc="-10" dirty="0">
                <a:solidFill>
                  <a:srgbClr val="004D71"/>
                </a:solidFill>
                <a:latin typeface="Calibri"/>
                <a:cs typeface="Calibri"/>
              </a:rPr>
              <a:t>c</a:t>
            </a:r>
            <a:r>
              <a:rPr sz="1400" spc="-5" dirty="0">
                <a:solidFill>
                  <a:srgbClr val="004D71"/>
                </a:solidFill>
                <a:latin typeface="Calibri"/>
                <a:cs typeface="Calibri"/>
              </a:rPr>
              <a:t>é</a:t>
            </a:r>
            <a:r>
              <a:rPr sz="1400" spc="-10" dirty="0">
                <a:solidFill>
                  <a:srgbClr val="004D71"/>
                </a:solidFill>
                <a:latin typeface="Calibri"/>
                <a:cs typeface="Calibri"/>
              </a:rPr>
              <a:t>n</a:t>
            </a:r>
            <a:r>
              <a:rPr sz="1400" spc="-5" dirty="0">
                <a:solidFill>
                  <a:srgbClr val="004D71"/>
                </a:solidFill>
                <a:latin typeface="Calibri"/>
                <a:cs typeface="Calibri"/>
              </a:rPr>
              <a:t>a</a:t>
            </a:r>
            <a:r>
              <a:rPr sz="1400" dirty="0">
                <a:solidFill>
                  <a:srgbClr val="004D71"/>
                </a:solidFill>
                <a:latin typeface="Calibri"/>
                <a:cs typeface="Calibri"/>
              </a:rPr>
              <a:t>rios </a:t>
            </a:r>
            <a:r>
              <a:rPr sz="1400" spc="-15" dirty="0">
                <a:solidFill>
                  <a:srgbClr val="004D71"/>
                </a:solidFill>
                <a:latin typeface="Calibri"/>
                <a:cs typeface="Calibri"/>
              </a:rPr>
              <a:t>e</a:t>
            </a:r>
            <a:r>
              <a:rPr sz="1400" dirty="0">
                <a:solidFill>
                  <a:srgbClr val="004D71"/>
                </a:solidFill>
                <a:latin typeface="Calibri"/>
                <a:cs typeface="Calibri"/>
              </a:rPr>
              <a:t>t</a:t>
            </a:r>
            <a:r>
              <a:rPr sz="1400" spc="5" dirty="0">
                <a:solidFill>
                  <a:srgbClr val="004D71"/>
                </a:solidFill>
                <a:latin typeface="Calibri"/>
                <a:cs typeface="Calibri"/>
              </a:rPr>
              <a:t> </a:t>
            </a:r>
            <a:r>
              <a:rPr sz="1400" spc="-10" dirty="0">
                <a:solidFill>
                  <a:srgbClr val="004D71"/>
                </a:solidFill>
                <a:latin typeface="Calibri"/>
                <a:cs typeface="Calibri"/>
              </a:rPr>
              <a:t>d</a:t>
            </a:r>
            <a:r>
              <a:rPr sz="1400" spc="-100" dirty="0">
                <a:solidFill>
                  <a:srgbClr val="004D71"/>
                </a:solidFill>
                <a:latin typeface="Calibri"/>
                <a:cs typeface="Calibri"/>
              </a:rPr>
              <a:t>’</a:t>
            </a:r>
            <a:r>
              <a:rPr sz="1400" spc="-15" dirty="0">
                <a:solidFill>
                  <a:srgbClr val="004D71"/>
                </a:solidFill>
                <a:latin typeface="Calibri"/>
                <a:cs typeface="Calibri"/>
              </a:rPr>
              <a:t>é</a:t>
            </a:r>
            <a:r>
              <a:rPr sz="1400" spc="-5" dirty="0">
                <a:solidFill>
                  <a:srgbClr val="004D71"/>
                </a:solidFill>
                <a:latin typeface="Calibri"/>
                <a:cs typeface="Calibri"/>
              </a:rPr>
              <a:t>t</a:t>
            </a:r>
            <a:r>
              <a:rPr sz="1400" spc="-10" dirty="0">
                <a:solidFill>
                  <a:srgbClr val="004D71"/>
                </a:solidFill>
                <a:latin typeface="Calibri"/>
                <a:cs typeface="Calibri"/>
              </a:rPr>
              <a:t>ud</a:t>
            </a:r>
            <a:r>
              <a:rPr sz="1400" spc="-5" dirty="0">
                <a:solidFill>
                  <a:srgbClr val="004D71"/>
                </a:solidFill>
                <a:latin typeface="Calibri"/>
                <a:cs typeface="Calibri"/>
              </a:rPr>
              <a:t>e</a:t>
            </a:r>
            <a:r>
              <a:rPr sz="1400" dirty="0">
                <a:solidFill>
                  <a:srgbClr val="004D71"/>
                </a:solidFill>
                <a:latin typeface="Calibri"/>
                <a:cs typeface="Calibri"/>
              </a:rPr>
              <a:t>s</a:t>
            </a:r>
            <a:r>
              <a:rPr sz="1400" spc="30" dirty="0">
                <a:solidFill>
                  <a:srgbClr val="004D71"/>
                </a:solidFill>
                <a:latin typeface="Calibri"/>
                <a:cs typeface="Calibri"/>
              </a:rPr>
              <a:t> </a:t>
            </a:r>
            <a:r>
              <a:rPr sz="1400" spc="-10" dirty="0">
                <a:solidFill>
                  <a:srgbClr val="004D71"/>
                </a:solidFill>
                <a:latin typeface="Calibri"/>
                <a:cs typeface="Calibri"/>
              </a:rPr>
              <a:t>d</a:t>
            </a:r>
            <a:r>
              <a:rPr sz="1400" dirty="0">
                <a:solidFill>
                  <a:srgbClr val="004D71"/>
                </a:solidFill>
                <a:latin typeface="Calibri"/>
                <a:cs typeface="Calibri"/>
              </a:rPr>
              <a:t>e</a:t>
            </a:r>
            <a:r>
              <a:rPr sz="1400" spc="5" dirty="0">
                <a:solidFill>
                  <a:srgbClr val="004D71"/>
                </a:solidFill>
                <a:latin typeface="Calibri"/>
                <a:cs typeface="Calibri"/>
              </a:rPr>
              <a:t> </a:t>
            </a:r>
            <a:r>
              <a:rPr sz="1400" spc="-20" dirty="0">
                <a:solidFill>
                  <a:srgbClr val="004D71"/>
                </a:solidFill>
                <a:latin typeface="Calibri"/>
                <a:cs typeface="Calibri"/>
              </a:rPr>
              <a:t>c</a:t>
            </a:r>
            <a:r>
              <a:rPr sz="1400" spc="-5" dirty="0">
                <a:solidFill>
                  <a:srgbClr val="004D71"/>
                </a:solidFill>
                <a:latin typeface="Calibri"/>
                <a:cs typeface="Calibri"/>
              </a:rPr>
              <a:t>a</a:t>
            </a:r>
            <a:r>
              <a:rPr sz="1400" dirty="0">
                <a:solidFill>
                  <a:srgbClr val="004D71"/>
                </a:solidFill>
                <a:latin typeface="Calibri"/>
                <a:cs typeface="Calibri"/>
              </a:rPr>
              <a:t>s</a:t>
            </a:r>
            <a:r>
              <a:rPr sz="1400" spc="-5" dirty="0">
                <a:solidFill>
                  <a:srgbClr val="004D71"/>
                </a:solidFill>
                <a:latin typeface="Calibri"/>
                <a:cs typeface="Calibri"/>
              </a:rPr>
              <a:t> </a:t>
            </a:r>
            <a:r>
              <a:rPr sz="1400" spc="-25" dirty="0">
                <a:solidFill>
                  <a:srgbClr val="004D71"/>
                </a:solidFill>
                <a:latin typeface="Calibri"/>
                <a:cs typeface="Calibri"/>
              </a:rPr>
              <a:t>r</a:t>
            </a:r>
            <a:r>
              <a:rPr sz="1400" spc="-5" dirty="0">
                <a:solidFill>
                  <a:srgbClr val="004D71"/>
                </a:solidFill>
                <a:latin typeface="Calibri"/>
                <a:cs typeface="Calibri"/>
              </a:rPr>
              <a:t>ée</a:t>
            </a:r>
            <a:r>
              <a:rPr sz="1400" dirty="0">
                <a:solidFill>
                  <a:srgbClr val="004D71"/>
                </a:solidFill>
                <a:latin typeface="Calibri"/>
                <a:cs typeface="Calibri"/>
              </a:rPr>
              <a:t>ls.</a:t>
            </a:r>
            <a:endParaRPr sz="1400" dirty="0">
              <a:latin typeface="Calibri"/>
              <a:cs typeface="Calibri"/>
            </a:endParaRPr>
          </a:p>
          <a:p>
            <a:pPr marL="299085" marR="297815" indent="-286385">
              <a:spcBef>
                <a:spcPts val="335"/>
              </a:spcBef>
              <a:buClr>
                <a:srgbClr val="004D71"/>
              </a:buClr>
              <a:buFont typeface="Arial"/>
              <a:buChar char="•"/>
              <a:tabLst>
                <a:tab pos="299720" algn="l"/>
              </a:tabLst>
            </a:pPr>
            <a:r>
              <a:rPr sz="1400" spc="-5" dirty="0">
                <a:solidFill>
                  <a:srgbClr val="004D71"/>
                </a:solidFill>
                <a:latin typeface="Calibri"/>
                <a:cs typeface="Calibri"/>
              </a:rPr>
              <a:t>E</a:t>
            </a:r>
            <a:r>
              <a:rPr sz="1400" dirty="0">
                <a:solidFill>
                  <a:srgbClr val="004D71"/>
                </a:solidFill>
                <a:latin typeface="Calibri"/>
                <a:cs typeface="Calibri"/>
              </a:rPr>
              <a:t>ss</a:t>
            </a:r>
            <a:r>
              <a:rPr sz="1400" spc="-5" dirty="0">
                <a:solidFill>
                  <a:srgbClr val="004D71"/>
                </a:solidFill>
                <a:latin typeface="Calibri"/>
                <a:cs typeface="Calibri"/>
              </a:rPr>
              <a:t>a</a:t>
            </a:r>
            <a:r>
              <a:rPr sz="1400" dirty="0">
                <a:solidFill>
                  <a:srgbClr val="004D71"/>
                </a:solidFill>
                <a:latin typeface="Calibri"/>
                <a:cs typeface="Calibri"/>
              </a:rPr>
              <a:t>is</a:t>
            </a:r>
            <a:r>
              <a:rPr sz="1400" spc="-5" dirty="0">
                <a:solidFill>
                  <a:srgbClr val="004D71"/>
                </a:solidFill>
                <a:latin typeface="Calibri"/>
                <a:cs typeface="Calibri"/>
              </a:rPr>
              <a:t> </a:t>
            </a:r>
            <a:r>
              <a:rPr sz="1400" spc="-15" dirty="0">
                <a:solidFill>
                  <a:srgbClr val="004D71"/>
                </a:solidFill>
                <a:latin typeface="Calibri"/>
                <a:cs typeface="Calibri"/>
              </a:rPr>
              <a:t>e</a:t>
            </a:r>
            <a:r>
              <a:rPr sz="1400" dirty="0">
                <a:solidFill>
                  <a:srgbClr val="004D71"/>
                </a:solidFill>
                <a:latin typeface="Calibri"/>
                <a:cs typeface="Calibri"/>
              </a:rPr>
              <a:t>t</a:t>
            </a:r>
            <a:r>
              <a:rPr sz="1400" spc="5" dirty="0">
                <a:solidFill>
                  <a:srgbClr val="004D71"/>
                </a:solidFill>
                <a:latin typeface="Calibri"/>
                <a:cs typeface="Calibri"/>
              </a:rPr>
              <a:t> </a:t>
            </a:r>
            <a:r>
              <a:rPr sz="1400" dirty="0">
                <a:solidFill>
                  <a:srgbClr val="004D71"/>
                </a:solidFill>
                <a:latin typeface="Calibri"/>
                <a:cs typeface="Calibri"/>
              </a:rPr>
              <a:t>i</a:t>
            </a:r>
            <a:r>
              <a:rPr sz="1400" spc="-20" dirty="0">
                <a:solidFill>
                  <a:srgbClr val="004D71"/>
                </a:solidFill>
                <a:latin typeface="Calibri"/>
                <a:cs typeface="Calibri"/>
              </a:rPr>
              <a:t>n</a:t>
            </a:r>
            <a:r>
              <a:rPr sz="1400" spc="-15" dirty="0">
                <a:solidFill>
                  <a:srgbClr val="004D71"/>
                </a:solidFill>
                <a:latin typeface="Calibri"/>
                <a:cs typeface="Calibri"/>
              </a:rPr>
              <a:t>t</a:t>
            </a:r>
            <a:r>
              <a:rPr sz="1400" spc="-5" dirty="0">
                <a:solidFill>
                  <a:srgbClr val="004D71"/>
                </a:solidFill>
                <a:latin typeface="Calibri"/>
                <a:cs typeface="Calibri"/>
              </a:rPr>
              <a:t>e</a:t>
            </a:r>
            <a:r>
              <a:rPr sz="1400" spc="-25" dirty="0">
                <a:solidFill>
                  <a:srgbClr val="004D71"/>
                </a:solidFill>
                <a:latin typeface="Calibri"/>
                <a:cs typeface="Calibri"/>
              </a:rPr>
              <a:t>r</a:t>
            </a:r>
            <a:r>
              <a:rPr sz="1400" spc="-5" dirty="0">
                <a:solidFill>
                  <a:srgbClr val="004D71"/>
                </a:solidFill>
                <a:latin typeface="Calibri"/>
                <a:cs typeface="Calibri"/>
              </a:rPr>
              <a:t>a</a:t>
            </a:r>
            <a:r>
              <a:rPr sz="1400" spc="-10" dirty="0">
                <a:solidFill>
                  <a:srgbClr val="004D71"/>
                </a:solidFill>
                <a:latin typeface="Calibri"/>
                <a:cs typeface="Calibri"/>
              </a:rPr>
              <a:t>c</a:t>
            </a:r>
            <a:r>
              <a:rPr sz="1400" spc="-5" dirty="0">
                <a:solidFill>
                  <a:srgbClr val="004D71"/>
                </a:solidFill>
                <a:latin typeface="Calibri"/>
                <a:cs typeface="Calibri"/>
              </a:rPr>
              <a:t>t</a:t>
            </a:r>
            <a:r>
              <a:rPr sz="1400" dirty="0">
                <a:solidFill>
                  <a:srgbClr val="004D71"/>
                </a:solidFill>
                <a:latin typeface="Calibri"/>
                <a:cs typeface="Calibri"/>
              </a:rPr>
              <a:t>ion </a:t>
            </a:r>
            <a:r>
              <a:rPr sz="1400" spc="-5" dirty="0">
                <a:solidFill>
                  <a:srgbClr val="004D71"/>
                </a:solidFill>
                <a:latin typeface="Calibri"/>
                <a:cs typeface="Calibri"/>
              </a:rPr>
              <a:t>a</a:t>
            </a:r>
            <a:r>
              <a:rPr sz="1400" spc="-10" dirty="0">
                <a:solidFill>
                  <a:srgbClr val="004D71"/>
                </a:solidFill>
                <a:latin typeface="Calibri"/>
                <a:cs typeface="Calibri"/>
              </a:rPr>
              <a:t>c</a:t>
            </a:r>
            <a:r>
              <a:rPr sz="1400" spc="-5" dirty="0">
                <a:solidFill>
                  <a:srgbClr val="004D71"/>
                </a:solidFill>
                <a:latin typeface="Calibri"/>
                <a:cs typeface="Calibri"/>
              </a:rPr>
              <a:t>t</a:t>
            </a:r>
            <a:r>
              <a:rPr sz="1400" spc="-10" dirty="0">
                <a:solidFill>
                  <a:srgbClr val="004D71"/>
                </a:solidFill>
                <a:latin typeface="Calibri"/>
                <a:cs typeface="Calibri"/>
              </a:rPr>
              <a:t>u</a:t>
            </a:r>
            <a:r>
              <a:rPr sz="1400" spc="-5" dirty="0">
                <a:solidFill>
                  <a:srgbClr val="004D71"/>
                </a:solidFill>
                <a:latin typeface="Calibri"/>
                <a:cs typeface="Calibri"/>
              </a:rPr>
              <a:t>e</a:t>
            </a:r>
            <a:r>
              <a:rPr sz="1400" dirty="0">
                <a:solidFill>
                  <a:srgbClr val="004D71"/>
                </a:solidFill>
                <a:latin typeface="Calibri"/>
                <a:cs typeface="Calibri"/>
              </a:rPr>
              <a:t>ls</a:t>
            </a:r>
            <a:r>
              <a:rPr sz="1400" spc="20" dirty="0">
                <a:solidFill>
                  <a:srgbClr val="004D71"/>
                </a:solidFill>
                <a:latin typeface="Calibri"/>
                <a:cs typeface="Calibri"/>
              </a:rPr>
              <a:t> </a:t>
            </a:r>
            <a:r>
              <a:rPr sz="1400" spc="-25" dirty="0">
                <a:solidFill>
                  <a:srgbClr val="004D71"/>
                </a:solidFill>
                <a:latin typeface="Calibri"/>
                <a:cs typeface="Calibri"/>
              </a:rPr>
              <a:t>a</a:t>
            </a:r>
            <a:r>
              <a:rPr sz="1400" spc="-10" dirty="0">
                <a:solidFill>
                  <a:srgbClr val="004D71"/>
                </a:solidFill>
                <a:latin typeface="Calibri"/>
                <a:cs typeface="Calibri"/>
              </a:rPr>
              <a:t>v</a:t>
            </a:r>
            <a:r>
              <a:rPr sz="1400" spc="-5" dirty="0">
                <a:solidFill>
                  <a:srgbClr val="004D71"/>
                </a:solidFill>
                <a:latin typeface="Calibri"/>
                <a:cs typeface="Calibri"/>
              </a:rPr>
              <a:t>e</a:t>
            </a:r>
            <a:r>
              <a:rPr sz="1400" dirty="0">
                <a:solidFill>
                  <a:srgbClr val="004D71"/>
                </a:solidFill>
                <a:latin typeface="Calibri"/>
                <a:cs typeface="Calibri"/>
              </a:rPr>
              <a:t>c</a:t>
            </a:r>
            <a:r>
              <a:rPr sz="1400" spc="-15" dirty="0">
                <a:solidFill>
                  <a:srgbClr val="004D71"/>
                </a:solidFill>
                <a:latin typeface="Calibri"/>
                <a:cs typeface="Calibri"/>
              </a:rPr>
              <a:t> </a:t>
            </a:r>
            <a:r>
              <a:rPr sz="1400" dirty="0">
                <a:solidFill>
                  <a:srgbClr val="004D71"/>
                </a:solidFill>
                <a:latin typeface="Calibri"/>
                <a:cs typeface="Calibri"/>
              </a:rPr>
              <a:t>l</a:t>
            </a:r>
            <a:r>
              <a:rPr sz="1400" spc="-5" dirty="0">
                <a:solidFill>
                  <a:srgbClr val="004D71"/>
                </a:solidFill>
                <a:latin typeface="Calibri"/>
                <a:cs typeface="Calibri"/>
              </a:rPr>
              <a:t>es </a:t>
            </a:r>
            <a:r>
              <a:rPr sz="1400" spc="-10" dirty="0">
                <a:solidFill>
                  <a:srgbClr val="004D71"/>
                </a:solidFill>
                <a:latin typeface="Calibri"/>
                <a:cs typeface="Calibri"/>
              </a:rPr>
              <a:t>m</a:t>
            </a:r>
            <a:r>
              <a:rPr sz="1400" dirty="0">
                <a:solidFill>
                  <a:srgbClr val="004D71"/>
                </a:solidFill>
                <a:latin typeface="Calibri"/>
                <a:cs typeface="Calibri"/>
              </a:rPr>
              <a:t>i</a:t>
            </a:r>
            <a:r>
              <a:rPr sz="1400" spc="-10" dirty="0">
                <a:solidFill>
                  <a:srgbClr val="004D71"/>
                </a:solidFill>
                <a:latin typeface="Calibri"/>
                <a:cs typeface="Calibri"/>
              </a:rPr>
              <a:t>n</a:t>
            </a:r>
            <a:r>
              <a:rPr sz="1400" dirty="0">
                <a:solidFill>
                  <a:srgbClr val="004D71"/>
                </a:solidFill>
                <a:latin typeface="Calibri"/>
                <a:cs typeface="Calibri"/>
              </a:rPr>
              <a:t>i</a:t>
            </a:r>
            <a:r>
              <a:rPr sz="1400" spc="-10" dirty="0">
                <a:solidFill>
                  <a:srgbClr val="004D71"/>
                </a:solidFill>
                <a:latin typeface="Calibri"/>
                <a:cs typeface="Calibri"/>
              </a:rPr>
              <a:t>s</a:t>
            </a:r>
            <a:r>
              <a:rPr sz="1400" spc="-15" dirty="0">
                <a:solidFill>
                  <a:srgbClr val="004D71"/>
                </a:solidFill>
                <a:latin typeface="Calibri"/>
                <a:cs typeface="Calibri"/>
              </a:rPr>
              <a:t>t</a:t>
            </a:r>
            <a:r>
              <a:rPr sz="1400" spc="-5" dirty="0">
                <a:solidFill>
                  <a:srgbClr val="004D71"/>
                </a:solidFill>
                <a:latin typeface="Calibri"/>
                <a:cs typeface="Calibri"/>
              </a:rPr>
              <a:t>è</a:t>
            </a:r>
            <a:r>
              <a:rPr sz="1400" spc="-25" dirty="0">
                <a:solidFill>
                  <a:srgbClr val="004D71"/>
                </a:solidFill>
                <a:latin typeface="Calibri"/>
                <a:cs typeface="Calibri"/>
              </a:rPr>
              <a:t>r</a:t>
            </a:r>
            <a:r>
              <a:rPr sz="1400" spc="-5" dirty="0">
                <a:solidFill>
                  <a:srgbClr val="004D71"/>
                </a:solidFill>
                <a:latin typeface="Calibri"/>
                <a:cs typeface="Calibri"/>
              </a:rPr>
              <a:t>e</a:t>
            </a:r>
            <a:r>
              <a:rPr sz="1400" dirty="0">
                <a:solidFill>
                  <a:srgbClr val="004D71"/>
                </a:solidFill>
                <a:latin typeface="Calibri"/>
                <a:cs typeface="Calibri"/>
              </a:rPr>
              <a:t>s</a:t>
            </a:r>
            <a:r>
              <a:rPr sz="1400" spc="10" dirty="0">
                <a:solidFill>
                  <a:srgbClr val="004D71"/>
                </a:solidFill>
                <a:latin typeface="Calibri"/>
                <a:cs typeface="Calibri"/>
              </a:rPr>
              <a:t> </a:t>
            </a:r>
            <a:r>
              <a:rPr sz="1400" spc="-15" dirty="0">
                <a:solidFill>
                  <a:srgbClr val="004D71"/>
                </a:solidFill>
                <a:latin typeface="Calibri"/>
                <a:cs typeface="Calibri"/>
              </a:rPr>
              <a:t>e</a:t>
            </a:r>
            <a:r>
              <a:rPr sz="1400" dirty="0">
                <a:solidFill>
                  <a:srgbClr val="004D71"/>
                </a:solidFill>
                <a:latin typeface="Calibri"/>
                <a:cs typeface="Calibri"/>
              </a:rPr>
              <a:t>t</a:t>
            </a:r>
            <a:r>
              <a:rPr sz="1400" spc="5" dirty="0">
                <a:solidFill>
                  <a:srgbClr val="004D71"/>
                </a:solidFill>
                <a:latin typeface="Calibri"/>
                <a:cs typeface="Calibri"/>
              </a:rPr>
              <a:t> </a:t>
            </a:r>
            <a:r>
              <a:rPr sz="1400" dirty="0">
                <a:solidFill>
                  <a:srgbClr val="004D71"/>
                </a:solidFill>
                <a:latin typeface="Calibri"/>
                <a:cs typeface="Calibri"/>
              </a:rPr>
              <a:t>l</a:t>
            </a:r>
            <a:r>
              <a:rPr sz="1400" spc="-5" dirty="0">
                <a:solidFill>
                  <a:srgbClr val="004D71"/>
                </a:solidFill>
                <a:latin typeface="Calibri"/>
                <a:cs typeface="Calibri"/>
              </a:rPr>
              <a:t>es </a:t>
            </a:r>
            <a:r>
              <a:rPr sz="1400" spc="-10" dirty="0">
                <a:solidFill>
                  <a:srgbClr val="004D71"/>
                </a:solidFill>
                <a:latin typeface="Calibri"/>
                <a:cs typeface="Calibri"/>
              </a:rPr>
              <a:t>u</a:t>
            </a:r>
            <a:r>
              <a:rPr sz="1400" spc="-5" dirty="0">
                <a:solidFill>
                  <a:srgbClr val="004D71"/>
                </a:solidFill>
                <a:latin typeface="Calibri"/>
                <a:cs typeface="Calibri"/>
              </a:rPr>
              <a:t>t</a:t>
            </a:r>
            <a:r>
              <a:rPr sz="1400" dirty="0">
                <a:solidFill>
                  <a:srgbClr val="004D71"/>
                </a:solidFill>
                <a:latin typeface="Calibri"/>
                <a:cs typeface="Calibri"/>
              </a:rPr>
              <a:t>ilis</a:t>
            </a:r>
            <a:r>
              <a:rPr sz="1400" spc="-15" dirty="0">
                <a:solidFill>
                  <a:srgbClr val="004D71"/>
                </a:solidFill>
                <a:latin typeface="Calibri"/>
                <a:cs typeface="Calibri"/>
              </a:rPr>
              <a:t>at</a:t>
            </a:r>
            <a:r>
              <a:rPr sz="1400" spc="-5" dirty="0">
                <a:solidFill>
                  <a:srgbClr val="004D71"/>
                </a:solidFill>
                <a:latin typeface="Calibri"/>
                <a:cs typeface="Calibri"/>
              </a:rPr>
              <a:t>e</a:t>
            </a:r>
            <a:r>
              <a:rPr sz="1400" spc="-10" dirty="0">
                <a:solidFill>
                  <a:srgbClr val="004D71"/>
                </a:solidFill>
                <a:latin typeface="Calibri"/>
                <a:cs typeface="Calibri"/>
              </a:rPr>
              <a:t>u</a:t>
            </a:r>
            <a:r>
              <a:rPr sz="1400" spc="-25" dirty="0">
                <a:solidFill>
                  <a:srgbClr val="004D71"/>
                </a:solidFill>
                <a:latin typeface="Calibri"/>
                <a:cs typeface="Calibri"/>
              </a:rPr>
              <a:t>r</a:t>
            </a:r>
            <a:r>
              <a:rPr sz="1400" dirty="0">
                <a:solidFill>
                  <a:srgbClr val="004D71"/>
                </a:solidFill>
                <a:latin typeface="Calibri"/>
                <a:cs typeface="Calibri"/>
              </a:rPr>
              <a:t>s.</a:t>
            </a:r>
            <a:endParaRPr sz="1400" dirty="0">
              <a:latin typeface="Calibri"/>
              <a:cs typeface="Calibri"/>
            </a:endParaRPr>
          </a:p>
          <a:p>
            <a:pPr marL="299085" marR="214629" indent="-286385">
              <a:spcBef>
                <a:spcPts val="334"/>
              </a:spcBef>
              <a:buClr>
                <a:srgbClr val="004D71"/>
              </a:buClr>
              <a:buFont typeface="Arial"/>
              <a:buChar char="•"/>
              <a:tabLst>
                <a:tab pos="299720" algn="l"/>
              </a:tabLst>
            </a:pPr>
            <a:r>
              <a:rPr sz="1400" spc="-10" dirty="0">
                <a:solidFill>
                  <a:srgbClr val="004D71"/>
                </a:solidFill>
                <a:latin typeface="Calibri"/>
                <a:cs typeface="Calibri"/>
              </a:rPr>
              <a:t>P</a:t>
            </a:r>
            <a:r>
              <a:rPr sz="1400" spc="-25" dirty="0">
                <a:solidFill>
                  <a:srgbClr val="004D71"/>
                </a:solidFill>
                <a:latin typeface="Calibri"/>
                <a:cs typeface="Calibri"/>
              </a:rPr>
              <a:t>r</a:t>
            </a:r>
            <a:r>
              <a:rPr sz="1400" spc="-5" dirty="0">
                <a:solidFill>
                  <a:srgbClr val="004D71"/>
                </a:solidFill>
                <a:latin typeface="Calibri"/>
                <a:cs typeface="Calibri"/>
              </a:rPr>
              <a:t>é</a:t>
            </a:r>
            <a:r>
              <a:rPr sz="1400" dirty="0">
                <a:solidFill>
                  <a:srgbClr val="004D71"/>
                </a:solidFill>
                <a:latin typeface="Calibri"/>
                <a:cs typeface="Calibri"/>
              </a:rPr>
              <a:t>s</a:t>
            </a:r>
            <a:r>
              <a:rPr sz="1400" spc="-5" dirty="0">
                <a:solidFill>
                  <a:srgbClr val="004D71"/>
                </a:solidFill>
                <a:latin typeface="Calibri"/>
                <a:cs typeface="Calibri"/>
              </a:rPr>
              <a:t>e</a:t>
            </a:r>
            <a:r>
              <a:rPr sz="1400" spc="-20" dirty="0">
                <a:solidFill>
                  <a:srgbClr val="004D71"/>
                </a:solidFill>
                <a:latin typeface="Calibri"/>
                <a:cs typeface="Calibri"/>
              </a:rPr>
              <a:t>n</a:t>
            </a:r>
            <a:r>
              <a:rPr sz="1400" spc="-15" dirty="0">
                <a:solidFill>
                  <a:srgbClr val="004D71"/>
                </a:solidFill>
                <a:latin typeface="Calibri"/>
                <a:cs typeface="Calibri"/>
              </a:rPr>
              <a:t>ta</a:t>
            </a:r>
            <a:r>
              <a:rPr sz="1400" spc="-5" dirty="0">
                <a:solidFill>
                  <a:srgbClr val="004D71"/>
                </a:solidFill>
                <a:latin typeface="Calibri"/>
                <a:cs typeface="Calibri"/>
              </a:rPr>
              <a:t>t</a:t>
            </a:r>
            <a:r>
              <a:rPr sz="1400" dirty="0">
                <a:solidFill>
                  <a:srgbClr val="004D71"/>
                </a:solidFill>
                <a:latin typeface="Calibri"/>
                <a:cs typeface="Calibri"/>
              </a:rPr>
              <a:t>io</a:t>
            </a:r>
            <a:r>
              <a:rPr sz="1400" spc="-10" dirty="0">
                <a:solidFill>
                  <a:srgbClr val="004D71"/>
                </a:solidFill>
                <a:latin typeface="Calibri"/>
                <a:cs typeface="Calibri"/>
              </a:rPr>
              <a:t>n</a:t>
            </a:r>
            <a:r>
              <a:rPr sz="1400" dirty="0">
                <a:solidFill>
                  <a:srgbClr val="004D71"/>
                </a:solidFill>
                <a:latin typeface="Calibri"/>
                <a:cs typeface="Calibri"/>
              </a:rPr>
              <a:t>s, </a:t>
            </a:r>
            <a:r>
              <a:rPr sz="1400" spc="-10" dirty="0">
                <a:solidFill>
                  <a:srgbClr val="004D71"/>
                </a:solidFill>
                <a:latin typeface="Calibri"/>
                <a:cs typeface="Calibri"/>
              </a:rPr>
              <a:t>d</a:t>
            </a:r>
            <a:r>
              <a:rPr sz="1400" spc="-5" dirty="0">
                <a:solidFill>
                  <a:srgbClr val="004D71"/>
                </a:solidFill>
                <a:latin typeface="Calibri"/>
                <a:cs typeface="Calibri"/>
              </a:rPr>
              <a:t>é</a:t>
            </a:r>
            <a:r>
              <a:rPr sz="1400" spc="-10" dirty="0">
                <a:solidFill>
                  <a:srgbClr val="004D71"/>
                </a:solidFill>
                <a:latin typeface="Calibri"/>
                <a:cs typeface="Calibri"/>
              </a:rPr>
              <a:t>m</a:t>
            </a:r>
            <a:r>
              <a:rPr sz="1400" dirty="0">
                <a:solidFill>
                  <a:srgbClr val="004D71"/>
                </a:solidFill>
                <a:latin typeface="Calibri"/>
                <a:cs typeface="Calibri"/>
              </a:rPr>
              <a:t>o</a:t>
            </a:r>
            <a:r>
              <a:rPr sz="1400" spc="-10" dirty="0">
                <a:solidFill>
                  <a:srgbClr val="004D71"/>
                </a:solidFill>
                <a:latin typeface="Calibri"/>
                <a:cs typeface="Calibri"/>
              </a:rPr>
              <a:t>ns</a:t>
            </a:r>
            <a:r>
              <a:rPr sz="1400" spc="-5" dirty="0">
                <a:solidFill>
                  <a:srgbClr val="004D71"/>
                </a:solidFill>
                <a:latin typeface="Calibri"/>
                <a:cs typeface="Calibri"/>
              </a:rPr>
              <a:t>t</a:t>
            </a:r>
            <a:r>
              <a:rPr sz="1400" spc="-25" dirty="0">
                <a:solidFill>
                  <a:srgbClr val="004D71"/>
                </a:solidFill>
                <a:latin typeface="Calibri"/>
                <a:cs typeface="Calibri"/>
              </a:rPr>
              <a:t>r</a:t>
            </a:r>
            <a:r>
              <a:rPr sz="1400" spc="-15" dirty="0">
                <a:solidFill>
                  <a:srgbClr val="004D71"/>
                </a:solidFill>
                <a:latin typeface="Calibri"/>
                <a:cs typeface="Calibri"/>
              </a:rPr>
              <a:t>a</a:t>
            </a:r>
            <a:r>
              <a:rPr sz="1400" spc="-5" dirty="0">
                <a:solidFill>
                  <a:srgbClr val="004D71"/>
                </a:solidFill>
                <a:latin typeface="Calibri"/>
                <a:cs typeface="Calibri"/>
              </a:rPr>
              <a:t>t</a:t>
            </a:r>
            <a:r>
              <a:rPr sz="1400" dirty="0">
                <a:solidFill>
                  <a:srgbClr val="004D71"/>
                </a:solidFill>
                <a:latin typeface="Calibri"/>
                <a:cs typeface="Calibri"/>
              </a:rPr>
              <a:t>io</a:t>
            </a:r>
            <a:r>
              <a:rPr sz="1400" spc="-10" dirty="0">
                <a:solidFill>
                  <a:srgbClr val="004D71"/>
                </a:solidFill>
                <a:latin typeface="Calibri"/>
                <a:cs typeface="Calibri"/>
              </a:rPr>
              <a:t>n</a:t>
            </a:r>
            <a:r>
              <a:rPr sz="1400" dirty="0">
                <a:solidFill>
                  <a:srgbClr val="004D71"/>
                </a:solidFill>
                <a:latin typeface="Calibri"/>
                <a:cs typeface="Calibri"/>
              </a:rPr>
              <a:t>s, </a:t>
            </a:r>
            <a:r>
              <a:rPr sz="1400" spc="-25" dirty="0">
                <a:solidFill>
                  <a:srgbClr val="004D71"/>
                </a:solidFill>
                <a:latin typeface="Calibri"/>
                <a:cs typeface="Calibri"/>
              </a:rPr>
              <a:t>r</a:t>
            </a:r>
            <a:r>
              <a:rPr sz="1400" spc="-15" dirty="0">
                <a:solidFill>
                  <a:srgbClr val="004D71"/>
                </a:solidFill>
                <a:latin typeface="Calibri"/>
                <a:cs typeface="Calibri"/>
              </a:rPr>
              <a:t>é</a:t>
            </a:r>
            <a:r>
              <a:rPr sz="1400" spc="-5" dirty="0">
                <a:solidFill>
                  <a:srgbClr val="004D71"/>
                </a:solidFill>
                <a:latin typeface="Calibri"/>
                <a:cs typeface="Calibri"/>
              </a:rPr>
              <a:t>t</a:t>
            </a:r>
            <a:r>
              <a:rPr sz="1400" spc="-25" dirty="0">
                <a:solidFill>
                  <a:srgbClr val="004D71"/>
                </a:solidFill>
                <a:latin typeface="Calibri"/>
                <a:cs typeface="Calibri"/>
              </a:rPr>
              <a:t>r</a:t>
            </a:r>
            <a:r>
              <a:rPr sz="1400" dirty="0">
                <a:solidFill>
                  <a:srgbClr val="004D71"/>
                </a:solidFill>
                <a:latin typeface="Calibri"/>
                <a:cs typeface="Calibri"/>
              </a:rPr>
              <a:t>o</a:t>
            </a:r>
            <a:r>
              <a:rPr sz="1400" spc="-5" dirty="0">
                <a:solidFill>
                  <a:srgbClr val="004D71"/>
                </a:solidFill>
                <a:latin typeface="Calibri"/>
                <a:cs typeface="Calibri"/>
              </a:rPr>
              <a:t>a</a:t>
            </a:r>
            <a:r>
              <a:rPr sz="1400" spc="-10" dirty="0">
                <a:solidFill>
                  <a:srgbClr val="004D71"/>
                </a:solidFill>
                <a:latin typeface="Calibri"/>
                <a:cs typeface="Calibri"/>
              </a:rPr>
              <a:t>c</a:t>
            </a:r>
            <a:r>
              <a:rPr sz="1400" spc="-5" dirty="0">
                <a:solidFill>
                  <a:srgbClr val="004D71"/>
                </a:solidFill>
                <a:latin typeface="Calibri"/>
                <a:cs typeface="Calibri"/>
              </a:rPr>
              <a:t>t</a:t>
            </a:r>
            <a:r>
              <a:rPr sz="1400" dirty="0">
                <a:solidFill>
                  <a:srgbClr val="004D71"/>
                </a:solidFill>
                <a:latin typeface="Calibri"/>
                <a:cs typeface="Calibri"/>
              </a:rPr>
              <a:t>ion </a:t>
            </a:r>
            <a:r>
              <a:rPr sz="1400" spc="-5" dirty="0">
                <a:solidFill>
                  <a:srgbClr val="004D71"/>
                </a:solidFill>
                <a:latin typeface="Calibri"/>
                <a:cs typeface="Calibri"/>
              </a:rPr>
              <a:t>e</a:t>
            </a:r>
            <a:r>
              <a:rPr sz="1400" dirty="0">
                <a:solidFill>
                  <a:srgbClr val="004D71"/>
                </a:solidFill>
                <a:latin typeface="Calibri"/>
                <a:cs typeface="Calibri"/>
              </a:rPr>
              <a:t>n </a:t>
            </a:r>
            <a:r>
              <a:rPr sz="1400" spc="-15" dirty="0">
                <a:solidFill>
                  <a:srgbClr val="004D71"/>
                </a:solidFill>
                <a:latin typeface="Calibri"/>
                <a:cs typeface="Calibri"/>
              </a:rPr>
              <a:t>t</a:t>
            </a:r>
            <a:r>
              <a:rPr sz="1400" spc="-5" dirty="0">
                <a:solidFill>
                  <a:srgbClr val="004D71"/>
                </a:solidFill>
                <a:latin typeface="Calibri"/>
                <a:cs typeface="Calibri"/>
              </a:rPr>
              <a:t>e</a:t>
            </a:r>
            <a:r>
              <a:rPr sz="1400" spc="-10" dirty="0">
                <a:solidFill>
                  <a:srgbClr val="004D71"/>
                </a:solidFill>
                <a:latin typeface="Calibri"/>
                <a:cs typeface="Calibri"/>
              </a:rPr>
              <a:t>m</a:t>
            </a:r>
            <a:r>
              <a:rPr sz="1400" spc="-20" dirty="0">
                <a:solidFill>
                  <a:srgbClr val="004D71"/>
                </a:solidFill>
                <a:latin typeface="Calibri"/>
                <a:cs typeface="Calibri"/>
              </a:rPr>
              <a:t>p</a:t>
            </a:r>
            <a:r>
              <a:rPr sz="1400" dirty="0">
                <a:solidFill>
                  <a:srgbClr val="004D71"/>
                </a:solidFill>
                <a:latin typeface="Calibri"/>
                <a:cs typeface="Calibri"/>
              </a:rPr>
              <a:t>s </a:t>
            </a:r>
            <a:r>
              <a:rPr sz="1400" spc="-25" dirty="0">
                <a:solidFill>
                  <a:srgbClr val="004D71"/>
                </a:solidFill>
                <a:latin typeface="Calibri"/>
                <a:cs typeface="Calibri"/>
              </a:rPr>
              <a:t>r</a:t>
            </a:r>
            <a:r>
              <a:rPr sz="1400" spc="-5" dirty="0">
                <a:solidFill>
                  <a:srgbClr val="004D71"/>
                </a:solidFill>
                <a:latin typeface="Calibri"/>
                <a:cs typeface="Calibri"/>
              </a:rPr>
              <a:t>ée</a:t>
            </a:r>
            <a:r>
              <a:rPr sz="1400" dirty="0">
                <a:solidFill>
                  <a:srgbClr val="004D71"/>
                </a:solidFill>
                <a:latin typeface="Calibri"/>
                <a:cs typeface="Calibri"/>
              </a:rPr>
              <a:t>l…</a:t>
            </a:r>
            <a:endParaRPr sz="1400" dirty="0">
              <a:latin typeface="Calibri"/>
              <a:cs typeface="Calibri"/>
            </a:endParaRPr>
          </a:p>
        </p:txBody>
      </p:sp>
      <p:sp>
        <p:nvSpPr>
          <p:cNvPr id="23" name="object 23"/>
          <p:cNvSpPr txBox="1"/>
          <p:nvPr/>
        </p:nvSpPr>
        <p:spPr>
          <a:xfrm>
            <a:off x="8125968" y="2529839"/>
            <a:ext cx="2146300" cy="2446824"/>
          </a:xfrm>
          <a:prstGeom prst="rect">
            <a:avLst/>
          </a:prstGeom>
          <a:ln w="9144">
            <a:solidFill>
              <a:srgbClr val="005172"/>
            </a:solidFill>
          </a:ln>
        </p:spPr>
        <p:txBody>
          <a:bodyPr vert="horz" wrap="square" lIns="0" tIns="0" rIns="0" bIns="0" rtlCol="0">
            <a:spAutoFit/>
          </a:bodyPr>
          <a:lstStyle/>
          <a:p>
            <a:pPr marL="86360" marR="105410"/>
            <a:r>
              <a:rPr sz="1400" b="1" dirty="0">
                <a:solidFill>
                  <a:srgbClr val="004D71"/>
                </a:solidFill>
                <a:latin typeface="Calibri"/>
                <a:cs typeface="Calibri"/>
              </a:rPr>
              <a:t>Collabo</a:t>
            </a:r>
            <a:r>
              <a:rPr sz="1400" b="1" spc="-10" dirty="0">
                <a:solidFill>
                  <a:srgbClr val="004D71"/>
                </a:solidFill>
                <a:latin typeface="Calibri"/>
                <a:cs typeface="Calibri"/>
              </a:rPr>
              <a:t>r</a:t>
            </a:r>
            <a:r>
              <a:rPr sz="1400" b="1" spc="-15" dirty="0">
                <a:solidFill>
                  <a:srgbClr val="004D71"/>
                </a:solidFill>
                <a:latin typeface="Calibri"/>
                <a:cs typeface="Calibri"/>
              </a:rPr>
              <a:t>e</a:t>
            </a:r>
            <a:r>
              <a:rPr sz="1400" b="1" dirty="0">
                <a:solidFill>
                  <a:srgbClr val="004D71"/>
                </a:solidFill>
                <a:latin typeface="Calibri"/>
                <a:cs typeface="Calibri"/>
              </a:rPr>
              <a:t>r</a:t>
            </a:r>
            <a:r>
              <a:rPr sz="1400" b="1" spc="-35" dirty="0">
                <a:solidFill>
                  <a:srgbClr val="004D71"/>
                </a:solidFill>
                <a:latin typeface="Calibri"/>
                <a:cs typeface="Calibri"/>
              </a:rPr>
              <a:t> </a:t>
            </a:r>
            <a:r>
              <a:rPr sz="1400" b="1" spc="-15" dirty="0">
                <a:solidFill>
                  <a:srgbClr val="004D71"/>
                </a:solidFill>
                <a:latin typeface="Calibri"/>
                <a:cs typeface="Calibri"/>
              </a:rPr>
              <a:t>e</a:t>
            </a:r>
            <a:r>
              <a:rPr sz="1400" b="1" dirty="0">
                <a:solidFill>
                  <a:srgbClr val="004D71"/>
                </a:solidFill>
                <a:latin typeface="Calibri"/>
                <a:cs typeface="Calibri"/>
              </a:rPr>
              <a:t>t</a:t>
            </a:r>
            <a:r>
              <a:rPr sz="1400" b="1" spc="-15" dirty="0">
                <a:solidFill>
                  <a:srgbClr val="004D71"/>
                </a:solidFill>
                <a:latin typeface="Calibri"/>
                <a:cs typeface="Calibri"/>
              </a:rPr>
              <a:t> c</a:t>
            </a:r>
            <a:r>
              <a:rPr sz="1400" b="1" dirty="0">
                <a:solidFill>
                  <a:srgbClr val="004D71"/>
                </a:solidFill>
                <a:latin typeface="Calibri"/>
                <a:cs typeface="Calibri"/>
              </a:rPr>
              <a:t>o-</a:t>
            </a:r>
            <a:r>
              <a:rPr sz="1400" b="1" spc="-15" dirty="0">
                <a:solidFill>
                  <a:srgbClr val="004D71"/>
                </a:solidFill>
                <a:latin typeface="Calibri"/>
                <a:cs typeface="Calibri"/>
              </a:rPr>
              <a:t>c</a:t>
            </a:r>
            <a:r>
              <a:rPr sz="1400" b="1" dirty="0">
                <a:solidFill>
                  <a:srgbClr val="004D71"/>
                </a:solidFill>
                <a:latin typeface="Calibri"/>
                <a:cs typeface="Calibri"/>
              </a:rPr>
              <a:t>onc</a:t>
            </a:r>
            <a:r>
              <a:rPr sz="1400" b="1" spc="-15" dirty="0">
                <a:solidFill>
                  <a:srgbClr val="004D71"/>
                </a:solidFill>
                <a:latin typeface="Calibri"/>
                <a:cs typeface="Calibri"/>
              </a:rPr>
              <a:t>e</a:t>
            </a:r>
            <a:r>
              <a:rPr sz="1400" b="1" spc="-20" dirty="0">
                <a:solidFill>
                  <a:srgbClr val="004D71"/>
                </a:solidFill>
                <a:latin typeface="Calibri"/>
                <a:cs typeface="Calibri"/>
              </a:rPr>
              <a:t>v</a:t>
            </a:r>
            <a:r>
              <a:rPr sz="1400" b="1" dirty="0">
                <a:solidFill>
                  <a:srgbClr val="004D71"/>
                </a:solidFill>
                <a:latin typeface="Calibri"/>
                <a:cs typeface="Calibri"/>
              </a:rPr>
              <a:t>oir la</a:t>
            </a:r>
            <a:r>
              <a:rPr sz="1400" b="1" spc="-15" dirty="0">
                <a:solidFill>
                  <a:srgbClr val="004D71"/>
                </a:solidFill>
                <a:latin typeface="Calibri"/>
                <a:cs typeface="Calibri"/>
              </a:rPr>
              <a:t> </a:t>
            </a:r>
            <a:r>
              <a:rPr sz="1400" b="1" dirty="0">
                <a:solidFill>
                  <a:srgbClr val="004D71"/>
                </a:solidFill>
                <a:latin typeface="Calibri"/>
                <a:cs typeface="Calibri"/>
              </a:rPr>
              <a:t>solu</a:t>
            </a:r>
            <a:r>
              <a:rPr sz="1400" b="1" spc="5" dirty="0">
                <a:solidFill>
                  <a:srgbClr val="004D71"/>
                </a:solidFill>
                <a:latin typeface="Calibri"/>
                <a:cs typeface="Calibri"/>
              </a:rPr>
              <a:t>t</a:t>
            </a:r>
            <a:r>
              <a:rPr sz="1400" b="1" dirty="0">
                <a:solidFill>
                  <a:srgbClr val="004D71"/>
                </a:solidFill>
                <a:latin typeface="Calibri"/>
                <a:cs typeface="Calibri"/>
              </a:rPr>
              <a:t>ion</a:t>
            </a:r>
            <a:r>
              <a:rPr sz="1400" b="1" spc="-30" dirty="0">
                <a:solidFill>
                  <a:srgbClr val="004D71"/>
                </a:solidFill>
                <a:latin typeface="Calibri"/>
                <a:cs typeface="Calibri"/>
              </a:rPr>
              <a:t> </a:t>
            </a:r>
            <a:r>
              <a:rPr sz="1400" b="1" dirty="0">
                <a:solidFill>
                  <a:srgbClr val="004D71"/>
                </a:solidFill>
                <a:latin typeface="Calibri"/>
                <a:cs typeface="Calibri"/>
              </a:rPr>
              <a:t>de</a:t>
            </a:r>
            <a:r>
              <a:rPr sz="1400" b="1" spc="-15" dirty="0">
                <a:solidFill>
                  <a:srgbClr val="004D71"/>
                </a:solidFill>
                <a:latin typeface="Calibri"/>
                <a:cs typeface="Calibri"/>
              </a:rPr>
              <a:t> </a:t>
            </a:r>
            <a:r>
              <a:rPr sz="1400" b="1" spc="-5" dirty="0">
                <a:solidFill>
                  <a:srgbClr val="004D71"/>
                </a:solidFill>
                <a:latin typeface="Calibri"/>
                <a:cs typeface="Calibri"/>
              </a:rPr>
              <a:t>m</a:t>
            </a:r>
            <a:r>
              <a:rPr sz="1400" b="1" dirty="0">
                <a:solidFill>
                  <a:srgbClr val="004D71"/>
                </a:solidFill>
                <a:latin typeface="Calibri"/>
                <a:cs typeface="Calibri"/>
              </a:rPr>
              <a:t>ise</a:t>
            </a:r>
            <a:r>
              <a:rPr sz="1400" b="1" spc="-15" dirty="0">
                <a:solidFill>
                  <a:srgbClr val="004D71"/>
                </a:solidFill>
                <a:latin typeface="Calibri"/>
                <a:cs typeface="Calibri"/>
              </a:rPr>
              <a:t> </a:t>
            </a:r>
            <a:r>
              <a:rPr sz="1400" b="1" dirty="0">
                <a:solidFill>
                  <a:srgbClr val="004D71"/>
                </a:solidFill>
                <a:latin typeface="Calibri"/>
                <a:cs typeface="Calibri"/>
              </a:rPr>
              <a:t>en œu</a:t>
            </a:r>
            <a:r>
              <a:rPr sz="1400" b="1" spc="-5" dirty="0">
                <a:solidFill>
                  <a:srgbClr val="004D71"/>
                </a:solidFill>
                <a:latin typeface="Calibri"/>
                <a:cs typeface="Calibri"/>
              </a:rPr>
              <a:t>v</a:t>
            </a:r>
            <a:r>
              <a:rPr sz="1400" b="1" spc="-10" dirty="0">
                <a:solidFill>
                  <a:srgbClr val="004D71"/>
                </a:solidFill>
                <a:latin typeface="Calibri"/>
                <a:cs typeface="Calibri"/>
              </a:rPr>
              <a:t>r</a:t>
            </a:r>
            <a:r>
              <a:rPr sz="1400" b="1" dirty="0">
                <a:solidFill>
                  <a:srgbClr val="004D71"/>
                </a:solidFill>
                <a:latin typeface="Calibri"/>
                <a:cs typeface="Calibri"/>
              </a:rPr>
              <a:t>e</a:t>
            </a:r>
            <a:r>
              <a:rPr sz="1400" b="1" spc="-40" dirty="0">
                <a:solidFill>
                  <a:srgbClr val="004D71"/>
                </a:solidFill>
                <a:latin typeface="Calibri"/>
                <a:cs typeface="Calibri"/>
              </a:rPr>
              <a:t> </a:t>
            </a:r>
            <a:r>
              <a:rPr sz="1400" b="1" spc="-15" dirty="0">
                <a:solidFill>
                  <a:srgbClr val="004D71"/>
                </a:solidFill>
                <a:latin typeface="Calibri"/>
                <a:cs typeface="Calibri"/>
              </a:rPr>
              <a:t>e</a:t>
            </a:r>
            <a:r>
              <a:rPr sz="1400" b="1" dirty="0">
                <a:solidFill>
                  <a:srgbClr val="004D71"/>
                </a:solidFill>
                <a:latin typeface="Calibri"/>
                <a:cs typeface="Calibri"/>
              </a:rPr>
              <a:t>t d</a:t>
            </a:r>
            <a:r>
              <a:rPr sz="1400" b="1" spc="-5" dirty="0">
                <a:solidFill>
                  <a:srgbClr val="004D71"/>
                </a:solidFill>
                <a:latin typeface="Calibri"/>
                <a:cs typeface="Calibri"/>
              </a:rPr>
              <a:t>’</a:t>
            </a:r>
            <a:r>
              <a:rPr sz="1400" b="1" dirty="0">
                <a:solidFill>
                  <a:srgbClr val="004D71"/>
                </a:solidFill>
                <a:latin typeface="Calibri"/>
                <a:cs typeface="Calibri"/>
              </a:rPr>
              <a:t>inno</a:t>
            </a:r>
            <a:r>
              <a:rPr sz="1400" b="1" spc="-30" dirty="0">
                <a:solidFill>
                  <a:srgbClr val="004D71"/>
                </a:solidFill>
                <a:latin typeface="Calibri"/>
                <a:cs typeface="Calibri"/>
              </a:rPr>
              <a:t>v</a:t>
            </a:r>
            <a:r>
              <a:rPr sz="1400" b="1" spc="-10" dirty="0">
                <a:solidFill>
                  <a:srgbClr val="004D71"/>
                </a:solidFill>
                <a:latin typeface="Calibri"/>
                <a:cs typeface="Calibri"/>
              </a:rPr>
              <a:t>a</a:t>
            </a:r>
            <a:r>
              <a:rPr sz="1400" b="1" spc="5" dirty="0">
                <a:solidFill>
                  <a:srgbClr val="004D71"/>
                </a:solidFill>
                <a:latin typeface="Calibri"/>
                <a:cs typeface="Calibri"/>
              </a:rPr>
              <a:t>t</a:t>
            </a:r>
            <a:r>
              <a:rPr sz="1400" b="1" dirty="0">
                <a:solidFill>
                  <a:srgbClr val="004D71"/>
                </a:solidFill>
                <a:latin typeface="Calibri"/>
                <a:cs typeface="Calibri"/>
              </a:rPr>
              <a:t>ion</a:t>
            </a:r>
            <a:endParaRPr sz="1400">
              <a:latin typeface="Calibri"/>
              <a:cs typeface="Calibri"/>
            </a:endParaRPr>
          </a:p>
          <a:p>
            <a:pPr marL="543560" marR="149860" indent="-170815">
              <a:spcBef>
                <a:spcPts val="334"/>
              </a:spcBef>
              <a:buClr>
                <a:srgbClr val="004D71"/>
              </a:buClr>
              <a:buFont typeface="Arial"/>
              <a:buChar char="•"/>
              <a:tabLst>
                <a:tab pos="544195" algn="l"/>
              </a:tabLst>
            </a:pPr>
            <a:r>
              <a:rPr sz="1400" spc="-5" dirty="0">
                <a:solidFill>
                  <a:srgbClr val="004D71"/>
                </a:solidFill>
                <a:latin typeface="Calibri"/>
                <a:cs typeface="Calibri"/>
              </a:rPr>
              <a:t>C</a:t>
            </a:r>
            <a:r>
              <a:rPr sz="1400" dirty="0">
                <a:solidFill>
                  <a:srgbClr val="004D71"/>
                </a:solidFill>
                <a:latin typeface="Calibri"/>
                <a:cs typeface="Calibri"/>
              </a:rPr>
              <a:t>o</a:t>
            </a:r>
            <a:r>
              <a:rPr sz="1400" spc="-10" dirty="0">
                <a:solidFill>
                  <a:srgbClr val="004D71"/>
                </a:solidFill>
                <a:latin typeface="Calibri"/>
                <a:cs typeface="Calibri"/>
              </a:rPr>
              <a:t>mp</a:t>
            </a:r>
            <a:r>
              <a:rPr sz="1400" spc="-25" dirty="0">
                <a:solidFill>
                  <a:srgbClr val="004D71"/>
                </a:solidFill>
                <a:latin typeface="Calibri"/>
                <a:cs typeface="Calibri"/>
              </a:rPr>
              <a:t>r</a:t>
            </a:r>
            <a:r>
              <a:rPr sz="1400" spc="-5" dirty="0">
                <a:solidFill>
                  <a:srgbClr val="004D71"/>
                </a:solidFill>
                <a:latin typeface="Calibri"/>
                <a:cs typeface="Calibri"/>
              </a:rPr>
              <a:t>e</a:t>
            </a:r>
            <a:r>
              <a:rPr sz="1400" spc="-10" dirty="0">
                <a:solidFill>
                  <a:srgbClr val="004D71"/>
                </a:solidFill>
                <a:latin typeface="Calibri"/>
                <a:cs typeface="Calibri"/>
              </a:rPr>
              <a:t>nd</a:t>
            </a:r>
            <a:r>
              <a:rPr sz="1400" spc="-25" dirty="0">
                <a:solidFill>
                  <a:srgbClr val="004D71"/>
                </a:solidFill>
                <a:latin typeface="Calibri"/>
                <a:cs typeface="Calibri"/>
              </a:rPr>
              <a:t>r</a:t>
            </a:r>
            <a:r>
              <a:rPr sz="1400" dirty="0">
                <a:solidFill>
                  <a:srgbClr val="004D71"/>
                </a:solidFill>
                <a:latin typeface="Calibri"/>
                <a:cs typeface="Calibri"/>
              </a:rPr>
              <a:t>e</a:t>
            </a:r>
            <a:r>
              <a:rPr sz="1400" spc="15" dirty="0">
                <a:solidFill>
                  <a:srgbClr val="004D71"/>
                </a:solidFill>
                <a:latin typeface="Calibri"/>
                <a:cs typeface="Calibri"/>
              </a:rPr>
              <a:t> </a:t>
            </a:r>
            <a:r>
              <a:rPr sz="1400" dirty="0">
                <a:solidFill>
                  <a:srgbClr val="004D71"/>
                </a:solidFill>
                <a:latin typeface="Calibri"/>
                <a:cs typeface="Calibri"/>
              </a:rPr>
              <a:t>l</a:t>
            </a:r>
            <a:r>
              <a:rPr sz="1400" spc="-5" dirty="0">
                <a:solidFill>
                  <a:srgbClr val="004D71"/>
                </a:solidFill>
                <a:latin typeface="Calibri"/>
                <a:cs typeface="Calibri"/>
              </a:rPr>
              <a:t>e</a:t>
            </a:r>
            <a:r>
              <a:rPr sz="1400" dirty="0">
                <a:solidFill>
                  <a:srgbClr val="004D71"/>
                </a:solidFill>
                <a:latin typeface="Calibri"/>
                <a:cs typeface="Calibri"/>
              </a:rPr>
              <a:t>s s</a:t>
            </a:r>
            <a:r>
              <a:rPr sz="1400" spc="-10" dirty="0">
                <a:solidFill>
                  <a:srgbClr val="004D71"/>
                </a:solidFill>
                <a:latin typeface="Calibri"/>
                <a:cs typeface="Calibri"/>
              </a:rPr>
              <a:t>c</a:t>
            </a:r>
            <a:r>
              <a:rPr sz="1400" spc="-5" dirty="0">
                <a:solidFill>
                  <a:srgbClr val="004D71"/>
                </a:solidFill>
                <a:latin typeface="Calibri"/>
                <a:cs typeface="Calibri"/>
              </a:rPr>
              <a:t>é</a:t>
            </a:r>
            <a:r>
              <a:rPr sz="1400" spc="-10" dirty="0">
                <a:solidFill>
                  <a:srgbClr val="004D71"/>
                </a:solidFill>
                <a:latin typeface="Calibri"/>
                <a:cs typeface="Calibri"/>
              </a:rPr>
              <a:t>n</a:t>
            </a:r>
            <a:r>
              <a:rPr sz="1400" spc="-5" dirty="0">
                <a:solidFill>
                  <a:srgbClr val="004D71"/>
                </a:solidFill>
                <a:latin typeface="Calibri"/>
                <a:cs typeface="Calibri"/>
              </a:rPr>
              <a:t>a</a:t>
            </a:r>
            <a:r>
              <a:rPr sz="1400" dirty="0">
                <a:solidFill>
                  <a:srgbClr val="004D71"/>
                </a:solidFill>
                <a:latin typeface="Calibri"/>
                <a:cs typeface="Calibri"/>
              </a:rPr>
              <a:t>rios</a:t>
            </a:r>
            <a:r>
              <a:rPr sz="1400" spc="-5" dirty="0">
                <a:solidFill>
                  <a:srgbClr val="004D71"/>
                </a:solidFill>
                <a:latin typeface="Calibri"/>
                <a:cs typeface="Calibri"/>
              </a:rPr>
              <a:t> </a:t>
            </a:r>
            <a:r>
              <a:rPr sz="1400" spc="-10" dirty="0">
                <a:solidFill>
                  <a:srgbClr val="004D71"/>
                </a:solidFill>
                <a:latin typeface="Calibri"/>
                <a:cs typeface="Calibri"/>
              </a:rPr>
              <a:t>d</a:t>
            </a:r>
            <a:r>
              <a:rPr sz="1400" spc="-15" dirty="0">
                <a:solidFill>
                  <a:srgbClr val="004D71"/>
                </a:solidFill>
                <a:latin typeface="Calibri"/>
                <a:cs typeface="Calibri"/>
              </a:rPr>
              <a:t>é</a:t>
            </a:r>
            <a:r>
              <a:rPr sz="1400" dirty="0">
                <a:solidFill>
                  <a:srgbClr val="004D71"/>
                </a:solidFill>
                <a:latin typeface="Calibri"/>
                <a:cs typeface="Calibri"/>
              </a:rPr>
              <a:t>fi</a:t>
            </a:r>
            <a:r>
              <a:rPr sz="1400" spc="-10" dirty="0">
                <a:solidFill>
                  <a:srgbClr val="004D71"/>
                </a:solidFill>
                <a:latin typeface="Calibri"/>
                <a:cs typeface="Calibri"/>
              </a:rPr>
              <a:t>n</a:t>
            </a:r>
            <a:r>
              <a:rPr sz="1400" dirty="0">
                <a:solidFill>
                  <a:srgbClr val="004D71"/>
                </a:solidFill>
                <a:latin typeface="Calibri"/>
                <a:cs typeface="Calibri"/>
              </a:rPr>
              <a:t>i</a:t>
            </a:r>
            <a:r>
              <a:rPr sz="1400" spc="-5" dirty="0">
                <a:solidFill>
                  <a:srgbClr val="004D71"/>
                </a:solidFill>
                <a:latin typeface="Calibri"/>
                <a:cs typeface="Calibri"/>
              </a:rPr>
              <a:t>t</a:t>
            </a:r>
            <a:r>
              <a:rPr sz="1400" dirty="0">
                <a:solidFill>
                  <a:srgbClr val="004D71"/>
                </a:solidFill>
                <a:latin typeface="Calibri"/>
                <a:cs typeface="Calibri"/>
              </a:rPr>
              <a:t>i</a:t>
            </a:r>
            <a:r>
              <a:rPr sz="1400" spc="-25" dirty="0">
                <a:solidFill>
                  <a:srgbClr val="004D71"/>
                </a:solidFill>
                <a:latin typeface="Calibri"/>
                <a:cs typeface="Calibri"/>
              </a:rPr>
              <a:t>f</a:t>
            </a:r>
            <a:r>
              <a:rPr sz="1400" dirty="0">
                <a:solidFill>
                  <a:srgbClr val="004D71"/>
                </a:solidFill>
                <a:latin typeface="Calibri"/>
                <a:cs typeface="Calibri"/>
              </a:rPr>
              <a:t>s </a:t>
            </a:r>
            <a:r>
              <a:rPr sz="1400" spc="-10" dirty="0">
                <a:solidFill>
                  <a:srgbClr val="004D71"/>
                </a:solidFill>
                <a:latin typeface="Calibri"/>
                <a:cs typeface="Calibri"/>
              </a:rPr>
              <a:t>d</a:t>
            </a:r>
            <a:r>
              <a:rPr sz="1400" spc="-100" dirty="0">
                <a:solidFill>
                  <a:srgbClr val="004D71"/>
                </a:solidFill>
                <a:latin typeface="Calibri"/>
                <a:cs typeface="Calibri"/>
              </a:rPr>
              <a:t>’</a:t>
            </a:r>
            <a:r>
              <a:rPr sz="1400" spc="-15" dirty="0">
                <a:solidFill>
                  <a:srgbClr val="004D71"/>
                </a:solidFill>
                <a:latin typeface="Calibri"/>
                <a:cs typeface="Calibri"/>
              </a:rPr>
              <a:t>ét</a:t>
            </a:r>
            <a:r>
              <a:rPr sz="1400" spc="-5" dirty="0">
                <a:solidFill>
                  <a:srgbClr val="004D71"/>
                </a:solidFill>
                <a:latin typeface="Calibri"/>
                <a:cs typeface="Calibri"/>
              </a:rPr>
              <a:t>a</a:t>
            </a:r>
            <a:r>
              <a:rPr sz="1400" spc="-10" dirty="0">
                <a:solidFill>
                  <a:srgbClr val="004D71"/>
                </a:solidFill>
                <a:latin typeface="Calibri"/>
                <a:cs typeface="Calibri"/>
              </a:rPr>
              <a:t>b</a:t>
            </a:r>
            <a:r>
              <a:rPr sz="1400" dirty="0">
                <a:solidFill>
                  <a:srgbClr val="004D71"/>
                </a:solidFill>
                <a:latin typeface="Calibri"/>
                <a:cs typeface="Calibri"/>
              </a:rPr>
              <a:t>liss</a:t>
            </a:r>
            <a:r>
              <a:rPr sz="1400" spc="-5" dirty="0">
                <a:solidFill>
                  <a:srgbClr val="004D71"/>
                </a:solidFill>
                <a:latin typeface="Calibri"/>
                <a:cs typeface="Calibri"/>
              </a:rPr>
              <a:t>e</a:t>
            </a:r>
            <a:r>
              <a:rPr sz="1400" spc="-10" dirty="0">
                <a:solidFill>
                  <a:srgbClr val="004D71"/>
                </a:solidFill>
                <a:latin typeface="Calibri"/>
                <a:cs typeface="Calibri"/>
              </a:rPr>
              <a:t>m</a:t>
            </a:r>
            <a:r>
              <a:rPr sz="1400" spc="-5" dirty="0">
                <a:solidFill>
                  <a:srgbClr val="004D71"/>
                </a:solidFill>
                <a:latin typeface="Calibri"/>
                <a:cs typeface="Calibri"/>
              </a:rPr>
              <a:t>e</a:t>
            </a:r>
            <a:r>
              <a:rPr sz="1400" spc="-20" dirty="0">
                <a:solidFill>
                  <a:srgbClr val="004D71"/>
                </a:solidFill>
                <a:latin typeface="Calibri"/>
                <a:cs typeface="Calibri"/>
              </a:rPr>
              <a:t>n</a:t>
            </a:r>
            <a:r>
              <a:rPr sz="1400" dirty="0">
                <a:solidFill>
                  <a:srgbClr val="004D71"/>
                </a:solidFill>
                <a:latin typeface="Calibri"/>
                <a:cs typeface="Calibri"/>
              </a:rPr>
              <a:t>t</a:t>
            </a:r>
            <a:r>
              <a:rPr sz="1400" spc="25" dirty="0">
                <a:solidFill>
                  <a:srgbClr val="004D71"/>
                </a:solidFill>
                <a:latin typeface="Calibri"/>
                <a:cs typeface="Calibri"/>
              </a:rPr>
              <a:t> </a:t>
            </a:r>
            <a:r>
              <a:rPr sz="1400" spc="-10" dirty="0">
                <a:solidFill>
                  <a:srgbClr val="004D71"/>
                </a:solidFill>
                <a:latin typeface="Calibri"/>
                <a:cs typeface="Calibri"/>
              </a:rPr>
              <a:t>d</a:t>
            </a:r>
            <a:r>
              <a:rPr sz="1400" spc="-5" dirty="0">
                <a:solidFill>
                  <a:srgbClr val="004D71"/>
                </a:solidFill>
                <a:latin typeface="Calibri"/>
                <a:cs typeface="Calibri"/>
              </a:rPr>
              <a:t>e</a:t>
            </a:r>
            <a:r>
              <a:rPr sz="1400" dirty="0">
                <a:solidFill>
                  <a:srgbClr val="004D71"/>
                </a:solidFill>
                <a:latin typeface="Calibri"/>
                <a:cs typeface="Calibri"/>
              </a:rPr>
              <a:t>s </a:t>
            </a:r>
            <a:r>
              <a:rPr sz="1400" spc="-20" dirty="0">
                <a:solidFill>
                  <a:srgbClr val="004D71"/>
                </a:solidFill>
                <a:latin typeface="Calibri"/>
                <a:cs typeface="Calibri"/>
              </a:rPr>
              <a:t>c</a:t>
            </a:r>
            <a:r>
              <a:rPr sz="1400" dirty="0">
                <a:solidFill>
                  <a:srgbClr val="004D71"/>
                </a:solidFill>
                <a:latin typeface="Calibri"/>
                <a:cs typeface="Calibri"/>
              </a:rPr>
              <a:t>o</a:t>
            </a:r>
            <a:r>
              <a:rPr sz="1400" spc="-10" dirty="0">
                <a:solidFill>
                  <a:srgbClr val="004D71"/>
                </a:solidFill>
                <a:latin typeface="Calibri"/>
                <a:cs typeface="Calibri"/>
              </a:rPr>
              <a:t>û</a:t>
            </a:r>
            <a:r>
              <a:rPr sz="1400" spc="-5" dirty="0">
                <a:solidFill>
                  <a:srgbClr val="004D71"/>
                </a:solidFill>
                <a:latin typeface="Calibri"/>
                <a:cs typeface="Calibri"/>
              </a:rPr>
              <a:t>t</a:t>
            </a:r>
            <a:r>
              <a:rPr sz="1400" dirty="0">
                <a:solidFill>
                  <a:srgbClr val="004D71"/>
                </a:solidFill>
                <a:latin typeface="Calibri"/>
                <a:cs typeface="Calibri"/>
              </a:rPr>
              <a:t>s</a:t>
            </a:r>
            <a:r>
              <a:rPr sz="1400" spc="-5" dirty="0">
                <a:solidFill>
                  <a:srgbClr val="004D71"/>
                </a:solidFill>
                <a:latin typeface="Calibri"/>
                <a:cs typeface="Calibri"/>
              </a:rPr>
              <a:t> </a:t>
            </a:r>
            <a:r>
              <a:rPr sz="1400" spc="-15" dirty="0">
                <a:solidFill>
                  <a:srgbClr val="004D71"/>
                </a:solidFill>
                <a:latin typeface="Calibri"/>
                <a:cs typeface="Calibri"/>
              </a:rPr>
              <a:t>e</a:t>
            </a:r>
            <a:r>
              <a:rPr sz="1400" dirty="0">
                <a:solidFill>
                  <a:srgbClr val="004D71"/>
                </a:solidFill>
                <a:latin typeface="Calibri"/>
                <a:cs typeface="Calibri"/>
              </a:rPr>
              <a:t>t</a:t>
            </a:r>
            <a:r>
              <a:rPr sz="1400" spc="15" dirty="0">
                <a:solidFill>
                  <a:srgbClr val="004D71"/>
                </a:solidFill>
                <a:latin typeface="Calibri"/>
                <a:cs typeface="Calibri"/>
              </a:rPr>
              <a:t> </a:t>
            </a:r>
            <a:r>
              <a:rPr sz="1400" spc="-10" dirty="0">
                <a:solidFill>
                  <a:srgbClr val="004D71"/>
                </a:solidFill>
                <a:latin typeface="Calibri"/>
                <a:cs typeface="Calibri"/>
              </a:rPr>
              <a:t>d</a:t>
            </a:r>
            <a:r>
              <a:rPr sz="1400" dirty="0">
                <a:solidFill>
                  <a:srgbClr val="004D71"/>
                </a:solidFill>
                <a:latin typeface="Calibri"/>
                <a:cs typeface="Calibri"/>
              </a:rPr>
              <a:t>e</a:t>
            </a:r>
            <a:r>
              <a:rPr sz="1400" spc="5" dirty="0">
                <a:solidFill>
                  <a:srgbClr val="004D71"/>
                </a:solidFill>
                <a:latin typeface="Calibri"/>
                <a:cs typeface="Calibri"/>
              </a:rPr>
              <a:t> </a:t>
            </a:r>
            <a:r>
              <a:rPr sz="1400" spc="-10" dirty="0">
                <a:solidFill>
                  <a:srgbClr val="004D71"/>
                </a:solidFill>
                <a:latin typeface="Calibri"/>
                <a:cs typeface="Calibri"/>
              </a:rPr>
              <a:t>m</a:t>
            </a:r>
            <a:r>
              <a:rPr sz="1400" dirty="0">
                <a:solidFill>
                  <a:srgbClr val="004D71"/>
                </a:solidFill>
                <a:latin typeface="Calibri"/>
                <a:cs typeface="Calibri"/>
              </a:rPr>
              <a:t>ise</a:t>
            </a:r>
            <a:r>
              <a:rPr sz="1400" spc="-10" dirty="0">
                <a:solidFill>
                  <a:srgbClr val="004D71"/>
                </a:solidFill>
                <a:latin typeface="Calibri"/>
                <a:cs typeface="Calibri"/>
              </a:rPr>
              <a:t> </a:t>
            </a:r>
            <a:r>
              <a:rPr sz="1400" spc="-5" dirty="0">
                <a:solidFill>
                  <a:srgbClr val="004D71"/>
                </a:solidFill>
                <a:latin typeface="Calibri"/>
                <a:cs typeface="Calibri"/>
              </a:rPr>
              <a:t>en œ</a:t>
            </a:r>
            <a:r>
              <a:rPr sz="1400" spc="-10" dirty="0">
                <a:solidFill>
                  <a:srgbClr val="004D71"/>
                </a:solidFill>
                <a:latin typeface="Calibri"/>
                <a:cs typeface="Calibri"/>
              </a:rPr>
              <a:t>u</a:t>
            </a:r>
            <a:r>
              <a:rPr sz="1400" dirty="0">
                <a:solidFill>
                  <a:srgbClr val="004D71"/>
                </a:solidFill>
                <a:latin typeface="Calibri"/>
                <a:cs typeface="Calibri"/>
              </a:rPr>
              <a:t>v</a:t>
            </a:r>
            <a:r>
              <a:rPr sz="1400" spc="-25" dirty="0">
                <a:solidFill>
                  <a:srgbClr val="004D71"/>
                </a:solidFill>
                <a:latin typeface="Calibri"/>
                <a:cs typeface="Calibri"/>
              </a:rPr>
              <a:t>r</a:t>
            </a:r>
            <a:r>
              <a:rPr sz="1400" spc="-5" dirty="0">
                <a:solidFill>
                  <a:srgbClr val="004D71"/>
                </a:solidFill>
                <a:latin typeface="Calibri"/>
                <a:cs typeface="Calibri"/>
              </a:rPr>
              <a:t>e</a:t>
            </a:r>
            <a:r>
              <a:rPr sz="1400" dirty="0">
                <a:solidFill>
                  <a:srgbClr val="004D71"/>
                </a:solidFill>
                <a:latin typeface="Calibri"/>
                <a:cs typeface="Calibri"/>
              </a:rPr>
              <a:t>.</a:t>
            </a:r>
            <a:endParaRPr sz="1400">
              <a:latin typeface="Calibri"/>
              <a:cs typeface="Calibri"/>
            </a:endParaRPr>
          </a:p>
          <a:p>
            <a:pPr marL="543560" marR="229870" indent="-170815">
              <a:spcBef>
                <a:spcPts val="330"/>
              </a:spcBef>
              <a:buClr>
                <a:srgbClr val="004D71"/>
              </a:buClr>
              <a:buFont typeface="Arial"/>
              <a:buChar char="•"/>
              <a:tabLst>
                <a:tab pos="544195" algn="l"/>
              </a:tabLst>
            </a:pPr>
            <a:r>
              <a:rPr sz="1400" spc="-5" dirty="0">
                <a:solidFill>
                  <a:srgbClr val="004D71"/>
                </a:solidFill>
                <a:latin typeface="Calibri"/>
                <a:cs typeface="Calibri"/>
              </a:rPr>
              <a:t>É</a:t>
            </a:r>
            <a:r>
              <a:rPr sz="1400" dirty="0">
                <a:solidFill>
                  <a:srgbClr val="004D71"/>
                </a:solidFill>
                <a:latin typeface="Calibri"/>
                <a:cs typeface="Calibri"/>
              </a:rPr>
              <a:t>l</a:t>
            </a:r>
            <a:r>
              <a:rPr sz="1400" spc="-5" dirty="0">
                <a:solidFill>
                  <a:srgbClr val="004D71"/>
                </a:solidFill>
                <a:latin typeface="Calibri"/>
                <a:cs typeface="Calibri"/>
              </a:rPr>
              <a:t>a</a:t>
            </a:r>
            <a:r>
              <a:rPr sz="1400" spc="-10" dirty="0">
                <a:solidFill>
                  <a:srgbClr val="004D71"/>
                </a:solidFill>
                <a:latin typeface="Calibri"/>
                <a:cs typeface="Calibri"/>
              </a:rPr>
              <a:t>b</a:t>
            </a:r>
            <a:r>
              <a:rPr sz="1400" dirty="0">
                <a:solidFill>
                  <a:srgbClr val="004D71"/>
                </a:solidFill>
                <a:latin typeface="Calibri"/>
                <a:cs typeface="Calibri"/>
              </a:rPr>
              <a:t>o</a:t>
            </a:r>
            <a:r>
              <a:rPr sz="1400" spc="-25" dirty="0">
                <a:solidFill>
                  <a:srgbClr val="004D71"/>
                </a:solidFill>
                <a:latin typeface="Calibri"/>
                <a:cs typeface="Calibri"/>
              </a:rPr>
              <a:t>r</a:t>
            </a:r>
            <a:r>
              <a:rPr sz="1400" spc="-5" dirty="0">
                <a:solidFill>
                  <a:srgbClr val="004D71"/>
                </a:solidFill>
                <a:latin typeface="Calibri"/>
                <a:cs typeface="Calibri"/>
              </a:rPr>
              <a:t>e</a:t>
            </a:r>
            <a:r>
              <a:rPr sz="1400" dirty="0">
                <a:solidFill>
                  <a:srgbClr val="004D71"/>
                </a:solidFill>
                <a:latin typeface="Calibri"/>
                <a:cs typeface="Calibri"/>
              </a:rPr>
              <a:t>r</a:t>
            </a:r>
            <a:r>
              <a:rPr sz="1400" spc="10" dirty="0">
                <a:solidFill>
                  <a:srgbClr val="004D71"/>
                </a:solidFill>
                <a:latin typeface="Calibri"/>
                <a:cs typeface="Calibri"/>
              </a:rPr>
              <a:t> </a:t>
            </a:r>
            <a:r>
              <a:rPr sz="1400" spc="-10" dirty="0">
                <a:solidFill>
                  <a:srgbClr val="004D71"/>
                </a:solidFill>
                <a:latin typeface="Calibri"/>
                <a:cs typeface="Calibri"/>
              </a:rPr>
              <a:t>d</a:t>
            </a:r>
            <a:r>
              <a:rPr sz="1400" spc="-5" dirty="0">
                <a:solidFill>
                  <a:srgbClr val="004D71"/>
                </a:solidFill>
                <a:latin typeface="Calibri"/>
                <a:cs typeface="Calibri"/>
              </a:rPr>
              <a:t>e</a:t>
            </a:r>
            <a:r>
              <a:rPr sz="1400" dirty="0">
                <a:solidFill>
                  <a:srgbClr val="004D71"/>
                </a:solidFill>
                <a:latin typeface="Calibri"/>
                <a:cs typeface="Calibri"/>
              </a:rPr>
              <a:t>s </a:t>
            </a:r>
            <a:r>
              <a:rPr sz="1400" spc="-10" dirty="0">
                <a:solidFill>
                  <a:srgbClr val="004D71"/>
                </a:solidFill>
                <a:latin typeface="Calibri"/>
                <a:cs typeface="Calibri"/>
              </a:rPr>
              <a:t>p</a:t>
            </a:r>
            <a:r>
              <a:rPr sz="1400" dirty="0">
                <a:solidFill>
                  <a:srgbClr val="004D71"/>
                </a:solidFill>
                <a:latin typeface="Calibri"/>
                <a:cs typeface="Calibri"/>
              </a:rPr>
              <a:t>ri</a:t>
            </a:r>
            <a:r>
              <a:rPr sz="1400" spc="-10" dirty="0">
                <a:solidFill>
                  <a:srgbClr val="004D71"/>
                </a:solidFill>
                <a:latin typeface="Calibri"/>
                <a:cs typeface="Calibri"/>
              </a:rPr>
              <a:t>nc</a:t>
            </a:r>
            <a:r>
              <a:rPr sz="1400" dirty="0">
                <a:solidFill>
                  <a:srgbClr val="004D71"/>
                </a:solidFill>
                <a:latin typeface="Calibri"/>
                <a:cs typeface="Calibri"/>
              </a:rPr>
              <a:t>i</a:t>
            </a:r>
            <a:r>
              <a:rPr sz="1400" spc="-10" dirty="0">
                <a:solidFill>
                  <a:srgbClr val="004D71"/>
                </a:solidFill>
                <a:latin typeface="Calibri"/>
                <a:cs typeface="Calibri"/>
              </a:rPr>
              <a:t>p</a:t>
            </a:r>
            <a:r>
              <a:rPr sz="1400" spc="-5" dirty="0">
                <a:solidFill>
                  <a:srgbClr val="004D71"/>
                </a:solidFill>
                <a:latin typeface="Calibri"/>
                <a:cs typeface="Calibri"/>
              </a:rPr>
              <a:t>e</a:t>
            </a:r>
            <a:r>
              <a:rPr sz="1400" dirty="0">
                <a:solidFill>
                  <a:srgbClr val="004D71"/>
                </a:solidFill>
                <a:latin typeface="Calibri"/>
                <a:cs typeface="Calibri"/>
              </a:rPr>
              <a:t>s</a:t>
            </a:r>
            <a:r>
              <a:rPr sz="1400" spc="10" dirty="0">
                <a:solidFill>
                  <a:srgbClr val="004D71"/>
                </a:solidFill>
                <a:latin typeface="Calibri"/>
                <a:cs typeface="Calibri"/>
              </a:rPr>
              <a:t> </a:t>
            </a:r>
            <a:r>
              <a:rPr sz="1400" spc="-10" dirty="0">
                <a:solidFill>
                  <a:srgbClr val="004D71"/>
                </a:solidFill>
                <a:latin typeface="Calibri"/>
                <a:cs typeface="Calibri"/>
              </a:rPr>
              <a:t>c</a:t>
            </a:r>
            <a:r>
              <a:rPr sz="1400" dirty="0">
                <a:solidFill>
                  <a:srgbClr val="004D71"/>
                </a:solidFill>
                <a:latin typeface="Calibri"/>
                <a:cs typeface="Calibri"/>
              </a:rPr>
              <a:t>l</a:t>
            </a:r>
            <a:r>
              <a:rPr sz="1400" spc="-5" dirty="0">
                <a:solidFill>
                  <a:srgbClr val="004D71"/>
                </a:solidFill>
                <a:latin typeface="Calibri"/>
                <a:cs typeface="Calibri"/>
              </a:rPr>
              <a:t>é</a:t>
            </a:r>
            <a:r>
              <a:rPr sz="1400" dirty="0">
                <a:solidFill>
                  <a:srgbClr val="004D71"/>
                </a:solidFill>
                <a:latin typeface="Calibri"/>
                <a:cs typeface="Calibri"/>
              </a:rPr>
              <a:t>s</a:t>
            </a:r>
            <a:r>
              <a:rPr sz="1400" spc="10" dirty="0">
                <a:solidFill>
                  <a:srgbClr val="004D71"/>
                </a:solidFill>
                <a:latin typeface="Calibri"/>
                <a:cs typeface="Calibri"/>
              </a:rPr>
              <a:t> </a:t>
            </a:r>
            <a:r>
              <a:rPr sz="1400" spc="-10" dirty="0">
                <a:solidFill>
                  <a:srgbClr val="004D71"/>
                </a:solidFill>
                <a:latin typeface="Calibri"/>
                <a:cs typeface="Calibri"/>
              </a:rPr>
              <a:t>p</a:t>
            </a:r>
            <a:r>
              <a:rPr sz="1400" dirty="0">
                <a:solidFill>
                  <a:srgbClr val="004D71"/>
                </a:solidFill>
                <a:latin typeface="Calibri"/>
                <a:cs typeface="Calibri"/>
              </a:rPr>
              <a:t>o</a:t>
            </a:r>
            <a:r>
              <a:rPr sz="1400" spc="-10" dirty="0">
                <a:solidFill>
                  <a:srgbClr val="004D71"/>
                </a:solidFill>
                <a:latin typeface="Calibri"/>
                <a:cs typeface="Calibri"/>
              </a:rPr>
              <a:t>ur </a:t>
            </a:r>
            <a:r>
              <a:rPr sz="1400" dirty="0">
                <a:solidFill>
                  <a:srgbClr val="004D71"/>
                </a:solidFill>
                <a:latin typeface="Calibri"/>
                <a:cs typeface="Calibri"/>
              </a:rPr>
              <a:t>le</a:t>
            </a:r>
            <a:r>
              <a:rPr sz="1400" spc="-10" dirty="0">
                <a:solidFill>
                  <a:srgbClr val="004D71"/>
                </a:solidFill>
                <a:latin typeface="Calibri"/>
                <a:cs typeface="Calibri"/>
              </a:rPr>
              <a:t> m</a:t>
            </a:r>
            <a:r>
              <a:rPr sz="1400" spc="-5" dirty="0">
                <a:solidFill>
                  <a:srgbClr val="004D71"/>
                </a:solidFill>
                <a:latin typeface="Calibri"/>
                <a:cs typeface="Calibri"/>
              </a:rPr>
              <a:t>a</a:t>
            </a:r>
            <a:r>
              <a:rPr sz="1400" dirty="0">
                <a:solidFill>
                  <a:srgbClr val="004D71"/>
                </a:solidFill>
                <a:latin typeface="Calibri"/>
                <a:cs typeface="Calibri"/>
              </a:rPr>
              <a:t>i</a:t>
            </a:r>
            <a:r>
              <a:rPr sz="1400" spc="-20" dirty="0">
                <a:solidFill>
                  <a:srgbClr val="004D71"/>
                </a:solidFill>
                <a:latin typeface="Calibri"/>
                <a:cs typeface="Calibri"/>
              </a:rPr>
              <a:t>n</a:t>
            </a:r>
            <a:r>
              <a:rPr sz="1400" spc="-5" dirty="0">
                <a:solidFill>
                  <a:srgbClr val="004D71"/>
                </a:solidFill>
                <a:latin typeface="Calibri"/>
                <a:cs typeface="Calibri"/>
              </a:rPr>
              <a:t>t</a:t>
            </a:r>
            <a:r>
              <a:rPr sz="1400" dirty="0">
                <a:solidFill>
                  <a:srgbClr val="004D71"/>
                </a:solidFill>
                <a:latin typeface="Calibri"/>
                <a:cs typeface="Calibri"/>
              </a:rPr>
              <a:t>i</a:t>
            </a:r>
            <a:r>
              <a:rPr sz="1400" spc="-5" dirty="0">
                <a:solidFill>
                  <a:srgbClr val="004D71"/>
                </a:solidFill>
                <a:latin typeface="Calibri"/>
                <a:cs typeface="Calibri"/>
              </a:rPr>
              <a:t>e</a:t>
            </a:r>
            <a:r>
              <a:rPr sz="1400" spc="-10" dirty="0">
                <a:solidFill>
                  <a:srgbClr val="004D71"/>
                </a:solidFill>
                <a:latin typeface="Calibri"/>
                <a:cs typeface="Calibri"/>
              </a:rPr>
              <a:t>n</a:t>
            </a:r>
            <a:r>
              <a:rPr sz="1400" dirty="0">
                <a:solidFill>
                  <a:srgbClr val="004D71"/>
                </a:solidFill>
                <a:latin typeface="Calibri"/>
                <a:cs typeface="Calibri"/>
              </a:rPr>
              <a:t>.</a:t>
            </a:r>
            <a:endParaRPr sz="1400">
              <a:latin typeface="Calibri"/>
              <a:cs typeface="Calibri"/>
            </a:endParaRPr>
          </a:p>
        </p:txBody>
      </p:sp>
      <p:sp>
        <p:nvSpPr>
          <p:cNvPr id="24" name="object 24"/>
          <p:cNvSpPr/>
          <p:nvPr/>
        </p:nvSpPr>
        <p:spPr>
          <a:xfrm>
            <a:off x="1983486" y="5327141"/>
            <a:ext cx="451484" cy="181610"/>
          </a:xfrm>
          <a:custGeom>
            <a:avLst/>
            <a:gdLst/>
            <a:ahLst/>
            <a:cxnLst/>
            <a:rect l="l" t="t" r="r" b="b"/>
            <a:pathLst>
              <a:path w="451484" h="181610">
                <a:moveTo>
                  <a:pt x="360426" y="0"/>
                </a:moveTo>
                <a:lnTo>
                  <a:pt x="0" y="0"/>
                </a:lnTo>
                <a:lnTo>
                  <a:pt x="90678" y="90678"/>
                </a:lnTo>
                <a:lnTo>
                  <a:pt x="0" y="181356"/>
                </a:lnTo>
                <a:lnTo>
                  <a:pt x="360426" y="181356"/>
                </a:lnTo>
                <a:lnTo>
                  <a:pt x="451104" y="90678"/>
                </a:lnTo>
                <a:lnTo>
                  <a:pt x="360426" y="0"/>
                </a:lnTo>
                <a:close/>
              </a:path>
            </a:pathLst>
          </a:custGeom>
          <a:solidFill>
            <a:srgbClr val="333E48"/>
          </a:solidFill>
        </p:spPr>
        <p:txBody>
          <a:bodyPr wrap="square" lIns="0" tIns="0" rIns="0" bIns="0" rtlCol="0"/>
          <a:lstStyle/>
          <a:p>
            <a:endParaRPr/>
          </a:p>
        </p:txBody>
      </p:sp>
      <p:sp>
        <p:nvSpPr>
          <p:cNvPr id="25" name="object 25"/>
          <p:cNvSpPr/>
          <p:nvPr/>
        </p:nvSpPr>
        <p:spPr>
          <a:xfrm>
            <a:off x="1983486" y="5327141"/>
            <a:ext cx="451484" cy="181610"/>
          </a:xfrm>
          <a:custGeom>
            <a:avLst/>
            <a:gdLst/>
            <a:ahLst/>
            <a:cxnLst/>
            <a:rect l="l" t="t" r="r" b="b"/>
            <a:pathLst>
              <a:path w="451484" h="181610">
                <a:moveTo>
                  <a:pt x="0" y="0"/>
                </a:moveTo>
                <a:lnTo>
                  <a:pt x="360426" y="0"/>
                </a:lnTo>
                <a:lnTo>
                  <a:pt x="451104" y="90678"/>
                </a:lnTo>
                <a:lnTo>
                  <a:pt x="360426" y="181356"/>
                </a:lnTo>
                <a:lnTo>
                  <a:pt x="0" y="181356"/>
                </a:lnTo>
                <a:lnTo>
                  <a:pt x="90678" y="90678"/>
                </a:lnTo>
                <a:lnTo>
                  <a:pt x="0" y="0"/>
                </a:lnTo>
                <a:close/>
              </a:path>
            </a:pathLst>
          </a:custGeom>
          <a:ln w="25908">
            <a:solidFill>
              <a:srgbClr val="FFFFFF"/>
            </a:solidFill>
          </a:ln>
        </p:spPr>
        <p:txBody>
          <a:bodyPr wrap="square" lIns="0" tIns="0" rIns="0" bIns="0" rtlCol="0"/>
          <a:lstStyle/>
          <a:p>
            <a:endParaRPr/>
          </a:p>
        </p:txBody>
      </p:sp>
      <p:sp>
        <p:nvSpPr>
          <p:cNvPr id="26" name="object 26"/>
          <p:cNvSpPr/>
          <p:nvPr/>
        </p:nvSpPr>
        <p:spPr>
          <a:xfrm>
            <a:off x="2390394" y="5327141"/>
            <a:ext cx="451484" cy="181610"/>
          </a:xfrm>
          <a:custGeom>
            <a:avLst/>
            <a:gdLst/>
            <a:ahLst/>
            <a:cxnLst/>
            <a:rect l="l" t="t" r="r" b="b"/>
            <a:pathLst>
              <a:path w="451484" h="181610">
                <a:moveTo>
                  <a:pt x="360426" y="0"/>
                </a:moveTo>
                <a:lnTo>
                  <a:pt x="0" y="0"/>
                </a:lnTo>
                <a:lnTo>
                  <a:pt x="90678" y="90678"/>
                </a:lnTo>
                <a:lnTo>
                  <a:pt x="0" y="181356"/>
                </a:lnTo>
                <a:lnTo>
                  <a:pt x="360426" y="181356"/>
                </a:lnTo>
                <a:lnTo>
                  <a:pt x="451104" y="90678"/>
                </a:lnTo>
                <a:lnTo>
                  <a:pt x="360426" y="0"/>
                </a:lnTo>
                <a:close/>
              </a:path>
            </a:pathLst>
          </a:custGeom>
          <a:solidFill>
            <a:srgbClr val="3E5B6A"/>
          </a:solidFill>
        </p:spPr>
        <p:txBody>
          <a:bodyPr wrap="square" lIns="0" tIns="0" rIns="0" bIns="0" rtlCol="0"/>
          <a:lstStyle/>
          <a:p>
            <a:endParaRPr/>
          </a:p>
        </p:txBody>
      </p:sp>
      <p:sp>
        <p:nvSpPr>
          <p:cNvPr id="27" name="object 27"/>
          <p:cNvSpPr/>
          <p:nvPr/>
        </p:nvSpPr>
        <p:spPr>
          <a:xfrm>
            <a:off x="2390394" y="5327141"/>
            <a:ext cx="451484" cy="181610"/>
          </a:xfrm>
          <a:custGeom>
            <a:avLst/>
            <a:gdLst/>
            <a:ahLst/>
            <a:cxnLst/>
            <a:rect l="l" t="t" r="r" b="b"/>
            <a:pathLst>
              <a:path w="451484" h="181610">
                <a:moveTo>
                  <a:pt x="0" y="0"/>
                </a:moveTo>
                <a:lnTo>
                  <a:pt x="360426" y="0"/>
                </a:lnTo>
                <a:lnTo>
                  <a:pt x="451104" y="90678"/>
                </a:lnTo>
                <a:lnTo>
                  <a:pt x="360426" y="181356"/>
                </a:lnTo>
                <a:lnTo>
                  <a:pt x="0" y="181356"/>
                </a:lnTo>
                <a:lnTo>
                  <a:pt x="90678" y="90678"/>
                </a:lnTo>
                <a:lnTo>
                  <a:pt x="0" y="0"/>
                </a:lnTo>
                <a:close/>
              </a:path>
            </a:pathLst>
          </a:custGeom>
          <a:ln w="25908">
            <a:solidFill>
              <a:srgbClr val="FFFFFF"/>
            </a:solidFill>
          </a:ln>
        </p:spPr>
        <p:txBody>
          <a:bodyPr wrap="square" lIns="0" tIns="0" rIns="0" bIns="0" rtlCol="0"/>
          <a:lstStyle/>
          <a:p>
            <a:endParaRPr/>
          </a:p>
        </p:txBody>
      </p:sp>
      <p:sp>
        <p:nvSpPr>
          <p:cNvPr id="28" name="object 28"/>
          <p:cNvSpPr/>
          <p:nvPr/>
        </p:nvSpPr>
        <p:spPr>
          <a:xfrm>
            <a:off x="2797303" y="5327141"/>
            <a:ext cx="452755" cy="181610"/>
          </a:xfrm>
          <a:custGeom>
            <a:avLst/>
            <a:gdLst/>
            <a:ahLst/>
            <a:cxnLst/>
            <a:rect l="l" t="t" r="r" b="b"/>
            <a:pathLst>
              <a:path w="452755" h="181610">
                <a:moveTo>
                  <a:pt x="361950" y="0"/>
                </a:moveTo>
                <a:lnTo>
                  <a:pt x="0" y="0"/>
                </a:lnTo>
                <a:lnTo>
                  <a:pt x="90678" y="90678"/>
                </a:lnTo>
                <a:lnTo>
                  <a:pt x="0" y="181356"/>
                </a:lnTo>
                <a:lnTo>
                  <a:pt x="361950" y="181356"/>
                </a:lnTo>
                <a:lnTo>
                  <a:pt x="452628" y="90678"/>
                </a:lnTo>
                <a:lnTo>
                  <a:pt x="361950" y="0"/>
                </a:lnTo>
                <a:close/>
              </a:path>
            </a:pathLst>
          </a:custGeom>
          <a:solidFill>
            <a:srgbClr val="468090"/>
          </a:solidFill>
        </p:spPr>
        <p:txBody>
          <a:bodyPr wrap="square" lIns="0" tIns="0" rIns="0" bIns="0" rtlCol="0"/>
          <a:lstStyle/>
          <a:p>
            <a:endParaRPr/>
          </a:p>
        </p:txBody>
      </p:sp>
      <p:sp>
        <p:nvSpPr>
          <p:cNvPr id="29" name="object 29"/>
          <p:cNvSpPr/>
          <p:nvPr/>
        </p:nvSpPr>
        <p:spPr>
          <a:xfrm>
            <a:off x="2797303" y="5327141"/>
            <a:ext cx="452755" cy="181610"/>
          </a:xfrm>
          <a:custGeom>
            <a:avLst/>
            <a:gdLst/>
            <a:ahLst/>
            <a:cxnLst/>
            <a:rect l="l" t="t" r="r" b="b"/>
            <a:pathLst>
              <a:path w="452755" h="181610">
                <a:moveTo>
                  <a:pt x="0" y="0"/>
                </a:moveTo>
                <a:lnTo>
                  <a:pt x="361950" y="0"/>
                </a:lnTo>
                <a:lnTo>
                  <a:pt x="452628" y="90678"/>
                </a:lnTo>
                <a:lnTo>
                  <a:pt x="361950" y="181356"/>
                </a:lnTo>
                <a:lnTo>
                  <a:pt x="0" y="181356"/>
                </a:lnTo>
                <a:lnTo>
                  <a:pt x="90678" y="90678"/>
                </a:lnTo>
                <a:lnTo>
                  <a:pt x="0" y="0"/>
                </a:lnTo>
                <a:close/>
              </a:path>
            </a:pathLst>
          </a:custGeom>
          <a:ln w="25908">
            <a:solidFill>
              <a:srgbClr val="FFFFFF"/>
            </a:solidFill>
          </a:ln>
        </p:spPr>
        <p:txBody>
          <a:bodyPr wrap="square" lIns="0" tIns="0" rIns="0" bIns="0" rtlCol="0"/>
          <a:lstStyle/>
          <a:p>
            <a:endParaRPr/>
          </a:p>
        </p:txBody>
      </p:sp>
      <p:sp>
        <p:nvSpPr>
          <p:cNvPr id="30" name="object 30"/>
          <p:cNvSpPr/>
          <p:nvPr/>
        </p:nvSpPr>
        <p:spPr>
          <a:xfrm>
            <a:off x="3204211" y="5327141"/>
            <a:ext cx="452755" cy="181610"/>
          </a:xfrm>
          <a:custGeom>
            <a:avLst/>
            <a:gdLst/>
            <a:ahLst/>
            <a:cxnLst/>
            <a:rect l="l" t="t" r="r" b="b"/>
            <a:pathLst>
              <a:path w="452755" h="181610">
                <a:moveTo>
                  <a:pt x="361950" y="0"/>
                </a:moveTo>
                <a:lnTo>
                  <a:pt x="0" y="0"/>
                </a:lnTo>
                <a:lnTo>
                  <a:pt x="90678" y="90678"/>
                </a:lnTo>
                <a:lnTo>
                  <a:pt x="0" y="181356"/>
                </a:lnTo>
                <a:lnTo>
                  <a:pt x="361950" y="181356"/>
                </a:lnTo>
                <a:lnTo>
                  <a:pt x="452628" y="90678"/>
                </a:lnTo>
                <a:lnTo>
                  <a:pt x="361950" y="0"/>
                </a:lnTo>
                <a:close/>
              </a:path>
            </a:pathLst>
          </a:custGeom>
          <a:solidFill>
            <a:srgbClr val="4BAEB8"/>
          </a:solidFill>
        </p:spPr>
        <p:txBody>
          <a:bodyPr wrap="square" lIns="0" tIns="0" rIns="0" bIns="0" rtlCol="0"/>
          <a:lstStyle/>
          <a:p>
            <a:endParaRPr/>
          </a:p>
        </p:txBody>
      </p:sp>
      <p:sp>
        <p:nvSpPr>
          <p:cNvPr id="31" name="object 31"/>
          <p:cNvSpPr/>
          <p:nvPr/>
        </p:nvSpPr>
        <p:spPr>
          <a:xfrm>
            <a:off x="3204211" y="5327141"/>
            <a:ext cx="452755" cy="181610"/>
          </a:xfrm>
          <a:custGeom>
            <a:avLst/>
            <a:gdLst/>
            <a:ahLst/>
            <a:cxnLst/>
            <a:rect l="l" t="t" r="r" b="b"/>
            <a:pathLst>
              <a:path w="452755" h="181610">
                <a:moveTo>
                  <a:pt x="0" y="0"/>
                </a:moveTo>
                <a:lnTo>
                  <a:pt x="361950" y="0"/>
                </a:lnTo>
                <a:lnTo>
                  <a:pt x="452628" y="90678"/>
                </a:lnTo>
                <a:lnTo>
                  <a:pt x="361950" y="181356"/>
                </a:lnTo>
                <a:lnTo>
                  <a:pt x="0" y="181356"/>
                </a:lnTo>
                <a:lnTo>
                  <a:pt x="90678" y="90678"/>
                </a:lnTo>
                <a:lnTo>
                  <a:pt x="0" y="0"/>
                </a:lnTo>
                <a:close/>
              </a:path>
            </a:pathLst>
          </a:custGeom>
          <a:ln w="25908">
            <a:solidFill>
              <a:srgbClr val="FFFFFF"/>
            </a:solidFill>
          </a:ln>
        </p:spPr>
        <p:txBody>
          <a:bodyPr wrap="square" lIns="0" tIns="0" rIns="0" bIns="0" rtlCol="0"/>
          <a:lstStyle/>
          <a:p>
            <a:endParaRPr/>
          </a:p>
        </p:txBody>
      </p:sp>
      <p:sp>
        <p:nvSpPr>
          <p:cNvPr id="32" name="object 32"/>
          <p:cNvSpPr/>
          <p:nvPr/>
        </p:nvSpPr>
        <p:spPr>
          <a:xfrm>
            <a:off x="3611118" y="5313426"/>
            <a:ext cx="452755" cy="181610"/>
          </a:xfrm>
          <a:custGeom>
            <a:avLst/>
            <a:gdLst/>
            <a:ahLst/>
            <a:cxnLst/>
            <a:rect l="l" t="t" r="r" b="b"/>
            <a:pathLst>
              <a:path w="452755" h="181610">
                <a:moveTo>
                  <a:pt x="361950" y="0"/>
                </a:moveTo>
                <a:lnTo>
                  <a:pt x="0" y="0"/>
                </a:lnTo>
                <a:lnTo>
                  <a:pt x="90678" y="90678"/>
                </a:lnTo>
                <a:lnTo>
                  <a:pt x="0" y="181356"/>
                </a:lnTo>
                <a:lnTo>
                  <a:pt x="361950" y="181356"/>
                </a:lnTo>
                <a:lnTo>
                  <a:pt x="452628" y="90678"/>
                </a:lnTo>
                <a:lnTo>
                  <a:pt x="361950" y="0"/>
                </a:lnTo>
                <a:close/>
              </a:path>
            </a:pathLst>
          </a:custGeom>
          <a:solidFill>
            <a:srgbClr val="63CECA"/>
          </a:solidFill>
        </p:spPr>
        <p:txBody>
          <a:bodyPr wrap="square" lIns="0" tIns="0" rIns="0" bIns="0" rtlCol="0"/>
          <a:lstStyle/>
          <a:p>
            <a:endParaRPr/>
          </a:p>
        </p:txBody>
      </p:sp>
      <p:sp>
        <p:nvSpPr>
          <p:cNvPr id="33" name="object 33"/>
          <p:cNvSpPr/>
          <p:nvPr/>
        </p:nvSpPr>
        <p:spPr>
          <a:xfrm>
            <a:off x="3611118" y="5313426"/>
            <a:ext cx="452755" cy="181610"/>
          </a:xfrm>
          <a:custGeom>
            <a:avLst/>
            <a:gdLst/>
            <a:ahLst/>
            <a:cxnLst/>
            <a:rect l="l" t="t" r="r" b="b"/>
            <a:pathLst>
              <a:path w="452755" h="181610">
                <a:moveTo>
                  <a:pt x="0" y="0"/>
                </a:moveTo>
                <a:lnTo>
                  <a:pt x="361950" y="0"/>
                </a:lnTo>
                <a:lnTo>
                  <a:pt x="452628" y="90678"/>
                </a:lnTo>
                <a:lnTo>
                  <a:pt x="361950" y="181356"/>
                </a:lnTo>
                <a:lnTo>
                  <a:pt x="0" y="181356"/>
                </a:lnTo>
                <a:lnTo>
                  <a:pt x="90678" y="90678"/>
                </a:lnTo>
                <a:lnTo>
                  <a:pt x="0" y="0"/>
                </a:lnTo>
                <a:close/>
              </a:path>
            </a:pathLst>
          </a:custGeom>
          <a:ln w="25908">
            <a:solidFill>
              <a:srgbClr val="FFFFFF"/>
            </a:solidFill>
          </a:ln>
        </p:spPr>
        <p:txBody>
          <a:bodyPr wrap="square" lIns="0" tIns="0" rIns="0" bIns="0" rtlCol="0"/>
          <a:lstStyle/>
          <a:p>
            <a:endParaRPr/>
          </a:p>
        </p:txBody>
      </p:sp>
      <p:sp>
        <p:nvSpPr>
          <p:cNvPr id="34" name="object 34"/>
          <p:cNvSpPr/>
          <p:nvPr/>
        </p:nvSpPr>
        <p:spPr>
          <a:xfrm>
            <a:off x="5036059" y="1960626"/>
            <a:ext cx="2249805" cy="525780"/>
          </a:xfrm>
          <a:custGeom>
            <a:avLst/>
            <a:gdLst/>
            <a:ahLst/>
            <a:cxnLst/>
            <a:rect l="l" t="t" r="r" b="b"/>
            <a:pathLst>
              <a:path w="2249804" h="525780">
                <a:moveTo>
                  <a:pt x="0" y="0"/>
                </a:moveTo>
                <a:lnTo>
                  <a:pt x="2249424" y="0"/>
                </a:lnTo>
                <a:lnTo>
                  <a:pt x="2249424" y="525779"/>
                </a:lnTo>
                <a:lnTo>
                  <a:pt x="0" y="525779"/>
                </a:lnTo>
                <a:lnTo>
                  <a:pt x="0" y="0"/>
                </a:lnTo>
                <a:close/>
              </a:path>
            </a:pathLst>
          </a:custGeom>
          <a:solidFill>
            <a:srgbClr val="005172"/>
          </a:solidFill>
        </p:spPr>
        <p:txBody>
          <a:bodyPr wrap="square" lIns="0" tIns="0" rIns="0" bIns="0" rtlCol="0"/>
          <a:lstStyle/>
          <a:p>
            <a:endParaRPr/>
          </a:p>
        </p:txBody>
      </p:sp>
      <p:sp>
        <p:nvSpPr>
          <p:cNvPr id="35" name="object 35"/>
          <p:cNvSpPr/>
          <p:nvPr/>
        </p:nvSpPr>
        <p:spPr>
          <a:xfrm>
            <a:off x="5036059" y="1960626"/>
            <a:ext cx="2249805" cy="525780"/>
          </a:xfrm>
          <a:custGeom>
            <a:avLst/>
            <a:gdLst/>
            <a:ahLst/>
            <a:cxnLst/>
            <a:rect l="l" t="t" r="r" b="b"/>
            <a:pathLst>
              <a:path w="2249804" h="525780">
                <a:moveTo>
                  <a:pt x="0" y="0"/>
                </a:moveTo>
                <a:lnTo>
                  <a:pt x="2249424" y="0"/>
                </a:lnTo>
                <a:lnTo>
                  <a:pt x="2249424" y="525779"/>
                </a:lnTo>
                <a:lnTo>
                  <a:pt x="0" y="525779"/>
                </a:lnTo>
                <a:lnTo>
                  <a:pt x="0" y="0"/>
                </a:lnTo>
                <a:close/>
              </a:path>
            </a:pathLst>
          </a:custGeom>
          <a:ln w="25908">
            <a:solidFill>
              <a:srgbClr val="005172"/>
            </a:solidFill>
          </a:ln>
        </p:spPr>
        <p:txBody>
          <a:bodyPr wrap="square" lIns="0" tIns="0" rIns="0" bIns="0" rtlCol="0"/>
          <a:lstStyle/>
          <a:p>
            <a:endParaRPr/>
          </a:p>
        </p:txBody>
      </p:sp>
      <p:sp>
        <p:nvSpPr>
          <p:cNvPr id="36" name="object 36"/>
          <p:cNvSpPr/>
          <p:nvPr/>
        </p:nvSpPr>
        <p:spPr>
          <a:xfrm>
            <a:off x="5232653" y="1972818"/>
            <a:ext cx="1885314" cy="504825"/>
          </a:xfrm>
          <a:custGeom>
            <a:avLst/>
            <a:gdLst/>
            <a:ahLst/>
            <a:cxnLst/>
            <a:rect l="l" t="t" r="r" b="b"/>
            <a:pathLst>
              <a:path w="1885314" h="504825">
                <a:moveTo>
                  <a:pt x="1589303" y="0"/>
                </a:moveTo>
                <a:lnTo>
                  <a:pt x="0" y="0"/>
                </a:lnTo>
                <a:lnTo>
                  <a:pt x="295884" y="252222"/>
                </a:lnTo>
                <a:lnTo>
                  <a:pt x="0" y="504444"/>
                </a:lnTo>
                <a:lnTo>
                  <a:pt x="1589303" y="504444"/>
                </a:lnTo>
                <a:lnTo>
                  <a:pt x="1885188" y="252222"/>
                </a:lnTo>
                <a:lnTo>
                  <a:pt x="1589303" y="0"/>
                </a:lnTo>
                <a:close/>
              </a:path>
            </a:pathLst>
          </a:custGeom>
          <a:solidFill>
            <a:srgbClr val="004D71"/>
          </a:solidFill>
        </p:spPr>
        <p:txBody>
          <a:bodyPr wrap="square" lIns="0" tIns="0" rIns="0" bIns="0" rtlCol="0"/>
          <a:lstStyle/>
          <a:p>
            <a:endParaRPr/>
          </a:p>
        </p:txBody>
      </p:sp>
      <p:sp>
        <p:nvSpPr>
          <p:cNvPr id="37" name="object 37"/>
          <p:cNvSpPr/>
          <p:nvPr/>
        </p:nvSpPr>
        <p:spPr>
          <a:xfrm>
            <a:off x="5232653" y="1972818"/>
            <a:ext cx="1885314" cy="504825"/>
          </a:xfrm>
          <a:custGeom>
            <a:avLst/>
            <a:gdLst/>
            <a:ahLst/>
            <a:cxnLst/>
            <a:rect l="l" t="t" r="r" b="b"/>
            <a:pathLst>
              <a:path w="1885314" h="504825">
                <a:moveTo>
                  <a:pt x="0" y="0"/>
                </a:moveTo>
                <a:lnTo>
                  <a:pt x="1589303" y="0"/>
                </a:lnTo>
                <a:lnTo>
                  <a:pt x="1885188" y="252222"/>
                </a:lnTo>
                <a:lnTo>
                  <a:pt x="1589303" y="504444"/>
                </a:lnTo>
                <a:lnTo>
                  <a:pt x="0" y="504444"/>
                </a:lnTo>
                <a:lnTo>
                  <a:pt x="295884" y="252222"/>
                </a:lnTo>
                <a:lnTo>
                  <a:pt x="0" y="0"/>
                </a:lnTo>
                <a:close/>
              </a:path>
            </a:pathLst>
          </a:custGeom>
          <a:ln w="25908">
            <a:solidFill>
              <a:srgbClr val="FFFFFF"/>
            </a:solidFill>
          </a:ln>
        </p:spPr>
        <p:txBody>
          <a:bodyPr wrap="square" lIns="0" tIns="0" rIns="0" bIns="0" rtlCol="0"/>
          <a:lstStyle/>
          <a:p>
            <a:endParaRPr/>
          </a:p>
        </p:txBody>
      </p:sp>
      <p:sp>
        <p:nvSpPr>
          <p:cNvPr id="38" name="object 38"/>
          <p:cNvSpPr txBox="1"/>
          <p:nvPr/>
        </p:nvSpPr>
        <p:spPr>
          <a:xfrm>
            <a:off x="5693515" y="1986231"/>
            <a:ext cx="996315" cy="507831"/>
          </a:xfrm>
          <a:prstGeom prst="rect">
            <a:avLst/>
          </a:prstGeom>
        </p:spPr>
        <p:txBody>
          <a:bodyPr vert="horz" wrap="square" lIns="0" tIns="0" rIns="0" bIns="0" rtlCol="0">
            <a:spAutoFit/>
          </a:bodyPr>
          <a:lstStyle/>
          <a:p>
            <a:pPr marL="12700" marR="5080" indent="-1905" algn="ctr"/>
            <a:r>
              <a:rPr sz="1100" b="1" dirty="0">
                <a:solidFill>
                  <a:srgbClr val="FFFFFF"/>
                </a:solidFill>
                <a:latin typeface="Calibri"/>
                <a:cs typeface="Calibri"/>
              </a:rPr>
              <a:t>P</a:t>
            </a:r>
            <a:r>
              <a:rPr sz="1100" b="1" spc="-10" dirty="0">
                <a:solidFill>
                  <a:srgbClr val="FFFFFF"/>
                </a:solidFill>
                <a:latin typeface="Calibri"/>
                <a:cs typeface="Calibri"/>
              </a:rPr>
              <a:t>o</a:t>
            </a:r>
            <a:r>
              <a:rPr sz="1100" b="1" dirty="0">
                <a:solidFill>
                  <a:srgbClr val="FFFFFF"/>
                </a:solidFill>
                <a:latin typeface="Calibri"/>
                <a:cs typeface="Calibri"/>
              </a:rPr>
              <a:t>i</a:t>
            </a:r>
            <a:r>
              <a:rPr sz="1100" b="1" spc="-5" dirty="0">
                <a:solidFill>
                  <a:srgbClr val="FFFFFF"/>
                </a:solidFill>
                <a:latin typeface="Calibri"/>
                <a:cs typeface="Calibri"/>
              </a:rPr>
              <a:t>n</a:t>
            </a:r>
            <a:r>
              <a:rPr sz="1100" b="1" dirty="0">
                <a:solidFill>
                  <a:srgbClr val="FFFFFF"/>
                </a:solidFill>
                <a:latin typeface="Calibri"/>
                <a:cs typeface="Calibri"/>
              </a:rPr>
              <a:t>t </a:t>
            </a:r>
            <a:r>
              <a:rPr sz="1100" b="1" spc="-5" dirty="0">
                <a:solidFill>
                  <a:srgbClr val="FFFFFF"/>
                </a:solidFill>
                <a:latin typeface="Calibri"/>
                <a:cs typeface="Calibri"/>
              </a:rPr>
              <a:t>de </a:t>
            </a:r>
            <a:r>
              <a:rPr sz="1100" b="1" spc="5" dirty="0">
                <a:solidFill>
                  <a:srgbClr val="FFFFFF"/>
                </a:solidFill>
                <a:latin typeface="Calibri"/>
                <a:cs typeface="Calibri"/>
              </a:rPr>
              <a:t>c</a:t>
            </a:r>
            <a:r>
              <a:rPr sz="1100" b="1" spc="-5" dirty="0">
                <a:solidFill>
                  <a:srgbClr val="FFFFFF"/>
                </a:solidFill>
                <a:latin typeface="Calibri"/>
                <a:cs typeface="Calibri"/>
              </a:rPr>
              <a:t>o</a:t>
            </a:r>
            <a:r>
              <a:rPr sz="1100" b="1" spc="-415" dirty="0">
                <a:solidFill>
                  <a:srgbClr val="FFFFFF"/>
                </a:solidFill>
                <a:latin typeface="Calibri"/>
                <a:cs typeface="Calibri"/>
              </a:rPr>
              <a:t>n</a:t>
            </a:r>
            <a:r>
              <a:rPr sz="1575" spc="-390" baseline="2645" dirty="0">
                <a:solidFill>
                  <a:srgbClr val="FFFFFF"/>
                </a:solidFill>
                <a:latin typeface="Calibri"/>
                <a:cs typeface="Calibri"/>
              </a:rPr>
              <a:t>G</a:t>
            </a:r>
            <a:r>
              <a:rPr sz="1100" b="1" spc="-120" dirty="0">
                <a:solidFill>
                  <a:srgbClr val="FFFFFF"/>
                </a:solidFill>
                <a:latin typeface="Calibri"/>
                <a:cs typeface="Calibri"/>
              </a:rPr>
              <a:t>t</a:t>
            </a:r>
            <a:r>
              <a:rPr sz="1575" spc="-585" baseline="2645" dirty="0">
                <a:solidFill>
                  <a:srgbClr val="FFFFFF"/>
                </a:solidFill>
                <a:latin typeface="Calibri"/>
                <a:cs typeface="Calibri"/>
              </a:rPr>
              <a:t>a</a:t>
            </a:r>
            <a:r>
              <a:rPr sz="1100" b="1" spc="-10" dirty="0">
                <a:solidFill>
                  <a:srgbClr val="FFFFFF"/>
                </a:solidFill>
                <a:latin typeface="Calibri"/>
                <a:cs typeface="Calibri"/>
              </a:rPr>
              <a:t>r</a:t>
            </a:r>
            <a:r>
              <a:rPr sz="1575" spc="-517" baseline="2645" dirty="0">
                <a:solidFill>
                  <a:srgbClr val="FFFFFF"/>
                </a:solidFill>
                <a:latin typeface="Calibri"/>
                <a:cs typeface="Calibri"/>
              </a:rPr>
              <a:t>t</a:t>
            </a:r>
            <a:r>
              <a:rPr sz="1100" b="1" spc="-260" dirty="0">
                <a:solidFill>
                  <a:srgbClr val="FFFFFF"/>
                </a:solidFill>
                <a:latin typeface="Calibri"/>
                <a:cs typeface="Calibri"/>
              </a:rPr>
              <a:t>ô</a:t>
            </a:r>
            <a:r>
              <a:rPr sz="1575" spc="-412" baseline="2645" dirty="0">
                <a:solidFill>
                  <a:srgbClr val="FFFFFF"/>
                </a:solidFill>
                <a:latin typeface="Calibri"/>
                <a:cs typeface="Calibri"/>
              </a:rPr>
              <a:t>e</a:t>
            </a:r>
            <a:r>
              <a:rPr sz="1100" b="1" dirty="0">
                <a:solidFill>
                  <a:srgbClr val="FFFFFF"/>
                </a:solidFill>
                <a:latin typeface="Calibri"/>
                <a:cs typeface="Calibri"/>
              </a:rPr>
              <a:t>l</a:t>
            </a:r>
            <a:r>
              <a:rPr sz="1100" b="1" spc="-330" dirty="0">
                <a:solidFill>
                  <a:srgbClr val="FFFFFF"/>
                </a:solidFill>
                <a:latin typeface="Calibri"/>
                <a:cs typeface="Calibri"/>
              </a:rPr>
              <a:t>e</a:t>
            </a:r>
            <a:r>
              <a:rPr sz="1575" spc="37" baseline="2645" dirty="0">
                <a:solidFill>
                  <a:srgbClr val="FFFFFF"/>
                </a:solidFill>
                <a:latin typeface="Calibri"/>
                <a:cs typeface="Calibri"/>
              </a:rPr>
              <a:t>1</a:t>
            </a:r>
            <a:r>
              <a:rPr sz="1100" b="1" spc="-10" dirty="0">
                <a:solidFill>
                  <a:srgbClr val="FFFFFF"/>
                </a:solidFill>
                <a:latin typeface="Calibri"/>
                <a:cs typeface="Calibri"/>
              </a:rPr>
              <a:t>n</a:t>
            </a:r>
            <a:r>
              <a:rPr sz="1050" b="1" spc="22" baseline="27777" dirty="0">
                <a:solidFill>
                  <a:srgbClr val="FFFFFF"/>
                </a:solidFill>
                <a:latin typeface="Calibri"/>
                <a:cs typeface="Calibri"/>
              </a:rPr>
              <a:t>o</a:t>
            </a:r>
            <a:r>
              <a:rPr sz="1050" b="1" baseline="27777" dirty="0">
                <a:solidFill>
                  <a:srgbClr val="FFFFFF"/>
                </a:solidFill>
                <a:latin typeface="Calibri"/>
                <a:cs typeface="Calibri"/>
              </a:rPr>
              <a:t> </a:t>
            </a:r>
            <a:r>
              <a:rPr sz="1100" b="1" dirty="0">
                <a:solidFill>
                  <a:srgbClr val="FFFFFF"/>
                </a:solidFill>
                <a:latin typeface="Calibri"/>
                <a:cs typeface="Calibri"/>
              </a:rPr>
              <a:t>2 </a:t>
            </a:r>
            <a:r>
              <a:rPr sz="1100" i="1" spc="-5" dirty="0">
                <a:solidFill>
                  <a:srgbClr val="FFFFFF"/>
                </a:solidFill>
                <a:latin typeface="Calibri"/>
                <a:cs typeface="Calibri"/>
              </a:rPr>
              <a:t>Nou</a:t>
            </a:r>
            <a:r>
              <a:rPr sz="1100" i="1" dirty="0">
                <a:solidFill>
                  <a:srgbClr val="FFFFFF"/>
                </a:solidFill>
                <a:latin typeface="Calibri"/>
                <a:cs typeface="Calibri"/>
              </a:rPr>
              <a:t>s</a:t>
            </a:r>
            <a:r>
              <a:rPr sz="1100" i="1" spc="-10" dirty="0">
                <a:solidFill>
                  <a:srgbClr val="FFFFFF"/>
                </a:solidFill>
                <a:latin typeface="Calibri"/>
                <a:cs typeface="Calibri"/>
              </a:rPr>
              <a:t> </a:t>
            </a:r>
            <a:r>
              <a:rPr sz="1100" i="1" spc="-5" dirty="0">
                <a:solidFill>
                  <a:srgbClr val="FFFFFF"/>
                </a:solidFill>
                <a:latin typeface="Calibri"/>
                <a:cs typeface="Calibri"/>
              </a:rPr>
              <a:t>lai</a:t>
            </a:r>
            <a:r>
              <a:rPr sz="1100" i="1" dirty="0">
                <a:solidFill>
                  <a:srgbClr val="FFFFFF"/>
                </a:solidFill>
                <a:latin typeface="Calibri"/>
                <a:cs typeface="Calibri"/>
              </a:rPr>
              <a:t>sser</a:t>
            </a:r>
            <a:r>
              <a:rPr sz="1100" i="1" spc="-15" dirty="0">
                <a:solidFill>
                  <a:srgbClr val="FFFFFF"/>
                </a:solidFill>
                <a:latin typeface="Calibri"/>
                <a:cs typeface="Calibri"/>
              </a:rPr>
              <a:t> </a:t>
            </a:r>
            <a:r>
              <a:rPr sz="1100" i="1" spc="-5" dirty="0">
                <a:solidFill>
                  <a:srgbClr val="FFFFFF"/>
                </a:solidFill>
                <a:latin typeface="Calibri"/>
                <a:cs typeface="Calibri"/>
              </a:rPr>
              <a:t>fai</a:t>
            </a:r>
            <a:r>
              <a:rPr sz="1100" i="1" spc="5" dirty="0">
                <a:solidFill>
                  <a:srgbClr val="FFFFFF"/>
                </a:solidFill>
                <a:latin typeface="Calibri"/>
                <a:cs typeface="Calibri"/>
              </a:rPr>
              <a:t>r</a:t>
            </a:r>
            <a:r>
              <a:rPr sz="1100" i="1" dirty="0">
                <a:solidFill>
                  <a:srgbClr val="FFFFFF"/>
                </a:solidFill>
                <a:latin typeface="Calibri"/>
                <a:cs typeface="Calibri"/>
              </a:rPr>
              <a:t>e</a:t>
            </a:r>
            <a:endParaRPr sz="1100">
              <a:latin typeface="Calibri"/>
              <a:cs typeface="Calibri"/>
            </a:endParaRPr>
          </a:p>
        </p:txBody>
      </p:sp>
      <p:sp>
        <p:nvSpPr>
          <p:cNvPr id="39" name="object 39"/>
          <p:cNvSpPr/>
          <p:nvPr/>
        </p:nvSpPr>
        <p:spPr>
          <a:xfrm>
            <a:off x="8126730" y="1960626"/>
            <a:ext cx="2146300" cy="516890"/>
          </a:xfrm>
          <a:custGeom>
            <a:avLst/>
            <a:gdLst/>
            <a:ahLst/>
            <a:cxnLst/>
            <a:rect l="l" t="t" r="r" b="b"/>
            <a:pathLst>
              <a:path w="2146300" h="516889">
                <a:moveTo>
                  <a:pt x="0" y="0"/>
                </a:moveTo>
                <a:lnTo>
                  <a:pt x="2145792" y="0"/>
                </a:lnTo>
                <a:lnTo>
                  <a:pt x="2145792" y="516636"/>
                </a:lnTo>
                <a:lnTo>
                  <a:pt x="0" y="516636"/>
                </a:lnTo>
                <a:lnTo>
                  <a:pt x="0" y="0"/>
                </a:lnTo>
                <a:close/>
              </a:path>
            </a:pathLst>
          </a:custGeom>
          <a:solidFill>
            <a:srgbClr val="005172"/>
          </a:solidFill>
        </p:spPr>
        <p:txBody>
          <a:bodyPr wrap="square" lIns="0" tIns="0" rIns="0" bIns="0" rtlCol="0"/>
          <a:lstStyle/>
          <a:p>
            <a:endParaRPr/>
          </a:p>
        </p:txBody>
      </p:sp>
      <p:sp>
        <p:nvSpPr>
          <p:cNvPr id="40" name="object 40"/>
          <p:cNvSpPr/>
          <p:nvPr/>
        </p:nvSpPr>
        <p:spPr>
          <a:xfrm>
            <a:off x="8126730" y="1960626"/>
            <a:ext cx="2146300" cy="516890"/>
          </a:xfrm>
          <a:custGeom>
            <a:avLst/>
            <a:gdLst/>
            <a:ahLst/>
            <a:cxnLst/>
            <a:rect l="l" t="t" r="r" b="b"/>
            <a:pathLst>
              <a:path w="2146300" h="516889">
                <a:moveTo>
                  <a:pt x="0" y="0"/>
                </a:moveTo>
                <a:lnTo>
                  <a:pt x="2145792" y="0"/>
                </a:lnTo>
                <a:lnTo>
                  <a:pt x="2145792" y="516636"/>
                </a:lnTo>
                <a:lnTo>
                  <a:pt x="0" y="516636"/>
                </a:lnTo>
                <a:lnTo>
                  <a:pt x="0" y="0"/>
                </a:lnTo>
                <a:close/>
              </a:path>
            </a:pathLst>
          </a:custGeom>
          <a:ln w="25908">
            <a:solidFill>
              <a:srgbClr val="005172"/>
            </a:solidFill>
          </a:ln>
        </p:spPr>
        <p:txBody>
          <a:bodyPr wrap="square" lIns="0" tIns="0" rIns="0" bIns="0" rtlCol="0"/>
          <a:lstStyle/>
          <a:p>
            <a:endParaRPr/>
          </a:p>
        </p:txBody>
      </p:sp>
      <p:sp>
        <p:nvSpPr>
          <p:cNvPr id="41" name="object 41"/>
          <p:cNvSpPr/>
          <p:nvPr/>
        </p:nvSpPr>
        <p:spPr>
          <a:xfrm>
            <a:off x="8419339" y="1972817"/>
            <a:ext cx="1565275" cy="494030"/>
          </a:xfrm>
          <a:custGeom>
            <a:avLst/>
            <a:gdLst/>
            <a:ahLst/>
            <a:cxnLst/>
            <a:rect l="l" t="t" r="r" b="b"/>
            <a:pathLst>
              <a:path w="1565275" h="494030">
                <a:moveTo>
                  <a:pt x="1319491" y="0"/>
                </a:moveTo>
                <a:lnTo>
                  <a:pt x="0" y="0"/>
                </a:lnTo>
                <a:lnTo>
                  <a:pt x="245656" y="246888"/>
                </a:lnTo>
                <a:lnTo>
                  <a:pt x="0" y="493776"/>
                </a:lnTo>
                <a:lnTo>
                  <a:pt x="1319491" y="493776"/>
                </a:lnTo>
                <a:lnTo>
                  <a:pt x="1565148" y="246888"/>
                </a:lnTo>
                <a:lnTo>
                  <a:pt x="1319491" y="0"/>
                </a:lnTo>
                <a:close/>
              </a:path>
            </a:pathLst>
          </a:custGeom>
          <a:solidFill>
            <a:srgbClr val="004D71"/>
          </a:solidFill>
        </p:spPr>
        <p:txBody>
          <a:bodyPr wrap="square" lIns="0" tIns="0" rIns="0" bIns="0" rtlCol="0"/>
          <a:lstStyle/>
          <a:p>
            <a:endParaRPr/>
          </a:p>
        </p:txBody>
      </p:sp>
      <p:sp>
        <p:nvSpPr>
          <p:cNvPr id="42" name="object 42"/>
          <p:cNvSpPr/>
          <p:nvPr/>
        </p:nvSpPr>
        <p:spPr>
          <a:xfrm>
            <a:off x="8419339" y="1972817"/>
            <a:ext cx="1565275" cy="494030"/>
          </a:xfrm>
          <a:custGeom>
            <a:avLst/>
            <a:gdLst/>
            <a:ahLst/>
            <a:cxnLst/>
            <a:rect l="l" t="t" r="r" b="b"/>
            <a:pathLst>
              <a:path w="1565275" h="494030">
                <a:moveTo>
                  <a:pt x="0" y="0"/>
                </a:moveTo>
                <a:lnTo>
                  <a:pt x="1319491" y="0"/>
                </a:lnTo>
                <a:lnTo>
                  <a:pt x="1565148" y="246888"/>
                </a:lnTo>
                <a:lnTo>
                  <a:pt x="1319491" y="493776"/>
                </a:lnTo>
                <a:lnTo>
                  <a:pt x="0" y="493776"/>
                </a:lnTo>
                <a:lnTo>
                  <a:pt x="245656" y="246888"/>
                </a:lnTo>
                <a:lnTo>
                  <a:pt x="0" y="0"/>
                </a:lnTo>
                <a:close/>
              </a:path>
            </a:pathLst>
          </a:custGeom>
          <a:ln w="25907">
            <a:solidFill>
              <a:srgbClr val="FFFFFF"/>
            </a:solidFill>
          </a:ln>
        </p:spPr>
        <p:txBody>
          <a:bodyPr wrap="square" lIns="0" tIns="0" rIns="0" bIns="0" rtlCol="0"/>
          <a:lstStyle/>
          <a:p>
            <a:endParaRPr/>
          </a:p>
        </p:txBody>
      </p:sp>
      <p:sp>
        <p:nvSpPr>
          <p:cNvPr id="43" name="object 43"/>
          <p:cNvSpPr txBox="1"/>
          <p:nvPr/>
        </p:nvSpPr>
        <p:spPr>
          <a:xfrm>
            <a:off x="8704216" y="1980959"/>
            <a:ext cx="1030605" cy="507831"/>
          </a:xfrm>
          <a:prstGeom prst="rect">
            <a:avLst/>
          </a:prstGeom>
        </p:spPr>
        <p:txBody>
          <a:bodyPr vert="horz" wrap="square" lIns="0" tIns="0" rIns="0" bIns="0" rtlCol="0">
            <a:spAutoFit/>
          </a:bodyPr>
          <a:lstStyle/>
          <a:p>
            <a:pPr algn="ctr">
              <a:lnSpc>
                <a:spcPct val="100000"/>
              </a:lnSpc>
            </a:pPr>
            <a:r>
              <a:rPr sz="1100" b="1" dirty="0">
                <a:solidFill>
                  <a:srgbClr val="FFFFFF"/>
                </a:solidFill>
                <a:latin typeface="Calibri"/>
                <a:cs typeface="Calibri"/>
              </a:rPr>
              <a:t>P</a:t>
            </a:r>
            <a:r>
              <a:rPr sz="1100" b="1" spc="-5" dirty="0">
                <a:solidFill>
                  <a:srgbClr val="FFFFFF"/>
                </a:solidFill>
                <a:latin typeface="Calibri"/>
                <a:cs typeface="Calibri"/>
              </a:rPr>
              <a:t>o</a:t>
            </a:r>
            <a:r>
              <a:rPr sz="1100" b="1" dirty="0">
                <a:solidFill>
                  <a:srgbClr val="FFFFFF"/>
                </a:solidFill>
                <a:latin typeface="Calibri"/>
                <a:cs typeface="Calibri"/>
              </a:rPr>
              <a:t>i</a:t>
            </a:r>
            <a:r>
              <a:rPr sz="1100" b="1" spc="-5" dirty="0">
                <a:solidFill>
                  <a:srgbClr val="FFFFFF"/>
                </a:solidFill>
                <a:latin typeface="Calibri"/>
                <a:cs typeface="Calibri"/>
              </a:rPr>
              <a:t>n</a:t>
            </a:r>
            <a:r>
              <a:rPr sz="1100" b="1" dirty="0">
                <a:solidFill>
                  <a:srgbClr val="FFFFFF"/>
                </a:solidFill>
                <a:latin typeface="Calibri"/>
                <a:cs typeface="Calibri"/>
              </a:rPr>
              <a:t>t </a:t>
            </a:r>
            <a:r>
              <a:rPr sz="1100" b="1" spc="-5" dirty="0">
                <a:solidFill>
                  <a:srgbClr val="FFFFFF"/>
                </a:solidFill>
                <a:latin typeface="Calibri"/>
                <a:cs typeface="Calibri"/>
              </a:rPr>
              <a:t>d</a:t>
            </a:r>
            <a:r>
              <a:rPr sz="1100" b="1" dirty="0">
                <a:solidFill>
                  <a:srgbClr val="FFFFFF"/>
                </a:solidFill>
                <a:latin typeface="Calibri"/>
                <a:cs typeface="Calibri"/>
              </a:rPr>
              <a:t>e</a:t>
            </a:r>
            <a:r>
              <a:rPr sz="1100" b="1" spc="-5" dirty="0">
                <a:solidFill>
                  <a:srgbClr val="FFFFFF"/>
                </a:solidFill>
                <a:latin typeface="Calibri"/>
                <a:cs typeface="Calibri"/>
              </a:rPr>
              <a:t> </a:t>
            </a:r>
            <a:r>
              <a:rPr sz="1100" b="1" spc="5" dirty="0">
                <a:solidFill>
                  <a:srgbClr val="FFFFFF"/>
                </a:solidFill>
                <a:latin typeface="Calibri"/>
                <a:cs typeface="Calibri"/>
              </a:rPr>
              <a:t>c</a:t>
            </a:r>
            <a:r>
              <a:rPr sz="1100" b="1" spc="-5" dirty="0">
                <a:solidFill>
                  <a:srgbClr val="FFFFFF"/>
                </a:solidFill>
                <a:latin typeface="Calibri"/>
                <a:cs typeface="Calibri"/>
              </a:rPr>
              <a:t>on</a:t>
            </a:r>
            <a:r>
              <a:rPr sz="1100" b="1" dirty="0">
                <a:solidFill>
                  <a:srgbClr val="FFFFFF"/>
                </a:solidFill>
                <a:latin typeface="Calibri"/>
                <a:cs typeface="Calibri"/>
              </a:rPr>
              <a:t>tr</a:t>
            </a:r>
            <a:r>
              <a:rPr sz="1100" b="1" spc="-5" dirty="0">
                <a:solidFill>
                  <a:srgbClr val="FFFFFF"/>
                </a:solidFill>
                <a:latin typeface="Calibri"/>
                <a:cs typeface="Calibri"/>
              </a:rPr>
              <a:t>ô</a:t>
            </a:r>
            <a:r>
              <a:rPr sz="1100" b="1" dirty="0">
                <a:solidFill>
                  <a:srgbClr val="FFFFFF"/>
                </a:solidFill>
                <a:latin typeface="Calibri"/>
                <a:cs typeface="Calibri"/>
              </a:rPr>
              <a:t>le</a:t>
            </a:r>
            <a:endParaRPr sz="1100">
              <a:latin typeface="Calibri"/>
              <a:cs typeface="Calibri"/>
            </a:endParaRPr>
          </a:p>
          <a:p>
            <a:pPr marR="32384" algn="ctr"/>
            <a:r>
              <a:rPr sz="1575" spc="7" baseline="2645" dirty="0">
                <a:solidFill>
                  <a:srgbClr val="FFFFFF"/>
                </a:solidFill>
                <a:latin typeface="Calibri"/>
                <a:cs typeface="Calibri"/>
              </a:rPr>
              <a:t>G</a:t>
            </a:r>
            <a:r>
              <a:rPr sz="1575" spc="-712" baseline="2645" dirty="0">
                <a:solidFill>
                  <a:srgbClr val="FFFFFF"/>
                </a:solidFill>
                <a:latin typeface="Calibri"/>
                <a:cs typeface="Calibri"/>
              </a:rPr>
              <a:t>a</a:t>
            </a:r>
            <a:r>
              <a:rPr sz="1100" b="1" spc="-125" dirty="0">
                <a:solidFill>
                  <a:srgbClr val="FFFFFF"/>
                </a:solidFill>
                <a:latin typeface="Calibri"/>
                <a:cs typeface="Calibri"/>
              </a:rPr>
              <a:t>n</a:t>
            </a:r>
            <a:r>
              <a:rPr sz="1575" spc="-359" baseline="2645" dirty="0">
                <a:solidFill>
                  <a:srgbClr val="FFFFFF"/>
                </a:solidFill>
                <a:latin typeface="Calibri"/>
                <a:cs typeface="Calibri"/>
              </a:rPr>
              <a:t>t</a:t>
            </a:r>
            <a:r>
              <a:rPr sz="1050" b="1" spc="-225" baseline="27777" dirty="0">
                <a:solidFill>
                  <a:srgbClr val="FFFFFF"/>
                </a:solidFill>
                <a:latin typeface="Calibri"/>
                <a:cs typeface="Calibri"/>
              </a:rPr>
              <a:t>o</a:t>
            </a:r>
            <a:r>
              <a:rPr sz="1575" spc="-292" baseline="2645" dirty="0">
                <a:solidFill>
                  <a:srgbClr val="FFFFFF"/>
                </a:solidFill>
                <a:latin typeface="Calibri"/>
                <a:cs typeface="Calibri"/>
              </a:rPr>
              <a:t>e</a:t>
            </a:r>
            <a:r>
              <a:rPr sz="1100" b="1" spc="-140" dirty="0">
                <a:solidFill>
                  <a:srgbClr val="FFFFFF"/>
                </a:solidFill>
                <a:latin typeface="Calibri"/>
                <a:cs typeface="Calibri"/>
              </a:rPr>
              <a:t>3</a:t>
            </a:r>
            <a:r>
              <a:rPr sz="1575" baseline="2645" dirty="0">
                <a:solidFill>
                  <a:srgbClr val="FFFFFF"/>
                </a:solidFill>
                <a:latin typeface="Calibri"/>
                <a:cs typeface="Calibri"/>
              </a:rPr>
              <a:t>1</a:t>
            </a:r>
            <a:endParaRPr sz="1575" baseline="2645">
              <a:latin typeface="Calibri"/>
              <a:cs typeface="Calibri"/>
            </a:endParaRPr>
          </a:p>
          <a:p>
            <a:pPr algn="ctr">
              <a:lnSpc>
                <a:spcPct val="100000"/>
              </a:lnSpc>
            </a:pPr>
            <a:r>
              <a:rPr sz="1100" i="1" spc="-5" dirty="0">
                <a:solidFill>
                  <a:srgbClr val="FFFFFF"/>
                </a:solidFill>
                <a:latin typeface="Calibri"/>
                <a:cs typeface="Calibri"/>
              </a:rPr>
              <a:t>Nou</a:t>
            </a:r>
            <a:r>
              <a:rPr sz="1100" i="1" dirty="0">
                <a:solidFill>
                  <a:srgbClr val="FFFFFF"/>
                </a:solidFill>
                <a:latin typeface="Calibri"/>
                <a:cs typeface="Calibri"/>
              </a:rPr>
              <a:t>s</a:t>
            </a:r>
            <a:r>
              <a:rPr sz="1100" i="1" spc="-10" dirty="0">
                <a:solidFill>
                  <a:srgbClr val="FFFFFF"/>
                </a:solidFill>
                <a:latin typeface="Calibri"/>
                <a:cs typeface="Calibri"/>
              </a:rPr>
              <a:t> </a:t>
            </a:r>
            <a:r>
              <a:rPr sz="1100" i="1" spc="-5" dirty="0">
                <a:solidFill>
                  <a:srgbClr val="FFFFFF"/>
                </a:solidFill>
                <a:latin typeface="Calibri"/>
                <a:cs typeface="Calibri"/>
              </a:rPr>
              <a:t>convainc</a:t>
            </a:r>
            <a:r>
              <a:rPr sz="1100" i="1" spc="5" dirty="0">
                <a:solidFill>
                  <a:srgbClr val="FFFFFF"/>
                </a:solidFill>
                <a:latin typeface="Calibri"/>
                <a:cs typeface="Calibri"/>
              </a:rPr>
              <a:t>r</a:t>
            </a:r>
            <a:r>
              <a:rPr sz="1100" i="1" dirty="0">
                <a:solidFill>
                  <a:srgbClr val="FFFFFF"/>
                </a:solidFill>
                <a:latin typeface="Calibri"/>
                <a:cs typeface="Calibri"/>
              </a:rPr>
              <a:t>e</a:t>
            </a:r>
            <a:endParaRPr sz="1100">
              <a:latin typeface="Calibri"/>
              <a:cs typeface="Calibri"/>
            </a:endParaRPr>
          </a:p>
        </p:txBody>
      </p:sp>
      <p:sp>
        <p:nvSpPr>
          <p:cNvPr id="44" name="object 44"/>
          <p:cNvSpPr/>
          <p:nvPr/>
        </p:nvSpPr>
        <p:spPr>
          <a:xfrm>
            <a:off x="5023866" y="5317997"/>
            <a:ext cx="454659" cy="181610"/>
          </a:xfrm>
          <a:custGeom>
            <a:avLst/>
            <a:gdLst/>
            <a:ahLst/>
            <a:cxnLst/>
            <a:rect l="l" t="t" r="r" b="b"/>
            <a:pathLst>
              <a:path w="454660" h="181610">
                <a:moveTo>
                  <a:pt x="363474" y="0"/>
                </a:moveTo>
                <a:lnTo>
                  <a:pt x="0" y="0"/>
                </a:lnTo>
                <a:lnTo>
                  <a:pt x="90678" y="90677"/>
                </a:lnTo>
                <a:lnTo>
                  <a:pt x="0" y="181355"/>
                </a:lnTo>
                <a:lnTo>
                  <a:pt x="363474" y="181355"/>
                </a:lnTo>
                <a:lnTo>
                  <a:pt x="454152" y="90677"/>
                </a:lnTo>
                <a:lnTo>
                  <a:pt x="363474" y="0"/>
                </a:lnTo>
                <a:close/>
              </a:path>
            </a:pathLst>
          </a:custGeom>
          <a:solidFill>
            <a:srgbClr val="333E48"/>
          </a:solidFill>
        </p:spPr>
        <p:txBody>
          <a:bodyPr wrap="square" lIns="0" tIns="0" rIns="0" bIns="0" rtlCol="0"/>
          <a:lstStyle/>
          <a:p>
            <a:endParaRPr/>
          </a:p>
        </p:txBody>
      </p:sp>
      <p:sp>
        <p:nvSpPr>
          <p:cNvPr id="45" name="object 45"/>
          <p:cNvSpPr/>
          <p:nvPr/>
        </p:nvSpPr>
        <p:spPr>
          <a:xfrm>
            <a:off x="5023866" y="5317997"/>
            <a:ext cx="454659" cy="181610"/>
          </a:xfrm>
          <a:custGeom>
            <a:avLst/>
            <a:gdLst/>
            <a:ahLst/>
            <a:cxnLst/>
            <a:rect l="l" t="t" r="r" b="b"/>
            <a:pathLst>
              <a:path w="454660" h="181610">
                <a:moveTo>
                  <a:pt x="0" y="0"/>
                </a:moveTo>
                <a:lnTo>
                  <a:pt x="363474" y="0"/>
                </a:lnTo>
                <a:lnTo>
                  <a:pt x="454152" y="90677"/>
                </a:lnTo>
                <a:lnTo>
                  <a:pt x="363474" y="181355"/>
                </a:lnTo>
                <a:lnTo>
                  <a:pt x="0" y="181355"/>
                </a:lnTo>
                <a:lnTo>
                  <a:pt x="90678" y="90677"/>
                </a:lnTo>
                <a:lnTo>
                  <a:pt x="0" y="0"/>
                </a:lnTo>
                <a:close/>
              </a:path>
            </a:pathLst>
          </a:custGeom>
          <a:ln w="25908">
            <a:solidFill>
              <a:srgbClr val="FFFFFF"/>
            </a:solidFill>
          </a:ln>
        </p:spPr>
        <p:txBody>
          <a:bodyPr wrap="square" lIns="0" tIns="0" rIns="0" bIns="0" rtlCol="0"/>
          <a:lstStyle/>
          <a:p>
            <a:endParaRPr/>
          </a:p>
        </p:txBody>
      </p:sp>
      <p:sp>
        <p:nvSpPr>
          <p:cNvPr id="46" name="object 46"/>
          <p:cNvSpPr/>
          <p:nvPr/>
        </p:nvSpPr>
        <p:spPr>
          <a:xfrm>
            <a:off x="5432297" y="5317997"/>
            <a:ext cx="455930" cy="181610"/>
          </a:xfrm>
          <a:custGeom>
            <a:avLst/>
            <a:gdLst/>
            <a:ahLst/>
            <a:cxnLst/>
            <a:rect l="l" t="t" r="r" b="b"/>
            <a:pathLst>
              <a:path w="455929" h="181610">
                <a:moveTo>
                  <a:pt x="364998" y="0"/>
                </a:moveTo>
                <a:lnTo>
                  <a:pt x="0" y="0"/>
                </a:lnTo>
                <a:lnTo>
                  <a:pt x="90678" y="90677"/>
                </a:lnTo>
                <a:lnTo>
                  <a:pt x="0" y="181355"/>
                </a:lnTo>
                <a:lnTo>
                  <a:pt x="364998" y="181355"/>
                </a:lnTo>
                <a:lnTo>
                  <a:pt x="455676" y="90677"/>
                </a:lnTo>
                <a:lnTo>
                  <a:pt x="364998" y="0"/>
                </a:lnTo>
                <a:close/>
              </a:path>
            </a:pathLst>
          </a:custGeom>
          <a:solidFill>
            <a:srgbClr val="3E5B6A"/>
          </a:solidFill>
        </p:spPr>
        <p:txBody>
          <a:bodyPr wrap="square" lIns="0" tIns="0" rIns="0" bIns="0" rtlCol="0"/>
          <a:lstStyle/>
          <a:p>
            <a:endParaRPr/>
          </a:p>
        </p:txBody>
      </p:sp>
      <p:sp>
        <p:nvSpPr>
          <p:cNvPr id="47" name="object 47"/>
          <p:cNvSpPr/>
          <p:nvPr/>
        </p:nvSpPr>
        <p:spPr>
          <a:xfrm>
            <a:off x="5432297" y="5317997"/>
            <a:ext cx="455930" cy="181610"/>
          </a:xfrm>
          <a:custGeom>
            <a:avLst/>
            <a:gdLst/>
            <a:ahLst/>
            <a:cxnLst/>
            <a:rect l="l" t="t" r="r" b="b"/>
            <a:pathLst>
              <a:path w="455929" h="181610">
                <a:moveTo>
                  <a:pt x="0" y="0"/>
                </a:moveTo>
                <a:lnTo>
                  <a:pt x="364998" y="0"/>
                </a:lnTo>
                <a:lnTo>
                  <a:pt x="455676" y="90677"/>
                </a:lnTo>
                <a:lnTo>
                  <a:pt x="364998" y="181355"/>
                </a:lnTo>
                <a:lnTo>
                  <a:pt x="0" y="181355"/>
                </a:lnTo>
                <a:lnTo>
                  <a:pt x="90678" y="90677"/>
                </a:lnTo>
                <a:lnTo>
                  <a:pt x="0" y="0"/>
                </a:lnTo>
                <a:close/>
              </a:path>
            </a:pathLst>
          </a:custGeom>
          <a:ln w="25908">
            <a:solidFill>
              <a:srgbClr val="FFFFFF"/>
            </a:solidFill>
          </a:ln>
        </p:spPr>
        <p:txBody>
          <a:bodyPr wrap="square" lIns="0" tIns="0" rIns="0" bIns="0" rtlCol="0"/>
          <a:lstStyle/>
          <a:p>
            <a:endParaRPr/>
          </a:p>
        </p:txBody>
      </p:sp>
      <p:sp>
        <p:nvSpPr>
          <p:cNvPr id="48" name="object 48"/>
          <p:cNvSpPr/>
          <p:nvPr/>
        </p:nvSpPr>
        <p:spPr>
          <a:xfrm>
            <a:off x="5842253" y="5317997"/>
            <a:ext cx="455930" cy="181610"/>
          </a:xfrm>
          <a:custGeom>
            <a:avLst/>
            <a:gdLst/>
            <a:ahLst/>
            <a:cxnLst/>
            <a:rect l="l" t="t" r="r" b="b"/>
            <a:pathLst>
              <a:path w="455929" h="181610">
                <a:moveTo>
                  <a:pt x="364998" y="0"/>
                </a:moveTo>
                <a:lnTo>
                  <a:pt x="0" y="0"/>
                </a:lnTo>
                <a:lnTo>
                  <a:pt x="90678" y="90677"/>
                </a:lnTo>
                <a:lnTo>
                  <a:pt x="0" y="181355"/>
                </a:lnTo>
                <a:lnTo>
                  <a:pt x="364998" y="181355"/>
                </a:lnTo>
                <a:lnTo>
                  <a:pt x="455676" y="90677"/>
                </a:lnTo>
                <a:lnTo>
                  <a:pt x="364998" y="0"/>
                </a:lnTo>
                <a:close/>
              </a:path>
            </a:pathLst>
          </a:custGeom>
          <a:solidFill>
            <a:srgbClr val="468090"/>
          </a:solidFill>
        </p:spPr>
        <p:txBody>
          <a:bodyPr wrap="square" lIns="0" tIns="0" rIns="0" bIns="0" rtlCol="0"/>
          <a:lstStyle/>
          <a:p>
            <a:endParaRPr/>
          </a:p>
        </p:txBody>
      </p:sp>
      <p:sp>
        <p:nvSpPr>
          <p:cNvPr id="49" name="object 49"/>
          <p:cNvSpPr/>
          <p:nvPr/>
        </p:nvSpPr>
        <p:spPr>
          <a:xfrm>
            <a:off x="5842253" y="5317997"/>
            <a:ext cx="455930" cy="181610"/>
          </a:xfrm>
          <a:custGeom>
            <a:avLst/>
            <a:gdLst/>
            <a:ahLst/>
            <a:cxnLst/>
            <a:rect l="l" t="t" r="r" b="b"/>
            <a:pathLst>
              <a:path w="455929" h="181610">
                <a:moveTo>
                  <a:pt x="0" y="0"/>
                </a:moveTo>
                <a:lnTo>
                  <a:pt x="364998" y="0"/>
                </a:lnTo>
                <a:lnTo>
                  <a:pt x="455676" y="90677"/>
                </a:lnTo>
                <a:lnTo>
                  <a:pt x="364998" y="181355"/>
                </a:lnTo>
                <a:lnTo>
                  <a:pt x="0" y="181355"/>
                </a:lnTo>
                <a:lnTo>
                  <a:pt x="90678" y="90677"/>
                </a:lnTo>
                <a:lnTo>
                  <a:pt x="0" y="0"/>
                </a:lnTo>
                <a:close/>
              </a:path>
            </a:pathLst>
          </a:custGeom>
          <a:ln w="25908">
            <a:solidFill>
              <a:srgbClr val="FFFFFF"/>
            </a:solidFill>
          </a:ln>
        </p:spPr>
        <p:txBody>
          <a:bodyPr wrap="square" lIns="0" tIns="0" rIns="0" bIns="0" rtlCol="0"/>
          <a:lstStyle/>
          <a:p>
            <a:endParaRPr/>
          </a:p>
        </p:txBody>
      </p:sp>
      <p:sp>
        <p:nvSpPr>
          <p:cNvPr id="50" name="object 50"/>
          <p:cNvSpPr/>
          <p:nvPr/>
        </p:nvSpPr>
        <p:spPr>
          <a:xfrm>
            <a:off x="6252209" y="5317997"/>
            <a:ext cx="455930" cy="181610"/>
          </a:xfrm>
          <a:custGeom>
            <a:avLst/>
            <a:gdLst/>
            <a:ahLst/>
            <a:cxnLst/>
            <a:rect l="l" t="t" r="r" b="b"/>
            <a:pathLst>
              <a:path w="455929" h="181610">
                <a:moveTo>
                  <a:pt x="364998" y="0"/>
                </a:moveTo>
                <a:lnTo>
                  <a:pt x="0" y="0"/>
                </a:lnTo>
                <a:lnTo>
                  <a:pt x="90678" y="90677"/>
                </a:lnTo>
                <a:lnTo>
                  <a:pt x="0" y="181355"/>
                </a:lnTo>
                <a:lnTo>
                  <a:pt x="364998" y="181355"/>
                </a:lnTo>
                <a:lnTo>
                  <a:pt x="455676" y="90677"/>
                </a:lnTo>
                <a:lnTo>
                  <a:pt x="364998" y="0"/>
                </a:lnTo>
                <a:close/>
              </a:path>
            </a:pathLst>
          </a:custGeom>
          <a:solidFill>
            <a:srgbClr val="4BAEB8"/>
          </a:solidFill>
        </p:spPr>
        <p:txBody>
          <a:bodyPr wrap="square" lIns="0" tIns="0" rIns="0" bIns="0" rtlCol="0"/>
          <a:lstStyle/>
          <a:p>
            <a:endParaRPr/>
          </a:p>
        </p:txBody>
      </p:sp>
      <p:sp>
        <p:nvSpPr>
          <p:cNvPr id="51" name="object 51"/>
          <p:cNvSpPr/>
          <p:nvPr/>
        </p:nvSpPr>
        <p:spPr>
          <a:xfrm>
            <a:off x="6252209" y="5317997"/>
            <a:ext cx="455930" cy="181610"/>
          </a:xfrm>
          <a:custGeom>
            <a:avLst/>
            <a:gdLst/>
            <a:ahLst/>
            <a:cxnLst/>
            <a:rect l="l" t="t" r="r" b="b"/>
            <a:pathLst>
              <a:path w="455929" h="181610">
                <a:moveTo>
                  <a:pt x="0" y="0"/>
                </a:moveTo>
                <a:lnTo>
                  <a:pt x="364998" y="0"/>
                </a:lnTo>
                <a:lnTo>
                  <a:pt x="455676" y="90677"/>
                </a:lnTo>
                <a:lnTo>
                  <a:pt x="364998" y="181355"/>
                </a:lnTo>
                <a:lnTo>
                  <a:pt x="0" y="181355"/>
                </a:lnTo>
                <a:lnTo>
                  <a:pt x="90678" y="90677"/>
                </a:lnTo>
                <a:lnTo>
                  <a:pt x="0" y="0"/>
                </a:lnTo>
                <a:close/>
              </a:path>
            </a:pathLst>
          </a:custGeom>
          <a:ln w="25908">
            <a:solidFill>
              <a:srgbClr val="FFFFFF"/>
            </a:solidFill>
          </a:ln>
        </p:spPr>
        <p:txBody>
          <a:bodyPr wrap="square" lIns="0" tIns="0" rIns="0" bIns="0" rtlCol="0"/>
          <a:lstStyle/>
          <a:p>
            <a:endParaRPr/>
          </a:p>
        </p:txBody>
      </p:sp>
      <p:sp>
        <p:nvSpPr>
          <p:cNvPr id="52" name="object 52"/>
          <p:cNvSpPr/>
          <p:nvPr/>
        </p:nvSpPr>
        <p:spPr>
          <a:xfrm>
            <a:off x="6662165" y="5304282"/>
            <a:ext cx="455930" cy="181610"/>
          </a:xfrm>
          <a:custGeom>
            <a:avLst/>
            <a:gdLst/>
            <a:ahLst/>
            <a:cxnLst/>
            <a:rect l="l" t="t" r="r" b="b"/>
            <a:pathLst>
              <a:path w="455929" h="181610">
                <a:moveTo>
                  <a:pt x="364998" y="0"/>
                </a:moveTo>
                <a:lnTo>
                  <a:pt x="0" y="0"/>
                </a:lnTo>
                <a:lnTo>
                  <a:pt x="90678" y="90678"/>
                </a:lnTo>
                <a:lnTo>
                  <a:pt x="0" y="181356"/>
                </a:lnTo>
                <a:lnTo>
                  <a:pt x="364998" y="181356"/>
                </a:lnTo>
                <a:lnTo>
                  <a:pt x="455676" y="90678"/>
                </a:lnTo>
                <a:lnTo>
                  <a:pt x="364998" y="0"/>
                </a:lnTo>
                <a:close/>
              </a:path>
            </a:pathLst>
          </a:custGeom>
          <a:solidFill>
            <a:srgbClr val="63CECA"/>
          </a:solidFill>
        </p:spPr>
        <p:txBody>
          <a:bodyPr wrap="square" lIns="0" tIns="0" rIns="0" bIns="0" rtlCol="0"/>
          <a:lstStyle/>
          <a:p>
            <a:endParaRPr/>
          </a:p>
        </p:txBody>
      </p:sp>
      <p:sp>
        <p:nvSpPr>
          <p:cNvPr id="53" name="object 53"/>
          <p:cNvSpPr/>
          <p:nvPr/>
        </p:nvSpPr>
        <p:spPr>
          <a:xfrm>
            <a:off x="6662165" y="5304282"/>
            <a:ext cx="455930" cy="181610"/>
          </a:xfrm>
          <a:custGeom>
            <a:avLst/>
            <a:gdLst/>
            <a:ahLst/>
            <a:cxnLst/>
            <a:rect l="l" t="t" r="r" b="b"/>
            <a:pathLst>
              <a:path w="455929" h="181610">
                <a:moveTo>
                  <a:pt x="0" y="0"/>
                </a:moveTo>
                <a:lnTo>
                  <a:pt x="364998" y="0"/>
                </a:lnTo>
                <a:lnTo>
                  <a:pt x="455676" y="90678"/>
                </a:lnTo>
                <a:lnTo>
                  <a:pt x="364998" y="181356"/>
                </a:lnTo>
                <a:lnTo>
                  <a:pt x="0" y="181356"/>
                </a:lnTo>
                <a:lnTo>
                  <a:pt x="90678" y="90678"/>
                </a:lnTo>
                <a:lnTo>
                  <a:pt x="0" y="0"/>
                </a:lnTo>
                <a:close/>
              </a:path>
            </a:pathLst>
          </a:custGeom>
          <a:ln w="25908">
            <a:solidFill>
              <a:srgbClr val="FFFFFF"/>
            </a:solidFill>
          </a:ln>
        </p:spPr>
        <p:txBody>
          <a:bodyPr wrap="square" lIns="0" tIns="0" rIns="0" bIns="0" rtlCol="0"/>
          <a:lstStyle/>
          <a:p>
            <a:endParaRPr/>
          </a:p>
        </p:txBody>
      </p:sp>
      <p:sp>
        <p:nvSpPr>
          <p:cNvPr id="54" name="object 54"/>
          <p:cNvSpPr/>
          <p:nvPr/>
        </p:nvSpPr>
        <p:spPr>
          <a:xfrm>
            <a:off x="8126731" y="5308853"/>
            <a:ext cx="452755" cy="181610"/>
          </a:xfrm>
          <a:custGeom>
            <a:avLst/>
            <a:gdLst/>
            <a:ahLst/>
            <a:cxnLst/>
            <a:rect l="l" t="t" r="r" b="b"/>
            <a:pathLst>
              <a:path w="452754" h="181610">
                <a:moveTo>
                  <a:pt x="361950" y="0"/>
                </a:moveTo>
                <a:lnTo>
                  <a:pt x="0" y="0"/>
                </a:lnTo>
                <a:lnTo>
                  <a:pt x="90678" y="90678"/>
                </a:lnTo>
                <a:lnTo>
                  <a:pt x="0" y="181356"/>
                </a:lnTo>
                <a:lnTo>
                  <a:pt x="361950" y="181356"/>
                </a:lnTo>
                <a:lnTo>
                  <a:pt x="452628" y="90678"/>
                </a:lnTo>
                <a:lnTo>
                  <a:pt x="361950" y="0"/>
                </a:lnTo>
                <a:close/>
              </a:path>
            </a:pathLst>
          </a:custGeom>
          <a:solidFill>
            <a:srgbClr val="333E48"/>
          </a:solidFill>
        </p:spPr>
        <p:txBody>
          <a:bodyPr wrap="square" lIns="0" tIns="0" rIns="0" bIns="0" rtlCol="0"/>
          <a:lstStyle/>
          <a:p>
            <a:endParaRPr/>
          </a:p>
        </p:txBody>
      </p:sp>
      <p:sp>
        <p:nvSpPr>
          <p:cNvPr id="55" name="object 55"/>
          <p:cNvSpPr/>
          <p:nvPr/>
        </p:nvSpPr>
        <p:spPr>
          <a:xfrm>
            <a:off x="8126731" y="5308853"/>
            <a:ext cx="452755" cy="181610"/>
          </a:xfrm>
          <a:custGeom>
            <a:avLst/>
            <a:gdLst/>
            <a:ahLst/>
            <a:cxnLst/>
            <a:rect l="l" t="t" r="r" b="b"/>
            <a:pathLst>
              <a:path w="452754" h="181610">
                <a:moveTo>
                  <a:pt x="0" y="0"/>
                </a:moveTo>
                <a:lnTo>
                  <a:pt x="361950" y="0"/>
                </a:lnTo>
                <a:lnTo>
                  <a:pt x="452628" y="90678"/>
                </a:lnTo>
                <a:lnTo>
                  <a:pt x="361950" y="181356"/>
                </a:lnTo>
                <a:lnTo>
                  <a:pt x="0" y="181356"/>
                </a:lnTo>
                <a:lnTo>
                  <a:pt x="90678" y="90678"/>
                </a:lnTo>
                <a:lnTo>
                  <a:pt x="0" y="0"/>
                </a:lnTo>
                <a:close/>
              </a:path>
            </a:pathLst>
          </a:custGeom>
          <a:ln w="25908">
            <a:solidFill>
              <a:srgbClr val="FFFFFF"/>
            </a:solidFill>
          </a:ln>
        </p:spPr>
        <p:txBody>
          <a:bodyPr wrap="square" lIns="0" tIns="0" rIns="0" bIns="0" rtlCol="0"/>
          <a:lstStyle/>
          <a:p>
            <a:endParaRPr/>
          </a:p>
        </p:txBody>
      </p:sp>
      <p:sp>
        <p:nvSpPr>
          <p:cNvPr id="56" name="object 56"/>
          <p:cNvSpPr/>
          <p:nvPr/>
        </p:nvSpPr>
        <p:spPr>
          <a:xfrm>
            <a:off x="8533639" y="5308853"/>
            <a:ext cx="452755" cy="181610"/>
          </a:xfrm>
          <a:custGeom>
            <a:avLst/>
            <a:gdLst/>
            <a:ahLst/>
            <a:cxnLst/>
            <a:rect l="l" t="t" r="r" b="b"/>
            <a:pathLst>
              <a:path w="452754" h="181610">
                <a:moveTo>
                  <a:pt x="361950" y="0"/>
                </a:moveTo>
                <a:lnTo>
                  <a:pt x="0" y="0"/>
                </a:lnTo>
                <a:lnTo>
                  <a:pt x="90678" y="90678"/>
                </a:lnTo>
                <a:lnTo>
                  <a:pt x="0" y="181356"/>
                </a:lnTo>
                <a:lnTo>
                  <a:pt x="361950" y="181356"/>
                </a:lnTo>
                <a:lnTo>
                  <a:pt x="452628" y="90678"/>
                </a:lnTo>
                <a:lnTo>
                  <a:pt x="361950" y="0"/>
                </a:lnTo>
                <a:close/>
              </a:path>
            </a:pathLst>
          </a:custGeom>
          <a:solidFill>
            <a:srgbClr val="3E5B6A"/>
          </a:solidFill>
        </p:spPr>
        <p:txBody>
          <a:bodyPr wrap="square" lIns="0" tIns="0" rIns="0" bIns="0" rtlCol="0"/>
          <a:lstStyle/>
          <a:p>
            <a:endParaRPr/>
          </a:p>
        </p:txBody>
      </p:sp>
      <p:sp>
        <p:nvSpPr>
          <p:cNvPr id="57" name="object 57"/>
          <p:cNvSpPr/>
          <p:nvPr/>
        </p:nvSpPr>
        <p:spPr>
          <a:xfrm>
            <a:off x="8533639" y="5308853"/>
            <a:ext cx="452755" cy="181610"/>
          </a:xfrm>
          <a:custGeom>
            <a:avLst/>
            <a:gdLst/>
            <a:ahLst/>
            <a:cxnLst/>
            <a:rect l="l" t="t" r="r" b="b"/>
            <a:pathLst>
              <a:path w="452754" h="181610">
                <a:moveTo>
                  <a:pt x="0" y="0"/>
                </a:moveTo>
                <a:lnTo>
                  <a:pt x="361950" y="0"/>
                </a:lnTo>
                <a:lnTo>
                  <a:pt x="452628" y="90678"/>
                </a:lnTo>
                <a:lnTo>
                  <a:pt x="361950" y="181356"/>
                </a:lnTo>
                <a:lnTo>
                  <a:pt x="0" y="181356"/>
                </a:lnTo>
                <a:lnTo>
                  <a:pt x="90678" y="90678"/>
                </a:lnTo>
                <a:lnTo>
                  <a:pt x="0" y="0"/>
                </a:lnTo>
                <a:close/>
              </a:path>
            </a:pathLst>
          </a:custGeom>
          <a:ln w="25908">
            <a:solidFill>
              <a:srgbClr val="FFFFFF"/>
            </a:solidFill>
          </a:ln>
        </p:spPr>
        <p:txBody>
          <a:bodyPr wrap="square" lIns="0" tIns="0" rIns="0" bIns="0" rtlCol="0"/>
          <a:lstStyle/>
          <a:p>
            <a:endParaRPr/>
          </a:p>
        </p:txBody>
      </p:sp>
      <p:sp>
        <p:nvSpPr>
          <p:cNvPr id="58" name="object 58"/>
          <p:cNvSpPr/>
          <p:nvPr/>
        </p:nvSpPr>
        <p:spPr>
          <a:xfrm>
            <a:off x="8940546" y="5308853"/>
            <a:ext cx="452755" cy="181610"/>
          </a:xfrm>
          <a:custGeom>
            <a:avLst/>
            <a:gdLst/>
            <a:ahLst/>
            <a:cxnLst/>
            <a:rect l="l" t="t" r="r" b="b"/>
            <a:pathLst>
              <a:path w="452754" h="181610">
                <a:moveTo>
                  <a:pt x="361950" y="0"/>
                </a:moveTo>
                <a:lnTo>
                  <a:pt x="0" y="0"/>
                </a:lnTo>
                <a:lnTo>
                  <a:pt x="90678" y="90678"/>
                </a:lnTo>
                <a:lnTo>
                  <a:pt x="0" y="181356"/>
                </a:lnTo>
                <a:lnTo>
                  <a:pt x="361950" y="181356"/>
                </a:lnTo>
                <a:lnTo>
                  <a:pt x="452628" y="90678"/>
                </a:lnTo>
                <a:lnTo>
                  <a:pt x="361950" y="0"/>
                </a:lnTo>
                <a:close/>
              </a:path>
            </a:pathLst>
          </a:custGeom>
          <a:solidFill>
            <a:srgbClr val="468090"/>
          </a:solidFill>
        </p:spPr>
        <p:txBody>
          <a:bodyPr wrap="square" lIns="0" tIns="0" rIns="0" bIns="0" rtlCol="0"/>
          <a:lstStyle/>
          <a:p>
            <a:endParaRPr/>
          </a:p>
        </p:txBody>
      </p:sp>
      <p:sp>
        <p:nvSpPr>
          <p:cNvPr id="59" name="object 59"/>
          <p:cNvSpPr/>
          <p:nvPr/>
        </p:nvSpPr>
        <p:spPr>
          <a:xfrm>
            <a:off x="8940546" y="5308853"/>
            <a:ext cx="452755" cy="181610"/>
          </a:xfrm>
          <a:custGeom>
            <a:avLst/>
            <a:gdLst/>
            <a:ahLst/>
            <a:cxnLst/>
            <a:rect l="l" t="t" r="r" b="b"/>
            <a:pathLst>
              <a:path w="452754" h="181610">
                <a:moveTo>
                  <a:pt x="0" y="0"/>
                </a:moveTo>
                <a:lnTo>
                  <a:pt x="361950" y="0"/>
                </a:lnTo>
                <a:lnTo>
                  <a:pt x="452628" y="90678"/>
                </a:lnTo>
                <a:lnTo>
                  <a:pt x="361950" y="181356"/>
                </a:lnTo>
                <a:lnTo>
                  <a:pt x="0" y="181356"/>
                </a:lnTo>
                <a:lnTo>
                  <a:pt x="90678" y="90678"/>
                </a:lnTo>
                <a:lnTo>
                  <a:pt x="0" y="0"/>
                </a:lnTo>
                <a:close/>
              </a:path>
            </a:pathLst>
          </a:custGeom>
          <a:ln w="25908">
            <a:solidFill>
              <a:srgbClr val="FFFFFF"/>
            </a:solidFill>
          </a:ln>
        </p:spPr>
        <p:txBody>
          <a:bodyPr wrap="square" lIns="0" tIns="0" rIns="0" bIns="0" rtlCol="0"/>
          <a:lstStyle/>
          <a:p>
            <a:endParaRPr/>
          </a:p>
        </p:txBody>
      </p:sp>
      <p:sp>
        <p:nvSpPr>
          <p:cNvPr id="60" name="object 60"/>
          <p:cNvSpPr/>
          <p:nvPr/>
        </p:nvSpPr>
        <p:spPr>
          <a:xfrm>
            <a:off x="9347455" y="5308853"/>
            <a:ext cx="452755" cy="181610"/>
          </a:xfrm>
          <a:custGeom>
            <a:avLst/>
            <a:gdLst/>
            <a:ahLst/>
            <a:cxnLst/>
            <a:rect l="l" t="t" r="r" b="b"/>
            <a:pathLst>
              <a:path w="452754" h="181610">
                <a:moveTo>
                  <a:pt x="361950" y="0"/>
                </a:moveTo>
                <a:lnTo>
                  <a:pt x="0" y="0"/>
                </a:lnTo>
                <a:lnTo>
                  <a:pt x="90678" y="90678"/>
                </a:lnTo>
                <a:lnTo>
                  <a:pt x="0" y="181356"/>
                </a:lnTo>
                <a:lnTo>
                  <a:pt x="361950" y="181356"/>
                </a:lnTo>
                <a:lnTo>
                  <a:pt x="452628" y="90678"/>
                </a:lnTo>
                <a:lnTo>
                  <a:pt x="361950" y="0"/>
                </a:lnTo>
                <a:close/>
              </a:path>
            </a:pathLst>
          </a:custGeom>
          <a:solidFill>
            <a:srgbClr val="4BAEB8"/>
          </a:solidFill>
        </p:spPr>
        <p:txBody>
          <a:bodyPr wrap="square" lIns="0" tIns="0" rIns="0" bIns="0" rtlCol="0"/>
          <a:lstStyle/>
          <a:p>
            <a:endParaRPr/>
          </a:p>
        </p:txBody>
      </p:sp>
      <p:sp>
        <p:nvSpPr>
          <p:cNvPr id="61" name="object 61"/>
          <p:cNvSpPr/>
          <p:nvPr/>
        </p:nvSpPr>
        <p:spPr>
          <a:xfrm>
            <a:off x="9347455" y="5308853"/>
            <a:ext cx="452755" cy="181610"/>
          </a:xfrm>
          <a:custGeom>
            <a:avLst/>
            <a:gdLst/>
            <a:ahLst/>
            <a:cxnLst/>
            <a:rect l="l" t="t" r="r" b="b"/>
            <a:pathLst>
              <a:path w="452754" h="181610">
                <a:moveTo>
                  <a:pt x="0" y="0"/>
                </a:moveTo>
                <a:lnTo>
                  <a:pt x="361950" y="0"/>
                </a:lnTo>
                <a:lnTo>
                  <a:pt x="452628" y="90678"/>
                </a:lnTo>
                <a:lnTo>
                  <a:pt x="361950" y="181356"/>
                </a:lnTo>
                <a:lnTo>
                  <a:pt x="0" y="181356"/>
                </a:lnTo>
                <a:lnTo>
                  <a:pt x="90678" y="90678"/>
                </a:lnTo>
                <a:lnTo>
                  <a:pt x="0" y="0"/>
                </a:lnTo>
                <a:close/>
              </a:path>
            </a:pathLst>
          </a:custGeom>
          <a:ln w="25908">
            <a:solidFill>
              <a:srgbClr val="FFFFFF"/>
            </a:solidFill>
          </a:ln>
        </p:spPr>
        <p:txBody>
          <a:bodyPr wrap="square" lIns="0" tIns="0" rIns="0" bIns="0" rtlCol="0"/>
          <a:lstStyle/>
          <a:p>
            <a:endParaRPr/>
          </a:p>
        </p:txBody>
      </p:sp>
      <p:sp>
        <p:nvSpPr>
          <p:cNvPr id="62" name="object 62"/>
          <p:cNvSpPr/>
          <p:nvPr/>
        </p:nvSpPr>
        <p:spPr>
          <a:xfrm>
            <a:off x="9755885" y="5295138"/>
            <a:ext cx="451484" cy="181610"/>
          </a:xfrm>
          <a:custGeom>
            <a:avLst/>
            <a:gdLst/>
            <a:ahLst/>
            <a:cxnLst/>
            <a:rect l="l" t="t" r="r" b="b"/>
            <a:pathLst>
              <a:path w="451484" h="181610">
                <a:moveTo>
                  <a:pt x="360426" y="0"/>
                </a:moveTo>
                <a:lnTo>
                  <a:pt x="0" y="0"/>
                </a:lnTo>
                <a:lnTo>
                  <a:pt x="90678" y="90678"/>
                </a:lnTo>
                <a:lnTo>
                  <a:pt x="0" y="181356"/>
                </a:lnTo>
                <a:lnTo>
                  <a:pt x="360426" y="181356"/>
                </a:lnTo>
                <a:lnTo>
                  <a:pt x="451104" y="90678"/>
                </a:lnTo>
                <a:lnTo>
                  <a:pt x="360426" y="0"/>
                </a:lnTo>
                <a:close/>
              </a:path>
            </a:pathLst>
          </a:custGeom>
          <a:solidFill>
            <a:srgbClr val="63CECA"/>
          </a:solidFill>
        </p:spPr>
        <p:txBody>
          <a:bodyPr wrap="square" lIns="0" tIns="0" rIns="0" bIns="0" rtlCol="0"/>
          <a:lstStyle/>
          <a:p>
            <a:endParaRPr/>
          </a:p>
        </p:txBody>
      </p:sp>
      <p:sp>
        <p:nvSpPr>
          <p:cNvPr id="63" name="object 63"/>
          <p:cNvSpPr/>
          <p:nvPr/>
        </p:nvSpPr>
        <p:spPr>
          <a:xfrm>
            <a:off x="9755885" y="5295138"/>
            <a:ext cx="451484" cy="181610"/>
          </a:xfrm>
          <a:custGeom>
            <a:avLst/>
            <a:gdLst/>
            <a:ahLst/>
            <a:cxnLst/>
            <a:rect l="l" t="t" r="r" b="b"/>
            <a:pathLst>
              <a:path w="451484" h="181610">
                <a:moveTo>
                  <a:pt x="0" y="0"/>
                </a:moveTo>
                <a:lnTo>
                  <a:pt x="360426" y="0"/>
                </a:lnTo>
                <a:lnTo>
                  <a:pt x="451104" y="90678"/>
                </a:lnTo>
                <a:lnTo>
                  <a:pt x="360426" y="181356"/>
                </a:lnTo>
                <a:lnTo>
                  <a:pt x="0" y="181356"/>
                </a:lnTo>
                <a:lnTo>
                  <a:pt x="90678" y="90678"/>
                </a:lnTo>
                <a:lnTo>
                  <a:pt x="0" y="0"/>
                </a:lnTo>
                <a:close/>
              </a:path>
            </a:pathLst>
          </a:custGeom>
          <a:ln w="25908">
            <a:solidFill>
              <a:srgbClr val="FFFFFF"/>
            </a:solidFill>
          </a:ln>
        </p:spPr>
        <p:txBody>
          <a:bodyPr wrap="square" lIns="0" tIns="0" rIns="0" bIns="0" rtlCol="0"/>
          <a:lstStyle/>
          <a:p>
            <a:endParaRPr/>
          </a:p>
        </p:txBody>
      </p:sp>
      <p:sp>
        <p:nvSpPr>
          <p:cNvPr id="64" name="object 64"/>
          <p:cNvSpPr txBox="1"/>
          <p:nvPr/>
        </p:nvSpPr>
        <p:spPr>
          <a:xfrm>
            <a:off x="1921002" y="5639561"/>
            <a:ext cx="8351520" cy="738664"/>
          </a:xfrm>
          <a:prstGeom prst="rect">
            <a:avLst/>
          </a:prstGeom>
          <a:solidFill>
            <a:srgbClr val="004D71"/>
          </a:solidFill>
          <a:ln w="25908">
            <a:solidFill>
              <a:srgbClr val="003651"/>
            </a:solidFill>
          </a:ln>
        </p:spPr>
        <p:txBody>
          <a:bodyPr vert="horz" wrap="square" lIns="0" tIns="0" rIns="0" bIns="0" rtlCol="0">
            <a:spAutoFit/>
          </a:bodyPr>
          <a:lstStyle/>
          <a:p>
            <a:pPr marL="34290" marR="166370" indent="-2540" algn="ctr"/>
            <a:r>
              <a:rPr sz="1600" spc="-130" dirty="0">
                <a:solidFill>
                  <a:srgbClr val="FFFFFF"/>
                </a:solidFill>
                <a:latin typeface="Calibri"/>
                <a:cs typeface="Calibri"/>
              </a:rPr>
              <a:t>L</a:t>
            </a:r>
            <a:r>
              <a:rPr sz="1600" spc="-120" dirty="0">
                <a:solidFill>
                  <a:srgbClr val="FFFFFF"/>
                </a:solidFill>
                <a:latin typeface="Calibri"/>
                <a:cs typeface="Calibri"/>
              </a:rPr>
              <a:t>’</a:t>
            </a:r>
            <a:r>
              <a:rPr sz="1600" spc="-15" dirty="0">
                <a:solidFill>
                  <a:srgbClr val="FFFFFF"/>
                </a:solidFill>
                <a:latin typeface="Calibri"/>
                <a:cs typeface="Calibri"/>
              </a:rPr>
              <a:t>e</a:t>
            </a:r>
            <a:r>
              <a:rPr sz="1600" spc="-10" dirty="0">
                <a:solidFill>
                  <a:srgbClr val="FFFFFF"/>
                </a:solidFill>
                <a:latin typeface="Calibri"/>
                <a:cs typeface="Calibri"/>
              </a:rPr>
              <a:t>n</a:t>
            </a:r>
            <a:r>
              <a:rPr sz="1600" spc="-15" dirty="0">
                <a:solidFill>
                  <a:srgbClr val="FFFFFF"/>
                </a:solidFill>
                <a:latin typeface="Calibri"/>
                <a:cs typeface="Calibri"/>
              </a:rPr>
              <a:t>sem</a:t>
            </a:r>
            <a:r>
              <a:rPr sz="1600" spc="-10" dirty="0">
                <a:solidFill>
                  <a:srgbClr val="FFFFFF"/>
                </a:solidFill>
                <a:latin typeface="Calibri"/>
                <a:cs typeface="Calibri"/>
              </a:rPr>
              <a:t>b</a:t>
            </a:r>
            <a:r>
              <a:rPr sz="1600" dirty="0">
                <a:solidFill>
                  <a:srgbClr val="FFFFFF"/>
                </a:solidFill>
                <a:latin typeface="Calibri"/>
                <a:cs typeface="Calibri"/>
              </a:rPr>
              <a:t>l</a:t>
            </a:r>
            <a:r>
              <a:rPr sz="1600" spc="-10" dirty="0">
                <a:solidFill>
                  <a:srgbClr val="FFFFFF"/>
                </a:solidFill>
                <a:latin typeface="Calibri"/>
                <a:cs typeface="Calibri"/>
              </a:rPr>
              <a:t>e</a:t>
            </a:r>
            <a:r>
              <a:rPr sz="1600" spc="20" dirty="0">
                <a:solidFill>
                  <a:srgbClr val="FFFFFF"/>
                </a:solidFill>
                <a:latin typeface="Calibri"/>
                <a:cs typeface="Calibri"/>
              </a:rPr>
              <a:t> </a:t>
            </a:r>
            <a:r>
              <a:rPr sz="1600" spc="-10" dirty="0">
                <a:solidFill>
                  <a:srgbClr val="FFFFFF"/>
                </a:solidFill>
                <a:latin typeface="Calibri"/>
                <a:cs typeface="Calibri"/>
              </a:rPr>
              <a:t>de</a:t>
            </a:r>
            <a:r>
              <a:rPr sz="1600" spc="5" dirty="0">
                <a:solidFill>
                  <a:srgbClr val="FFFFFF"/>
                </a:solidFill>
                <a:latin typeface="Calibri"/>
                <a:cs typeface="Calibri"/>
              </a:rPr>
              <a:t> </a:t>
            </a:r>
            <a:r>
              <a:rPr sz="1600" dirty="0">
                <a:solidFill>
                  <a:srgbClr val="FFFFFF"/>
                </a:solidFill>
                <a:latin typeface="Calibri"/>
                <a:cs typeface="Calibri"/>
              </a:rPr>
              <a:t>l</a:t>
            </a:r>
            <a:r>
              <a:rPr sz="1600" spc="-120" dirty="0">
                <a:solidFill>
                  <a:srgbClr val="FFFFFF"/>
                </a:solidFill>
                <a:latin typeface="Calibri"/>
                <a:cs typeface="Calibri"/>
              </a:rPr>
              <a:t>’</a:t>
            </a:r>
            <a:r>
              <a:rPr sz="1600" spc="-15" dirty="0">
                <a:solidFill>
                  <a:srgbClr val="FFFFFF"/>
                </a:solidFill>
                <a:latin typeface="Calibri"/>
                <a:cs typeface="Calibri"/>
              </a:rPr>
              <a:t>é</a:t>
            </a:r>
            <a:r>
              <a:rPr sz="1600" spc="-10" dirty="0">
                <a:solidFill>
                  <a:srgbClr val="FFFFFF"/>
                </a:solidFill>
                <a:latin typeface="Calibri"/>
                <a:cs typeface="Calibri"/>
              </a:rPr>
              <a:t>qu</a:t>
            </a:r>
            <a:r>
              <a:rPr sz="1600" dirty="0">
                <a:solidFill>
                  <a:srgbClr val="FFFFFF"/>
                </a:solidFill>
                <a:latin typeface="Calibri"/>
                <a:cs typeface="Calibri"/>
              </a:rPr>
              <a:t>i</a:t>
            </a:r>
            <a:r>
              <a:rPr sz="1600" spc="-10" dirty="0">
                <a:solidFill>
                  <a:srgbClr val="FFFFFF"/>
                </a:solidFill>
                <a:latin typeface="Calibri"/>
                <a:cs typeface="Calibri"/>
              </a:rPr>
              <a:t>pe</a:t>
            </a:r>
            <a:r>
              <a:rPr sz="1600" spc="-20" dirty="0">
                <a:solidFill>
                  <a:srgbClr val="FFFFFF"/>
                </a:solidFill>
                <a:latin typeface="Calibri"/>
                <a:cs typeface="Calibri"/>
              </a:rPr>
              <a:t> </a:t>
            </a:r>
            <a:r>
              <a:rPr sz="1600" spc="-10" dirty="0">
                <a:solidFill>
                  <a:srgbClr val="FFFFFF"/>
                </a:solidFill>
                <a:latin typeface="Calibri"/>
                <a:cs typeface="Calibri"/>
              </a:rPr>
              <a:t>d</a:t>
            </a:r>
            <a:r>
              <a:rPr sz="1600" spc="-114" dirty="0">
                <a:solidFill>
                  <a:srgbClr val="FFFFFF"/>
                </a:solidFill>
                <a:latin typeface="Calibri"/>
                <a:cs typeface="Calibri"/>
              </a:rPr>
              <a:t>’</a:t>
            </a:r>
            <a:r>
              <a:rPr sz="1600" spc="-25" dirty="0">
                <a:solidFill>
                  <a:srgbClr val="FFFFFF"/>
                </a:solidFill>
                <a:latin typeface="Calibri"/>
                <a:cs typeface="Calibri"/>
              </a:rPr>
              <a:t>é</a:t>
            </a:r>
            <a:r>
              <a:rPr sz="1600" spc="-35" dirty="0">
                <a:solidFill>
                  <a:srgbClr val="FFFFFF"/>
                </a:solidFill>
                <a:latin typeface="Calibri"/>
                <a:cs typeface="Calibri"/>
              </a:rPr>
              <a:t>v</a:t>
            </a:r>
            <a:r>
              <a:rPr sz="1600" spc="-10" dirty="0">
                <a:solidFill>
                  <a:srgbClr val="FFFFFF"/>
                </a:solidFill>
                <a:latin typeface="Calibri"/>
                <a:cs typeface="Calibri"/>
              </a:rPr>
              <a:t>a</a:t>
            </a:r>
            <a:r>
              <a:rPr sz="1600" dirty="0">
                <a:solidFill>
                  <a:srgbClr val="FFFFFF"/>
                </a:solidFill>
                <a:latin typeface="Calibri"/>
                <a:cs typeface="Calibri"/>
              </a:rPr>
              <a:t>l</a:t>
            </a:r>
            <a:r>
              <a:rPr sz="1600" spc="-10" dirty="0">
                <a:solidFill>
                  <a:srgbClr val="FFFFFF"/>
                </a:solidFill>
                <a:latin typeface="Calibri"/>
                <a:cs typeface="Calibri"/>
              </a:rPr>
              <a:t>u</a:t>
            </a:r>
            <a:r>
              <a:rPr sz="1600" spc="-20" dirty="0">
                <a:solidFill>
                  <a:srgbClr val="FFFFFF"/>
                </a:solidFill>
                <a:latin typeface="Calibri"/>
                <a:cs typeface="Calibri"/>
              </a:rPr>
              <a:t>a</a:t>
            </a:r>
            <a:r>
              <a:rPr sz="1600" dirty="0">
                <a:solidFill>
                  <a:srgbClr val="FFFFFF"/>
                </a:solidFill>
                <a:latin typeface="Calibri"/>
                <a:cs typeface="Calibri"/>
              </a:rPr>
              <a:t>ti</a:t>
            </a:r>
            <a:r>
              <a:rPr sz="1600" spc="-15" dirty="0">
                <a:solidFill>
                  <a:srgbClr val="FFFFFF"/>
                </a:solidFill>
                <a:latin typeface="Calibri"/>
                <a:cs typeface="Calibri"/>
              </a:rPr>
              <a:t>o</a:t>
            </a:r>
            <a:r>
              <a:rPr sz="1600" spc="-10" dirty="0">
                <a:solidFill>
                  <a:srgbClr val="FFFFFF"/>
                </a:solidFill>
                <a:latin typeface="Calibri"/>
                <a:cs typeface="Calibri"/>
              </a:rPr>
              <a:t>n</a:t>
            </a:r>
            <a:r>
              <a:rPr sz="1600" spc="-15" dirty="0">
                <a:solidFill>
                  <a:srgbClr val="FFFFFF"/>
                </a:solidFill>
                <a:latin typeface="Calibri"/>
                <a:cs typeface="Calibri"/>
              </a:rPr>
              <a:t> </a:t>
            </a:r>
            <a:r>
              <a:rPr sz="1600" spc="-10" dirty="0">
                <a:solidFill>
                  <a:srgbClr val="FFFFFF"/>
                </a:solidFill>
                <a:latin typeface="Calibri"/>
                <a:cs typeface="Calibri"/>
              </a:rPr>
              <a:t>de</a:t>
            </a:r>
            <a:r>
              <a:rPr sz="1600" spc="-5" dirty="0">
                <a:solidFill>
                  <a:srgbClr val="FFFFFF"/>
                </a:solidFill>
                <a:latin typeface="Calibri"/>
                <a:cs typeface="Calibri"/>
              </a:rPr>
              <a:t> </a:t>
            </a:r>
            <a:r>
              <a:rPr sz="1600" dirty="0">
                <a:solidFill>
                  <a:srgbClr val="FFFFFF"/>
                </a:solidFill>
                <a:latin typeface="Calibri"/>
                <a:cs typeface="Calibri"/>
              </a:rPr>
              <a:t>l</a:t>
            </a:r>
            <a:r>
              <a:rPr sz="1600" spc="-10" dirty="0">
                <a:solidFill>
                  <a:srgbClr val="FFFFFF"/>
                </a:solidFill>
                <a:latin typeface="Calibri"/>
                <a:cs typeface="Calibri"/>
              </a:rPr>
              <a:t>a</a:t>
            </a:r>
            <a:r>
              <a:rPr sz="1600" spc="-15" dirty="0">
                <a:solidFill>
                  <a:srgbClr val="FFFFFF"/>
                </a:solidFill>
                <a:latin typeface="Calibri"/>
                <a:cs typeface="Calibri"/>
              </a:rPr>
              <a:t> </a:t>
            </a:r>
            <a:r>
              <a:rPr sz="1600" spc="-10" dirty="0">
                <a:solidFill>
                  <a:srgbClr val="FFFFFF"/>
                </a:solidFill>
                <a:latin typeface="Calibri"/>
                <a:cs typeface="Calibri"/>
              </a:rPr>
              <a:t>P</a:t>
            </a:r>
            <a:r>
              <a:rPr sz="1600" spc="-40" dirty="0">
                <a:solidFill>
                  <a:srgbClr val="FFFFFF"/>
                </a:solidFill>
                <a:latin typeface="Calibri"/>
                <a:cs typeface="Calibri"/>
              </a:rPr>
              <a:t>r</a:t>
            </a:r>
            <a:r>
              <a:rPr sz="1600" spc="-15" dirty="0">
                <a:solidFill>
                  <a:srgbClr val="FFFFFF"/>
                </a:solidFill>
                <a:latin typeface="Calibri"/>
                <a:cs typeface="Calibri"/>
              </a:rPr>
              <a:t>oc</a:t>
            </a:r>
            <a:r>
              <a:rPr sz="1600" spc="-10" dirty="0">
                <a:solidFill>
                  <a:srgbClr val="FFFFFF"/>
                </a:solidFill>
                <a:latin typeface="Calibri"/>
                <a:cs typeface="Calibri"/>
              </a:rPr>
              <a:t>ha</a:t>
            </a:r>
            <a:r>
              <a:rPr sz="1600" dirty="0">
                <a:solidFill>
                  <a:srgbClr val="FFFFFF"/>
                </a:solidFill>
                <a:latin typeface="Calibri"/>
                <a:cs typeface="Calibri"/>
              </a:rPr>
              <a:t>i</a:t>
            </a:r>
            <a:r>
              <a:rPr sz="1600" spc="-10" dirty="0">
                <a:solidFill>
                  <a:srgbClr val="FFFFFF"/>
                </a:solidFill>
                <a:latin typeface="Calibri"/>
                <a:cs typeface="Calibri"/>
              </a:rPr>
              <a:t>ne</a:t>
            </a:r>
            <a:r>
              <a:rPr sz="1600" spc="5" dirty="0">
                <a:solidFill>
                  <a:srgbClr val="FFFFFF"/>
                </a:solidFill>
                <a:latin typeface="Calibri"/>
                <a:cs typeface="Calibri"/>
              </a:rPr>
              <a:t> </a:t>
            </a:r>
            <a:r>
              <a:rPr sz="1600" spc="-20" dirty="0">
                <a:solidFill>
                  <a:srgbClr val="FFFFFF"/>
                </a:solidFill>
                <a:latin typeface="Calibri"/>
                <a:cs typeface="Calibri"/>
              </a:rPr>
              <a:t>g</a:t>
            </a:r>
            <a:r>
              <a:rPr sz="1600" spc="-15" dirty="0">
                <a:solidFill>
                  <a:srgbClr val="FFFFFF"/>
                </a:solidFill>
                <a:latin typeface="Calibri"/>
                <a:cs typeface="Calibri"/>
              </a:rPr>
              <a:t>é</a:t>
            </a:r>
            <a:r>
              <a:rPr sz="1600" spc="-10" dirty="0">
                <a:solidFill>
                  <a:srgbClr val="FFFFFF"/>
                </a:solidFill>
                <a:latin typeface="Calibri"/>
                <a:cs typeface="Calibri"/>
              </a:rPr>
              <a:t>n</a:t>
            </a:r>
            <a:r>
              <a:rPr sz="1600" spc="-15" dirty="0">
                <a:solidFill>
                  <a:srgbClr val="FFFFFF"/>
                </a:solidFill>
                <a:latin typeface="Calibri"/>
                <a:cs typeface="Calibri"/>
              </a:rPr>
              <a:t>é</a:t>
            </a:r>
            <a:r>
              <a:rPr sz="1600" spc="-55" dirty="0">
                <a:solidFill>
                  <a:srgbClr val="FFFFFF"/>
                </a:solidFill>
                <a:latin typeface="Calibri"/>
                <a:cs typeface="Calibri"/>
              </a:rPr>
              <a:t>r</a:t>
            </a:r>
            <a:r>
              <a:rPr sz="1600" spc="-20" dirty="0">
                <a:solidFill>
                  <a:srgbClr val="FFFFFF"/>
                </a:solidFill>
                <a:latin typeface="Calibri"/>
                <a:cs typeface="Calibri"/>
              </a:rPr>
              <a:t>a</a:t>
            </a:r>
            <a:r>
              <a:rPr sz="1600" dirty="0">
                <a:solidFill>
                  <a:srgbClr val="FFFFFF"/>
                </a:solidFill>
                <a:latin typeface="Calibri"/>
                <a:cs typeface="Calibri"/>
              </a:rPr>
              <a:t>ti</a:t>
            </a:r>
            <a:r>
              <a:rPr sz="1600" spc="-15" dirty="0">
                <a:solidFill>
                  <a:srgbClr val="FFFFFF"/>
                </a:solidFill>
                <a:latin typeface="Calibri"/>
                <a:cs typeface="Calibri"/>
              </a:rPr>
              <a:t>o</a:t>
            </a:r>
            <a:r>
              <a:rPr sz="1600" spc="-10" dirty="0">
                <a:solidFill>
                  <a:srgbClr val="FFFFFF"/>
                </a:solidFill>
                <a:latin typeface="Calibri"/>
                <a:cs typeface="Calibri"/>
              </a:rPr>
              <a:t>n</a:t>
            </a:r>
            <a:r>
              <a:rPr sz="1600" spc="10" dirty="0">
                <a:solidFill>
                  <a:srgbClr val="FFFFFF"/>
                </a:solidFill>
                <a:latin typeface="Calibri"/>
                <a:cs typeface="Calibri"/>
              </a:rPr>
              <a:t> </a:t>
            </a:r>
            <a:r>
              <a:rPr sz="1600" spc="-10" dirty="0">
                <a:solidFill>
                  <a:srgbClr val="FFFFFF"/>
                </a:solidFill>
                <a:latin typeface="Calibri"/>
                <a:cs typeface="Calibri"/>
              </a:rPr>
              <a:t>d</a:t>
            </a:r>
            <a:r>
              <a:rPr sz="1600" spc="-15" dirty="0">
                <a:solidFill>
                  <a:srgbClr val="FFFFFF"/>
                </a:solidFill>
                <a:latin typeface="Calibri"/>
                <a:cs typeface="Calibri"/>
              </a:rPr>
              <a:t>e</a:t>
            </a:r>
            <a:r>
              <a:rPr sz="1600" spc="-10" dirty="0">
                <a:solidFill>
                  <a:srgbClr val="FFFFFF"/>
                </a:solidFill>
                <a:latin typeface="Calibri"/>
                <a:cs typeface="Calibri"/>
              </a:rPr>
              <a:t>s</a:t>
            </a:r>
            <a:r>
              <a:rPr sz="1600" spc="-5" dirty="0">
                <a:solidFill>
                  <a:srgbClr val="FFFFFF"/>
                </a:solidFill>
                <a:latin typeface="Calibri"/>
                <a:cs typeface="Calibri"/>
              </a:rPr>
              <a:t> </a:t>
            </a:r>
            <a:r>
              <a:rPr sz="1600" spc="-15" dirty="0">
                <a:solidFill>
                  <a:srgbClr val="FFFFFF"/>
                </a:solidFill>
                <a:latin typeface="Calibri"/>
                <a:cs typeface="Calibri"/>
              </a:rPr>
              <a:t>R</a:t>
            </a:r>
            <a:r>
              <a:rPr sz="1600" spc="-10" dirty="0">
                <a:solidFill>
                  <a:srgbClr val="FFFFFF"/>
                </a:solidFill>
                <a:latin typeface="Calibri"/>
                <a:cs typeface="Calibri"/>
              </a:rPr>
              <a:t>H</a:t>
            </a:r>
            <a:r>
              <a:rPr sz="1600" spc="20" dirty="0">
                <a:solidFill>
                  <a:srgbClr val="FFFFFF"/>
                </a:solidFill>
                <a:latin typeface="Calibri"/>
                <a:cs typeface="Calibri"/>
              </a:rPr>
              <a:t> </a:t>
            </a:r>
            <a:r>
              <a:rPr sz="1600" spc="-25" dirty="0">
                <a:solidFill>
                  <a:srgbClr val="FFFFFF"/>
                </a:solidFill>
                <a:latin typeface="Calibri"/>
                <a:cs typeface="Calibri"/>
              </a:rPr>
              <a:t>e</a:t>
            </a:r>
            <a:r>
              <a:rPr sz="1600" spc="-10" dirty="0">
                <a:solidFill>
                  <a:srgbClr val="FFFFFF"/>
                </a:solidFill>
                <a:latin typeface="Calibri"/>
                <a:cs typeface="Calibri"/>
              </a:rPr>
              <a:t>t</a:t>
            </a:r>
            <a:r>
              <a:rPr sz="1600" spc="15" dirty="0">
                <a:solidFill>
                  <a:srgbClr val="FFFFFF"/>
                </a:solidFill>
                <a:latin typeface="Calibri"/>
                <a:cs typeface="Calibri"/>
              </a:rPr>
              <a:t> </a:t>
            </a:r>
            <a:r>
              <a:rPr sz="1600" spc="-10" dirty="0">
                <a:solidFill>
                  <a:srgbClr val="FFFFFF"/>
                </a:solidFill>
                <a:latin typeface="Calibri"/>
                <a:cs typeface="Calibri"/>
              </a:rPr>
              <a:t>de</a:t>
            </a:r>
            <a:r>
              <a:rPr sz="1600" spc="5" dirty="0">
                <a:solidFill>
                  <a:srgbClr val="FFFFFF"/>
                </a:solidFill>
                <a:latin typeface="Calibri"/>
                <a:cs typeface="Calibri"/>
              </a:rPr>
              <a:t> </a:t>
            </a:r>
            <a:r>
              <a:rPr sz="1600" dirty="0">
                <a:solidFill>
                  <a:srgbClr val="FFFFFF"/>
                </a:solidFill>
                <a:latin typeface="Calibri"/>
                <a:cs typeface="Calibri"/>
              </a:rPr>
              <a:t>l</a:t>
            </a:r>
            <a:r>
              <a:rPr sz="1600" spc="-10" dirty="0">
                <a:solidFill>
                  <a:srgbClr val="FFFFFF"/>
                </a:solidFill>
                <a:latin typeface="Calibri"/>
                <a:cs typeface="Calibri"/>
              </a:rPr>
              <a:t>a</a:t>
            </a:r>
            <a:r>
              <a:rPr sz="1600" spc="-25" dirty="0">
                <a:solidFill>
                  <a:srgbClr val="FFFFFF"/>
                </a:solidFill>
                <a:latin typeface="Calibri"/>
                <a:cs typeface="Calibri"/>
              </a:rPr>
              <a:t> </a:t>
            </a:r>
            <a:r>
              <a:rPr sz="1600" spc="-10" dirty="0" err="1">
                <a:solidFill>
                  <a:srgbClr val="FFFFFF"/>
                </a:solidFill>
                <a:latin typeface="Calibri"/>
                <a:cs typeface="Calibri"/>
              </a:rPr>
              <a:t>p</a:t>
            </a:r>
            <a:r>
              <a:rPr sz="1600" spc="-35" dirty="0" err="1">
                <a:solidFill>
                  <a:srgbClr val="FFFFFF"/>
                </a:solidFill>
                <a:latin typeface="Calibri"/>
                <a:cs typeface="Calibri"/>
              </a:rPr>
              <a:t>a</a:t>
            </a:r>
            <a:r>
              <a:rPr sz="1600" spc="-40" dirty="0" err="1">
                <a:solidFill>
                  <a:srgbClr val="FFFFFF"/>
                </a:solidFill>
                <a:latin typeface="Calibri"/>
                <a:cs typeface="Calibri"/>
              </a:rPr>
              <a:t>y</a:t>
            </a:r>
            <a:r>
              <a:rPr sz="1600" spc="-10" dirty="0" err="1">
                <a:solidFill>
                  <a:srgbClr val="FFFFFF"/>
                </a:solidFill>
                <a:latin typeface="Calibri"/>
                <a:cs typeface="Calibri"/>
              </a:rPr>
              <a:t>e</a:t>
            </a:r>
            <a:r>
              <a:rPr sz="1600" spc="5" dirty="0">
                <a:solidFill>
                  <a:srgbClr val="FFFFFF"/>
                </a:solidFill>
                <a:latin typeface="Calibri"/>
                <a:cs typeface="Calibri"/>
              </a:rPr>
              <a:t> </a:t>
            </a:r>
            <a:r>
              <a:rPr lang="en-CA" sz="1600" spc="5" dirty="0" smtClean="0">
                <a:solidFill>
                  <a:srgbClr val="FFFFFF"/>
                </a:solidFill>
                <a:latin typeface="Calibri"/>
                <a:cs typeface="Calibri"/>
              </a:rPr>
              <a:t> </a:t>
            </a:r>
            <a:r>
              <a:rPr lang="en-CA" sz="1600" spc="5" dirty="0" err="1" smtClean="0">
                <a:solidFill>
                  <a:srgbClr val="FFFFFF"/>
                </a:solidFill>
                <a:latin typeface="Calibri"/>
                <a:cs typeface="Calibri"/>
              </a:rPr>
              <a:t>est</a:t>
            </a:r>
            <a:r>
              <a:rPr sz="1600" spc="25" dirty="0" smtClean="0">
                <a:solidFill>
                  <a:srgbClr val="FFFFFF"/>
                </a:solidFill>
                <a:latin typeface="Calibri"/>
                <a:cs typeface="Calibri"/>
              </a:rPr>
              <a:t> </a:t>
            </a:r>
            <a:r>
              <a:rPr sz="1600" spc="-10" dirty="0">
                <a:solidFill>
                  <a:srgbClr val="FFFFFF"/>
                </a:solidFill>
                <a:latin typeface="Calibri"/>
                <a:cs typeface="Calibri"/>
              </a:rPr>
              <a:t>une</a:t>
            </a:r>
            <a:r>
              <a:rPr sz="1600" spc="-5" dirty="0">
                <a:solidFill>
                  <a:srgbClr val="FFFFFF"/>
                </a:solidFill>
                <a:latin typeface="Calibri"/>
                <a:cs typeface="Calibri"/>
              </a:rPr>
              <a:t> </a:t>
            </a:r>
            <a:r>
              <a:rPr sz="1600" spc="-15" dirty="0">
                <a:solidFill>
                  <a:srgbClr val="FFFFFF"/>
                </a:solidFill>
                <a:latin typeface="Calibri"/>
                <a:cs typeface="Calibri"/>
              </a:rPr>
              <a:t>é</a:t>
            </a:r>
            <a:r>
              <a:rPr sz="1600" spc="-10" dirty="0">
                <a:solidFill>
                  <a:srgbClr val="FFFFFF"/>
                </a:solidFill>
                <a:latin typeface="Calibri"/>
                <a:cs typeface="Calibri"/>
              </a:rPr>
              <a:t>qu</a:t>
            </a:r>
            <a:r>
              <a:rPr sz="1600" dirty="0">
                <a:solidFill>
                  <a:srgbClr val="FFFFFF"/>
                </a:solidFill>
                <a:latin typeface="Calibri"/>
                <a:cs typeface="Calibri"/>
              </a:rPr>
              <a:t>i</a:t>
            </a:r>
            <a:r>
              <a:rPr sz="1600" spc="-10" dirty="0">
                <a:solidFill>
                  <a:srgbClr val="FFFFFF"/>
                </a:solidFill>
                <a:latin typeface="Calibri"/>
                <a:cs typeface="Calibri"/>
              </a:rPr>
              <a:t>pe</a:t>
            </a:r>
            <a:r>
              <a:rPr sz="1600" spc="-5" dirty="0">
                <a:solidFill>
                  <a:srgbClr val="FFFFFF"/>
                </a:solidFill>
                <a:latin typeface="Calibri"/>
                <a:cs typeface="Calibri"/>
              </a:rPr>
              <a:t> </a:t>
            </a:r>
            <a:r>
              <a:rPr sz="1600" spc="-20" dirty="0">
                <a:solidFill>
                  <a:srgbClr val="FFFFFF"/>
                </a:solidFill>
                <a:latin typeface="Calibri"/>
                <a:cs typeface="Calibri"/>
              </a:rPr>
              <a:t>m</a:t>
            </a:r>
            <a:r>
              <a:rPr sz="1600" spc="-10" dirty="0">
                <a:solidFill>
                  <a:srgbClr val="FFFFFF"/>
                </a:solidFill>
                <a:latin typeface="Calibri"/>
                <a:cs typeface="Calibri"/>
              </a:rPr>
              <a:t>u</a:t>
            </a:r>
            <a:r>
              <a:rPr sz="1600" dirty="0">
                <a:solidFill>
                  <a:srgbClr val="FFFFFF"/>
                </a:solidFill>
                <a:latin typeface="Calibri"/>
                <a:cs typeface="Calibri"/>
              </a:rPr>
              <a:t>lti</a:t>
            </a:r>
            <a:r>
              <a:rPr sz="1600" spc="-10" dirty="0">
                <a:solidFill>
                  <a:srgbClr val="FFFFFF"/>
                </a:solidFill>
                <a:latin typeface="Calibri"/>
                <a:cs typeface="Calibri"/>
              </a:rPr>
              <a:t>d</a:t>
            </a:r>
            <a:r>
              <a:rPr sz="1600" dirty="0">
                <a:solidFill>
                  <a:srgbClr val="FFFFFF"/>
                </a:solidFill>
                <a:latin typeface="Calibri"/>
                <a:cs typeface="Calibri"/>
              </a:rPr>
              <a:t>i</a:t>
            </a:r>
            <a:r>
              <a:rPr sz="1600" spc="-15" dirty="0">
                <a:solidFill>
                  <a:srgbClr val="FFFFFF"/>
                </a:solidFill>
                <a:latin typeface="Calibri"/>
                <a:cs typeface="Calibri"/>
              </a:rPr>
              <a:t>sc</a:t>
            </a:r>
            <a:r>
              <a:rPr sz="1600" dirty="0">
                <a:solidFill>
                  <a:srgbClr val="FFFFFF"/>
                </a:solidFill>
                <a:latin typeface="Calibri"/>
                <a:cs typeface="Calibri"/>
              </a:rPr>
              <a:t>i</a:t>
            </a:r>
            <a:r>
              <a:rPr sz="1600" spc="-10" dirty="0">
                <a:solidFill>
                  <a:srgbClr val="FFFFFF"/>
                </a:solidFill>
                <a:latin typeface="Calibri"/>
                <a:cs typeface="Calibri"/>
              </a:rPr>
              <a:t>p</a:t>
            </a:r>
            <a:r>
              <a:rPr sz="1600" spc="-15" dirty="0">
                <a:solidFill>
                  <a:srgbClr val="FFFFFF"/>
                </a:solidFill>
                <a:latin typeface="Calibri"/>
                <a:cs typeface="Calibri"/>
              </a:rPr>
              <a:t>li</a:t>
            </a:r>
            <a:r>
              <a:rPr sz="1600" spc="-10" dirty="0">
                <a:solidFill>
                  <a:srgbClr val="FFFFFF"/>
                </a:solidFill>
                <a:latin typeface="Calibri"/>
                <a:cs typeface="Calibri"/>
              </a:rPr>
              <a:t>n</a:t>
            </a:r>
            <a:r>
              <a:rPr sz="1600" spc="-20" dirty="0">
                <a:solidFill>
                  <a:srgbClr val="FFFFFF"/>
                </a:solidFill>
                <a:latin typeface="Calibri"/>
                <a:cs typeface="Calibri"/>
              </a:rPr>
              <a:t>a</a:t>
            </a:r>
            <a:r>
              <a:rPr sz="1600" dirty="0">
                <a:solidFill>
                  <a:srgbClr val="FFFFFF"/>
                </a:solidFill>
                <a:latin typeface="Calibri"/>
                <a:cs typeface="Calibri"/>
              </a:rPr>
              <a:t>i</a:t>
            </a:r>
            <a:r>
              <a:rPr sz="1600" spc="-40" dirty="0">
                <a:solidFill>
                  <a:srgbClr val="FFFFFF"/>
                </a:solidFill>
                <a:latin typeface="Calibri"/>
                <a:cs typeface="Calibri"/>
              </a:rPr>
              <a:t>r</a:t>
            </a:r>
            <a:r>
              <a:rPr sz="1600" spc="-10" dirty="0">
                <a:solidFill>
                  <a:srgbClr val="FFFFFF"/>
                </a:solidFill>
                <a:latin typeface="Calibri"/>
                <a:cs typeface="Calibri"/>
              </a:rPr>
              <a:t>e</a:t>
            </a:r>
            <a:r>
              <a:rPr sz="1600" spc="-20" dirty="0">
                <a:solidFill>
                  <a:srgbClr val="FFFFFF"/>
                </a:solidFill>
                <a:latin typeface="Calibri"/>
                <a:cs typeface="Calibri"/>
              </a:rPr>
              <a:t> </a:t>
            </a:r>
            <a:r>
              <a:rPr sz="1600" spc="-25" dirty="0">
                <a:solidFill>
                  <a:srgbClr val="FFFFFF"/>
                </a:solidFill>
                <a:latin typeface="Calibri"/>
                <a:cs typeface="Calibri"/>
              </a:rPr>
              <a:t>e</a:t>
            </a:r>
            <a:r>
              <a:rPr sz="1600" spc="-10" dirty="0">
                <a:solidFill>
                  <a:srgbClr val="FFFFFF"/>
                </a:solidFill>
                <a:latin typeface="Calibri"/>
                <a:cs typeface="Calibri"/>
              </a:rPr>
              <a:t>t</a:t>
            </a:r>
            <a:r>
              <a:rPr sz="1600" spc="15" dirty="0">
                <a:solidFill>
                  <a:srgbClr val="FFFFFF"/>
                </a:solidFill>
                <a:latin typeface="Calibri"/>
                <a:cs typeface="Calibri"/>
              </a:rPr>
              <a:t> </a:t>
            </a:r>
            <a:r>
              <a:rPr sz="1600" spc="-10" dirty="0">
                <a:solidFill>
                  <a:srgbClr val="FFFFFF"/>
                </a:solidFill>
                <a:latin typeface="Calibri"/>
                <a:cs typeface="Calibri"/>
              </a:rPr>
              <a:t>d</a:t>
            </a:r>
            <a:r>
              <a:rPr sz="1600" spc="-15" dirty="0">
                <a:solidFill>
                  <a:srgbClr val="FFFFFF"/>
                </a:solidFill>
                <a:latin typeface="Calibri"/>
                <a:cs typeface="Calibri"/>
              </a:rPr>
              <a:t>e</a:t>
            </a:r>
            <a:r>
              <a:rPr sz="1600" spc="-10" dirty="0">
                <a:solidFill>
                  <a:srgbClr val="FFFFFF"/>
                </a:solidFill>
                <a:latin typeface="Calibri"/>
                <a:cs typeface="Calibri"/>
              </a:rPr>
              <a:t>s</a:t>
            </a:r>
            <a:r>
              <a:rPr sz="1600" spc="-5" dirty="0">
                <a:solidFill>
                  <a:srgbClr val="FFFFFF"/>
                </a:solidFill>
                <a:latin typeface="Calibri"/>
                <a:cs typeface="Calibri"/>
              </a:rPr>
              <a:t> </a:t>
            </a:r>
            <a:r>
              <a:rPr sz="1600" spc="-15" dirty="0">
                <a:solidFill>
                  <a:srgbClr val="FFFFFF"/>
                </a:solidFill>
                <a:latin typeface="Calibri"/>
                <a:cs typeface="Calibri"/>
              </a:rPr>
              <a:t>c</a:t>
            </a:r>
            <a:r>
              <a:rPr sz="1600" spc="-10" dirty="0">
                <a:solidFill>
                  <a:srgbClr val="FFFFFF"/>
                </a:solidFill>
                <a:latin typeface="Calibri"/>
                <a:cs typeface="Calibri"/>
              </a:rPr>
              <a:t>han</a:t>
            </a:r>
            <a:r>
              <a:rPr sz="1600" spc="-20" dirty="0">
                <a:solidFill>
                  <a:srgbClr val="FFFFFF"/>
                </a:solidFill>
                <a:latin typeface="Calibri"/>
                <a:cs typeface="Calibri"/>
              </a:rPr>
              <a:t>g</a:t>
            </a:r>
            <a:r>
              <a:rPr sz="1600" spc="-15" dirty="0">
                <a:solidFill>
                  <a:srgbClr val="FFFFFF"/>
                </a:solidFill>
                <a:latin typeface="Calibri"/>
                <a:cs typeface="Calibri"/>
              </a:rPr>
              <a:t>eme</a:t>
            </a:r>
            <a:r>
              <a:rPr sz="1600" spc="-25" dirty="0">
                <a:solidFill>
                  <a:srgbClr val="FFFFFF"/>
                </a:solidFill>
                <a:latin typeface="Calibri"/>
                <a:cs typeface="Calibri"/>
              </a:rPr>
              <a:t>n</a:t>
            </a:r>
            <a:r>
              <a:rPr sz="1600" spc="-5" dirty="0">
                <a:solidFill>
                  <a:srgbClr val="FFFFFF"/>
                </a:solidFill>
                <a:latin typeface="Calibri"/>
                <a:cs typeface="Calibri"/>
              </a:rPr>
              <a:t>t</a:t>
            </a:r>
            <a:r>
              <a:rPr sz="1600" spc="-10" dirty="0">
                <a:solidFill>
                  <a:srgbClr val="FFFFFF"/>
                </a:solidFill>
                <a:latin typeface="Calibri"/>
                <a:cs typeface="Calibri"/>
              </a:rPr>
              <a:t>s</a:t>
            </a:r>
            <a:r>
              <a:rPr sz="1600" spc="-5" dirty="0">
                <a:solidFill>
                  <a:srgbClr val="FFFFFF"/>
                </a:solidFill>
                <a:latin typeface="Calibri"/>
                <a:cs typeface="Calibri"/>
              </a:rPr>
              <a:t> </a:t>
            </a:r>
            <a:r>
              <a:rPr sz="1600" spc="-10" dirty="0">
                <a:solidFill>
                  <a:srgbClr val="FFFFFF"/>
                </a:solidFill>
                <a:latin typeface="Calibri"/>
                <a:cs typeface="Calibri"/>
              </a:rPr>
              <a:t>p</a:t>
            </a:r>
            <a:r>
              <a:rPr sz="1600" spc="-15" dirty="0">
                <a:solidFill>
                  <a:srgbClr val="FFFFFF"/>
                </a:solidFill>
                <a:latin typeface="Calibri"/>
                <a:cs typeface="Calibri"/>
              </a:rPr>
              <a:t>e</a:t>
            </a:r>
            <a:r>
              <a:rPr sz="1600" spc="-10" dirty="0">
                <a:solidFill>
                  <a:srgbClr val="FFFFFF"/>
                </a:solidFill>
                <a:latin typeface="Calibri"/>
                <a:cs typeface="Calibri"/>
              </a:rPr>
              <a:t>u</a:t>
            </a:r>
            <a:r>
              <a:rPr sz="1600" spc="-25" dirty="0">
                <a:solidFill>
                  <a:srgbClr val="FFFFFF"/>
                </a:solidFill>
                <a:latin typeface="Calibri"/>
                <a:cs typeface="Calibri"/>
              </a:rPr>
              <a:t>v</a:t>
            </a:r>
            <a:r>
              <a:rPr sz="1600" spc="-15" dirty="0">
                <a:solidFill>
                  <a:srgbClr val="FFFFFF"/>
                </a:solidFill>
                <a:latin typeface="Calibri"/>
                <a:cs typeface="Calibri"/>
              </a:rPr>
              <a:t>e</a:t>
            </a:r>
            <a:r>
              <a:rPr sz="1600" spc="-25" dirty="0">
                <a:solidFill>
                  <a:srgbClr val="FFFFFF"/>
                </a:solidFill>
                <a:latin typeface="Calibri"/>
                <a:cs typeface="Calibri"/>
              </a:rPr>
              <a:t>n</a:t>
            </a:r>
            <a:r>
              <a:rPr sz="1600" spc="-10" dirty="0">
                <a:solidFill>
                  <a:srgbClr val="FFFFFF"/>
                </a:solidFill>
                <a:latin typeface="Calibri"/>
                <a:cs typeface="Calibri"/>
              </a:rPr>
              <a:t>t</a:t>
            </a:r>
            <a:r>
              <a:rPr sz="1600" spc="15" dirty="0">
                <a:solidFill>
                  <a:srgbClr val="FFFFFF"/>
                </a:solidFill>
                <a:latin typeface="Calibri"/>
                <a:cs typeface="Calibri"/>
              </a:rPr>
              <a:t> </a:t>
            </a:r>
            <a:r>
              <a:rPr sz="1600" spc="-10" dirty="0">
                <a:solidFill>
                  <a:srgbClr val="FFFFFF"/>
                </a:solidFill>
                <a:latin typeface="Calibri"/>
                <a:cs typeface="Calibri"/>
              </a:rPr>
              <a:t>y</a:t>
            </a:r>
            <a:r>
              <a:rPr sz="1600" spc="5" dirty="0">
                <a:solidFill>
                  <a:srgbClr val="FFFFFF"/>
                </a:solidFill>
                <a:latin typeface="Calibri"/>
                <a:cs typeface="Calibri"/>
              </a:rPr>
              <a:t> </a:t>
            </a:r>
            <a:r>
              <a:rPr sz="1600" spc="-25" dirty="0">
                <a:solidFill>
                  <a:srgbClr val="FFFFFF"/>
                </a:solidFill>
                <a:latin typeface="Calibri"/>
                <a:cs typeface="Calibri"/>
              </a:rPr>
              <a:t>ê</a:t>
            </a:r>
            <a:r>
              <a:rPr sz="1600" spc="-5" dirty="0">
                <a:solidFill>
                  <a:srgbClr val="FFFFFF"/>
                </a:solidFill>
                <a:latin typeface="Calibri"/>
                <a:cs typeface="Calibri"/>
              </a:rPr>
              <a:t>t</a:t>
            </a:r>
            <a:r>
              <a:rPr sz="1600" spc="-40" dirty="0">
                <a:solidFill>
                  <a:srgbClr val="FFFFFF"/>
                </a:solidFill>
                <a:latin typeface="Calibri"/>
                <a:cs typeface="Calibri"/>
              </a:rPr>
              <a:t>r</a:t>
            </a:r>
            <a:r>
              <a:rPr sz="1600" spc="-10" dirty="0">
                <a:solidFill>
                  <a:srgbClr val="FFFFFF"/>
                </a:solidFill>
                <a:latin typeface="Calibri"/>
                <a:cs typeface="Calibri"/>
              </a:rPr>
              <a:t>e</a:t>
            </a:r>
            <a:r>
              <a:rPr sz="1600" spc="20" dirty="0">
                <a:solidFill>
                  <a:srgbClr val="FFFFFF"/>
                </a:solidFill>
                <a:latin typeface="Calibri"/>
                <a:cs typeface="Calibri"/>
              </a:rPr>
              <a:t> </a:t>
            </a:r>
            <a:r>
              <a:rPr sz="1600" spc="-10" dirty="0">
                <a:solidFill>
                  <a:srgbClr val="FFFFFF"/>
                </a:solidFill>
                <a:latin typeface="Calibri"/>
                <a:cs typeface="Calibri"/>
              </a:rPr>
              <a:t>app</a:t>
            </a:r>
            <a:r>
              <a:rPr sz="1600" spc="-15" dirty="0">
                <a:solidFill>
                  <a:srgbClr val="FFFFFF"/>
                </a:solidFill>
                <a:latin typeface="Calibri"/>
                <a:cs typeface="Calibri"/>
              </a:rPr>
              <a:t>or</a:t>
            </a:r>
            <a:r>
              <a:rPr sz="1600" spc="-20" dirty="0">
                <a:solidFill>
                  <a:srgbClr val="FFFFFF"/>
                </a:solidFill>
                <a:latin typeface="Calibri"/>
                <a:cs typeface="Calibri"/>
              </a:rPr>
              <a:t>t</a:t>
            </a:r>
            <a:r>
              <a:rPr sz="1600" spc="-15" dirty="0">
                <a:solidFill>
                  <a:srgbClr val="FFFFFF"/>
                </a:solidFill>
                <a:latin typeface="Calibri"/>
                <a:cs typeface="Calibri"/>
              </a:rPr>
              <a:t>é</a:t>
            </a:r>
            <a:r>
              <a:rPr sz="1600" spc="-10" dirty="0">
                <a:solidFill>
                  <a:srgbClr val="FFFFFF"/>
                </a:solidFill>
                <a:latin typeface="Calibri"/>
                <a:cs typeface="Calibri"/>
              </a:rPr>
              <a:t>s</a:t>
            </a:r>
            <a:r>
              <a:rPr sz="1600" spc="10" dirty="0">
                <a:solidFill>
                  <a:srgbClr val="FFFFFF"/>
                </a:solidFill>
                <a:latin typeface="Calibri"/>
                <a:cs typeface="Calibri"/>
              </a:rPr>
              <a:t> </a:t>
            </a:r>
            <a:r>
              <a:rPr sz="1600" spc="-15" dirty="0">
                <a:solidFill>
                  <a:srgbClr val="FFFFFF"/>
                </a:solidFill>
                <a:latin typeface="Calibri"/>
                <a:cs typeface="Calibri"/>
              </a:rPr>
              <a:t>se</a:t>
            </a:r>
            <a:r>
              <a:rPr sz="1600" dirty="0">
                <a:solidFill>
                  <a:srgbClr val="FFFFFF"/>
                </a:solidFill>
                <a:latin typeface="Calibri"/>
                <a:cs typeface="Calibri"/>
              </a:rPr>
              <a:t>l</a:t>
            </a:r>
            <a:r>
              <a:rPr sz="1600" spc="-15" dirty="0">
                <a:solidFill>
                  <a:srgbClr val="FFFFFF"/>
                </a:solidFill>
                <a:latin typeface="Calibri"/>
                <a:cs typeface="Calibri"/>
              </a:rPr>
              <a:t>o</a:t>
            </a:r>
            <a:r>
              <a:rPr sz="1600" spc="-10" dirty="0">
                <a:solidFill>
                  <a:srgbClr val="FFFFFF"/>
                </a:solidFill>
                <a:latin typeface="Calibri"/>
                <a:cs typeface="Calibri"/>
              </a:rPr>
              <a:t>n</a:t>
            </a:r>
            <a:r>
              <a:rPr sz="1600" spc="10" dirty="0">
                <a:solidFill>
                  <a:srgbClr val="FFFFFF"/>
                </a:solidFill>
                <a:latin typeface="Calibri"/>
                <a:cs typeface="Calibri"/>
              </a:rPr>
              <a:t> </a:t>
            </a:r>
            <a:r>
              <a:rPr sz="1600" dirty="0">
                <a:solidFill>
                  <a:srgbClr val="FFFFFF"/>
                </a:solidFill>
                <a:latin typeface="Calibri"/>
                <a:cs typeface="Calibri"/>
              </a:rPr>
              <a:t>l</a:t>
            </a:r>
            <a:r>
              <a:rPr sz="1600" spc="-10" dirty="0">
                <a:solidFill>
                  <a:srgbClr val="FFFFFF"/>
                </a:solidFill>
                <a:latin typeface="Calibri"/>
                <a:cs typeface="Calibri"/>
              </a:rPr>
              <a:t>e</a:t>
            </a:r>
            <a:r>
              <a:rPr sz="1600" spc="-5" dirty="0">
                <a:solidFill>
                  <a:srgbClr val="FFFFFF"/>
                </a:solidFill>
                <a:latin typeface="Calibri"/>
                <a:cs typeface="Calibri"/>
              </a:rPr>
              <a:t> </a:t>
            </a:r>
            <a:r>
              <a:rPr sz="1600" spc="-10" dirty="0">
                <a:solidFill>
                  <a:srgbClr val="FFFFFF"/>
                </a:solidFill>
                <a:latin typeface="Calibri"/>
                <a:cs typeface="Calibri"/>
              </a:rPr>
              <a:t>p</a:t>
            </a:r>
            <a:r>
              <a:rPr sz="1600" spc="-15" dirty="0">
                <a:solidFill>
                  <a:srgbClr val="FFFFFF"/>
                </a:solidFill>
                <a:latin typeface="Calibri"/>
                <a:cs typeface="Calibri"/>
              </a:rPr>
              <a:t>o</a:t>
            </a:r>
            <a:r>
              <a:rPr sz="1600" dirty="0">
                <a:solidFill>
                  <a:srgbClr val="FFFFFF"/>
                </a:solidFill>
                <a:latin typeface="Calibri"/>
                <a:cs typeface="Calibri"/>
              </a:rPr>
              <a:t>i</a:t>
            </a:r>
            <a:r>
              <a:rPr sz="1600" spc="-25" dirty="0">
                <a:solidFill>
                  <a:srgbClr val="FFFFFF"/>
                </a:solidFill>
                <a:latin typeface="Calibri"/>
                <a:cs typeface="Calibri"/>
              </a:rPr>
              <a:t>n</a:t>
            </a:r>
            <a:r>
              <a:rPr sz="1600" spc="-10" dirty="0">
                <a:solidFill>
                  <a:srgbClr val="FFFFFF"/>
                </a:solidFill>
                <a:latin typeface="Calibri"/>
                <a:cs typeface="Calibri"/>
              </a:rPr>
              <a:t>t</a:t>
            </a:r>
            <a:r>
              <a:rPr sz="1600" dirty="0">
                <a:solidFill>
                  <a:srgbClr val="FFFFFF"/>
                </a:solidFill>
                <a:latin typeface="Calibri"/>
                <a:cs typeface="Calibri"/>
              </a:rPr>
              <a:t> </a:t>
            </a:r>
            <a:r>
              <a:rPr sz="1600" spc="-10" dirty="0">
                <a:solidFill>
                  <a:srgbClr val="FFFFFF"/>
                </a:solidFill>
                <a:latin typeface="Calibri"/>
                <a:cs typeface="Calibri"/>
              </a:rPr>
              <a:t>de</a:t>
            </a:r>
            <a:r>
              <a:rPr sz="1600" spc="-5" dirty="0">
                <a:solidFill>
                  <a:srgbClr val="FFFFFF"/>
                </a:solidFill>
                <a:latin typeface="Calibri"/>
                <a:cs typeface="Calibri"/>
              </a:rPr>
              <a:t> </a:t>
            </a:r>
            <a:r>
              <a:rPr sz="1600" spc="-25" dirty="0">
                <a:solidFill>
                  <a:srgbClr val="FFFFFF"/>
                </a:solidFill>
                <a:latin typeface="Calibri"/>
                <a:cs typeface="Calibri"/>
              </a:rPr>
              <a:t>c</a:t>
            </a:r>
            <a:r>
              <a:rPr sz="1600" spc="-15" dirty="0">
                <a:solidFill>
                  <a:srgbClr val="FFFFFF"/>
                </a:solidFill>
                <a:latin typeface="Calibri"/>
                <a:cs typeface="Calibri"/>
              </a:rPr>
              <a:t>o</a:t>
            </a:r>
            <a:r>
              <a:rPr sz="1600" spc="-25" dirty="0">
                <a:solidFill>
                  <a:srgbClr val="FFFFFF"/>
                </a:solidFill>
                <a:latin typeface="Calibri"/>
                <a:cs typeface="Calibri"/>
              </a:rPr>
              <a:t>n</a:t>
            </a:r>
            <a:r>
              <a:rPr sz="1600" spc="-5" dirty="0">
                <a:solidFill>
                  <a:srgbClr val="FFFFFF"/>
                </a:solidFill>
                <a:latin typeface="Calibri"/>
                <a:cs typeface="Calibri"/>
              </a:rPr>
              <a:t>t</a:t>
            </a:r>
            <a:r>
              <a:rPr sz="1600" spc="-40" dirty="0">
                <a:solidFill>
                  <a:srgbClr val="FFFFFF"/>
                </a:solidFill>
                <a:latin typeface="Calibri"/>
                <a:cs typeface="Calibri"/>
              </a:rPr>
              <a:t>r</a:t>
            </a:r>
            <a:r>
              <a:rPr sz="1600" spc="-15" dirty="0">
                <a:solidFill>
                  <a:srgbClr val="FFFFFF"/>
                </a:solidFill>
                <a:latin typeface="Calibri"/>
                <a:cs typeface="Calibri"/>
              </a:rPr>
              <a:t>ô</a:t>
            </a:r>
            <a:r>
              <a:rPr sz="1600" dirty="0">
                <a:solidFill>
                  <a:srgbClr val="FFFFFF"/>
                </a:solidFill>
                <a:latin typeface="Calibri"/>
                <a:cs typeface="Calibri"/>
              </a:rPr>
              <a:t>l</a:t>
            </a:r>
            <a:r>
              <a:rPr sz="1600" spc="-10" dirty="0">
                <a:solidFill>
                  <a:srgbClr val="FFFFFF"/>
                </a:solidFill>
                <a:latin typeface="Calibri"/>
                <a:cs typeface="Calibri"/>
              </a:rPr>
              <a:t>e</a:t>
            </a:r>
            <a:r>
              <a:rPr sz="1600" spc="20" dirty="0">
                <a:solidFill>
                  <a:srgbClr val="FFFFFF"/>
                </a:solidFill>
                <a:latin typeface="Calibri"/>
                <a:cs typeface="Calibri"/>
              </a:rPr>
              <a:t> </a:t>
            </a:r>
            <a:r>
              <a:rPr sz="1600" spc="-25" dirty="0">
                <a:solidFill>
                  <a:srgbClr val="FFFFFF"/>
                </a:solidFill>
                <a:latin typeface="Calibri"/>
                <a:cs typeface="Calibri"/>
              </a:rPr>
              <a:t>e</a:t>
            </a:r>
            <a:r>
              <a:rPr sz="1600" spc="-10" dirty="0">
                <a:solidFill>
                  <a:srgbClr val="FFFFFF"/>
                </a:solidFill>
                <a:latin typeface="Calibri"/>
                <a:cs typeface="Calibri"/>
              </a:rPr>
              <a:t>t</a:t>
            </a:r>
            <a:r>
              <a:rPr sz="1600" spc="-5" dirty="0">
                <a:solidFill>
                  <a:srgbClr val="FFFFFF"/>
                </a:solidFill>
                <a:latin typeface="Calibri"/>
                <a:cs typeface="Calibri"/>
              </a:rPr>
              <a:t> </a:t>
            </a:r>
            <a:r>
              <a:rPr sz="1600" dirty="0">
                <a:solidFill>
                  <a:srgbClr val="FFFFFF"/>
                </a:solidFill>
                <a:latin typeface="Calibri"/>
                <a:cs typeface="Calibri"/>
              </a:rPr>
              <a:t>l</a:t>
            </a:r>
            <a:r>
              <a:rPr sz="1600" spc="-10" dirty="0">
                <a:solidFill>
                  <a:srgbClr val="FFFFFF"/>
                </a:solidFill>
                <a:latin typeface="Calibri"/>
                <a:cs typeface="Calibri"/>
              </a:rPr>
              <a:t>e</a:t>
            </a:r>
            <a:r>
              <a:rPr sz="1600" spc="-5" dirty="0">
                <a:solidFill>
                  <a:srgbClr val="FFFFFF"/>
                </a:solidFill>
                <a:latin typeface="Calibri"/>
                <a:cs typeface="Calibri"/>
              </a:rPr>
              <a:t> </a:t>
            </a:r>
            <a:r>
              <a:rPr sz="1600" spc="-25" dirty="0">
                <a:solidFill>
                  <a:srgbClr val="FFFFFF"/>
                </a:solidFill>
                <a:latin typeface="Calibri"/>
                <a:cs typeface="Calibri"/>
              </a:rPr>
              <a:t>v</a:t>
            </a:r>
            <a:r>
              <a:rPr sz="1600" spc="-15" dirty="0">
                <a:solidFill>
                  <a:srgbClr val="FFFFFF"/>
                </a:solidFill>
                <a:latin typeface="Calibri"/>
                <a:cs typeface="Calibri"/>
              </a:rPr>
              <a:t>o</a:t>
            </a:r>
            <a:r>
              <a:rPr sz="1600" dirty="0">
                <a:solidFill>
                  <a:srgbClr val="FFFFFF"/>
                </a:solidFill>
                <a:latin typeface="Calibri"/>
                <a:cs typeface="Calibri"/>
              </a:rPr>
              <a:t>l</a:t>
            </a:r>
            <a:r>
              <a:rPr sz="1600" spc="-25" dirty="0">
                <a:solidFill>
                  <a:srgbClr val="FFFFFF"/>
                </a:solidFill>
                <a:latin typeface="Calibri"/>
                <a:cs typeface="Calibri"/>
              </a:rPr>
              <a:t>e</a:t>
            </a:r>
            <a:r>
              <a:rPr sz="1600" spc="-10" dirty="0">
                <a:solidFill>
                  <a:srgbClr val="FFFFFF"/>
                </a:solidFill>
                <a:latin typeface="Calibri"/>
                <a:cs typeface="Calibri"/>
              </a:rPr>
              <a:t>t</a:t>
            </a:r>
            <a:r>
              <a:rPr sz="1600" spc="15" dirty="0">
                <a:solidFill>
                  <a:srgbClr val="FFFFFF"/>
                </a:solidFill>
                <a:latin typeface="Calibri"/>
                <a:cs typeface="Calibri"/>
              </a:rPr>
              <a:t> </a:t>
            </a:r>
            <a:r>
              <a:rPr sz="1600" spc="-10" dirty="0">
                <a:solidFill>
                  <a:srgbClr val="FFFFFF"/>
                </a:solidFill>
                <a:latin typeface="Calibri"/>
                <a:cs typeface="Calibri"/>
              </a:rPr>
              <a:t>de</a:t>
            </a:r>
            <a:r>
              <a:rPr sz="1600" spc="5" dirty="0">
                <a:solidFill>
                  <a:srgbClr val="FFFFFF"/>
                </a:solidFill>
                <a:latin typeface="Calibri"/>
                <a:cs typeface="Calibri"/>
              </a:rPr>
              <a:t> </a:t>
            </a:r>
            <a:r>
              <a:rPr sz="1600" spc="-5" dirty="0">
                <a:solidFill>
                  <a:srgbClr val="FFFFFF"/>
                </a:solidFill>
                <a:latin typeface="Calibri"/>
                <a:cs typeface="Calibri"/>
              </a:rPr>
              <a:t>t</a:t>
            </a:r>
            <a:r>
              <a:rPr sz="1600" spc="-55" dirty="0">
                <a:solidFill>
                  <a:srgbClr val="FFFFFF"/>
                </a:solidFill>
                <a:latin typeface="Calibri"/>
                <a:cs typeface="Calibri"/>
              </a:rPr>
              <a:t>r</a:t>
            </a:r>
            <a:r>
              <a:rPr sz="1600" spc="-35" dirty="0">
                <a:solidFill>
                  <a:srgbClr val="FFFFFF"/>
                </a:solidFill>
                <a:latin typeface="Calibri"/>
                <a:cs typeface="Calibri"/>
              </a:rPr>
              <a:t>av</a:t>
            </a:r>
            <a:r>
              <a:rPr sz="1600" spc="-10" dirty="0">
                <a:solidFill>
                  <a:srgbClr val="FFFFFF"/>
                </a:solidFill>
                <a:latin typeface="Calibri"/>
                <a:cs typeface="Calibri"/>
              </a:rPr>
              <a:t>a</a:t>
            </a:r>
            <a:r>
              <a:rPr sz="1600" dirty="0">
                <a:solidFill>
                  <a:srgbClr val="FFFFFF"/>
                </a:solidFill>
                <a:latin typeface="Calibri"/>
                <a:cs typeface="Calibri"/>
              </a:rPr>
              <a:t>il.</a:t>
            </a:r>
            <a:endParaRPr sz="1600" dirty="0">
              <a:latin typeface="Calibri"/>
              <a:cs typeface="Calibri"/>
            </a:endParaRPr>
          </a:p>
        </p:txBody>
      </p:sp>
      <p:sp>
        <p:nvSpPr>
          <p:cNvPr id="65" name="object 65"/>
          <p:cNvSpPr txBox="1">
            <a:spLocks noGrp="1"/>
          </p:cNvSpPr>
          <p:nvPr>
            <p:ph type="sldNum" sz="quarter" idx="7"/>
          </p:nvPr>
        </p:nvSpPr>
        <p:spPr>
          <a:xfrm>
            <a:off x="14265318" y="6463728"/>
            <a:ext cx="275167" cy="184666"/>
          </a:xfrm>
          <a:prstGeom prst="rect">
            <a:avLst/>
          </a:prstGeom>
        </p:spPr>
        <p:txBody>
          <a:bodyPr vert="horz" wrap="square" lIns="0" tIns="0" rIns="0" bIns="0" rtlCol="0">
            <a:spAutoFit/>
          </a:bodyPr>
          <a:lstStyle/>
          <a:p>
            <a:pPr marL="25400"/>
            <a:r>
              <a:rPr spc="-10" dirty="0"/>
              <a:t>11</a:t>
            </a:r>
          </a:p>
        </p:txBody>
      </p:sp>
      <p:sp>
        <p:nvSpPr>
          <p:cNvPr id="68" name="Slide Number Placeholder 1"/>
          <p:cNvSpPr txBox="1">
            <a:spLocks/>
          </p:cNvSpPr>
          <p:nvPr>
            <p:custDataLst>
              <p:tags r:id="rId1"/>
            </p:custDataLst>
          </p:nvPr>
        </p:nvSpPr>
        <p:spPr>
          <a:xfrm>
            <a:off x="9406598" y="628116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sz="1200" dirty="0"/>
              <a:t>5</a:t>
            </a:r>
          </a:p>
        </p:txBody>
      </p:sp>
    </p:spTree>
    <p:extLst>
      <p:ext uri="{BB962C8B-B14F-4D97-AF65-F5344CB8AC3E}">
        <p14:creationId xmlns:p14="http://schemas.microsoft.com/office/powerpoint/2010/main" val="348175268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CA" dirty="0">
                <a:solidFill>
                  <a:prstClr val="black">
                    <a:tint val="75000"/>
                  </a:prstClr>
                </a:solidFill>
              </a:rPr>
              <a:t>6</a:t>
            </a:r>
          </a:p>
        </p:txBody>
      </p:sp>
      <p:sp>
        <p:nvSpPr>
          <p:cNvPr id="3" name="Text Placeholder 2"/>
          <p:cNvSpPr>
            <a:spLocks noGrp="1"/>
          </p:cNvSpPr>
          <p:nvPr>
            <p:ph type="body" sz="quarter" idx="11"/>
          </p:nvPr>
        </p:nvSpPr>
        <p:spPr>
          <a:xfrm>
            <a:off x="1739516" y="260648"/>
            <a:ext cx="5432982" cy="482626"/>
          </a:xfrm>
        </p:spPr>
        <p:txBody>
          <a:bodyPr/>
          <a:lstStyle/>
          <a:p>
            <a:r>
              <a:rPr lang="fr-CA" b="1" dirty="0"/>
              <a:t>Mobilisation</a:t>
            </a:r>
          </a:p>
        </p:txBody>
      </p:sp>
      <p:sp>
        <p:nvSpPr>
          <p:cNvPr id="6" name="Rectangle 5"/>
          <p:cNvSpPr/>
          <p:nvPr/>
        </p:nvSpPr>
        <p:spPr>
          <a:xfrm>
            <a:off x="1720404" y="891673"/>
            <a:ext cx="8868900" cy="830997"/>
          </a:xfrm>
          <a:prstGeom prst="rect">
            <a:avLst/>
          </a:prstGeom>
        </p:spPr>
        <p:txBody>
          <a:bodyPr wrap="square">
            <a:spAutoFit/>
          </a:bodyPr>
          <a:lstStyle/>
          <a:p>
            <a:pPr>
              <a:spcAft>
                <a:spcPts val="600"/>
              </a:spcAft>
            </a:pPr>
            <a:r>
              <a:rPr lang="fr-CA" sz="1600" b="1" dirty="0">
                <a:solidFill>
                  <a:prstClr val="black"/>
                </a:solidFill>
                <a:ea typeface="Calibri" panose="020F0502020204030204" pitchFamily="34" charset="0"/>
              </a:rPr>
              <a:t>L’Équipe de la prochaine génération a initié une vaste stratégie de mobilisation avec des intervenants externes et internes afin de veiller à ce que les investissements soient à la fois stratégiques et représentatifs.</a:t>
            </a:r>
          </a:p>
        </p:txBody>
      </p:sp>
      <p:sp>
        <p:nvSpPr>
          <p:cNvPr id="57" name="Rectangle 56"/>
          <p:cNvSpPr/>
          <p:nvPr/>
        </p:nvSpPr>
        <p:spPr>
          <a:xfrm>
            <a:off x="1524000" y="1685723"/>
            <a:ext cx="6372200" cy="2671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A" sz="1400" spc="283" dirty="0">
                <a:solidFill>
                  <a:prstClr val="white"/>
                </a:solidFill>
              </a:rPr>
              <a:t>MOBILISATION EXTERNE</a:t>
            </a:r>
          </a:p>
        </p:txBody>
      </p:sp>
      <p:sp>
        <p:nvSpPr>
          <p:cNvPr id="58" name="Rectangle 57"/>
          <p:cNvSpPr/>
          <p:nvPr/>
        </p:nvSpPr>
        <p:spPr>
          <a:xfrm>
            <a:off x="1524442" y="2960949"/>
            <a:ext cx="6371759" cy="2594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A" sz="1400" spc="202" dirty="0">
                <a:solidFill>
                  <a:prstClr val="white"/>
                </a:solidFill>
              </a:rPr>
              <a:t>MOBILISATION INTERNE</a:t>
            </a:r>
          </a:p>
        </p:txBody>
      </p:sp>
      <p:sp>
        <p:nvSpPr>
          <p:cNvPr id="59" name="TextBox 58"/>
          <p:cNvSpPr txBox="1"/>
          <p:nvPr/>
        </p:nvSpPr>
        <p:spPr>
          <a:xfrm>
            <a:off x="4665854" y="2019696"/>
            <a:ext cx="2132029" cy="306478"/>
          </a:xfrm>
          <a:prstGeom prst="rect">
            <a:avLst/>
          </a:prstGeom>
          <a:noFill/>
        </p:spPr>
        <p:txBody>
          <a:bodyPr wrap="square" rtlCol="0">
            <a:spAutoFit/>
          </a:bodyPr>
          <a:lstStyle/>
          <a:p>
            <a:r>
              <a:rPr lang="fr-CA" sz="1409" b="1" spc="214" dirty="0">
                <a:solidFill>
                  <a:srgbClr val="004D71"/>
                </a:solidFill>
              </a:rPr>
              <a:t>ORGANISATIONS</a:t>
            </a:r>
          </a:p>
        </p:txBody>
      </p:sp>
      <p:pic>
        <p:nvPicPr>
          <p:cNvPr id="60" name="Picture 2" descr="Image result for vendors icon"/>
          <p:cNvPicPr>
            <a:picLocks noChangeAspect="1" noChangeArrowheads="1"/>
          </p:cNvPicPr>
          <p:nvPr/>
        </p:nvPicPr>
        <p:blipFill>
          <a:blip r:embed="rId4" cstate="print">
            <a:extLst>
              <a:ext uri="{28A0092B-C50C-407E-A947-70E740481C1C}">
                <a14:useLocalDpi xmlns:a14="http://schemas.microsoft.com/office/drawing/2010/main" val="0"/>
              </a:ext>
            </a:extLst>
          </a:blip>
          <a:srcRect r="56988"/>
          <a:stretch>
            <a:fillRect/>
          </a:stretch>
        </p:blipFill>
        <p:spPr bwMode="auto">
          <a:xfrm>
            <a:off x="1669502" y="2043067"/>
            <a:ext cx="560636" cy="525537"/>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2230138" y="2020492"/>
            <a:ext cx="1547087" cy="309187"/>
          </a:xfrm>
          <a:prstGeom prst="rect">
            <a:avLst/>
          </a:prstGeom>
          <a:noFill/>
        </p:spPr>
        <p:txBody>
          <a:bodyPr wrap="square" rtlCol="0">
            <a:spAutoFit/>
          </a:bodyPr>
          <a:lstStyle/>
          <a:p>
            <a:r>
              <a:rPr lang="fr-CA" sz="1409" b="1" spc="214" dirty="0">
                <a:solidFill>
                  <a:srgbClr val="004D71"/>
                </a:solidFill>
              </a:rPr>
              <a:t>INDUSTRIE</a:t>
            </a:r>
          </a:p>
        </p:txBody>
      </p:sp>
      <p:pic>
        <p:nvPicPr>
          <p:cNvPr id="62" name="Picture 4" descr="Image result for organizations icon"/>
          <p:cNvPicPr>
            <a:picLocks noChangeAspect="1" noChangeArrowheads="1"/>
          </p:cNvPicPr>
          <p:nvPr/>
        </p:nvPicPr>
        <p:blipFill>
          <a:blip r:embed="rId5">
            <a:extLst>
              <a:ext uri="{28A0092B-C50C-407E-A947-70E740481C1C}">
                <a14:useLocalDpi xmlns:a14="http://schemas.microsoft.com/office/drawing/2010/main" val="0"/>
              </a:ext>
            </a:extLst>
          </a:blip>
          <a:srcRect b="16099"/>
          <a:stretch>
            <a:fillRect/>
          </a:stretch>
        </p:blipFill>
        <p:spPr bwMode="auto">
          <a:xfrm>
            <a:off x="3940009" y="2019696"/>
            <a:ext cx="685562" cy="575188"/>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2243791" y="2253368"/>
            <a:ext cx="1221334" cy="749948"/>
          </a:xfrm>
          <a:prstGeom prst="rect">
            <a:avLst/>
          </a:prstGeom>
          <a:noFill/>
        </p:spPr>
        <p:txBody>
          <a:bodyPr wrap="square" rtlCol="0">
            <a:spAutoFit/>
          </a:bodyPr>
          <a:lstStyle/>
          <a:p>
            <a:pPr marL="192762" indent="-192762">
              <a:buFont typeface="Arial" panose="020B0604020202020204" pitchFamily="34" charset="0"/>
              <a:buChar char="•"/>
            </a:pPr>
            <a:r>
              <a:rPr lang="fr-CA" sz="1079" dirty="0">
                <a:solidFill>
                  <a:prstClr val="black"/>
                </a:solidFill>
                <a:latin typeface="Arial Narrow" panose="020B0606020202030204" pitchFamily="34" charset="0"/>
              </a:rPr>
              <a:t>Fournisseurs</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Sociétés d’experts-conseils</a:t>
            </a:r>
          </a:p>
        </p:txBody>
      </p:sp>
      <p:sp>
        <p:nvSpPr>
          <p:cNvPr id="64" name="TextBox 63"/>
          <p:cNvSpPr txBox="1"/>
          <p:nvPr/>
        </p:nvSpPr>
        <p:spPr>
          <a:xfrm>
            <a:off x="4692182" y="2239657"/>
            <a:ext cx="1999261" cy="585344"/>
          </a:xfrm>
          <a:prstGeom prst="rect">
            <a:avLst/>
          </a:prstGeom>
          <a:noFill/>
        </p:spPr>
        <p:txBody>
          <a:bodyPr wrap="square" rtlCol="0">
            <a:spAutoFit/>
          </a:bodyPr>
          <a:lstStyle/>
          <a:p>
            <a:pPr marL="192762" indent="-192762">
              <a:buFont typeface="Arial" panose="020B0604020202020204" pitchFamily="34" charset="0"/>
              <a:buChar char="•"/>
            </a:pPr>
            <a:r>
              <a:rPr lang="fr-CA" sz="1079" dirty="0">
                <a:solidFill>
                  <a:prstClr val="black"/>
                </a:solidFill>
                <a:latin typeface="Arial Narrow" panose="020B0606020202030204" pitchFamily="34" charset="0"/>
              </a:rPr>
              <a:t>Autres gouvernements (Alberta, Australie et Californie)</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Grandes entreprises</a:t>
            </a:r>
          </a:p>
        </p:txBody>
      </p:sp>
      <p:sp>
        <p:nvSpPr>
          <p:cNvPr id="65" name="TextBox 64"/>
          <p:cNvSpPr txBox="1"/>
          <p:nvPr/>
        </p:nvSpPr>
        <p:spPr>
          <a:xfrm>
            <a:off x="6526592" y="2239165"/>
            <a:ext cx="1418772" cy="585344"/>
          </a:xfrm>
          <a:prstGeom prst="rect">
            <a:avLst/>
          </a:prstGeom>
          <a:noFill/>
        </p:spPr>
        <p:txBody>
          <a:bodyPr wrap="square" rtlCol="0">
            <a:spAutoFit/>
          </a:bodyPr>
          <a:lstStyle/>
          <a:p>
            <a:pPr marL="192762" indent="-192762">
              <a:buFont typeface="Arial" panose="020B0604020202020204" pitchFamily="34" charset="0"/>
              <a:buChar char="•"/>
            </a:pPr>
            <a:r>
              <a:rPr lang="fr-CA" sz="1079" dirty="0">
                <a:solidFill>
                  <a:prstClr val="black"/>
                </a:solidFill>
                <a:latin typeface="Arial Narrow" panose="020B0606020202030204" pitchFamily="34" charset="0"/>
              </a:rPr>
              <a:t>Comité consultatif sur le numérique</a:t>
            </a:r>
          </a:p>
          <a:p>
            <a:pPr marL="192762" indent="-192762">
              <a:buFont typeface="Arial" panose="020B0604020202020204" pitchFamily="34" charset="0"/>
              <a:buChar char="•"/>
            </a:pPr>
            <a:endParaRPr lang="fr-CA" sz="1079" dirty="0">
              <a:solidFill>
                <a:prstClr val="black"/>
              </a:solidFill>
              <a:latin typeface="Arial Narrow" panose="020B0606020202030204" pitchFamily="34" charset="0"/>
            </a:endParaRPr>
          </a:p>
        </p:txBody>
      </p:sp>
      <p:sp>
        <p:nvSpPr>
          <p:cNvPr id="66" name="TextBox 65"/>
          <p:cNvSpPr txBox="1"/>
          <p:nvPr/>
        </p:nvSpPr>
        <p:spPr>
          <a:xfrm>
            <a:off x="2238735" y="3321081"/>
            <a:ext cx="1641108" cy="306478"/>
          </a:xfrm>
          <a:prstGeom prst="rect">
            <a:avLst/>
          </a:prstGeom>
          <a:noFill/>
        </p:spPr>
        <p:txBody>
          <a:bodyPr wrap="square" rtlCol="0">
            <a:spAutoFit/>
          </a:bodyPr>
          <a:lstStyle/>
          <a:p>
            <a:r>
              <a:rPr lang="fr-CA" sz="1409" b="1" spc="214" dirty="0">
                <a:solidFill>
                  <a:srgbClr val="004D71"/>
                </a:solidFill>
              </a:rPr>
              <a:t>MINISTÈRES</a:t>
            </a:r>
          </a:p>
        </p:txBody>
      </p:sp>
      <p:sp>
        <p:nvSpPr>
          <p:cNvPr id="67" name="TextBox 66"/>
          <p:cNvSpPr txBox="1"/>
          <p:nvPr/>
        </p:nvSpPr>
        <p:spPr>
          <a:xfrm>
            <a:off x="5819635" y="5275946"/>
            <a:ext cx="1613615" cy="306478"/>
          </a:xfrm>
          <a:prstGeom prst="rect">
            <a:avLst/>
          </a:prstGeom>
          <a:noFill/>
        </p:spPr>
        <p:txBody>
          <a:bodyPr wrap="square" rtlCol="0">
            <a:spAutoFit/>
          </a:bodyPr>
          <a:lstStyle/>
          <a:p>
            <a:r>
              <a:rPr lang="fr-CA" sz="1409" b="1" spc="214" dirty="0">
                <a:solidFill>
                  <a:srgbClr val="004D71"/>
                </a:solidFill>
              </a:rPr>
              <a:t>SYNDICATS</a:t>
            </a:r>
          </a:p>
        </p:txBody>
      </p:sp>
      <p:sp>
        <p:nvSpPr>
          <p:cNvPr id="68" name="TextBox 67"/>
          <p:cNvSpPr txBox="1"/>
          <p:nvPr/>
        </p:nvSpPr>
        <p:spPr>
          <a:xfrm>
            <a:off x="5812298" y="4214203"/>
            <a:ext cx="1641108" cy="306478"/>
          </a:xfrm>
          <a:prstGeom prst="rect">
            <a:avLst/>
          </a:prstGeom>
          <a:noFill/>
        </p:spPr>
        <p:txBody>
          <a:bodyPr wrap="square" rtlCol="0">
            <a:spAutoFit/>
          </a:bodyPr>
          <a:lstStyle/>
          <a:p>
            <a:r>
              <a:rPr lang="fr-CA" sz="1409" b="1" spc="202" dirty="0">
                <a:solidFill>
                  <a:srgbClr val="004D71"/>
                </a:solidFill>
              </a:rPr>
              <a:t>UTILISATEURS</a:t>
            </a:r>
          </a:p>
        </p:txBody>
      </p:sp>
      <p:sp>
        <p:nvSpPr>
          <p:cNvPr id="69" name="TextBox 68"/>
          <p:cNvSpPr txBox="1"/>
          <p:nvPr/>
        </p:nvSpPr>
        <p:spPr>
          <a:xfrm>
            <a:off x="2278754" y="5523040"/>
            <a:ext cx="2753159" cy="246221"/>
          </a:xfrm>
          <a:prstGeom prst="rect">
            <a:avLst/>
          </a:prstGeom>
          <a:noFill/>
        </p:spPr>
        <p:txBody>
          <a:bodyPr wrap="square" rtlCol="0">
            <a:spAutoFit/>
          </a:bodyPr>
          <a:lstStyle/>
          <a:p>
            <a:r>
              <a:rPr lang="fr-CA" sz="1000" b="1" spc="214" dirty="0">
                <a:solidFill>
                  <a:srgbClr val="004D71"/>
                </a:solidFill>
              </a:rPr>
              <a:t>COMMUNAUTÉ DE SPÉCIALISTES</a:t>
            </a:r>
          </a:p>
        </p:txBody>
      </p:sp>
      <p:sp>
        <p:nvSpPr>
          <p:cNvPr id="70" name="TextBox 69"/>
          <p:cNvSpPr txBox="1"/>
          <p:nvPr/>
        </p:nvSpPr>
        <p:spPr>
          <a:xfrm>
            <a:off x="2280532" y="4238844"/>
            <a:ext cx="2703423" cy="306478"/>
          </a:xfrm>
          <a:prstGeom prst="rect">
            <a:avLst/>
          </a:prstGeom>
          <a:noFill/>
        </p:spPr>
        <p:txBody>
          <a:bodyPr wrap="square" rtlCol="0">
            <a:spAutoFit/>
          </a:bodyPr>
          <a:lstStyle/>
          <a:p>
            <a:r>
              <a:rPr lang="fr-CA" sz="1409" b="1" spc="214" dirty="0">
                <a:solidFill>
                  <a:srgbClr val="004D71"/>
                </a:solidFill>
              </a:rPr>
              <a:t>MINISTÈRES SEULS</a:t>
            </a:r>
          </a:p>
        </p:txBody>
      </p:sp>
      <p:pic>
        <p:nvPicPr>
          <p:cNvPr id="71" name="Picture 6" descr="Image result for department icon"/>
          <p:cNvPicPr>
            <a:picLocks noChangeAspect="1" noChangeArrowheads="1"/>
          </p:cNvPicPr>
          <p:nvPr/>
        </p:nvPicPr>
        <p:blipFill>
          <a:blip r:embed="rId6">
            <a:extLst>
              <a:ext uri="{28A0092B-C50C-407E-A947-70E740481C1C}">
                <a14:useLocalDpi xmlns:a14="http://schemas.microsoft.com/office/drawing/2010/main" val="0"/>
              </a:ext>
            </a:extLst>
          </a:blip>
          <a:srcRect l="11741" t="12460" r="12783" b="19012"/>
          <a:stretch>
            <a:fillRect/>
          </a:stretch>
        </p:blipFill>
        <p:spPr bwMode="auto">
          <a:xfrm>
            <a:off x="1688563" y="3365028"/>
            <a:ext cx="557493" cy="545104"/>
          </a:xfrm>
          <a:prstGeom prst="ellipse">
            <a:avLst/>
          </a:prstGeom>
          <a:noFill/>
          <a:extLst>
            <a:ext uri="{909E8E84-426E-40DD-AFC4-6F175D3DCCD1}">
              <a14:hiddenFill xmlns:a14="http://schemas.microsoft.com/office/drawing/2010/main">
                <a:solidFill>
                  <a:srgbClr val="FFFFFF"/>
                </a:solidFill>
              </a14:hiddenFill>
            </a:ext>
          </a:extLst>
        </p:spPr>
      </p:pic>
      <p:pic>
        <p:nvPicPr>
          <p:cNvPr id="72" name="Picture 4" descr="Image result for users icon"/>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02219" y="5350809"/>
            <a:ext cx="541572" cy="54157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descr="Image result for secure icon"/>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665032" y="4253388"/>
            <a:ext cx="683984" cy="68398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2" descr="Image result for expert circle icon"/>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155934" y="4272160"/>
            <a:ext cx="604927" cy="60492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4" descr="Image result for meeting circle icon"/>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190480" y="5264371"/>
            <a:ext cx="578039" cy="58581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Image result for tie circle icon"/>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5169572" y="3365982"/>
            <a:ext cx="556499" cy="556499"/>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2254465" y="3519058"/>
            <a:ext cx="1971090" cy="749948"/>
          </a:xfrm>
          <a:prstGeom prst="rect">
            <a:avLst/>
          </a:prstGeom>
          <a:noFill/>
        </p:spPr>
        <p:txBody>
          <a:bodyPr wrap="square" rtlCol="0">
            <a:spAutoFit/>
          </a:bodyPr>
          <a:lstStyle/>
          <a:p>
            <a:pPr marL="192762" indent="-192762">
              <a:buFont typeface="Arial" panose="020B0604020202020204" pitchFamily="34" charset="0"/>
              <a:buChar char="•"/>
            </a:pPr>
            <a:r>
              <a:rPr lang="fr-CA" sz="1079" dirty="0">
                <a:solidFill>
                  <a:prstClr val="black"/>
                </a:solidFill>
                <a:latin typeface="Arial Narrow" panose="020B0606020202030204" pitchFamily="34" charset="0"/>
              </a:rPr>
              <a:t>Noyau de la fonction publique</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Organismes centraux</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Organismes/sociétés d'État </a:t>
            </a:r>
          </a:p>
          <a:p>
            <a:endParaRPr lang="fr-CA" sz="1079" dirty="0">
              <a:solidFill>
                <a:prstClr val="black"/>
              </a:solidFill>
              <a:latin typeface="Arial Narrow" panose="020B0606020202030204" pitchFamily="34" charset="0"/>
            </a:endParaRPr>
          </a:p>
        </p:txBody>
      </p:sp>
      <p:sp>
        <p:nvSpPr>
          <p:cNvPr id="78" name="TextBox 77"/>
          <p:cNvSpPr txBox="1"/>
          <p:nvPr/>
        </p:nvSpPr>
        <p:spPr>
          <a:xfrm>
            <a:off x="2285866" y="4472584"/>
            <a:ext cx="1816736" cy="756617"/>
          </a:xfrm>
          <a:prstGeom prst="rect">
            <a:avLst/>
          </a:prstGeom>
          <a:noFill/>
        </p:spPr>
        <p:txBody>
          <a:bodyPr wrap="square" rtlCol="0">
            <a:spAutoFit/>
          </a:bodyPr>
          <a:lstStyle/>
          <a:p>
            <a:pPr marL="192762" indent="-192762">
              <a:buFont typeface="Arial" panose="020B0604020202020204" pitchFamily="34" charset="0"/>
              <a:buChar char="•"/>
            </a:pPr>
            <a:r>
              <a:rPr lang="fr-CA" sz="1079" dirty="0">
                <a:solidFill>
                  <a:prstClr val="black"/>
                </a:solidFill>
                <a:latin typeface="Arial Narrow" panose="020B0606020202030204" pitchFamily="34" charset="0"/>
              </a:rPr>
              <a:t>Système de paye individuel</a:t>
            </a:r>
          </a:p>
          <a:p>
            <a:r>
              <a:rPr lang="fr-CA" sz="1079" dirty="0">
                <a:solidFill>
                  <a:prstClr val="black"/>
                </a:solidFill>
                <a:latin typeface="Arial Narrow" panose="020B0606020202030204" pitchFamily="34" charset="0"/>
              </a:rPr>
              <a:t>(MDN, GRC, ARC)</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Environnements sécuritaires</a:t>
            </a:r>
          </a:p>
          <a:p>
            <a:r>
              <a:rPr lang="fr-CA" sz="1079" dirty="0">
                <a:solidFill>
                  <a:prstClr val="black"/>
                </a:solidFill>
                <a:latin typeface="Arial Narrow" panose="020B0606020202030204" pitchFamily="34" charset="0"/>
              </a:rPr>
              <a:t>(CST, SCRS)</a:t>
            </a:r>
          </a:p>
        </p:txBody>
      </p:sp>
      <p:sp>
        <p:nvSpPr>
          <p:cNvPr id="79" name="TextBox 78"/>
          <p:cNvSpPr txBox="1"/>
          <p:nvPr/>
        </p:nvSpPr>
        <p:spPr>
          <a:xfrm>
            <a:off x="2270473" y="5765027"/>
            <a:ext cx="1023643" cy="1079156"/>
          </a:xfrm>
          <a:prstGeom prst="rect">
            <a:avLst/>
          </a:prstGeom>
          <a:noFill/>
        </p:spPr>
        <p:txBody>
          <a:bodyPr wrap="square" rtlCol="0">
            <a:spAutoFit/>
          </a:bodyPr>
          <a:lstStyle/>
          <a:p>
            <a:pPr marL="192762" indent="-192762">
              <a:buFont typeface="Arial" panose="020B0604020202020204" pitchFamily="34" charset="0"/>
              <a:buChar char="•"/>
            </a:pPr>
            <a:r>
              <a:rPr lang="fr-CA" sz="1079" dirty="0">
                <a:solidFill>
                  <a:prstClr val="black"/>
                </a:solidFill>
                <a:latin typeface="Arial Narrow" panose="020B0606020202030204" pitchFamily="34" charset="0"/>
              </a:rPr>
              <a:t>DPF</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DPI </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Chefs des RH</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Accessibilité </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Sécurité</a:t>
            </a:r>
          </a:p>
        </p:txBody>
      </p:sp>
      <p:sp>
        <p:nvSpPr>
          <p:cNvPr id="80" name="TextBox 79"/>
          <p:cNvSpPr txBox="1"/>
          <p:nvPr/>
        </p:nvSpPr>
        <p:spPr>
          <a:xfrm>
            <a:off x="5855735" y="3530665"/>
            <a:ext cx="2078831" cy="585344"/>
          </a:xfrm>
          <a:prstGeom prst="rect">
            <a:avLst/>
          </a:prstGeom>
          <a:noFill/>
        </p:spPr>
        <p:txBody>
          <a:bodyPr wrap="square" rtlCol="0">
            <a:spAutoFit/>
          </a:bodyPr>
          <a:lstStyle/>
          <a:p>
            <a:pPr marL="192762" indent="-192762">
              <a:buFont typeface="Arial" panose="020B0604020202020204" pitchFamily="34" charset="0"/>
              <a:buChar char="•"/>
            </a:pPr>
            <a:r>
              <a:rPr lang="fr-CA" sz="1079" dirty="0">
                <a:solidFill>
                  <a:prstClr val="black"/>
                </a:solidFill>
                <a:latin typeface="Arial Narrow" panose="020B0606020202030204" pitchFamily="34" charset="0"/>
              </a:rPr>
              <a:t>Sous-ministres</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Ministres</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Comités parlementaires</a:t>
            </a:r>
          </a:p>
        </p:txBody>
      </p:sp>
      <p:sp>
        <p:nvSpPr>
          <p:cNvPr id="81" name="TextBox 80"/>
          <p:cNvSpPr txBox="1"/>
          <p:nvPr/>
        </p:nvSpPr>
        <p:spPr>
          <a:xfrm>
            <a:off x="5855734" y="5490590"/>
            <a:ext cx="1530728" cy="256136"/>
          </a:xfrm>
          <a:prstGeom prst="rect">
            <a:avLst/>
          </a:prstGeom>
          <a:noFill/>
        </p:spPr>
        <p:txBody>
          <a:bodyPr wrap="square" rtlCol="0">
            <a:spAutoFit/>
          </a:bodyPr>
          <a:lstStyle/>
          <a:p>
            <a:pPr marL="192762" indent="-192762">
              <a:buFont typeface="Arial" panose="020B0604020202020204" pitchFamily="34" charset="0"/>
              <a:buChar char="•"/>
            </a:pPr>
            <a:r>
              <a:rPr lang="fr-CA" sz="1079" dirty="0">
                <a:solidFill>
                  <a:prstClr val="black"/>
                </a:solidFill>
                <a:latin typeface="Arial Narrow" panose="020B0606020202030204" pitchFamily="34" charset="0"/>
              </a:rPr>
              <a:t>Agents négociateurs</a:t>
            </a:r>
          </a:p>
        </p:txBody>
      </p:sp>
      <p:pic>
        <p:nvPicPr>
          <p:cNvPr id="82" name="Picture 81"/>
          <p:cNvPicPr>
            <a:picLocks noChangeAspect="1"/>
          </p:cNvPicPr>
          <p:nvPr/>
        </p:nvPicPr>
        <p:blipFill>
          <a:blip r:embed="rId12"/>
          <a:srcRect l="4762" t="3325" r="7931" b="3565"/>
          <a:stretch>
            <a:fillRect/>
          </a:stretch>
        </p:blipFill>
        <p:spPr>
          <a:xfrm>
            <a:off x="5194007" y="5980801"/>
            <a:ext cx="570177" cy="580544"/>
          </a:xfrm>
          <a:prstGeom prst="ellipse">
            <a:avLst/>
          </a:prstGeom>
        </p:spPr>
      </p:pic>
      <p:sp>
        <p:nvSpPr>
          <p:cNvPr id="83" name="TextBox 82"/>
          <p:cNvSpPr txBox="1"/>
          <p:nvPr/>
        </p:nvSpPr>
        <p:spPr>
          <a:xfrm>
            <a:off x="5855736" y="6216746"/>
            <a:ext cx="1530729" cy="585344"/>
          </a:xfrm>
          <a:prstGeom prst="rect">
            <a:avLst/>
          </a:prstGeom>
          <a:noFill/>
        </p:spPr>
        <p:txBody>
          <a:bodyPr wrap="square" rtlCol="0">
            <a:spAutoFit/>
          </a:bodyPr>
          <a:lstStyle/>
          <a:p>
            <a:pPr marL="192762" indent="-192762">
              <a:buFont typeface="Arial" panose="020B0604020202020204" pitchFamily="34" charset="0"/>
              <a:buChar char="•"/>
            </a:pPr>
            <a:r>
              <a:rPr lang="fr-CA" sz="1079" dirty="0">
                <a:solidFill>
                  <a:prstClr val="black"/>
                </a:solidFill>
                <a:latin typeface="Arial Narrow" panose="020B0606020202030204" pitchFamily="34" charset="0"/>
              </a:rPr>
              <a:t>SPAC</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SPC, CFP, EFPC</a:t>
            </a:r>
          </a:p>
          <a:p>
            <a:pPr marL="192762" indent="-192762">
              <a:buFont typeface="Arial" panose="020B0604020202020204" pitchFamily="34" charset="0"/>
              <a:buChar char="•"/>
            </a:pPr>
            <a:endParaRPr lang="fr-CA" sz="1079" dirty="0">
              <a:solidFill>
                <a:prstClr val="black"/>
              </a:solidFill>
              <a:latin typeface="Arial Narrow" panose="020B0606020202030204" pitchFamily="34" charset="0"/>
            </a:endParaRPr>
          </a:p>
        </p:txBody>
      </p:sp>
      <p:sp>
        <p:nvSpPr>
          <p:cNvPr id="84" name="TextBox 83"/>
          <p:cNvSpPr txBox="1"/>
          <p:nvPr/>
        </p:nvSpPr>
        <p:spPr>
          <a:xfrm>
            <a:off x="3342997" y="5765026"/>
            <a:ext cx="1379197" cy="914552"/>
          </a:xfrm>
          <a:prstGeom prst="rect">
            <a:avLst/>
          </a:prstGeom>
          <a:noFill/>
        </p:spPr>
        <p:txBody>
          <a:bodyPr wrap="square" rtlCol="0">
            <a:spAutoFit/>
          </a:bodyPr>
          <a:lstStyle/>
          <a:p>
            <a:pPr marL="192762" indent="-192762">
              <a:buFont typeface="Arial" panose="020B0604020202020204" pitchFamily="34" charset="0"/>
              <a:buChar char="•"/>
            </a:pPr>
            <a:r>
              <a:rPr lang="fr-CA" sz="1079" dirty="0">
                <a:solidFill>
                  <a:prstClr val="black"/>
                </a:solidFill>
                <a:latin typeface="Arial Narrow" panose="020B0606020202030204" pitchFamily="34" charset="0"/>
              </a:rPr>
              <a:t>Langues officielles</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Conception UX/UI</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Conseil d’examen de l’architecture intégrée</a:t>
            </a:r>
          </a:p>
        </p:txBody>
      </p:sp>
      <p:sp>
        <p:nvSpPr>
          <p:cNvPr id="85" name="TextBox 84"/>
          <p:cNvSpPr txBox="1"/>
          <p:nvPr/>
        </p:nvSpPr>
        <p:spPr>
          <a:xfrm>
            <a:off x="5819635" y="3313365"/>
            <a:ext cx="2189021" cy="276999"/>
          </a:xfrm>
          <a:prstGeom prst="rect">
            <a:avLst/>
          </a:prstGeom>
          <a:noFill/>
        </p:spPr>
        <p:txBody>
          <a:bodyPr wrap="square" rtlCol="0">
            <a:spAutoFit/>
          </a:bodyPr>
          <a:lstStyle/>
          <a:p>
            <a:r>
              <a:rPr lang="fr-CA" sz="1200" b="1" spc="214" dirty="0">
                <a:solidFill>
                  <a:srgbClr val="004D71"/>
                </a:solidFill>
              </a:rPr>
              <a:t>CADRES SUPÉRIEURS</a:t>
            </a:r>
          </a:p>
        </p:txBody>
      </p:sp>
      <p:sp>
        <p:nvSpPr>
          <p:cNvPr id="86" name="TextBox 85"/>
          <p:cNvSpPr txBox="1"/>
          <p:nvPr/>
        </p:nvSpPr>
        <p:spPr>
          <a:xfrm>
            <a:off x="5864828" y="4436933"/>
            <a:ext cx="2380050" cy="749948"/>
          </a:xfrm>
          <a:prstGeom prst="rect">
            <a:avLst/>
          </a:prstGeom>
          <a:noFill/>
        </p:spPr>
        <p:txBody>
          <a:bodyPr wrap="square" rtlCol="0">
            <a:spAutoFit/>
          </a:bodyPr>
          <a:lstStyle/>
          <a:p>
            <a:pPr marL="192762" indent="-192762">
              <a:buFont typeface="Arial" panose="020B0604020202020204" pitchFamily="34" charset="0"/>
              <a:buChar char="•"/>
            </a:pPr>
            <a:r>
              <a:rPr lang="fr-CA" sz="1079" dirty="0">
                <a:solidFill>
                  <a:prstClr val="black"/>
                </a:solidFill>
                <a:latin typeface="Arial Narrow" panose="020B0606020202030204" pitchFamily="34" charset="0"/>
              </a:rPr>
              <a:t>Employés</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Intervenants des RH</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Conseillers en rémunération</a:t>
            </a:r>
          </a:p>
          <a:p>
            <a:pPr marL="192762" indent="-192762">
              <a:buFont typeface="Arial" panose="020B0604020202020204" pitchFamily="34" charset="0"/>
              <a:buChar char="•"/>
            </a:pPr>
            <a:r>
              <a:rPr lang="fr-CA" sz="1079" dirty="0">
                <a:solidFill>
                  <a:prstClr val="black"/>
                </a:solidFill>
                <a:latin typeface="Arial Narrow" panose="020B0606020202030204" pitchFamily="34" charset="0"/>
              </a:rPr>
              <a:t>Gestionnaires</a:t>
            </a:r>
          </a:p>
        </p:txBody>
      </p:sp>
      <p:cxnSp>
        <p:nvCxnSpPr>
          <p:cNvPr id="87" name="Straight Connector 86"/>
          <p:cNvCxnSpPr/>
          <p:nvPr/>
        </p:nvCxnSpPr>
        <p:spPr>
          <a:xfrm>
            <a:off x="7912045" y="1678083"/>
            <a:ext cx="6589" cy="4927867"/>
          </a:xfrm>
          <a:prstGeom prst="line">
            <a:avLst/>
          </a:prstGeom>
          <a:ln>
            <a:solidFill>
              <a:srgbClr val="333E48"/>
            </a:solidFill>
          </a:ln>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a:off x="7918634" y="1685723"/>
            <a:ext cx="2749367" cy="2671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A" sz="1409" spc="202" dirty="0">
                <a:solidFill>
                  <a:prstClr val="white"/>
                </a:solidFill>
              </a:rPr>
              <a:t>APPRENTISSAGE</a:t>
            </a:r>
          </a:p>
        </p:txBody>
      </p:sp>
      <p:sp>
        <p:nvSpPr>
          <p:cNvPr id="89" name="TextBox 88"/>
          <p:cNvSpPr txBox="1"/>
          <p:nvPr/>
        </p:nvSpPr>
        <p:spPr>
          <a:xfrm>
            <a:off x="8025865" y="1985454"/>
            <a:ext cx="2619749" cy="2826035"/>
          </a:xfrm>
          <a:prstGeom prst="rect">
            <a:avLst/>
          </a:prstGeom>
          <a:noFill/>
        </p:spPr>
        <p:txBody>
          <a:bodyPr wrap="square" rtlCol="0">
            <a:spAutoFit/>
          </a:bodyPr>
          <a:lstStyle/>
          <a:p>
            <a:pPr marL="192762" indent="-192762">
              <a:buFont typeface="Arial" panose="020B0604020202020204" pitchFamily="34" charset="0"/>
              <a:buChar char="•"/>
            </a:pPr>
            <a:r>
              <a:rPr lang="fr-CA" sz="1200" dirty="0">
                <a:solidFill>
                  <a:prstClr val="black"/>
                </a:solidFill>
                <a:latin typeface="Arial Narrow" panose="020B0606020202030204" pitchFamily="34" charset="0"/>
              </a:rPr>
              <a:t>Pratiques exemplaires de l’industrie</a:t>
            </a:r>
          </a:p>
          <a:p>
            <a:pPr marL="192762" indent="-192762">
              <a:buFont typeface="Arial" panose="020B0604020202020204" pitchFamily="34" charset="0"/>
              <a:buChar char="•"/>
            </a:pPr>
            <a:r>
              <a:rPr lang="fr-CA" sz="1200" dirty="0">
                <a:solidFill>
                  <a:prstClr val="black"/>
                </a:solidFill>
                <a:latin typeface="Arial Narrow" panose="020B0606020202030204" pitchFamily="34" charset="0"/>
              </a:rPr>
              <a:t>Leçons tirées de projets semblables</a:t>
            </a:r>
          </a:p>
          <a:p>
            <a:pPr marL="192762" indent="-192762">
              <a:spcAft>
                <a:spcPts val="135"/>
              </a:spcAft>
              <a:buFont typeface="Arial" panose="020B0604020202020204" pitchFamily="34" charset="0"/>
              <a:buChar char="•"/>
            </a:pPr>
            <a:r>
              <a:rPr lang="fr-CA" sz="1200" dirty="0">
                <a:solidFill>
                  <a:prstClr val="black"/>
                </a:solidFill>
                <a:latin typeface="Arial Narrow" panose="020B0606020202030204" pitchFamily="34" charset="0"/>
              </a:rPr>
              <a:t>Interopérabilité des systèmes existants</a:t>
            </a:r>
          </a:p>
          <a:p>
            <a:pPr marL="192762" indent="-192762">
              <a:spcAft>
                <a:spcPts val="135"/>
              </a:spcAft>
              <a:buFont typeface="Arial" panose="020B0604020202020204" pitchFamily="34" charset="0"/>
              <a:buChar char="•"/>
            </a:pPr>
            <a:r>
              <a:rPr lang="fr-CA" sz="1200" dirty="0">
                <a:solidFill>
                  <a:prstClr val="black"/>
                </a:solidFill>
                <a:latin typeface="Arial Narrow" panose="020B0606020202030204" pitchFamily="34" charset="0"/>
              </a:rPr>
              <a:t>Exigences en matière de compatibilité</a:t>
            </a:r>
          </a:p>
          <a:p>
            <a:pPr marL="192762" indent="-192762">
              <a:spcAft>
                <a:spcPts val="135"/>
              </a:spcAft>
              <a:buFont typeface="Arial" panose="020B0604020202020204" pitchFamily="34" charset="0"/>
              <a:buChar char="•"/>
            </a:pPr>
            <a:r>
              <a:rPr lang="fr-CA" sz="1200" dirty="0">
                <a:solidFill>
                  <a:prstClr val="black"/>
                </a:solidFill>
                <a:latin typeface="Arial Narrow" panose="020B0606020202030204" pitchFamily="34" charset="0"/>
              </a:rPr>
              <a:t>Interface utilisateur</a:t>
            </a:r>
          </a:p>
          <a:p>
            <a:pPr marL="192762" indent="-192762">
              <a:spcAft>
                <a:spcPts val="135"/>
              </a:spcAft>
              <a:buFont typeface="Arial" panose="020B0604020202020204" pitchFamily="34" charset="0"/>
              <a:buChar char="•"/>
            </a:pPr>
            <a:r>
              <a:rPr lang="fr-CA" sz="1200" dirty="0">
                <a:solidFill>
                  <a:prstClr val="black"/>
                </a:solidFill>
                <a:latin typeface="Arial Narrow" panose="020B0606020202030204" pitchFamily="34" charset="0"/>
              </a:rPr>
              <a:t>Fonctionnalité (par exemple, intégration, gestion des talents, recrutement)</a:t>
            </a:r>
          </a:p>
          <a:p>
            <a:pPr marL="192762" indent="-192762">
              <a:spcAft>
                <a:spcPts val="135"/>
              </a:spcAft>
              <a:buFont typeface="Arial" panose="020B0604020202020204" pitchFamily="34" charset="0"/>
              <a:buChar char="•"/>
            </a:pPr>
            <a:r>
              <a:rPr lang="fr-CA" sz="1200" dirty="0">
                <a:solidFill>
                  <a:prstClr val="black"/>
                </a:solidFill>
                <a:latin typeface="Arial Narrow" panose="020B0606020202030204" pitchFamily="34" charset="0"/>
              </a:rPr>
              <a:t>Sécurité </a:t>
            </a:r>
          </a:p>
          <a:p>
            <a:pPr marL="192762" indent="-192762">
              <a:spcAft>
                <a:spcPts val="135"/>
              </a:spcAft>
              <a:buFont typeface="Arial" panose="020B0604020202020204" pitchFamily="34" charset="0"/>
              <a:buChar char="•"/>
            </a:pPr>
            <a:r>
              <a:rPr lang="fr-CA" sz="1200" dirty="0">
                <a:solidFill>
                  <a:prstClr val="black"/>
                </a:solidFill>
                <a:latin typeface="Arial Narrow" panose="020B0606020202030204" pitchFamily="34" charset="0"/>
              </a:rPr>
              <a:t>Accessibilité </a:t>
            </a:r>
          </a:p>
          <a:p>
            <a:pPr marL="192762" indent="-192762">
              <a:spcAft>
                <a:spcPts val="135"/>
              </a:spcAft>
              <a:buFont typeface="Arial" panose="020B0604020202020204" pitchFamily="34" charset="0"/>
              <a:buChar char="•"/>
            </a:pPr>
            <a:r>
              <a:rPr lang="fr-CA" sz="1200" dirty="0">
                <a:solidFill>
                  <a:prstClr val="black"/>
                </a:solidFill>
                <a:latin typeface="Arial Narrow" panose="020B0606020202030204" pitchFamily="34" charset="0"/>
              </a:rPr>
              <a:t>Milieux de travail complexes </a:t>
            </a:r>
          </a:p>
          <a:p>
            <a:pPr marL="192762" indent="-192762">
              <a:spcAft>
                <a:spcPts val="135"/>
              </a:spcAft>
              <a:buFont typeface="Arial" panose="020B0604020202020204" pitchFamily="34" charset="0"/>
              <a:buChar char="•"/>
            </a:pPr>
            <a:r>
              <a:rPr lang="fr-CA" sz="1200" dirty="0">
                <a:solidFill>
                  <a:prstClr val="black"/>
                </a:solidFill>
                <a:latin typeface="Arial Narrow" panose="020B0606020202030204" pitchFamily="34" charset="0"/>
              </a:rPr>
              <a:t>Transformation des activités</a:t>
            </a:r>
          </a:p>
          <a:p>
            <a:pPr marL="192762" indent="-192762">
              <a:spcAft>
                <a:spcPts val="135"/>
              </a:spcAft>
              <a:buFont typeface="Arial" panose="020B0604020202020204" pitchFamily="34" charset="0"/>
              <a:buChar char="•"/>
            </a:pPr>
            <a:r>
              <a:rPr lang="fr-CA" sz="1200" dirty="0">
                <a:solidFill>
                  <a:prstClr val="black"/>
                </a:solidFill>
                <a:latin typeface="Arial Narrow" panose="020B0606020202030204" pitchFamily="34" charset="0"/>
              </a:rPr>
              <a:t>Migration des données</a:t>
            </a:r>
          </a:p>
          <a:p>
            <a:pPr marL="192762" indent="-192762">
              <a:spcAft>
                <a:spcPts val="135"/>
              </a:spcAft>
              <a:buFont typeface="Arial" panose="020B0604020202020204" pitchFamily="34" charset="0"/>
              <a:buChar char="•"/>
            </a:pPr>
            <a:r>
              <a:rPr lang="fr-CA" sz="1200" dirty="0">
                <a:solidFill>
                  <a:prstClr val="black"/>
                </a:solidFill>
                <a:latin typeface="Arial Narrow" panose="020B0606020202030204" pitchFamily="34" charset="0"/>
              </a:rPr>
              <a:t>Connectivité en nuage</a:t>
            </a:r>
          </a:p>
          <a:p>
            <a:endParaRPr lang="fr-CA" sz="1200" dirty="0">
              <a:solidFill>
                <a:prstClr val="black"/>
              </a:solidFill>
              <a:latin typeface="Arial Narrow" panose="020B0606020202030204" pitchFamily="34" charset="0"/>
            </a:endParaRPr>
          </a:p>
        </p:txBody>
      </p:sp>
      <p:sp>
        <p:nvSpPr>
          <p:cNvPr id="91" name="TextBox 90"/>
          <p:cNvSpPr txBox="1"/>
          <p:nvPr/>
        </p:nvSpPr>
        <p:spPr>
          <a:xfrm>
            <a:off x="5807968" y="5946106"/>
            <a:ext cx="2164566" cy="253916"/>
          </a:xfrm>
          <a:prstGeom prst="rect">
            <a:avLst/>
          </a:prstGeom>
          <a:noFill/>
        </p:spPr>
        <p:txBody>
          <a:bodyPr wrap="square" rtlCol="0">
            <a:spAutoFit/>
          </a:bodyPr>
          <a:lstStyle/>
          <a:p>
            <a:r>
              <a:rPr lang="fr-CA" sz="1050" b="1" spc="214" dirty="0">
                <a:solidFill>
                  <a:srgbClr val="004D71"/>
                </a:solidFill>
              </a:rPr>
              <a:t>PARTENAIRES DE PROJET</a:t>
            </a:r>
          </a:p>
        </p:txBody>
      </p:sp>
      <p:sp>
        <p:nvSpPr>
          <p:cNvPr id="92" name="Rectangle 91"/>
          <p:cNvSpPr/>
          <p:nvPr/>
        </p:nvSpPr>
        <p:spPr>
          <a:xfrm>
            <a:off x="7934328" y="4815241"/>
            <a:ext cx="2733673" cy="267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9" spc="202" dirty="0">
                <a:solidFill>
                  <a:prstClr val="white"/>
                </a:solidFill>
              </a:rPr>
              <a:t>MOBILISATION</a:t>
            </a:r>
          </a:p>
        </p:txBody>
      </p:sp>
      <p:sp>
        <p:nvSpPr>
          <p:cNvPr id="93" name="TextBox 92"/>
          <p:cNvSpPr txBox="1"/>
          <p:nvPr/>
        </p:nvSpPr>
        <p:spPr>
          <a:xfrm>
            <a:off x="7896200" y="5045165"/>
            <a:ext cx="2727084" cy="830997"/>
          </a:xfrm>
          <a:prstGeom prst="rect">
            <a:avLst/>
          </a:prstGeom>
          <a:noFill/>
        </p:spPr>
        <p:txBody>
          <a:bodyPr wrap="square" rtlCol="0">
            <a:spAutoFit/>
          </a:bodyPr>
          <a:lstStyle/>
          <a:p>
            <a:pPr marL="192762" indent="-192762">
              <a:buFont typeface="Arial" panose="020B0604020202020204" pitchFamily="34" charset="0"/>
              <a:buChar char="•"/>
            </a:pPr>
            <a:r>
              <a:rPr lang="fr-CA" sz="1200" dirty="0">
                <a:solidFill>
                  <a:prstClr val="black"/>
                </a:solidFill>
                <a:latin typeface="Arial Narrow" panose="020B0606020202030204" pitchFamily="34" charset="0"/>
              </a:rPr>
              <a:t>Séances d’information parlementaire</a:t>
            </a:r>
          </a:p>
          <a:p>
            <a:pPr marL="192762" indent="-192762">
              <a:buFont typeface="Arial" panose="020B0604020202020204" pitchFamily="34" charset="0"/>
              <a:buChar char="•"/>
            </a:pPr>
            <a:r>
              <a:rPr lang="fr-CA" sz="1200" dirty="0">
                <a:solidFill>
                  <a:prstClr val="black"/>
                </a:solidFill>
                <a:latin typeface="Arial Narrow" panose="020B0606020202030204" pitchFamily="34" charset="0"/>
              </a:rPr>
              <a:t>Ateliers des RH</a:t>
            </a:r>
          </a:p>
          <a:p>
            <a:pPr marL="192762" indent="-192762">
              <a:buFont typeface="Arial" panose="020B0604020202020204" pitchFamily="34" charset="0"/>
              <a:buChar char="•"/>
            </a:pPr>
            <a:r>
              <a:rPr lang="fr-CA" sz="1200" dirty="0">
                <a:solidFill>
                  <a:prstClr val="black"/>
                </a:solidFill>
                <a:latin typeface="Arial Narrow" panose="020B0606020202030204" pitchFamily="34" charset="0"/>
              </a:rPr>
              <a:t>Journée de l’industrie</a:t>
            </a:r>
          </a:p>
          <a:p>
            <a:pPr marL="192762" indent="-192762">
              <a:buFont typeface="Arial" panose="020B0604020202020204" pitchFamily="34" charset="0"/>
              <a:buChar char="•"/>
            </a:pPr>
            <a:r>
              <a:rPr lang="fr-CA" sz="1200" dirty="0">
                <a:solidFill>
                  <a:prstClr val="black"/>
                </a:solidFill>
                <a:latin typeface="Arial Narrow" panose="020B0606020202030204" pitchFamily="34" charset="0"/>
              </a:rPr>
              <a:t>En ligne – #</a:t>
            </a:r>
            <a:r>
              <a:rPr lang="en-CA" sz="1200" dirty="0" err="1">
                <a:solidFill>
                  <a:prstClr val="black"/>
                </a:solidFill>
                <a:latin typeface="Arial Narrow" panose="020B0606020202030204" pitchFamily="34" charset="0"/>
              </a:rPr>
              <a:t>ProGenRHPay</a:t>
            </a:r>
            <a:endParaRPr lang="fr-CA" sz="1200" dirty="0">
              <a:solidFill>
                <a:prstClr val="black"/>
              </a:solidFill>
              <a:latin typeface="Arial Narrow" panose="020B0606020202030204" pitchFamily="34" charset="0"/>
            </a:endParaRPr>
          </a:p>
        </p:txBody>
      </p:sp>
      <p:sp>
        <p:nvSpPr>
          <p:cNvPr id="95" name="Freeform 94"/>
          <p:cNvSpPr/>
          <p:nvPr>
            <p:custDataLst>
              <p:tags r:id="rId1"/>
            </p:custDataLst>
          </p:nvPr>
        </p:nvSpPr>
        <p:spPr bwMode="auto">
          <a:xfrm>
            <a:off x="9915455" y="5834965"/>
            <a:ext cx="252028" cy="182563"/>
          </a:xfrm>
          <a:custGeom>
            <a:avLst/>
            <a:gdLst>
              <a:gd name="T0" fmla="*/ 326 w 370"/>
              <a:gd name="T1" fmla="*/ 47 h 300"/>
              <a:gd name="T2" fmla="*/ 359 w 370"/>
              <a:gd name="T3" fmla="*/ 5 h 300"/>
              <a:gd name="T4" fmla="*/ 311 w 370"/>
              <a:gd name="T5" fmla="*/ 24 h 300"/>
              <a:gd name="T6" fmla="*/ 256 w 370"/>
              <a:gd name="T7" fmla="*/ 0 h 300"/>
              <a:gd name="T8" fmla="*/ 202 w 370"/>
              <a:gd name="T9" fmla="*/ 22 h 300"/>
              <a:gd name="T10" fmla="*/ 180 w 370"/>
              <a:gd name="T11" fmla="*/ 76 h 300"/>
              <a:gd name="T12" fmla="*/ 182 w 370"/>
              <a:gd name="T13" fmla="*/ 93 h 300"/>
              <a:gd name="T14" fmla="*/ 95 w 370"/>
              <a:gd name="T15" fmla="*/ 70 h 300"/>
              <a:gd name="T16" fmla="*/ 26 w 370"/>
              <a:gd name="T17" fmla="*/ 14 h 300"/>
              <a:gd name="T18" fmla="*/ 15 w 370"/>
              <a:gd name="T19" fmla="*/ 52 h 300"/>
              <a:gd name="T20" fmla="*/ 25 w 370"/>
              <a:gd name="T21" fmla="*/ 88 h 300"/>
              <a:gd name="T22" fmla="*/ 49 w 370"/>
              <a:gd name="T23" fmla="*/ 115 h 300"/>
              <a:gd name="T24" fmla="*/ 15 w 370"/>
              <a:gd name="T25" fmla="*/ 105 h 300"/>
              <a:gd name="T26" fmla="*/ 15 w 370"/>
              <a:gd name="T27" fmla="*/ 106 h 300"/>
              <a:gd name="T28" fmla="*/ 32 w 370"/>
              <a:gd name="T29" fmla="*/ 155 h 300"/>
              <a:gd name="T30" fmla="*/ 76 w 370"/>
              <a:gd name="T31" fmla="*/ 181 h 300"/>
              <a:gd name="T32" fmla="*/ 56 w 370"/>
              <a:gd name="T33" fmla="*/ 183 h 300"/>
              <a:gd name="T34" fmla="*/ 41 w 370"/>
              <a:gd name="T35" fmla="*/ 182 h 300"/>
              <a:gd name="T36" fmla="*/ 68 w 370"/>
              <a:gd name="T37" fmla="*/ 220 h 300"/>
              <a:gd name="T38" fmla="*/ 112 w 370"/>
              <a:gd name="T39" fmla="*/ 235 h 300"/>
              <a:gd name="T40" fmla="*/ 18 w 370"/>
              <a:gd name="T41" fmla="*/ 267 h 300"/>
              <a:gd name="T42" fmla="*/ 0 w 370"/>
              <a:gd name="T43" fmla="*/ 266 h 300"/>
              <a:gd name="T44" fmla="*/ 116 w 370"/>
              <a:gd name="T45" fmla="*/ 300 h 300"/>
              <a:gd name="T46" fmla="*/ 192 w 370"/>
              <a:gd name="T47" fmla="*/ 287 h 300"/>
              <a:gd name="T48" fmla="*/ 253 w 370"/>
              <a:gd name="T49" fmla="*/ 253 h 300"/>
              <a:gd name="T50" fmla="*/ 296 w 370"/>
              <a:gd name="T51" fmla="*/ 204 h 300"/>
              <a:gd name="T52" fmla="*/ 323 w 370"/>
              <a:gd name="T53" fmla="*/ 145 h 300"/>
              <a:gd name="T54" fmla="*/ 332 w 370"/>
              <a:gd name="T55" fmla="*/ 85 h 300"/>
              <a:gd name="T56" fmla="*/ 332 w 370"/>
              <a:gd name="T57" fmla="*/ 75 h 300"/>
              <a:gd name="T58" fmla="*/ 370 w 370"/>
              <a:gd name="T59" fmla="*/ 35 h 300"/>
              <a:gd name="T60" fmla="*/ 326 w 370"/>
              <a:gd name="T61" fmla="*/ 4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0" h="300">
                <a:moveTo>
                  <a:pt x="326" y="47"/>
                </a:moveTo>
                <a:cubicBezTo>
                  <a:pt x="342" y="37"/>
                  <a:pt x="354" y="23"/>
                  <a:pt x="359" y="5"/>
                </a:cubicBezTo>
                <a:cubicBezTo>
                  <a:pt x="344" y="14"/>
                  <a:pt x="328" y="20"/>
                  <a:pt x="311" y="24"/>
                </a:cubicBezTo>
                <a:cubicBezTo>
                  <a:pt x="296" y="8"/>
                  <a:pt x="278" y="0"/>
                  <a:pt x="256" y="0"/>
                </a:cubicBezTo>
                <a:cubicBezTo>
                  <a:pt x="235" y="0"/>
                  <a:pt x="217" y="7"/>
                  <a:pt x="202" y="22"/>
                </a:cubicBezTo>
                <a:cubicBezTo>
                  <a:pt x="187" y="37"/>
                  <a:pt x="180" y="55"/>
                  <a:pt x="180" y="76"/>
                </a:cubicBezTo>
                <a:cubicBezTo>
                  <a:pt x="180" y="81"/>
                  <a:pt x="181" y="87"/>
                  <a:pt x="182" y="93"/>
                </a:cubicBezTo>
                <a:cubicBezTo>
                  <a:pt x="151" y="91"/>
                  <a:pt x="122" y="84"/>
                  <a:pt x="95" y="70"/>
                </a:cubicBezTo>
                <a:cubicBezTo>
                  <a:pt x="68" y="56"/>
                  <a:pt x="45" y="37"/>
                  <a:pt x="26" y="14"/>
                </a:cubicBezTo>
                <a:cubicBezTo>
                  <a:pt x="19" y="25"/>
                  <a:pt x="15" y="38"/>
                  <a:pt x="15" y="52"/>
                </a:cubicBezTo>
                <a:cubicBezTo>
                  <a:pt x="15" y="65"/>
                  <a:pt x="18" y="77"/>
                  <a:pt x="25" y="88"/>
                </a:cubicBezTo>
                <a:cubicBezTo>
                  <a:pt x="31" y="99"/>
                  <a:pt x="39" y="108"/>
                  <a:pt x="49" y="115"/>
                </a:cubicBezTo>
                <a:cubicBezTo>
                  <a:pt x="37" y="115"/>
                  <a:pt x="26" y="111"/>
                  <a:pt x="15" y="105"/>
                </a:cubicBezTo>
                <a:cubicBezTo>
                  <a:pt x="15" y="106"/>
                  <a:pt x="15" y="106"/>
                  <a:pt x="15" y="106"/>
                </a:cubicBezTo>
                <a:cubicBezTo>
                  <a:pt x="15" y="125"/>
                  <a:pt x="21" y="141"/>
                  <a:pt x="32" y="155"/>
                </a:cubicBezTo>
                <a:cubicBezTo>
                  <a:pt x="44" y="168"/>
                  <a:pt x="58" y="177"/>
                  <a:pt x="76" y="181"/>
                </a:cubicBezTo>
                <a:cubicBezTo>
                  <a:pt x="69" y="182"/>
                  <a:pt x="62" y="183"/>
                  <a:pt x="56" y="183"/>
                </a:cubicBezTo>
                <a:cubicBezTo>
                  <a:pt x="51" y="183"/>
                  <a:pt x="47" y="183"/>
                  <a:pt x="41" y="182"/>
                </a:cubicBezTo>
                <a:cubicBezTo>
                  <a:pt x="46" y="197"/>
                  <a:pt x="55" y="210"/>
                  <a:pt x="68" y="220"/>
                </a:cubicBezTo>
                <a:cubicBezTo>
                  <a:pt x="81" y="229"/>
                  <a:pt x="96" y="234"/>
                  <a:pt x="112" y="235"/>
                </a:cubicBezTo>
                <a:cubicBezTo>
                  <a:pt x="85" y="256"/>
                  <a:pt x="53" y="267"/>
                  <a:pt x="18" y="267"/>
                </a:cubicBezTo>
                <a:cubicBezTo>
                  <a:pt x="11" y="267"/>
                  <a:pt x="5" y="267"/>
                  <a:pt x="0" y="266"/>
                </a:cubicBezTo>
                <a:cubicBezTo>
                  <a:pt x="35" y="289"/>
                  <a:pt x="74" y="300"/>
                  <a:pt x="116" y="300"/>
                </a:cubicBezTo>
                <a:cubicBezTo>
                  <a:pt x="143" y="300"/>
                  <a:pt x="168" y="296"/>
                  <a:pt x="192" y="287"/>
                </a:cubicBezTo>
                <a:cubicBezTo>
                  <a:pt x="216" y="279"/>
                  <a:pt x="236" y="267"/>
                  <a:pt x="253" y="253"/>
                </a:cubicBezTo>
                <a:cubicBezTo>
                  <a:pt x="269" y="239"/>
                  <a:pt x="284" y="222"/>
                  <a:pt x="296" y="204"/>
                </a:cubicBezTo>
                <a:cubicBezTo>
                  <a:pt x="308" y="185"/>
                  <a:pt x="317" y="166"/>
                  <a:pt x="323" y="145"/>
                </a:cubicBezTo>
                <a:cubicBezTo>
                  <a:pt x="329" y="125"/>
                  <a:pt x="332" y="105"/>
                  <a:pt x="332" y="85"/>
                </a:cubicBezTo>
                <a:cubicBezTo>
                  <a:pt x="332" y="80"/>
                  <a:pt x="332" y="77"/>
                  <a:pt x="332" y="75"/>
                </a:cubicBezTo>
                <a:cubicBezTo>
                  <a:pt x="347" y="64"/>
                  <a:pt x="359" y="51"/>
                  <a:pt x="370" y="35"/>
                </a:cubicBezTo>
                <a:cubicBezTo>
                  <a:pt x="355" y="42"/>
                  <a:pt x="341" y="46"/>
                  <a:pt x="326" y="47"/>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solidFill>
                <a:srgbClr val="005172"/>
              </a:solidFill>
            </a:endParaRPr>
          </a:p>
        </p:txBody>
      </p:sp>
      <p:pic>
        <p:nvPicPr>
          <p:cNvPr id="42" name="Picture 2" descr="Image result for group icon circl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51347" y="3337523"/>
            <a:ext cx="613749" cy="61374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0990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696965" y="4085750"/>
            <a:ext cx="2845275" cy="2592287"/>
          </a:xfrm>
          <a:prstGeom prst="rect">
            <a:avLst/>
          </a:prstGeom>
          <a:ln w="38100">
            <a:solidFill>
              <a:schemeClr val="tx2"/>
            </a:solidFill>
            <a:prstDash val="dashDot"/>
          </a:ln>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fr-CA" sz="1600" dirty="0" smtClean="0">
                <a:solidFill>
                  <a:schemeClr val="tx1"/>
                </a:solidFill>
              </a:rPr>
              <a:t>Commencé à déterminé </a:t>
            </a:r>
            <a:r>
              <a:rPr lang="fr-CA" sz="1600" dirty="0">
                <a:solidFill>
                  <a:schemeClr val="tx1"/>
                </a:solidFill>
              </a:rPr>
              <a:t>les secteurs nécessitant une transformation des RH</a:t>
            </a:r>
            <a:r>
              <a:rPr lang="fr-CA" sz="1600" dirty="0" smtClean="0">
                <a:solidFill>
                  <a:schemeClr val="tx1"/>
                </a:solidFill>
              </a:rPr>
              <a:t>, les </a:t>
            </a:r>
            <a:r>
              <a:rPr lang="fr-CA" sz="1600" dirty="0">
                <a:solidFill>
                  <a:schemeClr val="tx1"/>
                </a:solidFill>
              </a:rPr>
              <a:t>processus (restructuration) et la technologie (consolidation des systèmes et interopérabilité).</a:t>
            </a:r>
          </a:p>
        </p:txBody>
      </p:sp>
      <p:sp>
        <p:nvSpPr>
          <p:cNvPr id="2" name="Slide Number Placeholder 1"/>
          <p:cNvSpPr>
            <a:spLocks noGrp="1"/>
          </p:cNvSpPr>
          <p:nvPr>
            <p:ph type="sldNum" sz="quarter" idx="12"/>
          </p:nvPr>
        </p:nvSpPr>
        <p:spPr>
          <a:xfrm>
            <a:off x="9622379" y="6412499"/>
            <a:ext cx="2133600" cy="365125"/>
          </a:xfrm>
        </p:spPr>
        <p:txBody>
          <a:bodyPr/>
          <a:lstStyle/>
          <a:p>
            <a:r>
              <a:rPr lang="fr-CA" dirty="0"/>
              <a:t>7</a:t>
            </a:r>
          </a:p>
        </p:txBody>
      </p:sp>
      <p:sp>
        <p:nvSpPr>
          <p:cNvPr id="3" name="Text Placeholder 2"/>
          <p:cNvSpPr>
            <a:spLocks noGrp="1"/>
          </p:cNvSpPr>
          <p:nvPr>
            <p:ph type="body" sz="quarter" idx="11"/>
          </p:nvPr>
        </p:nvSpPr>
        <p:spPr>
          <a:xfrm>
            <a:off x="1811524" y="224644"/>
            <a:ext cx="7956884" cy="446622"/>
          </a:xfrm>
        </p:spPr>
        <p:txBody>
          <a:bodyPr/>
          <a:lstStyle/>
          <a:p>
            <a:r>
              <a:rPr lang="fr-CA" b="1" dirty="0"/>
              <a:t>Ce que nous aurons d’ici le printemps</a:t>
            </a:r>
          </a:p>
        </p:txBody>
      </p:sp>
      <p:sp>
        <p:nvSpPr>
          <p:cNvPr id="5" name="Rounded Rectangle 4"/>
          <p:cNvSpPr/>
          <p:nvPr>
            <p:custDataLst>
              <p:tags r:id="rId1"/>
            </p:custDataLst>
          </p:nvPr>
        </p:nvSpPr>
        <p:spPr>
          <a:xfrm>
            <a:off x="1685621" y="1052736"/>
            <a:ext cx="8853741" cy="216024"/>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lIns="52917" tIns="52917" rIns="52917" bIns="52917" rtlCol="0" anchor="ctr"/>
          <a:lstStyle/>
          <a:p>
            <a:pPr algn="ctr" defTabSz="1344106"/>
            <a:r>
              <a:rPr lang="fr-CA" sz="1400" b="1">
                <a:solidFill>
                  <a:schemeClr val="bg1"/>
                </a:solidFill>
                <a:latin typeface="+mj-lt"/>
              </a:rPr>
              <a:t>PRODUITS LIVRABLES</a:t>
            </a:r>
          </a:p>
        </p:txBody>
      </p:sp>
      <p:sp>
        <p:nvSpPr>
          <p:cNvPr id="10" name="Rectangle 9"/>
          <p:cNvSpPr/>
          <p:nvPr/>
        </p:nvSpPr>
        <p:spPr>
          <a:xfrm>
            <a:off x="1682741" y="1389687"/>
            <a:ext cx="2845275" cy="2592287"/>
          </a:xfrm>
          <a:prstGeom prst="rect">
            <a:avLst/>
          </a:prstGeom>
          <a:ln w="38100">
            <a:solidFill>
              <a:schemeClr val="tx2"/>
            </a:solidFill>
            <a:prstDash val="dashDot"/>
          </a:ln>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fr-CA"/>
              <a:t>Identifié des solutions et des services éprouvés, dimensionnables et conformes aux normes et principes du GC.</a:t>
            </a:r>
          </a:p>
        </p:txBody>
      </p:sp>
      <p:sp>
        <p:nvSpPr>
          <p:cNvPr id="14" name="Rectangle 13"/>
          <p:cNvSpPr/>
          <p:nvPr/>
        </p:nvSpPr>
        <p:spPr>
          <a:xfrm>
            <a:off x="1682741" y="4096024"/>
            <a:ext cx="2845275" cy="2592287"/>
          </a:xfrm>
          <a:prstGeom prst="rect">
            <a:avLst/>
          </a:prstGeom>
          <a:ln w="38100">
            <a:solidFill>
              <a:schemeClr val="tx2"/>
            </a:solidFill>
            <a:prstDash val="dashDot"/>
          </a:ln>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fr-CA" dirty="0"/>
              <a:t>Recommandé et identifié des candidats ministériels potentiels pour le </a:t>
            </a:r>
            <a:r>
              <a:rPr lang="fr-CA" dirty="0" smtClean="0"/>
              <a:t>projet pilote</a:t>
            </a:r>
            <a:endParaRPr lang="fr-CA" dirty="0"/>
          </a:p>
        </p:txBody>
      </p:sp>
      <p:sp>
        <p:nvSpPr>
          <p:cNvPr id="15" name="Rectangle 14"/>
          <p:cNvSpPr/>
          <p:nvPr/>
        </p:nvSpPr>
        <p:spPr>
          <a:xfrm>
            <a:off x="4689853" y="1405123"/>
            <a:ext cx="2845275" cy="2592287"/>
          </a:xfrm>
          <a:prstGeom prst="rect">
            <a:avLst/>
          </a:prstGeom>
          <a:ln w="38100">
            <a:solidFill>
              <a:schemeClr val="tx2"/>
            </a:solidFill>
            <a:prstDash val="dashDot"/>
          </a:ln>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defRPr/>
            </a:pPr>
            <a:r>
              <a:rPr lang="fr-CA"/>
              <a:t>Mobilisation des utilisateurs, des syndicats et des praticiens des RH tout au long du processus afin de recueillir les résultats opérationnels, les capacités et les exigences.</a:t>
            </a:r>
          </a:p>
        </p:txBody>
      </p:sp>
      <p:sp>
        <p:nvSpPr>
          <p:cNvPr id="16" name="Rectangle 15"/>
          <p:cNvSpPr/>
          <p:nvPr/>
        </p:nvSpPr>
        <p:spPr>
          <a:xfrm>
            <a:off x="7696965" y="1405123"/>
            <a:ext cx="2845275" cy="2592287"/>
          </a:xfrm>
          <a:prstGeom prst="rect">
            <a:avLst/>
          </a:prstGeom>
          <a:ln w="38100">
            <a:solidFill>
              <a:schemeClr val="tx2"/>
            </a:solidFill>
            <a:prstDash val="dashDot"/>
          </a:ln>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fr-CA" dirty="0"/>
              <a:t>Options et approche recommandée pour </a:t>
            </a:r>
            <a:r>
              <a:rPr lang="fr-CA" dirty="0" smtClean="0"/>
              <a:t>une ou des solutions </a:t>
            </a:r>
            <a:r>
              <a:rPr lang="fr-CA" dirty="0"/>
              <a:t>de RH et de paye de bout en bout</a:t>
            </a:r>
          </a:p>
        </p:txBody>
      </p:sp>
      <p:sp>
        <p:nvSpPr>
          <p:cNvPr id="17" name="Rectangle 16"/>
          <p:cNvSpPr/>
          <p:nvPr/>
        </p:nvSpPr>
        <p:spPr>
          <a:xfrm>
            <a:off x="4704751" y="4096024"/>
            <a:ext cx="2845275" cy="2592287"/>
          </a:xfrm>
          <a:prstGeom prst="rect">
            <a:avLst/>
          </a:prstGeom>
          <a:ln w="38100">
            <a:solidFill>
              <a:schemeClr val="tx2"/>
            </a:solidFill>
            <a:prstDash val="dashDot"/>
          </a:ln>
        </p:spPr>
        <p:style>
          <a:lnRef idx="2">
            <a:schemeClr val="dk1"/>
          </a:lnRef>
          <a:fillRef idx="1">
            <a:schemeClr val="lt1"/>
          </a:fillRef>
          <a:effectRef idx="0">
            <a:schemeClr val="dk1"/>
          </a:effectRef>
          <a:fontRef idx="minor">
            <a:schemeClr val="dk1"/>
          </a:fontRef>
        </p:style>
        <p:txBody>
          <a:bodyPr rtlCol="0" anchor="ctr"/>
          <a:lstStyle/>
          <a:p>
            <a:pPr algn="ctr">
              <a:spcAft>
                <a:spcPts val="600"/>
              </a:spcAft>
            </a:pPr>
            <a:r>
              <a:rPr lang="fr-CA" dirty="0"/>
              <a:t>Modèles opérationnels convenant le mieux à la prestation des projets pilotes sur les RH et la paye</a:t>
            </a:r>
          </a:p>
        </p:txBody>
      </p:sp>
    </p:spTree>
    <p:extLst>
      <p:ext uri="{BB962C8B-B14F-4D97-AF65-F5344CB8AC3E}">
        <p14:creationId xmlns:p14="http://schemas.microsoft.com/office/powerpoint/2010/main" val="249475280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CA" dirty="0"/>
              <a:t>8</a:t>
            </a:r>
          </a:p>
        </p:txBody>
      </p:sp>
      <p:sp>
        <p:nvSpPr>
          <p:cNvPr id="5" name="Text Placeholder 2"/>
          <p:cNvSpPr>
            <a:spLocks noGrp="1"/>
          </p:cNvSpPr>
          <p:nvPr>
            <p:ph type="body" sz="quarter" idx="11"/>
          </p:nvPr>
        </p:nvSpPr>
        <p:spPr>
          <a:xfrm>
            <a:off x="1703512" y="224644"/>
            <a:ext cx="6264696" cy="518630"/>
          </a:xfrm>
        </p:spPr>
        <p:txBody>
          <a:bodyPr/>
          <a:lstStyle/>
          <a:p>
            <a:r>
              <a:rPr lang="fr-CA" b="1"/>
              <a:t>Principales observations</a:t>
            </a:r>
          </a:p>
        </p:txBody>
      </p:sp>
      <p:sp>
        <p:nvSpPr>
          <p:cNvPr id="10" name="Rectangle 9"/>
          <p:cNvSpPr/>
          <p:nvPr/>
        </p:nvSpPr>
        <p:spPr>
          <a:xfrm>
            <a:off x="1703512" y="1088741"/>
            <a:ext cx="4298746" cy="2511719"/>
          </a:xfrm>
          <a:prstGeom prst="rect">
            <a:avLst/>
          </a:prstGeom>
          <a:ln>
            <a:solidFill>
              <a:schemeClr val="bg1">
                <a:lumMod val="6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5" name="Rectangle 14"/>
          <p:cNvSpPr/>
          <p:nvPr/>
        </p:nvSpPr>
        <p:spPr>
          <a:xfrm>
            <a:off x="6110270" y="1088740"/>
            <a:ext cx="4298746" cy="2511719"/>
          </a:xfrm>
          <a:prstGeom prst="rect">
            <a:avLst/>
          </a:prstGeom>
          <a:ln>
            <a:solidFill>
              <a:schemeClr val="bg1">
                <a:lumMod val="6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6" name="Rectangle 15"/>
          <p:cNvSpPr/>
          <p:nvPr/>
        </p:nvSpPr>
        <p:spPr>
          <a:xfrm>
            <a:off x="1701818" y="3719912"/>
            <a:ext cx="4298746" cy="2511719"/>
          </a:xfrm>
          <a:prstGeom prst="rect">
            <a:avLst/>
          </a:prstGeom>
          <a:ln>
            <a:solidFill>
              <a:schemeClr val="bg1">
                <a:lumMod val="6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7" name="Rectangle 16"/>
          <p:cNvSpPr/>
          <p:nvPr/>
        </p:nvSpPr>
        <p:spPr>
          <a:xfrm>
            <a:off x="6094864" y="3735348"/>
            <a:ext cx="4298746" cy="2511719"/>
          </a:xfrm>
          <a:prstGeom prst="rect">
            <a:avLst/>
          </a:prstGeom>
          <a:ln>
            <a:solidFill>
              <a:schemeClr val="bg1">
                <a:lumMod val="65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8" name="Content Placeholder 2"/>
          <p:cNvSpPr txBox="1">
            <a:spLocks/>
          </p:cNvSpPr>
          <p:nvPr/>
        </p:nvSpPr>
        <p:spPr>
          <a:xfrm>
            <a:off x="2411437" y="1125899"/>
            <a:ext cx="3312368" cy="32403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b="1">
                <a:solidFill>
                  <a:schemeClr val="tx1"/>
                </a:solidFill>
                <a:latin typeface="+mn-lt"/>
              </a:rPr>
              <a:t>Transparence</a:t>
            </a:r>
          </a:p>
        </p:txBody>
      </p:sp>
      <p:sp>
        <p:nvSpPr>
          <p:cNvPr id="19" name="Content Placeholder 2"/>
          <p:cNvSpPr txBox="1">
            <a:spLocks/>
          </p:cNvSpPr>
          <p:nvPr/>
        </p:nvSpPr>
        <p:spPr>
          <a:xfrm>
            <a:off x="2421234" y="3813014"/>
            <a:ext cx="3312368" cy="32403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b="1">
                <a:solidFill>
                  <a:schemeClr val="tx1"/>
                </a:solidFill>
                <a:latin typeface="+mn-lt"/>
              </a:rPr>
              <a:t>Rapidité</a:t>
            </a:r>
          </a:p>
        </p:txBody>
      </p:sp>
      <p:sp>
        <p:nvSpPr>
          <p:cNvPr id="20" name="Content Placeholder 2"/>
          <p:cNvSpPr txBox="1">
            <a:spLocks/>
          </p:cNvSpPr>
          <p:nvPr/>
        </p:nvSpPr>
        <p:spPr>
          <a:xfrm>
            <a:off x="6925786" y="1151032"/>
            <a:ext cx="3312368" cy="32403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b="1">
                <a:solidFill>
                  <a:schemeClr val="tx1"/>
                </a:solidFill>
                <a:latin typeface="+mn-lt"/>
              </a:rPr>
              <a:t>Mobilisation</a:t>
            </a:r>
          </a:p>
        </p:txBody>
      </p:sp>
      <p:sp>
        <p:nvSpPr>
          <p:cNvPr id="21" name="Content Placeholder 2"/>
          <p:cNvSpPr txBox="1">
            <a:spLocks/>
          </p:cNvSpPr>
          <p:nvPr/>
        </p:nvSpPr>
        <p:spPr>
          <a:xfrm>
            <a:off x="6884640" y="3813014"/>
            <a:ext cx="3312368" cy="32403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fr-CA" sz="1600" b="1">
                <a:solidFill>
                  <a:schemeClr val="tx1"/>
                </a:solidFill>
                <a:latin typeface="+mn-lt"/>
              </a:rPr>
              <a:t>Relations avec les fournisseurs</a:t>
            </a:r>
          </a:p>
        </p:txBody>
      </p:sp>
      <p:sp>
        <p:nvSpPr>
          <p:cNvPr id="22" name="Content Placeholder 2"/>
          <p:cNvSpPr txBox="1">
            <a:spLocks/>
          </p:cNvSpPr>
          <p:nvPr/>
        </p:nvSpPr>
        <p:spPr>
          <a:xfrm>
            <a:off x="1849492" y="1481933"/>
            <a:ext cx="3996443" cy="684076"/>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fr-CA" sz="1400" dirty="0">
                <a:solidFill>
                  <a:schemeClr val="tx1"/>
                </a:solidFill>
                <a:latin typeface="+mn-lt"/>
              </a:rPr>
              <a:t>La volonté de travailler ouvertement en partageant des documents en ligne s’est avérée bénéfique</a:t>
            </a:r>
          </a:p>
          <a:p>
            <a:pPr>
              <a:spcAft>
                <a:spcPts val="600"/>
              </a:spcAft>
            </a:pPr>
            <a:r>
              <a:rPr lang="fr-CA" sz="1400" dirty="0">
                <a:solidFill>
                  <a:schemeClr val="tx1"/>
                </a:solidFill>
                <a:latin typeface="+mn-lt"/>
              </a:rPr>
              <a:t>Mise à jour régulière des fonctionnaires au moyen de blogues et de communications ministérielles</a:t>
            </a:r>
          </a:p>
          <a:p>
            <a:pPr>
              <a:spcAft>
                <a:spcPts val="600"/>
              </a:spcAft>
            </a:pPr>
            <a:r>
              <a:rPr lang="fr-CA" sz="1400" dirty="0">
                <a:solidFill>
                  <a:schemeClr val="tx1"/>
                </a:solidFill>
                <a:latin typeface="+mn-lt"/>
              </a:rPr>
              <a:t>Informer régulièrement la collectivité des SM, ainsi que les syndicats, le DPB, le BCG, le CPVP</a:t>
            </a:r>
          </a:p>
        </p:txBody>
      </p:sp>
      <p:sp>
        <p:nvSpPr>
          <p:cNvPr id="23" name="Content Placeholder 2"/>
          <p:cNvSpPr txBox="1">
            <a:spLocks/>
          </p:cNvSpPr>
          <p:nvPr/>
        </p:nvSpPr>
        <p:spPr>
          <a:xfrm>
            <a:off x="6256249" y="1596225"/>
            <a:ext cx="4006788" cy="1662491"/>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fr-CA" sz="1400">
                <a:solidFill>
                  <a:schemeClr val="tx1"/>
                </a:solidFill>
                <a:latin typeface="+mn-lt"/>
              </a:rPr>
              <a:t>Tirer parti de la rétroaction, des leçons apprises et des pratiques exemplaires pour corriger le cours au besoin</a:t>
            </a:r>
          </a:p>
          <a:p>
            <a:pPr>
              <a:spcAft>
                <a:spcPts val="600"/>
              </a:spcAft>
            </a:pPr>
            <a:r>
              <a:rPr lang="fr-CA" sz="1400">
                <a:solidFill>
                  <a:schemeClr val="tx1"/>
                </a:solidFill>
                <a:latin typeface="+mn-lt"/>
              </a:rPr>
              <a:t>Mettre l’utilisateur au centre au moyen de mobilisations en personne et numériques, comme quatorze expositions d’utilisateurs à l’échelle du pays. </a:t>
            </a:r>
          </a:p>
        </p:txBody>
      </p:sp>
      <p:sp>
        <p:nvSpPr>
          <p:cNvPr id="24" name="Content Placeholder 2"/>
          <p:cNvSpPr txBox="1">
            <a:spLocks/>
          </p:cNvSpPr>
          <p:nvPr/>
        </p:nvSpPr>
        <p:spPr>
          <a:xfrm>
            <a:off x="1838030" y="4362706"/>
            <a:ext cx="4006788" cy="1733295"/>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fr-CA" sz="1200" dirty="0">
                <a:solidFill>
                  <a:schemeClr val="tx1"/>
                </a:solidFill>
                <a:latin typeface="+mn-lt"/>
              </a:rPr>
              <a:t>Travailler dans des sprints plus courts et plus rapides que l’approche traditionnelle en cascade </a:t>
            </a:r>
          </a:p>
          <a:p>
            <a:pPr>
              <a:spcAft>
                <a:spcPts val="600"/>
              </a:spcAft>
            </a:pPr>
            <a:r>
              <a:rPr lang="fr-CA" sz="1200" dirty="0">
                <a:solidFill>
                  <a:schemeClr val="tx1"/>
                </a:solidFill>
                <a:latin typeface="+mn-lt"/>
              </a:rPr>
              <a:t>Le mandat donne 8 M$ sur un an au lieu de deux ans et 16 M$.</a:t>
            </a:r>
          </a:p>
          <a:p>
            <a:pPr>
              <a:spcAft>
                <a:spcPts val="600"/>
              </a:spcAft>
            </a:pPr>
            <a:r>
              <a:rPr lang="fr-CA" sz="1200" dirty="0">
                <a:solidFill>
                  <a:schemeClr val="tx1"/>
                </a:solidFill>
                <a:latin typeface="+mn-lt"/>
              </a:rPr>
              <a:t>Flexibilité et adaptabilité</a:t>
            </a:r>
          </a:p>
          <a:p>
            <a:pPr>
              <a:spcAft>
                <a:spcPts val="600"/>
              </a:spcAft>
            </a:pPr>
            <a:r>
              <a:rPr lang="fr-CA" sz="1200" dirty="0">
                <a:solidFill>
                  <a:schemeClr val="tx1"/>
                </a:solidFill>
                <a:latin typeface="+mn-lt"/>
              </a:rPr>
              <a:t>Le système actuel du GC ne s’est pas adapté aux nouvelles façons de travailler</a:t>
            </a:r>
          </a:p>
          <a:p>
            <a:pPr>
              <a:spcAft>
                <a:spcPts val="600"/>
              </a:spcAft>
            </a:pPr>
            <a:endParaRPr lang="en-US" sz="1600" dirty="0">
              <a:solidFill>
                <a:schemeClr val="tx1"/>
              </a:solidFill>
              <a:latin typeface="+mn-lt"/>
            </a:endParaRPr>
          </a:p>
        </p:txBody>
      </p:sp>
      <p:sp>
        <p:nvSpPr>
          <p:cNvPr id="25" name="Content Placeholder 2"/>
          <p:cNvSpPr txBox="1">
            <a:spLocks/>
          </p:cNvSpPr>
          <p:nvPr/>
        </p:nvSpPr>
        <p:spPr>
          <a:xfrm>
            <a:off x="6204012" y="4362705"/>
            <a:ext cx="4006788" cy="1827030"/>
          </a:xfrm>
          <a:prstGeom prst="rect">
            <a:avLst/>
          </a:prstGeom>
          <a:ln>
            <a:no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fr-CA" sz="1400" dirty="0">
                <a:solidFill>
                  <a:schemeClr val="tx1"/>
                </a:solidFill>
                <a:latin typeface="+mn-lt"/>
              </a:rPr>
              <a:t>L’interaction avec les fournisseurs est une discussion qui se poursuit tout au long du processus d’approvisionnement;</a:t>
            </a:r>
          </a:p>
          <a:p>
            <a:pPr>
              <a:spcAft>
                <a:spcPts val="600"/>
              </a:spcAft>
            </a:pPr>
            <a:r>
              <a:rPr lang="fr-CA" sz="1400" dirty="0">
                <a:solidFill>
                  <a:schemeClr val="tx1"/>
                </a:solidFill>
                <a:latin typeface="+mn-lt"/>
              </a:rPr>
              <a:t>Établir un partenariat plutôt que d’acquérir un système</a:t>
            </a:r>
          </a:p>
          <a:p>
            <a:pPr>
              <a:spcAft>
                <a:spcPts val="600"/>
              </a:spcAft>
            </a:pPr>
            <a:r>
              <a:rPr lang="fr-CA" sz="1400" dirty="0">
                <a:solidFill>
                  <a:schemeClr val="tx1"/>
                </a:solidFill>
                <a:latin typeface="+mn-lt"/>
              </a:rPr>
              <a:t>Nouvelles relations publiques/approches par les fournisseurs</a:t>
            </a:r>
          </a:p>
          <a:p>
            <a:pPr>
              <a:spcAft>
                <a:spcPts val="600"/>
              </a:spcAft>
            </a:pPr>
            <a:endParaRPr lang="en-US" sz="1600" dirty="0">
              <a:solidFill>
                <a:schemeClr val="tx1"/>
              </a:solidFill>
              <a:latin typeface="+mn-lt"/>
            </a:endParaRPr>
          </a:p>
        </p:txBody>
      </p:sp>
      <p:pic>
        <p:nvPicPr>
          <p:cNvPr id="2052"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299" y="715086"/>
            <a:ext cx="881139" cy="8811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864" y="743274"/>
            <a:ext cx="815516" cy="815516"/>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peed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909" t="11925" r="6817" b="15825"/>
          <a:stretch/>
        </p:blipFill>
        <p:spPr bwMode="auto">
          <a:xfrm>
            <a:off x="1655220" y="3563228"/>
            <a:ext cx="719416" cy="726469"/>
          </a:xfrm>
          <a:prstGeom prst="ellipse">
            <a:avLst/>
          </a:prstGeom>
          <a:noFill/>
          <a:ln w="57150">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058" name="Picture 10" descr="Image result for partnership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65" t="8262" r="8544" b="15976"/>
          <a:stretch/>
        </p:blipFill>
        <p:spPr bwMode="auto">
          <a:xfrm>
            <a:off x="6000564" y="3509692"/>
            <a:ext cx="792088" cy="78000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361229"/>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cbf52944630392d040dc465&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11"/>
</p:tagLst>
</file>

<file path=ppt/tags/tag24.xml><?xml version="1.0" encoding="utf-8"?>
<p:tagLst xmlns:a="http://schemas.openxmlformats.org/drawingml/2006/main" xmlns:r="http://schemas.openxmlformats.org/officeDocument/2006/relationships" xmlns:p="http://schemas.openxmlformats.org/presentationml/2006/main">
  <p:tag name="NUM" val="12"/>
</p:tagLst>
</file>

<file path=ppt/tags/tag25.xml><?xml version="1.0" encoding="utf-8"?>
<p:tagLst xmlns:a="http://schemas.openxmlformats.org/drawingml/2006/main" xmlns:r="http://schemas.openxmlformats.org/officeDocument/2006/relationships" xmlns:p="http://schemas.openxmlformats.org/presentationml/2006/main">
  <p:tag name="NUM" val="13"/>
</p:tagLst>
</file>

<file path=ppt/tags/tag26.xml><?xml version="1.0" encoding="utf-8"?>
<p:tagLst xmlns:a="http://schemas.openxmlformats.org/drawingml/2006/main" xmlns:r="http://schemas.openxmlformats.org/officeDocument/2006/relationships" xmlns:p="http://schemas.openxmlformats.org/presentationml/2006/main">
  <p:tag name="NUM" val="1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TextColor&quot;:{&quot;ColorIndex&quot;:1,&quot;ColorModifier&quot;:0,&quot;BrightnessModifier&quot;:0}}"/>
</p:tagLst>
</file>

<file path=ppt/tags/tag29.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2,&quot;BrightnessModifier&quot;:0},&quot;OutlineColor&quot;:{&quot;ColorIndex&quot;:2,&quot;ColorModifier&quot;:2,&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2,&quot;BrightnessModifier&quot;:0},&quot;OutlineColor&quot;:{&quot;ColorIndex&quot;:4,&quot;ColorModifier&quot;:2,&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TextColor&quot;:{&quot;ColorIndex&quot;:4,&quot;ColorModifier&quot;:2,&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1132</Words>
  <Application>Microsoft Office PowerPoint</Application>
  <PresentationFormat>Widescreen</PresentationFormat>
  <Paragraphs>175</Paragraphs>
  <Slides>10</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맑은 고딕</vt:lpstr>
      <vt:lpstr>Arial</vt:lpstr>
      <vt:lpstr>Arial Narrow</vt:lpstr>
      <vt:lpstr>Calibri</vt:lpstr>
      <vt:lpstr>Wingdings</vt:lpstr>
      <vt:lpstr>1_Office Theme</vt:lpstr>
      <vt:lpstr>2_Office Theme</vt:lpstr>
      <vt:lpstr>5_Office Theme</vt:lpstr>
      <vt:lpstr>Prochaine génération RH et paye  </vt:lpstr>
      <vt:lpstr>PowerPoint Presentation</vt:lpstr>
      <vt:lpstr>PowerPoint Presentation</vt:lpstr>
      <vt:lpstr>PowerPoint Presentation</vt:lpstr>
      <vt:lpstr>PowerPoint Presentation</vt:lpstr>
      <vt:lpstr>Évaluation à chaque point de contrôle</vt:lpstr>
      <vt:lpstr>PowerPoint Presentation</vt:lpstr>
      <vt:lpstr>PowerPoint Presentation</vt:lpstr>
      <vt:lpstr>PowerPoint Presentation</vt:lpstr>
      <vt:lpstr>PowerPoint Presentation</vt:lpstr>
    </vt:vector>
  </TitlesOfParts>
  <Company>TBS-SCT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Prochaine génération RH et paye Mise à jour</dc:title>
  <dc:creator>Van Dusen, Emma</dc:creator>
  <cp:lastModifiedBy>Leblanc, Isabelle</cp:lastModifiedBy>
  <cp:revision>20</cp:revision>
  <dcterms:created xsi:type="dcterms:W3CDTF">2019-02-25T17:22:07Z</dcterms:created>
  <dcterms:modified xsi:type="dcterms:W3CDTF">2019-04-23T17:59:54Z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7c7398ee-c5b2-4710-98b9-238b5822a8d5</vt:lpwstr>
  </property>
  <property fmtid="{D5CDD505-2E9C-101B-9397-08002B2CF9AE}" pid="3" name="SECCLASS">
    <vt:lpwstr>CLASSU</vt:lpwstr>
  </property>
  <property fmtid="{D5CDD505-2E9C-101B-9397-08002B2CF9AE}" pid="4" name="TBSSCTCLASSIFICATION">
    <vt:lpwstr>UNCLASSIFIED</vt:lpwstr>
  </property>
  <property fmtid="{D5CDD505-2E9C-101B-9397-08002B2CF9AE}" pid="5" name="TBSSCTVISUALMARKINGNO">
    <vt:lpwstr>NO</vt:lpwstr>
  </property>
</Properties>
</file>