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  <p:embeddedFont>
      <p:font typeface="Century Gothic" panose="020B0502020202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75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318361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37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9863bf91c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9863bf91c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6409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88dc9784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88dc9784e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1255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8a0837144_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8a0837144_8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181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88dc9784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88dc9784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886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88dc9784e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88dc9784e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595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6" name="Google Shape;66;p12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2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2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4D7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155450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CFDE00"/>
              </a:buClr>
              <a:buSzPts val="3600"/>
              <a:buNone/>
              <a:defRPr sz="3600">
                <a:solidFill>
                  <a:srgbClr val="CFDE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" name="Google Shape;16;p3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71025" y="25766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DE00"/>
              </a:buClr>
              <a:buSzPts val="3000"/>
              <a:buNone/>
              <a:defRPr sz="3000">
                <a:solidFill>
                  <a:srgbClr val="CFDE00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178125" y="260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178125" y="904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" name="Google Shape;24;p4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4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67750" y="165750"/>
            <a:ext cx="86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351575" y="1577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5" name="Google Shape;35;p6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6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6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" name="Google Shape;42;p7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7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8" name="Google Shape;48;p8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8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8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1575" y="1577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1575" y="8635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Short-term plans for business supports</a:t>
            </a:r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subTitle" idx="1"/>
          </p:nvPr>
        </p:nvSpPr>
        <p:spPr>
          <a:xfrm>
            <a:off x="4061875" y="2834125"/>
            <a:ext cx="4770300" cy="10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888888"/>
                </a:solidFill>
              </a:rPr>
              <a:t>FOR DISCUSSION</a:t>
            </a:r>
            <a:r>
              <a:rPr lang="en" sz="3400">
                <a:solidFill>
                  <a:schemeClr val="dk1"/>
                </a:solidFill>
                <a:highlight>
                  <a:srgbClr val="FFFF00"/>
                </a:highlight>
              </a:rPr>
              <a:t> </a:t>
            </a:r>
            <a:endParaRPr sz="2800">
              <a:highlight>
                <a:srgbClr val="FFFF00"/>
              </a:highlight>
            </a:endParaRPr>
          </a:p>
        </p:txBody>
      </p:sp>
      <p:pic>
        <p:nvPicPr>
          <p:cNvPr id="75" name="Google Shape;75;p13"/>
          <p:cNvPicPr preferRelativeResize="0"/>
          <p:nvPr/>
        </p:nvPicPr>
        <p:blipFill rotWithShape="1">
          <a:blip r:embed="rId3">
            <a:alphaModFix/>
          </a:blip>
          <a:srcRect l="386" r="386"/>
          <a:stretch/>
        </p:blipFill>
        <p:spPr>
          <a:xfrm>
            <a:off x="0" y="246000"/>
            <a:ext cx="9143999" cy="944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1636" y="738325"/>
            <a:ext cx="7265326" cy="409015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4"/>
          <p:cNvSpPr txBox="1"/>
          <p:nvPr/>
        </p:nvSpPr>
        <p:spPr>
          <a:xfrm>
            <a:off x="585650" y="292825"/>
            <a:ext cx="8097300" cy="4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Roboto"/>
                <a:ea typeface="Roboto"/>
                <a:cs typeface="Roboto"/>
                <a:sym typeface="Roboto"/>
              </a:rPr>
              <a:t>From: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 </a:t>
            </a:r>
            <a:r>
              <a:rPr lang="en" sz="1900">
                <a:solidFill>
                  <a:srgbClr val="0066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Taking Stock: </a:t>
            </a:r>
            <a:r>
              <a:rPr lang="en" sz="1700">
                <a:solidFill>
                  <a:srgbClr val="0066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COVID-19</a:t>
            </a:r>
            <a:r>
              <a:rPr lang="en" sz="800">
                <a:solidFill>
                  <a:srgbClr val="0066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 sz="1700">
                <a:solidFill>
                  <a:srgbClr val="0066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Content for Business</a:t>
            </a:r>
            <a:endParaRPr sz="800">
              <a:solidFill>
                <a:srgbClr val="00666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000">
              <a:solidFill>
                <a:srgbClr val="00666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>
            <a:spLocks noGrp="1"/>
          </p:cNvSpPr>
          <p:nvPr>
            <p:ph type="title"/>
          </p:nvPr>
        </p:nvSpPr>
        <p:spPr>
          <a:xfrm>
            <a:off x="178125" y="566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Proposed short-term work plan to address Web Strategy</a:t>
            </a:r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body" idx="1"/>
          </p:nvPr>
        </p:nvSpPr>
        <p:spPr>
          <a:xfrm>
            <a:off x="178125" y="514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Initial launch of business landing page with a focus on:</a:t>
            </a:r>
            <a:endParaRPr/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Reopening guidance</a:t>
            </a:r>
            <a:endParaRPr/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Financial supports</a:t>
            </a:r>
            <a:endParaRPr/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Advice for small business</a:t>
            </a:r>
            <a:endParaRPr/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Access to PPE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Page performance feedback implementation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SEO improvements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Iterative content development/redesign and testing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Content inventory for business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Heuristic assessment of priority tasks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Content strategy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</a:pPr>
            <a:r>
              <a:rPr lang="en"/>
              <a:t>Content gaps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</a:pPr>
            <a:r>
              <a:rPr lang="en"/>
              <a:t>Content redesign and optimization requirements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</a:pPr>
            <a:r>
              <a:rPr lang="en"/>
              <a:t>Content development plan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Ongoing performance measurement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body" idx="1"/>
          </p:nvPr>
        </p:nvSpPr>
        <p:spPr>
          <a:xfrm>
            <a:off x="178125" y="7433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3 rounds of unmoderated testing (so far) with initial business landing page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Page success widget to track real-time issues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Daily monitoring of analytics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COVID task success survey (with business support tasks included)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Further testing on specific tasks (reopening)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178125" y="566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business support effectiveness</a:t>
            </a:r>
            <a:endParaRPr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6725" y="1638075"/>
            <a:ext cx="4687000" cy="69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>
            <a:spLocks noGrp="1"/>
          </p:cNvSpPr>
          <p:nvPr>
            <p:ph type="title"/>
          </p:nvPr>
        </p:nvSpPr>
        <p:spPr>
          <a:xfrm>
            <a:off x="178125" y="260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landing page</a:t>
            </a:r>
            <a:endParaRPr/>
          </a:p>
        </p:txBody>
      </p:sp>
      <p:pic>
        <p:nvPicPr>
          <p:cNvPr id="100" name="Google Shape;10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0338" y="833000"/>
            <a:ext cx="5083321" cy="400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3666525" y="2462850"/>
            <a:ext cx="2762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ptimizati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On-screen Show (16:9)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Roboto</vt:lpstr>
      <vt:lpstr>Century Gothic</vt:lpstr>
      <vt:lpstr>Optimization</vt:lpstr>
      <vt:lpstr>Short-term plans for business supports</vt:lpstr>
      <vt:lpstr>PowerPoint Presentation</vt:lpstr>
      <vt:lpstr>Proposed short-term work plan to address Web Strategy</vt:lpstr>
      <vt:lpstr>Testing business support effectiveness</vt:lpstr>
      <vt:lpstr>Business landing page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Short-term plans for business supports</dc:title>
  <dc:creator>Timothy Piper</dc:creator>
  <cp:lastModifiedBy>Timothy Piper</cp:lastModifiedBy>
  <cp:revision>1</cp:revision>
  <dcterms:modified xsi:type="dcterms:W3CDTF">2020-07-07T16:02:51Z</dcterms:modified>
</cp:coreProperties>
</file>