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7"/>
  </p:notesMasterIdLst>
  <p:sldIdLst>
    <p:sldId id="377" r:id="rId3"/>
    <p:sldId id="259" r:id="rId4"/>
    <p:sldId id="384" r:id="rId5"/>
    <p:sldId id="378" r:id="rId6"/>
    <p:sldId id="379" r:id="rId7"/>
    <p:sldId id="289" r:id="rId8"/>
    <p:sldId id="380" r:id="rId9"/>
    <p:sldId id="262" r:id="rId10"/>
    <p:sldId id="382" r:id="rId11"/>
    <p:sldId id="383" r:id="rId12"/>
    <p:sldId id="271" r:id="rId13"/>
    <p:sldId id="295" r:id="rId14"/>
    <p:sldId id="264" r:id="rId15"/>
    <p:sldId id="373"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2B3902"/>
    <a:srgbClr val="4A206A"/>
    <a:srgbClr val="C55A11"/>
    <a:srgbClr val="631324"/>
    <a:srgbClr val="183459"/>
    <a:srgbClr val="1F8CD9"/>
    <a:srgbClr val="C4BA3E"/>
    <a:srgbClr val="B65A1D"/>
    <a:srgbClr val="C6BD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6" autoAdjust="0"/>
    <p:restoredTop sz="89203" autoAdjust="0"/>
  </p:normalViewPr>
  <p:slideViewPr>
    <p:cSldViewPr snapToGrid="0" snapToObjects="1">
      <p:cViewPr varScale="1">
        <p:scale>
          <a:sx n="39" d="100"/>
          <a:sy n="39" d="100"/>
        </p:scale>
        <p:origin x="824" y="3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82460-7193-E041-84FB-DBDD74EEDD01}"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6F732-00F6-2D40-9C23-8FCFB28E1E6E}" type="slidenum">
              <a:rPr lang="en-US" smtClean="0"/>
              <a:t>‹#›</a:t>
            </a:fld>
            <a:endParaRPr lang="en-US"/>
          </a:p>
        </p:txBody>
      </p:sp>
    </p:spTree>
    <p:extLst>
      <p:ext uri="{BB962C8B-B14F-4D97-AF65-F5344CB8AC3E}">
        <p14:creationId xmlns:p14="http://schemas.microsoft.com/office/powerpoint/2010/main" val="3915887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linkedin.com/in/ACoAAABojjsB-2CA9NkETmyhUylfQ80zOpL_Mxg" TargetMode="External"/><Relationship Id="rId3" Type="http://schemas.openxmlformats.org/officeDocument/2006/relationships/hyperlink" Target="https://www.linkedin.com/feed/hashtag/?keywords=realai&amp;highlightedUpdateUrns=urn%3Ali%3Aactivity%3A6801154658422398976" TargetMode="External"/><Relationship Id="rId7" Type="http://schemas.openxmlformats.org/officeDocument/2006/relationships/hyperlink" Target="https://www.linkedin.com/feed/hashtag/?keywords=microsoftai&amp;highlightedUpdateUrns=urn%3Ali%3Aactivity%3A6801154658422398976"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linkedin.com/in/ACoAABto6qQBOiYUbPpgS7iGOLzrcT47b_bcrb4" TargetMode="External"/><Relationship Id="rId5" Type="http://schemas.openxmlformats.org/officeDocument/2006/relationships/hyperlink" Target="https://www.linkedin.com/feed/hashtag/?keywords=ai&amp;highlightedUpdateUrns=urn%3Ali%3Aactivity%3A6801154658422398976" TargetMode="External"/><Relationship Id="rId4" Type="http://schemas.openxmlformats.org/officeDocument/2006/relationships/hyperlink" Target="https://www.linkedin.com/in/ACoAAAZkiwABSQCgDDqA8nbG2ndPvkDfCkHJHB8" TargetMode="External"/><Relationship Id="rId9" Type="http://schemas.openxmlformats.org/officeDocument/2006/relationships/hyperlink" Target="https://www.linkedin.com/company/natural-resources-canad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316010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11</a:t>
            </a:fld>
            <a:endParaRPr lang="en-US"/>
          </a:p>
        </p:txBody>
      </p:sp>
    </p:spTree>
    <p:extLst>
      <p:ext uri="{BB962C8B-B14F-4D97-AF65-F5344CB8AC3E}">
        <p14:creationId xmlns:p14="http://schemas.microsoft.com/office/powerpoint/2010/main" val="2533828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kern="1200" noProof="0" dirty="0">
                <a:solidFill>
                  <a:schemeClr val="tx1"/>
                </a:solidFill>
                <a:effectLst/>
                <a:latin typeface="+mn-lt"/>
                <a:ea typeface="+mn-ea"/>
                <a:cs typeface="+mn-cs"/>
              </a:rPr>
              <a:t>L’intelligence artificielle promet de changer notre monde, mais la vérité est que le changement est déjà là. Je suis enthousiasmé de dévoiler </a:t>
            </a:r>
            <a:r>
              <a:rPr lang="fr-CA" sz="1200" i="0" kern="1200" noProof="0" dirty="0">
                <a:solidFill>
                  <a:schemeClr val="tx1"/>
                </a:solidFill>
                <a:effectLst/>
                <a:latin typeface="+mn-lt"/>
                <a:ea typeface="+mn-ea"/>
                <a:cs typeface="+mn-cs"/>
                <a:hlinkClick r:id="rId3"/>
              </a:rPr>
              <a:t>#RealAI</a:t>
            </a:r>
            <a:r>
              <a:rPr lang="fr-CA" sz="1200" b="0" i="0" kern="1200" noProof="0" dirty="0">
                <a:solidFill>
                  <a:schemeClr val="tx1"/>
                </a:solidFill>
                <a:effectLst/>
                <a:latin typeface="+mn-lt"/>
                <a:ea typeface="+mn-ea"/>
                <a:cs typeface="+mn-cs"/>
              </a:rPr>
              <a:t> – notre nouvelle série de vidéos présentée par </a:t>
            </a:r>
            <a:r>
              <a:rPr lang="fr-CA" sz="1200" i="0" kern="1200" noProof="0" dirty="0">
                <a:solidFill>
                  <a:schemeClr val="tx1"/>
                </a:solidFill>
                <a:effectLst/>
                <a:latin typeface="+mn-lt"/>
                <a:ea typeface="+mn-ea"/>
                <a:cs typeface="+mn-cs"/>
                <a:hlinkClick r:id="rId4"/>
              </a:rPr>
              <a:t>Michael </a:t>
            </a:r>
            <a:r>
              <a:rPr lang="fr-CA" sz="1200" i="0" kern="1200" noProof="0" dirty="0" err="1">
                <a:solidFill>
                  <a:schemeClr val="tx1"/>
                </a:solidFill>
                <a:effectLst/>
                <a:latin typeface="+mn-lt"/>
                <a:ea typeface="+mn-ea"/>
                <a:cs typeface="+mn-cs"/>
                <a:hlinkClick r:id="rId4"/>
              </a:rPr>
              <a:t>Hainsworth</a:t>
            </a:r>
            <a:r>
              <a:rPr lang="fr-CA" sz="1200" b="0" i="0" kern="1200" noProof="0" dirty="0">
                <a:solidFill>
                  <a:schemeClr val="tx1"/>
                </a:solidFill>
                <a:effectLst/>
                <a:latin typeface="+mn-lt"/>
                <a:ea typeface="+mn-ea"/>
                <a:cs typeface="+mn-cs"/>
              </a:rPr>
              <a:t>, un fervent supporteur de la technologie, qui explore des applications réelles de l’</a:t>
            </a:r>
            <a:r>
              <a:rPr lang="fr-CA" sz="1200" i="0" kern="1200" noProof="0" dirty="0">
                <a:solidFill>
                  <a:schemeClr val="tx1"/>
                </a:solidFill>
                <a:effectLst/>
                <a:latin typeface="+mn-lt"/>
                <a:ea typeface="+mn-ea"/>
                <a:cs typeface="+mn-cs"/>
                <a:hlinkClick r:id="rId5"/>
              </a:rPr>
              <a:t>#IA</a:t>
            </a:r>
            <a:r>
              <a:rPr lang="fr-CA" sz="1200" b="0" i="0" kern="1200" noProof="0" dirty="0">
                <a:solidFill>
                  <a:schemeClr val="tx1"/>
                </a:solidFill>
                <a:effectLst/>
                <a:latin typeface="+mn-lt"/>
                <a:ea typeface="+mn-ea"/>
                <a:cs typeface="+mn-cs"/>
              </a:rPr>
              <a:t> dans le monde d’aujourd’hui. Apprenez comment cette technologie aide à s’attaquer au changement climatique, à préserver des langues, à améliorer l’accessibilité et plus – ici au Canada. Vous pourriez même découvrir de nouvelles manières d’appliquer l’</a:t>
            </a:r>
            <a:r>
              <a:rPr lang="fr-CA" sz="1200" i="0" kern="1200" noProof="0" dirty="0">
                <a:solidFill>
                  <a:schemeClr val="tx1"/>
                </a:solidFill>
                <a:effectLst/>
                <a:latin typeface="+mn-lt"/>
                <a:ea typeface="+mn-ea"/>
                <a:cs typeface="+mn-cs"/>
                <a:hlinkClick r:id="rId5"/>
              </a:rPr>
              <a:t>#IA</a:t>
            </a:r>
            <a:r>
              <a:rPr lang="fr-CA" sz="1200" b="0" i="0" kern="1200" noProof="0" dirty="0">
                <a:solidFill>
                  <a:schemeClr val="tx1"/>
                </a:solidFill>
                <a:effectLst/>
                <a:latin typeface="+mn-lt"/>
                <a:ea typeface="+mn-ea"/>
                <a:cs typeface="+mn-cs"/>
              </a:rPr>
              <a:t> à votre entreprise.</a:t>
            </a:r>
            <a:r>
              <a:rPr lang="fr-CA" noProof="0" dirty="0"/>
              <a:t/>
            </a:r>
            <a:br>
              <a:rPr lang="fr-CA" noProof="0" dirty="0"/>
            </a:br>
            <a:r>
              <a:rPr lang="fr-CA" noProof="0" dirty="0"/>
              <a:t/>
            </a:r>
            <a:br>
              <a:rPr lang="fr-CA" noProof="0" dirty="0"/>
            </a:br>
            <a:r>
              <a:rPr lang="fr-CA" noProof="0" dirty="0"/>
              <a:t>Dans le premier épisode, </a:t>
            </a:r>
            <a:r>
              <a:rPr lang="fr-CA" sz="1200" b="0" i="0" kern="1200" noProof="0" dirty="0">
                <a:solidFill>
                  <a:schemeClr val="tx1"/>
                </a:solidFill>
                <a:effectLst/>
                <a:latin typeface="+mn-lt"/>
                <a:ea typeface="+mn-ea"/>
                <a:cs typeface="+mn-cs"/>
              </a:rPr>
              <a:t>Michael  parle avec </a:t>
            </a:r>
            <a:r>
              <a:rPr lang="fr-CA" sz="1200" i="0" kern="1200" noProof="0" dirty="0" err="1">
                <a:solidFill>
                  <a:schemeClr val="tx1"/>
                </a:solidFill>
                <a:effectLst/>
                <a:latin typeface="+mn-lt"/>
                <a:ea typeface="+mn-ea"/>
                <a:cs typeface="+mn-cs"/>
                <a:hlinkClick r:id="rId6"/>
              </a:rPr>
              <a:t>Vik</a:t>
            </a:r>
            <a:r>
              <a:rPr lang="fr-CA" sz="1200" i="0" kern="1200" noProof="0" dirty="0">
                <a:solidFill>
                  <a:schemeClr val="tx1"/>
                </a:solidFill>
                <a:effectLst/>
                <a:latin typeface="+mn-lt"/>
                <a:ea typeface="+mn-ea"/>
                <a:cs typeface="+mn-cs"/>
                <a:hlinkClick r:id="rId6"/>
              </a:rPr>
              <a:t> Pant, PhD</a:t>
            </a:r>
            <a:r>
              <a:rPr lang="fr-CA" sz="1200" b="0" i="0" kern="1200" noProof="0" dirty="0">
                <a:solidFill>
                  <a:schemeClr val="tx1"/>
                </a:solidFill>
                <a:effectLst/>
                <a:latin typeface="+mn-lt"/>
                <a:ea typeface="+mn-ea"/>
                <a:cs typeface="+mn-cs"/>
              </a:rPr>
              <a:t> de Ressources naturelles Canada (</a:t>
            </a:r>
            <a:r>
              <a:rPr lang="fr-CA" sz="1200" b="0" i="0" kern="1200" noProof="0" dirty="0" err="1">
                <a:solidFill>
                  <a:schemeClr val="tx1"/>
                </a:solidFill>
                <a:effectLst/>
                <a:latin typeface="+mn-lt"/>
                <a:ea typeface="+mn-ea"/>
                <a:cs typeface="+mn-cs"/>
              </a:rPr>
              <a:t>RNCan</a:t>
            </a:r>
            <a:r>
              <a:rPr lang="fr-CA" sz="1200" b="0" i="0" kern="1200" noProof="0" dirty="0">
                <a:solidFill>
                  <a:schemeClr val="tx1"/>
                </a:solidFill>
                <a:effectLst/>
                <a:latin typeface="+mn-lt"/>
                <a:ea typeface="+mn-ea"/>
                <a:cs typeface="+mn-cs"/>
              </a:rPr>
              <a:t>) de la manière avec laquelle l’intelligence artificielle est utilisée dans le secteur public du Canada pour réduire notre empreinte carbone et protéger l’environnement. </a:t>
            </a:r>
            <a:r>
              <a:rPr lang="fr-CA" sz="1200" i="0" kern="1200" noProof="0" dirty="0">
                <a:solidFill>
                  <a:schemeClr val="tx1"/>
                </a:solidFill>
                <a:effectLst/>
                <a:latin typeface="+mn-lt"/>
                <a:ea typeface="+mn-ea"/>
                <a:cs typeface="+mn-cs"/>
                <a:hlinkClick r:id="rId7"/>
              </a:rPr>
              <a:t>#MicrosoftAI</a:t>
            </a:r>
            <a:endParaRPr lang="fr-CA" sz="1200" i="0" kern="1200" noProof="0" dirty="0">
              <a:solidFill>
                <a:schemeClr val="tx1"/>
              </a:solidFill>
              <a:effectLst/>
              <a:latin typeface="+mn-lt"/>
              <a:ea typeface="+mn-ea"/>
              <a:cs typeface="+mn-cs"/>
            </a:endParaRPr>
          </a:p>
          <a:p>
            <a:endParaRPr lang="fr-CA" sz="1200" i="0" kern="1200" noProof="0" dirty="0">
              <a:solidFill>
                <a:schemeClr val="tx1"/>
              </a:solidFill>
              <a:effectLst/>
              <a:latin typeface="+mn-lt"/>
              <a:ea typeface="+mn-ea"/>
              <a:cs typeface="+mn-cs"/>
            </a:endParaRPr>
          </a:p>
          <a:p>
            <a:endParaRPr lang="fr-CA" sz="1200" i="0" kern="1200" noProof="0" dirty="0">
              <a:solidFill>
                <a:schemeClr val="tx1"/>
              </a:solidFill>
              <a:effectLst/>
              <a:latin typeface="+mn-lt"/>
              <a:ea typeface="+mn-ea"/>
              <a:cs typeface="+mn-cs"/>
            </a:endParaRPr>
          </a:p>
          <a:p>
            <a:r>
              <a:rPr lang="fr-CA" sz="1200" b="0" i="0" kern="1200" noProof="0" dirty="0">
                <a:solidFill>
                  <a:schemeClr val="tx1"/>
                </a:solidFill>
                <a:effectLst/>
                <a:latin typeface="+mn-lt"/>
                <a:ea typeface="+mn-ea"/>
                <a:cs typeface="+mn-cs"/>
              </a:rPr>
              <a:t>Un aperçu de </a:t>
            </a:r>
            <a:r>
              <a:rPr lang="fr-CA" sz="1200" i="0" kern="1200" noProof="0" dirty="0">
                <a:solidFill>
                  <a:schemeClr val="tx1"/>
                </a:solidFill>
                <a:effectLst/>
                <a:latin typeface="+mn-lt"/>
                <a:ea typeface="+mn-ea"/>
                <a:cs typeface="+mn-cs"/>
                <a:hlinkClick r:id="rId8"/>
              </a:rPr>
              <a:t>Lisa Carroll</a:t>
            </a:r>
            <a:r>
              <a:rPr lang="fr-CA" sz="1200" b="0" i="0" kern="1200" noProof="0" dirty="0">
                <a:solidFill>
                  <a:schemeClr val="tx1"/>
                </a:solidFill>
                <a:effectLst/>
                <a:latin typeface="+mn-lt"/>
                <a:ea typeface="+mn-ea"/>
                <a:cs typeface="+mn-cs"/>
              </a:rPr>
              <a:t> sur l’incroyable travail de </a:t>
            </a:r>
            <a:r>
              <a:rPr lang="fr-CA" sz="1200" i="0" kern="1200" noProof="0" dirty="0" err="1">
                <a:solidFill>
                  <a:schemeClr val="tx1"/>
                </a:solidFill>
                <a:effectLst/>
                <a:latin typeface="+mn-lt"/>
                <a:ea typeface="+mn-ea"/>
                <a:cs typeface="+mn-cs"/>
                <a:hlinkClick r:id="rId6"/>
              </a:rPr>
              <a:t>Vik</a:t>
            </a:r>
            <a:r>
              <a:rPr lang="fr-CA" sz="1200" i="0" kern="1200" noProof="0" dirty="0">
                <a:solidFill>
                  <a:schemeClr val="tx1"/>
                </a:solidFill>
                <a:effectLst/>
                <a:latin typeface="+mn-lt"/>
                <a:ea typeface="+mn-ea"/>
                <a:cs typeface="+mn-cs"/>
                <a:hlinkClick r:id="rId6"/>
              </a:rPr>
              <a:t> Pant, PhD</a:t>
            </a:r>
            <a:r>
              <a:rPr lang="fr-CA" sz="1200" b="0" i="0" kern="1200" noProof="0" dirty="0">
                <a:solidFill>
                  <a:schemeClr val="tx1"/>
                </a:solidFill>
                <a:effectLst/>
                <a:latin typeface="+mn-lt"/>
                <a:ea typeface="+mn-ea"/>
                <a:cs typeface="+mn-cs"/>
              </a:rPr>
              <a:t> et de l’équipe à </a:t>
            </a:r>
            <a:r>
              <a:rPr lang="fr-CA" sz="1200" i="0" kern="1200" noProof="0" dirty="0">
                <a:solidFill>
                  <a:schemeClr val="tx1"/>
                </a:solidFill>
                <a:effectLst/>
                <a:latin typeface="+mn-lt"/>
                <a:ea typeface="+mn-ea"/>
                <a:cs typeface="+mn-cs"/>
                <a:hlinkClick r:id="rId9"/>
              </a:rPr>
              <a:t>Natural </a:t>
            </a:r>
            <a:r>
              <a:rPr lang="fr-CA" sz="1200" i="0" kern="1200" noProof="0" dirty="0" err="1">
                <a:solidFill>
                  <a:schemeClr val="tx1"/>
                </a:solidFill>
                <a:effectLst/>
                <a:latin typeface="+mn-lt"/>
                <a:ea typeface="+mn-ea"/>
                <a:cs typeface="+mn-cs"/>
                <a:hlinkClick r:id="rId9"/>
              </a:rPr>
              <a:t>Resources</a:t>
            </a:r>
            <a:r>
              <a:rPr lang="fr-CA" sz="1200" i="0" kern="1200" noProof="0" dirty="0">
                <a:solidFill>
                  <a:schemeClr val="tx1"/>
                </a:solidFill>
                <a:effectLst/>
                <a:latin typeface="+mn-lt"/>
                <a:ea typeface="+mn-ea"/>
                <a:cs typeface="+mn-cs"/>
                <a:hlinkClick r:id="rId9"/>
              </a:rPr>
              <a:t> Canada | Ressources naturelles Canada</a:t>
            </a:r>
            <a:r>
              <a:rPr lang="fr-CA" sz="1200" b="0" i="0" kern="1200" noProof="0" dirty="0">
                <a:solidFill>
                  <a:schemeClr val="tx1"/>
                </a:solidFill>
                <a:effectLst/>
                <a:latin typeface="+mn-lt"/>
                <a:ea typeface="+mn-ea"/>
                <a:cs typeface="+mn-cs"/>
              </a:rPr>
              <a:t> pour placer Azure AI au cœur de leur stratégie numérique et ;a la base de plusieurs projets pilotes en cours. Chez Microsoft, nous avons hâte de continuer le développement de partenariats entre les secteurs public et privé afin de construire un meilleur futur pour tous les Canadiens.</a:t>
            </a:r>
          </a:p>
          <a:p>
            <a:endParaRPr lang="fr-CA" sz="1200" b="0" i="0" kern="1200" noProof="0" dirty="0">
              <a:solidFill>
                <a:schemeClr val="tx1"/>
              </a:solidFill>
              <a:effectLst/>
              <a:latin typeface="+mn-lt"/>
              <a:ea typeface="+mn-ea"/>
              <a:cs typeface="+mn-cs"/>
            </a:endParaRPr>
          </a:p>
          <a:p>
            <a:r>
              <a:rPr lang="fr-CA" sz="1200" b="0" i="0" kern="1200" noProof="0" dirty="0">
                <a:solidFill>
                  <a:schemeClr val="tx1"/>
                </a:solidFill>
                <a:effectLst/>
                <a:latin typeface="+mn-lt"/>
                <a:ea typeface="+mn-ea"/>
                <a:cs typeface="+mn-cs"/>
              </a:rPr>
              <a:t>Nous avons pu observer une énorme innovation dans le secteur public au cours des dernières années, avec des ministères et des agences à tous les niveaux utilisant des outils tels que l’IA et l’apprentissage automatique pour conduire des recherches de pointe, rendre des procédés plus efficace, faire évoluer l’engagement citoyen et analyser des données pour mieux planifier.</a:t>
            </a:r>
            <a:r>
              <a:rPr lang="fr-CA" noProof="0" dirty="0"/>
              <a:t/>
            </a:r>
            <a:br>
              <a:rPr lang="fr-CA" noProof="0" dirty="0"/>
            </a:br>
            <a:r>
              <a:rPr lang="fr-CA" noProof="0" dirty="0"/>
              <a:t/>
            </a:r>
            <a:br>
              <a:rPr lang="fr-CA" noProof="0" dirty="0"/>
            </a:br>
            <a:r>
              <a:rPr lang="fr-CA" noProof="0" dirty="0"/>
              <a:t>De l’infrastructure pour les véhicules électriques à la conformité énergétique et à l’exploitation minière durable</a:t>
            </a:r>
            <a:r>
              <a:rPr lang="fr-CA" sz="1200" b="0" i="0" kern="1200" noProof="0" dirty="0">
                <a:solidFill>
                  <a:schemeClr val="tx1"/>
                </a:solidFill>
                <a:effectLst/>
                <a:latin typeface="+mn-lt"/>
                <a:ea typeface="+mn-ea"/>
                <a:cs typeface="+mn-cs"/>
              </a:rPr>
              <a:t>, voyez comment </a:t>
            </a:r>
            <a:r>
              <a:rPr lang="fr-CA" sz="1200" i="0" kern="1200" noProof="0" dirty="0" err="1">
                <a:solidFill>
                  <a:schemeClr val="tx1"/>
                </a:solidFill>
                <a:effectLst/>
                <a:latin typeface="+mn-lt"/>
                <a:ea typeface="+mn-ea"/>
                <a:cs typeface="+mn-cs"/>
                <a:hlinkClick r:id="rId6"/>
              </a:rPr>
              <a:t>Vik</a:t>
            </a:r>
            <a:r>
              <a:rPr lang="fr-CA" sz="1200" i="0" kern="1200" noProof="0" dirty="0">
                <a:solidFill>
                  <a:schemeClr val="tx1"/>
                </a:solidFill>
                <a:effectLst/>
                <a:latin typeface="+mn-lt"/>
                <a:ea typeface="+mn-ea"/>
                <a:cs typeface="+mn-cs"/>
                <a:hlinkClick r:id="rId6"/>
              </a:rPr>
              <a:t> Pant, PhD</a:t>
            </a:r>
            <a:r>
              <a:rPr lang="fr-CA" sz="1200" b="0" i="0" kern="1200" noProof="0" dirty="0">
                <a:solidFill>
                  <a:schemeClr val="tx1"/>
                </a:solidFill>
                <a:effectLst/>
                <a:latin typeface="+mn-lt"/>
                <a:ea typeface="+mn-ea"/>
                <a:cs typeface="+mn-cs"/>
              </a:rPr>
              <a:t> et </a:t>
            </a:r>
            <a:r>
              <a:rPr lang="fr-CA" sz="1200" i="0" kern="1200" noProof="0" dirty="0">
                <a:solidFill>
                  <a:schemeClr val="tx1"/>
                </a:solidFill>
                <a:effectLst/>
                <a:latin typeface="+mn-lt"/>
                <a:ea typeface="+mn-ea"/>
                <a:cs typeface="+mn-cs"/>
                <a:hlinkClick r:id="rId9"/>
              </a:rPr>
              <a:t>Natural </a:t>
            </a:r>
            <a:r>
              <a:rPr lang="fr-CA" sz="1200" i="0" kern="1200" noProof="0" dirty="0" err="1">
                <a:solidFill>
                  <a:schemeClr val="tx1"/>
                </a:solidFill>
                <a:effectLst/>
                <a:latin typeface="+mn-lt"/>
                <a:ea typeface="+mn-ea"/>
                <a:cs typeface="+mn-cs"/>
                <a:hlinkClick r:id="rId9"/>
              </a:rPr>
              <a:t>Resources</a:t>
            </a:r>
            <a:r>
              <a:rPr lang="fr-CA" sz="1200" i="0" kern="1200" noProof="0" dirty="0">
                <a:solidFill>
                  <a:schemeClr val="tx1"/>
                </a:solidFill>
                <a:effectLst/>
                <a:latin typeface="+mn-lt"/>
                <a:ea typeface="+mn-ea"/>
                <a:cs typeface="+mn-cs"/>
                <a:hlinkClick r:id="rId9"/>
              </a:rPr>
              <a:t> Canada | Ressources naturelles Canada</a:t>
            </a:r>
            <a:r>
              <a:rPr lang="fr-CA" sz="1200" b="0" i="0" kern="1200" noProof="0" dirty="0">
                <a:solidFill>
                  <a:schemeClr val="tx1"/>
                </a:solidFill>
                <a:effectLst/>
                <a:latin typeface="+mn-lt"/>
                <a:ea typeface="+mn-ea"/>
                <a:cs typeface="+mn-cs"/>
              </a:rPr>
              <a:t> se placent à la pointe de l’innovation dans le gouvernement fédéral, en ayant recours à Microsoft Azure AI pour créer un futur plus prospère pour les Canadiens.</a:t>
            </a:r>
            <a:endParaRPr lang="fr-CA" noProof="0" dirty="0"/>
          </a:p>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12</a:t>
            </a:fld>
            <a:endParaRPr lang="en-US"/>
          </a:p>
        </p:txBody>
      </p:sp>
    </p:spTree>
    <p:extLst>
      <p:ext uri="{BB962C8B-B14F-4D97-AF65-F5344CB8AC3E}">
        <p14:creationId xmlns:p14="http://schemas.microsoft.com/office/powerpoint/2010/main" val="3101455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13</a:t>
            </a:fld>
            <a:endParaRPr lang="en-US"/>
          </a:p>
        </p:txBody>
      </p:sp>
    </p:spTree>
    <p:extLst>
      <p:ext uri="{BB962C8B-B14F-4D97-AF65-F5344CB8AC3E}">
        <p14:creationId xmlns:p14="http://schemas.microsoft.com/office/powerpoint/2010/main" val="396471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2</a:t>
            </a:fld>
            <a:endParaRPr lang="en-US"/>
          </a:p>
        </p:txBody>
      </p:sp>
    </p:spTree>
    <p:extLst>
      <p:ext uri="{BB962C8B-B14F-4D97-AF65-F5344CB8AC3E}">
        <p14:creationId xmlns:p14="http://schemas.microsoft.com/office/powerpoint/2010/main" val="696639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150DEF-5EF5-43EB-BEC3-1AD30CEF173B}" type="slidenum">
              <a:rPr lang="en-CA" smtClean="0"/>
              <a:t>3</a:t>
            </a:fld>
            <a:endParaRPr lang="en-CA"/>
          </a:p>
        </p:txBody>
      </p:sp>
    </p:spTree>
    <p:extLst>
      <p:ext uri="{BB962C8B-B14F-4D97-AF65-F5344CB8AC3E}">
        <p14:creationId xmlns:p14="http://schemas.microsoft.com/office/powerpoint/2010/main" val="2044031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50DEF-5EF5-43EB-BEC3-1AD30CEF173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048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150DEF-5EF5-43EB-BEC3-1AD30CEF173B}" type="slidenum">
              <a:rPr lang="en-CA" smtClean="0"/>
              <a:t>5</a:t>
            </a:fld>
            <a:endParaRPr lang="en-CA"/>
          </a:p>
        </p:txBody>
      </p:sp>
    </p:spTree>
    <p:extLst>
      <p:ext uri="{BB962C8B-B14F-4D97-AF65-F5344CB8AC3E}">
        <p14:creationId xmlns:p14="http://schemas.microsoft.com/office/powerpoint/2010/main" val="348889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Lettre de mandat – cartographie complète des inondations</a:t>
            </a:r>
          </a:p>
        </p:txBody>
      </p:sp>
      <p:sp>
        <p:nvSpPr>
          <p:cNvPr id="4" name="Slide Number Placeholder 3"/>
          <p:cNvSpPr>
            <a:spLocks noGrp="1"/>
          </p:cNvSpPr>
          <p:nvPr>
            <p:ph type="sldNum" sz="quarter" idx="10"/>
          </p:nvPr>
        </p:nvSpPr>
        <p:spPr/>
        <p:txBody>
          <a:bodyPr/>
          <a:lstStyle/>
          <a:p>
            <a:fld id="{E056F732-00F6-2D40-9C23-8FCFB28E1E6E}" type="slidenum">
              <a:rPr lang="en-US" smtClean="0"/>
              <a:t>6</a:t>
            </a:fld>
            <a:endParaRPr lang="en-US"/>
          </a:p>
        </p:txBody>
      </p:sp>
    </p:spTree>
    <p:extLst>
      <p:ext uri="{BB962C8B-B14F-4D97-AF65-F5344CB8AC3E}">
        <p14:creationId xmlns:p14="http://schemas.microsoft.com/office/powerpoint/2010/main" val="362449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partnered with University of Toronto collaborate on a project to measure the </a:t>
            </a:r>
            <a:r>
              <a:rPr kumimoji="0" lang="en-CA" sz="1200" i="0" u="none" strike="noStrike" kern="1200" cap="none" spc="0" normalizeH="0" baseline="0" noProof="0" dirty="0">
                <a:ln>
                  <a:noFill/>
                </a:ln>
                <a:effectLst/>
                <a:uLnTx/>
                <a:uFillTx/>
                <a:latin typeface="Arial Narrow" panose="020B0606020202030204" pitchFamily="34" charset="0"/>
                <a:cs typeface="+mj-cs"/>
              </a:rPr>
              <a:t>alignment of our AI capabilities with our organizational strategies</a:t>
            </a:r>
            <a:endParaRPr lang="en-US" dirty="0"/>
          </a:p>
          <a:p>
            <a:r>
              <a:rPr lang="en-US" dirty="0"/>
              <a:t>We have started applying this framework in </a:t>
            </a:r>
            <a:r>
              <a:rPr lang="en-US" dirty="0" err="1"/>
              <a:t>NRCan</a:t>
            </a:r>
            <a:r>
              <a:rPr lang="en-US" dirty="0"/>
              <a:t> to architect and design solutions that map technical decisions back to organizational goals and vice versa</a:t>
            </a:r>
          </a:p>
          <a:p>
            <a:r>
              <a:rPr lang="en-US" dirty="0"/>
              <a:t>This framework was developed by my PhD supervisor at the University of Toronto, Professor Eric Yu, and my research colleague, </a:t>
            </a:r>
            <a:r>
              <a:rPr lang="en-US" dirty="0" err="1"/>
              <a:t>Soroosh</a:t>
            </a:r>
            <a:r>
              <a:rPr lang="en-US" dirty="0"/>
              <a:t> </a:t>
            </a:r>
            <a:r>
              <a:rPr lang="en-US" dirty="0" err="1"/>
              <a:t>Nalchigar</a:t>
            </a:r>
            <a:r>
              <a:rPr lang="en-US" dirty="0"/>
              <a:t>, who is now working at Google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BTW, you will note from the affiliations of their co-authors on some these research papers that part of this research was done with the support and participation of IBM</a:t>
            </a:r>
          </a:p>
        </p:txBody>
      </p:sp>
      <p:sp>
        <p:nvSpPr>
          <p:cNvPr id="4" name="Slide Number Placeholder 3"/>
          <p:cNvSpPr>
            <a:spLocks noGrp="1"/>
          </p:cNvSpPr>
          <p:nvPr>
            <p:ph type="sldNum" sz="quarter" idx="5"/>
          </p:nvPr>
        </p:nvSpPr>
        <p:spPr/>
        <p:txBody>
          <a:bodyPr/>
          <a:lstStyle/>
          <a:p>
            <a:fld id="{07150DEF-5EF5-43EB-BEC3-1AD30CEF173B}" type="slidenum">
              <a:rPr lang="en-CA" smtClean="0"/>
              <a:t>7</a:t>
            </a:fld>
            <a:endParaRPr lang="en-CA"/>
          </a:p>
        </p:txBody>
      </p:sp>
    </p:spTree>
    <p:extLst>
      <p:ext uri="{BB962C8B-B14F-4D97-AF65-F5344CB8AC3E}">
        <p14:creationId xmlns:p14="http://schemas.microsoft.com/office/powerpoint/2010/main" val="101687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8</a:t>
            </a:fld>
            <a:endParaRPr lang="en-US"/>
          </a:p>
        </p:txBody>
      </p:sp>
    </p:spTree>
    <p:extLst>
      <p:ext uri="{BB962C8B-B14F-4D97-AF65-F5344CB8AC3E}">
        <p14:creationId xmlns:p14="http://schemas.microsoft.com/office/powerpoint/2010/main" val="1935808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150DEF-5EF5-43EB-BEC3-1AD30CEF173B}" type="slidenum">
              <a:rPr lang="en-CA" smtClean="0"/>
              <a:t>9</a:t>
            </a:fld>
            <a:endParaRPr lang="en-CA"/>
          </a:p>
        </p:txBody>
      </p:sp>
    </p:spTree>
    <p:extLst>
      <p:ext uri="{BB962C8B-B14F-4D97-AF65-F5344CB8AC3E}">
        <p14:creationId xmlns:p14="http://schemas.microsoft.com/office/powerpoint/2010/main" val="131319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a:stretch>
            <a:fillRect/>
          </a:stretch>
        </p:blipFill>
        <p:spPr>
          <a:xfrm>
            <a:off x="7872" y="3572"/>
            <a:ext cx="12176254" cy="6850856"/>
          </a:xfrm>
          <a:prstGeom prst="rect">
            <a:avLst/>
          </a:prstGeom>
        </p:spPr>
      </p:pic>
      <p:pic>
        <p:nvPicPr>
          <p:cNvPr id="4" name="Picture 3">
            <a:extLst>
              <a:ext uri="{FF2B5EF4-FFF2-40B4-BE49-F238E27FC236}">
                <a16:creationId xmlns:a16="http://schemas.microsoft.com/office/drawing/2014/main" id="{8733C8AA-7F66-B546-8669-00DE040295DC}"/>
              </a:ext>
            </a:extLst>
          </p:cNvPr>
          <p:cNvPicPr>
            <a:picLocks noChangeAspect="1"/>
          </p:cNvPicPr>
          <p:nvPr userDrawn="1"/>
        </p:nvPicPr>
        <p:blipFill>
          <a:blip r:embed="rId3"/>
          <a:stretch>
            <a:fillRect/>
          </a:stretch>
        </p:blipFill>
        <p:spPr>
          <a:xfrm>
            <a:off x="0" y="4381500"/>
            <a:ext cx="12129025" cy="14478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342900" y="4008994"/>
            <a:ext cx="11401327" cy="1197286"/>
          </a:xfrm>
          <a:prstGeom prst="rect">
            <a:avLst/>
          </a:prstGeom>
        </p:spPr>
        <p:txBody>
          <a:bodyPr lIns="0" bIns="0" anchor="b">
            <a:normAutofit/>
          </a:bodyPr>
          <a:lstStyle>
            <a:lvl1pPr algn="l">
              <a:defRPr sz="5400" b="1">
                <a:solidFill>
                  <a:schemeClr val="bg1"/>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342900" y="5206280"/>
            <a:ext cx="10158560" cy="508720"/>
          </a:xfrm>
        </p:spPr>
        <p:txBody>
          <a:bodyPr lIns="45720" anchor="b" anchorCtr="0"/>
          <a:lstStyle>
            <a:lvl1pPr marL="0" indent="0">
              <a:buFontTx/>
              <a:buNone/>
              <a:defRPr>
                <a:solidFill>
                  <a:schemeClr val="bg1"/>
                </a:solidFill>
              </a:defRPr>
            </a:lvl1pPr>
            <a:lvl2pPr marL="287338" indent="0">
              <a:buFontTx/>
              <a:buNone/>
              <a:defRPr/>
            </a:lvl2pPr>
            <a:lvl3pPr marL="574675" indent="0">
              <a:buFontTx/>
              <a:buNone/>
              <a:defRPr/>
            </a:lvl3pPr>
            <a:lvl4pPr marL="803275" indent="0">
              <a:buFontTx/>
              <a:buNone/>
              <a:defRPr/>
            </a:lvl4pPr>
            <a:lvl5pPr marL="1031875"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342900" y="5829300"/>
            <a:ext cx="5753100" cy="358775"/>
          </a:xfrm>
        </p:spPr>
        <p:txBody>
          <a:bodyPr lIns="64008" tIns="91440" anchor="b" anchorCtr="0">
            <a:normAutofit/>
          </a:bodyPr>
          <a:lstStyle>
            <a:lvl1pPr marL="0" indent="0">
              <a:buFontTx/>
              <a:buNone/>
              <a:defRPr sz="1800">
                <a:solidFill>
                  <a:schemeClr val="bg1"/>
                </a:solidFill>
              </a:defRPr>
            </a:lvl1pPr>
            <a:lvl2pPr marL="287338" indent="0">
              <a:buFontTx/>
              <a:buNone/>
              <a:defRPr/>
            </a:lvl2pPr>
            <a:lvl3pPr marL="574675" indent="0">
              <a:buFontTx/>
              <a:buNone/>
              <a:defRPr/>
            </a:lvl3pPr>
            <a:lvl4pPr marL="803275" indent="0">
              <a:buFontTx/>
              <a:buNone/>
              <a:defRPr/>
            </a:lvl4pPr>
            <a:lvl5pPr marL="1031875" indent="0">
              <a:buFontTx/>
              <a:buNone/>
              <a:defRPr/>
            </a:lvl5pPr>
          </a:lstStyle>
          <a:p>
            <a:pPr lvl="0"/>
            <a:r>
              <a:rPr lang="en-US" dirty="0"/>
              <a:t>Presenter name</a:t>
            </a:r>
          </a:p>
        </p:txBody>
      </p:sp>
    </p:spTree>
    <p:extLst>
      <p:ext uri="{BB962C8B-B14F-4D97-AF65-F5344CB8AC3E}">
        <p14:creationId xmlns:p14="http://schemas.microsoft.com/office/powerpoint/2010/main" val="3685859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CBD6-6F33-9544-91D3-41D9053A0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B6CFC8-7F2F-7B4A-A59F-19560AF22B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3B950-23A4-5442-892C-8F5AC695BF9E}"/>
              </a:ext>
            </a:extLst>
          </p:cNvPr>
          <p:cNvSpPr>
            <a:spLocks noGrp="1"/>
          </p:cNvSpPr>
          <p:nvPr>
            <p:ph type="dt" sz="half" idx="10"/>
          </p:nvPr>
        </p:nvSpPr>
        <p:spPr/>
        <p:txBody>
          <a:bodyPr/>
          <a:lstStyle/>
          <a:p>
            <a:fld id="{BD162A13-03F8-C048-B959-2E6A5B43C267}" type="datetime1">
              <a:rPr lang="en-CA" smtClean="0"/>
              <a:t>2021-08-19</a:t>
            </a:fld>
            <a:endParaRPr lang="en-US"/>
          </a:p>
        </p:txBody>
      </p:sp>
      <p:sp>
        <p:nvSpPr>
          <p:cNvPr id="5" name="Footer Placeholder 4">
            <a:extLst>
              <a:ext uri="{FF2B5EF4-FFF2-40B4-BE49-F238E27FC236}">
                <a16:creationId xmlns:a16="http://schemas.microsoft.com/office/drawing/2014/main" id="{AF3CD722-331D-A348-8A4A-68C860AD4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885E9F-F76A-BA45-B335-B23A8FA6C39F}"/>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36532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BDE30-B1C7-F444-9771-4D706FC3DB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22CD90-D02E-0845-80F4-B0E3C128DB1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709C4-970A-AF4D-BB35-9E4704CE35B0}"/>
              </a:ext>
            </a:extLst>
          </p:cNvPr>
          <p:cNvSpPr>
            <a:spLocks noGrp="1"/>
          </p:cNvSpPr>
          <p:nvPr>
            <p:ph type="dt" sz="half" idx="10"/>
          </p:nvPr>
        </p:nvSpPr>
        <p:spPr/>
        <p:txBody>
          <a:bodyPr/>
          <a:lstStyle/>
          <a:p>
            <a:fld id="{57C6B955-1AEC-724D-A0DC-4EB48B6B0BF5}" type="datetime1">
              <a:rPr lang="en-CA" smtClean="0"/>
              <a:t>2021-08-19</a:t>
            </a:fld>
            <a:endParaRPr lang="en-US"/>
          </a:p>
        </p:txBody>
      </p:sp>
      <p:sp>
        <p:nvSpPr>
          <p:cNvPr id="5" name="Footer Placeholder 4">
            <a:extLst>
              <a:ext uri="{FF2B5EF4-FFF2-40B4-BE49-F238E27FC236}">
                <a16:creationId xmlns:a16="http://schemas.microsoft.com/office/drawing/2014/main" id="{F57DEA36-E50F-214A-9BE6-F2771BDD86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53C2FA-514D-FE42-873C-87F607D4B658}"/>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420668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pyright Page (end presenta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D4337-A6FF-E447-AEBC-7572F3E1603B}"/>
              </a:ext>
            </a:extLst>
          </p:cNvPr>
          <p:cNvPicPr>
            <a:picLocks noChangeAspect="1"/>
          </p:cNvPicPr>
          <p:nvPr userDrawn="1"/>
        </p:nvPicPr>
        <p:blipFill>
          <a:blip r:embed="rId2"/>
          <a:stretch>
            <a:fillRect/>
          </a:stretch>
        </p:blipFill>
        <p:spPr>
          <a:xfrm>
            <a:off x="12693" y="3572"/>
            <a:ext cx="12166612" cy="6850856"/>
          </a:xfrm>
          <a:prstGeom prst="rect">
            <a:avLst/>
          </a:prstGeom>
        </p:spPr>
      </p:pic>
      <p:sp>
        <p:nvSpPr>
          <p:cNvPr id="2" name="Title 1">
            <a:extLst>
              <a:ext uri="{FF2B5EF4-FFF2-40B4-BE49-F238E27FC236}">
                <a16:creationId xmlns:a16="http://schemas.microsoft.com/office/drawing/2014/main" id="{A701CB60-8482-4741-A8DB-6E92FB7316E7}"/>
              </a:ext>
            </a:extLst>
          </p:cNvPr>
          <p:cNvSpPr>
            <a:spLocks noGrp="1"/>
          </p:cNvSpPr>
          <p:nvPr>
            <p:ph type="title" hasCustomPrompt="1"/>
          </p:nvPr>
        </p:nvSpPr>
        <p:spPr>
          <a:xfrm>
            <a:off x="342900" y="3779520"/>
            <a:ext cx="11391900" cy="350520"/>
          </a:xfrm>
        </p:spPr>
        <p:txBody>
          <a:bodyPr>
            <a:normAutofit/>
          </a:bodyPr>
          <a:lstStyle>
            <a:lvl1pPr algn="ctr">
              <a:defRPr sz="1400" baseline="0">
                <a:latin typeface="Arial" panose="020B0604020202020204" pitchFamily="34" charset="0"/>
              </a:defRPr>
            </a:lvl1pPr>
          </a:lstStyle>
          <a:p>
            <a:r>
              <a:rPr lang="en-US" dirty="0"/>
              <a:t>Click to edit copyright year</a:t>
            </a:r>
          </a:p>
        </p:txBody>
      </p:sp>
      <p:sp>
        <p:nvSpPr>
          <p:cNvPr id="3" name="Date Placeholder 2">
            <a:extLst>
              <a:ext uri="{FF2B5EF4-FFF2-40B4-BE49-F238E27FC236}">
                <a16:creationId xmlns:a16="http://schemas.microsoft.com/office/drawing/2014/main" id="{EA81B140-A1F6-1948-B146-330E1372E27E}"/>
              </a:ext>
            </a:extLst>
          </p:cNvPr>
          <p:cNvSpPr>
            <a:spLocks noGrp="1"/>
          </p:cNvSpPr>
          <p:nvPr>
            <p:ph type="dt" sz="half" idx="10"/>
          </p:nvPr>
        </p:nvSpPr>
        <p:spPr/>
        <p:txBody>
          <a:bodyPr/>
          <a:lstStyle/>
          <a:p>
            <a:fld id="{268858C0-6DDE-9444-BC31-866ED9DFCD8E}" type="datetime1">
              <a:rPr lang="en-CA" smtClean="0"/>
              <a:pPr/>
              <a:t>2021-08-19</a:t>
            </a:fld>
            <a:endParaRPr lang="en-US" dirty="0"/>
          </a:p>
        </p:txBody>
      </p:sp>
      <p:sp>
        <p:nvSpPr>
          <p:cNvPr id="4" name="Footer Placeholder 3">
            <a:extLst>
              <a:ext uri="{FF2B5EF4-FFF2-40B4-BE49-F238E27FC236}">
                <a16:creationId xmlns:a16="http://schemas.microsoft.com/office/drawing/2014/main" id="{03E9ACE6-299A-EF4D-B9DA-5ECFCC677B7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85486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7F3D9-45CC-2443-BEC9-ED8779107D40}"/>
              </a:ext>
            </a:extLst>
          </p:cNvPr>
          <p:cNvPicPr>
            <a:picLocks noChangeAspect="1"/>
          </p:cNvPicPr>
          <p:nvPr userDrawn="1"/>
        </p:nvPicPr>
        <p:blipFill>
          <a:blip r:embed="rId2"/>
          <a:stretch>
            <a:fillRect/>
          </a:stretch>
        </p:blipFill>
        <p:spPr>
          <a:xfrm>
            <a:off x="0" y="8467"/>
            <a:ext cx="12192000" cy="6858000"/>
          </a:xfrm>
          <a:prstGeom prst="rect">
            <a:avLst/>
          </a:prstGeom>
        </p:spPr>
      </p:pic>
      <p:sp>
        <p:nvSpPr>
          <p:cNvPr id="2" name="Title 1">
            <a:extLst>
              <a:ext uri="{FF2B5EF4-FFF2-40B4-BE49-F238E27FC236}">
                <a16:creationId xmlns:a16="http://schemas.microsoft.com/office/drawing/2014/main" id="{0C6CE7D5-F96B-B145-932D-4F385E1B75AD}"/>
              </a:ext>
            </a:extLst>
          </p:cNvPr>
          <p:cNvSpPr>
            <a:spLocks noGrp="1"/>
          </p:cNvSpPr>
          <p:nvPr>
            <p:ph type="ctrTitle"/>
          </p:nvPr>
        </p:nvSpPr>
        <p:spPr>
          <a:xfrm>
            <a:off x="381000" y="3657601"/>
            <a:ext cx="9144000" cy="1063096"/>
          </a:xfrm>
        </p:spPr>
        <p:txBody>
          <a:bodyPr anchor="b"/>
          <a:lstStyle>
            <a:lvl1pPr algn="ctr">
              <a:defRPr sz="6000" b="1" i="0">
                <a:solidFill>
                  <a:schemeClr val="tx1"/>
                </a:solidFill>
                <a:effectLst>
                  <a:outerShdw blurRad="254000" dist="38100" dir="2700000" algn="tl" rotWithShape="0">
                    <a:schemeClr val="bg1">
                      <a:alpha val="81000"/>
                    </a:schemeClr>
                  </a:outerShdw>
                </a:effectLst>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8001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5C93-0059-D741-B5A5-D388C4CB42F1}"/>
              </a:ext>
            </a:extLst>
          </p:cNvPr>
          <p:cNvSpPr>
            <a:spLocks noGrp="1"/>
          </p:cNvSpPr>
          <p:nvPr>
            <p:ph type="title"/>
          </p:nvPr>
        </p:nvSpPr>
        <p:spPr/>
        <p:txBody>
          <a:bodyPr/>
          <a:lstStyle>
            <a:lvl1pPr>
              <a:defRPr b="1" i="0">
                <a:solidFill>
                  <a:srgbClr val="3A2158"/>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AB69FA0-A523-D144-9FC5-0666FED3E92E}"/>
              </a:ext>
            </a:extLst>
          </p:cNvPr>
          <p:cNvSpPr>
            <a:spLocks noGrp="1"/>
          </p:cNvSpPr>
          <p:nvPr>
            <p:ph idx="1"/>
          </p:nvPr>
        </p:nvSpPr>
        <p:spPr/>
        <p:txBody>
          <a:bodyPr/>
          <a:lstStyle>
            <a:lvl1pPr>
              <a:defRPr b="0" i="0">
                <a:latin typeface="Arial Narrow" panose="020B0604020202020204" pitchFamily="34" charset="0"/>
                <a:cs typeface="Arial Narrow" panose="020B0604020202020204" pitchFamily="34" charset="0"/>
              </a:defRPr>
            </a:lvl1pPr>
            <a:lvl2pPr>
              <a:defRPr b="0" i="0">
                <a:latin typeface="Arial Narrow" panose="020B0604020202020204" pitchFamily="34" charset="0"/>
                <a:cs typeface="Arial Narrow" panose="020B0604020202020204" pitchFamily="34" charset="0"/>
              </a:defRPr>
            </a:lvl2pPr>
            <a:lvl3pPr>
              <a:defRPr b="0" i="0">
                <a:latin typeface="Arial Narrow" panose="020B0604020202020204" pitchFamily="34" charset="0"/>
                <a:cs typeface="Arial Narrow" panose="020B0604020202020204" pitchFamily="34" charset="0"/>
              </a:defRPr>
            </a:lvl3pPr>
            <a:lvl4pPr>
              <a:defRPr b="0" i="0">
                <a:latin typeface="Arial Narrow" panose="020B0604020202020204" pitchFamily="34" charset="0"/>
                <a:cs typeface="Arial Narrow" panose="020B0604020202020204" pitchFamily="34" charset="0"/>
              </a:defRPr>
            </a:lvl4pPr>
            <a:lvl5pPr>
              <a:defRPr b="0" i="0">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F4F6DD-A1D2-734F-BAF4-C39818152459}"/>
              </a:ext>
            </a:extLst>
          </p:cNvPr>
          <p:cNvSpPr>
            <a:spLocks noGrp="1"/>
          </p:cNvSpPr>
          <p:nvPr>
            <p:ph type="dt" sz="half" idx="10"/>
          </p:nvPr>
        </p:nvSpPr>
        <p:spPr/>
        <p:txBody>
          <a:bodyPr/>
          <a:lstStyle/>
          <a:p>
            <a:fld id="{AE0E7B5F-BE74-46EE-8A15-C3E5FE4486CA}" type="datetime1">
              <a:rPr lang="en-US" smtClean="0"/>
              <a:t>8/19/2021</a:t>
            </a:fld>
            <a:endParaRPr lang="en-US"/>
          </a:p>
        </p:txBody>
      </p:sp>
      <p:sp>
        <p:nvSpPr>
          <p:cNvPr id="5" name="Footer Placeholder 4">
            <a:extLst>
              <a:ext uri="{FF2B5EF4-FFF2-40B4-BE49-F238E27FC236}">
                <a16:creationId xmlns:a16="http://schemas.microsoft.com/office/drawing/2014/main" id="{9D4C7AE3-F37E-F24E-B09A-877588B99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B08B1-0D5C-0B49-BC66-8777BD9E5A02}"/>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3824418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3AF4D-1583-704D-9BF3-92370D8A8B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C62754-46CC-1041-9542-CB907416F9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E8D2E7-0059-2043-BD8D-5F9E67F88E80}"/>
              </a:ext>
            </a:extLst>
          </p:cNvPr>
          <p:cNvSpPr>
            <a:spLocks noGrp="1"/>
          </p:cNvSpPr>
          <p:nvPr>
            <p:ph type="dt" sz="half" idx="10"/>
          </p:nvPr>
        </p:nvSpPr>
        <p:spPr/>
        <p:txBody>
          <a:bodyPr/>
          <a:lstStyle/>
          <a:p>
            <a:fld id="{7680E3FF-FF0B-4A64-86FB-DDCBFCF410E5}" type="datetime1">
              <a:rPr lang="en-US" smtClean="0"/>
              <a:t>8/19/2021</a:t>
            </a:fld>
            <a:endParaRPr lang="en-US"/>
          </a:p>
        </p:txBody>
      </p:sp>
      <p:sp>
        <p:nvSpPr>
          <p:cNvPr id="5" name="Footer Placeholder 4">
            <a:extLst>
              <a:ext uri="{FF2B5EF4-FFF2-40B4-BE49-F238E27FC236}">
                <a16:creationId xmlns:a16="http://schemas.microsoft.com/office/drawing/2014/main" id="{0EC27155-01E8-3746-A3A3-904F22F21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A79B9-5997-D94C-90EC-59D3052D60F9}"/>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1348277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4C5F-CC9B-A148-926A-2B9A67035F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E62F9D-D821-954C-804D-4DBE4D7088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6B90B3-181A-2347-B544-C22D2C0AC4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6AFC34-E536-BF4D-8130-CF8C9410D52E}"/>
              </a:ext>
            </a:extLst>
          </p:cNvPr>
          <p:cNvSpPr>
            <a:spLocks noGrp="1"/>
          </p:cNvSpPr>
          <p:nvPr>
            <p:ph type="dt" sz="half" idx="10"/>
          </p:nvPr>
        </p:nvSpPr>
        <p:spPr/>
        <p:txBody>
          <a:bodyPr/>
          <a:lstStyle/>
          <a:p>
            <a:fld id="{91648AAC-46A9-4661-8A00-B24A7CCF6C34}" type="datetime1">
              <a:rPr lang="en-US" smtClean="0"/>
              <a:t>8/19/2021</a:t>
            </a:fld>
            <a:endParaRPr lang="en-US"/>
          </a:p>
        </p:txBody>
      </p:sp>
      <p:sp>
        <p:nvSpPr>
          <p:cNvPr id="6" name="Footer Placeholder 5">
            <a:extLst>
              <a:ext uri="{FF2B5EF4-FFF2-40B4-BE49-F238E27FC236}">
                <a16:creationId xmlns:a16="http://schemas.microsoft.com/office/drawing/2014/main" id="{D744F1EB-0980-344A-A870-55D84B1C0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082EE3-6007-0F42-902A-9EBD9E217A8E}"/>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3643406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57C8-9BC7-3044-BFCC-D0E76DAF88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EBEC24-B086-A343-815F-78EC471275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38EDE1-20EC-9C48-BE53-A7B84B1C68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0436B3-61E6-504F-87F1-DFE075FBF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24D66A-7315-3746-8051-325A77CC6E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29DEF-DAE5-C745-AB92-EC8A40349743}"/>
              </a:ext>
            </a:extLst>
          </p:cNvPr>
          <p:cNvSpPr>
            <a:spLocks noGrp="1"/>
          </p:cNvSpPr>
          <p:nvPr>
            <p:ph type="dt" sz="half" idx="10"/>
          </p:nvPr>
        </p:nvSpPr>
        <p:spPr/>
        <p:txBody>
          <a:bodyPr/>
          <a:lstStyle/>
          <a:p>
            <a:fld id="{94AEAB8F-4F0B-4A99-893D-ADE1EE520825}" type="datetime1">
              <a:rPr lang="en-US" smtClean="0"/>
              <a:t>8/19/2021</a:t>
            </a:fld>
            <a:endParaRPr lang="en-US"/>
          </a:p>
        </p:txBody>
      </p:sp>
      <p:sp>
        <p:nvSpPr>
          <p:cNvPr id="8" name="Footer Placeholder 7">
            <a:extLst>
              <a:ext uri="{FF2B5EF4-FFF2-40B4-BE49-F238E27FC236}">
                <a16:creationId xmlns:a16="http://schemas.microsoft.com/office/drawing/2014/main" id="{8E5D225F-D9D5-3943-8C51-49FB198EE8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A65200-F856-8A4B-9254-50A562A4F35C}"/>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3746230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1794C-79D0-D440-A1DA-2F5C52FBB4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BA7D4A-7512-724E-B823-9380DB37B006}"/>
              </a:ext>
            </a:extLst>
          </p:cNvPr>
          <p:cNvSpPr>
            <a:spLocks noGrp="1"/>
          </p:cNvSpPr>
          <p:nvPr>
            <p:ph type="dt" sz="half" idx="10"/>
          </p:nvPr>
        </p:nvSpPr>
        <p:spPr/>
        <p:txBody>
          <a:bodyPr/>
          <a:lstStyle/>
          <a:p>
            <a:fld id="{12223152-5B87-4F8F-8CC1-D77FB21998B7}" type="datetime1">
              <a:rPr lang="en-US" smtClean="0"/>
              <a:t>8/19/2021</a:t>
            </a:fld>
            <a:endParaRPr lang="en-US"/>
          </a:p>
        </p:txBody>
      </p:sp>
      <p:sp>
        <p:nvSpPr>
          <p:cNvPr id="4" name="Footer Placeholder 3">
            <a:extLst>
              <a:ext uri="{FF2B5EF4-FFF2-40B4-BE49-F238E27FC236}">
                <a16:creationId xmlns:a16="http://schemas.microsoft.com/office/drawing/2014/main" id="{17AA5C82-A077-CF47-BEC1-8486E694B3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E52FA4-47A3-5E43-83A3-F162336AA5CD}"/>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21256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6381F-841B-834C-9B70-7AAFFE41D72E}"/>
              </a:ext>
            </a:extLst>
          </p:cNvPr>
          <p:cNvSpPr>
            <a:spLocks noGrp="1"/>
          </p:cNvSpPr>
          <p:nvPr>
            <p:ph type="dt" sz="half" idx="10"/>
          </p:nvPr>
        </p:nvSpPr>
        <p:spPr/>
        <p:txBody>
          <a:bodyPr/>
          <a:lstStyle/>
          <a:p>
            <a:fld id="{5CD83D7D-45E1-4D54-B39D-7DE5FC4C8F3B}" type="datetime1">
              <a:rPr lang="en-US" smtClean="0"/>
              <a:t>8/19/2021</a:t>
            </a:fld>
            <a:endParaRPr lang="en-US"/>
          </a:p>
        </p:txBody>
      </p:sp>
      <p:sp>
        <p:nvSpPr>
          <p:cNvPr id="3" name="Footer Placeholder 2">
            <a:extLst>
              <a:ext uri="{FF2B5EF4-FFF2-40B4-BE49-F238E27FC236}">
                <a16:creationId xmlns:a16="http://schemas.microsoft.com/office/drawing/2014/main" id="{E2F9F7B8-F7AA-2F42-AAAB-4D4C8AEB20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CF61E4-E8F0-2147-99CE-D9678F20BF33}"/>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1795443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1D64-2AF1-FE48-B966-37A28A3E5CC9}"/>
              </a:ext>
            </a:extLst>
          </p:cNvPr>
          <p:cNvSpPr>
            <a:spLocks noGrp="1"/>
          </p:cNvSpPr>
          <p:nvPr>
            <p:ph type="title"/>
          </p:nvPr>
        </p:nvSpPr>
        <p:spPr>
          <a:xfrm>
            <a:off x="465666" y="457200"/>
            <a:ext cx="11269133" cy="990600"/>
          </a:xfrm>
          <a:prstGeom prst="rect">
            <a:avLst/>
          </a:prstGeom>
        </p:spPr>
        <p:txBody>
          <a:bodyPr lIns="0">
            <a:normAutofit/>
          </a:bodyPr>
          <a:lstStyle>
            <a:lvl1pPr>
              <a:defRPr sz="4500"/>
            </a:lvl1pPr>
          </a:lstStyle>
          <a:p>
            <a:r>
              <a:rPr lang="en-US" dirty="0"/>
              <a:t>Click to edit Master title style</a:t>
            </a:r>
          </a:p>
        </p:txBody>
      </p:sp>
      <p:sp>
        <p:nvSpPr>
          <p:cNvPr id="3" name="Content Placeholder 2">
            <a:extLst>
              <a:ext uri="{FF2B5EF4-FFF2-40B4-BE49-F238E27FC236}">
                <a16:creationId xmlns:a16="http://schemas.microsoft.com/office/drawing/2014/main" id="{CD58157B-3149-DD49-AF6E-204756CE2380}"/>
              </a:ext>
            </a:extLst>
          </p:cNvPr>
          <p:cNvSpPr>
            <a:spLocks noGrp="1"/>
          </p:cNvSpPr>
          <p:nvPr>
            <p:ph idx="1"/>
          </p:nvPr>
        </p:nvSpPr>
        <p:spPr>
          <a:xfrm>
            <a:off x="465665" y="1600200"/>
            <a:ext cx="11269133" cy="4229100"/>
          </a:xfrm>
        </p:spPr>
        <p:txBody>
          <a:bodyPr/>
          <a:lstStyle>
            <a:lvl1pPr>
              <a:defRPr b="0" i="0">
                <a:solidFill>
                  <a:schemeClr val="tx1">
                    <a:lumMod val="75000"/>
                    <a:lumOff val="25000"/>
                  </a:schemeClr>
                </a:solidFill>
                <a:latin typeface="Arial" panose="020B0604020202020204" pitchFamily="34" charset="0"/>
                <a:cs typeface="Arial" panose="020B0604020202020204" pitchFamily="34" charset="0"/>
              </a:defRPr>
            </a:lvl1pPr>
            <a:lvl2pPr>
              <a:defRPr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F9D7E303-64E9-1946-B0E1-0C9BFA2657A2}"/>
              </a:ext>
            </a:extLst>
          </p:cNvPr>
          <p:cNvSpPr>
            <a:spLocks noGrp="1"/>
          </p:cNvSpPr>
          <p:nvPr>
            <p:ph type="dt" sz="half" idx="10"/>
          </p:nvPr>
        </p:nvSpPr>
        <p:spPr/>
        <p:txBody>
          <a:bodyPr/>
          <a:lstStyle/>
          <a:p>
            <a:fld id="{268858C0-6DDE-9444-BC31-866ED9DFCD8E}" type="datetime1">
              <a:rPr lang="en-CA" smtClean="0"/>
              <a:pPr/>
              <a:t>2021-08-19</a:t>
            </a:fld>
            <a:endParaRPr lang="en-US" dirty="0"/>
          </a:p>
        </p:txBody>
      </p:sp>
      <p:sp>
        <p:nvSpPr>
          <p:cNvPr id="11" name="Footer Placeholder 10">
            <a:extLst>
              <a:ext uri="{FF2B5EF4-FFF2-40B4-BE49-F238E27FC236}">
                <a16:creationId xmlns:a16="http://schemas.microsoft.com/office/drawing/2014/main" id="{2F5B8D02-46EF-1343-B224-187A6611EC6C}"/>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CF811CB8-DE62-9D4B-BFD4-B724420BBF29}"/>
              </a:ext>
            </a:extLst>
          </p:cNvPr>
          <p:cNvSpPr>
            <a:spLocks noGrp="1"/>
          </p:cNvSpPr>
          <p:nvPr>
            <p:ph type="sldNum" sz="quarter" idx="12"/>
          </p:nvPr>
        </p:nvSpPr>
        <p:spPr/>
        <p:txBody>
          <a:bodyPr/>
          <a:lstStyle/>
          <a:p>
            <a:fld id="{8395A67B-D0FE-F448-80B1-1191BC67A3E6}" type="slidenum">
              <a:rPr lang="en-US" smtClean="0"/>
              <a:pPr/>
              <a:t>‹#›</a:t>
            </a:fld>
            <a:endParaRPr lang="en-US" dirty="0"/>
          </a:p>
        </p:txBody>
      </p:sp>
    </p:spTree>
    <p:extLst>
      <p:ext uri="{BB962C8B-B14F-4D97-AF65-F5344CB8AC3E}">
        <p14:creationId xmlns:p14="http://schemas.microsoft.com/office/powerpoint/2010/main" val="1280356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A85F-3D23-3546-AD9B-2FD939365E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0F28D3-DED6-C141-9F63-6EC0D3C7B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5E2C41-8817-3D4E-9406-3467353DD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88CE2A-FDB9-D144-9EB4-245F970DF893}"/>
              </a:ext>
            </a:extLst>
          </p:cNvPr>
          <p:cNvSpPr>
            <a:spLocks noGrp="1"/>
          </p:cNvSpPr>
          <p:nvPr>
            <p:ph type="dt" sz="half" idx="10"/>
          </p:nvPr>
        </p:nvSpPr>
        <p:spPr/>
        <p:txBody>
          <a:bodyPr/>
          <a:lstStyle/>
          <a:p>
            <a:fld id="{E679ABD1-7EB7-4721-9609-9E75C9720D11}" type="datetime1">
              <a:rPr lang="en-US" smtClean="0"/>
              <a:t>8/19/2021</a:t>
            </a:fld>
            <a:endParaRPr lang="en-US"/>
          </a:p>
        </p:txBody>
      </p:sp>
      <p:sp>
        <p:nvSpPr>
          <p:cNvPr id="6" name="Footer Placeholder 5">
            <a:extLst>
              <a:ext uri="{FF2B5EF4-FFF2-40B4-BE49-F238E27FC236}">
                <a16:creationId xmlns:a16="http://schemas.microsoft.com/office/drawing/2014/main" id="{4FC5D56D-C379-0C4E-ADC4-9F14951AE2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CB98A-5D11-D14E-8989-D21DC1EB4C81}"/>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42881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0939F-78BA-2445-B955-C79C1104F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C0C335-6653-F04D-B557-71A3D1BFC4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254976-71A6-7B4B-A5A8-4FDC0821B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0739B3-8DEA-7649-8AEF-A4AA89C58361}"/>
              </a:ext>
            </a:extLst>
          </p:cNvPr>
          <p:cNvSpPr>
            <a:spLocks noGrp="1"/>
          </p:cNvSpPr>
          <p:nvPr>
            <p:ph type="dt" sz="half" idx="10"/>
          </p:nvPr>
        </p:nvSpPr>
        <p:spPr/>
        <p:txBody>
          <a:bodyPr/>
          <a:lstStyle/>
          <a:p>
            <a:fld id="{634D5D6D-A287-4606-95DE-B455ACE807A1}" type="datetime1">
              <a:rPr lang="en-US" smtClean="0"/>
              <a:t>8/19/2021</a:t>
            </a:fld>
            <a:endParaRPr lang="en-US"/>
          </a:p>
        </p:txBody>
      </p:sp>
      <p:sp>
        <p:nvSpPr>
          <p:cNvPr id="6" name="Footer Placeholder 5">
            <a:extLst>
              <a:ext uri="{FF2B5EF4-FFF2-40B4-BE49-F238E27FC236}">
                <a16:creationId xmlns:a16="http://schemas.microsoft.com/office/drawing/2014/main" id="{2C5EDF69-A66F-DE49-89B1-D21004486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79E75-DDC3-2242-B089-FED0FFF57A3A}"/>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42999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EBA61-4900-3146-9DA8-3556CB86BF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496E86-4DA6-E647-8520-B1F1FA03A4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452AB-6C7E-F046-99E2-44B46502D3E8}"/>
              </a:ext>
            </a:extLst>
          </p:cNvPr>
          <p:cNvSpPr>
            <a:spLocks noGrp="1"/>
          </p:cNvSpPr>
          <p:nvPr>
            <p:ph type="dt" sz="half" idx="10"/>
          </p:nvPr>
        </p:nvSpPr>
        <p:spPr/>
        <p:txBody>
          <a:bodyPr/>
          <a:lstStyle/>
          <a:p>
            <a:fld id="{E5D5FB4C-5654-4617-937E-81821493D6EC}" type="datetime1">
              <a:rPr lang="en-US" smtClean="0"/>
              <a:t>8/19/2021</a:t>
            </a:fld>
            <a:endParaRPr lang="en-US"/>
          </a:p>
        </p:txBody>
      </p:sp>
      <p:sp>
        <p:nvSpPr>
          <p:cNvPr id="5" name="Footer Placeholder 4">
            <a:extLst>
              <a:ext uri="{FF2B5EF4-FFF2-40B4-BE49-F238E27FC236}">
                <a16:creationId xmlns:a16="http://schemas.microsoft.com/office/drawing/2014/main" id="{52B23C79-9CA2-454F-8AF0-9B5B54884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82A3F-891A-2747-AD88-17FF72F799F0}"/>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861513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A1E0D-F881-A940-BE2B-0A41FAC2E2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FD4B79-4FBB-4044-A185-F96899260E0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DD2D9-2297-1749-8582-F63399ADAA36}"/>
              </a:ext>
            </a:extLst>
          </p:cNvPr>
          <p:cNvSpPr>
            <a:spLocks noGrp="1"/>
          </p:cNvSpPr>
          <p:nvPr>
            <p:ph type="dt" sz="half" idx="10"/>
          </p:nvPr>
        </p:nvSpPr>
        <p:spPr/>
        <p:txBody>
          <a:bodyPr/>
          <a:lstStyle/>
          <a:p>
            <a:fld id="{231082B8-72CE-4E33-A8B6-A8F61FC741AD}" type="datetime1">
              <a:rPr lang="en-US" smtClean="0"/>
              <a:t>8/19/2021</a:t>
            </a:fld>
            <a:endParaRPr lang="en-US"/>
          </a:p>
        </p:txBody>
      </p:sp>
      <p:sp>
        <p:nvSpPr>
          <p:cNvPr id="5" name="Footer Placeholder 4">
            <a:extLst>
              <a:ext uri="{FF2B5EF4-FFF2-40B4-BE49-F238E27FC236}">
                <a16:creationId xmlns:a16="http://schemas.microsoft.com/office/drawing/2014/main" id="{C7516F60-F568-DF49-BD45-A93EA9C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DAD69-F276-3A4C-A6B6-C8AE9525B38B}"/>
              </a:ext>
            </a:extLst>
          </p:cNvPr>
          <p:cNvSpPr>
            <a:spLocks noGrp="1"/>
          </p:cNvSpPr>
          <p:nvPr>
            <p:ph type="sldNum" sz="quarter" idx="12"/>
          </p:nvPr>
        </p:nvSpPr>
        <p:spPr/>
        <p:txBody>
          <a:bodyPr/>
          <a:lstStyle/>
          <a:p>
            <a:fld id="{88EE037E-3FDB-8140-8BF1-5AE1EDE0BE44}" type="slidenum">
              <a:rPr lang="en-US" smtClean="0"/>
              <a:t>‹#›</a:t>
            </a:fld>
            <a:endParaRPr lang="en-US"/>
          </a:p>
        </p:txBody>
      </p:sp>
    </p:spTree>
    <p:extLst>
      <p:ext uri="{BB962C8B-B14F-4D97-AF65-F5344CB8AC3E}">
        <p14:creationId xmlns:p14="http://schemas.microsoft.com/office/powerpoint/2010/main" val="3325120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1071-EAD7-2142-9E61-767469E34BFA}"/>
              </a:ext>
            </a:extLst>
          </p:cNvPr>
          <p:cNvSpPr>
            <a:spLocks noGrp="1"/>
          </p:cNvSpPr>
          <p:nvPr>
            <p:ph type="title"/>
          </p:nvPr>
        </p:nvSpPr>
        <p:spPr>
          <a:xfrm>
            <a:off x="831850" y="576263"/>
            <a:ext cx="10515600" cy="2852737"/>
          </a:xfrm>
          <a:prstGeom prst="rect">
            <a:avLst/>
          </a:prstGeom>
        </p:spPr>
        <p:txBody>
          <a:bodyPr anchor="b">
            <a:normAutofit/>
          </a:bodyPr>
          <a:lstStyle>
            <a:lvl1pPr algn="ct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65D96C5B-016D-C54F-9A6E-0A79A4CE2FCA}"/>
              </a:ext>
            </a:extLst>
          </p:cNvPr>
          <p:cNvSpPr>
            <a:spLocks noGrp="1"/>
          </p:cNvSpPr>
          <p:nvPr>
            <p:ph type="body" idx="1"/>
          </p:nvPr>
        </p:nvSpPr>
        <p:spPr>
          <a:xfrm>
            <a:off x="831850" y="3632730"/>
            <a:ext cx="10515600" cy="1500187"/>
          </a:xfrm>
        </p:spPr>
        <p:txBody>
          <a:bodyPr anchor="t" anchorCtr="1"/>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92A2A8EB-B554-EA44-94DE-06559413F6FF}"/>
              </a:ext>
            </a:extLst>
          </p:cNvPr>
          <p:cNvSpPr>
            <a:spLocks noGrp="1"/>
          </p:cNvSpPr>
          <p:nvPr>
            <p:ph type="dt" sz="half" idx="10"/>
          </p:nvPr>
        </p:nvSpPr>
        <p:spPr/>
        <p:txBody>
          <a:bodyPr/>
          <a:lstStyle/>
          <a:p>
            <a:fld id="{C456039D-FA2F-F446-B515-A25EA0F25CD4}" type="datetime1">
              <a:rPr lang="en-CA" smtClean="0"/>
              <a:t>2021-08-19</a:t>
            </a:fld>
            <a:endParaRPr lang="en-US"/>
          </a:p>
        </p:txBody>
      </p:sp>
      <p:sp>
        <p:nvSpPr>
          <p:cNvPr id="5" name="Footer Placeholder 4">
            <a:extLst>
              <a:ext uri="{FF2B5EF4-FFF2-40B4-BE49-F238E27FC236}">
                <a16:creationId xmlns:a16="http://schemas.microsoft.com/office/drawing/2014/main" id="{5DBB3A6A-A61C-6B49-A093-4D6D4B7488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987156-1B62-FF4E-96AA-FF576F5C04CD}"/>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79986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0F02A-4F51-E644-8B2B-31C6F597B2C5}"/>
              </a:ext>
            </a:extLst>
          </p:cNvPr>
          <p:cNvSpPr>
            <a:spLocks noGrp="1"/>
          </p:cNvSpPr>
          <p:nvPr>
            <p:ph type="title"/>
          </p:nvPr>
        </p:nvSpPr>
        <p:spPr>
          <a:xfrm>
            <a:off x="457200" y="457199"/>
            <a:ext cx="11277600" cy="990601"/>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A93D98B-14A6-2B46-A93E-4BC72CD19054}"/>
              </a:ext>
            </a:extLst>
          </p:cNvPr>
          <p:cNvSpPr>
            <a:spLocks noGrp="1"/>
          </p:cNvSpPr>
          <p:nvPr>
            <p:ph sz="half" idx="1"/>
          </p:nvPr>
        </p:nvSpPr>
        <p:spPr>
          <a:xfrm>
            <a:off x="457200" y="1600200"/>
            <a:ext cx="5181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8DBDA5-30F9-ED40-BA26-39171345436D}"/>
              </a:ext>
            </a:extLst>
          </p:cNvPr>
          <p:cNvSpPr>
            <a:spLocks noGrp="1"/>
          </p:cNvSpPr>
          <p:nvPr>
            <p:ph sz="half" idx="2"/>
          </p:nvPr>
        </p:nvSpPr>
        <p:spPr>
          <a:xfrm>
            <a:off x="6560127" y="1600200"/>
            <a:ext cx="5181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FE26D5-FB56-984C-8394-E70D35274293}"/>
              </a:ext>
            </a:extLst>
          </p:cNvPr>
          <p:cNvSpPr>
            <a:spLocks noGrp="1"/>
          </p:cNvSpPr>
          <p:nvPr>
            <p:ph type="dt" sz="half" idx="10"/>
          </p:nvPr>
        </p:nvSpPr>
        <p:spPr/>
        <p:txBody>
          <a:bodyPr/>
          <a:lstStyle/>
          <a:p>
            <a:fld id="{8CE6990A-28E2-2241-82B9-77C01C864E0E}" type="datetime1">
              <a:rPr lang="en-CA" smtClean="0"/>
              <a:t>2021-08-19</a:t>
            </a:fld>
            <a:endParaRPr lang="en-US"/>
          </a:p>
        </p:txBody>
      </p:sp>
      <p:sp>
        <p:nvSpPr>
          <p:cNvPr id="6" name="Footer Placeholder 5">
            <a:extLst>
              <a:ext uri="{FF2B5EF4-FFF2-40B4-BE49-F238E27FC236}">
                <a16:creationId xmlns:a16="http://schemas.microsoft.com/office/drawing/2014/main" id="{F87C6652-EF52-B446-88CA-29FB7E22D1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B625CD-903C-3743-9541-67483A0424F5}"/>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dirty="0"/>
          </a:p>
        </p:txBody>
      </p:sp>
    </p:spTree>
    <p:extLst>
      <p:ext uri="{BB962C8B-B14F-4D97-AF65-F5344CB8AC3E}">
        <p14:creationId xmlns:p14="http://schemas.microsoft.com/office/powerpoint/2010/main" val="425630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1294-1363-054E-8DCD-CB664EF77EF2}"/>
              </a:ext>
            </a:extLst>
          </p:cNvPr>
          <p:cNvSpPr>
            <a:spLocks noGrp="1"/>
          </p:cNvSpPr>
          <p:nvPr>
            <p:ph type="title"/>
          </p:nvPr>
        </p:nvSpPr>
        <p:spPr>
          <a:xfrm>
            <a:off x="457199" y="457199"/>
            <a:ext cx="11270721" cy="990601"/>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296DDB2-303F-784C-B377-925EEDAD3B5D}"/>
              </a:ext>
            </a:extLst>
          </p:cNvPr>
          <p:cNvSpPr>
            <a:spLocks noGrp="1"/>
          </p:cNvSpPr>
          <p:nvPr>
            <p:ph type="body" idx="1"/>
          </p:nvPr>
        </p:nvSpPr>
        <p:spPr>
          <a:xfrm>
            <a:off x="457200" y="1600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54FAFF-5E82-6B48-AF85-FD48AEE39900}"/>
              </a:ext>
            </a:extLst>
          </p:cNvPr>
          <p:cNvSpPr>
            <a:spLocks noGrp="1"/>
          </p:cNvSpPr>
          <p:nvPr>
            <p:ph sz="half" idx="2"/>
          </p:nvPr>
        </p:nvSpPr>
        <p:spPr>
          <a:xfrm>
            <a:off x="457200" y="2424112"/>
            <a:ext cx="5157787" cy="3282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AD9F4C-27A7-0C49-8E62-C87DDF94827B}"/>
              </a:ext>
            </a:extLst>
          </p:cNvPr>
          <p:cNvSpPr>
            <a:spLocks noGrp="1"/>
          </p:cNvSpPr>
          <p:nvPr>
            <p:ph type="body" sz="quarter" idx="3"/>
          </p:nvPr>
        </p:nvSpPr>
        <p:spPr>
          <a:xfrm>
            <a:off x="6544733" y="1600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312F80-5872-0B43-B7B6-ABD5D1318CFF}"/>
              </a:ext>
            </a:extLst>
          </p:cNvPr>
          <p:cNvSpPr>
            <a:spLocks noGrp="1"/>
          </p:cNvSpPr>
          <p:nvPr>
            <p:ph sz="quarter" idx="4"/>
          </p:nvPr>
        </p:nvSpPr>
        <p:spPr>
          <a:xfrm>
            <a:off x="6544733" y="2424112"/>
            <a:ext cx="5183188" cy="3282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1E9EF0-219D-DC4F-B9E2-6D048D9CE7BC}"/>
              </a:ext>
            </a:extLst>
          </p:cNvPr>
          <p:cNvSpPr>
            <a:spLocks noGrp="1"/>
          </p:cNvSpPr>
          <p:nvPr>
            <p:ph type="dt" sz="half" idx="10"/>
          </p:nvPr>
        </p:nvSpPr>
        <p:spPr/>
        <p:txBody>
          <a:bodyPr/>
          <a:lstStyle/>
          <a:p>
            <a:fld id="{7623CBA0-B8BE-454E-9320-1397925DEF46}" type="datetime1">
              <a:rPr lang="en-CA" smtClean="0"/>
              <a:t>2021-08-19</a:t>
            </a:fld>
            <a:endParaRPr lang="en-US"/>
          </a:p>
        </p:txBody>
      </p:sp>
      <p:sp>
        <p:nvSpPr>
          <p:cNvPr id="8" name="Footer Placeholder 7">
            <a:extLst>
              <a:ext uri="{FF2B5EF4-FFF2-40B4-BE49-F238E27FC236}">
                <a16:creationId xmlns:a16="http://schemas.microsoft.com/office/drawing/2014/main" id="{597A6FEA-DEE0-D744-A158-CB0B632F80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115E0DB-5C91-584F-A15F-D5B2D5476E84}"/>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58460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0246-A0AF-BF4B-B83B-CEE81161068F}"/>
              </a:ext>
            </a:extLst>
          </p:cNvPr>
          <p:cNvSpPr>
            <a:spLocks noGrp="1"/>
          </p:cNvSpPr>
          <p:nvPr>
            <p:ph type="title"/>
          </p:nvPr>
        </p:nvSpPr>
        <p:spPr>
          <a:xfrm>
            <a:off x="457200" y="457199"/>
            <a:ext cx="11277600" cy="990601"/>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A7C7DD-7FD8-0E41-96C0-E2F47CDE32E2}"/>
              </a:ext>
            </a:extLst>
          </p:cNvPr>
          <p:cNvSpPr>
            <a:spLocks noGrp="1"/>
          </p:cNvSpPr>
          <p:nvPr>
            <p:ph type="dt" sz="half" idx="10"/>
          </p:nvPr>
        </p:nvSpPr>
        <p:spPr/>
        <p:txBody>
          <a:bodyPr/>
          <a:lstStyle/>
          <a:p>
            <a:fld id="{F6F398DA-F13D-9644-8FFD-469E8B6CEC02}" type="datetime1">
              <a:rPr lang="en-CA" smtClean="0"/>
              <a:t>2021-08-19</a:t>
            </a:fld>
            <a:endParaRPr lang="en-US"/>
          </a:p>
        </p:txBody>
      </p:sp>
      <p:sp>
        <p:nvSpPr>
          <p:cNvPr id="4" name="Footer Placeholder 3">
            <a:extLst>
              <a:ext uri="{FF2B5EF4-FFF2-40B4-BE49-F238E27FC236}">
                <a16:creationId xmlns:a16="http://schemas.microsoft.com/office/drawing/2014/main" id="{6703B0FB-BFC2-BD44-9A8D-9E3AB81A6D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44269A-EC65-C948-9444-AD4FE21795EA}"/>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139580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926709-8B13-314E-B328-9E8351BC5C70}"/>
              </a:ext>
            </a:extLst>
          </p:cNvPr>
          <p:cNvSpPr>
            <a:spLocks noGrp="1"/>
          </p:cNvSpPr>
          <p:nvPr>
            <p:ph type="dt" sz="half" idx="10"/>
          </p:nvPr>
        </p:nvSpPr>
        <p:spPr/>
        <p:txBody>
          <a:bodyPr/>
          <a:lstStyle/>
          <a:p>
            <a:fld id="{5FE6AF57-68DC-5241-AA7B-E116E226E515}" type="datetime1">
              <a:rPr lang="en-CA" smtClean="0"/>
              <a:t>2021-08-19</a:t>
            </a:fld>
            <a:endParaRPr lang="en-US"/>
          </a:p>
        </p:txBody>
      </p:sp>
      <p:sp>
        <p:nvSpPr>
          <p:cNvPr id="3" name="Footer Placeholder 2">
            <a:extLst>
              <a:ext uri="{FF2B5EF4-FFF2-40B4-BE49-F238E27FC236}">
                <a16:creationId xmlns:a16="http://schemas.microsoft.com/office/drawing/2014/main" id="{14E70B8A-E4B2-DD42-8DBE-FA1DC54BD0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9834D57-9D7F-3B42-B3FC-5D1C1139C926}"/>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96766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E635-6006-B247-9A7F-553836760660}"/>
              </a:ext>
            </a:extLst>
          </p:cNvPr>
          <p:cNvSpPr>
            <a:spLocks noGrp="1"/>
          </p:cNvSpPr>
          <p:nvPr>
            <p:ph type="title"/>
          </p:nvPr>
        </p:nvSpPr>
        <p:spPr>
          <a:xfrm>
            <a:off x="457200" y="457200"/>
            <a:ext cx="4314825" cy="9906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D88129-AEC9-4942-BFD3-CB2BEC0C14EA}"/>
              </a:ext>
            </a:extLst>
          </p:cNvPr>
          <p:cNvSpPr>
            <a:spLocks noGrp="1"/>
          </p:cNvSpPr>
          <p:nvPr>
            <p:ph idx="1"/>
          </p:nvPr>
        </p:nvSpPr>
        <p:spPr>
          <a:xfrm>
            <a:off x="6095999" y="457200"/>
            <a:ext cx="5645727" cy="52493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3032AB-8D1A-2546-B6D8-ECA4542D11A4}"/>
              </a:ext>
            </a:extLst>
          </p:cNvPr>
          <p:cNvSpPr>
            <a:spLocks noGrp="1"/>
          </p:cNvSpPr>
          <p:nvPr>
            <p:ph type="body" sz="half" idx="2"/>
          </p:nvPr>
        </p:nvSpPr>
        <p:spPr>
          <a:xfrm>
            <a:off x="457200" y="1600199"/>
            <a:ext cx="5232400" cy="41063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084573-3786-904C-BEAB-7308549DE5D4}"/>
              </a:ext>
            </a:extLst>
          </p:cNvPr>
          <p:cNvSpPr>
            <a:spLocks noGrp="1"/>
          </p:cNvSpPr>
          <p:nvPr>
            <p:ph type="dt" sz="half" idx="10"/>
          </p:nvPr>
        </p:nvSpPr>
        <p:spPr/>
        <p:txBody>
          <a:bodyPr/>
          <a:lstStyle/>
          <a:p>
            <a:fld id="{79C17373-5A5E-4B47-A8E3-F30B8EF2A23E}" type="datetime1">
              <a:rPr lang="en-CA" smtClean="0"/>
              <a:t>2021-08-19</a:t>
            </a:fld>
            <a:endParaRPr lang="en-US"/>
          </a:p>
        </p:txBody>
      </p:sp>
      <p:sp>
        <p:nvSpPr>
          <p:cNvPr id="6" name="Footer Placeholder 5">
            <a:extLst>
              <a:ext uri="{FF2B5EF4-FFF2-40B4-BE49-F238E27FC236}">
                <a16:creationId xmlns:a16="http://schemas.microsoft.com/office/drawing/2014/main" id="{8D472E8E-04A5-3D45-8663-18FE598F77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85C7B5-FD8E-414B-BC7D-783D731E5864}"/>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200064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F53D-A5AC-AD43-8D7E-A0962CCEF1CF}"/>
              </a:ext>
            </a:extLst>
          </p:cNvPr>
          <p:cNvSpPr>
            <a:spLocks noGrp="1"/>
          </p:cNvSpPr>
          <p:nvPr>
            <p:ph type="title"/>
          </p:nvPr>
        </p:nvSpPr>
        <p:spPr>
          <a:xfrm>
            <a:off x="457200" y="457200"/>
            <a:ext cx="5139267" cy="9906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FDC009-9B3E-C14C-916B-507E998B9C03}"/>
              </a:ext>
            </a:extLst>
          </p:cNvPr>
          <p:cNvSpPr>
            <a:spLocks noGrp="1"/>
          </p:cNvSpPr>
          <p:nvPr>
            <p:ph type="pic" idx="1"/>
          </p:nvPr>
        </p:nvSpPr>
        <p:spPr>
          <a:xfrm>
            <a:off x="6096000" y="457201"/>
            <a:ext cx="5350932" cy="5257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449DF-19BD-214E-8E6F-6C05ACB93A3E}"/>
              </a:ext>
            </a:extLst>
          </p:cNvPr>
          <p:cNvSpPr>
            <a:spLocks noGrp="1"/>
          </p:cNvSpPr>
          <p:nvPr>
            <p:ph type="body" sz="half" idx="2"/>
          </p:nvPr>
        </p:nvSpPr>
        <p:spPr>
          <a:xfrm>
            <a:off x="457200" y="1600200"/>
            <a:ext cx="513926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2BED602-E4B9-3049-8CF0-B312A1FB2C13}"/>
              </a:ext>
            </a:extLst>
          </p:cNvPr>
          <p:cNvSpPr>
            <a:spLocks noGrp="1"/>
          </p:cNvSpPr>
          <p:nvPr>
            <p:ph type="dt" sz="half" idx="10"/>
          </p:nvPr>
        </p:nvSpPr>
        <p:spPr/>
        <p:txBody>
          <a:bodyPr/>
          <a:lstStyle/>
          <a:p>
            <a:fld id="{D7DD4C1F-7783-E041-9472-24F46D16163B}" type="datetime1">
              <a:rPr lang="en-CA" smtClean="0"/>
              <a:t>2021-08-19</a:t>
            </a:fld>
            <a:endParaRPr lang="en-US"/>
          </a:p>
        </p:txBody>
      </p:sp>
      <p:sp>
        <p:nvSpPr>
          <p:cNvPr id="6" name="Footer Placeholder 5">
            <a:extLst>
              <a:ext uri="{FF2B5EF4-FFF2-40B4-BE49-F238E27FC236}">
                <a16:creationId xmlns:a16="http://schemas.microsoft.com/office/drawing/2014/main" id="{E74D2C96-46AB-A04E-B81B-D32C166477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9A2C6-E43C-CF4A-A96C-7FE7A0952DD5}"/>
              </a:ext>
            </a:extLst>
          </p:cNvPr>
          <p:cNvSpPr>
            <a:spLocks noGrp="1"/>
          </p:cNvSpPr>
          <p:nvPr>
            <p:ph type="sldNum" sz="quarter" idx="12"/>
          </p:nvPr>
        </p:nvSpPr>
        <p:spPr>
          <a:xfrm>
            <a:off x="11741727" y="0"/>
            <a:ext cx="447224" cy="457199"/>
          </a:xfrm>
          <a:prstGeom prst="rect">
            <a:avLst/>
          </a:prstGeom>
        </p:spPr>
        <p:txBody>
          <a:bodyPr/>
          <a:lstStyle/>
          <a:p>
            <a:fld id="{220513D4-7261-F848-8FAE-CF02B39A77BD}" type="slidenum">
              <a:rPr lang="en-US" smtClean="0"/>
              <a:t>‹#›</a:t>
            </a:fld>
            <a:endParaRPr lang="en-US"/>
          </a:p>
        </p:txBody>
      </p:sp>
    </p:spTree>
    <p:extLst>
      <p:ext uri="{BB962C8B-B14F-4D97-AF65-F5344CB8AC3E}">
        <p14:creationId xmlns:p14="http://schemas.microsoft.com/office/powerpoint/2010/main" val="158662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B56E6F-8FD2-0E47-911E-80748C6FC722}"/>
              </a:ext>
            </a:extLst>
          </p:cNvPr>
          <p:cNvPicPr>
            <a:picLocks noChangeAspect="1"/>
          </p:cNvPicPr>
          <p:nvPr userDrawn="1"/>
        </p:nvPicPr>
        <p:blipFill>
          <a:blip r:embed="rId14"/>
          <a:stretch>
            <a:fillRect/>
          </a:stretch>
        </p:blipFill>
        <p:spPr>
          <a:xfrm>
            <a:off x="11173" y="2715"/>
            <a:ext cx="12169654" cy="6852569"/>
          </a:xfrm>
          <a:prstGeom prst="rect">
            <a:avLst/>
          </a:prstGeom>
        </p:spPr>
      </p:pic>
      <p:sp>
        <p:nvSpPr>
          <p:cNvPr id="3" name="Text Placeholder 2">
            <a:extLst>
              <a:ext uri="{FF2B5EF4-FFF2-40B4-BE49-F238E27FC236}">
                <a16:creationId xmlns:a16="http://schemas.microsoft.com/office/drawing/2014/main" id="{8AE849F5-151E-204E-9BB8-946F1AC58E2B}"/>
              </a:ext>
            </a:extLst>
          </p:cNvPr>
          <p:cNvSpPr>
            <a:spLocks noGrp="1"/>
          </p:cNvSpPr>
          <p:nvPr>
            <p:ph type="body" idx="1"/>
          </p:nvPr>
        </p:nvSpPr>
        <p:spPr>
          <a:xfrm>
            <a:off x="457200" y="1600200"/>
            <a:ext cx="11277600" cy="4229100"/>
          </a:xfrm>
          <a:prstGeom prst="rect">
            <a:avLst/>
          </a:prstGeom>
        </p:spPr>
        <p:txBody>
          <a:bodyPr vert="horz" lIns="91440" tIns="45720" rIns="91440" bIns="45720" rtlCol="0">
            <a:normAutofit/>
          </a:bodyPr>
          <a:lstStyle/>
          <a:p>
            <a:pPr lvl="0"/>
            <a:r>
              <a:rPr lang="en-US" dirty="0"/>
              <a:t>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7E13F5-06DF-D74C-AD90-5506E0F76571}"/>
              </a:ext>
            </a:extLst>
          </p:cNvPr>
          <p:cNvSpPr>
            <a:spLocks noGrp="1"/>
          </p:cNvSpPr>
          <p:nvPr>
            <p:ph type="dt" sz="half" idx="2"/>
          </p:nvPr>
        </p:nvSpPr>
        <p:spPr>
          <a:xfrm>
            <a:off x="457200" y="6340475"/>
            <a:ext cx="1016000" cy="365125"/>
          </a:xfrm>
          <a:prstGeom prst="rect">
            <a:avLst/>
          </a:prstGeom>
        </p:spPr>
        <p:txBody>
          <a:bodyPr vert="horz" lIns="91440" tIns="45720" rIns="91440" bIns="45720" rtlCol="0" anchor="ctr"/>
          <a:lstStyle>
            <a:lvl1pPr algn="l">
              <a:defRPr sz="1200" b="0" i="0">
                <a:solidFill>
                  <a:schemeClr val="bg2"/>
                </a:solidFill>
                <a:latin typeface="Arial" panose="020B0604020202020204" pitchFamily="34" charset="0"/>
                <a:cs typeface="Arial" panose="020B0604020202020204" pitchFamily="34" charset="0"/>
              </a:defRPr>
            </a:lvl1pPr>
          </a:lstStyle>
          <a:p>
            <a:fld id="{268858C0-6DDE-9444-BC31-866ED9DFCD8E}" type="datetime1">
              <a:rPr lang="en-CA" smtClean="0"/>
              <a:pPr/>
              <a:t>2021-08-19</a:t>
            </a:fld>
            <a:endParaRPr lang="en-US" dirty="0"/>
          </a:p>
        </p:txBody>
      </p:sp>
      <p:sp>
        <p:nvSpPr>
          <p:cNvPr id="10" name="Footer Placeholder 9">
            <a:extLst>
              <a:ext uri="{FF2B5EF4-FFF2-40B4-BE49-F238E27FC236}">
                <a16:creationId xmlns:a16="http://schemas.microsoft.com/office/drawing/2014/main" id="{EECFE335-690C-D344-B45B-49DDA88CED60}"/>
              </a:ext>
            </a:extLst>
          </p:cNvPr>
          <p:cNvSpPr>
            <a:spLocks noGrp="1"/>
          </p:cNvSpPr>
          <p:nvPr>
            <p:ph type="ftr" sz="quarter" idx="3"/>
          </p:nvPr>
        </p:nvSpPr>
        <p:spPr>
          <a:xfrm>
            <a:off x="1667933" y="6340475"/>
            <a:ext cx="3606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Title Placeholder 11">
            <a:extLst>
              <a:ext uri="{FF2B5EF4-FFF2-40B4-BE49-F238E27FC236}">
                <a16:creationId xmlns:a16="http://schemas.microsoft.com/office/drawing/2014/main" id="{057F95FF-DFDB-A547-BB18-138C33CA3491}"/>
              </a:ext>
            </a:extLst>
          </p:cNvPr>
          <p:cNvSpPr>
            <a:spLocks noGrp="1"/>
          </p:cNvSpPr>
          <p:nvPr>
            <p:ph type="title"/>
          </p:nvPr>
        </p:nvSpPr>
        <p:spPr>
          <a:xfrm>
            <a:off x="457200" y="457201"/>
            <a:ext cx="11277600" cy="990599"/>
          </a:xfrm>
          <a:prstGeom prst="rect">
            <a:avLst/>
          </a:prstGeom>
        </p:spPr>
        <p:txBody>
          <a:bodyPr vert="horz" lIns="0" tIns="45720" rIns="91440" bIns="45720" rtlCol="0" anchor="b" anchorCtr="0">
            <a:norm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5E353303-3C57-8046-9232-D2E7A9E7DA55}"/>
              </a:ext>
            </a:extLst>
          </p:cNvPr>
          <p:cNvSpPr>
            <a:spLocks noGrp="1"/>
          </p:cNvSpPr>
          <p:nvPr>
            <p:ph type="sldNum" sz="quarter" idx="4"/>
          </p:nvPr>
        </p:nvSpPr>
        <p:spPr>
          <a:xfrm>
            <a:off x="11741727" y="0"/>
            <a:ext cx="447224" cy="457199"/>
          </a:xfrm>
          <a:prstGeom prst="rect">
            <a:avLst/>
          </a:prstGeom>
        </p:spPr>
        <p:txBody>
          <a:bodyPr vert="horz" lIns="91440" tIns="45720" rIns="91440" bIns="45720" rtlCol="0" anchor="ctr" anchorCtr="1"/>
          <a:lstStyle>
            <a:lvl1pPr algn="r">
              <a:defRPr sz="1400" b="1" i="0">
                <a:solidFill>
                  <a:schemeClr val="tx1">
                    <a:tint val="75000"/>
                  </a:schemeClr>
                </a:solidFill>
                <a:latin typeface="Arial" panose="020B0604020202020204" pitchFamily="34" charset="0"/>
                <a:cs typeface="Arial" panose="020B0604020202020204" pitchFamily="34" charset="0"/>
              </a:defRPr>
            </a:lvl1pPr>
          </a:lstStyle>
          <a:p>
            <a:fld id="{8395A67B-D0FE-F448-80B1-1191BC67A3E6}" type="slidenum">
              <a:rPr lang="en-US" smtClean="0"/>
              <a:pPr/>
              <a:t>‹#›</a:t>
            </a:fld>
            <a:endParaRPr lang="en-US" dirty="0"/>
          </a:p>
        </p:txBody>
      </p:sp>
    </p:spTree>
    <p:extLst>
      <p:ext uri="{BB962C8B-B14F-4D97-AF65-F5344CB8AC3E}">
        <p14:creationId xmlns:p14="http://schemas.microsoft.com/office/powerpoint/2010/main" val="4088670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87338" indent="-287338" algn="l" defTabSz="914400" rtl="0" eaLnBrk="1" latinLnBrk="0" hangingPunct="1">
        <a:lnSpc>
          <a:spcPct val="90000"/>
        </a:lnSpc>
        <a:spcBef>
          <a:spcPts val="1000"/>
        </a:spcBef>
        <a:buSzPct val="70000"/>
        <a:buFontTx/>
        <a:buBlip>
          <a:blip r:embed="rId15"/>
        </a:buBlip>
        <a:tabLst/>
        <a:defRPr sz="2800" b="0" i="0" kern="1200">
          <a:solidFill>
            <a:schemeClr val="tx1"/>
          </a:solidFill>
          <a:latin typeface="Arial" panose="020B0604020202020204" pitchFamily="34" charset="0"/>
          <a:ea typeface="+mn-ea"/>
          <a:cs typeface="Arial" panose="020B0604020202020204" pitchFamily="34" charset="0"/>
        </a:defRPr>
      </a:lvl1pPr>
      <a:lvl2pPr marL="465138" indent="-177800" algn="l" defTabSz="914400" rtl="0" eaLnBrk="1" latinLnBrk="0" hangingPunct="1">
        <a:lnSpc>
          <a:spcPct val="90000"/>
        </a:lnSpc>
        <a:spcBef>
          <a:spcPts val="500"/>
        </a:spcBef>
        <a:buSzPct val="65000"/>
        <a:buFontTx/>
        <a:buBlip>
          <a:blip r:embed="rId15"/>
        </a:buBlip>
        <a:tabLst/>
        <a:defRPr sz="2400" b="0" i="0" kern="1200">
          <a:solidFill>
            <a:schemeClr val="tx1"/>
          </a:solidFill>
          <a:latin typeface="Arial" panose="020B0604020202020204" pitchFamily="34" charset="0"/>
          <a:ea typeface="+mn-ea"/>
          <a:cs typeface="Arial" panose="020B0604020202020204" pitchFamily="34" charset="0"/>
        </a:defRPr>
      </a:lvl2pPr>
      <a:lvl3pPr marL="744538" indent="-169863" algn="l" defTabSz="914400" rtl="0" eaLnBrk="1" latinLnBrk="0" hangingPunct="1">
        <a:lnSpc>
          <a:spcPct val="90000"/>
        </a:lnSpc>
        <a:spcBef>
          <a:spcPts val="500"/>
        </a:spcBef>
        <a:buSzPct val="55000"/>
        <a:buFontTx/>
        <a:buBlip>
          <a:blip r:embed="rId15"/>
        </a:buBlip>
        <a:tabLst/>
        <a:defRPr sz="2000" b="0" i="0" kern="1200">
          <a:solidFill>
            <a:schemeClr val="tx1"/>
          </a:solidFill>
          <a:latin typeface="Arial" panose="020B0604020202020204" pitchFamily="34" charset="0"/>
          <a:ea typeface="+mn-ea"/>
          <a:cs typeface="Arial" panose="020B0604020202020204" pitchFamily="34" charset="0"/>
        </a:defRPr>
      </a:lvl3pPr>
      <a:lvl4pPr marL="973138" indent="-169863" algn="l" defTabSz="914400" rtl="0" eaLnBrk="1" latinLnBrk="0" hangingPunct="1">
        <a:lnSpc>
          <a:spcPct val="90000"/>
        </a:lnSpc>
        <a:spcBef>
          <a:spcPts val="500"/>
        </a:spcBef>
        <a:buClr>
          <a:srgbClr val="5B86AD"/>
        </a:buClr>
        <a:buSzPct val="110000"/>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4pPr>
      <a:lvl5pPr marL="1201738" indent="-169863" algn="l" defTabSz="914400" rtl="0" eaLnBrk="1" latinLnBrk="0" hangingPunct="1">
        <a:lnSpc>
          <a:spcPct val="90000"/>
        </a:lnSpc>
        <a:spcBef>
          <a:spcPts val="500"/>
        </a:spcBef>
        <a:buClr>
          <a:srgbClr val="5B86AD"/>
        </a:buClr>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userDrawn="1">
          <p15:clr>
            <a:srgbClr val="F26B43"/>
          </p15:clr>
        </p15:guide>
        <p15:guide id="5" orient="horz" userDrawn="1">
          <p15:clr>
            <a:srgbClr val="F26B43"/>
          </p15:clr>
        </p15:guide>
        <p15:guide id="6" orient="horz" pos="4320" userDrawn="1">
          <p15:clr>
            <a:srgbClr val="F26B43"/>
          </p15:clr>
        </p15:guide>
        <p15:guide id="7" orient="horz" pos="3672" userDrawn="1">
          <p15:clr>
            <a:srgbClr val="F26B43"/>
          </p15:clr>
        </p15:guide>
        <p15:guide id="8" orient="horz" pos="288" userDrawn="1">
          <p15:clr>
            <a:srgbClr val="F26B43"/>
          </p15:clr>
        </p15:guide>
        <p15:guide id="9" pos="288" userDrawn="1">
          <p15:clr>
            <a:srgbClr val="F26B43"/>
          </p15:clr>
        </p15:guide>
        <p15:guide id="10" pos="7392" userDrawn="1">
          <p15:clr>
            <a:srgbClr val="F26B43"/>
          </p15:clr>
        </p15:guide>
        <p15:guide id="11" pos="7680" userDrawn="1">
          <p15:clr>
            <a:srgbClr val="F26B43"/>
          </p15:clr>
        </p15:guide>
        <p15:guide id="12" orient="horz" pos="912" userDrawn="1">
          <p15:clr>
            <a:srgbClr val="F26B43"/>
          </p15:clr>
        </p15:guide>
        <p15:guide id="13" orient="horz" pos="1008" userDrawn="1">
          <p15:clr>
            <a:srgbClr val="F26B43"/>
          </p15:clr>
        </p15:guide>
        <p15:guide id="14" orient="horz" pos="3600" userDrawn="1">
          <p15:clr>
            <a:srgbClr val="F26B43"/>
          </p15:clr>
        </p15:guide>
        <p15:guide id="15" orient="horz" pos="4224" userDrawn="1">
          <p15:clr>
            <a:srgbClr val="F26B43"/>
          </p15:clr>
        </p15:guide>
        <p15:guide id="16" pos="2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7314AC-603F-444F-8AD8-67369DA9AEF1}"/>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3BD7FB7-CFCE-8740-B8D8-4E42CDB2BE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131D79-A3F7-E647-8C5F-6BB4E42373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5840F7-2E0F-4046-8D8B-2AA9A9B8C3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7DC489-0099-4A0B-9A5D-7F87F1869AD0}" type="datetime1">
              <a:rPr lang="en-US" smtClean="0"/>
              <a:t>8/19/2021</a:t>
            </a:fld>
            <a:endParaRPr lang="en-US"/>
          </a:p>
        </p:txBody>
      </p:sp>
      <p:sp>
        <p:nvSpPr>
          <p:cNvPr id="5" name="Footer Placeholder 4">
            <a:extLst>
              <a:ext uri="{FF2B5EF4-FFF2-40B4-BE49-F238E27FC236}">
                <a16:creationId xmlns:a16="http://schemas.microsoft.com/office/drawing/2014/main" id="{56E03998-D9D9-3C4D-9CFF-B52CCA30F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3ECAE7-D62F-2944-A96F-FEC1CB64ABE3}"/>
              </a:ext>
            </a:extLst>
          </p:cNvPr>
          <p:cNvSpPr>
            <a:spLocks noGrp="1"/>
          </p:cNvSpPr>
          <p:nvPr>
            <p:ph type="sldNum" sz="quarter" idx="4"/>
          </p:nvPr>
        </p:nvSpPr>
        <p:spPr>
          <a:xfrm>
            <a:off x="11463867" y="6129337"/>
            <a:ext cx="406400" cy="365125"/>
          </a:xfrm>
          <a:prstGeom prst="rect">
            <a:avLst/>
          </a:prstGeom>
        </p:spPr>
        <p:txBody>
          <a:bodyPr vert="horz" lIns="91440" tIns="45720" rIns="91440" bIns="45720" rtlCol="0" anchor="ctr"/>
          <a:lstStyle>
            <a:lvl1pPr algn="ctr">
              <a:defRPr sz="1200" b="1" i="0">
                <a:solidFill>
                  <a:schemeClr val="bg1"/>
                </a:solidFill>
                <a:latin typeface="Arial Narrow" panose="020B0604020202020204" pitchFamily="34" charset="0"/>
                <a:cs typeface="Arial Narrow" panose="020B0604020202020204" pitchFamily="34" charset="0"/>
              </a:defRPr>
            </a:lvl1pPr>
          </a:lstStyle>
          <a:p>
            <a:fld id="{88EE037E-3FDB-8140-8BF1-5AE1EDE0BE44}" type="slidenum">
              <a:rPr lang="en-US" smtClean="0"/>
              <a:pPr/>
              <a:t>‹#›</a:t>
            </a:fld>
            <a:endParaRPr lang="en-US"/>
          </a:p>
        </p:txBody>
      </p:sp>
    </p:spTree>
    <p:extLst>
      <p:ext uri="{BB962C8B-B14F-4D97-AF65-F5344CB8AC3E}">
        <p14:creationId xmlns:p14="http://schemas.microsoft.com/office/powerpoint/2010/main" val="23399809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b="1" i="0" kern="1200">
          <a:solidFill>
            <a:srgbClr val="3A2158"/>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67.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tags" Target="../tags/tag43.xml"/><Relationship Id="rId47" Type="http://schemas.openxmlformats.org/officeDocument/2006/relationships/image" Target="../media/image17.png"/><Relationship Id="rId50" Type="http://schemas.openxmlformats.org/officeDocument/2006/relationships/image" Target="../media/image20.png"/><Relationship Id="rId55" Type="http://schemas.openxmlformats.org/officeDocument/2006/relationships/image" Target="../media/image25.png"/><Relationship Id="rId63" Type="http://schemas.openxmlformats.org/officeDocument/2006/relationships/image" Target="../media/image33.png"/><Relationship Id="rId68" Type="http://schemas.openxmlformats.org/officeDocument/2006/relationships/image" Target="../media/image38.png"/><Relationship Id="rId76" Type="http://schemas.openxmlformats.org/officeDocument/2006/relationships/image" Target="../media/image46.png"/><Relationship Id="rId7" Type="http://schemas.openxmlformats.org/officeDocument/2006/relationships/tags" Target="../tags/tag8.xml"/><Relationship Id="rId71" Type="http://schemas.openxmlformats.org/officeDocument/2006/relationships/image" Target="../media/image41.png"/><Relationship Id="rId2" Type="http://schemas.openxmlformats.org/officeDocument/2006/relationships/tags" Target="../tags/tag3.xml"/><Relationship Id="rId16" Type="http://schemas.openxmlformats.org/officeDocument/2006/relationships/tags" Target="../tags/tag17.xml"/><Relationship Id="rId29" Type="http://schemas.openxmlformats.org/officeDocument/2006/relationships/tags" Target="../tags/tag30.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45" Type="http://schemas.openxmlformats.org/officeDocument/2006/relationships/notesSlide" Target="../notesSlides/notesSlide4.xml"/><Relationship Id="rId53" Type="http://schemas.openxmlformats.org/officeDocument/2006/relationships/image" Target="../media/image23.png"/><Relationship Id="rId58" Type="http://schemas.openxmlformats.org/officeDocument/2006/relationships/image" Target="../media/image28.png"/><Relationship Id="rId66" Type="http://schemas.openxmlformats.org/officeDocument/2006/relationships/image" Target="../media/image36.png"/><Relationship Id="rId74" Type="http://schemas.openxmlformats.org/officeDocument/2006/relationships/image" Target="../media/image44.png"/><Relationship Id="rId79" Type="http://schemas.openxmlformats.org/officeDocument/2006/relationships/image" Target="../media/image49.png"/><Relationship Id="rId5" Type="http://schemas.openxmlformats.org/officeDocument/2006/relationships/tags" Target="../tags/tag6.xml"/><Relationship Id="rId61" Type="http://schemas.openxmlformats.org/officeDocument/2006/relationships/image" Target="../media/image31.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slideLayout" Target="../slideLayouts/slideLayout14.xml"/><Relationship Id="rId52" Type="http://schemas.openxmlformats.org/officeDocument/2006/relationships/image" Target="../media/image22.png"/><Relationship Id="rId60" Type="http://schemas.openxmlformats.org/officeDocument/2006/relationships/image" Target="../media/image30.png"/><Relationship Id="rId65" Type="http://schemas.openxmlformats.org/officeDocument/2006/relationships/image" Target="../media/image35.png"/><Relationship Id="rId73" Type="http://schemas.openxmlformats.org/officeDocument/2006/relationships/image" Target="../media/image43.png"/><Relationship Id="rId78" Type="http://schemas.openxmlformats.org/officeDocument/2006/relationships/image" Target="../media/image48.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tags" Target="../tags/tag44.xml"/><Relationship Id="rId48" Type="http://schemas.openxmlformats.org/officeDocument/2006/relationships/image" Target="../media/image18.png"/><Relationship Id="rId56" Type="http://schemas.openxmlformats.org/officeDocument/2006/relationships/image" Target="../media/image26.png"/><Relationship Id="rId64" Type="http://schemas.openxmlformats.org/officeDocument/2006/relationships/image" Target="../media/image34.png"/><Relationship Id="rId69" Type="http://schemas.openxmlformats.org/officeDocument/2006/relationships/image" Target="../media/image39.png"/><Relationship Id="rId77" Type="http://schemas.openxmlformats.org/officeDocument/2006/relationships/image" Target="../media/image47.png"/><Relationship Id="rId8" Type="http://schemas.openxmlformats.org/officeDocument/2006/relationships/tags" Target="../tags/tag9.xml"/><Relationship Id="rId51" Type="http://schemas.openxmlformats.org/officeDocument/2006/relationships/image" Target="../media/image21.png"/><Relationship Id="rId72" Type="http://schemas.openxmlformats.org/officeDocument/2006/relationships/image" Target="../media/image42.png"/><Relationship Id="rId80" Type="http://schemas.openxmlformats.org/officeDocument/2006/relationships/image" Target="../media/image50.png"/><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image" Target="../media/image16.png"/><Relationship Id="rId59" Type="http://schemas.openxmlformats.org/officeDocument/2006/relationships/image" Target="../media/image29.png"/><Relationship Id="rId67" Type="http://schemas.openxmlformats.org/officeDocument/2006/relationships/image" Target="../media/image37.png"/><Relationship Id="rId20" Type="http://schemas.openxmlformats.org/officeDocument/2006/relationships/tags" Target="../tags/tag21.xml"/><Relationship Id="rId41" Type="http://schemas.openxmlformats.org/officeDocument/2006/relationships/tags" Target="../tags/tag42.xml"/><Relationship Id="rId54" Type="http://schemas.openxmlformats.org/officeDocument/2006/relationships/image" Target="../media/image24.png"/><Relationship Id="rId62" Type="http://schemas.openxmlformats.org/officeDocument/2006/relationships/image" Target="../media/image32.png"/><Relationship Id="rId70" Type="http://schemas.openxmlformats.org/officeDocument/2006/relationships/image" Target="../media/image40.png"/><Relationship Id="rId75" Type="http://schemas.openxmlformats.org/officeDocument/2006/relationships/image" Target="../media/image45.png"/><Relationship Id="rId1" Type="http://schemas.openxmlformats.org/officeDocument/2006/relationships/tags" Target="../tags/tag2.xml"/><Relationship Id="rId6" Type="http://schemas.openxmlformats.org/officeDocument/2006/relationships/tags" Target="../tags/tag7.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image" Target="../media/image19.png"/><Relationship Id="rId57"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53.png"/><Relationship Id="rId18" Type="http://schemas.openxmlformats.org/officeDocument/2006/relationships/image" Target="../media/image56.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52.png"/><Relationship Id="rId17" Type="http://schemas.openxmlformats.org/officeDocument/2006/relationships/image" Target="../media/image55.png"/><Relationship Id="rId2" Type="http://schemas.openxmlformats.org/officeDocument/2006/relationships/tags" Target="../tags/tag45.xml"/><Relationship Id="rId16" Type="http://schemas.openxmlformats.org/officeDocument/2006/relationships/image" Target="../media/image51.wmf"/><Relationship Id="rId1" Type="http://schemas.openxmlformats.org/officeDocument/2006/relationships/vmlDrawing" Target="../drawings/vmlDrawing1.vml"/><Relationship Id="rId6" Type="http://schemas.openxmlformats.org/officeDocument/2006/relationships/tags" Target="../tags/tag49.xml"/><Relationship Id="rId11" Type="http://schemas.openxmlformats.org/officeDocument/2006/relationships/notesSlide" Target="../notesSlides/notesSlide5.xml"/><Relationship Id="rId5" Type="http://schemas.openxmlformats.org/officeDocument/2006/relationships/tags" Target="../tags/tag48.xml"/><Relationship Id="rId15" Type="http://schemas.openxmlformats.org/officeDocument/2006/relationships/oleObject" Target="../embeddings/oleObject1.bin"/><Relationship Id="rId10" Type="http://schemas.openxmlformats.org/officeDocument/2006/relationships/slideLayout" Target="../slideLayouts/slideLayout2.xml"/><Relationship Id="rId19" Type="http://schemas.openxmlformats.org/officeDocument/2006/relationships/image" Target="../media/image57.pn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slideLayout" Target="../slideLayouts/slideLayout2.xml"/><Relationship Id="rId18" Type="http://schemas.openxmlformats.org/officeDocument/2006/relationships/image" Target="../media/image64.jpg"/><Relationship Id="rId3" Type="http://schemas.openxmlformats.org/officeDocument/2006/relationships/tags" Target="../tags/tag55.xml"/><Relationship Id="rId21" Type="http://schemas.openxmlformats.org/officeDocument/2006/relationships/image" Target="../media/image67.png"/><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image" Target="../media/image63.png"/><Relationship Id="rId2" Type="http://schemas.openxmlformats.org/officeDocument/2006/relationships/tags" Target="../tags/tag54.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61.png"/><Relationship Id="rId10" Type="http://schemas.openxmlformats.org/officeDocument/2006/relationships/tags" Target="../tags/tag62.xml"/><Relationship Id="rId19" Type="http://schemas.openxmlformats.org/officeDocument/2006/relationships/image" Target="../media/image65.jpg"/><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notesSlide" Target="../notesSlides/notesSlide7.xml"/><Relationship Id="rId22"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92F0-8D6C-AC43-AECB-F1F6A3434FEB}"/>
              </a:ext>
            </a:extLst>
          </p:cNvPr>
          <p:cNvSpPr>
            <a:spLocks noGrp="1"/>
          </p:cNvSpPr>
          <p:nvPr>
            <p:ph type="ctrTitle"/>
          </p:nvPr>
        </p:nvSpPr>
        <p:spPr/>
        <p:txBody>
          <a:bodyPr>
            <a:normAutofit/>
          </a:bodyPr>
          <a:lstStyle/>
          <a:p>
            <a:r>
              <a:rPr lang="en-US" dirty="0" err="1" smtClean="0">
                <a:latin typeface="Arial" panose="020B0604020202020204" pitchFamily="34" charset="0"/>
                <a:cs typeface="Arial" panose="020B0604020202020204" pitchFamily="34" charset="0"/>
              </a:rPr>
              <a:t>L’accélérateur</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numérique</a:t>
            </a: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4119572-9F54-C640-876D-80A41B621EA2}"/>
              </a:ext>
            </a:extLst>
          </p:cNvPr>
          <p:cNvSpPr>
            <a:spLocks noGrp="1"/>
          </p:cNvSpPr>
          <p:nvPr>
            <p:ph type="body" sz="quarter" idx="13"/>
          </p:nvPr>
        </p:nvSpPr>
        <p:spPr>
          <a:xfrm>
            <a:off x="342899" y="5091980"/>
            <a:ext cx="10368643" cy="508720"/>
          </a:xfrm>
        </p:spPr>
        <p:txBody>
          <a:bodyPr>
            <a:normAutofit fontScale="62500" lnSpcReduction="20000"/>
          </a:bodyPr>
          <a:lstStyle/>
          <a:p>
            <a:r>
              <a:rPr lang="en-CA" dirty="0"/>
              <a:t>Vik Pant, PhD, </a:t>
            </a:r>
            <a:r>
              <a:rPr lang="fr-FR" dirty="0"/>
              <a:t>Scientifique principal et conseiller scientifique en chef, Ressources naturelles Canada</a:t>
            </a:r>
          </a:p>
        </p:txBody>
      </p:sp>
    </p:spTree>
    <p:extLst>
      <p:ext uri="{BB962C8B-B14F-4D97-AF65-F5344CB8AC3E}">
        <p14:creationId xmlns:p14="http://schemas.microsoft.com/office/powerpoint/2010/main" val="3767447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80BBD4-8297-42E0-92B5-55F37C81F7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lide Number Placeholder 1">
            <a:extLst>
              <a:ext uri="{FF2B5EF4-FFF2-40B4-BE49-F238E27FC236}">
                <a16:creationId xmlns:a16="http://schemas.microsoft.com/office/drawing/2014/main" id="{1593E5B1-8234-450F-AC7F-A5AC23411433}"/>
              </a:ext>
            </a:extLst>
          </p:cNvPr>
          <p:cNvSpPr>
            <a:spLocks noGrp="1"/>
          </p:cNvSpPr>
          <p:nvPr>
            <p:ph type="sldNum" sz="quarter" idx="12"/>
          </p:nvPr>
        </p:nvSpPr>
        <p:spPr/>
        <p:txBody>
          <a:bodyPr/>
          <a:lstStyle/>
          <a:p>
            <a:fld id="{220513D4-7261-F848-8FAE-CF02B39A77BD}" type="slidenum">
              <a:rPr lang="en-US" smtClean="0"/>
              <a:t>10</a:t>
            </a:fld>
            <a:endParaRPr lang="en-US"/>
          </a:p>
        </p:txBody>
      </p:sp>
      <p:pic>
        <p:nvPicPr>
          <p:cNvPr id="6" name="Picture 5" descr="Timeline&#10;&#10;Description automatically generated">
            <a:extLst>
              <a:ext uri="{FF2B5EF4-FFF2-40B4-BE49-F238E27FC236}">
                <a16:creationId xmlns:a16="http://schemas.microsoft.com/office/drawing/2014/main" id="{8C5A11F6-E468-4C1D-9A8D-07B1134BB7C3}"/>
              </a:ext>
            </a:extLst>
          </p:cNvPr>
          <p:cNvPicPr>
            <a:picLocks noChangeAspect="1"/>
          </p:cNvPicPr>
          <p:nvPr/>
        </p:nvPicPr>
        <p:blipFill>
          <a:blip r:embed="rId2"/>
          <a:stretch>
            <a:fillRect/>
          </a:stretch>
        </p:blipFill>
        <p:spPr>
          <a:xfrm>
            <a:off x="85723" y="2771774"/>
            <a:ext cx="5943603" cy="3343276"/>
          </a:xfrm>
          <a:prstGeom prst="rect">
            <a:avLst/>
          </a:prstGeom>
          <a:ln w="28575">
            <a:solidFill>
              <a:schemeClr val="tx1"/>
            </a:solidFill>
          </a:ln>
        </p:spPr>
      </p:pic>
      <p:pic>
        <p:nvPicPr>
          <p:cNvPr id="12" name="Picture 11">
            <a:extLst>
              <a:ext uri="{FF2B5EF4-FFF2-40B4-BE49-F238E27FC236}">
                <a16:creationId xmlns:a16="http://schemas.microsoft.com/office/drawing/2014/main" id="{62FF883E-23CD-4B44-BD0F-53BD5E43748C}"/>
              </a:ext>
            </a:extLst>
          </p:cNvPr>
          <p:cNvPicPr>
            <a:picLocks noChangeAspect="1"/>
          </p:cNvPicPr>
          <p:nvPr/>
        </p:nvPicPr>
        <p:blipFill>
          <a:blip r:embed="rId3"/>
          <a:stretch>
            <a:fillRect/>
          </a:stretch>
        </p:blipFill>
        <p:spPr>
          <a:xfrm>
            <a:off x="3139597" y="117296"/>
            <a:ext cx="6060677" cy="2215859"/>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Timeline&#10;&#10;Description automatically generated">
            <a:extLst>
              <a:ext uri="{FF2B5EF4-FFF2-40B4-BE49-F238E27FC236}">
                <a16:creationId xmlns:a16="http://schemas.microsoft.com/office/drawing/2014/main" id="{3961A402-F57A-42FD-B502-0BF835DF98C8}"/>
              </a:ext>
            </a:extLst>
          </p:cNvPr>
          <p:cNvPicPr>
            <a:picLocks noChangeAspect="1"/>
          </p:cNvPicPr>
          <p:nvPr/>
        </p:nvPicPr>
        <p:blipFill>
          <a:blip r:embed="rId4"/>
          <a:stretch>
            <a:fillRect/>
          </a:stretch>
        </p:blipFill>
        <p:spPr>
          <a:xfrm>
            <a:off x="6181735" y="2771774"/>
            <a:ext cx="5943603" cy="3343276"/>
          </a:xfrm>
          <a:prstGeom prst="rect">
            <a:avLst/>
          </a:prstGeom>
          <a:ln w="28575">
            <a:solidFill>
              <a:schemeClr val="tx1"/>
            </a:solidFill>
          </a:ln>
        </p:spPr>
      </p:pic>
      <p:sp>
        <p:nvSpPr>
          <p:cNvPr id="9" name="TextBox 8">
            <a:extLst>
              <a:ext uri="{FF2B5EF4-FFF2-40B4-BE49-F238E27FC236}">
                <a16:creationId xmlns:a16="http://schemas.microsoft.com/office/drawing/2014/main" id="{6B82BF08-41F2-4C15-ABDC-98CB1832FA97}"/>
              </a:ext>
            </a:extLst>
          </p:cNvPr>
          <p:cNvSpPr txBox="1"/>
          <p:nvPr/>
        </p:nvSpPr>
        <p:spPr>
          <a:xfrm>
            <a:off x="2114549" y="6301859"/>
            <a:ext cx="1928733" cy="369332"/>
          </a:xfrm>
          <a:prstGeom prst="rect">
            <a:avLst/>
          </a:prstGeom>
          <a:noFill/>
        </p:spPr>
        <p:txBody>
          <a:bodyPr wrap="none" rtlCol="0">
            <a:spAutoFit/>
          </a:bodyPr>
          <a:lstStyle/>
          <a:p>
            <a:pPr algn="ctr"/>
            <a:r>
              <a:rPr lang="en-CA" dirty="0">
                <a:latin typeface="+mj-lt"/>
              </a:rPr>
              <a:t>August 25</a:t>
            </a:r>
            <a:r>
              <a:rPr lang="en-CA" baseline="30000" dirty="0">
                <a:latin typeface="+mj-lt"/>
              </a:rPr>
              <a:t>th</a:t>
            </a:r>
            <a:r>
              <a:rPr lang="en-CA" dirty="0">
                <a:latin typeface="+mj-lt"/>
              </a:rPr>
              <a:t> 2021</a:t>
            </a:r>
          </a:p>
        </p:txBody>
      </p:sp>
      <p:sp>
        <p:nvSpPr>
          <p:cNvPr id="16" name="TextBox 15">
            <a:extLst>
              <a:ext uri="{FF2B5EF4-FFF2-40B4-BE49-F238E27FC236}">
                <a16:creationId xmlns:a16="http://schemas.microsoft.com/office/drawing/2014/main" id="{CB281F63-41C8-4077-99B7-1B3B929CC7C7}"/>
              </a:ext>
            </a:extLst>
          </p:cNvPr>
          <p:cNvSpPr txBox="1"/>
          <p:nvPr/>
        </p:nvSpPr>
        <p:spPr>
          <a:xfrm>
            <a:off x="8016350" y="6301859"/>
            <a:ext cx="2202847" cy="369332"/>
          </a:xfrm>
          <a:prstGeom prst="rect">
            <a:avLst/>
          </a:prstGeom>
          <a:noFill/>
        </p:spPr>
        <p:txBody>
          <a:bodyPr wrap="none" rtlCol="0">
            <a:spAutoFit/>
          </a:bodyPr>
          <a:lstStyle/>
          <a:p>
            <a:pPr algn="ctr"/>
            <a:r>
              <a:rPr lang="en-CA" dirty="0">
                <a:latin typeface="+mj-lt"/>
              </a:rPr>
              <a:t>September 1</a:t>
            </a:r>
            <a:r>
              <a:rPr lang="en-CA" baseline="30000" dirty="0">
                <a:latin typeface="+mj-lt"/>
              </a:rPr>
              <a:t>st</a:t>
            </a:r>
            <a:r>
              <a:rPr lang="en-CA" dirty="0">
                <a:latin typeface="+mj-lt"/>
              </a:rPr>
              <a:t> 2021</a:t>
            </a:r>
          </a:p>
        </p:txBody>
      </p:sp>
      <p:pic>
        <p:nvPicPr>
          <p:cNvPr id="17" name="Picture 16">
            <a:extLst>
              <a:ext uri="{FF2B5EF4-FFF2-40B4-BE49-F238E27FC236}">
                <a16:creationId xmlns:a16="http://schemas.microsoft.com/office/drawing/2014/main" id="{9088C7AC-68DD-4FF0-8B93-FB91810AE225}"/>
              </a:ext>
            </a:extLst>
          </p:cNvPr>
          <p:cNvPicPr>
            <a:picLocks noChangeAspect="1"/>
          </p:cNvPicPr>
          <p:nvPr/>
        </p:nvPicPr>
        <p:blipFill>
          <a:blip r:embed="rId5"/>
          <a:stretch>
            <a:fillRect/>
          </a:stretch>
        </p:blipFill>
        <p:spPr>
          <a:xfrm>
            <a:off x="9674435" y="1012676"/>
            <a:ext cx="1838692" cy="425098"/>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359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8B8E28-679A-4C0E-A3D5-3F9163DECA7E}"/>
              </a:ext>
            </a:extLst>
          </p:cNvPr>
          <p:cNvSpPr>
            <a:spLocks noGrp="1"/>
          </p:cNvSpPr>
          <p:nvPr>
            <p:ph type="sldNum" sz="quarter" idx="12"/>
          </p:nvPr>
        </p:nvSpPr>
        <p:spPr/>
        <p:txBody>
          <a:bodyPr/>
          <a:lstStyle/>
          <a:p>
            <a:fld id="{88EE037E-3FDB-8140-8BF1-5AE1EDE0BE44}" type="slidenum">
              <a:rPr lang="en-US" smtClean="0"/>
              <a:t>11</a:t>
            </a:fld>
            <a:endParaRPr lang="en-US"/>
          </a:p>
        </p:txBody>
      </p:sp>
      <p:pic>
        <p:nvPicPr>
          <p:cNvPr id="12" name="Picture 11">
            <a:extLst>
              <a:ext uri="{FF2B5EF4-FFF2-40B4-BE49-F238E27FC236}">
                <a16:creationId xmlns:a16="http://schemas.microsoft.com/office/drawing/2014/main" id="{EE8B2A2B-57D2-4B40-991E-B11B06B165C8}"/>
              </a:ext>
            </a:extLst>
          </p:cNvPr>
          <p:cNvPicPr>
            <a:picLocks noChangeAspect="1"/>
          </p:cNvPicPr>
          <p:nvPr/>
        </p:nvPicPr>
        <p:blipFill>
          <a:blip r:embed="rId3"/>
          <a:stretch>
            <a:fillRect/>
          </a:stretch>
        </p:blipFill>
        <p:spPr>
          <a:xfrm>
            <a:off x="1719942" y="1284208"/>
            <a:ext cx="3955654" cy="4618547"/>
          </a:xfrm>
          <a:prstGeom prst="rect">
            <a:avLst/>
          </a:prstGeom>
          <a:ln>
            <a:solidFill>
              <a:schemeClr val="tx1"/>
            </a:solidFill>
          </a:ln>
          <a:effectLst>
            <a:outerShdw blurRad="50800" dist="38100" dir="5400000" algn="t" rotWithShape="0">
              <a:prstClr val="black">
                <a:alpha val="40000"/>
              </a:prstClr>
            </a:outerShdw>
          </a:effectLst>
        </p:spPr>
      </p:pic>
      <p:sp>
        <p:nvSpPr>
          <p:cNvPr id="11" name="Title 1"/>
          <p:cNvSpPr txBox="1">
            <a:spLocks/>
          </p:cNvSpPr>
          <p:nvPr/>
        </p:nvSpPr>
        <p:spPr>
          <a:xfrm>
            <a:off x="379071" y="148788"/>
            <a:ext cx="11269133" cy="990600"/>
          </a:xfrm>
          <a:prstGeom prst="rect">
            <a:avLst/>
          </a:prstGeom>
          <a:solidFill>
            <a:srgbClr val="2B3902"/>
          </a:solidFill>
        </p:spPr>
        <p:txBody>
          <a:bodyPr vert="horz" lIns="0" tIns="45720" rIns="91440" bIns="45720" rtlCol="0" anchor="b" anchorCtr="0">
            <a:normAutofit fontScale="85000" lnSpcReduction="20000"/>
          </a:bodyPr>
          <a:lstStyle>
            <a:lvl1pPr algn="l"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fr-CA" dirty="0">
                <a:solidFill>
                  <a:schemeClr val="bg1"/>
                </a:solidFill>
              </a:rPr>
              <a:t>Partenariats stratégiques pour l’accélérateur numérique</a:t>
            </a:r>
          </a:p>
        </p:txBody>
      </p:sp>
      <p:pic>
        <p:nvPicPr>
          <p:cNvPr id="10" name="Picture 9"/>
          <p:cNvPicPr>
            <a:picLocks noChangeAspect="1"/>
          </p:cNvPicPr>
          <p:nvPr/>
        </p:nvPicPr>
        <p:blipFill>
          <a:blip r:embed="rId4"/>
          <a:stretch>
            <a:fillRect/>
          </a:stretch>
        </p:blipFill>
        <p:spPr>
          <a:xfrm>
            <a:off x="285351" y="2478746"/>
            <a:ext cx="1005913" cy="369579"/>
          </a:xfrm>
          <a:prstGeom prst="rect">
            <a:avLst/>
          </a:prstGeom>
        </p:spPr>
      </p:pic>
      <p:pic>
        <p:nvPicPr>
          <p:cNvPr id="13" name="Picture 12"/>
          <p:cNvPicPr>
            <a:picLocks noChangeAspect="1"/>
          </p:cNvPicPr>
          <p:nvPr/>
        </p:nvPicPr>
        <p:blipFill>
          <a:blip r:embed="rId5"/>
          <a:stretch>
            <a:fillRect/>
          </a:stretch>
        </p:blipFill>
        <p:spPr>
          <a:xfrm>
            <a:off x="217616" y="4008510"/>
            <a:ext cx="1141382" cy="505787"/>
          </a:xfrm>
          <a:prstGeom prst="rect">
            <a:avLst/>
          </a:prstGeom>
        </p:spPr>
      </p:pic>
      <p:pic>
        <p:nvPicPr>
          <p:cNvPr id="15" name="Picture 14"/>
          <p:cNvPicPr>
            <a:picLocks noChangeAspect="1"/>
          </p:cNvPicPr>
          <p:nvPr/>
        </p:nvPicPr>
        <p:blipFill>
          <a:blip r:embed="rId6"/>
          <a:stretch>
            <a:fillRect/>
          </a:stretch>
        </p:blipFill>
        <p:spPr>
          <a:xfrm>
            <a:off x="237734" y="3210055"/>
            <a:ext cx="1101146" cy="436725"/>
          </a:xfrm>
          <a:prstGeom prst="rect">
            <a:avLst/>
          </a:prstGeom>
        </p:spPr>
      </p:pic>
      <p:pic>
        <p:nvPicPr>
          <p:cNvPr id="17" name="Picture 16"/>
          <p:cNvPicPr>
            <a:picLocks noChangeAspect="1"/>
          </p:cNvPicPr>
          <p:nvPr/>
        </p:nvPicPr>
        <p:blipFill>
          <a:blip r:embed="rId7"/>
          <a:stretch>
            <a:fillRect/>
          </a:stretch>
        </p:blipFill>
        <p:spPr>
          <a:xfrm>
            <a:off x="370606" y="4876027"/>
            <a:ext cx="835403" cy="672091"/>
          </a:xfrm>
          <a:prstGeom prst="rect">
            <a:avLst/>
          </a:prstGeom>
        </p:spPr>
      </p:pic>
      <p:pic>
        <p:nvPicPr>
          <p:cNvPr id="18" name="Picture 17"/>
          <p:cNvPicPr>
            <a:picLocks noChangeAspect="1"/>
          </p:cNvPicPr>
          <p:nvPr/>
        </p:nvPicPr>
        <p:blipFill>
          <a:blip r:embed="rId8"/>
          <a:stretch>
            <a:fillRect/>
          </a:stretch>
        </p:blipFill>
        <p:spPr>
          <a:xfrm>
            <a:off x="437232" y="1379976"/>
            <a:ext cx="702150" cy="737040"/>
          </a:xfrm>
          <a:prstGeom prst="rect">
            <a:avLst/>
          </a:prstGeom>
        </p:spPr>
      </p:pic>
      <p:pic>
        <p:nvPicPr>
          <p:cNvPr id="20" name="Picture 19"/>
          <p:cNvPicPr>
            <a:picLocks noChangeAspect="1"/>
          </p:cNvPicPr>
          <p:nvPr/>
        </p:nvPicPr>
        <p:blipFill rotWithShape="1">
          <a:blip r:embed="rId9"/>
          <a:srcRect t="7030" r="39756"/>
          <a:stretch/>
        </p:blipFill>
        <p:spPr>
          <a:xfrm>
            <a:off x="10148802" y="2285602"/>
            <a:ext cx="1895607" cy="612000"/>
          </a:xfrm>
          <a:prstGeom prst="rect">
            <a:avLst/>
          </a:prstGeom>
        </p:spPr>
      </p:pic>
      <p:pic>
        <p:nvPicPr>
          <p:cNvPr id="24" name="Picture 23"/>
          <p:cNvPicPr>
            <a:picLocks noChangeAspect="1"/>
          </p:cNvPicPr>
          <p:nvPr/>
        </p:nvPicPr>
        <p:blipFill>
          <a:blip r:embed="rId10"/>
          <a:stretch>
            <a:fillRect/>
          </a:stretch>
        </p:blipFill>
        <p:spPr>
          <a:xfrm>
            <a:off x="10407684" y="1360319"/>
            <a:ext cx="1377842" cy="635927"/>
          </a:xfrm>
          <a:prstGeom prst="rect">
            <a:avLst/>
          </a:prstGeom>
        </p:spPr>
      </p:pic>
      <p:pic>
        <p:nvPicPr>
          <p:cNvPr id="25" name="Picture 24">
            <a:extLst>
              <a:ext uri="{FF2B5EF4-FFF2-40B4-BE49-F238E27FC236}">
                <a16:creationId xmlns:a16="http://schemas.microsoft.com/office/drawing/2014/main" id="{BADBE556-F2AF-4D3A-9B43-31E776FA2BD9}"/>
              </a:ext>
            </a:extLst>
          </p:cNvPr>
          <p:cNvPicPr>
            <a:picLocks noChangeAspect="1"/>
          </p:cNvPicPr>
          <p:nvPr/>
        </p:nvPicPr>
        <p:blipFill>
          <a:blip r:embed="rId11"/>
          <a:stretch>
            <a:fillRect/>
          </a:stretch>
        </p:blipFill>
        <p:spPr>
          <a:xfrm>
            <a:off x="5793937" y="1284208"/>
            <a:ext cx="4322173" cy="4359452"/>
          </a:xfrm>
          <a:prstGeom prst="rect">
            <a:avLst/>
          </a:prstGeom>
          <a:noFill/>
          <a:ln w="12700">
            <a:solidFill>
              <a:schemeClr val="tx1"/>
            </a:solidFill>
          </a:ln>
          <a:effectLst>
            <a:outerShdw blurRad="50800" dist="38100" dir="5400000" algn="t" rotWithShape="0">
              <a:prstClr val="black">
                <a:alpha val="40000"/>
              </a:prstClr>
            </a:outerShdw>
          </a:effectLst>
        </p:spPr>
      </p:pic>
      <p:sp>
        <p:nvSpPr>
          <p:cNvPr id="3" name="AutoShape 2" descr="File:BDO logo.svg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9747" y="3186958"/>
            <a:ext cx="1573716" cy="612000"/>
          </a:xfrm>
          <a:prstGeom prst="rect">
            <a:avLst/>
          </a:prstGeom>
        </p:spPr>
      </p:pic>
      <p:pic>
        <p:nvPicPr>
          <p:cNvPr id="26" name="Picture 25">
            <a:extLst>
              <a:ext uri="{FF2B5EF4-FFF2-40B4-BE49-F238E27FC236}">
                <a16:creationId xmlns:a16="http://schemas.microsoft.com/office/drawing/2014/main" id="{B6200A81-D8F4-486B-8E82-0820EECEFA0E}"/>
              </a:ext>
            </a:extLst>
          </p:cNvPr>
          <p:cNvPicPr>
            <a:picLocks noChangeAspect="1"/>
          </p:cNvPicPr>
          <p:nvPr/>
        </p:nvPicPr>
        <p:blipFill>
          <a:blip r:embed="rId13"/>
          <a:stretch>
            <a:fillRect/>
          </a:stretch>
        </p:blipFill>
        <p:spPr>
          <a:xfrm>
            <a:off x="10378247" y="5066780"/>
            <a:ext cx="1666162" cy="620996"/>
          </a:xfrm>
          <a:prstGeom prst="rect">
            <a:avLst/>
          </a:prstGeom>
        </p:spPr>
      </p:pic>
      <p:pic>
        <p:nvPicPr>
          <p:cNvPr id="2" name="Picture 1"/>
          <p:cNvPicPr>
            <a:picLocks noChangeAspect="1"/>
          </p:cNvPicPr>
          <p:nvPr/>
        </p:nvPicPr>
        <p:blipFill rotWithShape="1">
          <a:blip r:embed="rId14"/>
          <a:srcRect t="10298" b="7597"/>
          <a:stretch/>
        </p:blipFill>
        <p:spPr>
          <a:xfrm>
            <a:off x="10421267" y="4246653"/>
            <a:ext cx="1382240" cy="535288"/>
          </a:xfrm>
          <a:prstGeom prst="rect">
            <a:avLst/>
          </a:prstGeom>
        </p:spPr>
      </p:pic>
    </p:spTree>
    <p:extLst>
      <p:ext uri="{BB962C8B-B14F-4D97-AF65-F5344CB8AC3E}">
        <p14:creationId xmlns:p14="http://schemas.microsoft.com/office/powerpoint/2010/main" val="119026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C9FCA1-F5DA-4BE6-A6E7-12268339C194}"/>
              </a:ext>
            </a:extLst>
          </p:cNvPr>
          <p:cNvSpPr/>
          <p:nvPr/>
        </p:nvSpPr>
        <p:spPr>
          <a:xfrm>
            <a:off x="0" y="-2707"/>
            <a:ext cx="12188951" cy="69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D2A8A14A-774F-4209-87E1-5C0667C53C81}"/>
              </a:ext>
            </a:extLst>
          </p:cNvPr>
          <p:cNvSpPr>
            <a:spLocks noGrp="1"/>
          </p:cNvSpPr>
          <p:nvPr>
            <p:ph type="sldNum" sz="quarter" idx="12"/>
          </p:nvPr>
        </p:nvSpPr>
        <p:spPr/>
        <p:txBody>
          <a:bodyPr/>
          <a:lstStyle/>
          <a:p>
            <a:fld id="{8395A67B-D0FE-F448-80B1-1191BC67A3E6}" type="slidenum">
              <a:rPr lang="en-US" smtClean="0"/>
              <a:pPr/>
              <a:t>12</a:t>
            </a:fld>
            <a:endParaRPr lang="en-US" dirty="0"/>
          </a:p>
        </p:txBody>
      </p:sp>
      <p:pic>
        <p:nvPicPr>
          <p:cNvPr id="6" name="Picture 5">
            <a:extLst>
              <a:ext uri="{FF2B5EF4-FFF2-40B4-BE49-F238E27FC236}">
                <a16:creationId xmlns:a16="http://schemas.microsoft.com/office/drawing/2014/main" id="{D63D6147-8B06-4BD8-A961-922BE80066C7}"/>
              </a:ext>
            </a:extLst>
          </p:cNvPr>
          <p:cNvPicPr>
            <a:picLocks noChangeAspect="1"/>
          </p:cNvPicPr>
          <p:nvPr/>
        </p:nvPicPr>
        <p:blipFill>
          <a:blip r:embed="rId3"/>
          <a:stretch>
            <a:fillRect/>
          </a:stretch>
        </p:blipFill>
        <p:spPr>
          <a:xfrm>
            <a:off x="126309" y="2112384"/>
            <a:ext cx="2614613" cy="2499884"/>
          </a:xfrm>
          <a:prstGeom prst="rect">
            <a:avLst/>
          </a:prstGeom>
        </p:spPr>
      </p:pic>
      <p:pic>
        <p:nvPicPr>
          <p:cNvPr id="9" name="Picture 8">
            <a:extLst>
              <a:ext uri="{FF2B5EF4-FFF2-40B4-BE49-F238E27FC236}">
                <a16:creationId xmlns:a16="http://schemas.microsoft.com/office/drawing/2014/main" id="{EA4E7B3E-1517-4E0E-86AD-4C2FBD93F245}"/>
              </a:ext>
            </a:extLst>
          </p:cNvPr>
          <p:cNvPicPr>
            <a:picLocks noChangeAspect="1"/>
          </p:cNvPicPr>
          <p:nvPr/>
        </p:nvPicPr>
        <p:blipFill>
          <a:blip r:embed="rId4"/>
          <a:stretch>
            <a:fillRect/>
          </a:stretch>
        </p:blipFill>
        <p:spPr>
          <a:xfrm>
            <a:off x="2899704" y="797229"/>
            <a:ext cx="4797254" cy="5474983"/>
          </a:xfrm>
          <a:prstGeom prst="rect">
            <a:avLst/>
          </a:prstGeom>
        </p:spPr>
      </p:pic>
      <p:pic>
        <p:nvPicPr>
          <p:cNvPr id="11" name="Picture 10">
            <a:extLst>
              <a:ext uri="{FF2B5EF4-FFF2-40B4-BE49-F238E27FC236}">
                <a16:creationId xmlns:a16="http://schemas.microsoft.com/office/drawing/2014/main" id="{EEC4AB7B-529E-48C8-B05A-0CBBC83896CD}"/>
              </a:ext>
            </a:extLst>
          </p:cNvPr>
          <p:cNvPicPr>
            <a:picLocks noChangeAspect="1"/>
          </p:cNvPicPr>
          <p:nvPr/>
        </p:nvPicPr>
        <p:blipFill>
          <a:blip r:embed="rId5"/>
          <a:stretch>
            <a:fillRect/>
          </a:stretch>
        </p:blipFill>
        <p:spPr>
          <a:xfrm>
            <a:off x="7855740" y="485"/>
            <a:ext cx="4209951" cy="6723682"/>
          </a:xfrm>
          <a:prstGeom prst="rect">
            <a:avLst/>
          </a:prstGeom>
        </p:spPr>
      </p:pic>
    </p:spTree>
    <p:extLst>
      <p:ext uri="{BB962C8B-B14F-4D97-AF65-F5344CB8AC3E}">
        <p14:creationId xmlns:p14="http://schemas.microsoft.com/office/powerpoint/2010/main" val="2481901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302" y="74544"/>
            <a:ext cx="10480423" cy="990600"/>
          </a:xfrm>
          <a:solidFill>
            <a:srgbClr val="C55A11"/>
          </a:solidFill>
        </p:spPr>
        <p:txBody>
          <a:bodyPr anchor="ctr" anchorCtr="0">
            <a:normAutofit fontScale="90000"/>
          </a:bodyPr>
          <a:lstStyle/>
          <a:p>
            <a:r>
              <a:rPr lang="en-CA" dirty="0">
                <a:solidFill>
                  <a:schemeClr val="bg1"/>
                </a:solidFill>
              </a:rPr>
              <a:t> </a:t>
            </a:r>
            <a:r>
              <a:rPr lang="en-CA" dirty="0" err="1">
                <a:solidFill>
                  <a:schemeClr val="bg1"/>
                </a:solidFill>
              </a:rPr>
              <a:t>Gouvernance</a:t>
            </a:r>
            <a:r>
              <a:rPr lang="en-CA" dirty="0">
                <a:solidFill>
                  <a:schemeClr val="bg1"/>
                </a:solidFill>
              </a:rPr>
              <a:t> de </a:t>
            </a:r>
            <a:r>
              <a:rPr lang="en-CA" dirty="0" err="1">
                <a:solidFill>
                  <a:schemeClr val="bg1"/>
                </a:solidFill>
              </a:rPr>
              <a:t>l’accélérateur</a:t>
            </a:r>
            <a:r>
              <a:rPr lang="en-CA" dirty="0">
                <a:solidFill>
                  <a:schemeClr val="bg1"/>
                </a:solidFill>
              </a:rPr>
              <a:t> numérique</a:t>
            </a:r>
          </a:p>
        </p:txBody>
      </p:sp>
      <p:sp>
        <p:nvSpPr>
          <p:cNvPr id="4" name="Slide Number Placeholder 3"/>
          <p:cNvSpPr>
            <a:spLocks noGrp="1"/>
          </p:cNvSpPr>
          <p:nvPr>
            <p:ph type="sldNum" sz="quarter" idx="12"/>
          </p:nvPr>
        </p:nvSpPr>
        <p:spPr/>
        <p:txBody>
          <a:bodyPr/>
          <a:lstStyle/>
          <a:p>
            <a:fld id="{8395A67B-D0FE-F448-80B1-1191BC67A3E6}" type="slidenum">
              <a:rPr lang="en-US" smtClean="0"/>
              <a:pPr/>
              <a:t>13</a:t>
            </a:fld>
            <a:endParaRPr lang="en-US" dirty="0"/>
          </a:p>
        </p:txBody>
      </p:sp>
      <p:pic>
        <p:nvPicPr>
          <p:cNvPr id="15" name="Picture 14">
            <a:extLst>
              <a:ext uri="{FF2B5EF4-FFF2-40B4-BE49-F238E27FC236}">
                <a16:creationId xmlns:a16="http://schemas.microsoft.com/office/drawing/2014/main" id="{73BF163D-A03C-4AEA-B85B-335DC6840883}"/>
              </a:ext>
            </a:extLst>
          </p:cNvPr>
          <p:cNvPicPr>
            <a:picLocks noChangeAspect="1"/>
          </p:cNvPicPr>
          <p:nvPr/>
        </p:nvPicPr>
        <p:blipFill rotWithShape="1">
          <a:blip r:embed="rId3"/>
          <a:srcRect r="33176"/>
          <a:stretch/>
        </p:blipFill>
        <p:spPr>
          <a:xfrm>
            <a:off x="311427" y="1106217"/>
            <a:ext cx="3981554" cy="4757797"/>
          </a:xfrm>
          <a:prstGeom prst="rect">
            <a:avLst/>
          </a:prstGeom>
          <a:ln w="28575">
            <a:solidFill>
              <a:schemeClr val="tx1"/>
            </a:solidFill>
          </a:ln>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9FF3B32A-4A3A-4553-928A-B5DE639B2511}"/>
              </a:ext>
            </a:extLst>
          </p:cNvPr>
          <p:cNvPicPr>
            <a:picLocks noChangeAspect="1"/>
          </p:cNvPicPr>
          <p:nvPr/>
        </p:nvPicPr>
        <p:blipFill>
          <a:blip r:embed="rId4"/>
          <a:stretch>
            <a:fillRect/>
          </a:stretch>
        </p:blipFill>
        <p:spPr>
          <a:xfrm>
            <a:off x="153765" y="6244305"/>
            <a:ext cx="3714683" cy="409414"/>
          </a:xfrm>
          <a:prstGeom prst="rect">
            <a:avLst/>
          </a:prstGeom>
        </p:spPr>
      </p:pic>
      <p:pic>
        <p:nvPicPr>
          <p:cNvPr id="17" name="Picture 16">
            <a:extLst>
              <a:ext uri="{FF2B5EF4-FFF2-40B4-BE49-F238E27FC236}">
                <a16:creationId xmlns:a16="http://schemas.microsoft.com/office/drawing/2014/main" id="{754B60DE-A634-4DDF-A40C-FDD1E37CEAC0}"/>
              </a:ext>
            </a:extLst>
          </p:cNvPr>
          <p:cNvPicPr>
            <a:picLocks noChangeAspect="1"/>
          </p:cNvPicPr>
          <p:nvPr/>
        </p:nvPicPr>
        <p:blipFill>
          <a:blip r:embed="rId5"/>
          <a:stretch>
            <a:fillRect/>
          </a:stretch>
        </p:blipFill>
        <p:spPr>
          <a:xfrm>
            <a:off x="4451177" y="1106217"/>
            <a:ext cx="6243533" cy="4879034"/>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041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558B31-990D-472F-A007-C4F260C8946A}"/>
              </a:ext>
            </a:extLst>
          </p:cNvPr>
          <p:cNvSpPr>
            <a:spLocks noGrp="1"/>
          </p:cNvSpPr>
          <p:nvPr>
            <p:ph idx="1"/>
          </p:nvPr>
        </p:nvSpPr>
        <p:spPr>
          <a:xfrm>
            <a:off x="568474" y="1122723"/>
            <a:ext cx="10515600" cy="5184869"/>
          </a:xfrm>
        </p:spPr>
        <p:txBody>
          <a:bodyPr>
            <a:normAutofit/>
          </a:bodyPr>
          <a:lstStyle/>
          <a:p>
            <a:pPr marL="0" indent="0">
              <a:buNone/>
            </a:pPr>
            <a:r>
              <a:rPr lang="en-CA" sz="3000" dirty="0">
                <a:solidFill>
                  <a:schemeClr val="tx1"/>
                </a:solidFill>
              </a:rPr>
              <a:t>Pour nous </a:t>
            </a:r>
            <a:r>
              <a:rPr lang="en-CA" sz="3000" dirty="0" err="1">
                <a:solidFill>
                  <a:schemeClr val="tx1"/>
                </a:solidFill>
              </a:rPr>
              <a:t>contacter</a:t>
            </a:r>
            <a:endParaRPr lang="en-CA" sz="3000" dirty="0">
              <a:solidFill>
                <a:schemeClr val="tx1"/>
              </a:solidFill>
            </a:endParaRPr>
          </a:p>
          <a:p>
            <a:pPr>
              <a:buClr>
                <a:schemeClr val="tx1"/>
              </a:buClr>
              <a:buFont typeface="Arial" panose="020B0604020202020204" pitchFamily="34" charset="0"/>
              <a:buChar char="•"/>
            </a:pPr>
            <a:r>
              <a:rPr lang="en-CA" sz="3000" dirty="0">
                <a:solidFill>
                  <a:srgbClr val="0000FF"/>
                </a:solidFill>
              </a:rPr>
              <a:t>https://www.nrcan.gc.ca/digital-accelerator</a:t>
            </a:r>
            <a:endParaRPr lang="en-CA" sz="4000" dirty="0">
              <a:solidFill>
                <a:srgbClr val="0000FF"/>
              </a:solidFill>
            </a:endParaRPr>
          </a:p>
          <a:p>
            <a:pPr>
              <a:buClr>
                <a:schemeClr val="tx1"/>
              </a:buClr>
              <a:buFont typeface="Arial" panose="020B0604020202020204" pitchFamily="34" charset="0"/>
              <a:buChar char="•"/>
            </a:pPr>
            <a:r>
              <a:rPr lang="en-CA" sz="3000" dirty="0">
                <a:solidFill>
                  <a:srgbClr val="0000FF"/>
                </a:solidFill>
              </a:rPr>
              <a:t>nrcan.digital-numerique.rncan@canada.ca</a:t>
            </a:r>
            <a:endParaRPr lang="en-CA" sz="3000" dirty="0"/>
          </a:p>
        </p:txBody>
      </p:sp>
      <p:sp>
        <p:nvSpPr>
          <p:cNvPr id="4" name="Slide Number Placeholder 3">
            <a:extLst>
              <a:ext uri="{FF2B5EF4-FFF2-40B4-BE49-F238E27FC236}">
                <a16:creationId xmlns:a16="http://schemas.microsoft.com/office/drawing/2014/main" id="{5D0D0643-55FE-49DD-92DC-AEB012A8BADE}"/>
              </a:ext>
            </a:extLst>
          </p:cNvPr>
          <p:cNvSpPr>
            <a:spLocks noGrp="1"/>
          </p:cNvSpPr>
          <p:nvPr>
            <p:ph type="sldNum" sz="quarter" idx="12"/>
          </p:nvPr>
        </p:nvSpPr>
        <p:spPr/>
        <p:txBody>
          <a:bodyPr/>
          <a:lstStyle/>
          <a:p>
            <a:fld id="{88EE037E-3FDB-8140-8BF1-5AE1EDE0BE44}" type="slidenum">
              <a:rPr lang="en-US" smtClean="0"/>
              <a:t>14</a:t>
            </a:fld>
            <a:endParaRPr lang="en-US"/>
          </a:p>
        </p:txBody>
      </p:sp>
      <p:sp>
        <p:nvSpPr>
          <p:cNvPr id="2" name="Title 1">
            <a:extLst>
              <a:ext uri="{FF2B5EF4-FFF2-40B4-BE49-F238E27FC236}">
                <a16:creationId xmlns:a16="http://schemas.microsoft.com/office/drawing/2014/main" id="{A602C314-2700-4682-854E-8EADFE584F3B}"/>
              </a:ext>
            </a:extLst>
          </p:cNvPr>
          <p:cNvSpPr>
            <a:spLocks noGrp="1"/>
          </p:cNvSpPr>
          <p:nvPr>
            <p:ph type="title"/>
          </p:nvPr>
        </p:nvSpPr>
        <p:spPr>
          <a:xfrm>
            <a:off x="568474" y="-434183"/>
            <a:ext cx="10515600" cy="1325563"/>
          </a:xfrm>
        </p:spPr>
        <p:txBody>
          <a:bodyPr>
            <a:normAutofit/>
          </a:bodyPr>
          <a:lstStyle/>
          <a:p>
            <a:r>
              <a:rPr lang="en-CA" sz="4000" dirty="0"/>
              <a:t>Merci</a:t>
            </a:r>
          </a:p>
        </p:txBody>
      </p:sp>
      <p:pic>
        <p:nvPicPr>
          <p:cNvPr id="5" name="Picture 4">
            <a:extLst>
              <a:ext uri="{FF2B5EF4-FFF2-40B4-BE49-F238E27FC236}">
                <a16:creationId xmlns:a16="http://schemas.microsoft.com/office/drawing/2014/main" id="{8C9EE202-F3B6-4EBE-A3A7-9789DA0FBB64}"/>
              </a:ext>
            </a:extLst>
          </p:cNvPr>
          <p:cNvPicPr>
            <a:picLocks noChangeAspect="1"/>
          </p:cNvPicPr>
          <p:nvPr/>
        </p:nvPicPr>
        <p:blipFill>
          <a:blip r:embed="rId2"/>
          <a:stretch>
            <a:fillRect/>
          </a:stretch>
        </p:blipFill>
        <p:spPr>
          <a:xfrm>
            <a:off x="168093" y="2881973"/>
            <a:ext cx="5819164" cy="2993853"/>
          </a:xfrm>
          <a:prstGeom prst="rect">
            <a:avLst/>
          </a:prstGeom>
          <a:ln>
            <a:solidFill>
              <a:srgbClr val="0000FF"/>
            </a:solidFill>
          </a:ln>
        </p:spPr>
      </p:pic>
      <p:pic>
        <p:nvPicPr>
          <p:cNvPr id="6" name="Picture 5">
            <a:extLst>
              <a:ext uri="{FF2B5EF4-FFF2-40B4-BE49-F238E27FC236}">
                <a16:creationId xmlns:a16="http://schemas.microsoft.com/office/drawing/2014/main" id="{9EFED996-1AC1-46ED-B4FA-F53B6980A31B}"/>
              </a:ext>
            </a:extLst>
          </p:cNvPr>
          <p:cNvPicPr>
            <a:picLocks noChangeAspect="1"/>
          </p:cNvPicPr>
          <p:nvPr/>
        </p:nvPicPr>
        <p:blipFill>
          <a:blip r:embed="rId3"/>
          <a:stretch>
            <a:fillRect/>
          </a:stretch>
        </p:blipFill>
        <p:spPr>
          <a:xfrm>
            <a:off x="6162493" y="2887084"/>
            <a:ext cx="5819164" cy="2983630"/>
          </a:xfrm>
          <a:prstGeom prst="rect">
            <a:avLst/>
          </a:prstGeom>
          <a:ln>
            <a:solidFill>
              <a:srgbClr val="0000FF"/>
            </a:solidFill>
          </a:ln>
        </p:spPr>
      </p:pic>
    </p:spTree>
    <p:extLst>
      <p:ext uri="{BB962C8B-B14F-4D97-AF65-F5344CB8AC3E}">
        <p14:creationId xmlns:p14="http://schemas.microsoft.com/office/powerpoint/2010/main" val="1058031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66" y="-205216"/>
            <a:ext cx="9983259" cy="990600"/>
          </a:xfrm>
        </p:spPr>
        <p:txBody>
          <a:bodyPr>
            <a:noAutofit/>
          </a:bodyPr>
          <a:lstStyle/>
          <a:p>
            <a:r>
              <a:rPr lang="fr-CA" dirty="0"/>
              <a:t>Nos objectifs et nos résultats</a:t>
            </a:r>
          </a:p>
        </p:txBody>
      </p:sp>
      <p:sp>
        <p:nvSpPr>
          <p:cNvPr id="4" name="Slide Number Placeholder 3"/>
          <p:cNvSpPr>
            <a:spLocks noGrp="1"/>
          </p:cNvSpPr>
          <p:nvPr>
            <p:ph type="sldNum" sz="quarter" idx="12"/>
          </p:nvPr>
        </p:nvSpPr>
        <p:spPr/>
        <p:txBody>
          <a:bodyPr/>
          <a:lstStyle/>
          <a:p>
            <a:fld id="{8395A67B-D0FE-F448-80B1-1191BC67A3E6}" type="slidenum">
              <a:rPr lang="en-US" smtClean="0"/>
              <a:pPr/>
              <a:t>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69227610"/>
              </p:ext>
            </p:extLst>
          </p:nvPr>
        </p:nvGraphicFramePr>
        <p:xfrm>
          <a:off x="3159070" y="761569"/>
          <a:ext cx="7177329" cy="1310640"/>
        </p:xfrm>
        <a:graphic>
          <a:graphicData uri="http://schemas.openxmlformats.org/drawingml/2006/table">
            <a:tbl>
              <a:tblPr bandRow="1">
                <a:tableStyleId>{2D5ABB26-0587-4C30-8999-92F81FD0307C}</a:tableStyleId>
              </a:tblPr>
              <a:tblGrid>
                <a:gridCol w="7177329">
                  <a:extLst>
                    <a:ext uri="{9D8B030D-6E8A-4147-A177-3AD203B41FA5}">
                      <a16:colId xmlns:a16="http://schemas.microsoft.com/office/drawing/2014/main" val="3213953769"/>
                    </a:ext>
                  </a:extLst>
                </a:gridCol>
              </a:tblGrid>
              <a:tr h="10898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200" b="1" noProof="0" dirty="0">
                          <a:solidFill>
                            <a:srgbClr val="183459"/>
                          </a:solidFill>
                          <a:latin typeface="AvantGarde Bk BT" panose="020B0402020202020204" pitchFamily="34" charset="0"/>
                        </a:rPr>
                        <a:t>Recruter et développer une équipe de première qualité de chercheurs en science des données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800" b="0" baseline="0" noProof="0" dirty="0">
                          <a:solidFill>
                            <a:schemeClr val="tx1"/>
                          </a:solidFill>
                          <a:latin typeface="Calibri" panose="020F0502020204030204" pitchFamily="34" charset="0"/>
                          <a:cs typeface="Calibri" panose="020F0502020204030204" pitchFamily="34" charset="0"/>
                        </a:rPr>
                        <a:t>Mettre sur pied une équipe en science des données, ainsi que des membres de l’équipe comme mentor et conseiller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214889"/>
                  </a:ext>
                </a:extLst>
              </a:tr>
            </a:tbl>
          </a:graphicData>
        </a:graphic>
      </p:graphicFrame>
      <p:graphicFrame>
        <p:nvGraphicFramePr>
          <p:cNvPr id="6" name="Table 5">
            <a:extLst>
              <a:ext uri="{FF2B5EF4-FFF2-40B4-BE49-F238E27FC236}">
                <a16:creationId xmlns:a16="http://schemas.microsoft.com/office/drawing/2014/main" id="{C01BAEE5-B4E5-4439-BF4C-A1ED4ED400C9}"/>
              </a:ext>
            </a:extLst>
          </p:cNvPr>
          <p:cNvGraphicFramePr>
            <a:graphicFrameLocks noGrp="1"/>
          </p:cNvGraphicFramePr>
          <p:nvPr>
            <p:extLst>
              <p:ext uri="{D42A27DB-BD31-4B8C-83A1-F6EECF244321}">
                <p14:modId xmlns:p14="http://schemas.microsoft.com/office/powerpoint/2010/main" val="4155261380"/>
              </p:ext>
            </p:extLst>
          </p:nvPr>
        </p:nvGraphicFramePr>
        <p:xfrm>
          <a:off x="3163833" y="2908699"/>
          <a:ext cx="7670855" cy="975360"/>
        </p:xfrm>
        <a:graphic>
          <a:graphicData uri="http://schemas.openxmlformats.org/drawingml/2006/table">
            <a:tbl>
              <a:tblPr bandRow="1">
                <a:tableStyleId>{2D5ABB26-0587-4C30-8999-92F81FD0307C}</a:tableStyleId>
              </a:tblPr>
              <a:tblGrid>
                <a:gridCol w="7670855">
                  <a:extLst>
                    <a:ext uri="{9D8B030D-6E8A-4147-A177-3AD203B41FA5}">
                      <a16:colId xmlns:a16="http://schemas.microsoft.com/office/drawing/2014/main" val="3657848215"/>
                    </a:ext>
                  </a:extLst>
                </a:gridCol>
              </a:tblGrid>
              <a:tr h="945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200" b="1" kern="1200" noProof="0" dirty="0">
                          <a:solidFill>
                            <a:srgbClr val="631324"/>
                          </a:solidFill>
                          <a:latin typeface="AvantGarde Bk BT" panose="020B0402020202020204" pitchFamily="34" charset="0"/>
                          <a:ea typeface="+mn-ea"/>
                          <a:cs typeface="+mn-cs"/>
                        </a:rPr>
                        <a:t>Nourrir une culture basée sur le numérique</a:t>
                      </a:r>
                      <a:endParaRPr lang="fr-CA" sz="2200" b="1" kern="1200" baseline="0" noProof="0" dirty="0">
                        <a:solidFill>
                          <a:srgbClr val="631324"/>
                        </a:solidFill>
                        <a:latin typeface="AvantGarde Bk BT" panose="020B04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aseline="0" noProof="0" dirty="0">
                          <a:latin typeface="Calibri" panose="020F0502020204030204" pitchFamily="34" charset="0"/>
                          <a:cs typeface="Calibri" panose="020F0502020204030204" pitchFamily="34" charset="0"/>
                        </a:rPr>
                        <a:t>Conduire des initiatives clés pour encourager un quotient numérique et une </a:t>
                      </a:r>
                      <a:r>
                        <a:rPr lang="fr-CA" baseline="0" noProof="0" dirty="0" err="1">
                          <a:latin typeface="Calibri" panose="020F0502020204030204" pitchFamily="34" charset="0"/>
                          <a:cs typeface="Calibri" panose="020F0502020204030204" pitchFamily="34" charset="0"/>
                        </a:rPr>
                        <a:t>aquité</a:t>
                      </a:r>
                      <a:r>
                        <a:rPr lang="fr-CA" baseline="0" noProof="0" dirty="0">
                          <a:latin typeface="Calibri" panose="020F0502020204030204" pitchFamily="34" charset="0"/>
                          <a:cs typeface="Calibri" panose="020F0502020204030204" pitchFamily="34" charset="0"/>
                        </a:rPr>
                        <a:t> des données dans l’entreprise</a:t>
                      </a:r>
                      <a:endParaRPr lang="fr-CA" sz="1800" b="0" kern="1200" baseline="0" noProof="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332938"/>
                  </a:ext>
                </a:extLst>
              </a:tr>
            </a:tbl>
          </a:graphicData>
        </a:graphic>
      </p:graphicFrame>
      <p:graphicFrame>
        <p:nvGraphicFramePr>
          <p:cNvPr id="7" name="Table 6">
            <a:extLst>
              <a:ext uri="{FF2B5EF4-FFF2-40B4-BE49-F238E27FC236}">
                <a16:creationId xmlns:a16="http://schemas.microsoft.com/office/drawing/2014/main" id="{E1814DF6-D912-425B-B568-1134C71C5499}"/>
              </a:ext>
            </a:extLst>
          </p:cNvPr>
          <p:cNvGraphicFramePr>
            <a:graphicFrameLocks noGrp="1"/>
          </p:cNvGraphicFramePr>
          <p:nvPr>
            <p:extLst>
              <p:ext uri="{D42A27DB-BD31-4B8C-83A1-F6EECF244321}">
                <p14:modId xmlns:p14="http://schemas.microsoft.com/office/powerpoint/2010/main" val="151137486"/>
              </p:ext>
            </p:extLst>
          </p:nvPr>
        </p:nvGraphicFramePr>
        <p:xfrm>
          <a:off x="3163834" y="3941554"/>
          <a:ext cx="7829677" cy="975360"/>
        </p:xfrm>
        <a:graphic>
          <a:graphicData uri="http://schemas.openxmlformats.org/drawingml/2006/table">
            <a:tbl>
              <a:tblPr bandRow="1">
                <a:tableStyleId>{2D5ABB26-0587-4C30-8999-92F81FD0307C}</a:tableStyleId>
              </a:tblPr>
              <a:tblGrid>
                <a:gridCol w="7829677">
                  <a:extLst>
                    <a:ext uri="{9D8B030D-6E8A-4147-A177-3AD203B41FA5}">
                      <a16:colId xmlns:a16="http://schemas.microsoft.com/office/drawing/2014/main" val="888363665"/>
                    </a:ext>
                  </a:extLst>
                </a:gridCol>
              </a:tblGrid>
              <a:tr h="906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200" b="1" kern="1200" noProof="0" dirty="0">
                          <a:solidFill>
                            <a:srgbClr val="2B3902"/>
                          </a:solidFill>
                          <a:latin typeface="AvantGarde Bk BT" panose="020B0402020202020204" pitchFamily="34" charset="0"/>
                          <a:ea typeface="+mn-ea"/>
                          <a:cs typeface="+mn-cs"/>
                        </a:rPr>
                        <a:t>Développer des partenariats stratégiques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800" b="0" kern="1200" baseline="0" noProof="0" dirty="0">
                          <a:solidFill>
                            <a:schemeClr val="tx1"/>
                          </a:solidFill>
                          <a:latin typeface="Calibri" panose="020F0502020204030204" pitchFamily="34" charset="0"/>
                          <a:ea typeface="+mn-ea"/>
                          <a:cs typeface="Calibri" panose="020F0502020204030204" pitchFamily="34" charset="0"/>
                        </a:rPr>
                        <a:t>Construire un écosystème de partenaires et une constellation de valeurs basés sur des résultats </a:t>
                      </a:r>
                      <a:r>
                        <a:rPr lang="fr-CA" sz="1800" b="0" kern="1200" baseline="0" noProof="0" dirty="0" err="1">
                          <a:solidFill>
                            <a:schemeClr val="tx1"/>
                          </a:solidFill>
                          <a:latin typeface="Calibri" panose="020F0502020204030204" pitchFamily="34" charset="0"/>
                          <a:ea typeface="+mn-ea"/>
                          <a:cs typeface="Calibri" panose="020F0502020204030204" pitchFamily="34" charset="0"/>
                        </a:rPr>
                        <a:t>gagnant-gagnan</a:t>
                      </a:r>
                      <a:endParaRPr lang="fr-CA" sz="1800" b="0" kern="1200" baseline="0" noProof="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277618"/>
                  </a:ext>
                </a:extLst>
              </a:tr>
            </a:tbl>
          </a:graphicData>
        </a:graphic>
      </p:graphicFrame>
      <p:graphicFrame>
        <p:nvGraphicFramePr>
          <p:cNvPr id="8" name="Table 7">
            <a:extLst>
              <a:ext uri="{FF2B5EF4-FFF2-40B4-BE49-F238E27FC236}">
                <a16:creationId xmlns:a16="http://schemas.microsoft.com/office/drawing/2014/main" id="{A940AA79-4930-408F-BFEE-A97F4114328E}"/>
              </a:ext>
            </a:extLst>
          </p:cNvPr>
          <p:cNvGraphicFramePr>
            <a:graphicFrameLocks noGrp="1"/>
          </p:cNvGraphicFramePr>
          <p:nvPr>
            <p:extLst>
              <p:ext uri="{D42A27DB-BD31-4B8C-83A1-F6EECF244321}">
                <p14:modId xmlns:p14="http://schemas.microsoft.com/office/powerpoint/2010/main" val="157663343"/>
              </p:ext>
            </p:extLst>
          </p:nvPr>
        </p:nvGraphicFramePr>
        <p:xfrm>
          <a:off x="3163835" y="4928233"/>
          <a:ext cx="7177328" cy="1079596"/>
        </p:xfrm>
        <a:graphic>
          <a:graphicData uri="http://schemas.openxmlformats.org/drawingml/2006/table">
            <a:tbl>
              <a:tblPr bandRow="1">
                <a:tableStyleId>{2D5ABB26-0587-4C30-8999-92F81FD0307C}</a:tableStyleId>
              </a:tblPr>
              <a:tblGrid>
                <a:gridCol w="7177328">
                  <a:extLst>
                    <a:ext uri="{9D8B030D-6E8A-4147-A177-3AD203B41FA5}">
                      <a16:colId xmlns:a16="http://schemas.microsoft.com/office/drawing/2014/main" val="888363665"/>
                    </a:ext>
                  </a:extLst>
                </a:gridCol>
              </a:tblGrid>
              <a:tr h="1079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200" b="1" kern="1200" noProof="0" dirty="0">
                          <a:solidFill>
                            <a:srgbClr val="006666"/>
                          </a:solidFill>
                          <a:latin typeface="AvantGarde Bk BT" panose="020B0402020202020204" pitchFamily="34" charset="0"/>
                          <a:ea typeface="+mn-ea"/>
                          <a:cs typeface="+mn-cs"/>
                        </a:rPr>
                        <a:t>Construire une capacité pour la gouvernance en 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800" kern="1200" noProof="0" dirty="0">
                          <a:solidFill>
                            <a:schemeClr val="tx1"/>
                          </a:solidFill>
                          <a:effectLst/>
                          <a:latin typeface="Calibri" panose="020F0502020204030204" pitchFamily="34" charset="0"/>
                          <a:ea typeface="+mn-ea"/>
                          <a:cs typeface="Calibri" panose="020F0502020204030204" pitchFamily="34" charset="0"/>
                        </a:rPr>
                        <a:t>Intégration responsable de solutions et de technologie en analytique de pointe</a:t>
                      </a:r>
                      <a:endParaRPr lang="fr-CA" sz="2200" b="1" kern="1200" noProof="0" dirty="0">
                        <a:solidFill>
                          <a:schemeClr val="accent2">
                            <a:lumMod val="75000"/>
                          </a:schemeClr>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046247"/>
                  </a:ext>
                </a:extLst>
              </a:tr>
            </a:tbl>
          </a:graphicData>
        </a:graphic>
      </p:graphicFrame>
      <p:graphicFrame>
        <p:nvGraphicFramePr>
          <p:cNvPr id="13" name="Table 12">
            <a:extLst>
              <a:ext uri="{FF2B5EF4-FFF2-40B4-BE49-F238E27FC236}">
                <a16:creationId xmlns:a16="http://schemas.microsoft.com/office/drawing/2014/main" id="{6ACAF0DB-5C64-40D2-8F92-4161DA230569}"/>
              </a:ext>
            </a:extLst>
          </p:cNvPr>
          <p:cNvGraphicFramePr>
            <a:graphicFrameLocks noGrp="1"/>
          </p:cNvGraphicFramePr>
          <p:nvPr>
            <p:extLst>
              <p:ext uri="{D42A27DB-BD31-4B8C-83A1-F6EECF244321}">
                <p14:modId xmlns:p14="http://schemas.microsoft.com/office/powerpoint/2010/main" val="3969805950"/>
              </p:ext>
            </p:extLst>
          </p:nvPr>
        </p:nvGraphicFramePr>
        <p:xfrm>
          <a:off x="3159070" y="1949152"/>
          <a:ext cx="8446028" cy="1089842"/>
        </p:xfrm>
        <a:graphic>
          <a:graphicData uri="http://schemas.openxmlformats.org/drawingml/2006/table">
            <a:tbl>
              <a:tblPr bandRow="1">
                <a:tableStyleId>{2D5ABB26-0587-4C30-8999-92F81FD0307C}</a:tableStyleId>
              </a:tblPr>
              <a:tblGrid>
                <a:gridCol w="8446028">
                  <a:extLst>
                    <a:ext uri="{9D8B030D-6E8A-4147-A177-3AD203B41FA5}">
                      <a16:colId xmlns:a16="http://schemas.microsoft.com/office/drawing/2014/main" val="3213953769"/>
                    </a:ext>
                  </a:extLst>
                </a:gridCol>
              </a:tblGrid>
              <a:tr h="10898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200" b="1" noProof="0" dirty="0">
                          <a:solidFill>
                            <a:srgbClr val="4A206A"/>
                          </a:solidFill>
                          <a:latin typeface="AvantGarde Bk BT" panose="020B0402020202020204" pitchFamily="34" charset="0"/>
                        </a:rPr>
                        <a:t>Accélérer la réalisation de la valeur à partir de l’analytique de pointe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800" b="0" baseline="0" noProof="0" dirty="0">
                          <a:solidFill>
                            <a:schemeClr val="tx1"/>
                          </a:solidFill>
                          <a:latin typeface="Calibri" panose="020F0502020204030204" pitchFamily="34" charset="0"/>
                          <a:cs typeface="Calibri" panose="020F0502020204030204" pitchFamily="34" charset="0"/>
                        </a:rPr>
                        <a:t>Réaliser et faire des propositions de valeur basées sur des applications en science des données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214889"/>
                  </a:ext>
                </a:extLst>
              </a:tr>
            </a:tbl>
          </a:graphicData>
        </a:graphic>
      </p:graphicFrame>
      <p:sp>
        <p:nvSpPr>
          <p:cNvPr id="15" name="Oval 14">
            <a:extLst>
              <a:ext uri="{FF2B5EF4-FFF2-40B4-BE49-F238E27FC236}">
                <a16:creationId xmlns:a16="http://schemas.microsoft.com/office/drawing/2014/main" id="{04DDF025-44F6-4BF9-90A1-66DBD8E4FDB8}"/>
              </a:ext>
            </a:extLst>
          </p:cNvPr>
          <p:cNvSpPr/>
          <p:nvPr/>
        </p:nvSpPr>
        <p:spPr>
          <a:xfrm>
            <a:off x="1938338" y="853146"/>
            <a:ext cx="919162" cy="906687"/>
          </a:xfrm>
          <a:prstGeom prst="ellipse">
            <a:avLst/>
          </a:prstGeom>
          <a:solidFill>
            <a:srgbClr val="183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000" b="1" dirty="0">
                <a:latin typeface="+mj-lt"/>
              </a:rPr>
              <a:t>1</a:t>
            </a:r>
          </a:p>
        </p:txBody>
      </p:sp>
      <p:sp>
        <p:nvSpPr>
          <p:cNvPr id="16" name="Oval 15">
            <a:extLst>
              <a:ext uri="{FF2B5EF4-FFF2-40B4-BE49-F238E27FC236}">
                <a16:creationId xmlns:a16="http://schemas.microsoft.com/office/drawing/2014/main" id="{6C227A23-0D52-400E-91C5-5B5E097AE9EA}"/>
              </a:ext>
            </a:extLst>
          </p:cNvPr>
          <p:cNvSpPr/>
          <p:nvPr/>
        </p:nvSpPr>
        <p:spPr>
          <a:xfrm>
            <a:off x="1938338" y="2915328"/>
            <a:ext cx="919162" cy="906687"/>
          </a:xfrm>
          <a:prstGeom prst="ellipse">
            <a:avLst/>
          </a:prstGeom>
          <a:solidFill>
            <a:srgbClr val="631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000" b="1" dirty="0">
                <a:latin typeface="+mj-lt"/>
              </a:rPr>
              <a:t>3</a:t>
            </a:r>
          </a:p>
        </p:txBody>
      </p:sp>
      <p:sp>
        <p:nvSpPr>
          <p:cNvPr id="17" name="Oval 16">
            <a:extLst>
              <a:ext uri="{FF2B5EF4-FFF2-40B4-BE49-F238E27FC236}">
                <a16:creationId xmlns:a16="http://schemas.microsoft.com/office/drawing/2014/main" id="{562E3171-4A6C-4A5F-8E18-1F43A06E7A21}"/>
              </a:ext>
            </a:extLst>
          </p:cNvPr>
          <p:cNvSpPr/>
          <p:nvPr/>
        </p:nvSpPr>
        <p:spPr>
          <a:xfrm>
            <a:off x="1938338" y="3963087"/>
            <a:ext cx="919162" cy="906687"/>
          </a:xfrm>
          <a:prstGeom prst="ellipse">
            <a:avLst/>
          </a:prstGeom>
          <a:solidFill>
            <a:srgbClr val="2B3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000" b="1" dirty="0">
                <a:latin typeface="+mj-lt"/>
              </a:rPr>
              <a:t>4</a:t>
            </a:r>
          </a:p>
        </p:txBody>
      </p:sp>
      <p:sp>
        <p:nvSpPr>
          <p:cNvPr id="19" name="Oval 18">
            <a:extLst>
              <a:ext uri="{FF2B5EF4-FFF2-40B4-BE49-F238E27FC236}">
                <a16:creationId xmlns:a16="http://schemas.microsoft.com/office/drawing/2014/main" id="{B4119FD3-5905-4DD8-BE3A-2CEA876416C9}"/>
              </a:ext>
            </a:extLst>
          </p:cNvPr>
          <p:cNvSpPr/>
          <p:nvPr/>
        </p:nvSpPr>
        <p:spPr>
          <a:xfrm>
            <a:off x="1938338" y="4996558"/>
            <a:ext cx="919162" cy="906687"/>
          </a:xfrm>
          <a:prstGeom prst="ellips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000" b="1" dirty="0">
                <a:latin typeface="+mj-lt"/>
              </a:rPr>
              <a:t>5</a:t>
            </a:r>
          </a:p>
        </p:txBody>
      </p:sp>
      <p:sp>
        <p:nvSpPr>
          <p:cNvPr id="21" name="Oval 20">
            <a:extLst>
              <a:ext uri="{FF2B5EF4-FFF2-40B4-BE49-F238E27FC236}">
                <a16:creationId xmlns:a16="http://schemas.microsoft.com/office/drawing/2014/main" id="{1C313797-0F92-4BF6-81B6-21A90C600C07}"/>
              </a:ext>
            </a:extLst>
          </p:cNvPr>
          <p:cNvSpPr/>
          <p:nvPr/>
        </p:nvSpPr>
        <p:spPr>
          <a:xfrm>
            <a:off x="1933574" y="1855140"/>
            <a:ext cx="919162" cy="906687"/>
          </a:xfrm>
          <a:prstGeom prst="ellipse">
            <a:avLst/>
          </a:prstGeom>
          <a:solidFill>
            <a:srgbClr val="4A2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000" b="1" dirty="0">
                <a:latin typeface="+mj-lt"/>
              </a:rPr>
              <a:t>2</a:t>
            </a:r>
          </a:p>
        </p:txBody>
      </p:sp>
    </p:spTree>
    <p:extLst>
      <p:ext uri="{BB962C8B-B14F-4D97-AF65-F5344CB8AC3E}">
        <p14:creationId xmlns:p14="http://schemas.microsoft.com/office/powerpoint/2010/main" val="8408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2707"/>
            <a:ext cx="121889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32687" y="69195"/>
            <a:ext cx="10515600" cy="783744"/>
          </a:xfrm>
        </p:spPr>
        <p:txBody>
          <a:bodyPr/>
          <a:lstStyle/>
          <a:p>
            <a:r>
              <a:rPr lang="en-CA" dirty="0">
                <a:solidFill>
                  <a:srgbClr val="183459"/>
                </a:solidFill>
              </a:rPr>
              <a:t>Our Data Scientists</a:t>
            </a:r>
          </a:p>
        </p:txBody>
      </p:sp>
      <p:sp>
        <p:nvSpPr>
          <p:cNvPr id="3" name="TextBox 2"/>
          <p:cNvSpPr txBox="1"/>
          <p:nvPr/>
        </p:nvSpPr>
        <p:spPr>
          <a:xfrm>
            <a:off x="110111" y="2817922"/>
            <a:ext cx="2354844" cy="646331"/>
          </a:xfrm>
          <a:prstGeom prst="rect">
            <a:avLst/>
          </a:prstGeom>
          <a:noFill/>
        </p:spPr>
        <p:txBody>
          <a:bodyPr wrap="square" rtlCol="0">
            <a:spAutoFit/>
          </a:bodyPr>
          <a:lstStyle/>
          <a:p>
            <a:pPr algn="ctr"/>
            <a:r>
              <a:rPr lang="en-CA" b="1" dirty="0">
                <a:latin typeface="Calibri Light" panose="020F0302020204030204" pitchFamily="34" charset="0"/>
                <a:cs typeface="Calibri Light" panose="020F0302020204030204" pitchFamily="34" charset="0"/>
              </a:rPr>
              <a:t>Hospice </a:t>
            </a:r>
            <a:r>
              <a:rPr lang="en-CA" b="1" dirty="0" err="1">
                <a:latin typeface="Calibri Light" panose="020F0302020204030204" pitchFamily="34" charset="0"/>
                <a:cs typeface="Calibri Light" panose="020F0302020204030204" pitchFamily="34" charset="0"/>
              </a:rPr>
              <a:t>Houngbo</a:t>
            </a:r>
            <a:endParaRPr lang="en-CA" b="1" dirty="0">
              <a:latin typeface="Calibri Light" panose="020F0302020204030204" pitchFamily="34" charset="0"/>
              <a:cs typeface="Calibri Light" panose="020F0302020204030204" pitchFamily="34" charset="0"/>
            </a:endParaRPr>
          </a:p>
          <a:p>
            <a:pPr algn="ctr"/>
            <a:r>
              <a:rPr lang="en-CA" b="1" dirty="0">
                <a:latin typeface="Calibri Light" panose="020F0302020204030204" pitchFamily="34" charset="0"/>
                <a:cs typeface="Calibri Light" panose="020F0302020204030204" pitchFamily="34" charset="0"/>
              </a:rPr>
              <a:t>PhD </a:t>
            </a:r>
            <a:r>
              <a:rPr lang="en-CA" dirty="0" smtClean="0">
                <a:latin typeface="Calibri Light" panose="020F0302020204030204" pitchFamily="34" charset="0"/>
                <a:cs typeface="Calibri Light" panose="020F0302020204030204" pitchFamily="34" charset="0"/>
              </a:rPr>
              <a:t>(</a:t>
            </a:r>
            <a:r>
              <a:rPr lang="fr-CA" b="1" dirty="0"/>
              <a:t>informatique</a:t>
            </a:r>
            <a:r>
              <a:rPr lang="en-CA" dirty="0" smtClean="0">
                <a:latin typeface="Calibri Light" panose="020F0302020204030204" pitchFamily="34" charset="0"/>
                <a:cs typeface="Calibri Light" panose="020F0302020204030204" pitchFamily="34" charset="0"/>
              </a:rPr>
              <a:t>)</a:t>
            </a:r>
            <a:endParaRPr lang="en-CA" dirty="0">
              <a:latin typeface="Calibri Light" panose="020F0302020204030204" pitchFamily="34" charset="0"/>
              <a:cs typeface="Calibri Light" panose="020F0302020204030204" pitchFamily="34" charset="0"/>
            </a:endParaRPr>
          </a:p>
        </p:txBody>
      </p:sp>
      <p:sp>
        <p:nvSpPr>
          <p:cNvPr id="16" name="TextBox 15"/>
          <p:cNvSpPr txBox="1"/>
          <p:nvPr/>
        </p:nvSpPr>
        <p:spPr>
          <a:xfrm>
            <a:off x="9499712" y="2850497"/>
            <a:ext cx="2173608" cy="646331"/>
          </a:xfrm>
          <a:prstGeom prst="rect">
            <a:avLst/>
          </a:prstGeom>
          <a:noFill/>
        </p:spPr>
        <p:txBody>
          <a:bodyPr wrap="square" rtlCol="0">
            <a:spAutoFit/>
          </a:bodyPr>
          <a:lstStyle/>
          <a:p>
            <a:pPr algn="ctr"/>
            <a:r>
              <a:rPr lang="en-CA" b="1" dirty="0">
                <a:latin typeface="Calibri Light" panose="020F0302020204030204" pitchFamily="34" charset="0"/>
                <a:cs typeface="Calibri Light" panose="020F0302020204030204" pitchFamily="34" charset="0"/>
              </a:rPr>
              <a:t>Krishan Rajaratnam</a:t>
            </a:r>
          </a:p>
          <a:p>
            <a:pPr algn="ctr"/>
            <a:r>
              <a:rPr lang="en-CA" b="1" dirty="0">
                <a:latin typeface="Calibri Light" panose="020F0302020204030204" pitchFamily="34" charset="0"/>
                <a:cs typeface="Calibri Light" panose="020F0302020204030204" pitchFamily="34" charset="0"/>
              </a:rPr>
              <a:t>PhD </a:t>
            </a:r>
            <a:r>
              <a:rPr lang="en-CA" dirty="0">
                <a:latin typeface="Calibri Light" panose="020F0302020204030204" pitchFamily="34" charset="0"/>
                <a:cs typeface="Calibri Light" panose="020F0302020204030204" pitchFamily="34" charset="0"/>
              </a:rPr>
              <a:t>(</a:t>
            </a:r>
            <a:r>
              <a:rPr lang="en-CA" b="1" dirty="0" smtClean="0">
                <a:latin typeface="Calibri Light" panose="020F0302020204030204" pitchFamily="34" charset="0"/>
                <a:cs typeface="Calibri Light" panose="020F0302020204030204" pitchFamily="34" charset="0"/>
              </a:rPr>
              <a:t>Maths</a:t>
            </a:r>
            <a:r>
              <a:rPr lang="en-CA" dirty="0" smtClean="0">
                <a:latin typeface="Calibri Light" panose="020F0302020204030204" pitchFamily="34" charset="0"/>
                <a:cs typeface="Calibri Light" panose="020F0302020204030204" pitchFamily="34" charset="0"/>
              </a:rPr>
              <a:t>)</a:t>
            </a:r>
            <a:endParaRPr lang="en-CA" dirty="0">
              <a:latin typeface="Calibri Light" panose="020F0302020204030204" pitchFamily="34" charset="0"/>
              <a:cs typeface="Calibri Light" panose="020F0302020204030204" pitchFamily="34" charset="0"/>
            </a:endParaRPr>
          </a:p>
        </p:txBody>
      </p:sp>
      <p:sp>
        <p:nvSpPr>
          <p:cNvPr id="17" name="TextBox 16"/>
          <p:cNvSpPr txBox="1"/>
          <p:nvPr/>
        </p:nvSpPr>
        <p:spPr>
          <a:xfrm>
            <a:off x="6391951" y="2813218"/>
            <a:ext cx="2213024" cy="646331"/>
          </a:xfrm>
          <a:prstGeom prst="rect">
            <a:avLst/>
          </a:prstGeom>
          <a:noFill/>
        </p:spPr>
        <p:txBody>
          <a:bodyPr wrap="square" rtlCol="0">
            <a:spAutoFit/>
          </a:bodyPr>
          <a:lstStyle/>
          <a:p>
            <a:pPr algn="ctr"/>
            <a:r>
              <a:rPr lang="en-CA" b="1" dirty="0">
                <a:latin typeface="Calibri Light" panose="020F0302020204030204" pitchFamily="34" charset="0"/>
                <a:cs typeface="Calibri Light" panose="020F0302020204030204" pitchFamily="34" charset="0"/>
              </a:rPr>
              <a:t>Alexei </a:t>
            </a:r>
            <a:r>
              <a:rPr lang="en-CA" b="1" dirty="0" err="1">
                <a:latin typeface="Calibri Light" panose="020F0302020204030204" pitchFamily="34" charset="0"/>
                <a:cs typeface="Calibri Light" panose="020F0302020204030204" pitchFamily="34" charset="0"/>
              </a:rPr>
              <a:t>Lapouchnian</a:t>
            </a:r>
            <a:endParaRPr lang="en-CA" b="1" dirty="0">
              <a:latin typeface="Calibri Light" panose="020F0302020204030204" pitchFamily="34" charset="0"/>
              <a:cs typeface="Calibri Light" panose="020F0302020204030204" pitchFamily="34" charset="0"/>
            </a:endParaRPr>
          </a:p>
          <a:p>
            <a:pPr algn="ctr"/>
            <a:r>
              <a:rPr lang="en-CA" b="1" dirty="0">
                <a:latin typeface="Calibri Light" panose="020F0302020204030204" pitchFamily="34" charset="0"/>
                <a:cs typeface="Calibri Light" panose="020F0302020204030204" pitchFamily="34" charset="0"/>
              </a:rPr>
              <a:t>PhD </a:t>
            </a:r>
            <a:r>
              <a:rPr lang="en-CA" dirty="0" smtClean="0">
                <a:latin typeface="Calibri Light" panose="020F0302020204030204" pitchFamily="34" charset="0"/>
                <a:cs typeface="Calibri Light" panose="020F0302020204030204" pitchFamily="34" charset="0"/>
              </a:rPr>
              <a:t>(</a:t>
            </a:r>
            <a:r>
              <a:rPr lang="fr-CA" b="1" dirty="0"/>
              <a:t>informatique</a:t>
            </a:r>
            <a:r>
              <a:rPr lang="en-CA" dirty="0" smtClean="0">
                <a:latin typeface="Calibri Light" panose="020F0302020204030204" pitchFamily="34" charset="0"/>
                <a:cs typeface="Calibri Light" panose="020F0302020204030204" pitchFamily="34" charset="0"/>
              </a:rPr>
              <a:t>)</a:t>
            </a:r>
            <a:endParaRPr lang="en-CA" dirty="0">
              <a:latin typeface="Calibri Light" panose="020F0302020204030204" pitchFamily="34" charset="0"/>
              <a:cs typeface="Calibri Light" panose="020F03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698" y="1145813"/>
            <a:ext cx="1620000" cy="1620000"/>
          </a:xfrm>
          <a:prstGeom prst="ellipse">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85" y="1145813"/>
            <a:ext cx="1620000" cy="1620000"/>
          </a:xfrm>
          <a:prstGeom prst="ellipse">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9998" y="1123796"/>
            <a:ext cx="1620000" cy="1620000"/>
          </a:xfrm>
          <a:prstGeom prst="ellipse">
            <a:avLst/>
          </a:prstGeom>
        </p:spPr>
      </p:pic>
      <p:pic>
        <p:nvPicPr>
          <p:cNvPr id="14" name="Picture 13">
            <a:extLst>
              <a:ext uri="{FF2B5EF4-FFF2-40B4-BE49-F238E27FC236}">
                <a16:creationId xmlns:a16="http://schemas.microsoft.com/office/drawing/2014/main" id="{06D33D3D-4E83-4039-B247-C07AF3FF0DCB}"/>
              </a:ext>
            </a:extLst>
          </p:cNvPr>
          <p:cNvPicPr>
            <a:picLocks noChangeAspect="1"/>
          </p:cNvPicPr>
          <p:nvPr/>
        </p:nvPicPr>
        <p:blipFill rotWithShape="1">
          <a:blip r:embed="rId6">
            <a:extLst>
              <a:ext uri="{28A0092B-C50C-407E-A947-70E740481C1C}">
                <a14:useLocalDpi xmlns:a14="http://schemas.microsoft.com/office/drawing/2010/main" val="0"/>
              </a:ext>
            </a:extLst>
          </a:blip>
          <a:srcRect l="21669" t="21125" r="37516" b="39093"/>
          <a:stretch/>
        </p:blipFill>
        <p:spPr>
          <a:xfrm>
            <a:off x="9776516" y="3659248"/>
            <a:ext cx="1620000" cy="1620000"/>
          </a:xfrm>
          <a:prstGeom prst="ellipse">
            <a:avLst/>
          </a:prstGeom>
        </p:spPr>
      </p:pic>
      <p:pic>
        <p:nvPicPr>
          <p:cNvPr id="15" name="Picture 14">
            <a:extLst>
              <a:ext uri="{FF2B5EF4-FFF2-40B4-BE49-F238E27FC236}">
                <a16:creationId xmlns:a16="http://schemas.microsoft.com/office/drawing/2014/main" id="{B6C5F352-D120-4149-8165-8BEF0AEDD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8462" y="3612695"/>
            <a:ext cx="1762457" cy="1762457"/>
          </a:xfrm>
          <a:prstGeom prst="ellipse">
            <a:avLst/>
          </a:prstGeom>
        </p:spPr>
      </p:pic>
      <p:pic>
        <p:nvPicPr>
          <p:cNvPr id="19" name="Picture 18">
            <a:extLst>
              <a:ext uri="{FF2B5EF4-FFF2-40B4-BE49-F238E27FC236}">
                <a16:creationId xmlns:a16="http://schemas.microsoft.com/office/drawing/2014/main" id="{527B4AC8-4B63-41A6-A59D-042E262F4C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0487" y="3675372"/>
            <a:ext cx="1620000" cy="1620000"/>
          </a:xfrm>
          <a:prstGeom prst="ellipse">
            <a:avLst/>
          </a:prstGeom>
        </p:spPr>
      </p:pic>
      <p:pic>
        <p:nvPicPr>
          <p:cNvPr id="20" name="Picture 19">
            <a:extLst>
              <a:ext uri="{FF2B5EF4-FFF2-40B4-BE49-F238E27FC236}">
                <a16:creationId xmlns:a16="http://schemas.microsoft.com/office/drawing/2014/main" id="{540273FA-6F9A-4F3D-A6F7-91BAC2F442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36" y="3659248"/>
            <a:ext cx="1777799" cy="1777799"/>
          </a:xfrm>
          <a:prstGeom prst="ellipse">
            <a:avLst/>
          </a:prstGeom>
        </p:spPr>
      </p:pic>
      <p:sp>
        <p:nvSpPr>
          <p:cNvPr id="21" name="TextBox 20">
            <a:extLst>
              <a:ext uri="{FF2B5EF4-FFF2-40B4-BE49-F238E27FC236}">
                <a16:creationId xmlns:a16="http://schemas.microsoft.com/office/drawing/2014/main" id="{1EA0C75E-2E30-4BF6-872D-ACDD1C217435}"/>
              </a:ext>
            </a:extLst>
          </p:cNvPr>
          <p:cNvSpPr txBox="1"/>
          <p:nvPr/>
        </p:nvSpPr>
        <p:spPr>
          <a:xfrm>
            <a:off x="9396521" y="5451245"/>
            <a:ext cx="2306954" cy="1107996"/>
          </a:xfrm>
          <a:prstGeom prst="rect">
            <a:avLst/>
          </a:prstGeom>
          <a:noFill/>
        </p:spPr>
        <p:txBody>
          <a:bodyPr wrap="square" rtlCol="0">
            <a:spAutoFit/>
          </a:bodyPr>
          <a:lstStyle/>
          <a:p>
            <a:pPr algn="ctr"/>
            <a:r>
              <a:rPr lang="en-CA" b="1" dirty="0">
                <a:latin typeface="Calibri Light" panose="020F0302020204030204" pitchFamily="34" charset="0"/>
                <a:cs typeface="Calibri Light" panose="020F0302020204030204" pitchFamily="34" charset="0"/>
              </a:rPr>
              <a:t>Ciara </a:t>
            </a:r>
            <a:r>
              <a:rPr lang="en-CA" b="1" dirty="0" err="1">
                <a:latin typeface="Calibri Light" panose="020F0302020204030204" pitchFamily="34" charset="0"/>
                <a:cs typeface="Calibri Light" panose="020F0302020204030204" pitchFamily="34" charset="0"/>
              </a:rPr>
              <a:t>Zogheib</a:t>
            </a:r>
            <a:endParaRPr lang="en-CA" sz="1600" b="1" dirty="0">
              <a:latin typeface="Calibri Light" panose="020F0302020204030204" pitchFamily="34" charset="0"/>
              <a:cs typeface="Calibri Light" panose="020F0302020204030204" pitchFamily="34" charset="0"/>
            </a:endParaRPr>
          </a:p>
          <a:p>
            <a:pPr algn="ctr"/>
            <a:r>
              <a:rPr lang="fr-FR" sz="1600" dirty="0">
                <a:latin typeface="Calibri Light" panose="020F0302020204030204" pitchFamily="34" charset="0"/>
                <a:cs typeface="Calibri Light" panose="020F0302020204030204" pitchFamily="34" charset="0"/>
              </a:rPr>
              <a:t>Gestion des connaissances et de l’information</a:t>
            </a:r>
          </a:p>
        </p:txBody>
      </p:sp>
      <p:sp>
        <p:nvSpPr>
          <p:cNvPr id="22" name="TextBox 21">
            <a:extLst>
              <a:ext uri="{FF2B5EF4-FFF2-40B4-BE49-F238E27FC236}">
                <a16:creationId xmlns:a16="http://schemas.microsoft.com/office/drawing/2014/main" id="{265D6FBD-4C07-43AC-8AEA-D6773B0C4F68}"/>
              </a:ext>
            </a:extLst>
          </p:cNvPr>
          <p:cNvSpPr txBox="1"/>
          <p:nvPr/>
        </p:nvSpPr>
        <p:spPr>
          <a:xfrm>
            <a:off x="3425166" y="5416090"/>
            <a:ext cx="2510642" cy="1107996"/>
          </a:xfrm>
          <a:prstGeom prst="rect">
            <a:avLst/>
          </a:prstGeom>
          <a:noFill/>
        </p:spPr>
        <p:txBody>
          <a:bodyPr wrap="square" rtlCol="0">
            <a:spAutoFit/>
          </a:bodyPr>
          <a:lstStyle/>
          <a:p>
            <a:pPr algn="ctr"/>
            <a:r>
              <a:rPr lang="en-CA" b="1" dirty="0">
                <a:latin typeface="Calibri Light" panose="020F0302020204030204" pitchFamily="34" charset="0"/>
                <a:cs typeface="Calibri Light" panose="020F0302020204030204" pitchFamily="34" charset="0"/>
              </a:rPr>
              <a:t>Lydia (</a:t>
            </a:r>
            <a:r>
              <a:rPr lang="en-CA" b="1" dirty="0" err="1">
                <a:latin typeface="Calibri Light" panose="020F0302020204030204" pitchFamily="34" charset="0"/>
                <a:cs typeface="Calibri Light" panose="020F0302020204030204" pitchFamily="34" charset="0"/>
              </a:rPr>
              <a:t>Youjing</a:t>
            </a:r>
            <a:r>
              <a:rPr lang="en-CA" b="1" dirty="0">
                <a:latin typeface="Calibri Light" panose="020F0302020204030204" pitchFamily="34" charset="0"/>
                <a:cs typeface="Calibri Light" panose="020F0302020204030204" pitchFamily="34" charset="0"/>
              </a:rPr>
              <a:t>) Li</a:t>
            </a:r>
          </a:p>
          <a:p>
            <a:pPr algn="ctr"/>
            <a:r>
              <a:rPr lang="fr-CA" sz="1600" dirty="0"/>
              <a:t>Sciences des données centrée sur l’humain et expérience des utilisateurs</a:t>
            </a:r>
          </a:p>
        </p:txBody>
      </p:sp>
      <p:sp>
        <p:nvSpPr>
          <p:cNvPr id="23" name="TextBox 22">
            <a:extLst>
              <a:ext uri="{FF2B5EF4-FFF2-40B4-BE49-F238E27FC236}">
                <a16:creationId xmlns:a16="http://schemas.microsoft.com/office/drawing/2014/main" id="{68A35B81-D17C-4769-A7B1-BFA56E1B124C}"/>
              </a:ext>
            </a:extLst>
          </p:cNvPr>
          <p:cNvSpPr txBox="1"/>
          <p:nvPr/>
        </p:nvSpPr>
        <p:spPr>
          <a:xfrm>
            <a:off x="282782" y="5451245"/>
            <a:ext cx="2245696" cy="861774"/>
          </a:xfrm>
          <a:prstGeom prst="rect">
            <a:avLst/>
          </a:prstGeom>
          <a:noFill/>
        </p:spPr>
        <p:txBody>
          <a:bodyPr wrap="square" rtlCol="0">
            <a:spAutoFit/>
          </a:bodyPr>
          <a:lstStyle/>
          <a:p>
            <a:pPr algn="ctr"/>
            <a:r>
              <a:rPr lang="en-CA" b="1" dirty="0">
                <a:latin typeface="Calibri Light" panose="020F0302020204030204" pitchFamily="34" charset="0"/>
                <a:cs typeface="Calibri Light" panose="020F0302020204030204" pitchFamily="34" charset="0"/>
              </a:rPr>
              <a:t>Mansi Jain</a:t>
            </a:r>
          </a:p>
          <a:p>
            <a:pPr algn="ctr"/>
            <a:r>
              <a:rPr lang="fr-FR" sz="1600" dirty="0">
                <a:latin typeface="Calibri Light" panose="020F0302020204030204" pitchFamily="34" charset="0"/>
                <a:cs typeface="Calibri Light" panose="020F0302020204030204" pitchFamily="34" charset="0"/>
              </a:rPr>
              <a:t>Sciences des données centrée </a:t>
            </a:r>
            <a:r>
              <a:rPr lang="fr-FR" sz="1600" dirty="0" err="1" smtClean="0">
                <a:latin typeface="Calibri Light" panose="020F0302020204030204" pitchFamily="34" charset="0"/>
                <a:cs typeface="Calibri Light" panose="020F0302020204030204" pitchFamily="34" charset="0"/>
              </a:rPr>
              <a:t>ur</a:t>
            </a:r>
            <a:r>
              <a:rPr lang="fr-FR" sz="1600" dirty="0" smtClean="0">
                <a:latin typeface="Calibri Light" panose="020F0302020204030204" pitchFamily="34" charset="0"/>
                <a:cs typeface="Calibri Light" panose="020F0302020204030204" pitchFamily="34" charset="0"/>
              </a:rPr>
              <a:t> </a:t>
            </a:r>
            <a:r>
              <a:rPr lang="fr-FR" sz="1600" dirty="0">
                <a:latin typeface="Calibri Light" panose="020F0302020204030204" pitchFamily="34" charset="0"/>
                <a:cs typeface="Calibri Light" panose="020F0302020204030204" pitchFamily="34" charset="0"/>
              </a:rPr>
              <a:t>l’humain</a:t>
            </a:r>
          </a:p>
        </p:txBody>
      </p:sp>
      <p:sp>
        <p:nvSpPr>
          <p:cNvPr id="24" name="TextBox 23">
            <a:extLst>
              <a:ext uri="{FF2B5EF4-FFF2-40B4-BE49-F238E27FC236}">
                <a16:creationId xmlns:a16="http://schemas.microsoft.com/office/drawing/2014/main" id="{5CBD37D0-D07E-4C0A-8959-8CC553E2562A}"/>
              </a:ext>
            </a:extLst>
          </p:cNvPr>
          <p:cNvSpPr txBox="1"/>
          <p:nvPr/>
        </p:nvSpPr>
        <p:spPr>
          <a:xfrm>
            <a:off x="6411555" y="5451035"/>
            <a:ext cx="2116108" cy="861774"/>
          </a:xfrm>
          <a:prstGeom prst="rect">
            <a:avLst/>
          </a:prstGeom>
          <a:noFill/>
        </p:spPr>
        <p:txBody>
          <a:bodyPr wrap="square" rtlCol="0">
            <a:spAutoFit/>
          </a:bodyPr>
          <a:lstStyle/>
          <a:p>
            <a:pPr algn="ctr"/>
            <a:r>
              <a:rPr lang="en-CA" b="1" dirty="0">
                <a:latin typeface="Calibri Light" panose="020F0302020204030204" pitchFamily="34" charset="0"/>
                <a:cs typeface="Calibri Light" panose="020F0302020204030204" pitchFamily="34" charset="0"/>
              </a:rPr>
              <a:t>Lydia </a:t>
            </a:r>
            <a:r>
              <a:rPr lang="en-CA" b="1" dirty="0" err="1">
                <a:latin typeface="Calibri Light" panose="020F0302020204030204" pitchFamily="34" charset="0"/>
                <a:cs typeface="Calibri Light" panose="020F0302020204030204" pitchFamily="34" charset="0"/>
              </a:rPr>
              <a:t>Jeong</a:t>
            </a:r>
            <a:endParaRPr lang="en-CA" b="1" dirty="0">
              <a:latin typeface="Calibri Light" panose="020F0302020204030204" pitchFamily="34" charset="0"/>
              <a:cs typeface="Calibri Light" panose="020F0302020204030204" pitchFamily="34" charset="0"/>
            </a:endParaRPr>
          </a:p>
          <a:p>
            <a:pPr algn="ctr"/>
            <a:r>
              <a:rPr lang="en-CA" sz="1600" dirty="0" err="1">
                <a:latin typeface="Calibri Light" panose="020F0302020204030204" pitchFamily="34" charset="0"/>
                <a:cs typeface="Calibri Light" panose="020F0302020204030204" pitchFamily="34" charset="0"/>
              </a:rPr>
              <a:t>Systèmes</a:t>
            </a:r>
            <a:r>
              <a:rPr lang="en-CA" sz="1600" dirty="0">
                <a:latin typeface="Calibri Light" panose="020F0302020204030204" pitchFamily="34" charset="0"/>
                <a:cs typeface="Calibri Light" panose="020F0302020204030204" pitchFamily="34" charset="0"/>
              </a:rPr>
              <a:t> </a:t>
            </a:r>
            <a:r>
              <a:rPr lang="en-CA" sz="1600" dirty="0" err="1">
                <a:latin typeface="Calibri Light" panose="020F0302020204030204" pitchFamily="34" charset="0"/>
                <a:cs typeface="Calibri Light" panose="020F0302020204030204" pitchFamily="34" charset="0"/>
              </a:rPr>
              <a:t>d’information</a:t>
            </a:r>
            <a:r>
              <a:rPr lang="en-CA" sz="1600" dirty="0">
                <a:latin typeface="Calibri Light" panose="020F0302020204030204" pitchFamily="34" charset="0"/>
                <a:cs typeface="Calibri Light" panose="020F0302020204030204" pitchFamily="34" charset="0"/>
              </a:rPr>
              <a:t> et conception</a:t>
            </a:r>
          </a:p>
        </p:txBody>
      </p:sp>
      <p:sp>
        <p:nvSpPr>
          <p:cNvPr id="25" name="TextBox 24">
            <a:extLst>
              <a:ext uri="{FF2B5EF4-FFF2-40B4-BE49-F238E27FC236}">
                <a16:creationId xmlns:a16="http://schemas.microsoft.com/office/drawing/2014/main" id="{364372E7-9AD4-4AD4-967B-069D845BC159}"/>
              </a:ext>
            </a:extLst>
          </p:cNvPr>
          <p:cNvSpPr txBox="1"/>
          <p:nvPr/>
        </p:nvSpPr>
        <p:spPr>
          <a:xfrm>
            <a:off x="3293908" y="2933173"/>
            <a:ext cx="2537577" cy="646331"/>
          </a:xfrm>
          <a:prstGeom prst="rect">
            <a:avLst/>
          </a:prstGeom>
          <a:noFill/>
        </p:spPr>
        <p:txBody>
          <a:bodyPr wrap="square" rtlCol="0">
            <a:spAutoFit/>
          </a:bodyPr>
          <a:lstStyle/>
          <a:p>
            <a:pPr algn="ctr"/>
            <a:r>
              <a:rPr lang="en-CA" b="1" dirty="0" err="1">
                <a:latin typeface="Calibri Light" panose="020F0302020204030204" pitchFamily="34" charset="0"/>
                <a:cs typeface="Calibri Light" panose="020F0302020204030204" pitchFamily="34" charset="0"/>
              </a:rPr>
              <a:t>Mitra</a:t>
            </a:r>
            <a:r>
              <a:rPr lang="en-CA" b="1" dirty="0">
                <a:latin typeface="Calibri Light" panose="020F0302020204030204" pitchFamily="34" charset="0"/>
                <a:cs typeface="Calibri Light" panose="020F0302020204030204" pitchFamily="34" charset="0"/>
              </a:rPr>
              <a:t> </a:t>
            </a:r>
            <a:r>
              <a:rPr lang="en-CA" b="1" dirty="0" err="1">
                <a:latin typeface="Calibri Light" panose="020F0302020204030204" pitchFamily="34" charset="0"/>
                <a:cs typeface="Calibri Light" panose="020F0302020204030204" pitchFamily="34" charset="0"/>
              </a:rPr>
              <a:t>Danesh</a:t>
            </a:r>
            <a:endParaRPr lang="en-CA" b="1" dirty="0">
              <a:latin typeface="Calibri Light" panose="020F0302020204030204" pitchFamily="34" charset="0"/>
              <a:cs typeface="Calibri Light" panose="020F0302020204030204" pitchFamily="34" charset="0"/>
            </a:endParaRPr>
          </a:p>
          <a:p>
            <a:pPr algn="ctr"/>
            <a:r>
              <a:rPr lang="en-CA" b="1" dirty="0">
                <a:latin typeface="Calibri Light" panose="020F0302020204030204" pitchFamily="34" charset="0"/>
                <a:cs typeface="Calibri Light" panose="020F0302020204030204" pitchFamily="34" charset="0"/>
              </a:rPr>
              <a:t>PhD (</a:t>
            </a:r>
            <a:r>
              <a:rPr lang="en-CA" b="1" dirty="0" err="1">
                <a:latin typeface="Calibri Light" panose="020F0302020204030204" pitchFamily="34" charset="0"/>
                <a:cs typeface="Calibri Light" panose="020F0302020204030204" pitchFamily="34" charset="0"/>
              </a:rPr>
              <a:t>ingénierie</a:t>
            </a:r>
            <a:r>
              <a:rPr lang="en-CA" b="1" dirty="0">
                <a:latin typeface="Calibri Light" panose="020F0302020204030204" pitchFamily="34" charset="0"/>
                <a:cs typeface="Calibri Light" panose="020F0302020204030204" pitchFamily="34" charset="0"/>
              </a:rPr>
              <a:t>)</a:t>
            </a:r>
          </a:p>
        </p:txBody>
      </p:sp>
      <p:pic>
        <p:nvPicPr>
          <p:cNvPr id="5" name="Picture 4"/>
          <p:cNvPicPr>
            <a:picLocks noChangeAspect="1"/>
          </p:cNvPicPr>
          <p:nvPr/>
        </p:nvPicPr>
        <p:blipFill>
          <a:blip r:embed="rId10"/>
          <a:stretch>
            <a:fillRect/>
          </a:stretch>
        </p:blipFill>
        <p:spPr>
          <a:xfrm>
            <a:off x="3562396" y="930969"/>
            <a:ext cx="2000602" cy="2005654"/>
          </a:xfrm>
          <a:prstGeom prst="ellipse">
            <a:avLst/>
          </a:prstGeom>
          <a:ln>
            <a:noFill/>
          </a:ln>
          <a:effectLst>
            <a:softEdge rad="112500"/>
          </a:effectLst>
        </p:spPr>
      </p:pic>
    </p:spTree>
    <p:extLst>
      <p:ext uri="{BB962C8B-B14F-4D97-AF65-F5344CB8AC3E}">
        <p14:creationId xmlns:p14="http://schemas.microsoft.com/office/powerpoint/2010/main" val="2566846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rrow: Right 44">
            <a:extLst>
              <a:ext uri="{FF2B5EF4-FFF2-40B4-BE49-F238E27FC236}">
                <a16:creationId xmlns:a16="http://schemas.microsoft.com/office/drawing/2014/main" id="{8A56EDC8-3ACE-4884-AFF6-0ACDB84AAAE4}"/>
              </a:ext>
            </a:extLst>
          </p:cNvPr>
          <p:cNvSpPr/>
          <p:nvPr>
            <p:custDataLst>
              <p:tags r:id="rId1"/>
            </p:custDataLst>
          </p:nvPr>
        </p:nvSpPr>
        <p:spPr>
          <a:xfrm>
            <a:off x="2622550" y="2627313"/>
            <a:ext cx="427038" cy="277812"/>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7493A9C3-AF6B-4EC2-BA75-0E6B7E52DE5C}"/>
              </a:ext>
            </a:extLst>
          </p:cNvPr>
          <p:cNvSpPr/>
          <p:nvPr>
            <p:custDataLst>
              <p:tags r:id="rId2"/>
            </p:custDataLst>
          </p:nvPr>
        </p:nvSpPr>
        <p:spPr>
          <a:xfrm>
            <a:off x="1101725" y="2403475"/>
            <a:ext cx="1425575" cy="785813"/>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white"/>
                </a:solidFill>
                <a:effectLst/>
                <a:uLnTx/>
                <a:uFillTx/>
                <a:latin typeface="Calibri" panose="020F0502020204030204"/>
                <a:ea typeface="+mn-ea"/>
                <a:cs typeface="+mn-cs"/>
              </a:rPr>
              <a:t>Exigences des  clients</a:t>
            </a:r>
          </a:p>
        </p:txBody>
      </p:sp>
      <p:sp>
        <p:nvSpPr>
          <p:cNvPr id="47" name="Arrow: Right 46">
            <a:extLst>
              <a:ext uri="{FF2B5EF4-FFF2-40B4-BE49-F238E27FC236}">
                <a16:creationId xmlns:a16="http://schemas.microsoft.com/office/drawing/2014/main" id="{E40EEA1A-EF80-4A32-99CF-CE82C1464890}"/>
              </a:ext>
            </a:extLst>
          </p:cNvPr>
          <p:cNvSpPr/>
          <p:nvPr>
            <p:custDataLst>
              <p:tags r:id="rId3"/>
            </p:custDataLst>
          </p:nvPr>
        </p:nvSpPr>
        <p:spPr>
          <a:xfrm rot="2494705">
            <a:off x="4576763" y="3213100"/>
            <a:ext cx="427037" cy="279400"/>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F508CEAD-82E6-4769-8DAD-17666003B7B0}"/>
              </a:ext>
            </a:extLst>
          </p:cNvPr>
          <p:cNvSpPr/>
          <p:nvPr>
            <p:custDataLst>
              <p:tags r:id="rId4"/>
            </p:custDataLst>
          </p:nvPr>
        </p:nvSpPr>
        <p:spPr>
          <a:xfrm>
            <a:off x="3144838" y="2403475"/>
            <a:ext cx="1423987" cy="785813"/>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err="1">
                <a:ln>
                  <a:noFill/>
                </a:ln>
                <a:solidFill>
                  <a:prstClr val="white"/>
                </a:solidFill>
                <a:effectLst/>
                <a:uLnTx/>
                <a:uFillTx/>
                <a:latin typeface="Calibri" panose="020F0502020204030204"/>
                <a:ea typeface="+mn-ea"/>
                <a:cs typeface="+mn-cs"/>
              </a:rPr>
              <a:t>Développement</a:t>
            </a:r>
            <a:r>
              <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rPr>
              <a:t> local</a:t>
            </a:r>
          </a:p>
        </p:txBody>
      </p:sp>
      <p:sp>
        <p:nvSpPr>
          <p:cNvPr id="50" name="Arrow: Right 49">
            <a:extLst>
              <a:ext uri="{FF2B5EF4-FFF2-40B4-BE49-F238E27FC236}">
                <a16:creationId xmlns:a16="http://schemas.microsoft.com/office/drawing/2014/main" id="{7795EC0E-1B60-47AC-AF72-129BF010A136}"/>
              </a:ext>
            </a:extLst>
          </p:cNvPr>
          <p:cNvSpPr/>
          <p:nvPr>
            <p:custDataLst>
              <p:tags r:id="rId5"/>
            </p:custDataLst>
          </p:nvPr>
        </p:nvSpPr>
        <p:spPr>
          <a:xfrm rot="2234033">
            <a:off x="6507163" y="2270125"/>
            <a:ext cx="427037" cy="279400"/>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rrow: Right 51">
            <a:extLst>
              <a:ext uri="{FF2B5EF4-FFF2-40B4-BE49-F238E27FC236}">
                <a16:creationId xmlns:a16="http://schemas.microsoft.com/office/drawing/2014/main" id="{79B2D093-7E4A-4043-886A-134D84D68D92}"/>
              </a:ext>
            </a:extLst>
          </p:cNvPr>
          <p:cNvSpPr/>
          <p:nvPr>
            <p:custDataLst>
              <p:tags r:id="rId6"/>
            </p:custDataLst>
          </p:nvPr>
        </p:nvSpPr>
        <p:spPr>
          <a:xfrm rot="19172591">
            <a:off x="4575175" y="2128838"/>
            <a:ext cx="427038" cy="277812"/>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rrow: Right 52">
            <a:extLst>
              <a:ext uri="{FF2B5EF4-FFF2-40B4-BE49-F238E27FC236}">
                <a16:creationId xmlns:a16="http://schemas.microsoft.com/office/drawing/2014/main" id="{75A38155-A456-4388-8F4D-8C154A585275}"/>
              </a:ext>
            </a:extLst>
          </p:cNvPr>
          <p:cNvSpPr/>
          <p:nvPr>
            <p:custDataLst>
              <p:tags r:id="rId7"/>
            </p:custDataLst>
          </p:nvPr>
        </p:nvSpPr>
        <p:spPr>
          <a:xfrm rot="19318264">
            <a:off x="8658225" y="2106613"/>
            <a:ext cx="425450" cy="277812"/>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999DD919-5550-45A0-9149-7A93AAA29F84}"/>
              </a:ext>
            </a:extLst>
          </p:cNvPr>
          <p:cNvSpPr/>
          <p:nvPr>
            <p:custDataLst>
              <p:tags r:id="rId8"/>
            </p:custDataLst>
          </p:nvPr>
        </p:nvSpPr>
        <p:spPr>
          <a:xfrm>
            <a:off x="7121525" y="2403475"/>
            <a:ext cx="1425575" cy="785813"/>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rPr>
              <a:t>Charger le </a:t>
            </a:r>
            <a:r>
              <a:rPr kumimoji="0" lang="en-CA" sz="1200" b="0" i="0" u="none" strike="noStrike" kern="1200" cap="none" spc="0" normalizeH="0" baseline="0" noProof="0" dirty="0" err="1">
                <a:ln>
                  <a:noFill/>
                </a:ln>
                <a:solidFill>
                  <a:prstClr val="white"/>
                </a:solidFill>
                <a:effectLst/>
                <a:uLnTx/>
                <a:uFillTx/>
                <a:latin typeface="Calibri" panose="020F0502020204030204"/>
                <a:ea typeface="+mn-ea"/>
                <a:cs typeface="+mn-cs"/>
              </a:rPr>
              <a:t>conteneurs</a:t>
            </a:r>
            <a:endPar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Arrow: Right 55">
            <a:extLst>
              <a:ext uri="{FF2B5EF4-FFF2-40B4-BE49-F238E27FC236}">
                <a16:creationId xmlns:a16="http://schemas.microsoft.com/office/drawing/2014/main" id="{47BCCFC0-EF58-4C5C-B982-7B4CB2A0E83F}"/>
              </a:ext>
            </a:extLst>
          </p:cNvPr>
          <p:cNvSpPr/>
          <p:nvPr>
            <p:custDataLst>
              <p:tags r:id="rId9"/>
            </p:custDataLst>
          </p:nvPr>
        </p:nvSpPr>
        <p:spPr>
          <a:xfrm rot="2494705">
            <a:off x="8686800" y="3213100"/>
            <a:ext cx="425450" cy="279400"/>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Arrow: Right 57">
            <a:extLst>
              <a:ext uri="{FF2B5EF4-FFF2-40B4-BE49-F238E27FC236}">
                <a16:creationId xmlns:a16="http://schemas.microsoft.com/office/drawing/2014/main" id="{28BB9A46-7058-4B27-A890-FF0AC7293019}"/>
              </a:ext>
            </a:extLst>
          </p:cNvPr>
          <p:cNvSpPr/>
          <p:nvPr>
            <p:custDataLst>
              <p:tags r:id="rId10"/>
            </p:custDataLst>
          </p:nvPr>
        </p:nvSpPr>
        <p:spPr>
          <a:xfrm rot="16200000">
            <a:off x="9650413" y="2755900"/>
            <a:ext cx="427037" cy="277813"/>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Arrow: Up-Down 58">
            <a:extLst>
              <a:ext uri="{FF2B5EF4-FFF2-40B4-BE49-F238E27FC236}">
                <a16:creationId xmlns:a16="http://schemas.microsoft.com/office/drawing/2014/main" id="{6557B44D-036B-49A2-AF24-098F59E38653}"/>
              </a:ext>
            </a:extLst>
          </p:cNvPr>
          <p:cNvSpPr/>
          <p:nvPr>
            <p:custDataLst>
              <p:tags r:id="rId11"/>
            </p:custDataLst>
          </p:nvPr>
        </p:nvSpPr>
        <p:spPr>
          <a:xfrm>
            <a:off x="5562600" y="2581275"/>
            <a:ext cx="300038" cy="560388"/>
          </a:xfrm>
          <a:prstGeom prst="up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589" name="Picture 8">
            <a:extLst>
              <a:ext uri="{FF2B5EF4-FFF2-40B4-BE49-F238E27FC236}">
                <a16:creationId xmlns:a16="http://schemas.microsoft.com/office/drawing/2014/main" id="{F92B27E0-C15A-4E51-BA75-2F4C82EDCCB6}"/>
              </a:ext>
            </a:extLst>
          </p:cNvPr>
          <p:cNvPicPr>
            <a:picLocks noChangeAspect="1" noChangeArrowheads="1"/>
          </p:cNvPicPr>
          <p:nvPr>
            <p:custDataLst>
              <p:tags r:id="rId12"/>
            </p:custDataLst>
          </p:nvPr>
        </p:nvPicPr>
        <p:blipFill>
          <a:blip r:embed="rId46">
            <a:extLst>
              <a:ext uri="{28A0092B-C50C-407E-A947-70E740481C1C}">
                <a14:useLocalDpi xmlns:a14="http://schemas.microsoft.com/office/drawing/2010/main" val="0"/>
              </a:ext>
            </a:extLst>
          </a:blip>
          <a:srcRect/>
          <a:stretch>
            <a:fillRect/>
          </a:stretch>
        </p:blipFill>
        <p:spPr bwMode="auto">
          <a:xfrm>
            <a:off x="3302000" y="77788"/>
            <a:ext cx="10287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4">
            <a:extLst>
              <a:ext uri="{FF2B5EF4-FFF2-40B4-BE49-F238E27FC236}">
                <a16:creationId xmlns:a16="http://schemas.microsoft.com/office/drawing/2014/main" id="{C944EA3D-8B5F-41E3-9472-595DE17CD914}"/>
              </a:ext>
            </a:extLst>
          </p:cNvPr>
          <p:cNvPicPr>
            <a:picLocks noChangeAspect="1" noChangeArrowheads="1"/>
          </p:cNvPicPr>
          <p:nvPr>
            <p:custDataLst>
              <p:tags r:id="rId13"/>
            </p:custDataLst>
          </p:nvPr>
        </p:nvPicPr>
        <p:blipFill>
          <a:blip r:embed="rId47">
            <a:extLst>
              <a:ext uri="{28A0092B-C50C-407E-A947-70E740481C1C}">
                <a14:useLocalDpi xmlns:a14="http://schemas.microsoft.com/office/drawing/2010/main" val="0"/>
              </a:ext>
            </a:extLst>
          </a:blip>
          <a:srcRect/>
          <a:stretch>
            <a:fillRect/>
          </a:stretch>
        </p:blipFill>
        <p:spPr bwMode="auto">
          <a:xfrm>
            <a:off x="3554413" y="3241675"/>
            <a:ext cx="78898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23">
            <a:extLst>
              <a:ext uri="{FF2B5EF4-FFF2-40B4-BE49-F238E27FC236}">
                <a16:creationId xmlns:a16="http://schemas.microsoft.com/office/drawing/2014/main" id="{2E8A41B4-0881-471D-8C05-45C02554C7B6}"/>
              </a:ext>
            </a:extLst>
          </p:cNvPr>
          <p:cNvPicPr>
            <a:picLocks noChangeAspect="1" noChangeArrowheads="1"/>
          </p:cNvPicPr>
          <p:nvPr>
            <p:custDataLst>
              <p:tags r:id="rId14"/>
            </p:custDataLst>
          </p:nvPr>
        </p:nvPicPr>
        <p:blipFill>
          <a:blip r:embed="rId48">
            <a:extLst>
              <a:ext uri="{28A0092B-C50C-407E-A947-70E740481C1C}">
                <a14:useLocalDpi xmlns:a14="http://schemas.microsoft.com/office/drawing/2010/main" val="0"/>
              </a:ext>
            </a:extLst>
          </a:blip>
          <a:srcRect/>
          <a:stretch>
            <a:fillRect/>
          </a:stretch>
        </p:blipFill>
        <p:spPr bwMode="auto">
          <a:xfrm>
            <a:off x="3303588" y="452438"/>
            <a:ext cx="10271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24">
            <a:extLst>
              <a:ext uri="{FF2B5EF4-FFF2-40B4-BE49-F238E27FC236}">
                <a16:creationId xmlns:a16="http://schemas.microsoft.com/office/drawing/2014/main" id="{21A39A83-CDBA-40D8-972C-63347DFA842C}"/>
              </a:ext>
            </a:extLst>
          </p:cNvPr>
          <p:cNvPicPr>
            <a:picLocks noChangeAspect="1" noChangeArrowheads="1"/>
          </p:cNvPicPr>
          <p:nvPr>
            <p:custDataLst>
              <p:tags r:id="rId15"/>
            </p:custDataLst>
          </p:nvPr>
        </p:nvPicPr>
        <p:blipFill>
          <a:blip r:embed="rId49">
            <a:extLst>
              <a:ext uri="{28A0092B-C50C-407E-A947-70E740481C1C}">
                <a14:useLocalDpi xmlns:a14="http://schemas.microsoft.com/office/drawing/2010/main" val="0"/>
              </a:ext>
            </a:extLst>
          </a:blip>
          <a:srcRect/>
          <a:stretch>
            <a:fillRect/>
          </a:stretch>
        </p:blipFill>
        <p:spPr bwMode="auto">
          <a:xfrm>
            <a:off x="3630613" y="1308100"/>
            <a:ext cx="4794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25">
            <a:extLst>
              <a:ext uri="{FF2B5EF4-FFF2-40B4-BE49-F238E27FC236}">
                <a16:creationId xmlns:a16="http://schemas.microsoft.com/office/drawing/2014/main" id="{D21D5F42-7847-4224-8CB4-30EEE36946D0}"/>
              </a:ext>
            </a:extLst>
          </p:cNvPr>
          <p:cNvPicPr>
            <a:picLocks noChangeAspect="1" noChangeArrowheads="1"/>
          </p:cNvPicPr>
          <p:nvPr>
            <p:custDataLst>
              <p:tags r:id="rId16"/>
            </p:custDataLst>
          </p:nvPr>
        </p:nvPicPr>
        <p:blipFill>
          <a:blip r:embed="rId50">
            <a:extLst>
              <a:ext uri="{28A0092B-C50C-407E-A947-70E740481C1C}">
                <a14:useLocalDpi xmlns:a14="http://schemas.microsoft.com/office/drawing/2010/main" val="0"/>
              </a:ext>
            </a:extLst>
          </a:blip>
          <a:srcRect/>
          <a:stretch>
            <a:fillRect/>
          </a:stretch>
        </p:blipFill>
        <p:spPr bwMode="auto">
          <a:xfrm>
            <a:off x="3224213" y="4195763"/>
            <a:ext cx="14509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26">
            <a:extLst>
              <a:ext uri="{FF2B5EF4-FFF2-40B4-BE49-F238E27FC236}">
                <a16:creationId xmlns:a16="http://schemas.microsoft.com/office/drawing/2014/main" id="{D49B8255-BEC0-4AB3-B947-3A048CA60BE7}"/>
              </a:ext>
            </a:extLst>
          </p:cNvPr>
          <p:cNvPicPr>
            <a:picLocks noChangeAspect="1" noChangeArrowheads="1"/>
          </p:cNvPicPr>
          <p:nvPr>
            <p:custDataLst>
              <p:tags r:id="rId17"/>
            </p:custDataLst>
          </p:nvPr>
        </p:nvPicPr>
        <p:blipFill>
          <a:blip r:embed="rId51">
            <a:extLst>
              <a:ext uri="{28A0092B-C50C-407E-A947-70E740481C1C}">
                <a14:useLocalDpi xmlns:a14="http://schemas.microsoft.com/office/drawing/2010/main" val="0"/>
              </a:ext>
            </a:extLst>
          </a:blip>
          <a:srcRect/>
          <a:stretch>
            <a:fillRect/>
          </a:stretch>
        </p:blipFill>
        <p:spPr bwMode="auto">
          <a:xfrm>
            <a:off x="3441700" y="4621213"/>
            <a:ext cx="9318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7">
            <a:extLst>
              <a:ext uri="{FF2B5EF4-FFF2-40B4-BE49-F238E27FC236}">
                <a16:creationId xmlns:a16="http://schemas.microsoft.com/office/drawing/2014/main" id="{9E384574-0B81-47B5-AB08-BD81DB0D6BA3}"/>
              </a:ext>
            </a:extLst>
          </p:cNvPr>
          <p:cNvPicPr>
            <a:picLocks noChangeAspect="1" noChangeArrowheads="1"/>
          </p:cNvPicPr>
          <p:nvPr>
            <p:custDataLst>
              <p:tags r:id="rId18"/>
            </p:custDataLst>
          </p:nvPr>
        </p:nvPicPr>
        <p:blipFill>
          <a:blip r:embed="rId52">
            <a:extLst>
              <a:ext uri="{28A0092B-C50C-407E-A947-70E740481C1C}">
                <a14:useLocalDpi xmlns:a14="http://schemas.microsoft.com/office/drawing/2010/main" val="0"/>
              </a:ext>
            </a:extLst>
          </a:blip>
          <a:srcRect/>
          <a:stretch>
            <a:fillRect/>
          </a:stretch>
        </p:blipFill>
        <p:spPr bwMode="auto">
          <a:xfrm>
            <a:off x="3411538" y="5000625"/>
            <a:ext cx="93186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9">
            <a:extLst>
              <a:ext uri="{FF2B5EF4-FFF2-40B4-BE49-F238E27FC236}">
                <a16:creationId xmlns:a16="http://schemas.microsoft.com/office/drawing/2014/main" id="{9FA3B690-71BF-473E-88C2-6AD8AA39F74E}"/>
              </a:ext>
            </a:extLst>
          </p:cNvPr>
          <p:cNvPicPr>
            <a:picLocks noChangeAspect="1" noChangeArrowheads="1"/>
          </p:cNvPicPr>
          <p:nvPr>
            <p:custDataLst>
              <p:tags r:id="rId19"/>
            </p:custDataLst>
          </p:nvPr>
        </p:nvPicPr>
        <p:blipFill>
          <a:blip r:embed="rId53">
            <a:extLst>
              <a:ext uri="{28A0092B-C50C-407E-A947-70E740481C1C}">
                <a14:useLocalDpi xmlns:a14="http://schemas.microsoft.com/office/drawing/2010/main" val="0"/>
              </a:ext>
            </a:extLst>
          </a:blip>
          <a:srcRect/>
          <a:stretch>
            <a:fillRect/>
          </a:stretch>
        </p:blipFill>
        <p:spPr bwMode="auto">
          <a:xfrm>
            <a:off x="3386138" y="5484813"/>
            <a:ext cx="889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30">
            <a:extLst>
              <a:ext uri="{FF2B5EF4-FFF2-40B4-BE49-F238E27FC236}">
                <a16:creationId xmlns:a16="http://schemas.microsoft.com/office/drawing/2014/main" id="{E84D8DB9-50B9-46B1-8FF0-58511FB92A49}"/>
              </a:ext>
            </a:extLst>
          </p:cNvPr>
          <p:cNvPicPr>
            <a:picLocks noChangeAspect="1" noChangeArrowheads="1"/>
          </p:cNvPicPr>
          <p:nvPr>
            <p:custDataLst>
              <p:tags r:id="rId20"/>
            </p:custDataLst>
          </p:nvPr>
        </p:nvPicPr>
        <p:blipFill>
          <a:blip r:embed="rId54">
            <a:extLst>
              <a:ext uri="{28A0092B-C50C-407E-A947-70E740481C1C}">
                <a14:useLocalDpi xmlns:a14="http://schemas.microsoft.com/office/drawing/2010/main" val="0"/>
              </a:ext>
            </a:extLst>
          </a:blip>
          <a:srcRect/>
          <a:stretch>
            <a:fillRect/>
          </a:stretch>
        </p:blipFill>
        <p:spPr bwMode="auto">
          <a:xfrm>
            <a:off x="3248025" y="5888038"/>
            <a:ext cx="12128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33">
            <a:extLst>
              <a:ext uri="{FF2B5EF4-FFF2-40B4-BE49-F238E27FC236}">
                <a16:creationId xmlns:a16="http://schemas.microsoft.com/office/drawing/2014/main" id="{6D4B2A87-BBA5-493B-96EB-3D80889D4DC3}"/>
              </a:ext>
            </a:extLst>
          </p:cNvPr>
          <p:cNvPicPr>
            <a:picLocks noChangeAspect="1" noChangeArrowheads="1"/>
          </p:cNvPicPr>
          <p:nvPr>
            <p:custDataLst>
              <p:tags r:id="rId21"/>
            </p:custDataLst>
          </p:nvPr>
        </p:nvPicPr>
        <p:blipFill>
          <a:blip r:embed="rId55">
            <a:extLst>
              <a:ext uri="{28A0092B-C50C-407E-A947-70E740481C1C}">
                <a14:useLocalDpi xmlns:a14="http://schemas.microsoft.com/office/drawing/2010/main" val="0"/>
              </a:ext>
            </a:extLst>
          </a:blip>
          <a:srcRect/>
          <a:stretch>
            <a:fillRect/>
          </a:stretch>
        </p:blipFill>
        <p:spPr bwMode="auto">
          <a:xfrm>
            <a:off x="3406775" y="1828800"/>
            <a:ext cx="89376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34">
            <a:extLst>
              <a:ext uri="{FF2B5EF4-FFF2-40B4-BE49-F238E27FC236}">
                <a16:creationId xmlns:a16="http://schemas.microsoft.com/office/drawing/2014/main" id="{37A2F177-1AA3-4296-90A7-A04A291EBBBC}"/>
              </a:ext>
            </a:extLst>
          </p:cNvPr>
          <p:cNvPicPr>
            <a:picLocks noChangeAspect="1" noChangeArrowheads="1"/>
          </p:cNvPicPr>
          <p:nvPr>
            <p:custDataLst>
              <p:tags r:id="rId22"/>
            </p:custDataLst>
          </p:nvPr>
        </p:nvPicPr>
        <p:blipFill>
          <a:blip r:embed="rId56">
            <a:extLst>
              <a:ext uri="{28A0092B-C50C-407E-A947-70E740481C1C}">
                <a14:useLocalDpi xmlns:a14="http://schemas.microsoft.com/office/drawing/2010/main" val="0"/>
              </a:ext>
            </a:extLst>
          </a:blip>
          <a:srcRect/>
          <a:stretch>
            <a:fillRect/>
          </a:stretch>
        </p:blipFill>
        <p:spPr bwMode="auto">
          <a:xfrm>
            <a:off x="5381625" y="4124325"/>
            <a:ext cx="72231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36">
            <a:extLst>
              <a:ext uri="{FF2B5EF4-FFF2-40B4-BE49-F238E27FC236}">
                <a16:creationId xmlns:a16="http://schemas.microsoft.com/office/drawing/2014/main" id="{4FF97B2D-9EF0-48C9-83ED-DBAD4458B8ED}"/>
              </a:ext>
            </a:extLst>
          </p:cNvPr>
          <p:cNvPicPr>
            <a:picLocks noChangeAspect="1" noChangeArrowheads="1"/>
          </p:cNvPicPr>
          <p:nvPr>
            <p:custDataLst>
              <p:tags r:id="rId23"/>
            </p:custDataLst>
          </p:nvPr>
        </p:nvPicPr>
        <p:blipFill>
          <a:blip r:embed="rId57">
            <a:extLst>
              <a:ext uri="{28A0092B-C50C-407E-A947-70E740481C1C}">
                <a14:useLocalDpi xmlns:a14="http://schemas.microsoft.com/office/drawing/2010/main" val="0"/>
              </a:ext>
            </a:extLst>
          </a:blip>
          <a:srcRect/>
          <a:stretch>
            <a:fillRect/>
          </a:stretch>
        </p:blipFill>
        <p:spPr bwMode="auto">
          <a:xfrm>
            <a:off x="5221288" y="5164138"/>
            <a:ext cx="1063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37">
            <a:extLst>
              <a:ext uri="{FF2B5EF4-FFF2-40B4-BE49-F238E27FC236}">
                <a16:creationId xmlns:a16="http://schemas.microsoft.com/office/drawing/2014/main" id="{728E16A3-F00B-4066-9F70-7A432A1FBD86}"/>
              </a:ext>
            </a:extLst>
          </p:cNvPr>
          <p:cNvPicPr>
            <a:picLocks noChangeAspect="1" noChangeArrowheads="1"/>
          </p:cNvPicPr>
          <p:nvPr>
            <p:custDataLst>
              <p:tags r:id="rId24"/>
            </p:custDataLst>
          </p:nvPr>
        </p:nvPicPr>
        <p:blipFill>
          <a:blip r:embed="rId58">
            <a:extLst>
              <a:ext uri="{28A0092B-C50C-407E-A947-70E740481C1C}">
                <a14:useLocalDpi xmlns:a14="http://schemas.microsoft.com/office/drawing/2010/main" val="0"/>
              </a:ext>
            </a:extLst>
          </a:blip>
          <a:srcRect/>
          <a:stretch>
            <a:fillRect/>
          </a:stretch>
        </p:blipFill>
        <p:spPr bwMode="auto">
          <a:xfrm>
            <a:off x="7231063" y="3235325"/>
            <a:ext cx="1262062"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38">
            <a:extLst>
              <a:ext uri="{FF2B5EF4-FFF2-40B4-BE49-F238E27FC236}">
                <a16:creationId xmlns:a16="http://schemas.microsoft.com/office/drawing/2014/main" id="{4DB46AC0-04BF-4D63-80B5-B23856E85280}"/>
              </a:ext>
            </a:extLst>
          </p:cNvPr>
          <p:cNvPicPr>
            <a:picLocks noChangeAspect="1" noChangeArrowheads="1"/>
          </p:cNvPicPr>
          <p:nvPr>
            <p:custDataLst>
              <p:tags r:id="rId25"/>
            </p:custDataLst>
          </p:nvPr>
        </p:nvPicPr>
        <p:blipFill>
          <a:blip r:embed="rId59">
            <a:extLst>
              <a:ext uri="{28A0092B-C50C-407E-A947-70E740481C1C}">
                <a14:useLocalDpi xmlns:a14="http://schemas.microsoft.com/office/drawing/2010/main" val="0"/>
              </a:ext>
            </a:extLst>
          </a:blip>
          <a:srcRect/>
          <a:stretch>
            <a:fillRect/>
          </a:stretch>
        </p:blipFill>
        <p:spPr bwMode="auto">
          <a:xfrm>
            <a:off x="9183688" y="4200525"/>
            <a:ext cx="1344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39">
            <a:extLst>
              <a:ext uri="{FF2B5EF4-FFF2-40B4-BE49-F238E27FC236}">
                <a16:creationId xmlns:a16="http://schemas.microsoft.com/office/drawing/2014/main" id="{908B80D4-1184-442C-8091-A3C8B5B57CEC}"/>
              </a:ext>
            </a:extLst>
          </p:cNvPr>
          <p:cNvPicPr>
            <a:picLocks noChangeAspect="1" noChangeArrowheads="1"/>
          </p:cNvPicPr>
          <p:nvPr>
            <p:custDataLst>
              <p:tags r:id="rId26"/>
            </p:custDataLst>
          </p:nvPr>
        </p:nvPicPr>
        <p:blipFill>
          <a:blip r:embed="rId60">
            <a:extLst>
              <a:ext uri="{28A0092B-C50C-407E-A947-70E740481C1C}">
                <a14:useLocalDpi xmlns:a14="http://schemas.microsoft.com/office/drawing/2010/main" val="0"/>
              </a:ext>
            </a:extLst>
          </a:blip>
          <a:srcRect/>
          <a:stretch>
            <a:fillRect/>
          </a:stretch>
        </p:blipFill>
        <p:spPr bwMode="auto">
          <a:xfrm>
            <a:off x="9197975" y="1125538"/>
            <a:ext cx="11207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40">
            <a:extLst>
              <a:ext uri="{FF2B5EF4-FFF2-40B4-BE49-F238E27FC236}">
                <a16:creationId xmlns:a16="http://schemas.microsoft.com/office/drawing/2014/main" id="{45A77417-1A35-451A-A16B-BA2E9D9EA124}"/>
              </a:ext>
            </a:extLst>
          </p:cNvPr>
          <p:cNvPicPr>
            <a:picLocks noChangeAspect="1" noChangeArrowheads="1"/>
          </p:cNvPicPr>
          <p:nvPr>
            <p:custDataLst>
              <p:tags r:id="rId27"/>
            </p:custDataLst>
          </p:nvPr>
        </p:nvPicPr>
        <p:blipFill>
          <a:blip r:embed="rId61">
            <a:extLst>
              <a:ext uri="{28A0092B-C50C-407E-A947-70E740481C1C}">
                <a14:useLocalDpi xmlns:a14="http://schemas.microsoft.com/office/drawing/2010/main" val="0"/>
              </a:ext>
            </a:extLst>
          </a:blip>
          <a:srcRect/>
          <a:stretch>
            <a:fillRect/>
          </a:stretch>
        </p:blipFill>
        <p:spPr bwMode="auto">
          <a:xfrm>
            <a:off x="9144000" y="693738"/>
            <a:ext cx="1397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59">
            <a:extLst>
              <a:ext uri="{FF2B5EF4-FFF2-40B4-BE49-F238E27FC236}">
                <a16:creationId xmlns:a16="http://schemas.microsoft.com/office/drawing/2014/main" id="{084707DE-45FE-4F23-8AE6-8C0288D3F742}"/>
              </a:ext>
            </a:extLst>
          </p:cNvPr>
          <p:cNvPicPr>
            <a:picLocks noChangeAspect="1" noChangeArrowheads="1"/>
          </p:cNvPicPr>
          <p:nvPr>
            <p:custDataLst>
              <p:tags r:id="rId28"/>
            </p:custDataLst>
          </p:nvPr>
        </p:nvPicPr>
        <p:blipFill>
          <a:blip r:embed="rId62">
            <a:extLst>
              <a:ext uri="{28A0092B-C50C-407E-A947-70E740481C1C}">
                <a14:useLocalDpi xmlns:a14="http://schemas.microsoft.com/office/drawing/2010/main" val="0"/>
              </a:ext>
            </a:extLst>
          </a:blip>
          <a:srcRect/>
          <a:stretch>
            <a:fillRect/>
          </a:stretch>
        </p:blipFill>
        <p:spPr bwMode="auto">
          <a:xfrm>
            <a:off x="3568700" y="3738563"/>
            <a:ext cx="6159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60">
            <a:extLst>
              <a:ext uri="{FF2B5EF4-FFF2-40B4-BE49-F238E27FC236}">
                <a16:creationId xmlns:a16="http://schemas.microsoft.com/office/drawing/2014/main" id="{5A0B7108-BE09-4521-AFAE-AF1D894BC1A7}"/>
              </a:ext>
            </a:extLst>
          </p:cNvPr>
          <p:cNvPicPr>
            <a:picLocks noChangeAspect="1" noChangeArrowheads="1"/>
          </p:cNvPicPr>
          <p:nvPr>
            <p:custDataLst>
              <p:tags r:id="rId29"/>
            </p:custDataLst>
          </p:nvPr>
        </p:nvPicPr>
        <p:blipFill>
          <a:blip r:embed="rId63">
            <a:extLst>
              <a:ext uri="{28A0092B-C50C-407E-A947-70E740481C1C}">
                <a14:useLocalDpi xmlns:a14="http://schemas.microsoft.com/office/drawing/2010/main" val="0"/>
              </a:ext>
            </a:extLst>
          </a:blip>
          <a:srcRect/>
          <a:stretch>
            <a:fillRect/>
          </a:stretch>
        </p:blipFill>
        <p:spPr bwMode="auto">
          <a:xfrm>
            <a:off x="3554413" y="6327775"/>
            <a:ext cx="70643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61">
            <a:extLst>
              <a:ext uri="{FF2B5EF4-FFF2-40B4-BE49-F238E27FC236}">
                <a16:creationId xmlns:a16="http://schemas.microsoft.com/office/drawing/2014/main" id="{F576D18B-15A3-470E-B0B9-AA8896618E3B}"/>
              </a:ext>
            </a:extLst>
          </p:cNvPr>
          <p:cNvPicPr>
            <a:picLocks noChangeAspect="1" noChangeArrowheads="1"/>
          </p:cNvPicPr>
          <p:nvPr>
            <p:custDataLst>
              <p:tags r:id="rId30"/>
            </p:custDataLst>
          </p:nvPr>
        </p:nvPicPr>
        <p:blipFill>
          <a:blip r:embed="rId64">
            <a:extLst>
              <a:ext uri="{28A0092B-C50C-407E-A947-70E740481C1C}">
                <a14:useLocalDpi xmlns:a14="http://schemas.microsoft.com/office/drawing/2010/main" val="0"/>
              </a:ext>
            </a:extLst>
          </a:blip>
          <a:srcRect/>
          <a:stretch>
            <a:fillRect/>
          </a:stretch>
        </p:blipFill>
        <p:spPr bwMode="auto">
          <a:xfrm>
            <a:off x="3479800" y="827088"/>
            <a:ext cx="7826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08" name="Group 67">
            <a:extLst>
              <a:ext uri="{FF2B5EF4-FFF2-40B4-BE49-F238E27FC236}">
                <a16:creationId xmlns:a16="http://schemas.microsoft.com/office/drawing/2014/main" id="{75B9644A-24AA-4D4E-A832-F1C6CA9E514A}"/>
              </a:ext>
            </a:extLst>
          </p:cNvPr>
          <p:cNvGrpSpPr>
            <a:grpSpLocks/>
          </p:cNvGrpSpPr>
          <p:nvPr>
            <p:custDataLst>
              <p:tags r:id="rId31"/>
            </p:custDataLst>
          </p:nvPr>
        </p:nvGrpSpPr>
        <p:grpSpPr bwMode="auto">
          <a:xfrm>
            <a:off x="6837363" y="6034088"/>
            <a:ext cx="5348287" cy="823912"/>
            <a:chOff x="6837680" y="6033947"/>
            <a:chExt cx="5347998" cy="824053"/>
          </a:xfrm>
        </p:grpSpPr>
        <p:pic>
          <p:nvPicPr>
            <p:cNvPr id="24627" name="Picture 62">
              <a:extLst>
                <a:ext uri="{FF2B5EF4-FFF2-40B4-BE49-F238E27FC236}">
                  <a16:creationId xmlns:a16="http://schemas.microsoft.com/office/drawing/2014/main" id="{B977C12C-156F-4E0F-B5BF-96535C20793A}"/>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0135695" y="6362221"/>
              <a:ext cx="1200736" cy="30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8" name="Picture 63">
              <a:extLst>
                <a:ext uri="{FF2B5EF4-FFF2-40B4-BE49-F238E27FC236}">
                  <a16:creationId xmlns:a16="http://schemas.microsoft.com/office/drawing/2014/main" id="{604B38B2-D05F-447C-939F-C5257C4E709F}"/>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1465560" y="6192990"/>
              <a:ext cx="607175" cy="58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9" name="Picture 64">
              <a:extLst>
                <a:ext uri="{FF2B5EF4-FFF2-40B4-BE49-F238E27FC236}">
                  <a16:creationId xmlns:a16="http://schemas.microsoft.com/office/drawing/2014/main" id="{5236FD9F-C2A0-446D-A18A-56510AC70980}"/>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7925450" y="6353161"/>
              <a:ext cx="2081116" cy="31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0" name="Picture 65">
              <a:extLst>
                <a:ext uri="{FF2B5EF4-FFF2-40B4-BE49-F238E27FC236}">
                  <a16:creationId xmlns:a16="http://schemas.microsoft.com/office/drawing/2014/main" id="{FFA0F5D3-CEC1-4523-8A3C-3E461334A98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6998121" y="6170430"/>
              <a:ext cx="863301" cy="63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a:extLst>
                <a:ext uri="{FF2B5EF4-FFF2-40B4-BE49-F238E27FC236}">
                  <a16:creationId xmlns:a16="http://schemas.microsoft.com/office/drawing/2014/main" id="{D39F773A-759C-435B-8FBE-1232318ADEC9}"/>
                </a:ext>
              </a:extLst>
            </p:cNvPr>
            <p:cNvSpPr/>
            <p:nvPr/>
          </p:nvSpPr>
          <p:spPr>
            <a:xfrm>
              <a:off x="6837680" y="6033947"/>
              <a:ext cx="5347998" cy="8240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sng" strike="noStrike" kern="1200" cap="none" spc="0" normalizeH="0" baseline="0" noProof="0" dirty="0">
                  <a:ln>
                    <a:noFill/>
                  </a:ln>
                  <a:solidFill>
                    <a:srgbClr val="FF0000"/>
                  </a:solidFill>
                  <a:effectLst/>
                  <a:uLnTx/>
                  <a:uFillTx/>
                  <a:latin typeface="Calibri" panose="020F0502020204030204"/>
                  <a:ea typeface="+mn-ea"/>
                  <a:cs typeface="+mn-cs"/>
                </a:rPr>
                <a:t>Sources des </a:t>
              </a:r>
              <a:r>
                <a:rPr kumimoji="0" lang="en-CA" sz="1000" b="0" i="0" u="sng" strike="noStrike" kern="1200" cap="none" spc="0" normalizeH="0" baseline="0" noProof="0" dirty="0" err="1">
                  <a:ln>
                    <a:noFill/>
                  </a:ln>
                  <a:solidFill>
                    <a:srgbClr val="FF0000"/>
                  </a:solidFill>
                  <a:effectLst/>
                  <a:uLnTx/>
                  <a:uFillTx/>
                  <a:latin typeface="Calibri" panose="020F0502020204030204"/>
                  <a:ea typeface="+mn-ea"/>
                  <a:cs typeface="+mn-cs"/>
                </a:rPr>
                <a:t>colis</a:t>
              </a:r>
              <a:r>
                <a:rPr kumimoji="0" lang="en-CA" sz="10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sng"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4609" name="Picture 2">
            <a:extLst>
              <a:ext uri="{FF2B5EF4-FFF2-40B4-BE49-F238E27FC236}">
                <a16:creationId xmlns:a16="http://schemas.microsoft.com/office/drawing/2014/main" id="{1500FEB4-E5B7-498A-977C-6117F2B1D983}"/>
              </a:ext>
            </a:extLst>
          </p:cNvPr>
          <p:cNvPicPr>
            <a:picLocks noChangeAspect="1" noChangeArrowheads="1"/>
          </p:cNvPicPr>
          <p:nvPr>
            <p:custDataLst>
              <p:tags r:id="rId32"/>
            </p:custDataLst>
          </p:nvPr>
        </p:nvPicPr>
        <p:blipFill>
          <a:blip r:embed="rId69">
            <a:extLst>
              <a:ext uri="{28A0092B-C50C-407E-A947-70E740481C1C}">
                <a14:useLocalDpi xmlns:a14="http://schemas.microsoft.com/office/drawing/2010/main" val="0"/>
              </a:ext>
            </a:extLst>
          </a:blip>
          <a:srcRect/>
          <a:stretch>
            <a:fillRect/>
          </a:stretch>
        </p:blipFill>
        <p:spPr bwMode="auto">
          <a:xfrm>
            <a:off x="5310188" y="4651375"/>
            <a:ext cx="8651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0" name="Picture 3">
            <a:extLst>
              <a:ext uri="{FF2B5EF4-FFF2-40B4-BE49-F238E27FC236}">
                <a16:creationId xmlns:a16="http://schemas.microsoft.com/office/drawing/2014/main" id="{C01CB1DA-CE67-4D9F-8ECD-27C171E2A18B}"/>
              </a:ext>
            </a:extLst>
          </p:cNvPr>
          <p:cNvPicPr>
            <a:picLocks noChangeAspect="1" noChangeArrowheads="1"/>
          </p:cNvPicPr>
          <p:nvPr>
            <p:custDataLst>
              <p:tags r:id="rId33"/>
            </p:custDataLst>
          </p:nvPr>
        </p:nvPicPr>
        <p:blipFill>
          <a:blip r:embed="rId70">
            <a:extLst>
              <a:ext uri="{28A0092B-C50C-407E-A947-70E740481C1C}">
                <a14:useLocalDpi xmlns:a14="http://schemas.microsoft.com/office/drawing/2010/main" val="0"/>
              </a:ext>
            </a:extLst>
          </a:blip>
          <a:srcRect/>
          <a:stretch>
            <a:fillRect/>
          </a:stretch>
        </p:blipFill>
        <p:spPr bwMode="auto">
          <a:xfrm>
            <a:off x="5410199" y="1166495"/>
            <a:ext cx="733933" cy="1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12" name="Group 11">
            <a:extLst>
              <a:ext uri="{FF2B5EF4-FFF2-40B4-BE49-F238E27FC236}">
                <a16:creationId xmlns:a16="http://schemas.microsoft.com/office/drawing/2014/main" id="{8F26E8B7-D29A-40DF-A698-F7EC17EE704E}"/>
              </a:ext>
            </a:extLst>
          </p:cNvPr>
          <p:cNvGrpSpPr>
            <a:grpSpLocks/>
          </p:cNvGrpSpPr>
          <p:nvPr>
            <p:custDataLst>
              <p:tags r:id="rId34"/>
            </p:custDataLst>
          </p:nvPr>
        </p:nvGrpSpPr>
        <p:grpSpPr bwMode="auto">
          <a:xfrm>
            <a:off x="6832600" y="5135563"/>
            <a:ext cx="5348288" cy="823912"/>
            <a:chOff x="6837680" y="5150294"/>
            <a:chExt cx="5347998" cy="824053"/>
          </a:xfrm>
        </p:grpSpPr>
        <p:sp>
          <p:nvSpPr>
            <p:cNvPr id="75" name="Rectangle 74">
              <a:extLst>
                <a:ext uri="{FF2B5EF4-FFF2-40B4-BE49-F238E27FC236}">
                  <a16:creationId xmlns:a16="http://schemas.microsoft.com/office/drawing/2014/main" id="{493ECEE0-A3F9-42CE-8F5F-5B3427451DB8}"/>
                </a:ext>
              </a:extLst>
            </p:cNvPr>
            <p:cNvSpPr/>
            <p:nvPr/>
          </p:nvSpPr>
          <p:spPr>
            <a:xfrm>
              <a:off x="6837680" y="5150294"/>
              <a:ext cx="5347998" cy="8240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sng" strike="noStrike" kern="1200" cap="none" spc="0" normalizeH="0" baseline="0" noProof="0" dirty="0" err="1">
                  <a:ln>
                    <a:noFill/>
                  </a:ln>
                  <a:solidFill>
                    <a:srgbClr val="FF0000"/>
                  </a:solidFill>
                  <a:effectLst/>
                  <a:uLnTx/>
                  <a:uFillTx/>
                  <a:latin typeface="Calibri" panose="020F0502020204030204"/>
                  <a:ea typeface="+mn-ea"/>
                  <a:cs typeface="+mn-cs"/>
                </a:rPr>
                <a:t>Trousses</a:t>
              </a:r>
              <a:r>
                <a:rPr kumimoji="0" lang="en-CA" sz="1000" b="0" i="0" u="sng" strike="noStrike" kern="1200" cap="none" spc="0" normalizeH="0" baseline="0" noProof="0" dirty="0">
                  <a:ln>
                    <a:noFill/>
                  </a:ln>
                  <a:solidFill>
                    <a:srgbClr val="FF0000"/>
                  </a:solidFill>
                  <a:effectLst/>
                  <a:uLnTx/>
                  <a:uFillTx/>
                  <a:latin typeface="Calibri" panose="020F0502020204030204"/>
                  <a:ea typeface="+mn-ea"/>
                  <a:cs typeface="+mn-cs"/>
                </a:rPr>
                <a:t> de visualisation</a:t>
              </a:r>
              <a:r>
                <a:rPr kumimoji="0" lang="en-CA" sz="10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sng"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621" name="Picture 4">
              <a:extLst>
                <a:ext uri="{FF2B5EF4-FFF2-40B4-BE49-F238E27FC236}">
                  <a16:creationId xmlns:a16="http://schemas.microsoft.com/office/drawing/2014/main" id="{438788B5-EF99-4256-B9FA-A4FBDB7CA57E}"/>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6870453" y="5463176"/>
              <a:ext cx="1036216" cy="32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2" name="Picture 5">
              <a:extLst>
                <a:ext uri="{FF2B5EF4-FFF2-40B4-BE49-F238E27FC236}">
                  <a16:creationId xmlns:a16="http://schemas.microsoft.com/office/drawing/2014/main" id="{83FC5ED7-20A9-4443-8686-1C49DB9ED88E}"/>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9919052" y="5414361"/>
              <a:ext cx="1098781" cy="4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6">
              <a:extLst>
                <a:ext uri="{FF2B5EF4-FFF2-40B4-BE49-F238E27FC236}">
                  <a16:creationId xmlns:a16="http://schemas.microsoft.com/office/drawing/2014/main" id="{BD9CB8A0-424D-403C-A0A0-A2DE738B47C1}"/>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1061802" y="5374966"/>
              <a:ext cx="535362" cy="50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7">
              <a:extLst>
                <a:ext uri="{FF2B5EF4-FFF2-40B4-BE49-F238E27FC236}">
                  <a16:creationId xmlns:a16="http://schemas.microsoft.com/office/drawing/2014/main" id="{9727B8D0-8245-4B4D-87EB-5912A23E8E2C}"/>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1652940" y="5362225"/>
              <a:ext cx="476961" cy="52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5" name="Picture 9">
              <a:extLst>
                <a:ext uri="{FF2B5EF4-FFF2-40B4-BE49-F238E27FC236}">
                  <a16:creationId xmlns:a16="http://schemas.microsoft.com/office/drawing/2014/main" id="{97F39D0C-2BCF-489B-9D65-710787B23A47}"/>
                </a:ext>
              </a:extLst>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8963548" y="5471297"/>
              <a:ext cx="947850" cy="27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6" name="Picture 10">
              <a:extLst>
                <a:ext uri="{FF2B5EF4-FFF2-40B4-BE49-F238E27FC236}">
                  <a16:creationId xmlns:a16="http://schemas.microsoft.com/office/drawing/2014/main" id="{D514270C-D1FE-4AF2-AC69-F54E60114C69}"/>
                </a:ext>
              </a:extLst>
            </p:cNvPr>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7958546" y="5511278"/>
              <a:ext cx="987538" cy="21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13" name="Picture 15">
            <a:extLst>
              <a:ext uri="{FF2B5EF4-FFF2-40B4-BE49-F238E27FC236}">
                <a16:creationId xmlns:a16="http://schemas.microsoft.com/office/drawing/2014/main" id="{7B1FC43C-4161-4782-90ED-0772276858F9}"/>
              </a:ext>
            </a:extLst>
          </p:cNvPr>
          <p:cNvPicPr>
            <a:picLocks noChangeAspect="1" noChangeArrowheads="1"/>
          </p:cNvPicPr>
          <p:nvPr>
            <p:custDataLst>
              <p:tags r:id="rId35"/>
            </p:custDataLst>
          </p:nvPr>
        </p:nvPicPr>
        <p:blipFill>
          <a:blip r:embed="rId77">
            <a:extLst>
              <a:ext uri="{28A0092B-C50C-407E-A947-70E740481C1C}">
                <a14:useLocalDpi xmlns:a14="http://schemas.microsoft.com/office/drawing/2010/main" val="0"/>
              </a:ext>
            </a:extLst>
          </a:blip>
          <a:srcRect/>
          <a:stretch>
            <a:fillRect/>
          </a:stretch>
        </p:blipFill>
        <p:spPr bwMode="auto">
          <a:xfrm>
            <a:off x="5452431" y="415478"/>
            <a:ext cx="691701" cy="42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4" name="Picture 16">
            <a:extLst>
              <a:ext uri="{FF2B5EF4-FFF2-40B4-BE49-F238E27FC236}">
                <a16:creationId xmlns:a16="http://schemas.microsoft.com/office/drawing/2014/main" id="{277E24CF-C71F-4B93-AA26-CA6C2FE84245}"/>
              </a:ext>
            </a:extLst>
          </p:cNvPr>
          <p:cNvPicPr>
            <a:picLocks noChangeAspect="1" noChangeArrowheads="1"/>
          </p:cNvPicPr>
          <p:nvPr>
            <p:custDataLst>
              <p:tags r:id="rId36"/>
            </p:custDataLst>
          </p:nvPr>
        </p:nvPicPr>
        <p:blipFill>
          <a:blip r:embed="rId78">
            <a:extLst>
              <a:ext uri="{28A0092B-C50C-407E-A947-70E740481C1C}">
                <a14:useLocalDpi xmlns:a14="http://schemas.microsoft.com/office/drawing/2010/main" val="0"/>
              </a:ext>
            </a:extLst>
          </a:blip>
          <a:srcRect/>
          <a:stretch>
            <a:fillRect/>
          </a:stretch>
        </p:blipFill>
        <p:spPr bwMode="auto">
          <a:xfrm>
            <a:off x="5345038" y="85348"/>
            <a:ext cx="903332" cy="29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angle: Rounded Corners 75">
            <a:extLst>
              <a:ext uri="{FF2B5EF4-FFF2-40B4-BE49-F238E27FC236}">
                <a16:creationId xmlns:a16="http://schemas.microsoft.com/office/drawing/2014/main" id="{41540860-2233-42D9-95BB-983219F4935E}"/>
              </a:ext>
            </a:extLst>
          </p:cNvPr>
          <p:cNvSpPr/>
          <p:nvPr>
            <p:custDataLst>
              <p:tags r:id="rId37"/>
            </p:custDataLst>
          </p:nvPr>
        </p:nvSpPr>
        <p:spPr>
          <a:xfrm>
            <a:off x="5041900" y="3298825"/>
            <a:ext cx="1425575" cy="785813"/>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err="1">
                <a:ln>
                  <a:noFill/>
                </a:ln>
                <a:solidFill>
                  <a:prstClr val="white"/>
                </a:solidFill>
                <a:effectLst/>
                <a:uLnTx/>
                <a:uFillTx/>
                <a:latin typeface="Calibri" panose="020F0502020204030204"/>
                <a:ea typeface="+mn-ea"/>
                <a:cs typeface="+mn-cs"/>
              </a:rPr>
              <a:t>Essais</a:t>
            </a:r>
            <a:r>
              <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rPr>
              <a:t> et </a:t>
            </a:r>
            <a:r>
              <a:rPr kumimoji="0" lang="en-CA" sz="1200" b="0" i="0" u="none" strike="noStrike" kern="1200" cap="none" spc="0" normalizeH="0" baseline="0" noProof="0" dirty="0" err="1">
                <a:ln>
                  <a:noFill/>
                </a:ln>
                <a:solidFill>
                  <a:prstClr val="white"/>
                </a:solidFill>
                <a:effectLst/>
                <a:uLnTx/>
                <a:uFillTx/>
                <a:latin typeface="Calibri" panose="020F0502020204030204"/>
                <a:ea typeface="+mn-ea"/>
                <a:cs typeface="+mn-cs"/>
              </a:rPr>
              <a:t>expétimentations</a:t>
            </a:r>
            <a:endPar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Rounded Corners 76">
            <a:extLst>
              <a:ext uri="{FF2B5EF4-FFF2-40B4-BE49-F238E27FC236}">
                <a16:creationId xmlns:a16="http://schemas.microsoft.com/office/drawing/2014/main" id="{CC7D4F1C-3566-463E-B3BE-77A247AC9EDA}"/>
              </a:ext>
            </a:extLst>
          </p:cNvPr>
          <p:cNvSpPr/>
          <p:nvPr>
            <p:custDataLst>
              <p:tags r:id="rId38"/>
            </p:custDataLst>
          </p:nvPr>
        </p:nvSpPr>
        <p:spPr>
          <a:xfrm>
            <a:off x="5041900" y="1685925"/>
            <a:ext cx="1425575" cy="784225"/>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white"/>
                </a:solidFill>
                <a:effectLst/>
                <a:uLnTx/>
                <a:uFillTx/>
                <a:latin typeface="Calibri" panose="020F0502020204030204"/>
                <a:ea typeface="+mn-ea"/>
                <a:cs typeface="+mn-cs"/>
              </a:rPr>
              <a:t>Dépôt de code et temps d’exécution</a:t>
            </a:r>
          </a:p>
        </p:txBody>
      </p:sp>
      <p:sp>
        <p:nvSpPr>
          <p:cNvPr id="78" name="Rectangle: Rounded Corners 77">
            <a:extLst>
              <a:ext uri="{FF2B5EF4-FFF2-40B4-BE49-F238E27FC236}">
                <a16:creationId xmlns:a16="http://schemas.microsoft.com/office/drawing/2014/main" id="{AB013D0F-D5FC-4BD4-9EFC-46CFC625279B}"/>
              </a:ext>
            </a:extLst>
          </p:cNvPr>
          <p:cNvSpPr/>
          <p:nvPr>
            <p:custDataLst>
              <p:tags r:id="rId39"/>
            </p:custDataLst>
          </p:nvPr>
        </p:nvSpPr>
        <p:spPr>
          <a:xfrm>
            <a:off x="9153525" y="1733550"/>
            <a:ext cx="1423988" cy="784225"/>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err="1">
                <a:ln>
                  <a:noFill/>
                </a:ln>
                <a:solidFill>
                  <a:prstClr val="white"/>
                </a:solidFill>
                <a:effectLst/>
                <a:uLnTx/>
                <a:uFillTx/>
                <a:latin typeface="Calibri" panose="020F0502020204030204"/>
                <a:ea typeface="+mn-ea"/>
                <a:cs typeface="+mn-cs"/>
              </a:rPr>
              <a:t>Expédier</a:t>
            </a:r>
            <a:r>
              <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rPr>
              <a:t> les </a:t>
            </a:r>
            <a:r>
              <a:rPr kumimoji="0" lang="en-CA" sz="1200" b="0" i="0" u="none" strike="noStrike" kern="1200" cap="none" spc="0" normalizeH="0" baseline="0" noProof="0" dirty="0" err="1">
                <a:ln>
                  <a:noFill/>
                </a:ln>
                <a:solidFill>
                  <a:prstClr val="white"/>
                </a:solidFill>
                <a:effectLst/>
                <a:uLnTx/>
                <a:uFillTx/>
                <a:latin typeface="Calibri" panose="020F0502020204030204"/>
                <a:ea typeface="+mn-ea"/>
                <a:cs typeface="+mn-cs"/>
              </a:rPr>
              <a:t>conteneurs</a:t>
            </a:r>
            <a:endPar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984DEF70-9B9C-4C32-ABD4-7BF3F321D5A6}"/>
              </a:ext>
            </a:extLst>
          </p:cNvPr>
          <p:cNvSpPr/>
          <p:nvPr>
            <p:custDataLst>
              <p:tags r:id="rId40"/>
            </p:custDataLst>
          </p:nvPr>
        </p:nvSpPr>
        <p:spPr>
          <a:xfrm>
            <a:off x="9144000" y="3330575"/>
            <a:ext cx="1423988" cy="784225"/>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rPr>
              <a:t>Tester les </a:t>
            </a:r>
            <a:r>
              <a:rPr kumimoji="0" lang="en-CA" sz="1200" b="0" i="0" u="none" strike="noStrike" kern="1200" cap="none" spc="0" normalizeH="0" baseline="0" noProof="0" dirty="0" err="1">
                <a:ln>
                  <a:noFill/>
                </a:ln>
                <a:solidFill>
                  <a:prstClr val="white"/>
                </a:solidFill>
                <a:effectLst/>
                <a:uLnTx/>
                <a:uFillTx/>
                <a:latin typeface="Calibri" panose="020F0502020204030204"/>
                <a:ea typeface="+mn-ea"/>
                <a:cs typeface="+mn-cs"/>
              </a:rPr>
              <a:t>conteneurs</a:t>
            </a:r>
            <a:endPar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619" name="Picture 1">
            <a:extLst>
              <a:ext uri="{FF2B5EF4-FFF2-40B4-BE49-F238E27FC236}">
                <a16:creationId xmlns:a16="http://schemas.microsoft.com/office/drawing/2014/main" id="{57CEF752-97B6-4FA5-B73A-68C98DE08E4B}"/>
              </a:ext>
            </a:extLst>
          </p:cNvPr>
          <p:cNvPicPr>
            <a:picLocks noChangeAspect="1" noChangeArrowheads="1"/>
          </p:cNvPicPr>
          <p:nvPr>
            <p:custDataLst>
              <p:tags r:id="rId41"/>
            </p:custDataLst>
          </p:nvPr>
        </p:nvPicPr>
        <p:blipFill>
          <a:blip r:embed="rId79">
            <a:extLst>
              <a:ext uri="{28A0092B-C50C-407E-A947-70E740481C1C}">
                <a14:useLocalDpi xmlns:a14="http://schemas.microsoft.com/office/drawing/2010/main" val="0"/>
              </a:ext>
            </a:extLst>
          </a:blip>
          <a:srcRect/>
          <a:stretch>
            <a:fillRect/>
          </a:stretch>
        </p:blipFill>
        <p:spPr bwMode="auto">
          <a:xfrm>
            <a:off x="5345038" y="1392819"/>
            <a:ext cx="861292" cy="21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1" name="Title 1">
            <a:extLst>
              <a:ext uri="{FF2B5EF4-FFF2-40B4-BE49-F238E27FC236}">
                <a16:creationId xmlns:a16="http://schemas.microsoft.com/office/drawing/2014/main" id="{313C799F-31AE-40FF-A38C-0CEC2B622860}"/>
              </a:ext>
            </a:extLst>
          </p:cNvPr>
          <p:cNvSpPr txBox="1">
            <a:spLocks noChangeArrowheads="1"/>
          </p:cNvSpPr>
          <p:nvPr>
            <p:custDataLst>
              <p:tags r:id="rId42"/>
            </p:custDataLst>
          </p:nvPr>
        </p:nvSpPr>
        <p:spPr bwMode="auto">
          <a:xfrm rot="-5400000">
            <a:off x="-2806209" y="2777745"/>
            <a:ext cx="640117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altLang="en-US" sz="3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mn-cs"/>
              </a:rPr>
              <a:t>Outils d’accélération numérique</a:t>
            </a:r>
          </a:p>
        </p:txBody>
      </p:sp>
      <p:pic>
        <p:nvPicPr>
          <p:cNvPr id="3" name="Picture 2">
            <a:extLst>
              <a:ext uri="{FF2B5EF4-FFF2-40B4-BE49-F238E27FC236}">
                <a16:creationId xmlns:a16="http://schemas.microsoft.com/office/drawing/2014/main" id="{4C412E45-72B7-4407-9744-9F5FF904A2D7}"/>
              </a:ext>
            </a:extLst>
          </p:cNvPr>
          <p:cNvPicPr>
            <a:picLocks noChangeAspect="1"/>
          </p:cNvPicPr>
          <p:nvPr>
            <p:custDataLst>
              <p:tags r:id="rId43"/>
            </p:custDataLst>
          </p:nvPr>
        </p:nvPicPr>
        <p:blipFill>
          <a:blip r:embed="rId80"/>
          <a:stretch>
            <a:fillRect/>
          </a:stretch>
        </p:blipFill>
        <p:spPr>
          <a:xfrm>
            <a:off x="5095873" y="899547"/>
            <a:ext cx="1371602" cy="211385"/>
          </a:xfrm>
          <a:prstGeom prst="rect">
            <a:avLst/>
          </a:prstGeom>
        </p:spPr>
      </p:pic>
    </p:spTree>
    <p:extLst>
      <p:ext uri="{BB962C8B-B14F-4D97-AF65-F5344CB8AC3E}">
        <p14:creationId xmlns:p14="http://schemas.microsoft.com/office/powerpoint/2010/main" val="2304194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11" name="Title 1">
            <a:extLst>
              <a:ext uri="{FF2B5EF4-FFF2-40B4-BE49-F238E27FC236}">
                <a16:creationId xmlns:a16="http://schemas.microsoft.com/office/drawing/2014/main" id="{313C799F-31AE-40FF-A38C-0CEC2B622860}"/>
              </a:ext>
            </a:extLst>
          </p:cNvPr>
          <p:cNvSpPr txBox="1">
            <a:spLocks noChangeArrowheads="1"/>
          </p:cNvSpPr>
          <p:nvPr>
            <p:custDataLst>
              <p:tags r:id="rId2"/>
            </p:custDataLst>
          </p:nvPr>
        </p:nvSpPr>
        <p:spPr bwMode="auto">
          <a:xfrm rot="-5400000">
            <a:off x="-2604523" y="2344171"/>
            <a:ext cx="605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spcBef>
                <a:spcPct val="0"/>
              </a:spcBef>
              <a:buFontTx/>
              <a:buNone/>
            </a:pPr>
            <a:r>
              <a:rPr lang="fr-CA" altLang="en-US" sz="3600" dirty="0">
                <a:solidFill>
                  <a:srgbClr val="262626"/>
                </a:solidFill>
                <a:latin typeface="Calibri Light" panose="020F0302020204030204" pitchFamily="34" charset="0"/>
              </a:rPr>
              <a:t>Accélérateur numérique (CHP)</a:t>
            </a:r>
          </a:p>
        </p:txBody>
      </p:sp>
      <p:pic>
        <p:nvPicPr>
          <p:cNvPr id="5" name="Picture 4">
            <a:extLst>
              <a:ext uri="{FF2B5EF4-FFF2-40B4-BE49-F238E27FC236}">
                <a16:creationId xmlns:a16="http://schemas.microsoft.com/office/drawing/2014/main" id="{ADE012B7-52A9-4AC6-AD50-1929FCC150D6}"/>
              </a:ext>
            </a:extLst>
          </p:cNvPr>
          <p:cNvPicPr>
            <a:picLocks noChangeAspect="1"/>
          </p:cNvPicPr>
          <p:nvPr>
            <p:custDataLst>
              <p:tags r:id="rId3"/>
            </p:custDataLst>
          </p:nvPr>
        </p:nvPicPr>
        <p:blipFill>
          <a:blip r:embed="rId12"/>
          <a:stretch>
            <a:fillRect/>
          </a:stretch>
        </p:blipFill>
        <p:spPr>
          <a:xfrm>
            <a:off x="4480385" y="4113333"/>
            <a:ext cx="3094584" cy="1069734"/>
          </a:xfrm>
          <a:prstGeom prst="rect">
            <a:avLst/>
          </a:prstGeom>
        </p:spPr>
      </p:pic>
      <p:pic>
        <p:nvPicPr>
          <p:cNvPr id="8" name="Picture 7">
            <a:extLst>
              <a:ext uri="{FF2B5EF4-FFF2-40B4-BE49-F238E27FC236}">
                <a16:creationId xmlns:a16="http://schemas.microsoft.com/office/drawing/2014/main" id="{FEF6E8E9-A43B-474E-A42D-995A88022C91}"/>
              </a:ext>
            </a:extLst>
          </p:cNvPr>
          <p:cNvPicPr>
            <a:picLocks noChangeAspect="1"/>
          </p:cNvPicPr>
          <p:nvPr>
            <p:custDataLst>
              <p:tags r:id="rId4"/>
            </p:custDataLst>
          </p:nvPr>
        </p:nvPicPr>
        <p:blipFill>
          <a:blip r:embed="rId13"/>
          <a:stretch>
            <a:fillRect/>
          </a:stretch>
        </p:blipFill>
        <p:spPr>
          <a:xfrm>
            <a:off x="914310" y="100286"/>
            <a:ext cx="4658800" cy="2939257"/>
          </a:xfrm>
          <a:prstGeom prst="rect">
            <a:avLst/>
          </a:prstGeom>
        </p:spPr>
      </p:pic>
      <p:pic>
        <p:nvPicPr>
          <p:cNvPr id="10" name="Picture 9">
            <a:extLst>
              <a:ext uri="{FF2B5EF4-FFF2-40B4-BE49-F238E27FC236}">
                <a16:creationId xmlns:a16="http://schemas.microsoft.com/office/drawing/2014/main" id="{8EC392E0-4647-4F8D-8771-DCDA23AA1C88}"/>
              </a:ext>
            </a:extLst>
          </p:cNvPr>
          <p:cNvPicPr>
            <a:picLocks noChangeAspect="1"/>
          </p:cNvPicPr>
          <p:nvPr>
            <p:custDataLst>
              <p:tags r:id="rId5"/>
            </p:custDataLst>
          </p:nvPr>
        </p:nvPicPr>
        <p:blipFill>
          <a:blip r:embed="rId14"/>
          <a:stretch>
            <a:fillRect/>
          </a:stretch>
        </p:blipFill>
        <p:spPr>
          <a:xfrm>
            <a:off x="1366191" y="3086100"/>
            <a:ext cx="2966036" cy="3334237"/>
          </a:xfrm>
          <a:prstGeom prst="rect">
            <a:avLst/>
          </a:prstGeom>
        </p:spPr>
      </p:pic>
      <p:graphicFrame>
        <p:nvGraphicFramePr>
          <p:cNvPr id="11" name="Object 10">
            <a:extLst>
              <a:ext uri="{FF2B5EF4-FFF2-40B4-BE49-F238E27FC236}">
                <a16:creationId xmlns:a16="http://schemas.microsoft.com/office/drawing/2014/main" id="{085E79FB-6DE9-4969-9B8A-592C2682A36D}"/>
              </a:ext>
            </a:extLst>
          </p:cNvPr>
          <p:cNvGraphicFramePr>
            <a:graphicFrameLocks noChangeAspect="1"/>
          </p:cNvGraphicFramePr>
          <p:nvPr>
            <p:custDataLst>
              <p:tags r:id="rId6"/>
            </p:custDataLst>
          </p:nvPr>
        </p:nvGraphicFramePr>
        <p:xfrm>
          <a:off x="5484210" y="1144052"/>
          <a:ext cx="1961526" cy="710147"/>
        </p:xfrm>
        <a:graphic>
          <a:graphicData uri="http://schemas.openxmlformats.org/presentationml/2006/ole">
            <mc:AlternateContent xmlns:mc="http://schemas.openxmlformats.org/markup-compatibility/2006">
              <mc:Choice xmlns:v="urn:schemas-microsoft-com:vml" Requires="v">
                <p:oleObj spid="_x0000_s1032" name="Bitmap Image" r:id="rId15" imgW="902880" imgH="327600" progId="Paint.Picture">
                  <p:embed/>
                </p:oleObj>
              </mc:Choice>
              <mc:Fallback>
                <p:oleObj name="Bitmap Image" r:id="rId15" imgW="902880" imgH="327600" progId="Paint.Picture">
                  <p:embed/>
                  <p:pic>
                    <p:nvPicPr>
                      <p:cNvPr id="11" name="Object 10">
                        <a:extLst>
                          <a:ext uri="{FF2B5EF4-FFF2-40B4-BE49-F238E27FC236}">
                            <a16:creationId xmlns:a16="http://schemas.microsoft.com/office/drawing/2014/main" id="{085E79FB-6DE9-4969-9B8A-592C2682A36D}"/>
                          </a:ext>
                        </a:extLst>
                      </p:cNvPr>
                      <p:cNvPicPr/>
                      <p:nvPr/>
                    </p:nvPicPr>
                    <p:blipFill>
                      <a:blip r:embed="rId16"/>
                      <a:stretch>
                        <a:fillRect/>
                      </a:stretch>
                    </p:blipFill>
                    <p:spPr>
                      <a:xfrm>
                        <a:off x="5484210" y="1144052"/>
                        <a:ext cx="1961526" cy="71014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674CA5B9-BD4B-4460-9D16-6A7781E69E04}"/>
              </a:ext>
            </a:extLst>
          </p:cNvPr>
          <p:cNvPicPr>
            <a:picLocks noChangeAspect="1"/>
          </p:cNvPicPr>
          <p:nvPr>
            <p:custDataLst>
              <p:tags r:id="rId7"/>
            </p:custDataLst>
          </p:nvPr>
        </p:nvPicPr>
        <p:blipFill>
          <a:blip r:embed="rId17"/>
          <a:stretch>
            <a:fillRect/>
          </a:stretch>
        </p:blipFill>
        <p:spPr>
          <a:xfrm>
            <a:off x="7858666" y="666750"/>
            <a:ext cx="2759758" cy="2019300"/>
          </a:xfrm>
          <a:prstGeom prst="rect">
            <a:avLst/>
          </a:prstGeom>
        </p:spPr>
      </p:pic>
      <p:pic>
        <p:nvPicPr>
          <p:cNvPr id="7" name="Picture 6" descr="A picture containing electronics, hard disc, tape, drive&#10;&#10;Description automatically generated">
            <a:extLst>
              <a:ext uri="{FF2B5EF4-FFF2-40B4-BE49-F238E27FC236}">
                <a16:creationId xmlns:a16="http://schemas.microsoft.com/office/drawing/2014/main" id="{091BBEB6-03F7-4339-86A4-AE8B7388B3BF}"/>
              </a:ext>
            </a:extLst>
          </p:cNvPr>
          <p:cNvPicPr>
            <a:picLocks noChangeAspect="1"/>
          </p:cNvPicPr>
          <p:nvPr>
            <p:custDataLst>
              <p:tags r:id="rId8"/>
            </p:custDataLst>
          </p:nvPr>
        </p:nvPicPr>
        <p:blipFill>
          <a:blip r:embed="rId18"/>
          <a:stretch>
            <a:fillRect/>
          </a:stretch>
        </p:blipFill>
        <p:spPr>
          <a:xfrm>
            <a:off x="7534636" y="3524250"/>
            <a:ext cx="3505388" cy="2247900"/>
          </a:xfrm>
          <a:prstGeom prst="rect">
            <a:avLst/>
          </a:prstGeom>
        </p:spPr>
      </p:pic>
      <p:pic>
        <p:nvPicPr>
          <p:cNvPr id="12" name="Picture 11">
            <a:extLst>
              <a:ext uri="{FF2B5EF4-FFF2-40B4-BE49-F238E27FC236}">
                <a16:creationId xmlns:a16="http://schemas.microsoft.com/office/drawing/2014/main" id="{8F8B241A-FFE4-4FED-B05C-406AD6718168}"/>
              </a:ext>
            </a:extLst>
          </p:cNvPr>
          <p:cNvPicPr>
            <a:picLocks noChangeAspect="1"/>
          </p:cNvPicPr>
          <p:nvPr>
            <p:custDataLst>
              <p:tags r:id="rId9"/>
            </p:custDataLst>
          </p:nvPr>
        </p:nvPicPr>
        <p:blipFill>
          <a:blip r:embed="rId19"/>
          <a:stretch>
            <a:fillRect/>
          </a:stretch>
        </p:blipFill>
        <p:spPr>
          <a:xfrm>
            <a:off x="9596438" y="2376488"/>
            <a:ext cx="2535750" cy="891656"/>
          </a:xfrm>
          <a:prstGeom prst="rect">
            <a:avLst/>
          </a:prstGeom>
        </p:spPr>
      </p:pic>
    </p:spTree>
    <p:extLst>
      <p:ext uri="{BB962C8B-B14F-4D97-AF65-F5344CB8AC3E}">
        <p14:creationId xmlns:p14="http://schemas.microsoft.com/office/powerpoint/2010/main" val="1127837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7800"/>
            <a:ext cx="12192000" cy="668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240335" y="1403254"/>
            <a:ext cx="7225797" cy="4244500"/>
          </a:xfrm>
        </p:spPr>
        <p:txBody>
          <a:bodyPr>
            <a:normAutofit/>
          </a:bodyPr>
          <a:lstStyle/>
          <a:p>
            <a:pPr marL="0" indent="0">
              <a:spcAft>
                <a:spcPts val="600"/>
              </a:spcAft>
              <a:buNone/>
            </a:pPr>
            <a:r>
              <a:rPr lang="fr-CA" sz="2000" b="1" dirty="0">
                <a:solidFill>
                  <a:srgbClr val="183459"/>
                </a:solidFill>
              </a:rPr>
              <a:t>Objectif </a:t>
            </a:r>
            <a:r>
              <a:rPr lang="fr-CA" sz="2000" dirty="0">
                <a:solidFill>
                  <a:srgbClr val="183459"/>
                </a:solidFill>
              </a:rPr>
              <a:t>: s</a:t>
            </a:r>
            <a:r>
              <a:rPr lang="fr-CA" sz="2000" dirty="0">
                <a:solidFill>
                  <a:schemeClr val="tx1"/>
                </a:solidFill>
              </a:rPr>
              <a:t>egmentation de l’imagerie satellite pour assigner des classes de couverture terrestre à des pixels</a:t>
            </a:r>
          </a:p>
          <a:p>
            <a:pPr marL="0" indent="0">
              <a:spcAft>
                <a:spcPts val="600"/>
              </a:spcAft>
              <a:buNone/>
            </a:pPr>
            <a:r>
              <a:rPr lang="fr-CA" sz="2000" b="1" dirty="0">
                <a:solidFill>
                  <a:srgbClr val="183459"/>
                </a:solidFill>
              </a:rPr>
              <a:t>Approche </a:t>
            </a:r>
            <a:r>
              <a:rPr lang="fr-CA" sz="2000" dirty="0">
                <a:solidFill>
                  <a:srgbClr val="183459"/>
                </a:solidFill>
              </a:rPr>
              <a:t>: e</a:t>
            </a:r>
            <a:r>
              <a:rPr lang="fr-CA" sz="2000" dirty="0">
                <a:solidFill>
                  <a:schemeClr val="tx1"/>
                </a:solidFill>
              </a:rPr>
              <a:t>nsemble de réseaux neuronaux artificiels pour la sémantique</a:t>
            </a:r>
            <a:br>
              <a:rPr lang="fr-CA" sz="2000" dirty="0">
                <a:solidFill>
                  <a:schemeClr val="tx1"/>
                </a:solidFill>
              </a:rPr>
            </a:br>
            <a:r>
              <a:rPr lang="fr-CA" sz="2000" dirty="0">
                <a:solidFill>
                  <a:schemeClr val="tx1"/>
                </a:solidFill>
              </a:rPr>
              <a:t>                   Segmentation et segmentation des cas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306" y="3176207"/>
            <a:ext cx="6036434" cy="3606371"/>
          </a:xfrm>
          <a:prstGeom prst="rect">
            <a:avLst/>
          </a:prstGeom>
          <a:ln w="12700">
            <a:solidFill>
              <a:schemeClr val="tx1"/>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a:xfrm>
            <a:off x="11345453" y="390964"/>
            <a:ext cx="447224" cy="457199"/>
          </a:xfrm>
        </p:spPr>
        <p:txBody>
          <a:bodyPr/>
          <a:lstStyle/>
          <a:p>
            <a:fld id="{88EE037E-3FDB-8140-8BF1-5AE1EDE0BE44}" type="slidenum">
              <a:rPr lang="en-US" smtClean="0"/>
              <a:t>6</a:t>
            </a:fld>
            <a:endParaRPr lang="en-US"/>
          </a:p>
        </p:txBody>
      </p:sp>
      <p:sp>
        <p:nvSpPr>
          <p:cNvPr id="9" name="Title 1"/>
          <p:cNvSpPr txBox="1">
            <a:spLocks/>
          </p:cNvSpPr>
          <p:nvPr/>
        </p:nvSpPr>
        <p:spPr>
          <a:xfrm>
            <a:off x="343893" y="-106502"/>
            <a:ext cx="11269133" cy="1509756"/>
          </a:xfrm>
          <a:prstGeom prst="rect">
            <a:avLst/>
          </a:prstGeom>
          <a:noFill/>
          <a:ln>
            <a:noFill/>
          </a:ln>
        </p:spPr>
        <p:txBody>
          <a:bodyPr vert="horz" lIns="0" tIns="45720" rIns="91440" bIns="45720" rtlCol="0" anchor="ctr" anchorCtr="0">
            <a:normAutofit/>
          </a:bodyPr>
          <a:lstStyle>
            <a:lvl1pPr algn="l"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fr-CA" sz="2800" b="1" dirty="0"/>
              <a:t>Observation de la Terre depuis l’espace et</a:t>
            </a:r>
          </a:p>
          <a:p>
            <a:r>
              <a:rPr lang="fr-CA" sz="2800" b="1" dirty="0"/>
              <a:t>localisation intelligente</a:t>
            </a:r>
            <a:endParaRPr lang="fr-CA" sz="3200" b="1" dirty="0"/>
          </a:p>
        </p:txBody>
      </p:sp>
      <p:sp>
        <p:nvSpPr>
          <p:cNvPr id="15" name="Rectangle 14">
            <a:extLst>
              <a:ext uri="{FF2B5EF4-FFF2-40B4-BE49-F238E27FC236}">
                <a16:creationId xmlns:a16="http://schemas.microsoft.com/office/drawing/2014/main" id="{0DF6B868-56C6-4EE6-9AF4-5F46C5504F77}"/>
              </a:ext>
            </a:extLst>
          </p:cNvPr>
          <p:cNvSpPr/>
          <p:nvPr/>
        </p:nvSpPr>
        <p:spPr>
          <a:xfrm>
            <a:off x="7710487" y="366931"/>
            <a:ext cx="4241177" cy="2937459"/>
          </a:xfrm>
          <a:prstGeom prst="rect">
            <a:avLst/>
          </a:prstGeom>
          <a:solidFill>
            <a:schemeClr val="bg1"/>
          </a:solidFill>
          <a:ln>
            <a:solidFill>
              <a:srgbClr val="2B3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a:extLst>
              <a:ext uri="{FF2B5EF4-FFF2-40B4-BE49-F238E27FC236}">
                <a16:creationId xmlns:a16="http://schemas.microsoft.com/office/drawing/2014/main" id="{878552BD-1860-4AD4-B1FD-229D83D83E4C}"/>
              </a:ext>
            </a:extLst>
          </p:cNvPr>
          <p:cNvPicPr>
            <a:picLocks noChangeAspect="1"/>
          </p:cNvPicPr>
          <p:nvPr/>
        </p:nvPicPr>
        <p:blipFill>
          <a:blip r:embed="rId4"/>
          <a:stretch>
            <a:fillRect/>
          </a:stretch>
        </p:blipFill>
        <p:spPr>
          <a:xfrm>
            <a:off x="7809033" y="971027"/>
            <a:ext cx="4043717" cy="2205180"/>
          </a:xfrm>
          <a:prstGeom prst="rect">
            <a:avLst/>
          </a:prstGeom>
          <a:ln w="12700">
            <a:solidFill>
              <a:schemeClr val="tx1"/>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BDAFF705-CCD4-44BB-9726-829B5C7E70DB}"/>
              </a:ext>
            </a:extLst>
          </p:cNvPr>
          <p:cNvSpPr txBox="1"/>
          <p:nvPr/>
        </p:nvSpPr>
        <p:spPr>
          <a:xfrm>
            <a:off x="8866587" y="469270"/>
            <a:ext cx="2478865" cy="369332"/>
          </a:xfrm>
          <a:prstGeom prst="rect">
            <a:avLst/>
          </a:prstGeom>
          <a:noFill/>
        </p:spPr>
        <p:txBody>
          <a:bodyPr wrap="square" rtlCol="0">
            <a:spAutoFit/>
          </a:bodyPr>
          <a:lstStyle/>
          <a:p>
            <a:pPr algn="ctr"/>
            <a:r>
              <a:rPr lang="en-CA" u="sng" dirty="0">
                <a:latin typeface="+mj-lt"/>
              </a:rPr>
              <a:t>Carte </a:t>
            </a:r>
            <a:r>
              <a:rPr lang="en-CA" u="sng" dirty="0" err="1">
                <a:latin typeface="+mj-lt"/>
              </a:rPr>
              <a:t>d’inondation</a:t>
            </a:r>
            <a:endParaRPr lang="en-CA" u="sng" dirty="0">
              <a:latin typeface="+mj-lt"/>
            </a:endParaRPr>
          </a:p>
        </p:txBody>
      </p:sp>
      <p:sp>
        <p:nvSpPr>
          <p:cNvPr id="17" name="Rectangle 16">
            <a:extLst>
              <a:ext uri="{FF2B5EF4-FFF2-40B4-BE49-F238E27FC236}">
                <a16:creationId xmlns:a16="http://schemas.microsoft.com/office/drawing/2014/main" id="{257FAB78-D0AE-4D5D-8CA4-AFE309B3A2B3}"/>
              </a:ext>
            </a:extLst>
          </p:cNvPr>
          <p:cNvSpPr/>
          <p:nvPr/>
        </p:nvSpPr>
        <p:spPr>
          <a:xfrm>
            <a:off x="7710487" y="3620504"/>
            <a:ext cx="4241177" cy="2937459"/>
          </a:xfrm>
          <a:prstGeom prst="rect">
            <a:avLst/>
          </a:prstGeom>
          <a:solidFill>
            <a:schemeClr val="bg1"/>
          </a:solidFill>
          <a:ln>
            <a:solidFill>
              <a:srgbClr val="2B3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101C5E26-D7F1-4A1D-97C8-308706E42B8D}"/>
              </a:ext>
            </a:extLst>
          </p:cNvPr>
          <p:cNvSpPr txBox="1"/>
          <p:nvPr/>
        </p:nvSpPr>
        <p:spPr>
          <a:xfrm>
            <a:off x="8383438" y="3620853"/>
            <a:ext cx="3323871" cy="646331"/>
          </a:xfrm>
          <a:prstGeom prst="rect">
            <a:avLst/>
          </a:prstGeom>
          <a:noFill/>
        </p:spPr>
        <p:txBody>
          <a:bodyPr wrap="square" rtlCol="0">
            <a:spAutoFit/>
          </a:bodyPr>
          <a:lstStyle/>
          <a:p>
            <a:pPr algn="ctr"/>
            <a:r>
              <a:rPr lang="en-CA" u="sng" dirty="0" err="1">
                <a:latin typeface="+mj-lt"/>
              </a:rPr>
              <a:t>Réduction</a:t>
            </a:r>
            <a:r>
              <a:rPr lang="en-CA" u="sng" dirty="0">
                <a:latin typeface="+mj-lt"/>
              </a:rPr>
              <a:t> des </a:t>
            </a:r>
            <a:r>
              <a:rPr lang="en-CA" u="sng" dirty="0" err="1">
                <a:latin typeface="+mj-lt"/>
              </a:rPr>
              <a:t>risques</a:t>
            </a:r>
            <a:r>
              <a:rPr lang="en-CA" u="sng" dirty="0">
                <a:latin typeface="+mj-lt"/>
              </a:rPr>
              <a:t> de </a:t>
            </a:r>
            <a:r>
              <a:rPr lang="en-CA" u="sng" dirty="0" err="1">
                <a:latin typeface="+mj-lt"/>
              </a:rPr>
              <a:t>l’exploitation</a:t>
            </a:r>
            <a:r>
              <a:rPr lang="en-CA" u="sng" dirty="0">
                <a:latin typeface="+mj-lt"/>
              </a:rPr>
              <a:t> </a:t>
            </a:r>
            <a:r>
              <a:rPr lang="en-CA" u="sng" dirty="0" err="1">
                <a:latin typeface="+mj-lt"/>
              </a:rPr>
              <a:t>minière</a:t>
            </a:r>
            <a:endParaRPr lang="en-CA" u="sng" dirty="0">
              <a:latin typeface="+mj-lt"/>
            </a:endParaRPr>
          </a:p>
        </p:txBody>
      </p:sp>
      <p:pic>
        <p:nvPicPr>
          <p:cNvPr id="13" name="Picture 12">
            <a:extLst>
              <a:ext uri="{FF2B5EF4-FFF2-40B4-BE49-F238E27FC236}">
                <a16:creationId xmlns:a16="http://schemas.microsoft.com/office/drawing/2014/main" id="{F694B373-C9E0-408E-AF2F-8489CF04C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6136" y="4239713"/>
            <a:ext cx="3955528" cy="2234982"/>
          </a:xfrm>
          <a:prstGeom prst="rect">
            <a:avLst/>
          </a:prstGeom>
        </p:spPr>
      </p:pic>
    </p:spTree>
    <p:extLst>
      <p:ext uri="{BB962C8B-B14F-4D97-AF65-F5344CB8AC3E}">
        <p14:creationId xmlns:p14="http://schemas.microsoft.com/office/powerpoint/2010/main" val="145683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148C9-3A05-4093-A272-CBED9D495167}"/>
              </a:ext>
            </a:extLst>
          </p:cNvPr>
          <p:cNvSpPr>
            <a:spLocks noGrp="1"/>
          </p:cNvSpPr>
          <p:nvPr>
            <p:ph type="title"/>
            <p:custDataLst>
              <p:tags r:id="rId1"/>
            </p:custDataLst>
          </p:nvPr>
        </p:nvSpPr>
        <p:spPr>
          <a:xfrm>
            <a:off x="151191" y="23651"/>
            <a:ext cx="10515600" cy="1325563"/>
          </a:xfrm>
        </p:spPr>
        <p:txBody>
          <a:bodyPr>
            <a:normAutofit/>
          </a:bodyPr>
          <a:lstStyle/>
          <a:p>
            <a:r>
              <a:rPr lang="fr-CA" sz="3200" dirty="0"/>
              <a:t>Cadre pour l’architecture et la conception de</a:t>
            </a:r>
            <a:br>
              <a:rPr lang="fr-CA" sz="3200" dirty="0"/>
            </a:br>
            <a:r>
              <a:rPr lang="fr-CA" sz="3200" dirty="0"/>
              <a:t> solution d’AI et la science des données</a:t>
            </a:r>
          </a:p>
        </p:txBody>
      </p:sp>
      <p:sp>
        <p:nvSpPr>
          <p:cNvPr id="4" name="Slide Number Placeholder 3">
            <a:extLst>
              <a:ext uri="{FF2B5EF4-FFF2-40B4-BE49-F238E27FC236}">
                <a16:creationId xmlns:a16="http://schemas.microsoft.com/office/drawing/2014/main" id="{DE9ADD13-3BF2-40A4-82B4-5E59D13BBFDB}"/>
              </a:ext>
            </a:extLst>
          </p:cNvPr>
          <p:cNvSpPr>
            <a:spLocks noGrp="1"/>
          </p:cNvSpPr>
          <p:nvPr>
            <p:ph type="sldNum" sz="quarter" idx="12"/>
            <p:custDataLst>
              <p:tags r:id="rId2"/>
            </p:custDataLst>
          </p:nvPr>
        </p:nvSpPr>
        <p:spPr/>
        <p:txBody>
          <a:bodyPr/>
          <a:lstStyle/>
          <a:p>
            <a:fld id="{88EE037E-3FDB-8140-8BF1-5AE1EDE0BE44}" type="slidenum">
              <a:rPr lang="en-US" smtClean="0"/>
              <a:t>7</a:t>
            </a:fld>
            <a:endParaRPr lang="en-US"/>
          </a:p>
        </p:txBody>
      </p:sp>
      <p:pic>
        <p:nvPicPr>
          <p:cNvPr id="6" name="Picture 5">
            <a:extLst>
              <a:ext uri="{FF2B5EF4-FFF2-40B4-BE49-F238E27FC236}">
                <a16:creationId xmlns:a16="http://schemas.microsoft.com/office/drawing/2014/main" id="{0998BD62-571B-4189-A069-E1BF1B809143}"/>
              </a:ext>
            </a:extLst>
          </p:cNvPr>
          <p:cNvPicPr>
            <a:picLocks noChangeAspect="1"/>
          </p:cNvPicPr>
          <p:nvPr>
            <p:custDataLst>
              <p:tags r:id="rId3"/>
            </p:custDataLst>
          </p:nvPr>
        </p:nvPicPr>
        <p:blipFill>
          <a:blip r:embed="rId15"/>
          <a:stretch>
            <a:fillRect/>
          </a:stretch>
        </p:blipFill>
        <p:spPr>
          <a:xfrm>
            <a:off x="7167680" y="1829631"/>
            <a:ext cx="4882922" cy="2011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9DD48AA-6142-414D-A9B7-857E397AF7BA}"/>
              </a:ext>
            </a:extLst>
          </p:cNvPr>
          <p:cNvPicPr>
            <a:picLocks noChangeAspect="1"/>
          </p:cNvPicPr>
          <p:nvPr>
            <p:custDataLst>
              <p:tags r:id="rId4"/>
            </p:custDataLst>
          </p:nvPr>
        </p:nvPicPr>
        <p:blipFill>
          <a:blip r:embed="rId16"/>
          <a:stretch>
            <a:fillRect/>
          </a:stretch>
        </p:blipFill>
        <p:spPr>
          <a:xfrm>
            <a:off x="7455620" y="4039747"/>
            <a:ext cx="4594981" cy="1350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5C58CF2-0AEA-425C-8E14-3A17F2BE0F5D}"/>
              </a:ext>
            </a:extLst>
          </p:cNvPr>
          <p:cNvPicPr>
            <a:picLocks noChangeAspect="1"/>
          </p:cNvPicPr>
          <p:nvPr>
            <p:custDataLst>
              <p:tags r:id="rId5"/>
            </p:custDataLst>
          </p:nvPr>
        </p:nvPicPr>
        <p:blipFill>
          <a:blip r:embed="rId17"/>
          <a:stretch>
            <a:fillRect/>
          </a:stretch>
        </p:blipFill>
        <p:spPr>
          <a:xfrm>
            <a:off x="6045200" y="5691103"/>
            <a:ext cx="6005401" cy="962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sitting in a chair&#10;&#10;Description automatically generated">
            <a:extLst>
              <a:ext uri="{FF2B5EF4-FFF2-40B4-BE49-F238E27FC236}">
                <a16:creationId xmlns:a16="http://schemas.microsoft.com/office/drawing/2014/main" id="{D683BCA1-AB77-4881-AF60-3CB20FC5B2B9}"/>
              </a:ext>
            </a:extLst>
          </p:cNvPr>
          <p:cNvPicPr>
            <a:picLocks noChangeAspect="1"/>
          </p:cNvPicPr>
          <p:nvPr>
            <p:custDataLst>
              <p:tags r:id="rId6"/>
            </p:custDataLst>
          </p:nvPr>
        </p:nvPicPr>
        <p:blipFill rotWithShape="1">
          <a:blip r:embed="rId18"/>
          <a:srcRect l="28038" t="216" r="9175" b="36252"/>
          <a:stretch/>
        </p:blipFill>
        <p:spPr>
          <a:xfrm>
            <a:off x="438349" y="1443713"/>
            <a:ext cx="2843191" cy="3030370"/>
          </a:xfrm>
          <a:prstGeom prst="ellipse">
            <a:avLst/>
          </a:prstGeom>
          <a:ln>
            <a:noFill/>
          </a:ln>
          <a:effectLst>
            <a:softEdge rad="112500"/>
          </a:effectLst>
        </p:spPr>
      </p:pic>
      <p:pic>
        <p:nvPicPr>
          <p:cNvPr id="14" name="Picture 13" descr="A person wearing glasses and smiling at the camera&#10;&#10;Description automatically generated">
            <a:extLst>
              <a:ext uri="{FF2B5EF4-FFF2-40B4-BE49-F238E27FC236}">
                <a16:creationId xmlns:a16="http://schemas.microsoft.com/office/drawing/2014/main" id="{07947140-FEE1-4B23-ACA5-E2836817FA2E}"/>
              </a:ext>
            </a:extLst>
          </p:cNvPr>
          <p:cNvPicPr>
            <a:picLocks noChangeAspect="1"/>
          </p:cNvPicPr>
          <p:nvPr>
            <p:custDataLst>
              <p:tags r:id="rId7"/>
            </p:custDataLst>
          </p:nvPr>
        </p:nvPicPr>
        <p:blipFill>
          <a:blip r:embed="rId19"/>
          <a:stretch>
            <a:fillRect/>
          </a:stretch>
        </p:blipFill>
        <p:spPr>
          <a:xfrm>
            <a:off x="3569677" y="1291242"/>
            <a:ext cx="2909288" cy="3223679"/>
          </a:xfrm>
          <a:prstGeom prst="ellipse">
            <a:avLst/>
          </a:prstGeom>
          <a:ln>
            <a:noFill/>
          </a:ln>
          <a:effectLst>
            <a:softEdge rad="112500"/>
          </a:effectLst>
        </p:spPr>
      </p:pic>
      <p:sp>
        <p:nvSpPr>
          <p:cNvPr id="15" name="TextBox 14">
            <a:extLst>
              <a:ext uri="{FF2B5EF4-FFF2-40B4-BE49-F238E27FC236}">
                <a16:creationId xmlns:a16="http://schemas.microsoft.com/office/drawing/2014/main" id="{6407B635-3075-43CF-BCA1-ADDA498847E8}"/>
              </a:ext>
            </a:extLst>
          </p:cNvPr>
          <p:cNvSpPr txBox="1"/>
          <p:nvPr>
            <p:custDataLst>
              <p:tags r:id="rId8"/>
            </p:custDataLst>
          </p:nvPr>
        </p:nvSpPr>
        <p:spPr>
          <a:xfrm>
            <a:off x="4191240" y="4581828"/>
            <a:ext cx="1010533" cy="461665"/>
          </a:xfrm>
          <a:prstGeom prst="rect">
            <a:avLst/>
          </a:prstGeom>
          <a:noFill/>
        </p:spPr>
        <p:txBody>
          <a:bodyPr wrap="none" rtlCol="0">
            <a:spAutoFit/>
          </a:bodyPr>
          <a:lstStyle/>
          <a:p>
            <a:r>
              <a:rPr lang="en-CA" sz="2400" dirty="0"/>
              <a:t>Eric Yu</a:t>
            </a:r>
          </a:p>
        </p:txBody>
      </p:sp>
      <p:sp>
        <p:nvSpPr>
          <p:cNvPr id="16" name="TextBox 15">
            <a:extLst>
              <a:ext uri="{FF2B5EF4-FFF2-40B4-BE49-F238E27FC236}">
                <a16:creationId xmlns:a16="http://schemas.microsoft.com/office/drawing/2014/main" id="{616FCAC1-E3DA-4397-AC45-F264D30A42E2}"/>
              </a:ext>
            </a:extLst>
          </p:cNvPr>
          <p:cNvSpPr txBox="1"/>
          <p:nvPr>
            <p:custDataLst>
              <p:tags r:id="rId9"/>
            </p:custDataLst>
          </p:nvPr>
        </p:nvSpPr>
        <p:spPr>
          <a:xfrm>
            <a:off x="306214" y="4581829"/>
            <a:ext cx="2437462" cy="461665"/>
          </a:xfrm>
          <a:prstGeom prst="rect">
            <a:avLst/>
          </a:prstGeom>
          <a:noFill/>
        </p:spPr>
        <p:txBody>
          <a:bodyPr wrap="none" rtlCol="0">
            <a:spAutoFit/>
          </a:bodyPr>
          <a:lstStyle/>
          <a:p>
            <a:r>
              <a:rPr lang="en-CA" sz="2400" dirty="0" err="1"/>
              <a:t>Soroosh</a:t>
            </a:r>
            <a:r>
              <a:rPr lang="en-CA" sz="2400" dirty="0"/>
              <a:t> </a:t>
            </a:r>
            <a:r>
              <a:rPr lang="en-CA" sz="2400" dirty="0" err="1"/>
              <a:t>Nalchigar</a:t>
            </a:r>
            <a:endParaRPr lang="en-CA" sz="2400" dirty="0"/>
          </a:p>
        </p:txBody>
      </p:sp>
      <p:pic>
        <p:nvPicPr>
          <p:cNvPr id="20" name="Picture 19">
            <a:extLst>
              <a:ext uri="{FF2B5EF4-FFF2-40B4-BE49-F238E27FC236}">
                <a16:creationId xmlns:a16="http://schemas.microsoft.com/office/drawing/2014/main" id="{B888AA93-E292-4075-A8BE-C95121D19B55}"/>
              </a:ext>
            </a:extLst>
          </p:cNvPr>
          <p:cNvPicPr>
            <a:picLocks noChangeAspect="1"/>
          </p:cNvPicPr>
          <p:nvPr>
            <p:custDataLst>
              <p:tags r:id="rId10"/>
            </p:custDataLst>
          </p:nvPr>
        </p:nvPicPr>
        <p:blipFill>
          <a:blip r:embed="rId20"/>
          <a:stretch>
            <a:fillRect/>
          </a:stretch>
        </p:blipFill>
        <p:spPr>
          <a:xfrm>
            <a:off x="7455621" y="248047"/>
            <a:ext cx="4594981" cy="136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6200A81-D8F4-486B-8E82-0820EECEFA0E}"/>
              </a:ext>
            </a:extLst>
          </p:cNvPr>
          <p:cNvPicPr>
            <a:picLocks noChangeAspect="1"/>
          </p:cNvPicPr>
          <p:nvPr>
            <p:custDataLst>
              <p:tags r:id="rId11"/>
            </p:custDataLst>
          </p:nvPr>
        </p:nvPicPr>
        <p:blipFill>
          <a:blip r:embed="rId21"/>
          <a:stretch>
            <a:fillRect/>
          </a:stretch>
        </p:blipFill>
        <p:spPr>
          <a:xfrm>
            <a:off x="4227119" y="5043493"/>
            <a:ext cx="1666162" cy="620996"/>
          </a:xfrm>
          <a:prstGeom prst="rect">
            <a:avLst/>
          </a:prstGeom>
        </p:spPr>
      </p:pic>
      <p:pic>
        <p:nvPicPr>
          <p:cNvPr id="13" name="Picture 12">
            <a:extLst>
              <a:ext uri="{FF2B5EF4-FFF2-40B4-BE49-F238E27FC236}">
                <a16:creationId xmlns:a16="http://schemas.microsoft.com/office/drawing/2014/main" id="{5BEA42D9-D5B0-4614-AA48-835912E17BFA}"/>
              </a:ext>
            </a:extLst>
          </p:cNvPr>
          <p:cNvPicPr>
            <a:picLocks noChangeAspect="1"/>
          </p:cNvPicPr>
          <p:nvPr>
            <p:custDataLst>
              <p:tags r:id="rId12"/>
            </p:custDataLst>
          </p:nvPr>
        </p:nvPicPr>
        <p:blipFill>
          <a:blip r:embed="rId22"/>
          <a:stretch>
            <a:fillRect/>
          </a:stretch>
        </p:blipFill>
        <p:spPr>
          <a:xfrm>
            <a:off x="1196215" y="5126515"/>
            <a:ext cx="1468565" cy="501317"/>
          </a:xfrm>
          <a:prstGeom prst="rect">
            <a:avLst/>
          </a:prstGeom>
        </p:spPr>
      </p:pic>
    </p:spTree>
    <p:extLst>
      <p:ext uri="{BB962C8B-B14F-4D97-AF65-F5344CB8AC3E}">
        <p14:creationId xmlns:p14="http://schemas.microsoft.com/office/powerpoint/2010/main" val="3449313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6" y="255984"/>
            <a:ext cx="11269133" cy="1191816"/>
          </a:xfrm>
          <a:solidFill>
            <a:srgbClr val="631324"/>
          </a:solidFill>
        </p:spPr>
        <p:txBody>
          <a:bodyPr anchor="ctr">
            <a:normAutofit/>
          </a:bodyPr>
          <a:lstStyle/>
          <a:p>
            <a:r>
              <a:rPr lang="en-CA" sz="3600" dirty="0">
                <a:solidFill>
                  <a:schemeClr val="bg1"/>
                </a:solidFill>
              </a:rPr>
              <a:t> </a:t>
            </a:r>
            <a:r>
              <a:rPr lang="fr-CA" sz="3600" dirty="0">
                <a:solidFill>
                  <a:schemeClr val="bg1"/>
                </a:solidFill>
              </a:rPr>
              <a:t>Faire progresser une culture basée sur le numérique</a:t>
            </a:r>
          </a:p>
        </p:txBody>
      </p:sp>
      <p:sp>
        <p:nvSpPr>
          <p:cNvPr id="4" name="Slide Number Placeholder 3"/>
          <p:cNvSpPr>
            <a:spLocks noGrp="1"/>
          </p:cNvSpPr>
          <p:nvPr>
            <p:ph type="sldNum" sz="quarter" idx="12"/>
          </p:nvPr>
        </p:nvSpPr>
        <p:spPr/>
        <p:txBody>
          <a:bodyPr/>
          <a:lstStyle/>
          <a:p>
            <a:fld id="{8395A67B-D0FE-F448-80B1-1191BC67A3E6}" type="slidenum">
              <a:rPr lang="en-US" smtClean="0"/>
              <a:pPr/>
              <a:t>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6" y="1652817"/>
            <a:ext cx="1260000" cy="1260000"/>
          </a:xfrm>
          <a:prstGeom prst="rect">
            <a:avLst/>
          </a:prstGeom>
        </p:spPr>
      </p:pic>
      <p:sp>
        <p:nvSpPr>
          <p:cNvPr id="22" name="TextBox 21"/>
          <p:cNvSpPr txBox="1"/>
          <p:nvPr/>
        </p:nvSpPr>
        <p:spPr>
          <a:xfrm>
            <a:off x="2204184" y="1959652"/>
            <a:ext cx="3142515" cy="923330"/>
          </a:xfrm>
          <a:prstGeom prst="rect">
            <a:avLst/>
          </a:prstGeom>
          <a:noFill/>
        </p:spPr>
        <p:txBody>
          <a:bodyPr wrap="square" rtlCol="0">
            <a:spAutoFit/>
          </a:bodyPr>
          <a:lstStyle/>
          <a:p>
            <a:r>
              <a:rPr lang="fr-CA" dirty="0">
                <a:latin typeface="+mj-lt"/>
              </a:rPr>
              <a:t>Construire une communauté de spécialistes en science des données</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66" y="3438418"/>
            <a:ext cx="1260000" cy="1260000"/>
          </a:xfrm>
          <a:prstGeom prst="rect">
            <a:avLst/>
          </a:prstGeom>
        </p:spPr>
      </p:pic>
      <p:sp>
        <p:nvSpPr>
          <p:cNvPr id="24" name="TextBox 23"/>
          <p:cNvSpPr txBox="1"/>
          <p:nvPr/>
        </p:nvSpPr>
        <p:spPr>
          <a:xfrm>
            <a:off x="2191473" y="3139369"/>
            <a:ext cx="3485416" cy="1754326"/>
          </a:xfrm>
          <a:prstGeom prst="rect">
            <a:avLst/>
          </a:prstGeom>
          <a:noFill/>
        </p:spPr>
        <p:txBody>
          <a:bodyPr wrap="square" rtlCol="0">
            <a:spAutoFit/>
          </a:bodyPr>
          <a:lstStyle/>
          <a:p>
            <a:r>
              <a:rPr lang="fr-CA" dirty="0">
                <a:latin typeface="+mj-lt"/>
              </a:rPr>
              <a:t>Organiser plus de 30 sessions pour le partage des connaissances et l’apprentissage collaboratif avec  le Forum sur l’intelligence synthétique </a:t>
            </a: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9162" y="3438418"/>
            <a:ext cx="1260000" cy="1260000"/>
          </a:xfrm>
          <a:prstGeom prst="rect">
            <a:avLst/>
          </a:prstGeom>
        </p:spPr>
      </p:pic>
      <p:sp>
        <p:nvSpPr>
          <p:cNvPr id="26" name="TextBox 25"/>
          <p:cNvSpPr txBox="1"/>
          <p:nvPr/>
        </p:nvSpPr>
        <p:spPr>
          <a:xfrm>
            <a:off x="7608724" y="3329754"/>
            <a:ext cx="3996088" cy="1754326"/>
          </a:xfrm>
          <a:prstGeom prst="rect">
            <a:avLst/>
          </a:prstGeom>
          <a:noFill/>
        </p:spPr>
        <p:txBody>
          <a:bodyPr wrap="square" rtlCol="0">
            <a:spAutoFit/>
          </a:bodyPr>
          <a:lstStyle/>
          <a:p>
            <a:r>
              <a:rPr lang="fr-CA" dirty="0">
                <a:latin typeface="+mj-lt"/>
              </a:rPr>
              <a:t>Organiser ou contribuer à plus de 20 conférences, </a:t>
            </a:r>
            <a:r>
              <a:rPr lang="fr-CA" dirty="0" err="1">
                <a:latin typeface="+mj-lt"/>
              </a:rPr>
              <a:t>webminaires</a:t>
            </a:r>
            <a:r>
              <a:rPr lang="fr-CA" dirty="0">
                <a:latin typeface="+mj-lt"/>
              </a:rPr>
              <a:t> et autres engagements pour partager des points de vue avec d’AMG, des parties prenantes et des auditoires de l’extérieur</a:t>
            </a: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9162" y="1652817"/>
            <a:ext cx="1260000" cy="1260000"/>
          </a:xfrm>
          <a:prstGeom prst="rect">
            <a:avLst/>
          </a:prstGeom>
        </p:spPr>
      </p:pic>
      <p:sp>
        <p:nvSpPr>
          <p:cNvPr id="29" name="TextBox 28"/>
          <p:cNvSpPr txBox="1"/>
          <p:nvPr/>
        </p:nvSpPr>
        <p:spPr>
          <a:xfrm>
            <a:off x="7608724" y="1637922"/>
            <a:ext cx="3996088" cy="1200329"/>
          </a:xfrm>
          <a:prstGeom prst="rect">
            <a:avLst/>
          </a:prstGeom>
          <a:noFill/>
        </p:spPr>
        <p:txBody>
          <a:bodyPr wrap="square" rtlCol="0">
            <a:spAutoFit/>
          </a:bodyPr>
          <a:lstStyle/>
          <a:p>
            <a:r>
              <a:rPr lang="fr-CA" dirty="0">
                <a:latin typeface="+mj-lt"/>
              </a:rPr>
              <a:t>Coordonner des sessions de travail avec 20 ministères et agences fédéraux pour partager la feuille de route et le plan de RNCAN pour l’AD </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0630" y="5130635"/>
            <a:ext cx="1044000" cy="1044000"/>
          </a:xfrm>
          <a:prstGeom prst="rect">
            <a:avLst/>
          </a:prstGeom>
        </p:spPr>
      </p:pic>
      <p:sp>
        <p:nvSpPr>
          <p:cNvPr id="6" name="Left-Right-Up Arrow 5"/>
          <p:cNvSpPr/>
          <p:nvPr/>
        </p:nvSpPr>
        <p:spPr>
          <a:xfrm rot="10800000">
            <a:off x="1531345" y="4816225"/>
            <a:ext cx="4798571" cy="270411"/>
          </a:xfrm>
          <a:prstGeom prst="leftRightUpArrow">
            <a:avLst>
              <a:gd name="adj1" fmla="val 25554"/>
              <a:gd name="adj2" fmla="val 27806"/>
              <a:gd name="adj3" fmla="val 25000"/>
            </a:avLst>
          </a:prstGeom>
          <a:solidFill>
            <a:srgbClr val="631324"/>
          </a:solidFill>
          <a:ln>
            <a:solidFill>
              <a:srgbClr val="631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a:spLocks noChangeAspect="1"/>
          </p:cNvSpPr>
          <p:nvPr/>
        </p:nvSpPr>
        <p:spPr>
          <a:xfrm>
            <a:off x="1517460" y="4815210"/>
            <a:ext cx="180000" cy="180000"/>
          </a:xfrm>
          <a:prstGeom prst="ellipse">
            <a:avLst/>
          </a:prstGeom>
          <a:solidFill>
            <a:srgbClr val="631324"/>
          </a:solidFill>
          <a:ln>
            <a:solidFill>
              <a:srgbClr val="631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a:spLocks noChangeAspect="1"/>
          </p:cNvSpPr>
          <p:nvPr/>
        </p:nvSpPr>
        <p:spPr>
          <a:xfrm>
            <a:off x="6163800" y="4787778"/>
            <a:ext cx="180000" cy="180000"/>
          </a:xfrm>
          <a:prstGeom prst="ellipse">
            <a:avLst/>
          </a:prstGeom>
          <a:solidFill>
            <a:srgbClr val="631324"/>
          </a:solidFill>
          <a:ln>
            <a:solidFill>
              <a:srgbClr val="631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4779787" y="5052471"/>
            <a:ext cx="4419077" cy="1464231"/>
          </a:xfrm>
          <a:prstGeom prst="roundRect">
            <a:avLst/>
          </a:prstGeom>
          <a:solidFill>
            <a:srgbClr val="631324"/>
          </a:solidFill>
          <a:ln>
            <a:solidFill>
              <a:srgbClr val="631324"/>
            </a:solidFill>
          </a:ln>
        </p:spPr>
        <p:txBody>
          <a:bodyPr wrap="square" rtlCol="0">
            <a:spAutoFit/>
          </a:bodyPr>
          <a:lstStyle/>
          <a:p>
            <a:r>
              <a:rPr lang="fr-CA" sz="1600" dirty="0">
                <a:solidFill>
                  <a:schemeClr val="bg1"/>
                </a:solidFill>
                <a:latin typeface="+mj-lt"/>
              </a:rPr>
              <a:t>Permettre de développer et de construire un écosystème de leaders éclairés, de parties prenantes, de décideurs politiques et d’autres acteurs  clés,  pour créer des occasions pour de nouveaux partenariats. </a:t>
            </a:r>
          </a:p>
        </p:txBody>
      </p:sp>
    </p:spTree>
    <p:extLst>
      <p:ext uri="{BB962C8B-B14F-4D97-AF65-F5344CB8AC3E}">
        <p14:creationId xmlns:p14="http://schemas.microsoft.com/office/powerpoint/2010/main" val="254085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B79A0C-4438-43B7-90F1-8D730CB6A80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755EB6F2-35FD-4012-BCF1-91C8B05C750B}"/>
              </a:ext>
            </a:extLst>
          </p:cNvPr>
          <p:cNvSpPr>
            <a:spLocks noGrp="1"/>
          </p:cNvSpPr>
          <p:nvPr>
            <p:ph type="sldNum" sz="quarter" idx="12"/>
          </p:nvPr>
        </p:nvSpPr>
        <p:spPr/>
        <p:txBody>
          <a:bodyPr/>
          <a:lstStyle/>
          <a:p>
            <a:fld id="{88EE037E-3FDB-8140-8BF1-5AE1EDE0BE44}" type="slidenum">
              <a:rPr lang="en-US" smtClean="0"/>
              <a:t>9</a:t>
            </a:fld>
            <a:endParaRPr lang="en-US"/>
          </a:p>
        </p:txBody>
      </p:sp>
      <p:pic>
        <p:nvPicPr>
          <p:cNvPr id="6" name="Picture 5">
            <a:extLst>
              <a:ext uri="{FF2B5EF4-FFF2-40B4-BE49-F238E27FC236}">
                <a16:creationId xmlns:a16="http://schemas.microsoft.com/office/drawing/2014/main" id="{4AD8149D-59E6-465A-BD03-F34E73EEFD37}"/>
              </a:ext>
            </a:extLst>
          </p:cNvPr>
          <p:cNvPicPr>
            <a:picLocks noChangeAspect="1"/>
          </p:cNvPicPr>
          <p:nvPr/>
        </p:nvPicPr>
        <p:blipFill>
          <a:blip r:embed="rId3"/>
          <a:stretch>
            <a:fillRect/>
          </a:stretch>
        </p:blipFill>
        <p:spPr>
          <a:xfrm>
            <a:off x="9674435" y="1012676"/>
            <a:ext cx="1838692" cy="425098"/>
          </a:xfrm>
          <a:prstGeom prst="rect">
            <a:avLst/>
          </a:prstGeom>
          <a:ln w="28575">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39246" y="2459272"/>
            <a:ext cx="5785985" cy="4194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6169936" y="2468093"/>
            <a:ext cx="5729969" cy="4176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E59CE3B-3D30-413F-9E8E-CE63D3301D76}"/>
              </a:ext>
            </a:extLst>
          </p:cNvPr>
          <p:cNvPicPr>
            <a:picLocks noChangeAspect="1"/>
          </p:cNvPicPr>
          <p:nvPr/>
        </p:nvPicPr>
        <p:blipFill>
          <a:blip r:embed="rId6"/>
          <a:stretch>
            <a:fillRect/>
          </a:stretch>
        </p:blipFill>
        <p:spPr>
          <a:xfrm>
            <a:off x="3139597" y="117296"/>
            <a:ext cx="6060677" cy="2215859"/>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5331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SPAC&quot;,&quot;Id&quot;:&quot;611d40a044363420ecfc0c0a&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9"/>
</p:tagLst>
</file>

<file path=ppt/tags/tag11.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NUM" val="12"/>
</p:tagLst>
</file>

<file path=ppt/tags/tag14.xml><?xml version="1.0" encoding="utf-8"?>
<p:tagLst xmlns:a="http://schemas.openxmlformats.org/drawingml/2006/main" xmlns:r="http://schemas.openxmlformats.org/officeDocument/2006/relationships" xmlns:p="http://schemas.openxmlformats.org/presentationml/2006/main">
  <p:tag name="NUM" val="13"/>
</p:tagLst>
</file>

<file path=ppt/tags/tag15.xml><?xml version="1.0" encoding="utf-8"?>
<p:tagLst xmlns:a="http://schemas.openxmlformats.org/drawingml/2006/main" xmlns:r="http://schemas.openxmlformats.org/officeDocument/2006/relationships" xmlns:p="http://schemas.openxmlformats.org/presentationml/2006/main">
  <p:tag name="NUM" val="14"/>
</p:tagLst>
</file>

<file path=ppt/tags/tag16.xml><?xml version="1.0" encoding="utf-8"?>
<p:tagLst xmlns:a="http://schemas.openxmlformats.org/drawingml/2006/main" xmlns:r="http://schemas.openxmlformats.org/officeDocument/2006/relationships" xmlns:p="http://schemas.openxmlformats.org/presentationml/2006/main">
  <p:tag name="NUM" val="15"/>
</p:tagLst>
</file>

<file path=ppt/tags/tag17.xml><?xml version="1.0" encoding="utf-8"?>
<p:tagLst xmlns:a="http://schemas.openxmlformats.org/drawingml/2006/main" xmlns:r="http://schemas.openxmlformats.org/officeDocument/2006/relationships" xmlns:p="http://schemas.openxmlformats.org/presentationml/2006/main">
  <p:tag name="NUM" val="16"/>
</p:tagLst>
</file>

<file path=ppt/tags/tag18.xml><?xml version="1.0" encoding="utf-8"?>
<p:tagLst xmlns:a="http://schemas.openxmlformats.org/drawingml/2006/main" xmlns:r="http://schemas.openxmlformats.org/officeDocument/2006/relationships" xmlns:p="http://schemas.openxmlformats.org/presentationml/2006/main">
  <p:tag name="NUM" val="17"/>
</p:tagLst>
</file>

<file path=ppt/tags/tag19.xml><?xml version="1.0" encoding="utf-8"?>
<p:tagLst xmlns:a="http://schemas.openxmlformats.org/drawingml/2006/main" xmlns:r="http://schemas.openxmlformats.org/officeDocument/2006/relationships" xmlns:p="http://schemas.openxmlformats.org/presentationml/2006/main">
  <p:tag name="NUM" val="18"/>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9"/>
</p:tagLst>
</file>

<file path=ppt/tags/tag21.xml><?xml version="1.0" encoding="utf-8"?>
<p:tagLst xmlns:a="http://schemas.openxmlformats.org/drawingml/2006/main" xmlns:r="http://schemas.openxmlformats.org/officeDocument/2006/relationships" xmlns:p="http://schemas.openxmlformats.org/presentationml/2006/main">
  <p:tag name="NUM" val="20"/>
</p:tagLst>
</file>

<file path=ppt/tags/tag22.xml><?xml version="1.0" encoding="utf-8"?>
<p:tagLst xmlns:a="http://schemas.openxmlformats.org/drawingml/2006/main" xmlns:r="http://schemas.openxmlformats.org/officeDocument/2006/relationships" xmlns:p="http://schemas.openxmlformats.org/presentationml/2006/main">
  <p:tag name="NUM" val="21"/>
</p:tagLst>
</file>

<file path=ppt/tags/tag23.xml><?xml version="1.0" encoding="utf-8"?>
<p:tagLst xmlns:a="http://schemas.openxmlformats.org/drawingml/2006/main" xmlns:r="http://schemas.openxmlformats.org/officeDocument/2006/relationships" xmlns:p="http://schemas.openxmlformats.org/presentationml/2006/main">
  <p:tag name="NUM" val="22"/>
</p:tagLst>
</file>

<file path=ppt/tags/tag24.xml><?xml version="1.0" encoding="utf-8"?>
<p:tagLst xmlns:a="http://schemas.openxmlformats.org/drawingml/2006/main" xmlns:r="http://schemas.openxmlformats.org/officeDocument/2006/relationships" xmlns:p="http://schemas.openxmlformats.org/presentationml/2006/main">
  <p:tag name="NUM" val="23"/>
</p:tagLst>
</file>

<file path=ppt/tags/tag25.xml><?xml version="1.0" encoding="utf-8"?>
<p:tagLst xmlns:a="http://schemas.openxmlformats.org/drawingml/2006/main" xmlns:r="http://schemas.openxmlformats.org/officeDocument/2006/relationships" xmlns:p="http://schemas.openxmlformats.org/presentationml/2006/main">
  <p:tag name="NUM" val="24"/>
</p:tagLst>
</file>

<file path=ppt/tags/tag26.xml><?xml version="1.0" encoding="utf-8"?>
<p:tagLst xmlns:a="http://schemas.openxmlformats.org/drawingml/2006/main" xmlns:r="http://schemas.openxmlformats.org/officeDocument/2006/relationships" xmlns:p="http://schemas.openxmlformats.org/presentationml/2006/main">
  <p:tag name="NUM" val="25"/>
</p:tagLst>
</file>

<file path=ppt/tags/tag27.xml><?xml version="1.0" encoding="utf-8"?>
<p:tagLst xmlns:a="http://schemas.openxmlformats.org/drawingml/2006/main" xmlns:r="http://schemas.openxmlformats.org/officeDocument/2006/relationships" xmlns:p="http://schemas.openxmlformats.org/presentationml/2006/main">
  <p:tag name="NUM" val="26"/>
</p:tagLst>
</file>

<file path=ppt/tags/tag28.xml><?xml version="1.0" encoding="utf-8"?>
<p:tagLst xmlns:a="http://schemas.openxmlformats.org/drawingml/2006/main" xmlns:r="http://schemas.openxmlformats.org/officeDocument/2006/relationships" xmlns:p="http://schemas.openxmlformats.org/presentationml/2006/main">
  <p:tag name="NUM" val="27"/>
</p:tagLst>
</file>

<file path=ppt/tags/tag29.xml><?xml version="1.0" encoding="utf-8"?>
<p:tagLst xmlns:a="http://schemas.openxmlformats.org/drawingml/2006/main" xmlns:r="http://schemas.openxmlformats.org/officeDocument/2006/relationships" xmlns:p="http://schemas.openxmlformats.org/presentationml/2006/main">
  <p:tag name="NUM" val="28"/>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9"/>
</p:tagLst>
</file>

<file path=ppt/tags/tag31.xml><?xml version="1.0" encoding="utf-8"?>
<p:tagLst xmlns:a="http://schemas.openxmlformats.org/drawingml/2006/main" xmlns:r="http://schemas.openxmlformats.org/officeDocument/2006/relationships" xmlns:p="http://schemas.openxmlformats.org/presentationml/2006/main">
  <p:tag name="NUM" val="30"/>
</p:tagLst>
</file>

<file path=ppt/tags/tag32.xml><?xml version="1.0" encoding="utf-8"?>
<p:tagLst xmlns:a="http://schemas.openxmlformats.org/drawingml/2006/main" xmlns:r="http://schemas.openxmlformats.org/officeDocument/2006/relationships" xmlns:p="http://schemas.openxmlformats.org/presentationml/2006/main">
  <p:tag name="NUM" val="31"/>
</p:tagLst>
</file>

<file path=ppt/tags/tag33.xml><?xml version="1.0" encoding="utf-8"?>
<p:tagLst xmlns:a="http://schemas.openxmlformats.org/drawingml/2006/main" xmlns:r="http://schemas.openxmlformats.org/officeDocument/2006/relationships" xmlns:p="http://schemas.openxmlformats.org/presentationml/2006/main">
  <p:tag name="NUM" val="32"/>
</p:tagLst>
</file>

<file path=ppt/tags/tag34.xml><?xml version="1.0" encoding="utf-8"?>
<p:tagLst xmlns:a="http://schemas.openxmlformats.org/drawingml/2006/main" xmlns:r="http://schemas.openxmlformats.org/officeDocument/2006/relationships" xmlns:p="http://schemas.openxmlformats.org/presentationml/2006/main">
  <p:tag name="NUM" val="33"/>
</p:tagLst>
</file>

<file path=ppt/tags/tag35.xml><?xml version="1.0" encoding="utf-8"?>
<p:tagLst xmlns:a="http://schemas.openxmlformats.org/drawingml/2006/main" xmlns:r="http://schemas.openxmlformats.org/officeDocument/2006/relationships" xmlns:p="http://schemas.openxmlformats.org/presentationml/2006/main">
  <p:tag name="NUM" val="34"/>
</p:tagLst>
</file>

<file path=ppt/tags/tag36.xml><?xml version="1.0" encoding="utf-8"?>
<p:tagLst xmlns:a="http://schemas.openxmlformats.org/drawingml/2006/main" xmlns:r="http://schemas.openxmlformats.org/officeDocument/2006/relationships" xmlns:p="http://schemas.openxmlformats.org/presentationml/2006/main">
  <p:tag name="NUM" val="35"/>
</p:tagLst>
</file>

<file path=ppt/tags/tag37.xml><?xml version="1.0" encoding="utf-8"?>
<p:tagLst xmlns:a="http://schemas.openxmlformats.org/drawingml/2006/main" xmlns:r="http://schemas.openxmlformats.org/officeDocument/2006/relationships" xmlns:p="http://schemas.openxmlformats.org/presentationml/2006/main">
  <p:tag name="NUM" val="36"/>
</p:tagLst>
</file>

<file path=ppt/tags/tag38.xml><?xml version="1.0" encoding="utf-8"?>
<p:tagLst xmlns:a="http://schemas.openxmlformats.org/drawingml/2006/main" xmlns:r="http://schemas.openxmlformats.org/officeDocument/2006/relationships" xmlns:p="http://schemas.openxmlformats.org/presentationml/2006/main">
  <p:tag name="NUM" val="37"/>
</p:tagLst>
</file>

<file path=ppt/tags/tag39.xml><?xml version="1.0" encoding="utf-8"?>
<p:tagLst xmlns:a="http://schemas.openxmlformats.org/drawingml/2006/main" xmlns:r="http://schemas.openxmlformats.org/officeDocument/2006/relationships" xmlns:p="http://schemas.openxmlformats.org/presentationml/2006/main">
  <p:tag name="NUM" val="38"/>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39"/>
</p:tagLst>
</file>

<file path=ppt/tags/tag41.xml><?xml version="1.0" encoding="utf-8"?>
<p:tagLst xmlns:a="http://schemas.openxmlformats.org/drawingml/2006/main" xmlns:r="http://schemas.openxmlformats.org/officeDocument/2006/relationships" xmlns:p="http://schemas.openxmlformats.org/presentationml/2006/main">
  <p:tag name="NUM" val="40"/>
</p:tagLst>
</file>

<file path=ppt/tags/tag42.xml><?xml version="1.0" encoding="utf-8"?>
<p:tagLst xmlns:a="http://schemas.openxmlformats.org/drawingml/2006/main" xmlns:r="http://schemas.openxmlformats.org/officeDocument/2006/relationships" xmlns:p="http://schemas.openxmlformats.org/presentationml/2006/main">
  <p:tag name="NUM" val="41"/>
</p:tagLst>
</file>

<file path=ppt/tags/tag43.xml><?xml version="1.0" encoding="utf-8"?>
<p:tagLst xmlns:a="http://schemas.openxmlformats.org/drawingml/2006/main" xmlns:r="http://schemas.openxmlformats.org/officeDocument/2006/relationships" xmlns:p="http://schemas.openxmlformats.org/presentationml/2006/main">
  <p:tag name="NUM" val="42"/>
</p:tagLst>
</file>

<file path=ppt/tags/tag44.xml><?xml version="1.0" encoding="utf-8"?>
<p:tagLst xmlns:a="http://schemas.openxmlformats.org/drawingml/2006/main" xmlns:r="http://schemas.openxmlformats.org/officeDocument/2006/relationships" xmlns:p="http://schemas.openxmlformats.org/presentationml/2006/main">
  <p:tag name="NUM" val="4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10638</TotalTime>
  <Words>967</Words>
  <Application>Microsoft Office PowerPoint</Application>
  <PresentationFormat>Widescreen</PresentationFormat>
  <Paragraphs>104</Paragraphs>
  <Slides>14</Slides>
  <Notes>12</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3" baseType="lpstr">
      <vt:lpstr>Arial</vt:lpstr>
      <vt:lpstr>Arial Narrow</vt:lpstr>
      <vt:lpstr>AvantGarde Bk BT</vt:lpstr>
      <vt:lpstr>Calibri</vt:lpstr>
      <vt:lpstr>Calibri Light</vt:lpstr>
      <vt:lpstr>Times New Roman</vt:lpstr>
      <vt:lpstr>Office Theme</vt:lpstr>
      <vt:lpstr>1_Office Theme</vt:lpstr>
      <vt:lpstr>Bitmap Image</vt:lpstr>
      <vt:lpstr>L’accélérateur numérique</vt:lpstr>
      <vt:lpstr>Nos objectifs et nos résultats</vt:lpstr>
      <vt:lpstr>Our Data Scientists</vt:lpstr>
      <vt:lpstr>PowerPoint Presentation</vt:lpstr>
      <vt:lpstr>PowerPoint Presentation</vt:lpstr>
      <vt:lpstr>PowerPoint Presentation</vt:lpstr>
      <vt:lpstr>Cadre pour l’architecture et la conception de  solution d’AI et la science des données</vt:lpstr>
      <vt:lpstr> Faire progresser une culture basée sur le numérique</vt:lpstr>
      <vt:lpstr>PowerPoint Presentation</vt:lpstr>
      <vt:lpstr>PowerPoint Presentation</vt:lpstr>
      <vt:lpstr>PowerPoint Presentation</vt:lpstr>
      <vt:lpstr>PowerPoint Presentation</vt:lpstr>
      <vt:lpstr> Gouvernance de l’accélérateur numérique</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Nantais, Melissa</cp:lastModifiedBy>
  <cp:revision>324</cp:revision>
  <dcterms:created xsi:type="dcterms:W3CDTF">2019-08-12T13:09:44Z</dcterms:created>
  <dcterms:modified xsi:type="dcterms:W3CDTF">2021-08-19T20:25:08Z</dcterms:modified>
</cp:coreProperties>
</file>