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uvé, Anik" initials="SA" lastIdx="1" clrIdx="0">
    <p:extLst>
      <p:ext uri="{19B8F6BF-5375-455C-9EA6-DF929625EA0E}">
        <p15:presenceInfo xmlns:p15="http://schemas.microsoft.com/office/powerpoint/2012/main" userId="S::ANSAUVE@tbs-sct.gc.ca::0380a789-5814-46c0-b023-6a3e992755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5C72"/>
    <a:srgbClr val="7A7AA6"/>
    <a:srgbClr val="2F3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60" autoAdjust="0"/>
    <p:restoredTop sz="94641" autoAdjust="0"/>
  </p:normalViewPr>
  <p:slideViewPr>
    <p:cSldViewPr snapToGrid="0">
      <p:cViewPr varScale="1">
        <p:scale>
          <a:sx n="108" d="100"/>
          <a:sy n="108" d="100"/>
        </p:scale>
        <p:origin x="12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8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92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08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5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4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92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02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05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331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23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B22731E-5322-49CC-9348-0E339FDCA178}" type="datetimeFigureOut">
              <a:rPr lang="en-CA" smtClean="0"/>
              <a:t>2024-01-19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96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562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2731E-5322-49CC-9348-0E339FDCA178}" type="datetimeFigureOut">
              <a:rPr lang="en-CA" smtClean="0"/>
              <a:t>2024-01-19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01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wiki.gccollab.ca/OSEZ-DARE/arriere-plans" TargetMode="External"/><Relationship Id="rId18" Type="http://schemas.openxmlformats.org/officeDocument/2006/relationships/hyperlink" Target="https://www.linkedin.com/company/cnolc-crclo/" TargetMode="External"/><Relationship Id="rId26" Type="http://schemas.openxmlformats.org/officeDocument/2006/relationships/image" Target="../media/image14.png"/><Relationship Id="rId3" Type="http://schemas.openxmlformats.org/officeDocument/2006/relationships/hyperlink" Target="https://osez-dare.aadnc-aandc.gc.ca/fra/1571511274399/1571511373094" TargetMode="External"/><Relationship Id="rId21" Type="http://schemas.openxmlformats.org/officeDocument/2006/relationships/image" Target="../media/image12.png"/><Relationship Id="rId34" Type="http://schemas.openxmlformats.org/officeDocument/2006/relationships/image" Target="../media/image18.png"/><Relationship Id="rId7" Type="http://schemas.openxmlformats.org/officeDocument/2006/relationships/hyperlink" Target="https://wiki.gccollab.ca/images/9/9c/Guide_de_reference.pdf" TargetMode="External"/><Relationship Id="rId12" Type="http://schemas.openxmlformats.org/officeDocument/2006/relationships/image" Target="../media/image6.png"/><Relationship Id="rId17" Type="http://schemas.openxmlformats.org/officeDocument/2006/relationships/image" Target="../media/image10.png"/><Relationship Id="rId25" Type="http://schemas.openxmlformats.org/officeDocument/2006/relationships/hyperlink" Target="https://osez-dare.aadnc-aandc.gc.ca/fra/1599658351166/1599658428875" TargetMode="External"/><Relationship Id="rId33" Type="http://schemas.openxmlformats.org/officeDocument/2006/relationships/image" Target="../media/image17.png"/><Relationship Id="rId2" Type="http://schemas.openxmlformats.org/officeDocument/2006/relationships/image" Target="../media/image1.jpeg"/><Relationship Id="rId16" Type="http://schemas.openxmlformats.org/officeDocument/2006/relationships/image" Target="../media/image9.png"/><Relationship Id="rId20" Type="http://schemas.openxmlformats.org/officeDocument/2006/relationships/hyperlink" Target="https://twitter.com/OLchampionsLO?lang=fr" TargetMode="External"/><Relationship Id="rId29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s://osez-dare.aadnc-aandc.gc.ca/fra/1380732103233/1380732134447" TargetMode="External"/><Relationship Id="rId24" Type="http://schemas.openxmlformats.org/officeDocument/2006/relationships/hyperlink" Target="https://wiki.gccollab.ca/images/1/1a/Booth.CNOLC.pdf" TargetMode="External"/><Relationship Id="rId32" Type="http://schemas.openxmlformats.org/officeDocument/2006/relationships/hyperlink" Target="https://osez-dare.aadnc-aandc.gc.ca/fra/1542204858174/1542204930051" TargetMode="External"/><Relationship Id="rId5" Type="http://schemas.openxmlformats.org/officeDocument/2006/relationships/hyperlink" Target="https://wiki.gccollab.ca/OSEZ-DARE" TargetMode="External"/><Relationship Id="rId15" Type="http://schemas.openxmlformats.org/officeDocument/2006/relationships/image" Target="../media/image8.jpeg"/><Relationship Id="rId23" Type="http://schemas.openxmlformats.org/officeDocument/2006/relationships/image" Target="../media/image13.png"/><Relationship Id="rId28" Type="http://schemas.openxmlformats.org/officeDocument/2006/relationships/hyperlink" Target="https://osez-dare.aadnc-aandc.gc.ca/DAM/DAM-OSEZ-DARE/STAGING/texte-text/official_lang_2018-2021_Strat_Plan_1542211446692_fra.pdf" TargetMode="External"/><Relationship Id="rId10" Type="http://schemas.openxmlformats.org/officeDocument/2006/relationships/image" Target="../media/image5.jpeg"/><Relationship Id="rId19" Type="http://schemas.openxmlformats.org/officeDocument/2006/relationships/image" Target="../media/image11.png"/><Relationship Id="rId31" Type="http://schemas.openxmlformats.org/officeDocument/2006/relationships/image" Target="../media/image16.png"/><Relationship Id="rId4" Type="http://schemas.openxmlformats.org/officeDocument/2006/relationships/image" Target="../media/image2.jpeg"/><Relationship Id="rId9" Type="http://schemas.openxmlformats.org/officeDocument/2006/relationships/hyperlink" Target="https://osez-dare.aadnc-aandc.gc.ca/fra/1571511564091/1571511721602" TargetMode="External"/><Relationship Id="rId14" Type="http://schemas.openxmlformats.org/officeDocument/2006/relationships/image" Target="../media/image7.png"/><Relationship Id="rId22" Type="http://schemas.openxmlformats.org/officeDocument/2006/relationships/hyperlink" Target="https://www.youtube.com/channel/UCI9a_wP83XCjcscc1-gFCLw" TargetMode="External"/><Relationship Id="rId27" Type="http://schemas.openxmlformats.org/officeDocument/2006/relationships/hyperlink" Target="mailto:anik.sauve@tbs-sct.gc.ca?subject=Question" TargetMode="External"/><Relationship Id="rId30" Type="http://schemas.openxmlformats.org/officeDocument/2006/relationships/hyperlink" Target="https://osez-dare.aadnc-aandc.gc.ca/eng/1542204858174/1542204930051" TargetMode="External"/><Relationship Id="rId35" Type="http://schemas.openxmlformats.org/officeDocument/2006/relationships/image" Target="../media/image19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562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 descr="Infographie sur le Conseil du Réseau des champions des langues officielles">
            <a:hlinkClick r:id="rId3"/>
            <a:extLst>
              <a:ext uri="{FF2B5EF4-FFF2-40B4-BE49-F238E27FC236}">
                <a16:creationId xmlns:a16="http://schemas.microsoft.com/office/drawing/2014/main" id="{9E588A2B-0AE6-4E90-A1CD-97FC89492E2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5923" y="1388851"/>
            <a:ext cx="959690" cy="1580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0" name="Picture 29" descr="Image de la Trousse d'outils des champions des langues officielles">
            <a:hlinkClick r:id="rId5"/>
            <a:extLst>
              <a:ext uri="{FF2B5EF4-FFF2-40B4-BE49-F238E27FC236}">
                <a16:creationId xmlns:a16="http://schemas.microsoft.com/office/drawing/2014/main" id="{432033D8-CD31-4871-A24B-86793D6143A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31691" y="1411622"/>
            <a:ext cx="1724096" cy="112160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2" name="Picture 31" descr="Image du Guide de référence à l'intention des champions des langues officielles">
            <a:hlinkClick r:id="rId7"/>
            <a:extLst>
              <a:ext uri="{FF2B5EF4-FFF2-40B4-BE49-F238E27FC236}">
                <a16:creationId xmlns:a16="http://schemas.microsoft.com/office/drawing/2014/main" id="{EFCAEE66-1DEC-4766-8BB0-52E8BE46D713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46709" y="1198110"/>
            <a:ext cx="1448031" cy="100411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6" name="Picture 35" descr="Infographie sur le rôle et les responsabilités des champions des langues officielles">
            <a:hlinkClick r:id="rId9"/>
            <a:extLst>
              <a:ext uri="{FF2B5EF4-FFF2-40B4-BE49-F238E27FC236}">
                <a16:creationId xmlns:a16="http://schemas.microsoft.com/office/drawing/2014/main" id="{B1A817B4-9F3B-4296-B363-91CE79D65901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0354" y="3224528"/>
            <a:ext cx="959690" cy="158066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8" name="Picture 37" descr="Image du site Internet Osez! Dare!">
            <a:hlinkClick r:id="rId11"/>
            <a:extLst>
              <a:ext uri="{FF2B5EF4-FFF2-40B4-BE49-F238E27FC236}">
                <a16:creationId xmlns:a16="http://schemas.microsoft.com/office/drawing/2014/main" id="{6AFE1401-3A7C-4107-96CE-DB47C02814BD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30610" y="2805511"/>
            <a:ext cx="1725178" cy="125171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2" name="Picture 41" descr="Arrière-plan MS Teams avec une photo colorée et le texte &quot;N'hésitez pas à utiliser la langue officielle de votre choix&quot; / &quot;Feel free to use the official language of your choice&quot;">
            <a:hlinkClick r:id="rId13"/>
            <a:extLst>
              <a:ext uri="{FF2B5EF4-FFF2-40B4-BE49-F238E27FC236}">
                <a16:creationId xmlns:a16="http://schemas.microsoft.com/office/drawing/2014/main" id="{731DF515-5D2F-4483-A51D-60F86786ED45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0103" y="4082245"/>
            <a:ext cx="593686" cy="3339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4" name="Picture 43" descr="Arrière-plan MS Teams avec une photo de bulles de papier colorées et le texte &quot;Aidez-moi à pratiquer ma langue seconde&quot; / &quot;Help me practice my second language&quot;">
            <a:hlinkClick r:id="rId13"/>
            <a:extLst>
              <a:ext uri="{FF2B5EF4-FFF2-40B4-BE49-F238E27FC236}">
                <a16:creationId xmlns:a16="http://schemas.microsoft.com/office/drawing/2014/main" id="{B8D3D050-AC71-4F9D-9868-578A3BFD56AB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1516" y="4476680"/>
            <a:ext cx="593686" cy="3339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6" name="Picture 45" descr="Arrière-plan MS Teams avec une photo de livres et le texte &quot;Aidez-moi à pratiquer ma langue seconde&quot; / &quot;Help me practice my second language&quot;">
            <a:hlinkClick r:id="rId13"/>
            <a:extLst>
              <a:ext uri="{FF2B5EF4-FFF2-40B4-BE49-F238E27FC236}">
                <a16:creationId xmlns:a16="http://schemas.microsoft.com/office/drawing/2014/main" id="{E64AE690-29B5-44DA-A692-FCC71735A424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4692" y="4475503"/>
            <a:ext cx="593643" cy="33392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8" name="Picture 47" descr="Arrière-plan MS Teams avec une photo d'une salle de réunion et le texte &quot;N'hésitez pas à utiliser la langue officielle de votre choix&quot; / &quot;Feel free to use the official language of your choice&quot;">
            <a:hlinkClick r:id="rId13"/>
            <a:extLst>
              <a:ext uri="{FF2B5EF4-FFF2-40B4-BE49-F238E27FC236}">
                <a16:creationId xmlns:a16="http://schemas.microsoft.com/office/drawing/2014/main" id="{5263236A-9AA5-4373-9BFD-0832C9E6F65D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0220" y="4085462"/>
            <a:ext cx="593685" cy="3339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AB05F9AE-26F2-4297-BA0F-0A245A5E7672}"/>
              </a:ext>
            </a:extLst>
          </p:cNvPr>
          <p:cNvSpPr txBox="1"/>
          <p:nvPr/>
        </p:nvSpPr>
        <p:spPr>
          <a:xfrm>
            <a:off x="3751678" y="3725265"/>
            <a:ext cx="1846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F323A"/>
                </a:solidFill>
                <a:latin typeface="Impact" panose="020B0806030902050204" pitchFamily="34" charset="0"/>
              </a:rPr>
              <a:t>ARRIÈRE-PLANS MS TEAMS</a:t>
            </a:r>
            <a:endParaRPr lang="en-CA" sz="1200" dirty="0">
              <a:solidFill>
                <a:srgbClr val="2F323A"/>
              </a:solidFill>
              <a:latin typeface="Impact" panose="020B0806030902050204" pitchFamily="34" charset="0"/>
            </a:endParaRPr>
          </a:p>
        </p:txBody>
      </p:sp>
      <p:pic>
        <p:nvPicPr>
          <p:cNvPr id="51" name="Picture 50" descr="Logo de LinkedIn">
            <a:hlinkClick r:id="rId18"/>
            <a:extLst>
              <a:ext uri="{FF2B5EF4-FFF2-40B4-BE49-F238E27FC236}">
                <a16:creationId xmlns:a16="http://schemas.microsoft.com/office/drawing/2014/main" id="{B0F82F16-8D5B-4E0E-A603-89562950E372}"/>
              </a:ext>
            </a:extLst>
          </p:cNvPr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6406" y="4301562"/>
            <a:ext cx="481804" cy="481804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53" name="Picture 52" descr="Logo de Twitter">
            <a:hlinkClick r:id="rId20"/>
            <a:extLst>
              <a:ext uri="{FF2B5EF4-FFF2-40B4-BE49-F238E27FC236}">
                <a16:creationId xmlns:a16="http://schemas.microsoft.com/office/drawing/2014/main" id="{825FEDE6-A52F-4459-8E67-540A0F07D82B}"/>
              </a:ext>
            </a:extLst>
          </p:cNvPr>
          <p:cNvPicPr>
            <a:picLocks noChangeAspect="1"/>
          </p:cNvPicPr>
          <p:nvPr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2802" y="4306894"/>
            <a:ext cx="478156" cy="480234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55" name="Picture 54" descr="Logo de YouTube">
            <a:hlinkClick r:id="rId22"/>
            <a:extLst>
              <a:ext uri="{FF2B5EF4-FFF2-40B4-BE49-F238E27FC236}">
                <a16:creationId xmlns:a16="http://schemas.microsoft.com/office/drawing/2014/main" id="{1671B588-0AAB-4B59-94BD-463BC108B70E}"/>
              </a:ext>
            </a:extLst>
          </p:cNvPr>
          <p:cNvPicPr>
            <a:picLocks noChangeAspect="1"/>
          </p:cNvPicPr>
          <p:nvPr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4421" y="4299520"/>
            <a:ext cx="481804" cy="479727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56" name="TextBox 55" descr="Boîte de texte menant à la version anglaise">
            <a:hlinkClick r:id="rId24"/>
            <a:extLst>
              <a:ext uri="{FF2B5EF4-FFF2-40B4-BE49-F238E27FC236}">
                <a16:creationId xmlns:a16="http://schemas.microsoft.com/office/drawing/2014/main" id="{F2D52CF7-4D1A-434F-B386-B2DDB4206853}"/>
              </a:ext>
            </a:extLst>
          </p:cNvPr>
          <p:cNvSpPr txBox="1"/>
          <p:nvPr/>
        </p:nvSpPr>
        <p:spPr>
          <a:xfrm>
            <a:off x="9951971" y="142414"/>
            <a:ext cx="1596699" cy="307777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F323A"/>
                </a:solidFill>
                <a:latin typeface="Impact" panose="020B0806030902050204" pitchFamily="34" charset="0"/>
              </a:rPr>
              <a:t>ENGLISH</a:t>
            </a:r>
            <a:endParaRPr lang="en-CA" sz="1400" dirty="0">
              <a:solidFill>
                <a:srgbClr val="2F323A"/>
              </a:solidFill>
              <a:latin typeface="Impact" panose="020B0806030902050204" pitchFamily="34" charset="0"/>
            </a:endParaRPr>
          </a:p>
        </p:txBody>
      </p:sp>
      <p:pic>
        <p:nvPicPr>
          <p:cNvPr id="57" name="Picture 56" descr="Image de la vidéo &quot;Comment favoriser l'usage des deux langues officielles en télétravail&quot;">
            <a:hlinkClick r:id="rId25"/>
            <a:extLst>
              <a:ext uri="{FF2B5EF4-FFF2-40B4-BE49-F238E27FC236}">
                <a16:creationId xmlns:a16="http://schemas.microsoft.com/office/drawing/2014/main" id="{781540CB-4ED0-4715-800C-909AC3855C9D}"/>
              </a:ext>
            </a:extLst>
          </p:cNvPr>
          <p:cNvPicPr>
            <a:picLocks noChangeAspect="1"/>
          </p:cNvPicPr>
          <p:nvPr/>
        </p:nvPicPr>
        <p:blipFill rotWithShape="1"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88487" y="1583444"/>
            <a:ext cx="1716192" cy="128788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82349B80-241E-40DF-8616-A49F9BFFA800}"/>
              </a:ext>
            </a:extLst>
          </p:cNvPr>
          <p:cNvSpPr txBox="1"/>
          <p:nvPr/>
        </p:nvSpPr>
        <p:spPr>
          <a:xfrm>
            <a:off x="7791659" y="1100861"/>
            <a:ext cx="187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F323A"/>
                </a:solidFill>
                <a:latin typeface="Impact" panose="020B0806030902050204" pitchFamily="34" charset="0"/>
              </a:rPr>
              <a:t>VIDÉO SUR LES LANGUES OFFICIELLES EN TÉLÉTRAVAIL!</a:t>
            </a:r>
            <a:endParaRPr lang="en-CA" sz="1200" dirty="0">
              <a:solidFill>
                <a:srgbClr val="2F323A"/>
              </a:solidFill>
              <a:latin typeface="Impact" panose="020B080603090205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4EFA0DE-BBAE-4B67-9F53-A1A7835E4BA0}"/>
              </a:ext>
            </a:extLst>
          </p:cNvPr>
          <p:cNvSpPr txBox="1"/>
          <p:nvPr/>
        </p:nvSpPr>
        <p:spPr>
          <a:xfrm>
            <a:off x="5650298" y="1097479"/>
            <a:ext cx="2085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F323A"/>
                </a:solidFill>
                <a:latin typeface="Impact" panose="020B0806030902050204" pitchFamily="34" charset="0"/>
              </a:rPr>
              <a:t>NOUVELLE RESSOURCE!</a:t>
            </a:r>
            <a:endParaRPr lang="en-CA" sz="1200" dirty="0">
              <a:solidFill>
                <a:srgbClr val="2F323A"/>
              </a:solidFill>
              <a:latin typeface="Impact" panose="020B0806030902050204" pitchFamily="34" charset="0"/>
            </a:endParaRPr>
          </a:p>
        </p:txBody>
      </p:sp>
      <p:sp>
        <p:nvSpPr>
          <p:cNvPr id="63" name="Rectangle: Rounded Corners 62" descr="Icône d'un point d'interrogation">
            <a:extLst>
              <a:ext uri="{FF2B5EF4-FFF2-40B4-BE49-F238E27FC236}">
                <a16:creationId xmlns:a16="http://schemas.microsoft.com/office/drawing/2014/main" id="{24ADD726-6C1A-4268-9B82-829982F658E2}"/>
              </a:ext>
            </a:extLst>
          </p:cNvPr>
          <p:cNvSpPr/>
          <p:nvPr/>
        </p:nvSpPr>
        <p:spPr>
          <a:xfrm>
            <a:off x="8534792" y="3293955"/>
            <a:ext cx="484269" cy="491751"/>
          </a:xfrm>
          <a:prstGeom prst="roundRect">
            <a:avLst/>
          </a:prstGeom>
          <a:solidFill>
            <a:srgbClr val="4F5C7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TextBox 63">
            <a:hlinkClick r:id="rId27"/>
            <a:extLst>
              <a:ext uri="{FF2B5EF4-FFF2-40B4-BE49-F238E27FC236}">
                <a16:creationId xmlns:a16="http://schemas.microsoft.com/office/drawing/2014/main" id="{B3046D7F-0DCD-4D70-9261-88320FE301E2}"/>
              </a:ext>
            </a:extLst>
          </p:cNvPr>
          <p:cNvSpPr txBox="1"/>
          <p:nvPr/>
        </p:nvSpPr>
        <p:spPr>
          <a:xfrm>
            <a:off x="8654674" y="3204351"/>
            <a:ext cx="286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  <a:endParaRPr lang="en-CA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A939629-7A0E-4907-8DF1-A7221D2E9DD2}"/>
              </a:ext>
            </a:extLst>
          </p:cNvPr>
          <p:cNvSpPr txBox="1"/>
          <p:nvPr/>
        </p:nvSpPr>
        <p:spPr>
          <a:xfrm>
            <a:off x="8045077" y="3820076"/>
            <a:ext cx="153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2F323A"/>
                </a:solidFill>
                <a:latin typeface="Impact" panose="020B0806030902050204" pitchFamily="34" charset="0"/>
              </a:rPr>
              <a:t>DES QUESTIONS?</a:t>
            </a:r>
            <a:endParaRPr lang="en-CA" sz="1600" dirty="0">
              <a:solidFill>
                <a:srgbClr val="2F323A"/>
              </a:solidFill>
              <a:latin typeface="Impact" panose="020B0806030902050204" pitchFamily="34" charset="0"/>
            </a:endParaRPr>
          </a:p>
        </p:txBody>
      </p:sp>
      <p:pic>
        <p:nvPicPr>
          <p:cNvPr id="67" name="Picture 66" descr="Image du Plan stratégique 2018-2021 : Leadership, mobilisation, soutien, partenariats">
            <a:hlinkClick r:id="rId28"/>
            <a:extLst>
              <a:ext uri="{FF2B5EF4-FFF2-40B4-BE49-F238E27FC236}">
                <a16:creationId xmlns:a16="http://schemas.microsoft.com/office/drawing/2014/main" id="{FCECF69D-1E76-4224-9C21-C7F2D0D2F0B3}"/>
              </a:ext>
            </a:extLst>
          </p:cNvPr>
          <p:cNvPicPr>
            <a:picLocks noChangeAspect="1"/>
          </p:cNvPicPr>
          <p:nvPr/>
        </p:nvPicPr>
        <p:blipFill rotWithShape="1">
          <a:blip r:embed="rId2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4831" y="2373486"/>
            <a:ext cx="1448031" cy="112126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9" name="Picture 68" descr="Version anglaise de la bannière du Conseil du Réseau des champions des langues officielles et l'adresse Twitter @OLchampionsLO">
            <a:hlinkClick r:id="rId30"/>
            <a:extLst>
              <a:ext uri="{FF2B5EF4-FFF2-40B4-BE49-F238E27FC236}">
                <a16:creationId xmlns:a16="http://schemas.microsoft.com/office/drawing/2014/main" id="{C1D3CF24-C79A-4803-9A7A-278AAFDECF9B}"/>
              </a:ext>
            </a:extLst>
          </p:cNvPr>
          <p:cNvPicPr>
            <a:picLocks noChangeAspect="1"/>
          </p:cNvPicPr>
          <p:nvPr/>
        </p:nvPicPr>
        <p:blipFill rotWithShape="1">
          <a:blip r:embed="rId3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31203" y="1541334"/>
            <a:ext cx="2142564" cy="515582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300000" rev="0"/>
            </a:camera>
            <a:lightRig rig="threePt" dir="t"/>
          </a:scene3d>
        </p:spPr>
      </p:pic>
      <p:pic>
        <p:nvPicPr>
          <p:cNvPr id="70" name="Picture 69" descr="Bannière du Conseil du Réseau des champions des langues officielles et l'adresse Twitter @OLchampionsLO">
            <a:hlinkClick r:id="rId32"/>
            <a:extLst>
              <a:ext uri="{FF2B5EF4-FFF2-40B4-BE49-F238E27FC236}">
                <a16:creationId xmlns:a16="http://schemas.microsoft.com/office/drawing/2014/main" id="{942FCC3F-4D49-416D-A061-320F8850275D}"/>
              </a:ext>
            </a:extLst>
          </p:cNvPr>
          <p:cNvPicPr>
            <a:picLocks noChangeAspect="1"/>
          </p:cNvPicPr>
          <p:nvPr/>
        </p:nvPicPr>
        <p:blipFill rotWithShape="1">
          <a:blip r:embed="rId3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418" y="1495394"/>
            <a:ext cx="2142564" cy="52056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21299999" rev="0"/>
            </a:camera>
            <a:lightRig rig="threePt" dir="t"/>
          </a:scene3d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5ABA1FB6-31F9-4E1F-817F-85AD636160BD}"/>
              </a:ext>
            </a:extLst>
          </p:cNvPr>
          <p:cNvSpPr txBox="1"/>
          <p:nvPr/>
        </p:nvSpPr>
        <p:spPr>
          <a:xfrm>
            <a:off x="7682276" y="4148257"/>
            <a:ext cx="2244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F323A"/>
                </a:solidFill>
                <a:latin typeface="Impact" panose="020B0806030902050204" pitchFamily="34" charset="0"/>
              </a:rPr>
              <a:t>DISCUTER AVEC UNE REPRÉSENTANTE! </a:t>
            </a:r>
          </a:p>
        </p:txBody>
      </p:sp>
      <p:pic>
        <p:nvPicPr>
          <p:cNvPr id="3" name="Picture 2">
            <a:hlinkClick r:id="rId13"/>
            <a:extLst>
              <a:ext uri="{FF2B5EF4-FFF2-40B4-BE49-F238E27FC236}">
                <a16:creationId xmlns:a16="http://schemas.microsoft.com/office/drawing/2014/main" id="{08C165F6-97B3-40C0-AA32-6740206AA566}"/>
              </a:ext>
            </a:extLst>
          </p:cNvPr>
          <p:cNvPicPr>
            <a:picLocks noChangeAspect="1"/>
          </p:cNvPicPr>
          <p:nvPr/>
        </p:nvPicPr>
        <p:blipFill>
          <a:blip r:embed="rId3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5387" y="4088793"/>
            <a:ext cx="582403" cy="3275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hlinkClick r:id="rId13"/>
            <a:extLst>
              <a:ext uri="{FF2B5EF4-FFF2-40B4-BE49-F238E27FC236}">
                <a16:creationId xmlns:a16="http://schemas.microsoft.com/office/drawing/2014/main" id="{2F5107B8-B9B0-49D1-AC9A-E22A838A7396}"/>
              </a:ext>
            </a:extLst>
          </p:cNvPr>
          <p:cNvPicPr>
            <a:picLocks noChangeAspect="1"/>
          </p:cNvPicPr>
          <p:nvPr/>
        </p:nvPicPr>
        <p:blipFill>
          <a:blip r:embed="rId3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0377" y="4477313"/>
            <a:ext cx="591606" cy="33211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73324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635c29e3384445364c8833b5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c1ad99-4a35-4074-b875-96aaf318d338" xsi:nil="true"/>
    <lcf76f155ced4ddcb4097134ff3c332f xmlns="5dbc4470-9b56-43e1-bbd9-b67b1fa26dc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209BB0DCA843448DE5C6C7F8E3A471" ma:contentTypeVersion="12" ma:contentTypeDescription="Create a new document." ma:contentTypeScope="" ma:versionID="f2cbf7118228b7acfff7f0051b28f9c7">
  <xsd:schema xmlns:xsd="http://www.w3.org/2001/XMLSchema" xmlns:xs="http://www.w3.org/2001/XMLSchema" xmlns:p="http://schemas.microsoft.com/office/2006/metadata/properties" xmlns:ns2="5dbc4470-9b56-43e1-bbd9-b67b1fa26dcf" xmlns:ns3="1fc1ad99-4a35-4074-b875-96aaf318d338" targetNamespace="http://schemas.microsoft.com/office/2006/metadata/properties" ma:root="true" ma:fieldsID="d4a554596b353abc8644dda7359bed58" ns2:_="" ns3:_="">
    <xsd:import namespace="5dbc4470-9b56-43e1-bbd9-b67b1fa26dcf"/>
    <xsd:import namespace="1fc1ad99-4a35-4074-b875-96aaf318d3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bc4470-9b56-43e1-bbd9-b67b1fa26d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c38d4629-38ad-4148-bc9e-acd04a442d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1ad99-4a35-4074-b875-96aaf318d33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2e658fed-2c5d-4d54-b34e-ab437a999642}" ma:internalName="TaxCatchAll" ma:showField="CatchAllData" ma:web="1fc1ad99-4a35-4074-b875-96aaf318d3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BDDE98-40D1-4441-95A3-8A6EC46FD5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630A44-62B7-4F76-A440-AB804C9F7188}">
  <ds:schemaRefs>
    <ds:schemaRef ds:uri="http://schemas.microsoft.com/office/2006/documentManagement/types"/>
    <ds:schemaRef ds:uri="http://purl.org/dc/dcmitype/"/>
    <ds:schemaRef ds:uri="http://purl.org/dc/terms/"/>
    <ds:schemaRef ds:uri="ee5a1490-a780-4a4e-b617-2a7b7d300ac2"/>
    <ds:schemaRef ds:uri="http://purl.org/dc/elements/1.1/"/>
    <ds:schemaRef ds:uri="http://schemas.microsoft.com/office/infopath/2007/PartnerControls"/>
    <ds:schemaRef ds:uri="eca75663-3d7c-4072-8b9a-c9c44c961132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1fc1ad99-4a35-4074-b875-96aaf318d338"/>
    <ds:schemaRef ds:uri="5dbc4470-9b56-43e1-bbd9-b67b1fa26dcf"/>
  </ds:schemaRefs>
</ds:datastoreItem>
</file>

<file path=customXml/itemProps3.xml><?xml version="1.0" encoding="utf-8"?>
<ds:datastoreItem xmlns:ds="http://schemas.openxmlformats.org/officeDocument/2006/customXml" ds:itemID="{8E3BE4BB-46E6-481C-B684-4BD5185BC0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bc4470-9b56-43e1-bbd9-b67b1fa26dcf"/>
    <ds:schemaRef ds:uri="1fc1ad99-4a35-4074-b875-96aaf318d3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24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Gill Sans MT</vt:lpstr>
      <vt:lpstr>Impact</vt:lpstr>
      <vt:lpstr>Gallery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Sauvé, Anik</dc:creator>
  <cp:lastModifiedBy>Nadine Mukuna Meta</cp:lastModifiedBy>
  <cp:revision>38</cp:revision>
  <dcterms:created xsi:type="dcterms:W3CDTF">2020-11-26T13:21:57Z</dcterms:created>
  <dcterms:modified xsi:type="dcterms:W3CDTF">2024-01-19T16:16:11Z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d4203d7-225b-41a9-8c54-a31e0ceca5df_Enabled">
    <vt:lpwstr>True</vt:lpwstr>
  </property>
  <property fmtid="{D5CDD505-2E9C-101B-9397-08002B2CF9AE}" pid="3" name="MSIP_Label_dd4203d7-225b-41a9-8c54-a31e0ceca5df_SiteId">
    <vt:lpwstr>6397df10-4595-4047-9c4f-03311282152b</vt:lpwstr>
  </property>
  <property fmtid="{D5CDD505-2E9C-101B-9397-08002B2CF9AE}" pid="4" name="MSIP_Label_dd4203d7-225b-41a9-8c54-a31e0ceca5df_Owner">
    <vt:lpwstr>ANSAUVE@tbs-sct.gc.ca</vt:lpwstr>
  </property>
  <property fmtid="{D5CDD505-2E9C-101B-9397-08002B2CF9AE}" pid="5" name="MSIP_Label_dd4203d7-225b-41a9-8c54-a31e0ceca5df_SetDate">
    <vt:lpwstr>2020-11-26T13:59:41.6745659Z</vt:lpwstr>
  </property>
  <property fmtid="{D5CDD505-2E9C-101B-9397-08002B2CF9AE}" pid="6" name="MSIP_Label_dd4203d7-225b-41a9-8c54-a31e0ceca5df_Name">
    <vt:lpwstr>NO MARKING VISIBLE</vt:lpwstr>
  </property>
  <property fmtid="{D5CDD505-2E9C-101B-9397-08002B2CF9AE}" pid="7" name="MSIP_Label_dd4203d7-225b-41a9-8c54-a31e0ceca5df_Application">
    <vt:lpwstr>Microsoft Azure Information Protection</vt:lpwstr>
  </property>
  <property fmtid="{D5CDD505-2E9C-101B-9397-08002B2CF9AE}" pid="8" name="MSIP_Label_dd4203d7-225b-41a9-8c54-a31e0ceca5df_ActionId">
    <vt:lpwstr>a93065fb-99eb-4cad-a27d-bcd47c54e203</vt:lpwstr>
  </property>
  <property fmtid="{D5CDD505-2E9C-101B-9397-08002B2CF9AE}" pid="9" name="MSIP_Label_dd4203d7-225b-41a9-8c54-a31e0ceca5df_Extended_MSFT_Method">
    <vt:lpwstr>Manual</vt:lpwstr>
  </property>
  <property fmtid="{D5CDD505-2E9C-101B-9397-08002B2CF9AE}" pid="10" name="MSIP_Label_3515d617-256d-4284-aedb-1064be1c4b48_Enabled">
    <vt:lpwstr>true</vt:lpwstr>
  </property>
  <property fmtid="{D5CDD505-2E9C-101B-9397-08002B2CF9AE}" pid="11" name="MSIP_Label_3515d617-256d-4284-aedb-1064be1c4b48_SetDate">
    <vt:lpwstr>2021-12-23T18:08:31Z</vt:lpwstr>
  </property>
  <property fmtid="{D5CDD505-2E9C-101B-9397-08002B2CF9AE}" pid="12" name="MSIP_Label_3515d617-256d-4284-aedb-1064be1c4b48_Method">
    <vt:lpwstr>Privileged</vt:lpwstr>
  </property>
  <property fmtid="{D5CDD505-2E9C-101B-9397-08002B2CF9AE}" pid="13" name="MSIP_Label_3515d617-256d-4284-aedb-1064be1c4b48_Name">
    <vt:lpwstr>3515d617-256d-4284-aedb-1064be1c4b48</vt:lpwstr>
  </property>
  <property fmtid="{D5CDD505-2E9C-101B-9397-08002B2CF9AE}" pid="14" name="MSIP_Label_3515d617-256d-4284-aedb-1064be1c4b48_SiteId">
    <vt:lpwstr>6397df10-4595-4047-9c4f-03311282152b</vt:lpwstr>
  </property>
  <property fmtid="{D5CDD505-2E9C-101B-9397-08002B2CF9AE}" pid="15" name="MSIP_Label_3515d617-256d-4284-aedb-1064be1c4b48_ActionId">
    <vt:lpwstr>a93065fb-99eb-4cad-a27d-bcd47c54e203</vt:lpwstr>
  </property>
  <property fmtid="{D5CDD505-2E9C-101B-9397-08002B2CF9AE}" pid="16" name="MSIP_Label_3515d617-256d-4284-aedb-1064be1c4b48_ContentBits">
    <vt:lpwstr>0</vt:lpwstr>
  </property>
  <property fmtid="{D5CDD505-2E9C-101B-9397-08002B2CF9AE}" pid="17" name="ContentTypeId">
    <vt:lpwstr>0x01010069209BB0DCA843448DE5C6C7F8E3A471</vt:lpwstr>
  </property>
  <property fmtid="{D5CDD505-2E9C-101B-9397-08002B2CF9AE}" pid="18" name="_dlc_DocIdItemGuid">
    <vt:lpwstr>b3804450-e2a2-487e-9bc2-23b7b58f218a</vt:lpwstr>
  </property>
  <property fmtid="{D5CDD505-2E9C-101B-9397-08002B2CF9AE}" pid="19" name="MSIP_Label_adb4b7a6-9caa-4b32-95da-d5cfefd952da_Enabled">
    <vt:lpwstr>true</vt:lpwstr>
  </property>
  <property fmtid="{D5CDD505-2E9C-101B-9397-08002B2CF9AE}" pid="20" name="MSIP_Label_adb4b7a6-9caa-4b32-95da-d5cfefd952da_SetDate">
    <vt:lpwstr>2024-01-19T16:05:50Z</vt:lpwstr>
  </property>
  <property fmtid="{D5CDD505-2E9C-101B-9397-08002B2CF9AE}" pid="21" name="MSIP_Label_adb4b7a6-9caa-4b32-95da-d5cfefd952da_Method">
    <vt:lpwstr>Standard</vt:lpwstr>
  </property>
  <property fmtid="{D5CDD505-2E9C-101B-9397-08002B2CF9AE}" pid="22" name="MSIP_Label_adb4b7a6-9caa-4b32-95da-d5cfefd952da_Name">
    <vt:lpwstr>Unclassified</vt:lpwstr>
  </property>
  <property fmtid="{D5CDD505-2E9C-101B-9397-08002B2CF9AE}" pid="23" name="MSIP_Label_adb4b7a6-9caa-4b32-95da-d5cfefd952da_SiteId">
    <vt:lpwstr>f6a7234d-bc9b-4520-ad5f-70669c2c7a9c</vt:lpwstr>
  </property>
  <property fmtid="{D5CDD505-2E9C-101B-9397-08002B2CF9AE}" pid="24" name="MSIP_Label_adb4b7a6-9caa-4b32-95da-d5cfefd952da_ActionId">
    <vt:lpwstr>b28dba04-3708-4db1-a0f9-fcaa62e61d78</vt:lpwstr>
  </property>
  <property fmtid="{D5CDD505-2E9C-101B-9397-08002B2CF9AE}" pid="25" name="MSIP_Label_adb4b7a6-9caa-4b32-95da-d5cfefd952da_ContentBits">
    <vt:lpwstr>0</vt:lpwstr>
  </property>
  <property fmtid="{D5CDD505-2E9C-101B-9397-08002B2CF9AE}" pid="26" name="MediaServiceImageTags">
    <vt:lpwstr/>
  </property>
</Properties>
</file>