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A832-6761-40C5-9759-87732D479871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C7AF8-4709-4177-8EAC-349349C53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3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9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7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9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2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1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A19A-F91E-4B36-BD61-9D3CA3B0E1D9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FF00-5272-42BC-B444-4F0CA70F5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3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-479"/>
            <a:ext cx="12193702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0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Government of Canada|Gouvernement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Kenza Bouchaara</dc:creator>
  <cp:lastModifiedBy>Kenza Bouchaara</cp:lastModifiedBy>
  <cp:revision>1</cp:revision>
  <dcterms:created xsi:type="dcterms:W3CDTF">2020-11-22T16:47:55Z</dcterms:created>
  <dcterms:modified xsi:type="dcterms:W3CDTF">2020-11-22T16:48:31Z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-258970017</vt:i4>
  </property>
  <property fmtid="{D5CDD505-2E9C-101B-9397-08002B2CF9AE}" pid="3" name="_NewReviewCycle">
    <vt:lpwstr/>
  </property>
  <property fmtid="{D5CDD505-2E9C-101B-9397-08002B2CF9AE}" pid="4" name="_EmailSubject">
    <vt:lpwstr>FYN Event on Unconscious Bias - November 23</vt:lpwstr>
  </property>
  <property fmtid="{D5CDD505-2E9C-101B-9397-08002B2CF9AE}" pid="5" name="_AuthorEmail">
    <vt:lpwstr>kenza.bouchaara@canada.ca</vt:lpwstr>
  </property>
  <property fmtid="{D5CDD505-2E9C-101B-9397-08002B2CF9AE}" pid="6" name="_AuthorEmailDisplayName">
    <vt:lpwstr>Bouchaara, Kenza (CSPS/EFPC)</vt:lpwstr>
  </property>
</Properties>
</file>