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44" r:id="rId5"/>
    <p:sldMasterId id="2147483696" r:id="rId6"/>
  </p:sldMasterIdLst>
  <p:notesMasterIdLst>
    <p:notesMasterId r:id="rId24"/>
  </p:notesMasterIdLst>
  <p:handoutMasterIdLst>
    <p:handoutMasterId r:id="rId25"/>
  </p:handoutMasterIdLst>
  <p:sldIdLst>
    <p:sldId id="321" r:id="rId7"/>
    <p:sldId id="342" r:id="rId8"/>
    <p:sldId id="270" r:id="rId9"/>
    <p:sldId id="343" r:id="rId10"/>
    <p:sldId id="345" r:id="rId11"/>
    <p:sldId id="344" r:id="rId12"/>
    <p:sldId id="353" r:id="rId13"/>
    <p:sldId id="352" r:id="rId14"/>
    <p:sldId id="323" r:id="rId15"/>
    <p:sldId id="297" r:id="rId16"/>
    <p:sldId id="346" r:id="rId17"/>
    <p:sldId id="348" r:id="rId18"/>
    <p:sldId id="349" r:id="rId19"/>
    <p:sldId id="354" r:id="rId20"/>
    <p:sldId id="339" r:id="rId21"/>
    <p:sldId id="340" r:id="rId22"/>
    <p:sldId id="355" r:id="rId23"/>
  </p:sldIdLst>
  <p:sldSz cx="12192000" cy="6858000"/>
  <p:notesSz cx="6858000" cy="9144000"/>
  <p:custDataLst>
    <p:tags r:id="rId26"/>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ourke, Jennifer P.M. [NC]" initials="OJP[" lastIdx="10" clrIdx="0">
    <p:extLst>
      <p:ext uri="{19B8F6BF-5375-455C-9EA6-DF929625EA0E}">
        <p15:presenceInfo xmlns:p15="http://schemas.microsoft.com/office/powerpoint/2012/main" userId="S-1-5-21-2836628367-1582996139-4062659285-5593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7CD6F-F66A-920B-AA3A-39C9A4D27CA5}" v="75" dt="2021-03-16T12:54:27.754"/>
    <p1510:client id="{1C0380C2-2CB2-C33A-5742-59ED262175A5}" v="116" dt="2021-03-15T20:27:57.512"/>
    <p1510:client id="{83549E61-6C3A-C08E-9333-7FF5265BD3D3}" v="1" dt="2021-03-16T12:04:07.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96395" autoAdjust="0"/>
  </p:normalViewPr>
  <p:slideViewPr>
    <p:cSldViewPr>
      <p:cViewPr varScale="1">
        <p:scale>
          <a:sx n="111" d="100"/>
          <a:sy n="111" d="100"/>
        </p:scale>
        <p:origin x="378" y="102"/>
      </p:cViewPr>
      <p:guideLst>
        <p:guide orient="horz" pos="2160"/>
        <p:guide pos="384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notesViewPr>
    <p:cSldViewPr>
      <p:cViewPr varScale="1">
        <p:scale>
          <a:sx n="89" d="100"/>
          <a:sy n="89" d="100"/>
        </p:scale>
        <p:origin x="305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9.xml"/><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2C7ED-C73F-4D3A-98FB-F7B5B26775B2}"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D47F768D-406E-4AE2-9067-833D2C73F638}">
      <dgm:prSet phldrT="[Text]" custT="1"/>
      <dgm:spPr/>
      <dgm:t>
        <a:bodyPr/>
        <a:lstStyle/>
        <a:p>
          <a:pPr algn="ctr"/>
          <a:r>
            <a:rPr lang="en-US" sz="1000" b="1" dirty="0"/>
            <a:t>Framing</a:t>
          </a:r>
        </a:p>
      </dgm:t>
    </dgm:pt>
    <dgm:pt modelId="{BE352AF6-4DC3-4103-942D-9495680B6A32}" type="parTrans" cxnId="{B0962EF2-BF16-4A41-AD56-A568111BF3D8}">
      <dgm:prSet/>
      <dgm:spPr/>
      <dgm:t>
        <a:bodyPr/>
        <a:lstStyle/>
        <a:p>
          <a:endParaRPr lang="en-US"/>
        </a:p>
      </dgm:t>
    </dgm:pt>
    <dgm:pt modelId="{69F90627-32FE-4D07-BBB7-7EFC25F0DB53}" type="sibTrans" cxnId="{B0962EF2-BF16-4A41-AD56-A568111BF3D8}">
      <dgm:prSet/>
      <dgm:spPr/>
      <dgm:t>
        <a:bodyPr/>
        <a:lstStyle/>
        <a:p>
          <a:endParaRPr lang="en-US"/>
        </a:p>
      </dgm:t>
    </dgm:pt>
    <dgm:pt modelId="{7774D7E4-11EC-4C23-B32C-281164F76A91}">
      <dgm:prSet phldrT="[Text]" custT="1"/>
      <dgm:spPr/>
      <dgm:t>
        <a:bodyPr/>
        <a:lstStyle/>
        <a:p>
          <a:pPr algn="l"/>
          <a:r>
            <a:rPr lang="en-US" sz="1100" dirty="0"/>
            <a:t>Foresight study: The Future of Work and HR</a:t>
          </a:r>
        </a:p>
      </dgm:t>
    </dgm:pt>
    <dgm:pt modelId="{4B4C741A-11AA-4C5C-AD1B-843C0872A873}" type="parTrans" cxnId="{B473A114-B422-4579-981C-CEAFE745B3E1}">
      <dgm:prSet/>
      <dgm:spPr/>
      <dgm:t>
        <a:bodyPr/>
        <a:lstStyle/>
        <a:p>
          <a:endParaRPr lang="en-US"/>
        </a:p>
      </dgm:t>
    </dgm:pt>
    <dgm:pt modelId="{AEEDD96E-BE44-474A-B702-42CFDF718B8B}" type="sibTrans" cxnId="{B473A114-B422-4579-981C-CEAFE745B3E1}">
      <dgm:prSet/>
      <dgm:spPr/>
      <dgm:t>
        <a:bodyPr/>
        <a:lstStyle/>
        <a:p>
          <a:endParaRPr lang="en-US"/>
        </a:p>
      </dgm:t>
    </dgm:pt>
    <dgm:pt modelId="{12E8E287-4D95-4C4E-9F4B-88082B163C62}">
      <dgm:prSet phldrT="[Text]" custT="1"/>
      <dgm:spPr/>
      <dgm:t>
        <a:bodyPr/>
        <a:lstStyle/>
        <a:p>
          <a:pPr algn="ctr"/>
          <a:r>
            <a:rPr lang="en-US" sz="1000" b="1" dirty="0"/>
            <a:t>Scanning &amp; Literature Review</a:t>
          </a:r>
        </a:p>
      </dgm:t>
    </dgm:pt>
    <dgm:pt modelId="{8B0E3B62-A2E1-4B70-80F9-D21912A5C5D6}" type="parTrans" cxnId="{7F2A9667-DE36-46BD-B28C-DE3420477F2E}">
      <dgm:prSet/>
      <dgm:spPr/>
      <dgm:t>
        <a:bodyPr/>
        <a:lstStyle/>
        <a:p>
          <a:endParaRPr lang="en-US"/>
        </a:p>
      </dgm:t>
    </dgm:pt>
    <dgm:pt modelId="{0FC9D813-7757-4E38-93C3-8D7C0CF97DBF}" type="sibTrans" cxnId="{7F2A9667-DE36-46BD-B28C-DE3420477F2E}">
      <dgm:prSet/>
      <dgm:spPr/>
      <dgm:t>
        <a:bodyPr/>
        <a:lstStyle/>
        <a:p>
          <a:endParaRPr lang="en-US"/>
        </a:p>
      </dgm:t>
    </dgm:pt>
    <dgm:pt modelId="{5BEDF617-53AD-4676-8724-10930B5B45CE}">
      <dgm:prSet phldrT="[Text]" custT="1"/>
      <dgm:spPr/>
      <dgm:t>
        <a:bodyPr/>
        <a:lstStyle/>
        <a:p>
          <a:pPr algn="l"/>
          <a:r>
            <a:rPr lang="en-US" sz="1100" dirty="0"/>
            <a:t>Examination of existing literature: forecasts, major trends, expected futures, foresight, historical analysis</a:t>
          </a:r>
        </a:p>
      </dgm:t>
    </dgm:pt>
    <dgm:pt modelId="{B0B5909B-F998-42CF-BAE3-705F1FB881CA}" type="parTrans" cxnId="{C68504D8-4150-40AC-A8A2-3A2FA9B1F7B1}">
      <dgm:prSet/>
      <dgm:spPr/>
      <dgm:t>
        <a:bodyPr/>
        <a:lstStyle/>
        <a:p>
          <a:endParaRPr lang="en-US"/>
        </a:p>
      </dgm:t>
    </dgm:pt>
    <dgm:pt modelId="{F0742EEC-33C6-481A-BC37-85FD06814141}" type="sibTrans" cxnId="{C68504D8-4150-40AC-A8A2-3A2FA9B1F7B1}">
      <dgm:prSet/>
      <dgm:spPr/>
      <dgm:t>
        <a:bodyPr/>
        <a:lstStyle/>
        <a:p>
          <a:endParaRPr lang="en-US"/>
        </a:p>
      </dgm:t>
    </dgm:pt>
    <dgm:pt modelId="{A62FE025-03E4-4B59-9C4E-D8E54CBA8DBF}">
      <dgm:prSet phldrT="[Text]" custT="1"/>
      <dgm:spPr/>
      <dgm:t>
        <a:bodyPr/>
        <a:lstStyle/>
        <a:p>
          <a:pPr algn="l"/>
          <a:r>
            <a:rPr lang="en-US" sz="1100" dirty="0"/>
            <a:t>Scanning for signals of change</a:t>
          </a:r>
        </a:p>
      </dgm:t>
    </dgm:pt>
    <dgm:pt modelId="{FE448E52-878C-4F5C-90CB-D3E28AA2D942}" type="parTrans" cxnId="{117926BD-BAC3-4A59-87F4-381B46F577BC}">
      <dgm:prSet/>
      <dgm:spPr/>
      <dgm:t>
        <a:bodyPr/>
        <a:lstStyle/>
        <a:p>
          <a:endParaRPr lang="en-US"/>
        </a:p>
      </dgm:t>
    </dgm:pt>
    <dgm:pt modelId="{064634DF-C660-4FCA-9989-FB4B0F157945}" type="sibTrans" cxnId="{117926BD-BAC3-4A59-87F4-381B46F577BC}">
      <dgm:prSet/>
      <dgm:spPr/>
      <dgm:t>
        <a:bodyPr/>
        <a:lstStyle/>
        <a:p>
          <a:endParaRPr lang="en-US"/>
        </a:p>
      </dgm:t>
    </dgm:pt>
    <dgm:pt modelId="{D8261236-93D5-48E5-8775-8C09CCF77560}">
      <dgm:prSet custT="1"/>
      <dgm:spPr/>
      <dgm:t>
        <a:bodyPr/>
        <a:lstStyle/>
        <a:p>
          <a:pPr algn="ctr"/>
          <a:r>
            <a:rPr lang="en-US" sz="1000" b="1" dirty="0"/>
            <a:t>Change Drivers</a:t>
          </a:r>
        </a:p>
      </dgm:t>
    </dgm:pt>
    <dgm:pt modelId="{FC944BC4-953A-4524-9523-2AA7B3DDD364}" type="parTrans" cxnId="{109C1663-4F3E-4323-9100-16FF5A38E609}">
      <dgm:prSet/>
      <dgm:spPr/>
      <dgm:t>
        <a:bodyPr/>
        <a:lstStyle/>
        <a:p>
          <a:endParaRPr lang="en-US"/>
        </a:p>
      </dgm:t>
    </dgm:pt>
    <dgm:pt modelId="{0B048806-FD9F-411A-A225-0AE526705E35}" type="sibTrans" cxnId="{109C1663-4F3E-4323-9100-16FF5A38E609}">
      <dgm:prSet/>
      <dgm:spPr/>
      <dgm:t>
        <a:bodyPr/>
        <a:lstStyle/>
        <a:p>
          <a:endParaRPr lang="en-US"/>
        </a:p>
      </dgm:t>
    </dgm:pt>
    <dgm:pt modelId="{A148AF0B-F20D-4EB6-A49B-90B21EB013B5}">
      <dgm:prSet custT="1"/>
      <dgm:spPr/>
      <dgm:t>
        <a:bodyPr/>
        <a:lstStyle/>
        <a:p>
          <a:pPr algn="ctr"/>
          <a:r>
            <a:rPr lang="en-US" sz="1000" b="1" dirty="0"/>
            <a:t>Scenarios</a:t>
          </a:r>
        </a:p>
      </dgm:t>
    </dgm:pt>
    <dgm:pt modelId="{8EA1134F-EA3A-4997-B152-654120DB20AC}" type="parTrans" cxnId="{B846EF21-933B-48D3-ABE1-012D445C4B9B}">
      <dgm:prSet/>
      <dgm:spPr/>
      <dgm:t>
        <a:bodyPr/>
        <a:lstStyle/>
        <a:p>
          <a:endParaRPr lang="en-US"/>
        </a:p>
      </dgm:t>
    </dgm:pt>
    <dgm:pt modelId="{503FC6DF-DBB2-42CB-A947-766278ECAA92}" type="sibTrans" cxnId="{B846EF21-933B-48D3-ABE1-012D445C4B9B}">
      <dgm:prSet/>
      <dgm:spPr/>
      <dgm:t>
        <a:bodyPr/>
        <a:lstStyle/>
        <a:p>
          <a:endParaRPr lang="en-US"/>
        </a:p>
      </dgm:t>
    </dgm:pt>
    <dgm:pt modelId="{C9B40FE0-0A0C-4311-A338-FC5CEC00D60A}">
      <dgm:prSet custT="1"/>
      <dgm:spPr/>
      <dgm:t>
        <a:bodyPr/>
        <a:lstStyle/>
        <a:p>
          <a:pPr algn="ctr"/>
          <a:r>
            <a:rPr lang="en-US" sz="1000" b="1" dirty="0"/>
            <a:t>Preferred Future and Visioning</a:t>
          </a:r>
        </a:p>
      </dgm:t>
    </dgm:pt>
    <dgm:pt modelId="{6BF0161D-90D8-4AFC-8EAB-D49B3FF55F04}" type="parTrans" cxnId="{5B999589-0231-424C-A397-169D5E5CB37D}">
      <dgm:prSet/>
      <dgm:spPr/>
      <dgm:t>
        <a:bodyPr/>
        <a:lstStyle/>
        <a:p>
          <a:endParaRPr lang="en-US"/>
        </a:p>
      </dgm:t>
    </dgm:pt>
    <dgm:pt modelId="{3B3D5558-4FEA-485B-827B-E222F7D76D12}" type="sibTrans" cxnId="{5B999589-0231-424C-A397-169D5E5CB37D}">
      <dgm:prSet/>
      <dgm:spPr/>
      <dgm:t>
        <a:bodyPr/>
        <a:lstStyle/>
        <a:p>
          <a:endParaRPr lang="en-US"/>
        </a:p>
      </dgm:t>
    </dgm:pt>
    <dgm:pt modelId="{594CDF3B-D5F2-4702-9565-B7170DD4A495}">
      <dgm:prSet custT="1"/>
      <dgm:spPr/>
      <dgm:t>
        <a:bodyPr/>
        <a:lstStyle/>
        <a:p>
          <a:pPr algn="ctr"/>
          <a:r>
            <a:rPr lang="en-US" sz="1000" b="1" dirty="0"/>
            <a:t>Building the vision and preparing for next steps</a:t>
          </a:r>
        </a:p>
      </dgm:t>
    </dgm:pt>
    <dgm:pt modelId="{B67F2B97-E60F-4A21-84E7-4B435C9E450E}" type="parTrans" cxnId="{747FB6E8-29C0-4BE5-A40C-E71B47476ED5}">
      <dgm:prSet/>
      <dgm:spPr/>
      <dgm:t>
        <a:bodyPr/>
        <a:lstStyle/>
        <a:p>
          <a:endParaRPr lang="en-US"/>
        </a:p>
      </dgm:t>
    </dgm:pt>
    <dgm:pt modelId="{1269294E-8441-434B-BBFF-FB6C4E8B9231}" type="sibTrans" cxnId="{747FB6E8-29C0-4BE5-A40C-E71B47476ED5}">
      <dgm:prSet/>
      <dgm:spPr/>
      <dgm:t>
        <a:bodyPr/>
        <a:lstStyle/>
        <a:p>
          <a:endParaRPr lang="en-US"/>
        </a:p>
      </dgm:t>
    </dgm:pt>
    <dgm:pt modelId="{30C855B7-4B6C-46C7-BC3D-0B218701202F}">
      <dgm:prSet custT="1"/>
      <dgm:spPr/>
      <dgm:t>
        <a:bodyPr/>
        <a:lstStyle/>
        <a:p>
          <a:pPr algn="l"/>
          <a:r>
            <a:rPr lang="en-CA" sz="1100" dirty="0"/>
            <a:t>Identifying, researching, and analysing major change drivers from Economic and HR systems, and COVID19 (ongoing)</a:t>
          </a:r>
        </a:p>
      </dgm:t>
    </dgm:pt>
    <dgm:pt modelId="{98D66706-BDC2-4E16-A530-C2F01327194F}" type="parTrans" cxnId="{18690FCE-94F8-4621-BBD4-EFFDDF92B209}">
      <dgm:prSet/>
      <dgm:spPr/>
      <dgm:t>
        <a:bodyPr/>
        <a:lstStyle/>
        <a:p>
          <a:endParaRPr lang="en-US"/>
        </a:p>
      </dgm:t>
    </dgm:pt>
    <dgm:pt modelId="{44B6F551-2828-4D6F-80B3-D05B00157047}" type="sibTrans" cxnId="{18690FCE-94F8-4621-BBD4-EFFDDF92B209}">
      <dgm:prSet/>
      <dgm:spPr/>
      <dgm:t>
        <a:bodyPr/>
        <a:lstStyle/>
        <a:p>
          <a:endParaRPr lang="en-US"/>
        </a:p>
      </dgm:t>
    </dgm:pt>
    <dgm:pt modelId="{0C42A923-DB0F-4714-948C-91545830CFF6}">
      <dgm:prSet phldrT="[Text]" custT="1"/>
      <dgm:spPr/>
      <dgm:t>
        <a:bodyPr/>
        <a:lstStyle/>
        <a:p>
          <a:pPr algn="l"/>
          <a:r>
            <a:rPr lang="en-US" sz="1100" dirty="0"/>
            <a:t>White Papers: COVID 19 and a return to work</a:t>
          </a:r>
        </a:p>
      </dgm:t>
    </dgm:pt>
    <dgm:pt modelId="{C78059F3-E95F-4428-A228-301A833D2977}" type="parTrans" cxnId="{48023776-D244-46F8-BD25-5C35275DD0D5}">
      <dgm:prSet/>
      <dgm:spPr/>
      <dgm:t>
        <a:bodyPr/>
        <a:lstStyle/>
        <a:p>
          <a:endParaRPr lang="en-US"/>
        </a:p>
      </dgm:t>
    </dgm:pt>
    <dgm:pt modelId="{D0EAFE2F-D754-4055-A5C2-2CE5996C135A}" type="sibTrans" cxnId="{48023776-D244-46F8-BD25-5C35275DD0D5}">
      <dgm:prSet/>
      <dgm:spPr/>
      <dgm:t>
        <a:bodyPr/>
        <a:lstStyle/>
        <a:p>
          <a:endParaRPr lang="en-US"/>
        </a:p>
      </dgm:t>
    </dgm:pt>
    <dgm:pt modelId="{BE682869-0218-48A5-A66E-5B7782FA6729}">
      <dgm:prSet custT="1"/>
      <dgm:spPr/>
      <dgm:t>
        <a:bodyPr/>
        <a:lstStyle/>
        <a:p>
          <a:pPr algn="l"/>
          <a:r>
            <a:rPr lang="en-CA" sz="1100" dirty="0"/>
            <a:t>Developing scenarios on plausible futures for HR</a:t>
          </a:r>
          <a:endParaRPr lang="en-US" sz="1100" dirty="0"/>
        </a:p>
      </dgm:t>
    </dgm:pt>
    <dgm:pt modelId="{5C47BAA5-1276-4FCB-8BB0-D69A490CA63A}" type="parTrans" cxnId="{EA2BA44E-A225-499E-AB37-685CCB60F265}">
      <dgm:prSet/>
      <dgm:spPr/>
      <dgm:t>
        <a:bodyPr/>
        <a:lstStyle/>
        <a:p>
          <a:endParaRPr lang="en-US"/>
        </a:p>
      </dgm:t>
    </dgm:pt>
    <dgm:pt modelId="{4DF9144A-F35D-4F87-A452-89705BF94316}" type="sibTrans" cxnId="{EA2BA44E-A225-499E-AB37-685CCB60F265}">
      <dgm:prSet/>
      <dgm:spPr/>
      <dgm:t>
        <a:bodyPr/>
        <a:lstStyle/>
        <a:p>
          <a:endParaRPr lang="en-US"/>
        </a:p>
      </dgm:t>
    </dgm:pt>
    <dgm:pt modelId="{8C8138C9-8723-4909-B083-944FE6792BE2}">
      <dgm:prSet custT="1"/>
      <dgm:spPr/>
      <dgm:t>
        <a:bodyPr/>
        <a:lstStyle/>
        <a:p>
          <a:pPr algn="l"/>
          <a:r>
            <a:rPr lang="en-CA" sz="1100" dirty="0"/>
            <a:t>Identifying a preferred future and future states to avoid for HR and work</a:t>
          </a:r>
          <a:endParaRPr lang="en-US" sz="1100" dirty="0"/>
        </a:p>
      </dgm:t>
    </dgm:pt>
    <dgm:pt modelId="{4BA94657-D1EE-4AE5-BDC9-716BEA9C619B}" type="parTrans" cxnId="{43FB7F2B-A51D-4FCE-9A77-621863ECDC4D}">
      <dgm:prSet/>
      <dgm:spPr/>
      <dgm:t>
        <a:bodyPr/>
        <a:lstStyle/>
        <a:p>
          <a:endParaRPr lang="en-US"/>
        </a:p>
      </dgm:t>
    </dgm:pt>
    <dgm:pt modelId="{0BFAC4D4-138B-4BE6-951C-6D814D633313}" type="sibTrans" cxnId="{43FB7F2B-A51D-4FCE-9A77-621863ECDC4D}">
      <dgm:prSet/>
      <dgm:spPr/>
      <dgm:t>
        <a:bodyPr/>
        <a:lstStyle/>
        <a:p>
          <a:endParaRPr lang="en-US"/>
        </a:p>
      </dgm:t>
    </dgm:pt>
    <dgm:pt modelId="{DDF24292-7733-4A4B-8366-9DF37C93A7D5}">
      <dgm:prSet custT="1"/>
      <dgm:spPr/>
      <dgm:t>
        <a:bodyPr/>
        <a:lstStyle/>
        <a:p>
          <a:pPr algn="l"/>
          <a:r>
            <a:rPr lang="en-CA" sz="1100" dirty="0"/>
            <a:t>Solidify long-term vision</a:t>
          </a:r>
          <a:endParaRPr lang="en-US" sz="1100" dirty="0"/>
        </a:p>
      </dgm:t>
    </dgm:pt>
    <dgm:pt modelId="{4A24B3DC-4566-4B21-ACF3-689908D2B7E1}" type="parTrans" cxnId="{734887A6-3E34-4368-9389-0BA8DA5A6D32}">
      <dgm:prSet/>
      <dgm:spPr/>
      <dgm:t>
        <a:bodyPr/>
        <a:lstStyle/>
        <a:p>
          <a:endParaRPr lang="en-US"/>
        </a:p>
      </dgm:t>
    </dgm:pt>
    <dgm:pt modelId="{14A3D057-04BD-43BA-A2C4-FF15219ACA37}" type="sibTrans" cxnId="{734887A6-3E34-4368-9389-0BA8DA5A6D32}">
      <dgm:prSet/>
      <dgm:spPr/>
      <dgm:t>
        <a:bodyPr/>
        <a:lstStyle/>
        <a:p>
          <a:endParaRPr lang="en-US"/>
        </a:p>
      </dgm:t>
    </dgm:pt>
    <dgm:pt modelId="{A1500F82-5E83-4902-A8CC-91619667EE7D}">
      <dgm:prSet custT="1"/>
      <dgm:spPr/>
      <dgm:t>
        <a:bodyPr/>
        <a:lstStyle/>
        <a:p>
          <a:pPr algn="l"/>
          <a:r>
            <a:rPr lang="en-CA" sz="1100" dirty="0"/>
            <a:t>Prepare for implementation phase – another process (applied foresight)</a:t>
          </a:r>
        </a:p>
      </dgm:t>
    </dgm:pt>
    <dgm:pt modelId="{7F189198-978B-4355-9BD7-4488C644AE37}" type="parTrans" cxnId="{33FAAF2C-8A7C-49F7-89CB-250D5A3A677B}">
      <dgm:prSet/>
      <dgm:spPr/>
      <dgm:t>
        <a:bodyPr/>
        <a:lstStyle/>
        <a:p>
          <a:endParaRPr lang="en-US"/>
        </a:p>
      </dgm:t>
    </dgm:pt>
    <dgm:pt modelId="{804453F1-C24C-463C-A880-175461115305}" type="sibTrans" cxnId="{33FAAF2C-8A7C-49F7-89CB-250D5A3A677B}">
      <dgm:prSet/>
      <dgm:spPr/>
      <dgm:t>
        <a:bodyPr/>
        <a:lstStyle/>
        <a:p>
          <a:endParaRPr lang="en-US"/>
        </a:p>
      </dgm:t>
    </dgm:pt>
    <dgm:pt modelId="{2C56BBB1-04C5-455F-B39A-FB79DA19C1A7}">
      <dgm:prSet custT="1"/>
      <dgm:spPr/>
      <dgm:t>
        <a:bodyPr/>
        <a:lstStyle/>
        <a:p>
          <a:pPr algn="l"/>
          <a:r>
            <a:rPr lang="en-CA" sz="1100" dirty="0"/>
            <a:t>SWOT</a:t>
          </a:r>
          <a:endParaRPr lang="en-US" sz="1100" dirty="0"/>
        </a:p>
      </dgm:t>
    </dgm:pt>
    <dgm:pt modelId="{411DD611-12C4-4725-ACC1-089A975BE51B}" type="parTrans" cxnId="{422B00A1-EDC9-4443-A2DC-E5F1AEC978C8}">
      <dgm:prSet/>
      <dgm:spPr/>
    </dgm:pt>
    <dgm:pt modelId="{575DA32E-8B5A-457E-815C-499825D3E175}" type="sibTrans" cxnId="{422B00A1-EDC9-4443-A2DC-E5F1AEC978C8}">
      <dgm:prSet/>
      <dgm:spPr/>
    </dgm:pt>
    <dgm:pt modelId="{30A6C63B-2AFD-4B7A-93ED-40B904D0982F}">
      <dgm:prSet custT="1"/>
      <dgm:spPr/>
      <dgm:t>
        <a:bodyPr/>
        <a:lstStyle/>
        <a:p>
          <a:pPr algn="l"/>
          <a:r>
            <a:rPr lang="en-CA" sz="1100" dirty="0"/>
            <a:t>Building a vision of the preferred future</a:t>
          </a:r>
          <a:endParaRPr lang="en-US" sz="1100" dirty="0"/>
        </a:p>
      </dgm:t>
    </dgm:pt>
    <dgm:pt modelId="{361C4F06-B99F-4C98-8D81-B24A0DA844AA}" type="parTrans" cxnId="{B5CCADD7-6099-4C17-A68B-42522FBA1B1E}">
      <dgm:prSet/>
      <dgm:spPr/>
    </dgm:pt>
    <dgm:pt modelId="{4BF0C907-A98E-47F9-82D1-C978518F09D5}" type="sibTrans" cxnId="{B5CCADD7-6099-4C17-A68B-42522FBA1B1E}">
      <dgm:prSet/>
      <dgm:spPr/>
    </dgm:pt>
    <dgm:pt modelId="{40870D9B-9C49-49FB-A9AA-3C41D7C30105}" type="pres">
      <dgm:prSet presAssocID="{2F52C7ED-C73F-4D3A-98FB-F7B5B26775B2}" presName="Name0" presStyleCnt="0">
        <dgm:presLayoutVars>
          <dgm:chMax val="11"/>
          <dgm:chPref val="11"/>
          <dgm:dir/>
          <dgm:resizeHandles/>
        </dgm:presLayoutVars>
      </dgm:prSet>
      <dgm:spPr/>
    </dgm:pt>
    <dgm:pt modelId="{7A9FBC92-DA4C-4323-8F72-F15A446D9C81}" type="pres">
      <dgm:prSet presAssocID="{594CDF3B-D5F2-4702-9565-B7170DD4A495}" presName="Accent6" presStyleCnt="0"/>
      <dgm:spPr/>
    </dgm:pt>
    <dgm:pt modelId="{8ABAFAA1-69B5-4B2A-ACC5-89F8A45DE16A}" type="pres">
      <dgm:prSet presAssocID="{594CDF3B-D5F2-4702-9565-B7170DD4A495}" presName="Accent" presStyleLbl="node1" presStyleIdx="0" presStyleCnt="6"/>
      <dgm:spPr/>
    </dgm:pt>
    <dgm:pt modelId="{84FC5CCD-D3E4-409A-BEC9-3F4A43BB07E2}" type="pres">
      <dgm:prSet presAssocID="{594CDF3B-D5F2-4702-9565-B7170DD4A495}" presName="ParentBackground6" presStyleCnt="0"/>
      <dgm:spPr/>
    </dgm:pt>
    <dgm:pt modelId="{16D320D7-DE14-4129-B3C1-11D12DBF602F}" type="pres">
      <dgm:prSet presAssocID="{594CDF3B-D5F2-4702-9565-B7170DD4A495}" presName="ParentBackground" presStyleLbl="fgAcc1" presStyleIdx="0" presStyleCnt="6"/>
      <dgm:spPr/>
    </dgm:pt>
    <dgm:pt modelId="{979A2F75-33D4-48F5-B622-9F3FA649DE39}" type="pres">
      <dgm:prSet presAssocID="{594CDF3B-D5F2-4702-9565-B7170DD4A495}" presName="Child6" presStyleLbl="revTx" presStyleIdx="0" presStyleCnt="6">
        <dgm:presLayoutVars>
          <dgm:chMax val="0"/>
          <dgm:chPref val="0"/>
          <dgm:bulletEnabled val="1"/>
        </dgm:presLayoutVars>
      </dgm:prSet>
      <dgm:spPr/>
    </dgm:pt>
    <dgm:pt modelId="{C24AA372-494D-4F49-8609-7CA505FB8F90}" type="pres">
      <dgm:prSet presAssocID="{594CDF3B-D5F2-4702-9565-B7170DD4A495}" presName="Parent6" presStyleLbl="revTx" presStyleIdx="0" presStyleCnt="6">
        <dgm:presLayoutVars>
          <dgm:chMax val="1"/>
          <dgm:chPref val="1"/>
          <dgm:bulletEnabled val="1"/>
        </dgm:presLayoutVars>
      </dgm:prSet>
      <dgm:spPr/>
    </dgm:pt>
    <dgm:pt modelId="{22478169-6D75-4D30-9055-CF292E3C4C7D}" type="pres">
      <dgm:prSet presAssocID="{C9B40FE0-0A0C-4311-A338-FC5CEC00D60A}" presName="Accent5" presStyleCnt="0"/>
      <dgm:spPr/>
    </dgm:pt>
    <dgm:pt modelId="{80AD250E-8299-45E5-AABC-146483E477D2}" type="pres">
      <dgm:prSet presAssocID="{C9B40FE0-0A0C-4311-A338-FC5CEC00D60A}" presName="Accent" presStyleLbl="node1" presStyleIdx="1" presStyleCnt="6"/>
      <dgm:spPr/>
    </dgm:pt>
    <dgm:pt modelId="{0D1A2E31-4066-4A6E-A91B-6594CA64072C}" type="pres">
      <dgm:prSet presAssocID="{C9B40FE0-0A0C-4311-A338-FC5CEC00D60A}" presName="ParentBackground5" presStyleCnt="0"/>
      <dgm:spPr/>
    </dgm:pt>
    <dgm:pt modelId="{ED978740-E84E-44D1-9381-4E284FCD0650}" type="pres">
      <dgm:prSet presAssocID="{C9B40FE0-0A0C-4311-A338-FC5CEC00D60A}" presName="ParentBackground" presStyleLbl="fgAcc1" presStyleIdx="1" presStyleCnt="6"/>
      <dgm:spPr/>
    </dgm:pt>
    <dgm:pt modelId="{AAC5AA4A-10F7-4DBB-8A29-5694AF6B3FDB}" type="pres">
      <dgm:prSet presAssocID="{C9B40FE0-0A0C-4311-A338-FC5CEC00D60A}" presName="Child5" presStyleLbl="revTx" presStyleIdx="1" presStyleCnt="6">
        <dgm:presLayoutVars>
          <dgm:chMax val="0"/>
          <dgm:chPref val="0"/>
          <dgm:bulletEnabled val="1"/>
        </dgm:presLayoutVars>
      </dgm:prSet>
      <dgm:spPr/>
    </dgm:pt>
    <dgm:pt modelId="{A508ED73-63DA-4E3F-9F55-FE8658EBD989}" type="pres">
      <dgm:prSet presAssocID="{C9B40FE0-0A0C-4311-A338-FC5CEC00D60A}" presName="Parent5" presStyleLbl="revTx" presStyleIdx="1" presStyleCnt="6">
        <dgm:presLayoutVars>
          <dgm:chMax val="1"/>
          <dgm:chPref val="1"/>
          <dgm:bulletEnabled val="1"/>
        </dgm:presLayoutVars>
      </dgm:prSet>
      <dgm:spPr/>
    </dgm:pt>
    <dgm:pt modelId="{B2F56E13-874D-4A8C-9BBD-D019AE70A7B2}" type="pres">
      <dgm:prSet presAssocID="{A148AF0B-F20D-4EB6-A49B-90B21EB013B5}" presName="Accent4" presStyleCnt="0"/>
      <dgm:spPr/>
    </dgm:pt>
    <dgm:pt modelId="{9EF44953-D29C-4E60-A083-0A774095780E}" type="pres">
      <dgm:prSet presAssocID="{A148AF0B-F20D-4EB6-A49B-90B21EB013B5}" presName="Accent" presStyleLbl="node1" presStyleIdx="2" presStyleCnt="6"/>
      <dgm:spPr/>
    </dgm:pt>
    <dgm:pt modelId="{4E6032EC-9771-4B02-8D57-902F507E8002}" type="pres">
      <dgm:prSet presAssocID="{A148AF0B-F20D-4EB6-A49B-90B21EB013B5}" presName="ParentBackground4" presStyleCnt="0"/>
      <dgm:spPr/>
    </dgm:pt>
    <dgm:pt modelId="{A6195824-16F6-4D53-8DCA-440D6AE379A6}" type="pres">
      <dgm:prSet presAssocID="{A148AF0B-F20D-4EB6-A49B-90B21EB013B5}" presName="ParentBackground" presStyleLbl="fgAcc1" presStyleIdx="2" presStyleCnt="6"/>
      <dgm:spPr/>
    </dgm:pt>
    <dgm:pt modelId="{46C39BDA-C81E-4F9C-B2AD-50CF6863FE98}" type="pres">
      <dgm:prSet presAssocID="{A148AF0B-F20D-4EB6-A49B-90B21EB013B5}" presName="Child4" presStyleLbl="revTx" presStyleIdx="2" presStyleCnt="6">
        <dgm:presLayoutVars>
          <dgm:chMax val="0"/>
          <dgm:chPref val="0"/>
          <dgm:bulletEnabled val="1"/>
        </dgm:presLayoutVars>
      </dgm:prSet>
      <dgm:spPr/>
    </dgm:pt>
    <dgm:pt modelId="{23B85AF3-581C-4943-8174-A0996B16CAFB}" type="pres">
      <dgm:prSet presAssocID="{A148AF0B-F20D-4EB6-A49B-90B21EB013B5}" presName="Parent4" presStyleLbl="revTx" presStyleIdx="2" presStyleCnt="6">
        <dgm:presLayoutVars>
          <dgm:chMax val="1"/>
          <dgm:chPref val="1"/>
          <dgm:bulletEnabled val="1"/>
        </dgm:presLayoutVars>
      </dgm:prSet>
      <dgm:spPr/>
    </dgm:pt>
    <dgm:pt modelId="{72F38263-E8A3-4A1B-A4DD-D5A3CC891B8B}" type="pres">
      <dgm:prSet presAssocID="{D8261236-93D5-48E5-8775-8C09CCF77560}" presName="Accent3" presStyleCnt="0"/>
      <dgm:spPr/>
    </dgm:pt>
    <dgm:pt modelId="{4077C3AD-A6EF-4EF0-93B7-555EEFAD0F5C}" type="pres">
      <dgm:prSet presAssocID="{D8261236-93D5-48E5-8775-8C09CCF77560}" presName="Accent" presStyleLbl="node1" presStyleIdx="3" presStyleCnt="6"/>
      <dgm:spPr/>
    </dgm:pt>
    <dgm:pt modelId="{7FEEE60E-DC3D-4EB6-94BE-6B66823DC372}" type="pres">
      <dgm:prSet presAssocID="{D8261236-93D5-48E5-8775-8C09CCF77560}" presName="ParentBackground3" presStyleCnt="0"/>
      <dgm:spPr/>
    </dgm:pt>
    <dgm:pt modelId="{05D11F37-4B64-4D2D-89B1-DB0265C18880}" type="pres">
      <dgm:prSet presAssocID="{D8261236-93D5-48E5-8775-8C09CCF77560}" presName="ParentBackground" presStyleLbl="fgAcc1" presStyleIdx="3" presStyleCnt="6"/>
      <dgm:spPr/>
    </dgm:pt>
    <dgm:pt modelId="{D87C5448-770F-4464-9815-BF8C482E7913}" type="pres">
      <dgm:prSet presAssocID="{D8261236-93D5-48E5-8775-8C09CCF77560}" presName="Child3" presStyleLbl="revTx" presStyleIdx="3" presStyleCnt="6">
        <dgm:presLayoutVars>
          <dgm:chMax val="0"/>
          <dgm:chPref val="0"/>
          <dgm:bulletEnabled val="1"/>
        </dgm:presLayoutVars>
      </dgm:prSet>
      <dgm:spPr/>
    </dgm:pt>
    <dgm:pt modelId="{23C8C2BF-08C0-4239-8565-93ABADBA401A}" type="pres">
      <dgm:prSet presAssocID="{D8261236-93D5-48E5-8775-8C09CCF77560}" presName="Parent3" presStyleLbl="revTx" presStyleIdx="3" presStyleCnt="6">
        <dgm:presLayoutVars>
          <dgm:chMax val="1"/>
          <dgm:chPref val="1"/>
          <dgm:bulletEnabled val="1"/>
        </dgm:presLayoutVars>
      </dgm:prSet>
      <dgm:spPr/>
    </dgm:pt>
    <dgm:pt modelId="{6CD2C3BA-BC96-41E0-8CEB-5615574E5FCA}" type="pres">
      <dgm:prSet presAssocID="{12E8E287-4D95-4C4E-9F4B-88082B163C62}" presName="Accent2" presStyleCnt="0"/>
      <dgm:spPr/>
    </dgm:pt>
    <dgm:pt modelId="{B7781A8E-B939-4E73-88B8-8D3FBAF1861C}" type="pres">
      <dgm:prSet presAssocID="{12E8E287-4D95-4C4E-9F4B-88082B163C62}" presName="Accent" presStyleLbl="node1" presStyleIdx="4" presStyleCnt="6"/>
      <dgm:spPr/>
    </dgm:pt>
    <dgm:pt modelId="{FE53E6A3-E594-4A04-95D2-0351310D6FAC}" type="pres">
      <dgm:prSet presAssocID="{12E8E287-4D95-4C4E-9F4B-88082B163C62}" presName="ParentBackground2" presStyleCnt="0"/>
      <dgm:spPr/>
    </dgm:pt>
    <dgm:pt modelId="{B76EB87A-569C-47BE-BB2F-9FCB79BE74FE}" type="pres">
      <dgm:prSet presAssocID="{12E8E287-4D95-4C4E-9F4B-88082B163C62}" presName="ParentBackground" presStyleLbl="fgAcc1" presStyleIdx="4" presStyleCnt="6"/>
      <dgm:spPr/>
    </dgm:pt>
    <dgm:pt modelId="{A778C83C-D02D-493C-9EA5-88631EBB8497}" type="pres">
      <dgm:prSet presAssocID="{12E8E287-4D95-4C4E-9F4B-88082B163C62}" presName="Child2" presStyleLbl="revTx" presStyleIdx="4" presStyleCnt="6">
        <dgm:presLayoutVars>
          <dgm:chMax val="0"/>
          <dgm:chPref val="0"/>
          <dgm:bulletEnabled val="1"/>
        </dgm:presLayoutVars>
      </dgm:prSet>
      <dgm:spPr/>
    </dgm:pt>
    <dgm:pt modelId="{2B0A7B39-8C10-4C70-BD78-9CAED0BBA258}" type="pres">
      <dgm:prSet presAssocID="{12E8E287-4D95-4C4E-9F4B-88082B163C62}" presName="Parent2" presStyleLbl="revTx" presStyleIdx="4" presStyleCnt="6">
        <dgm:presLayoutVars>
          <dgm:chMax val="1"/>
          <dgm:chPref val="1"/>
          <dgm:bulletEnabled val="1"/>
        </dgm:presLayoutVars>
      </dgm:prSet>
      <dgm:spPr/>
    </dgm:pt>
    <dgm:pt modelId="{24E4EBFA-45AF-4C6D-99C6-9D14DEF621B3}" type="pres">
      <dgm:prSet presAssocID="{D47F768D-406E-4AE2-9067-833D2C73F638}" presName="Accent1" presStyleCnt="0"/>
      <dgm:spPr/>
    </dgm:pt>
    <dgm:pt modelId="{F42CC9A0-9C9B-4C50-B1D8-1DE3AC64752F}" type="pres">
      <dgm:prSet presAssocID="{D47F768D-406E-4AE2-9067-833D2C73F638}" presName="Accent" presStyleLbl="node1" presStyleIdx="5" presStyleCnt="6"/>
      <dgm:spPr/>
    </dgm:pt>
    <dgm:pt modelId="{F7942C5A-28C1-46FE-BDC6-91C01764809B}" type="pres">
      <dgm:prSet presAssocID="{D47F768D-406E-4AE2-9067-833D2C73F638}" presName="ParentBackground1" presStyleCnt="0"/>
      <dgm:spPr/>
    </dgm:pt>
    <dgm:pt modelId="{E070BEC3-7351-459B-8D60-D48E6BE3AA7A}" type="pres">
      <dgm:prSet presAssocID="{D47F768D-406E-4AE2-9067-833D2C73F638}" presName="ParentBackground" presStyleLbl="fgAcc1" presStyleIdx="5" presStyleCnt="6"/>
      <dgm:spPr/>
    </dgm:pt>
    <dgm:pt modelId="{E1EF0B77-C892-4C59-A20E-2CA57CBF1FD7}" type="pres">
      <dgm:prSet presAssocID="{D47F768D-406E-4AE2-9067-833D2C73F638}" presName="Child1" presStyleLbl="revTx" presStyleIdx="5" presStyleCnt="6">
        <dgm:presLayoutVars>
          <dgm:chMax val="0"/>
          <dgm:chPref val="0"/>
          <dgm:bulletEnabled val="1"/>
        </dgm:presLayoutVars>
      </dgm:prSet>
      <dgm:spPr/>
    </dgm:pt>
    <dgm:pt modelId="{0AEEAE59-DBFF-4BCE-9841-2CB69F0BE56D}" type="pres">
      <dgm:prSet presAssocID="{D47F768D-406E-4AE2-9067-833D2C73F638}" presName="Parent1" presStyleLbl="revTx" presStyleIdx="5" presStyleCnt="6">
        <dgm:presLayoutVars>
          <dgm:chMax val="1"/>
          <dgm:chPref val="1"/>
          <dgm:bulletEnabled val="1"/>
        </dgm:presLayoutVars>
      </dgm:prSet>
      <dgm:spPr/>
    </dgm:pt>
  </dgm:ptLst>
  <dgm:cxnLst>
    <dgm:cxn modelId="{615C9E08-EBB3-4789-9D2C-8A2CDBECE928}" type="presOf" srcId="{A1500F82-5E83-4902-A8CC-91619667EE7D}" destId="{979A2F75-33D4-48F5-B622-9F3FA649DE39}" srcOrd="0" destOrd="1" presId="urn:microsoft.com/office/officeart/2011/layout/CircleProcess"/>
    <dgm:cxn modelId="{5431F309-9AC7-4483-A37B-CC6FBCA68EF6}" type="presOf" srcId="{A148AF0B-F20D-4EB6-A49B-90B21EB013B5}" destId="{A6195824-16F6-4D53-8DCA-440D6AE379A6}" srcOrd="0" destOrd="0" presId="urn:microsoft.com/office/officeart/2011/layout/CircleProcess"/>
    <dgm:cxn modelId="{45FBF111-0EA2-48D9-A73B-48EE6C6F92F3}" type="presOf" srcId="{BE682869-0218-48A5-A66E-5B7782FA6729}" destId="{46C39BDA-C81E-4F9C-B2AD-50CF6863FE98}" srcOrd="0" destOrd="0" presId="urn:microsoft.com/office/officeart/2011/layout/CircleProcess"/>
    <dgm:cxn modelId="{B473A114-B422-4579-981C-CEAFE745B3E1}" srcId="{D47F768D-406E-4AE2-9067-833D2C73F638}" destId="{7774D7E4-11EC-4C23-B32C-281164F76A91}" srcOrd="0" destOrd="0" parTransId="{4B4C741A-11AA-4C5C-AD1B-843C0872A873}" sibTransId="{AEEDD96E-BE44-474A-B702-42CFDF718B8B}"/>
    <dgm:cxn modelId="{6C70CF15-4471-40BD-8AB2-6663555A6A56}" type="presOf" srcId="{C9B40FE0-0A0C-4311-A338-FC5CEC00D60A}" destId="{ED978740-E84E-44D1-9381-4E284FCD0650}" srcOrd="0" destOrd="0" presId="urn:microsoft.com/office/officeart/2011/layout/CircleProcess"/>
    <dgm:cxn modelId="{63822519-EFA6-433B-A492-0A28A3E6DF6A}" type="presOf" srcId="{2F52C7ED-C73F-4D3A-98FB-F7B5B26775B2}" destId="{40870D9B-9C49-49FB-A9AA-3C41D7C30105}" srcOrd="0" destOrd="0" presId="urn:microsoft.com/office/officeart/2011/layout/CircleProcess"/>
    <dgm:cxn modelId="{B248FA1B-614D-482C-A9BA-818A6009A158}" type="presOf" srcId="{7774D7E4-11EC-4C23-B32C-281164F76A91}" destId="{E1EF0B77-C892-4C59-A20E-2CA57CBF1FD7}" srcOrd="0" destOrd="0" presId="urn:microsoft.com/office/officeart/2011/layout/CircleProcess"/>
    <dgm:cxn modelId="{29CE511F-D70C-4581-BAEF-690329CCB785}" type="presOf" srcId="{D47F768D-406E-4AE2-9067-833D2C73F638}" destId="{0AEEAE59-DBFF-4BCE-9841-2CB69F0BE56D}" srcOrd="1" destOrd="0" presId="urn:microsoft.com/office/officeart/2011/layout/CircleProcess"/>
    <dgm:cxn modelId="{B846EF21-933B-48D3-ABE1-012D445C4B9B}" srcId="{2F52C7ED-C73F-4D3A-98FB-F7B5B26775B2}" destId="{A148AF0B-F20D-4EB6-A49B-90B21EB013B5}" srcOrd="3" destOrd="0" parTransId="{8EA1134F-EA3A-4997-B152-654120DB20AC}" sibTransId="{503FC6DF-DBB2-42CB-A947-766278ECAA92}"/>
    <dgm:cxn modelId="{43FB7F2B-A51D-4FCE-9A77-621863ECDC4D}" srcId="{C9B40FE0-0A0C-4311-A338-FC5CEC00D60A}" destId="{8C8138C9-8723-4909-B083-944FE6792BE2}" srcOrd="0" destOrd="0" parTransId="{4BA94657-D1EE-4AE5-BDC9-716BEA9C619B}" sibTransId="{0BFAC4D4-138B-4BE6-951C-6D814D633313}"/>
    <dgm:cxn modelId="{33FAAF2C-8A7C-49F7-89CB-250D5A3A677B}" srcId="{594CDF3B-D5F2-4702-9565-B7170DD4A495}" destId="{A1500F82-5E83-4902-A8CC-91619667EE7D}" srcOrd="1" destOrd="0" parTransId="{7F189198-978B-4355-9BD7-4488C644AE37}" sibTransId="{804453F1-C24C-463C-A880-175461115305}"/>
    <dgm:cxn modelId="{75670531-4F23-4870-BE0E-A6DE56ED700F}" type="presOf" srcId="{12E8E287-4D95-4C4E-9F4B-88082B163C62}" destId="{B76EB87A-569C-47BE-BB2F-9FCB79BE74FE}" srcOrd="0" destOrd="0" presId="urn:microsoft.com/office/officeart/2011/layout/CircleProcess"/>
    <dgm:cxn modelId="{967A7D39-D729-4449-96E5-C0E3656BDB45}" type="presOf" srcId="{A62FE025-03E4-4B59-9C4E-D8E54CBA8DBF}" destId="{A778C83C-D02D-493C-9EA5-88631EBB8497}" srcOrd="0" destOrd="1" presId="urn:microsoft.com/office/officeart/2011/layout/CircleProcess"/>
    <dgm:cxn modelId="{A8F1493D-B77C-48A6-B94A-ED1883633ACD}" type="presOf" srcId="{D8261236-93D5-48E5-8775-8C09CCF77560}" destId="{05D11F37-4B64-4D2D-89B1-DB0265C18880}" srcOrd="0" destOrd="0" presId="urn:microsoft.com/office/officeart/2011/layout/CircleProcess"/>
    <dgm:cxn modelId="{1223415F-2345-4A84-A946-4C3DF0E0F731}" type="presOf" srcId="{30A6C63B-2AFD-4B7A-93ED-40B904D0982F}" destId="{AAC5AA4A-10F7-4DBB-8A29-5694AF6B3FDB}" srcOrd="0" destOrd="2" presId="urn:microsoft.com/office/officeart/2011/layout/CircleProcess"/>
    <dgm:cxn modelId="{9842D342-85DA-48FD-8D10-F8A83CDA3C2D}" type="presOf" srcId="{A148AF0B-F20D-4EB6-A49B-90B21EB013B5}" destId="{23B85AF3-581C-4943-8174-A0996B16CAFB}" srcOrd="1" destOrd="0" presId="urn:microsoft.com/office/officeart/2011/layout/CircleProcess"/>
    <dgm:cxn modelId="{109C1663-4F3E-4323-9100-16FF5A38E609}" srcId="{2F52C7ED-C73F-4D3A-98FB-F7B5B26775B2}" destId="{D8261236-93D5-48E5-8775-8C09CCF77560}" srcOrd="2" destOrd="0" parTransId="{FC944BC4-953A-4524-9523-2AA7B3DDD364}" sibTransId="{0B048806-FD9F-411A-A225-0AE526705E35}"/>
    <dgm:cxn modelId="{EEBF8D43-617F-4A43-8A0A-122A70A82708}" type="presOf" srcId="{D47F768D-406E-4AE2-9067-833D2C73F638}" destId="{E070BEC3-7351-459B-8D60-D48E6BE3AA7A}" srcOrd="0" destOrd="0" presId="urn:microsoft.com/office/officeart/2011/layout/CircleProcess"/>
    <dgm:cxn modelId="{7F2A9667-DE36-46BD-B28C-DE3420477F2E}" srcId="{2F52C7ED-C73F-4D3A-98FB-F7B5B26775B2}" destId="{12E8E287-4D95-4C4E-9F4B-88082B163C62}" srcOrd="1" destOrd="0" parTransId="{8B0E3B62-A2E1-4B70-80F9-D21912A5C5D6}" sibTransId="{0FC9D813-7757-4E38-93C3-8D7C0CF97DBF}"/>
    <dgm:cxn modelId="{0046094A-E677-432E-9F8E-352FA4E126B6}" type="presOf" srcId="{594CDF3B-D5F2-4702-9565-B7170DD4A495}" destId="{16D320D7-DE14-4129-B3C1-11D12DBF602F}" srcOrd="0" destOrd="0" presId="urn:microsoft.com/office/officeart/2011/layout/CircleProcess"/>
    <dgm:cxn modelId="{9B0E194B-5687-4602-9B33-3C5B6F7A1CB8}" type="presOf" srcId="{5BEDF617-53AD-4676-8724-10930B5B45CE}" destId="{A778C83C-D02D-493C-9EA5-88631EBB8497}" srcOrd="0" destOrd="0" presId="urn:microsoft.com/office/officeart/2011/layout/CircleProcess"/>
    <dgm:cxn modelId="{BA838A4B-E932-4CF5-B175-29262776DD10}" type="presOf" srcId="{594CDF3B-D5F2-4702-9565-B7170DD4A495}" destId="{C24AA372-494D-4F49-8609-7CA505FB8F90}" srcOrd="1" destOrd="0" presId="urn:microsoft.com/office/officeart/2011/layout/CircleProcess"/>
    <dgm:cxn modelId="{EA2BA44E-A225-499E-AB37-685CCB60F265}" srcId="{A148AF0B-F20D-4EB6-A49B-90B21EB013B5}" destId="{BE682869-0218-48A5-A66E-5B7782FA6729}" srcOrd="0" destOrd="0" parTransId="{5C47BAA5-1276-4FCB-8BB0-D69A490CA63A}" sibTransId="{4DF9144A-F35D-4F87-A452-89705BF94316}"/>
    <dgm:cxn modelId="{48023776-D244-46F8-BD25-5C35275DD0D5}" srcId="{D47F768D-406E-4AE2-9067-833D2C73F638}" destId="{0C42A923-DB0F-4714-948C-91545830CFF6}" srcOrd="1" destOrd="0" parTransId="{C78059F3-E95F-4428-A228-301A833D2977}" sibTransId="{D0EAFE2F-D754-4055-A5C2-2CE5996C135A}"/>
    <dgm:cxn modelId="{5B999589-0231-424C-A397-169D5E5CB37D}" srcId="{2F52C7ED-C73F-4D3A-98FB-F7B5B26775B2}" destId="{C9B40FE0-0A0C-4311-A338-FC5CEC00D60A}" srcOrd="4" destOrd="0" parTransId="{6BF0161D-90D8-4AFC-8EAB-D49B3FF55F04}" sibTransId="{3B3D5558-4FEA-485B-827B-E222F7D76D12}"/>
    <dgm:cxn modelId="{ECA8A98A-006C-49E8-A2AB-1B3FDC8AD890}" type="presOf" srcId="{12E8E287-4D95-4C4E-9F4B-88082B163C62}" destId="{2B0A7B39-8C10-4C70-BD78-9CAED0BBA258}" srcOrd="1" destOrd="0" presId="urn:microsoft.com/office/officeart/2011/layout/CircleProcess"/>
    <dgm:cxn modelId="{422B00A1-EDC9-4443-A2DC-E5F1AEC978C8}" srcId="{C9B40FE0-0A0C-4311-A338-FC5CEC00D60A}" destId="{2C56BBB1-04C5-455F-B39A-FB79DA19C1A7}" srcOrd="1" destOrd="0" parTransId="{411DD611-12C4-4725-ACC1-089A975BE51B}" sibTransId="{575DA32E-8B5A-457E-815C-499825D3E175}"/>
    <dgm:cxn modelId="{734887A6-3E34-4368-9389-0BA8DA5A6D32}" srcId="{594CDF3B-D5F2-4702-9565-B7170DD4A495}" destId="{DDF24292-7733-4A4B-8366-9DF37C93A7D5}" srcOrd="0" destOrd="0" parTransId="{4A24B3DC-4566-4B21-ACF3-689908D2B7E1}" sibTransId="{14A3D057-04BD-43BA-A2C4-FF15219ACA37}"/>
    <dgm:cxn modelId="{12C638B4-1CA0-4053-AFF2-54F53BB9F11F}" type="presOf" srcId="{8C8138C9-8723-4909-B083-944FE6792BE2}" destId="{AAC5AA4A-10F7-4DBB-8A29-5694AF6B3FDB}" srcOrd="0" destOrd="0" presId="urn:microsoft.com/office/officeart/2011/layout/CircleProcess"/>
    <dgm:cxn modelId="{5D71DCB6-3233-4EF6-8A5A-09FB97E5C335}" type="presOf" srcId="{2C56BBB1-04C5-455F-B39A-FB79DA19C1A7}" destId="{AAC5AA4A-10F7-4DBB-8A29-5694AF6B3FDB}" srcOrd="0" destOrd="1" presId="urn:microsoft.com/office/officeart/2011/layout/CircleProcess"/>
    <dgm:cxn modelId="{117926BD-BAC3-4A59-87F4-381B46F577BC}" srcId="{12E8E287-4D95-4C4E-9F4B-88082B163C62}" destId="{A62FE025-03E4-4B59-9C4E-D8E54CBA8DBF}" srcOrd="1" destOrd="0" parTransId="{FE448E52-878C-4F5C-90CB-D3E28AA2D942}" sibTransId="{064634DF-C660-4FCA-9989-FB4B0F157945}"/>
    <dgm:cxn modelId="{36A1E7CC-B145-4E45-BA57-45280276D4AB}" type="presOf" srcId="{30C855B7-4B6C-46C7-BC3D-0B218701202F}" destId="{D87C5448-770F-4464-9815-BF8C482E7913}" srcOrd="0" destOrd="0" presId="urn:microsoft.com/office/officeart/2011/layout/CircleProcess"/>
    <dgm:cxn modelId="{18690FCE-94F8-4621-BBD4-EFFDDF92B209}" srcId="{D8261236-93D5-48E5-8775-8C09CCF77560}" destId="{30C855B7-4B6C-46C7-BC3D-0B218701202F}" srcOrd="0" destOrd="0" parTransId="{98D66706-BDC2-4E16-A530-C2F01327194F}" sibTransId="{44B6F551-2828-4D6F-80B3-D05B00157047}"/>
    <dgm:cxn modelId="{06D9BDD4-4977-4B81-9412-26CEF98E3A0C}" type="presOf" srcId="{0C42A923-DB0F-4714-948C-91545830CFF6}" destId="{E1EF0B77-C892-4C59-A20E-2CA57CBF1FD7}" srcOrd="0" destOrd="1" presId="urn:microsoft.com/office/officeart/2011/layout/CircleProcess"/>
    <dgm:cxn modelId="{135E29D5-5219-41DA-A4D4-79FC213DCC1A}" type="presOf" srcId="{DDF24292-7733-4A4B-8366-9DF37C93A7D5}" destId="{979A2F75-33D4-48F5-B622-9F3FA649DE39}" srcOrd="0" destOrd="0" presId="urn:microsoft.com/office/officeart/2011/layout/CircleProcess"/>
    <dgm:cxn modelId="{B5CCADD7-6099-4C17-A68B-42522FBA1B1E}" srcId="{C9B40FE0-0A0C-4311-A338-FC5CEC00D60A}" destId="{30A6C63B-2AFD-4B7A-93ED-40B904D0982F}" srcOrd="2" destOrd="0" parTransId="{361C4F06-B99F-4C98-8D81-B24A0DA844AA}" sibTransId="{4BF0C907-A98E-47F9-82D1-C978518F09D5}"/>
    <dgm:cxn modelId="{C68504D8-4150-40AC-A8A2-3A2FA9B1F7B1}" srcId="{12E8E287-4D95-4C4E-9F4B-88082B163C62}" destId="{5BEDF617-53AD-4676-8724-10930B5B45CE}" srcOrd="0" destOrd="0" parTransId="{B0B5909B-F998-42CF-BAE3-705F1FB881CA}" sibTransId="{F0742EEC-33C6-481A-BC37-85FD06814141}"/>
    <dgm:cxn modelId="{06E2D8E2-DE3B-4095-8A9A-BEB4507A894D}" type="presOf" srcId="{C9B40FE0-0A0C-4311-A338-FC5CEC00D60A}" destId="{A508ED73-63DA-4E3F-9F55-FE8658EBD989}" srcOrd="1" destOrd="0" presId="urn:microsoft.com/office/officeart/2011/layout/CircleProcess"/>
    <dgm:cxn modelId="{747FB6E8-29C0-4BE5-A40C-E71B47476ED5}" srcId="{2F52C7ED-C73F-4D3A-98FB-F7B5B26775B2}" destId="{594CDF3B-D5F2-4702-9565-B7170DD4A495}" srcOrd="5" destOrd="0" parTransId="{B67F2B97-E60F-4A21-84E7-4B435C9E450E}" sibTransId="{1269294E-8441-434B-BBFF-FB6C4E8B9231}"/>
    <dgm:cxn modelId="{B0962EF2-BF16-4A41-AD56-A568111BF3D8}" srcId="{2F52C7ED-C73F-4D3A-98FB-F7B5B26775B2}" destId="{D47F768D-406E-4AE2-9067-833D2C73F638}" srcOrd="0" destOrd="0" parTransId="{BE352AF6-4DC3-4103-942D-9495680B6A32}" sibTransId="{69F90627-32FE-4D07-BBB7-7EFC25F0DB53}"/>
    <dgm:cxn modelId="{D15E0BF8-C1AC-4CAE-B781-AE7A5C0E1E3A}" type="presOf" srcId="{D8261236-93D5-48E5-8775-8C09CCF77560}" destId="{23C8C2BF-08C0-4239-8565-93ABADBA401A}" srcOrd="1" destOrd="0" presId="urn:microsoft.com/office/officeart/2011/layout/CircleProcess"/>
    <dgm:cxn modelId="{66C8CD36-3F07-4430-9EFE-AC63507B176E}" type="presParOf" srcId="{40870D9B-9C49-49FB-A9AA-3C41D7C30105}" destId="{7A9FBC92-DA4C-4323-8F72-F15A446D9C81}" srcOrd="0" destOrd="0" presId="urn:microsoft.com/office/officeart/2011/layout/CircleProcess"/>
    <dgm:cxn modelId="{B3F4A60C-C6E8-4EDD-812F-CF31535F8DBC}" type="presParOf" srcId="{7A9FBC92-DA4C-4323-8F72-F15A446D9C81}" destId="{8ABAFAA1-69B5-4B2A-ACC5-89F8A45DE16A}" srcOrd="0" destOrd="0" presId="urn:microsoft.com/office/officeart/2011/layout/CircleProcess"/>
    <dgm:cxn modelId="{BE3514B4-DCB5-4806-9159-9165B0C1C118}" type="presParOf" srcId="{40870D9B-9C49-49FB-A9AA-3C41D7C30105}" destId="{84FC5CCD-D3E4-409A-BEC9-3F4A43BB07E2}" srcOrd="1" destOrd="0" presId="urn:microsoft.com/office/officeart/2011/layout/CircleProcess"/>
    <dgm:cxn modelId="{E7864B51-54A2-4DE9-A2C4-7D9F9AC7A4CE}" type="presParOf" srcId="{84FC5CCD-D3E4-409A-BEC9-3F4A43BB07E2}" destId="{16D320D7-DE14-4129-B3C1-11D12DBF602F}" srcOrd="0" destOrd="0" presId="urn:microsoft.com/office/officeart/2011/layout/CircleProcess"/>
    <dgm:cxn modelId="{455ECE26-B36D-465C-8788-0A9A30266299}" type="presParOf" srcId="{40870D9B-9C49-49FB-A9AA-3C41D7C30105}" destId="{979A2F75-33D4-48F5-B622-9F3FA649DE39}" srcOrd="2" destOrd="0" presId="urn:microsoft.com/office/officeart/2011/layout/CircleProcess"/>
    <dgm:cxn modelId="{DDDCEBD0-86BC-4F8D-8BE7-EC766490753E}" type="presParOf" srcId="{40870D9B-9C49-49FB-A9AA-3C41D7C30105}" destId="{C24AA372-494D-4F49-8609-7CA505FB8F90}" srcOrd="3" destOrd="0" presId="urn:microsoft.com/office/officeart/2011/layout/CircleProcess"/>
    <dgm:cxn modelId="{CB895465-7035-4789-AF55-62C7335C8C39}" type="presParOf" srcId="{40870D9B-9C49-49FB-A9AA-3C41D7C30105}" destId="{22478169-6D75-4D30-9055-CF292E3C4C7D}" srcOrd="4" destOrd="0" presId="urn:microsoft.com/office/officeart/2011/layout/CircleProcess"/>
    <dgm:cxn modelId="{7F103775-CB7B-4101-B82F-C71D5ADB7F82}" type="presParOf" srcId="{22478169-6D75-4D30-9055-CF292E3C4C7D}" destId="{80AD250E-8299-45E5-AABC-146483E477D2}" srcOrd="0" destOrd="0" presId="urn:microsoft.com/office/officeart/2011/layout/CircleProcess"/>
    <dgm:cxn modelId="{86CE5323-BFA7-4460-A8B2-77D2572CA3BF}" type="presParOf" srcId="{40870D9B-9C49-49FB-A9AA-3C41D7C30105}" destId="{0D1A2E31-4066-4A6E-A91B-6594CA64072C}" srcOrd="5" destOrd="0" presId="urn:microsoft.com/office/officeart/2011/layout/CircleProcess"/>
    <dgm:cxn modelId="{7709F22D-4C78-4D82-8AFE-A5F2086CC548}" type="presParOf" srcId="{0D1A2E31-4066-4A6E-A91B-6594CA64072C}" destId="{ED978740-E84E-44D1-9381-4E284FCD0650}" srcOrd="0" destOrd="0" presId="urn:microsoft.com/office/officeart/2011/layout/CircleProcess"/>
    <dgm:cxn modelId="{329361D8-CA95-45D0-B8DB-B5A3393F4141}" type="presParOf" srcId="{40870D9B-9C49-49FB-A9AA-3C41D7C30105}" destId="{AAC5AA4A-10F7-4DBB-8A29-5694AF6B3FDB}" srcOrd="6" destOrd="0" presId="urn:microsoft.com/office/officeart/2011/layout/CircleProcess"/>
    <dgm:cxn modelId="{59BD9A3C-BA70-4FA8-8BE8-37B2682D3460}" type="presParOf" srcId="{40870D9B-9C49-49FB-A9AA-3C41D7C30105}" destId="{A508ED73-63DA-4E3F-9F55-FE8658EBD989}" srcOrd="7" destOrd="0" presId="urn:microsoft.com/office/officeart/2011/layout/CircleProcess"/>
    <dgm:cxn modelId="{CACA3997-F6A4-4C88-AF73-462CF9022230}" type="presParOf" srcId="{40870D9B-9C49-49FB-A9AA-3C41D7C30105}" destId="{B2F56E13-874D-4A8C-9BBD-D019AE70A7B2}" srcOrd="8" destOrd="0" presId="urn:microsoft.com/office/officeart/2011/layout/CircleProcess"/>
    <dgm:cxn modelId="{DA5C89CD-D5EB-4BD3-8CAE-9C016159972A}" type="presParOf" srcId="{B2F56E13-874D-4A8C-9BBD-D019AE70A7B2}" destId="{9EF44953-D29C-4E60-A083-0A774095780E}" srcOrd="0" destOrd="0" presId="urn:microsoft.com/office/officeart/2011/layout/CircleProcess"/>
    <dgm:cxn modelId="{26178EFA-2814-4A15-83B0-9984C3FA3F77}" type="presParOf" srcId="{40870D9B-9C49-49FB-A9AA-3C41D7C30105}" destId="{4E6032EC-9771-4B02-8D57-902F507E8002}" srcOrd="9" destOrd="0" presId="urn:microsoft.com/office/officeart/2011/layout/CircleProcess"/>
    <dgm:cxn modelId="{747FE7FF-36B3-4FCA-A970-51B972D4A307}" type="presParOf" srcId="{4E6032EC-9771-4B02-8D57-902F507E8002}" destId="{A6195824-16F6-4D53-8DCA-440D6AE379A6}" srcOrd="0" destOrd="0" presId="urn:microsoft.com/office/officeart/2011/layout/CircleProcess"/>
    <dgm:cxn modelId="{F82D5D02-8C1C-4EFD-8EC6-4C8C7D4ED58C}" type="presParOf" srcId="{40870D9B-9C49-49FB-A9AA-3C41D7C30105}" destId="{46C39BDA-C81E-4F9C-B2AD-50CF6863FE98}" srcOrd="10" destOrd="0" presId="urn:microsoft.com/office/officeart/2011/layout/CircleProcess"/>
    <dgm:cxn modelId="{F54DD466-0447-4BAE-982B-57B3B5AF3B99}" type="presParOf" srcId="{40870D9B-9C49-49FB-A9AA-3C41D7C30105}" destId="{23B85AF3-581C-4943-8174-A0996B16CAFB}" srcOrd="11" destOrd="0" presId="urn:microsoft.com/office/officeart/2011/layout/CircleProcess"/>
    <dgm:cxn modelId="{6DDCCF1A-7986-4A7D-BED7-E4991F53C5CD}" type="presParOf" srcId="{40870D9B-9C49-49FB-A9AA-3C41D7C30105}" destId="{72F38263-E8A3-4A1B-A4DD-D5A3CC891B8B}" srcOrd="12" destOrd="0" presId="urn:microsoft.com/office/officeart/2011/layout/CircleProcess"/>
    <dgm:cxn modelId="{35A9E83D-9CF2-4FC6-B2A5-92B61D1088A2}" type="presParOf" srcId="{72F38263-E8A3-4A1B-A4DD-D5A3CC891B8B}" destId="{4077C3AD-A6EF-4EF0-93B7-555EEFAD0F5C}" srcOrd="0" destOrd="0" presId="urn:microsoft.com/office/officeart/2011/layout/CircleProcess"/>
    <dgm:cxn modelId="{07818A7B-FD97-4E35-8249-FE12EAD48A29}" type="presParOf" srcId="{40870D9B-9C49-49FB-A9AA-3C41D7C30105}" destId="{7FEEE60E-DC3D-4EB6-94BE-6B66823DC372}" srcOrd="13" destOrd="0" presId="urn:microsoft.com/office/officeart/2011/layout/CircleProcess"/>
    <dgm:cxn modelId="{9B89B04D-3DA0-4A16-BBA7-24B2E2E33C8F}" type="presParOf" srcId="{7FEEE60E-DC3D-4EB6-94BE-6B66823DC372}" destId="{05D11F37-4B64-4D2D-89B1-DB0265C18880}" srcOrd="0" destOrd="0" presId="urn:microsoft.com/office/officeart/2011/layout/CircleProcess"/>
    <dgm:cxn modelId="{7CF2D67F-FC8D-43B1-93E8-2FA070EEB13C}" type="presParOf" srcId="{40870D9B-9C49-49FB-A9AA-3C41D7C30105}" destId="{D87C5448-770F-4464-9815-BF8C482E7913}" srcOrd="14" destOrd="0" presId="urn:microsoft.com/office/officeart/2011/layout/CircleProcess"/>
    <dgm:cxn modelId="{F2622006-4CB7-4A90-844C-31F554678AFE}" type="presParOf" srcId="{40870D9B-9C49-49FB-A9AA-3C41D7C30105}" destId="{23C8C2BF-08C0-4239-8565-93ABADBA401A}" srcOrd="15" destOrd="0" presId="urn:microsoft.com/office/officeart/2011/layout/CircleProcess"/>
    <dgm:cxn modelId="{2ADC9655-5F59-4F97-8E93-9E1CB229447E}" type="presParOf" srcId="{40870D9B-9C49-49FB-A9AA-3C41D7C30105}" destId="{6CD2C3BA-BC96-41E0-8CEB-5615574E5FCA}" srcOrd="16" destOrd="0" presId="urn:microsoft.com/office/officeart/2011/layout/CircleProcess"/>
    <dgm:cxn modelId="{D1E6BC6D-C4C5-4601-8408-CB19FD83C97E}" type="presParOf" srcId="{6CD2C3BA-BC96-41E0-8CEB-5615574E5FCA}" destId="{B7781A8E-B939-4E73-88B8-8D3FBAF1861C}" srcOrd="0" destOrd="0" presId="urn:microsoft.com/office/officeart/2011/layout/CircleProcess"/>
    <dgm:cxn modelId="{18EADE97-6F97-4E3F-BE1F-F40E129FA8E8}" type="presParOf" srcId="{40870D9B-9C49-49FB-A9AA-3C41D7C30105}" destId="{FE53E6A3-E594-4A04-95D2-0351310D6FAC}" srcOrd="17" destOrd="0" presId="urn:microsoft.com/office/officeart/2011/layout/CircleProcess"/>
    <dgm:cxn modelId="{712C7429-2093-442C-BD2B-BAE18B9AA6A6}" type="presParOf" srcId="{FE53E6A3-E594-4A04-95D2-0351310D6FAC}" destId="{B76EB87A-569C-47BE-BB2F-9FCB79BE74FE}" srcOrd="0" destOrd="0" presId="urn:microsoft.com/office/officeart/2011/layout/CircleProcess"/>
    <dgm:cxn modelId="{68CD109F-B8E3-43F4-80F5-0A6F5D31753B}" type="presParOf" srcId="{40870D9B-9C49-49FB-A9AA-3C41D7C30105}" destId="{A778C83C-D02D-493C-9EA5-88631EBB8497}" srcOrd="18" destOrd="0" presId="urn:microsoft.com/office/officeart/2011/layout/CircleProcess"/>
    <dgm:cxn modelId="{8CBBF6B1-9DD8-4385-BDD0-C628E5AADB3A}" type="presParOf" srcId="{40870D9B-9C49-49FB-A9AA-3C41D7C30105}" destId="{2B0A7B39-8C10-4C70-BD78-9CAED0BBA258}" srcOrd="19" destOrd="0" presId="urn:microsoft.com/office/officeart/2011/layout/CircleProcess"/>
    <dgm:cxn modelId="{47C173C9-4B71-46EA-A9F4-3C334AB7D2C9}" type="presParOf" srcId="{40870D9B-9C49-49FB-A9AA-3C41D7C30105}" destId="{24E4EBFA-45AF-4C6D-99C6-9D14DEF621B3}" srcOrd="20" destOrd="0" presId="urn:microsoft.com/office/officeart/2011/layout/CircleProcess"/>
    <dgm:cxn modelId="{C862A1C2-109E-49BC-A59E-2E98C2A6480E}" type="presParOf" srcId="{24E4EBFA-45AF-4C6D-99C6-9D14DEF621B3}" destId="{F42CC9A0-9C9B-4C50-B1D8-1DE3AC64752F}" srcOrd="0" destOrd="0" presId="urn:microsoft.com/office/officeart/2011/layout/CircleProcess"/>
    <dgm:cxn modelId="{DF39364D-070D-480F-9276-E21554101341}" type="presParOf" srcId="{40870D9B-9C49-49FB-A9AA-3C41D7C30105}" destId="{F7942C5A-28C1-46FE-BDC6-91C01764809B}" srcOrd="21" destOrd="0" presId="urn:microsoft.com/office/officeart/2011/layout/CircleProcess"/>
    <dgm:cxn modelId="{4940C34E-9E2A-4CAE-BE14-BFEDB9F09BB0}" type="presParOf" srcId="{F7942C5A-28C1-46FE-BDC6-91C01764809B}" destId="{E070BEC3-7351-459B-8D60-D48E6BE3AA7A}" srcOrd="0" destOrd="0" presId="urn:microsoft.com/office/officeart/2011/layout/CircleProcess"/>
    <dgm:cxn modelId="{ACBF5A92-A0DE-44CB-BDC3-1E62CA174BBF}" type="presParOf" srcId="{40870D9B-9C49-49FB-A9AA-3C41D7C30105}" destId="{E1EF0B77-C892-4C59-A20E-2CA57CBF1FD7}" srcOrd="22" destOrd="0" presId="urn:microsoft.com/office/officeart/2011/layout/CircleProcess"/>
    <dgm:cxn modelId="{3B95B626-472A-4B72-9AFE-A4D8AE38E5FD}" type="presParOf" srcId="{40870D9B-9C49-49FB-A9AA-3C41D7C30105}" destId="{0AEEAE59-DBFF-4BCE-9841-2CB69F0BE56D}" srcOrd="23"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2BAF8B0-CAC7-490C-9B62-38AA0EA36F4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6C1B4C3-ACE2-42DD-871B-9A1DFEF052B4}">
      <dgm:prSet phldrT="[Text]"/>
      <dgm:spPr/>
      <dgm:t>
        <a:bodyPr/>
        <a:lstStyle/>
        <a:p>
          <a:r>
            <a:rPr lang="en-US" dirty="0"/>
            <a:t>Embracing change</a:t>
          </a:r>
        </a:p>
      </dgm:t>
    </dgm:pt>
    <dgm:pt modelId="{AC6C538F-79C6-49F5-8592-2F76F09B0CB9}" type="parTrans" cxnId="{D33EC134-0A7B-4571-9F48-F7DD4E5D95BB}">
      <dgm:prSet/>
      <dgm:spPr/>
      <dgm:t>
        <a:bodyPr/>
        <a:lstStyle/>
        <a:p>
          <a:endParaRPr lang="en-US"/>
        </a:p>
      </dgm:t>
    </dgm:pt>
    <dgm:pt modelId="{B11DFB98-08ED-4573-8B21-C879F8C6A018}" type="sibTrans" cxnId="{D33EC134-0A7B-4571-9F48-F7DD4E5D95BB}">
      <dgm:prSet/>
      <dgm:spPr/>
      <dgm:t>
        <a:bodyPr/>
        <a:lstStyle/>
        <a:p>
          <a:endParaRPr lang="en-US"/>
        </a:p>
      </dgm:t>
    </dgm:pt>
    <dgm:pt modelId="{D2C31B7F-ADCA-44CE-8188-2E5CAF3C622D}">
      <dgm:prSet phldrT="[Text]"/>
      <dgm:spPr/>
      <dgm:t>
        <a:bodyPr/>
        <a:lstStyle/>
        <a:p>
          <a:r>
            <a:rPr lang="en-US" dirty="0"/>
            <a:t>Things may improve in an incremental fashion</a:t>
          </a:r>
        </a:p>
      </dgm:t>
    </dgm:pt>
    <dgm:pt modelId="{2CAFA2B5-899E-4B08-9C20-92896980C2BA}" type="parTrans" cxnId="{22D7EA86-EDAD-4D6B-84B2-63F6A7DEFF0A}">
      <dgm:prSet/>
      <dgm:spPr/>
      <dgm:t>
        <a:bodyPr/>
        <a:lstStyle/>
        <a:p>
          <a:endParaRPr lang="en-US"/>
        </a:p>
      </dgm:t>
    </dgm:pt>
    <dgm:pt modelId="{DA03ED96-E6F9-43DD-AA62-275BABEB4ED3}" type="sibTrans" cxnId="{22D7EA86-EDAD-4D6B-84B2-63F6A7DEFF0A}">
      <dgm:prSet/>
      <dgm:spPr/>
      <dgm:t>
        <a:bodyPr/>
        <a:lstStyle/>
        <a:p>
          <a:endParaRPr lang="en-US"/>
        </a:p>
      </dgm:t>
    </dgm:pt>
    <dgm:pt modelId="{6DE98E50-7559-4F07-8B9F-995DA32A0FB1}">
      <dgm:prSet phldrT="[Text]"/>
      <dgm:spPr/>
      <dgm:t>
        <a:bodyPr/>
        <a:lstStyle/>
        <a:p>
          <a:r>
            <a:rPr lang="en-US" dirty="0"/>
            <a:t>Incremental Decline</a:t>
          </a:r>
        </a:p>
      </dgm:t>
    </dgm:pt>
    <dgm:pt modelId="{B4F24B8E-A01E-4BA3-99AC-1BAA29254E74}" type="parTrans" cxnId="{CF6388D0-29A1-438C-AE61-C825FA026F89}">
      <dgm:prSet/>
      <dgm:spPr/>
      <dgm:t>
        <a:bodyPr/>
        <a:lstStyle/>
        <a:p>
          <a:endParaRPr lang="en-US"/>
        </a:p>
      </dgm:t>
    </dgm:pt>
    <dgm:pt modelId="{5B3471C4-C0E3-42B9-9FDB-50662E88BA25}" type="sibTrans" cxnId="{CF6388D0-29A1-438C-AE61-C825FA026F89}">
      <dgm:prSet/>
      <dgm:spPr/>
      <dgm:t>
        <a:bodyPr/>
        <a:lstStyle/>
        <a:p>
          <a:endParaRPr lang="en-US"/>
        </a:p>
      </dgm:t>
    </dgm:pt>
    <dgm:pt modelId="{B5038981-86AB-432D-AE57-555478D1B16F}">
      <dgm:prSet phldrT="[Text]"/>
      <dgm:spPr/>
      <dgm:t>
        <a:bodyPr/>
        <a:lstStyle/>
        <a:p>
          <a:r>
            <a:rPr lang="en-US" dirty="0"/>
            <a:t>Current systems and arrangements hard to sustain</a:t>
          </a:r>
        </a:p>
      </dgm:t>
    </dgm:pt>
    <dgm:pt modelId="{796E197A-D66F-475B-B5E1-B33B8201EA91}" type="parTrans" cxnId="{517EB820-C2C5-4558-8E7F-F70956F7D188}">
      <dgm:prSet/>
      <dgm:spPr/>
      <dgm:t>
        <a:bodyPr/>
        <a:lstStyle/>
        <a:p>
          <a:endParaRPr lang="en-US"/>
        </a:p>
      </dgm:t>
    </dgm:pt>
    <dgm:pt modelId="{77210A07-7D79-47A8-8A95-02599E402363}" type="sibTrans" cxnId="{517EB820-C2C5-4558-8E7F-F70956F7D188}">
      <dgm:prSet/>
      <dgm:spPr/>
      <dgm:t>
        <a:bodyPr/>
        <a:lstStyle/>
        <a:p>
          <a:endParaRPr lang="en-US"/>
        </a:p>
      </dgm:t>
    </dgm:pt>
    <dgm:pt modelId="{E35548FE-6F9D-4BB7-B06D-9AAB348A60F9}">
      <dgm:prSet/>
      <dgm:spPr/>
      <dgm:t>
        <a:bodyPr/>
        <a:lstStyle/>
        <a:p>
          <a:r>
            <a:rPr lang="en-US" dirty="0"/>
            <a:t>Transformation</a:t>
          </a:r>
        </a:p>
      </dgm:t>
    </dgm:pt>
    <dgm:pt modelId="{724A9466-2064-4AE4-B399-5413366B0D23}" type="parTrans" cxnId="{0558AA8E-E2EB-407C-BC41-A22AC5BB92D7}">
      <dgm:prSet/>
      <dgm:spPr/>
      <dgm:t>
        <a:bodyPr/>
        <a:lstStyle/>
        <a:p>
          <a:endParaRPr lang="en-US"/>
        </a:p>
      </dgm:t>
    </dgm:pt>
    <dgm:pt modelId="{49B9A5CC-4DFE-44D1-99AB-DE2899B6B99E}" type="sibTrans" cxnId="{0558AA8E-E2EB-407C-BC41-A22AC5BB92D7}">
      <dgm:prSet/>
      <dgm:spPr/>
      <dgm:t>
        <a:bodyPr/>
        <a:lstStyle/>
        <a:p>
          <a:endParaRPr lang="en-US"/>
        </a:p>
      </dgm:t>
    </dgm:pt>
    <dgm:pt modelId="{AFB2E06B-B0ED-4457-9757-82C97171D58E}">
      <dgm:prSet phldrT="[Text]"/>
      <dgm:spPr/>
      <dgm:t>
        <a:bodyPr/>
        <a:lstStyle/>
        <a:p>
          <a:r>
            <a:rPr lang="en-US" dirty="0"/>
            <a:t>Muddling Through</a:t>
          </a:r>
        </a:p>
      </dgm:t>
    </dgm:pt>
    <dgm:pt modelId="{10093078-8BEE-43C9-AC44-941FA2FAABC5}" type="sibTrans" cxnId="{E13C38BC-DB06-4EC1-A586-36580576D59D}">
      <dgm:prSet/>
      <dgm:spPr/>
      <dgm:t>
        <a:bodyPr/>
        <a:lstStyle/>
        <a:p>
          <a:endParaRPr lang="en-US"/>
        </a:p>
      </dgm:t>
    </dgm:pt>
    <dgm:pt modelId="{6CE9F147-04E4-490F-8827-F6DA0658129E}" type="parTrans" cxnId="{E13C38BC-DB06-4EC1-A586-36580576D59D}">
      <dgm:prSet/>
      <dgm:spPr/>
      <dgm:t>
        <a:bodyPr/>
        <a:lstStyle/>
        <a:p>
          <a:endParaRPr lang="en-US"/>
        </a:p>
      </dgm:t>
    </dgm:pt>
    <dgm:pt modelId="{22F7E161-2E67-4734-93F0-9713F34CEC10}">
      <dgm:prSet phldrT="[Text]"/>
      <dgm:spPr/>
      <dgm:t>
        <a:bodyPr/>
        <a:lstStyle/>
        <a:p>
          <a:r>
            <a:rPr lang="en-US" dirty="0"/>
            <a:t>Reacting to and coping with change as it arises without improving things</a:t>
          </a:r>
        </a:p>
      </dgm:t>
    </dgm:pt>
    <dgm:pt modelId="{9E06C4EA-354B-42A0-9506-2DFD0510C630}" type="sibTrans" cxnId="{61E3350B-9596-4ABE-9EDF-913AC3BFDB22}">
      <dgm:prSet/>
      <dgm:spPr/>
      <dgm:t>
        <a:bodyPr/>
        <a:lstStyle/>
        <a:p>
          <a:endParaRPr lang="en-US"/>
        </a:p>
      </dgm:t>
    </dgm:pt>
    <dgm:pt modelId="{9760B9A4-B251-4681-9AC6-F89DEC4FA387}" type="parTrans" cxnId="{61E3350B-9596-4ABE-9EDF-913AC3BFDB22}">
      <dgm:prSet/>
      <dgm:spPr/>
      <dgm:t>
        <a:bodyPr/>
        <a:lstStyle/>
        <a:p>
          <a:endParaRPr lang="en-US"/>
        </a:p>
      </dgm:t>
    </dgm:pt>
    <dgm:pt modelId="{B6ADA833-0B9A-4DC8-9EC6-D32563A8F1EB}">
      <dgm:prSet phldrT="[Text]"/>
      <dgm:spPr/>
      <dgm:t>
        <a:bodyPr/>
        <a:lstStyle/>
        <a:p>
          <a:r>
            <a:rPr lang="en-US" dirty="0"/>
            <a:t>Could see too much “caution to the wind”</a:t>
          </a:r>
        </a:p>
      </dgm:t>
    </dgm:pt>
    <dgm:pt modelId="{E62CC9B1-2CDE-44EC-B540-C89AFE3640B5}" type="parTrans" cxnId="{E5B40DEF-9B4A-4203-A15A-34D39C8AB281}">
      <dgm:prSet/>
      <dgm:spPr/>
      <dgm:t>
        <a:bodyPr/>
        <a:lstStyle/>
        <a:p>
          <a:endParaRPr lang="en-US"/>
        </a:p>
      </dgm:t>
    </dgm:pt>
    <dgm:pt modelId="{8D16D2EC-C0BA-479F-82C8-41175AEF276A}" type="sibTrans" cxnId="{E5B40DEF-9B4A-4203-A15A-34D39C8AB281}">
      <dgm:prSet/>
      <dgm:spPr/>
      <dgm:t>
        <a:bodyPr/>
        <a:lstStyle/>
        <a:p>
          <a:endParaRPr lang="en-US"/>
        </a:p>
      </dgm:t>
    </dgm:pt>
    <dgm:pt modelId="{7892E5C7-1B6A-4D7B-B9A0-1BA7E47FDAB1}">
      <dgm:prSet phldrT="[Text]"/>
      <dgm:spPr/>
      <dgm:t>
        <a:bodyPr/>
        <a:lstStyle/>
        <a:p>
          <a:r>
            <a:rPr lang="en-US" dirty="0"/>
            <a:t>Incremental Progress</a:t>
          </a:r>
        </a:p>
      </dgm:t>
    </dgm:pt>
    <dgm:pt modelId="{37F4DCA2-73C5-4FF8-82F0-20059687C95E}" type="sibTrans" cxnId="{DA1FD6C7-06BB-44FD-899E-F52A932EDBAE}">
      <dgm:prSet/>
      <dgm:spPr/>
      <dgm:t>
        <a:bodyPr/>
        <a:lstStyle/>
        <a:p>
          <a:endParaRPr lang="en-US"/>
        </a:p>
      </dgm:t>
    </dgm:pt>
    <dgm:pt modelId="{31541AD3-EC00-4853-BC9E-33F42ACDC340}" type="parTrans" cxnId="{DA1FD6C7-06BB-44FD-899E-F52A932EDBAE}">
      <dgm:prSet/>
      <dgm:spPr/>
      <dgm:t>
        <a:bodyPr/>
        <a:lstStyle/>
        <a:p>
          <a:endParaRPr lang="en-US"/>
        </a:p>
      </dgm:t>
    </dgm:pt>
    <dgm:pt modelId="{582CE880-A80C-4578-BD8B-3723B0AC04EF}">
      <dgm:prSet/>
      <dgm:spPr/>
      <dgm:t>
        <a:bodyPr/>
        <a:lstStyle/>
        <a:p>
          <a:r>
            <a:rPr lang="en-US" dirty="0">
              <a:solidFill>
                <a:schemeClr val="tx1"/>
              </a:solidFill>
            </a:rPr>
            <a:t>Often a response to an opportunity or crisis</a:t>
          </a:r>
        </a:p>
      </dgm:t>
    </dgm:pt>
    <dgm:pt modelId="{1FC5CBA4-3AD3-43C1-AA86-7AA58A9E1A74}" type="parTrans" cxnId="{F2D3DF61-7303-4EB2-A821-CFBBB05AB043}">
      <dgm:prSet/>
      <dgm:spPr/>
      <dgm:t>
        <a:bodyPr/>
        <a:lstStyle/>
        <a:p>
          <a:endParaRPr lang="en-US"/>
        </a:p>
      </dgm:t>
    </dgm:pt>
    <dgm:pt modelId="{7D0E4E97-0C5D-49E0-B8D9-DE418768C3BA}" type="sibTrans" cxnId="{F2D3DF61-7303-4EB2-A821-CFBBB05AB043}">
      <dgm:prSet/>
      <dgm:spPr/>
      <dgm:t>
        <a:bodyPr/>
        <a:lstStyle/>
        <a:p>
          <a:endParaRPr lang="en-US"/>
        </a:p>
      </dgm:t>
    </dgm:pt>
    <dgm:pt modelId="{80820E1C-3AB1-4B26-A88A-4386AC38F91F}">
      <dgm:prSet/>
      <dgm:spPr/>
      <dgm:t>
        <a:bodyPr/>
        <a:lstStyle/>
        <a:p>
          <a:r>
            <a:rPr lang="en-US" dirty="0">
              <a:solidFill>
                <a:schemeClr val="tx1"/>
              </a:solidFill>
            </a:rPr>
            <a:t>Significant departure from the present</a:t>
          </a:r>
        </a:p>
      </dgm:t>
    </dgm:pt>
    <dgm:pt modelId="{434627BB-02F5-4BBD-9CB3-9E5052EAFA82}" type="sibTrans" cxnId="{FBE6799D-0BD6-4FB8-B813-433E3801442D}">
      <dgm:prSet/>
      <dgm:spPr/>
      <dgm:t>
        <a:bodyPr/>
        <a:lstStyle/>
        <a:p>
          <a:endParaRPr lang="en-US"/>
        </a:p>
      </dgm:t>
    </dgm:pt>
    <dgm:pt modelId="{A6E75CF7-9045-4743-AC40-67DCB58E650C}" type="parTrans" cxnId="{FBE6799D-0BD6-4FB8-B813-433E3801442D}">
      <dgm:prSet/>
      <dgm:spPr/>
      <dgm:t>
        <a:bodyPr/>
        <a:lstStyle/>
        <a:p>
          <a:endParaRPr lang="en-US"/>
        </a:p>
      </dgm:t>
    </dgm:pt>
    <dgm:pt modelId="{4400B493-5433-459D-AE19-EFAE203AC632}">
      <dgm:prSet phldrT="[Text]"/>
      <dgm:spPr/>
      <dgm:t>
        <a:bodyPr/>
        <a:lstStyle/>
        <a:p>
          <a:r>
            <a:rPr lang="en-US" dirty="0"/>
            <a:t>Putting out fires</a:t>
          </a:r>
        </a:p>
      </dgm:t>
    </dgm:pt>
    <dgm:pt modelId="{CF13CDA1-A24D-46EE-B07D-FB92EC67B828}" type="parTrans" cxnId="{DDD98A70-CB8F-43BB-9EA2-572EB3708AC5}">
      <dgm:prSet/>
      <dgm:spPr/>
      <dgm:t>
        <a:bodyPr/>
        <a:lstStyle/>
        <a:p>
          <a:endParaRPr lang="en-US"/>
        </a:p>
      </dgm:t>
    </dgm:pt>
    <dgm:pt modelId="{CE00BC9C-3AEE-4182-8747-23E006D747C4}" type="sibTrans" cxnId="{DDD98A70-CB8F-43BB-9EA2-572EB3708AC5}">
      <dgm:prSet/>
      <dgm:spPr/>
      <dgm:t>
        <a:bodyPr/>
        <a:lstStyle/>
        <a:p>
          <a:endParaRPr lang="en-US"/>
        </a:p>
      </dgm:t>
    </dgm:pt>
    <dgm:pt modelId="{865F377D-5723-4ABD-9196-F1F78442A0EC}">
      <dgm:prSet phldrT="[Text]"/>
      <dgm:spPr/>
      <dgm:t>
        <a:bodyPr/>
        <a:lstStyle/>
        <a:p>
          <a:r>
            <a:rPr lang="en-US" dirty="0"/>
            <a:t>Things are getting incrementally worse</a:t>
          </a:r>
        </a:p>
      </dgm:t>
    </dgm:pt>
    <dgm:pt modelId="{3242DC30-45CA-46F2-94DA-69697620C568}" type="parTrans" cxnId="{AD2C0CE7-A80E-4A45-8B31-C0E3CFF4BFCB}">
      <dgm:prSet/>
      <dgm:spPr/>
      <dgm:t>
        <a:bodyPr/>
        <a:lstStyle/>
        <a:p>
          <a:endParaRPr lang="en-US"/>
        </a:p>
      </dgm:t>
    </dgm:pt>
    <dgm:pt modelId="{EA2C3AF6-2E1C-4FD3-B6A3-B973FA0214E8}" type="sibTrans" cxnId="{AD2C0CE7-A80E-4A45-8B31-C0E3CFF4BFCB}">
      <dgm:prSet/>
      <dgm:spPr/>
      <dgm:t>
        <a:bodyPr/>
        <a:lstStyle/>
        <a:p>
          <a:endParaRPr lang="en-US"/>
        </a:p>
      </dgm:t>
    </dgm:pt>
    <dgm:pt modelId="{76428D9B-0185-4DBE-8CE9-D6636E0A4A41}">
      <dgm:prSet phldrT="[Text]"/>
      <dgm:spPr/>
      <dgm:t>
        <a:bodyPr/>
        <a:lstStyle/>
        <a:p>
          <a:r>
            <a:rPr lang="en-US" dirty="0"/>
            <a:t>Head in the sand approach + actively resisting change</a:t>
          </a:r>
        </a:p>
      </dgm:t>
    </dgm:pt>
    <dgm:pt modelId="{FF13A9F2-415C-4F54-A1AC-D3F362907528}" type="parTrans" cxnId="{6AE91233-94E3-41C1-BC3A-76245DFBA657}">
      <dgm:prSet/>
      <dgm:spPr/>
      <dgm:t>
        <a:bodyPr/>
        <a:lstStyle/>
        <a:p>
          <a:endParaRPr lang="en-US"/>
        </a:p>
      </dgm:t>
    </dgm:pt>
    <dgm:pt modelId="{9DCDA299-8C4C-408D-A5FE-58DA29BF4F47}" type="sibTrans" cxnId="{6AE91233-94E3-41C1-BC3A-76245DFBA657}">
      <dgm:prSet/>
      <dgm:spPr/>
      <dgm:t>
        <a:bodyPr/>
        <a:lstStyle/>
        <a:p>
          <a:endParaRPr lang="en-US"/>
        </a:p>
      </dgm:t>
    </dgm:pt>
    <dgm:pt modelId="{C61CB0A2-1DE9-4E5D-8710-D53476DE6735}">
      <dgm:prSet/>
      <dgm:spPr/>
      <dgm:t>
        <a:bodyPr/>
        <a:lstStyle/>
        <a:p>
          <a:r>
            <a:rPr lang="en-US" dirty="0">
              <a:solidFill>
                <a:schemeClr val="tx1"/>
              </a:solidFill>
            </a:rPr>
            <a:t>Transformative shift based on lessons learned</a:t>
          </a:r>
        </a:p>
      </dgm:t>
    </dgm:pt>
    <dgm:pt modelId="{904E94CE-3A0A-4931-9E1B-7907181D462D}" type="parTrans" cxnId="{4B8EE673-A84A-4D14-BE42-F9C47AA0BE4A}">
      <dgm:prSet/>
      <dgm:spPr/>
      <dgm:t>
        <a:bodyPr/>
        <a:lstStyle/>
        <a:p>
          <a:endParaRPr lang="en-US"/>
        </a:p>
      </dgm:t>
    </dgm:pt>
    <dgm:pt modelId="{01DD4A7D-EEE3-4216-A59B-CBC65399498A}" type="sibTrans" cxnId="{4B8EE673-A84A-4D14-BE42-F9C47AA0BE4A}">
      <dgm:prSet/>
      <dgm:spPr/>
      <dgm:t>
        <a:bodyPr/>
        <a:lstStyle/>
        <a:p>
          <a:endParaRPr lang="en-US"/>
        </a:p>
      </dgm:t>
    </dgm:pt>
    <dgm:pt modelId="{A86B7FDD-4350-4678-B7C8-DC4599801A55}" type="pres">
      <dgm:prSet presAssocID="{C2BAF8B0-CAC7-490C-9B62-38AA0EA36F45}" presName="linear" presStyleCnt="0">
        <dgm:presLayoutVars>
          <dgm:animLvl val="lvl"/>
          <dgm:resizeHandles val="exact"/>
        </dgm:presLayoutVars>
      </dgm:prSet>
      <dgm:spPr/>
    </dgm:pt>
    <dgm:pt modelId="{73CFE13A-0A12-480A-BD11-56970C882759}" type="pres">
      <dgm:prSet presAssocID="{AFB2E06B-B0ED-4457-9757-82C97171D58E}" presName="parentText" presStyleLbl="node1" presStyleIdx="0" presStyleCnt="4">
        <dgm:presLayoutVars>
          <dgm:chMax val="0"/>
          <dgm:bulletEnabled val="1"/>
        </dgm:presLayoutVars>
      </dgm:prSet>
      <dgm:spPr/>
    </dgm:pt>
    <dgm:pt modelId="{8CEFF9F8-012C-483E-BDAA-6E5DA566A03A}" type="pres">
      <dgm:prSet presAssocID="{AFB2E06B-B0ED-4457-9757-82C97171D58E}" presName="childText" presStyleLbl="revTx" presStyleIdx="0" presStyleCnt="4">
        <dgm:presLayoutVars>
          <dgm:bulletEnabled val="1"/>
        </dgm:presLayoutVars>
      </dgm:prSet>
      <dgm:spPr/>
    </dgm:pt>
    <dgm:pt modelId="{CEAA9CF1-323A-4566-B3D3-CF134FECF1A9}" type="pres">
      <dgm:prSet presAssocID="{7892E5C7-1B6A-4D7B-B9A0-1BA7E47FDAB1}" presName="parentText" presStyleLbl="node1" presStyleIdx="1" presStyleCnt="4">
        <dgm:presLayoutVars>
          <dgm:chMax val="0"/>
          <dgm:bulletEnabled val="1"/>
        </dgm:presLayoutVars>
      </dgm:prSet>
      <dgm:spPr/>
    </dgm:pt>
    <dgm:pt modelId="{63C469F8-5CA4-4B54-976F-35CC586C38C3}" type="pres">
      <dgm:prSet presAssocID="{7892E5C7-1B6A-4D7B-B9A0-1BA7E47FDAB1}" presName="childText" presStyleLbl="revTx" presStyleIdx="1" presStyleCnt="4">
        <dgm:presLayoutVars>
          <dgm:bulletEnabled val="1"/>
        </dgm:presLayoutVars>
      </dgm:prSet>
      <dgm:spPr/>
    </dgm:pt>
    <dgm:pt modelId="{F1F99C94-223F-4C09-8B42-DB7A666EEC5C}" type="pres">
      <dgm:prSet presAssocID="{6DE98E50-7559-4F07-8B9F-995DA32A0FB1}" presName="parentText" presStyleLbl="node1" presStyleIdx="2" presStyleCnt="4">
        <dgm:presLayoutVars>
          <dgm:chMax val="0"/>
          <dgm:bulletEnabled val="1"/>
        </dgm:presLayoutVars>
      </dgm:prSet>
      <dgm:spPr/>
    </dgm:pt>
    <dgm:pt modelId="{9AE4D778-A361-448A-BD73-71412F5870D7}" type="pres">
      <dgm:prSet presAssocID="{6DE98E50-7559-4F07-8B9F-995DA32A0FB1}" presName="childText" presStyleLbl="revTx" presStyleIdx="2" presStyleCnt="4">
        <dgm:presLayoutVars>
          <dgm:bulletEnabled val="1"/>
        </dgm:presLayoutVars>
      </dgm:prSet>
      <dgm:spPr/>
    </dgm:pt>
    <dgm:pt modelId="{AA6258E0-9951-45CE-9C40-2ABAD5D425B2}" type="pres">
      <dgm:prSet presAssocID="{E35548FE-6F9D-4BB7-B06D-9AAB348A60F9}" presName="parentText" presStyleLbl="node1" presStyleIdx="3" presStyleCnt="4">
        <dgm:presLayoutVars>
          <dgm:chMax val="0"/>
          <dgm:bulletEnabled val="1"/>
        </dgm:presLayoutVars>
      </dgm:prSet>
      <dgm:spPr/>
    </dgm:pt>
    <dgm:pt modelId="{012BA95D-94B2-4E1A-A2DB-DBDC3CD3E35D}" type="pres">
      <dgm:prSet presAssocID="{E35548FE-6F9D-4BB7-B06D-9AAB348A60F9}" presName="childText" presStyleLbl="revTx" presStyleIdx="3" presStyleCnt="4">
        <dgm:presLayoutVars>
          <dgm:bulletEnabled val="1"/>
        </dgm:presLayoutVars>
      </dgm:prSet>
      <dgm:spPr/>
    </dgm:pt>
  </dgm:ptLst>
  <dgm:cxnLst>
    <dgm:cxn modelId="{92510403-3F5F-4799-B633-604D2DE623E9}" type="presOf" srcId="{4400B493-5433-459D-AE19-EFAE203AC632}" destId="{8CEFF9F8-012C-483E-BDAA-6E5DA566A03A}" srcOrd="0" destOrd="1" presId="urn:microsoft.com/office/officeart/2005/8/layout/vList2"/>
    <dgm:cxn modelId="{524C2505-ED72-4544-8267-55BFD3D04773}" type="presOf" srcId="{C61CB0A2-1DE9-4E5D-8710-D53476DE6735}" destId="{012BA95D-94B2-4E1A-A2DB-DBDC3CD3E35D}" srcOrd="0" destOrd="2" presId="urn:microsoft.com/office/officeart/2005/8/layout/vList2"/>
    <dgm:cxn modelId="{61E3350B-9596-4ABE-9EDF-913AC3BFDB22}" srcId="{AFB2E06B-B0ED-4457-9757-82C97171D58E}" destId="{22F7E161-2E67-4734-93F0-9713F34CEC10}" srcOrd="0" destOrd="0" parTransId="{9760B9A4-B251-4681-9AC6-F89DEC4FA387}" sibTransId="{9E06C4EA-354B-42A0-9506-2DFD0510C630}"/>
    <dgm:cxn modelId="{AC191E13-9CE8-465D-9A4A-28A69430B65E}" type="presOf" srcId="{865F377D-5723-4ABD-9196-F1F78442A0EC}" destId="{9AE4D778-A361-448A-BD73-71412F5870D7}" srcOrd="0" destOrd="1" presId="urn:microsoft.com/office/officeart/2005/8/layout/vList2"/>
    <dgm:cxn modelId="{C3E06C1F-E698-42B4-B8DE-F42E9FCC3F4C}" type="presOf" srcId="{E35548FE-6F9D-4BB7-B06D-9AAB348A60F9}" destId="{AA6258E0-9951-45CE-9C40-2ABAD5D425B2}" srcOrd="0" destOrd="0" presId="urn:microsoft.com/office/officeart/2005/8/layout/vList2"/>
    <dgm:cxn modelId="{517EB820-C2C5-4558-8E7F-F70956F7D188}" srcId="{6DE98E50-7559-4F07-8B9F-995DA32A0FB1}" destId="{B5038981-86AB-432D-AE57-555478D1B16F}" srcOrd="0" destOrd="0" parTransId="{796E197A-D66F-475B-B5E1-B33B8201EA91}" sibTransId="{77210A07-7D79-47A8-8A95-02599E402363}"/>
    <dgm:cxn modelId="{2AD08D23-B972-4C71-BB18-402F97BE3A44}" type="presOf" srcId="{B5038981-86AB-432D-AE57-555478D1B16F}" destId="{9AE4D778-A361-448A-BD73-71412F5870D7}" srcOrd="0" destOrd="0" presId="urn:microsoft.com/office/officeart/2005/8/layout/vList2"/>
    <dgm:cxn modelId="{6AE91233-94E3-41C1-BC3A-76245DFBA657}" srcId="{6DE98E50-7559-4F07-8B9F-995DA32A0FB1}" destId="{76428D9B-0185-4DBE-8CE9-D6636E0A4A41}" srcOrd="2" destOrd="0" parTransId="{FF13A9F2-415C-4F54-A1AC-D3F362907528}" sibTransId="{9DCDA299-8C4C-408D-A5FE-58DA29BF4F47}"/>
    <dgm:cxn modelId="{D33EC134-0A7B-4571-9F48-F7DD4E5D95BB}" srcId="{7892E5C7-1B6A-4D7B-B9A0-1BA7E47FDAB1}" destId="{E6C1B4C3-ACE2-42DD-871B-9A1DFEF052B4}" srcOrd="0" destOrd="0" parTransId="{AC6C538F-79C6-49F5-8592-2F76F09B0CB9}" sibTransId="{B11DFB98-08ED-4573-8B21-C879F8C6A018}"/>
    <dgm:cxn modelId="{02487D38-D6A5-48C8-9F15-805BC0C26F9E}" type="presOf" srcId="{582CE880-A80C-4578-BD8B-3723B0AC04EF}" destId="{012BA95D-94B2-4E1A-A2DB-DBDC3CD3E35D}" srcOrd="0" destOrd="0" presId="urn:microsoft.com/office/officeart/2005/8/layout/vList2"/>
    <dgm:cxn modelId="{F2D3DF61-7303-4EB2-A821-CFBBB05AB043}" srcId="{E35548FE-6F9D-4BB7-B06D-9AAB348A60F9}" destId="{582CE880-A80C-4578-BD8B-3723B0AC04EF}" srcOrd="0" destOrd="0" parTransId="{1FC5CBA4-3AD3-43C1-AA86-7AA58A9E1A74}" sibTransId="{7D0E4E97-0C5D-49E0-B8D9-DE418768C3BA}"/>
    <dgm:cxn modelId="{6C7FEB64-BC01-4EB8-9BEC-AFCAB32033C8}" type="presOf" srcId="{76428D9B-0185-4DBE-8CE9-D6636E0A4A41}" destId="{9AE4D778-A361-448A-BD73-71412F5870D7}" srcOrd="0" destOrd="2" presId="urn:microsoft.com/office/officeart/2005/8/layout/vList2"/>
    <dgm:cxn modelId="{67CFD045-32D2-4CD4-BA62-64E230B9F2DA}" type="presOf" srcId="{C2BAF8B0-CAC7-490C-9B62-38AA0EA36F45}" destId="{A86B7FDD-4350-4678-B7C8-DC4599801A55}" srcOrd="0" destOrd="0" presId="urn:microsoft.com/office/officeart/2005/8/layout/vList2"/>
    <dgm:cxn modelId="{DDD98A70-CB8F-43BB-9EA2-572EB3708AC5}" srcId="{AFB2E06B-B0ED-4457-9757-82C97171D58E}" destId="{4400B493-5433-459D-AE19-EFAE203AC632}" srcOrd="1" destOrd="0" parTransId="{CF13CDA1-A24D-46EE-B07D-FB92EC67B828}" sibTransId="{CE00BC9C-3AEE-4182-8747-23E006D747C4}"/>
    <dgm:cxn modelId="{4B8EE673-A84A-4D14-BE42-F9C47AA0BE4A}" srcId="{E35548FE-6F9D-4BB7-B06D-9AAB348A60F9}" destId="{C61CB0A2-1DE9-4E5D-8710-D53476DE6735}" srcOrd="2" destOrd="0" parTransId="{904E94CE-3A0A-4931-9E1B-7907181D462D}" sibTransId="{01DD4A7D-EEE3-4216-A59B-CBC65399498A}"/>
    <dgm:cxn modelId="{45391D54-F645-4D1E-B179-6F580CE36407}" type="presOf" srcId="{B6ADA833-0B9A-4DC8-9EC6-D32563A8F1EB}" destId="{63C469F8-5CA4-4B54-976F-35CC586C38C3}" srcOrd="0" destOrd="2" presId="urn:microsoft.com/office/officeart/2005/8/layout/vList2"/>
    <dgm:cxn modelId="{DAB1EB7C-21DD-4679-BF05-A1678941A3A9}" type="presOf" srcId="{80820E1C-3AB1-4B26-A88A-4386AC38F91F}" destId="{012BA95D-94B2-4E1A-A2DB-DBDC3CD3E35D}" srcOrd="0" destOrd="1" presId="urn:microsoft.com/office/officeart/2005/8/layout/vList2"/>
    <dgm:cxn modelId="{4BFA347E-D1A1-4531-9BEF-562D00FC1D5F}" type="presOf" srcId="{6DE98E50-7559-4F07-8B9F-995DA32A0FB1}" destId="{F1F99C94-223F-4C09-8B42-DB7A666EEC5C}" srcOrd="0" destOrd="0" presId="urn:microsoft.com/office/officeart/2005/8/layout/vList2"/>
    <dgm:cxn modelId="{22D7EA86-EDAD-4D6B-84B2-63F6A7DEFF0A}" srcId="{7892E5C7-1B6A-4D7B-B9A0-1BA7E47FDAB1}" destId="{D2C31B7F-ADCA-44CE-8188-2E5CAF3C622D}" srcOrd="1" destOrd="0" parTransId="{2CAFA2B5-899E-4B08-9C20-92896980C2BA}" sibTransId="{DA03ED96-E6F9-43DD-AA62-275BABEB4ED3}"/>
    <dgm:cxn modelId="{C93D9E8D-0F7D-49CC-9034-705C34EC12BC}" type="presOf" srcId="{E6C1B4C3-ACE2-42DD-871B-9A1DFEF052B4}" destId="{63C469F8-5CA4-4B54-976F-35CC586C38C3}" srcOrd="0" destOrd="0" presId="urn:microsoft.com/office/officeart/2005/8/layout/vList2"/>
    <dgm:cxn modelId="{0558AA8E-E2EB-407C-BC41-A22AC5BB92D7}" srcId="{C2BAF8B0-CAC7-490C-9B62-38AA0EA36F45}" destId="{E35548FE-6F9D-4BB7-B06D-9AAB348A60F9}" srcOrd="3" destOrd="0" parTransId="{724A9466-2064-4AE4-B399-5413366B0D23}" sibTransId="{49B9A5CC-4DFE-44D1-99AB-DE2899B6B99E}"/>
    <dgm:cxn modelId="{FBE6799D-0BD6-4FB8-B813-433E3801442D}" srcId="{E35548FE-6F9D-4BB7-B06D-9AAB348A60F9}" destId="{80820E1C-3AB1-4B26-A88A-4386AC38F91F}" srcOrd="1" destOrd="0" parTransId="{A6E75CF7-9045-4743-AC40-67DCB58E650C}" sibTransId="{434627BB-02F5-4BBD-9CB3-9E5052EAFA82}"/>
    <dgm:cxn modelId="{E13C38BC-DB06-4EC1-A586-36580576D59D}" srcId="{C2BAF8B0-CAC7-490C-9B62-38AA0EA36F45}" destId="{AFB2E06B-B0ED-4457-9757-82C97171D58E}" srcOrd="0" destOrd="0" parTransId="{6CE9F147-04E4-490F-8827-F6DA0658129E}" sibTransId="{10093078-8BEE-43C9-AC44-941FA2FAABC5}"/>
    <dgm:cxn modelId="{DA1FD6C7-06BB-44FD-899E-F52A932EDBAE}" srcId="{C2BAF8B0-CAC7-490C-9B62-38AA0EA36F45}" destId="{7892E5C7-1B6A-4D7B-B9A0-1BA7E47FDAB1}" srcOrd="1" destOrd="0" parTransId="{31541AD3-EC00-4853-BC9E-33F42ACDC340}" sibTransId="{37F4DCA2-73C5-4FF8-82F0-20059687C95E}"/>
    <dgm:cxn modelId="{A833A5C9-521F-4E5B-8911-7F692EEF368D}" type="presOf" srcId="{AFB2E06B-B0ED-4457-9757-82C97171D58E}" destId="{73CFE13A-0A12-480A-BD11-56970C882759}" srcOrd="0" destOrd="0" presId="urn:microsoft.com/office/officeart/2005/8/layout/vList2"/>
    <dgm:cxn modelId="{CF6388D0-29A1-438C-AE61-C825FA026F89}" srcId="{C2BAF8B0-CAC7-490C-9B62-38AA0EA36F45}" destId="{6DE98E50-7559-4F07-8B9F-995DA32A0FB1}" srcOrd="2" destOrd="0" parTransId="{B4F24B8E-A01E-4BA3-99AC-1BAA29254E74}" sibTransId="{5B3471C4-C0E3-42B9-9FDB-50662E88BA25}"/>
    <dgm:cxn modelId="{F0CA6BD1-D4A2-4509-9965-D33114C57533}" type="presOf" srcId="{22F7E161-2E67-4734-93F0-9713F34CEC10}" destId="{8CEFF9F8-012C-483E-BDAA-6E5DA566A03A}" srcOrd="0" destOrd="0" presId="urn:microsoft.com/office/officeart/2005/8/layout/vList2"/>
    <dgm:cxn modelId="{AD2C0CE7-A80E-4A45-8B31-C0E3CFF4BFCB}" srcId="{6DE98E50-7559-4F07-8B9F-995DA32A0FB1}" destId="{865F377D-5723-4ABD-9196-F1F78442A0EC}" srcOrd="1" destOrd="0" parTransId="{3242DC30-45CA-46F2-94DA-69697620C568}" sibTransId="{EA2C3AF6-2E1C-4FD3-B6A3-B973FA0214E8}"/>
    <dgm:cxn modelId="{634F60EE-84A5-49CE-AB6B-1F96750CE720}" type="presOf" srcId="{7892E5C7-1B6A-4D7B-B9A0-1BA7E47FDAB1}" destId="{CEAA9CF1-323A-4566-B3D3-CF134FECF1A9}" srcOrd="0" destOrd="0" presId="urn:microsoft.com/office/officeart/2005/8/layout/vList2"/>
    <dgm:cxn modelId="{E5B40DEF-9B4A-4203-A15A-34D39C8AB281}" srcId="{7892E5C7-1B6A-4D7B-B9A0-1BA7E47FDAB1}" destId="{B6ADA833-0B9A-4DC8-9EC6-D32563A8F1EB}" srcOrd="2" destOrd="0" parTransId="{E62CC9B1-2CDE-44EC-B540-C89AFE3640B5}" sibTransId="{8D16D2EC-C0BA-479F-82C8-41175AEF276A}"/>
    <dgm:cxn modelId="{6A9B72FF-07F5-471F-868A-9B2BB2DA9EBA}" type="presOf" srcId="{D2C31B7F-ADCA-44CE-8188-2E5CAF3C622D}" destId="{63C469F8-5CA4-4B54-976F-35CC586C38C3}" srcOrd="0" destOrd="1" presId="urn:microsoft.com/office/officeart/2005/8/layout/vList2"/>
    <dgm:cxn modelId="{D34D97A2-5A83-451F-B943-08956E9E848E}" type="presParOf" srcId="{A86B7FDD-4350-4678-B7C8-DC4599801A55}" destId="{73CFE13A-0A12-480A-BD11-56970C882759}" srcOrd="0" destOrd="0" presId="urn:microsoft.com/office/officeart/2005/8/layout/vList2"/>
    <dgm:cxn modelId="{DC7D5949-B144-494F-96EF-CF64A882D64E}" type="presParOf" srcId="{A86B7FDD-4350-4678-B7C8-DC4599801A55}" destId="{8CEFF9F8-012C-483E-BDAA-6E5DA566A03A}" srcOrd="1" destOrd="0" presId="urn:microsoft.com/office/officeart/2005/8/layout/vList2"/>
    <dgm:cxn modelId="{F2BB6DE7-6839-4BB9-BD71-EB22762AA261}" type="presParOf" srcId="{A86B7FDD-4350-4678-B7C8-DC4599801A55}" destId="{CEAA9CF1-323A-4566-B3D3-CF134FECF1A9}" srcOrd="2" destOrd="0" presId="urn:microsoft.com/office/officeart/2005/8/layout/vList2"/>
    <dgm:cxn modelId="{E3F6845A-0B28-4F8E-BBAF-24C408F940B6}" type="presParOf" srcId="{A86B7FDD-4350-4678-B7C8-DC4599801A55}" destId="{63C469F8-5CA4-4B54-976F-35CC586C38C3}" srcOrd="3" destOrd="0" presId="urn:microsoft.com/office/officeart/2005/8/layout/vList2"/>
    <dgm:cxn modelId="{68BDF2AA-5084-4A78-9F5A-213D2C7E6FD9}" type="presParOf" srcId="{A86B7FDD-4350-4678-B7C8-DC4599801A55}" destId="{F1F99C94-223F-4C09-8B42-DB7A666EEC5C}" srcOrd="4" destOrd="0" presId="urn:microsoft.com/office/officeart/2005/8/layout/vList2"/>
    <dgm:cxn modelId="{143505A2-CAFB-416A-8201-680DA32141A2}" type="presParOf" srcId="{A86B7FDD-4350-4678-B7C8-DC4599801A55}" destId="{9AE4D778-A361-448A-BD73-71412F5870D7}" srcOrd="5" destOrd="0" presId="urn:microsoft.com/office/officeart/2005/8/layout/vList2"/>
    <dgm:cxn modelId="{8B335749-0207-4F01-8C2C-B54CA11D65A8}" type="presParOf" srcId="{A86B7FDD-4350-4678-B7C8-DC4599801A55}" destId="{AA6258E0-9951-45CE-9C40-2ABAD5D425B2}" srcOrd="6" destOrd="0" presId="urn:microsoft.com/office/officeart/2005/8/layout/vList2"/>
    <dgm:cxn modelId="{BD6FA123-7E44-47C1-A966-23F441673F3E}" type="presParOf" srcId="{A86B7FDD-4350-4678-B7C8-DC4599801A55}" destId="{012BA95D-94B2-4E1A-A2DB-DBDC3CD3E35D}"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C138E4-05A8-478E-BB55-C4693E67A2A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en-US"/>
        </a:p>
      </dgm:t>
    </dgm:pt>
    <dgm:pt modelId="{C50B9B7B-8D40-4EE5-B892-285E09C90C87}">
      <dgm:prSet phldrT="[Text]"/>
      <dgm:spPr/>
      <dgm:t>
        <a:bodyPr/>
        <a:lstStyle/>
        <a:p>
          <a:r>
            <a:rPr lang="en-US" b="1" dirty="0"/>
            <a:t>Human experience and lifestyle</a:t>
          </a:r>
        </a:p>
      </dgm:t>
    </dgm:pt>
    <dgm:pt modelId="{548789DF-2811-4FF4-8855-BC13559AB566}" type="parTrans" cxnId="{3899D7D6-C0A6-4D5F-A3A0-9228508678C0}">
      <dgm:prSet/>
      <dgm:spPr/>
      <dgm:t>
        <a:bodyPr/>
        <a:lstStyle/>
        <a:p>
          <a:endParaRPr lang="en-US"/>
        </a:p>
      </dgm:t>
    </dgm:pt>
    <dgm:pt modelId="{DE544459-6419-4DC1-B04B-52ECA46E1021}" type="sibTrans" cxnId="{3899D7D6-C0A6-4D5F-A3A0-9228508678C0}">
      <dgm:prSet/>
      <dgm:spPr/>
      <dgm:t>
        <a:bodyPr/>
        <a:lstStyle/>
        <a:p>
          <a:endParaRPr lang="en-US"/>
        </a:p>
      </dgm:t>
    </dgm:pt>
    <dgm:pt modelId="{D88AA673-E640-4152-9C6C-C5B398F540FA}">
      <dgm:prSet phldrT="[Text]" custT="1"/>
      <dgm:spPr/>
      <dgm:t>
        <a:bodyPr/>
        <a:lstStyle/>
        <a:p>
          <a:r>
            <a:rPr lang="en-US" sz="1000" b="0" dirty="0"/>
            <a:t>Increased focus on individual health (mental and physical) and wellbeing of the person</a:t>
          </a:r>
        </a:p>
      </dgm:t>
    </dgm:pt>
    <dgm:pt modelId="{31383CC9-9906-4352-A834-AFDC65F8FDDF}" type="parTrans" cxnId="{D115732E-15AD-42D5-9312-BECE77F5EFFF}">
      <dgm:prSet/>
      <dgm:spPr/>
      <dgm:t>
        <a:bodyPr/>
        <a:lstStyle/>
        <a:p>
          <a:endParaRPr lang="en-US"/>
        </a:p>
      </dgm:t>
    </dgm:pt>
    <dgm:pt modelId="{A9466D8A-D18D-4BA5-A746-DAF9FA5DE233}" type="sibTrans" cxnId="{D115732E-15AD-42D5-9312-BECE77F5EFFF}">
      <dgm:prSet/>
      <dgm:spPr/>
      <dgm:t>
        <a:bodyPr/>
        <a:lstStyle/>
        <a:p>
          <a:endParaRPr lang="en-US"/>
        </a:p>
      </dgm:t>
    </dgm:pt>
    <dgm:pt modelId="{2931B8B4-34F7-4D25-ADB3-17C711DC7C31}">
      <dgm:prSet phldrT="[Text]"/>
      <dgm:spPr/>
      <dgm:t>
        <a:bodyPr/>
        <a:lstStyle/>
        <a:p>
          <a:r>
            <a:rPr lang="en-US" b="1" dirty="0">
              <a:solidFill>
                <a:schemeClr val="bg1"/>
              </a:solidFill>
            </a:rPr>
            <a:t>Trust and Transparency</a:t>
          </a:r>
        </a:p>
      </dgm:t>
    </dgm:pt>
    <dgm:pt modelId="{9CF8ACBC-3584-43E4-8ECD-357E1EE1834C}" type="parTrans" cxnId="{DFE144D2-8BBA-41B0-A382-66E3ECC3FD8C}">
      <dgm:prSet/>
      <dgm:spPr/>
      <dgm:t>
        <a:bodyPr/>
        <a:lstStyle/>
        <a:p>
          <a:endParaRPr lang="en-US"/>
        </a:p>
      </dgm:t>
    </dgm:pt>
    <dgm:pt modelId="{D4ADA0CE-01ED-47AE-97E2-86384B0ADAE8}" type="sibTrans" cxnId="{DFE144D2-8BBA-41B0-A382-66E3ECC3FD8C}">
      <dgm:prSet/>
      <dgm:spPr/>
      <dgm:t>
        <a:bodyPr/>
        <a:lstStyle/>
        <a:p>
          <a:endParaRPr lang="en-US"/>
        </a:p>
      </dgm:t>
    </dgm:pt>
    <dgm:pt modelId="{B63B24D6-5A70-44BE-AD0F-707C986EF826}">
      <dgm:prSet phldrT="[Text]" custT="1"/>
      <dgm:spPr/>
      <dgm:t>
        <a:bodyPr anchor="ctr"/>
        <a:lstStyle/>
        <a:p>
          <a:pPr algn="l"/>
          <a:r>
            <a:rPr lang="en-CA" sz="1000" b="0" dirty="0"/>
            <a:t>Increased transparency between employee / employer, agile responses</a:t>
          </a:r>
          <a:endParaRPr lang="en-US" sz="1000" b="0" dirty="0"/>
        </a:p>
      </dgm:t>
    </dgm:pt>
    <dgm:pt modelId="{2281F8C9-DFE2-43E9-8394-F399B974004D}" type="parTrans" cxnId="{D8BA1D19-2EEE-4212-AAF6-03421391E7A9}">
      <dgm:prSet/>
      <dgm:spPr/>
      <dgm:t>
        <a:bodyPr/>
        <a:lstStyle/>
        <a:p>
          <a:endParaRPr lang="en-US"/>
        </a:p>
      </dgm:t>
    </dgm:pt>
    <dgm:pt modelId="{998A1C7B-5FCA-4269-B656-8B4C9B89988F}" type="sibTrans" cxnId="{D8BA1D19-2EEE-4212-AAF6-03421391E7A9}">
      <dgm:prSet/>
      <dgm:spPr/>
      <dgm:t>
        <a:bodyPr/>
        <a:lstStyle/>
        <a:p>
          <a:endParaRPr lang="en-US"/>
        </a:p>
      </dgm:t>
    </dgm:pt>
    <dgm:pt modelId="{3E2CD96D-050D-4C9C-A970-D6B946517F2A}">
      <dgm:prSet phldrT="[Text]"/>
      <dgm:spPr/>
      <dgm:t>
        <a:bodyPr/>
        <a:lstStyle/>
        <a:p>
          <a:r>
            <a:rPr lang="en-US" b="1" dirty="0"/>
            <a:t>Diversity and Inclusion</a:t>
          </a:r>
        </a:p>
      </dgm:t>
    </dgm:pt>
    <dgm:pt modelId="{A05B2206-10CB-401E-85E0-E582DE9421E5}" type="parTrans" cxnId="{F639711F-C402-4D50-BEAC-F33C465245F6}">
      <dgm:prSet/>
      <dgm:spPr/>
      <dgm:t>
        <a:bodyPr/>
        <a:lstStyle/>
        <a:p>
          <a:endParaRPr lang="en-US"/>
        </a:p>
      </dgm:t>
    </dgm:pt>
    <dgm:pt modelId="{A04EFB6B-62B8-46B4-94F1-266FFC1D762D}" type="sibTrans" cxnId="{F639711F-C402-4D50-BEAC-F33C465245F6}">
      <dgm:prSet/>
      <dgm:spPr/>
      <dgm:t>
        <a:bodyPr/>
        <a:lstStyle/>
        <a:p>
          <a:endParaRPr lang="en-US"/>
        </a:p>
      </dgm:t>
    </dgm:pt>
    <dgm:pt modelId="{94BCF428-D22A-4E5F-A94B-3256CCA2BEAF}">
      <dgm:prSet phldrT="[Text]" custT="1"/>
      <dgm:spPr>
        <a:ln>
          <a:solidFill>
            <a:schemeClr val="accent4">
              <a:hueOff val="0"/>
              <a:satOff val="0"/>
              <a:lumOff val="0"/>
              <a:alpha val="98000"/>
            </a:schemeClr>
          </a:solidFill>
        </a:ln>
      </dgm:spPr>
      <dgm:t>
        <a:bodyPr tIns="39600" anchor="b" anchorCtr="0"/>
        <a:lstStyle/>
        <a:p>
          <a:pPr algn="l"/>
          <a:r>
            <a:rPr lang="en-CA" sz="1000" b="0" dirty="0"/>
            <a:t>Public service more representative</a:t>
          </a:r>
          <a:endParaRPr lang="en-US" sz="1000" b="0" dirty="0"/>
        </a:p>
      </dgm:t>
    </dgm:pt>
    <dgm:pt modelId="{9603B37E-46A6-4173-BF98-4D224F576EDA}" type="parTrans" cxnId="{123D89D9-A471-4457-9B1E-87BEB0DF29DD}">
      <dgm:prSet/>
      <dgm:spPr/>
      <dgm:t>
        <a:bodyPr/>
        <a:lstStyle/>
        <a:p>
          <a:endParaRPr lang="en-US"/>
        </a:p>
      </dgm:t>
    </dgm:pt>
    <dgm:pt modelId="{7BE9E49C-14D8-4706-AB52-2D92F7614FE3}" type="sibTrans" cxnId="{123D89D9-A471-4457-9B1E-87BEB0DF29DD}">
      <dgm:prSet/>
      <dgm:spPr/>
      <dgm:t>
        <a:bodyPr/>
        <a:lstStyle/>
        <a:p>
          <a:endParaRPr lang="en-US"/>
        </a:p>
      </dgm:t>
    </dgm:pt>
    <dgm:pt modelId="{13020AB2-B6D7-42AA-B734-A298694AA5D0}">
      <dgm:prSet phldrT="[Text]" custT="1"/>
      <dgm:spPr>
        <a:ln>
          <a:solidFill>
            <a:schemeClr val="accent4">
              <a:hueOff val="0"/>
              <a:satOff val="0"/>
              <a:lumOff val="0"/>
              <a:alpha val="98000"/>
            </a:schemeClr>
          </a:solidFill>
        </a:ln>
      </dgm:spPr>
      <dgm:t>
        <a:bodyPr tIns="39600" anchor="b" anchorCtr="0"/>
        <a:lstStyle/>
        <a:p>
          <a:pPr algn="l"/>
          <a:r>
            <a:rPr lang="en-US" sz="1000" b="0" dirty="0"/>
            <a:t>Global talent pool –increased inclusion of diverse views, globally and domestically</a:t>
          </a:r>
        </a:p>
      </dgm:t>
    </dgm:pt>
    <dgm:pt modelId="{D717D497-A5FA-4D52-BEAA-A6C6C6E0078B}" type="parTrans" cxnId="{34D755B8-97C9-4F2C-BB72-8A9C4631FC66}">
      <dgm:prSet/>
      <dgm:spPr/>
      <dgm:t>
        <a:bodyPr/>
        <a:lstStyle/>
        <a:p>
          <a:endParaRPr lang="en-US"/>
        </a:p>
      </dgm:t>
    </dgm:pt>
    <dgm:pt modelId="{F23BF8D8-9417-4448-8906-6F3D713DE33D}" type="sibTrans" cxnId="{34D755B8-97C9-4F2C-BB72-8A9C4631FC66}">
      <dgm:prSet/>
      <dgm:spPr/>
      <dgm:t>
        <a:bodyPr/>
        <a:lstStyle/>
        <a:p>
          <a:endParaRPr lang="en-US"/>
        </a:p>
      </dgm:t>
    </dgm:pt>
    <dgm:pt modelId="{23823472-F6D0-4635-88E8-2F3D2D648E27}">
      <dgm:prSet phldrT="[Text]" custT="1"/>
      <dgm:spPr/>
      <dgm:t>
        <a:bodyPr/>
        <a:lstStyle/>
        <a:p>
          <a:r>
            <a:rPr lang="en-US" sz="1000" b="0" dirty="0"/>
            <a:t>Integrated lifelong learning and career planning, driven by smart data, AI, and humans</a:t>
          </a:r>
        </a:p>
      </dgm:t>
    </dgm:pt>
    <dgm:pt modelId="{5B066EDA-74E8-47B2-940E-0715D0AFD724}" type="parTrans" cxnId="{D239E73D-50EC-488B-A5C2-914C7D3E30F5}">
      <dgm:prSet/>
      <dgm:spPr/>
      <dgm:t>
        <a:bodyPr/>
        <a:lstStyle/>
        <a:p>
          <a:endParaRPr lang="en-US"/>
        </a:p>
      </dgm:t>
    </dgm:pt>
    <dgm:pt modelId="{1635F411-183A-4A25-A716-A6B81C105112}" type="sibTrans" cxnId="{D239E73D-50EC-488B-A5C2-914C7D3E30F5}">
      <dgm:prSet/>
      <dgm:spPr/>
      <dgm:t>
        <a:bodyPr/>
        <a:lstStyle/>
        <a:p>
          <a:endParaRPr lang="en-US"/>
        </a:p>
      </dgm:t>
    </dgm:pt>
    <dgm:pt modelId="{B69CB0D9-74FF-4954-A4C1-D96C0E093C64}">
      <dgm:prSet phldrT="[Text]" custT="1"/>
      <dgm:spPr/>
      <dgm:t>
        <a:bodyPr/>
        <a:lstStyle/>
        <a:p>
          <a:r>
            <a:rPr lang="en-US" sz="1000" b="0" dirty="0"/>
            <a:t>Seamless employee mobility (in and out of government)</a:t>
          </a:r>
        </a:p>
      </dgm:t>
    </dgm:pt>
    <dgm:pt modelId="{3F7F82E3-A114-421A-875D-04CA5A658FC7}" type="parTrans" cxnId="{261334A1-A6FA-4D07-991D-69E001B60E67}">
      <dgm:prSet/>
      <dgm:spPr/>
      <dgm:t>
        <a:bodyPr/>
        <a:lstStyle/>
        <a:p>
          <a:endParaRPr lang="en-US"/>
        </a:p>
      </dgm:t>
    </dgm:pt>
    <dgm:pt modelId="{8256AF0B-950E-4F67-BC04-3D0770E18AC6}" type="sibTrans" cxnId="{261334A1-A6FA-4D07-991D-69E001B60E67}">
      <dgm:prSet/>
      <dgm:spPr/>
      <dgm:t>
        <a:bodyPr/>
        <a:lstStyle/>
        <a:p>
          <a:endParaRPr lang="en-US"/>
        </a:p>
      </dgm:t>
    </dgm:pt>
    <dgm:pt modelId="{3E37CF50-5A24-412B-BE65-A32E27937AAC}">
      <dgm:prSet/>
      <dgm:spPr/>
      <dgm:t>
        <a:bodyPr/>
        <a:lstStyle/>
        <a:p>
          <a:r>
            <a:rPr lang="en-US" b="1" dirty="0"/>
            <a:t>Service Delivery</a:t>
          </a:r>
        </a:p>
      </dgm:t>
    </dgm:pt>
    <dgm:pt modelId="{BCBD55C5-C284-41B7-A488-6F9091DD12F3}" type="parTrans" cxnId="{586DD374-985F-49E6-8380-4BA69D4779FE}">
      <dgm:prSet/>
      <dgm:spPr/>
      <dgm:t>
        <a:bodyPr/>
        <a:lstStyle/>
        <a:p>
          <a:endParaRPr lang="en-US"/>
        </a:p>
      </dgm:t>
    </dgm:pt>
    <dgm:pt modelId="{85D8BDD4-61A5-4DC8-84D5-1CF1479C6B34}" type="sibTrans" cxnId="{586DD374-985F-49E6-8380-4BA69D4779FE}">
      <dgm:prSet/>
      <dgm:spPr/>
      <dgm:t>
        <a:bodyPr/>
        <a:lstStyle/>
        <a:p>
          <a:endParaRPr lang="en-US"/>
        </a:p>
      </dgm:t>
    </dgm:pt>
    <dgm:pt modelId="{1D1E4CE6-5D64-44A1-91C3-61747834A651}">
      <dgm:prSet custT="1"/>
      <dgm:spPr/>
      <dgm:t>
        <a:bodyPr anchor="b"/>
        <a:lstStyle/>
        <a:p>
          <a:r>
            <a:rPr lang="en-CA" sz="1000" b="0" dirty="0">
              <a:solidFill>
                <a:schemeClr val="tx1"/>
              </a:solidFill>
            </a:rPr>
            <a:t>Bespoke, efficient, and agile service delivery to citizens</a:t>
          </a:r>
          <a:endParaRPr lang="en-US" sz="1000" b="0" dirty="0">
            <a:solidFill>
              <a:schemeClr val="tx1"/>
            </a:solidFill>
          </a:endParaRPr>
        </a:p>
      </dgm:t>
    </dgm:pt>
    <dgm:pt modelId="{86F23B2D-8B23-4A78-9AFD-6007903E03EB}" type="parTrans" cxnId="{4A533057-7D5A-4C1E-967E-D6D797D199D7}">
      <dgm:prSet/>
      <dgm:spPr/>
      <dgm:t>
        <a:bodyPr/>
        <a:lstStyle/>
        <a:p>
          <a:endParaRPr lang="en-US"/>
        </a:p>
      </dgm:t>
    </dgm:pt>
    <dgm:pt modelId="{BCCF55A6-D64F-45EE-B375-8A7F28F41C18}" type="sibTrans" cxnId="{4A533057-7D5A-4C1E-967E-D6D797D199D7}">
      <dgm:prSet/>
      <dgm:spPr/>
      <dgm:t>
        <a:bodyPr/>
        <a:lstStyle/>
        <a:p>
          <a:endParaRPr lang="en-US"/>
        </a:p>
      </dgm:t>
    </dgm:pt>
    <dgm:pt modelId="{34E760CA-9D69-452B-830C-65A12B31996F}">
      <dgm:prSet phldrT="[Text]" custT="1"/>
      <dgm:spPr/>
      <dgm:t>
        <a:bodyPr/>
        <a:lstStyle/>
        <a:p>
          <a:r>
            <a:rPr lang="en-US" sz="1000" b="0" dirty="0"/>
            <a:t>Borderless virtual work</a:t>
          </a:r>
        </a:p>
      </dgm:t>
    </dgm:pt>
    <dgm:pt modelId="{EF5E0729-7776-429E-998A-86216E9D2DF6}" type="parTrans" cxnId="{58051681-A80D-4D9C-9472-9B4F050A3929}">
      <dgm:prSet/>
      <dgm:spPr/>
      <dgm:t>
        <a:bodyPr/>
        <a:lstStyle/>
        <a:p>
          <a:endParaRPr lang="en-US"/>
        </a:p>
      </dgm:t>
    </dgm:pt>
    <dgm:pt modelId="{7CE6F5CA-9B8E-4392-A72D-810944E63B06}" type="sibTrans" cxnId="{58051681-A80D-4D9C-9472-9B4F050A3929}">
      <dgm:prSet/>
      <dgm:spPr/>
      <dgm:t>
        <a:bodyPr/>
        <a:lstStyle/>
        <a:p>
          <a:endParaRPr lang="en-US"/>
        </a:p>
      </dgm:t>
    </dgm:pt>
    <dgm:pt modelId="{A9E7FF13-C55F-4354-8F29-21EFEB41B578}">
      <dgm:prSet phldrT="[Text]" custT="1"/>
      <dgm:spPr/>
      <dgm:t>
        <a:bodyPr/>
        <a:lstStyle/>
        <a:p>
          <a:r>
            <a:rPr lang="en-CA" sz="1000" b="0" dirty="0">
              <a:solidFill>
                <a:schemeClr val="tx1"/>
              </a:solidFill>
            </a:rPr>
            <a:t>Increased use of talent, refined understanding of existing workforce skills and experience</a:t>
          </a:r>
          <a:endParaRPr lang="en-US" sz="1000" b="0" dirty="0"/>
        </a:p>
      </dgm:t>
    </dgm:pt>
    <dgm:pt modelId="{BF8CEF29-C3E1-41A7-90C6-D1DD09AC16C1}" type="parTrans" cxnId="{52A0DC72-D428-49C2-B01C-BEA222BFCBD5}">
      <dgm:prSet/>
      <dgm:spPr/>
      <dgm:t>
        <a:bodyPr/>
        <a:lstStyle/>
        <a:p>
          <a:endParaRPr lang="en-US"/>
        </a:p>
      </dgm:t>
    </dgm:pt>
    <dgm:pt modelId="{E0B790AD-1CA9-4796-AE7E-DB11B4326D8C}" type="sibTrans" cxnId="{52A0DC72-D428-49C2-B01C-BEA222BFCBD5}">
      <dgm:prSet/>
      <dgm:spPr/>
      <dgm:t>
        <a:bodyPr/>
        <a:lstStyle/>
        <a:p>
          <a:endParaRPr lang="en-US"/>
        </a:p>
      </dgm:t>
    </dgm:pt>
    <dgm:pt modelId="{9078E787-47CA-4B02-B496-5ED46A30098E}">
      <dgm:prSet phldrT="[Text]" custT="1"/>
      <dgm:spPr/>
      <dgm:t>
        <a:bodyPr/>
        <a:lstStyle/>
        <a:p>
          <a:r>
            <a:rPr lang="en-US" sz="1000" b="0" dirty="0"/>
            <a:t>Increased flexible work arrangements giving agency to employees to manage lifestyle and career</a:t>
          </a:r>
        </a:p>
      </dgm:t>
    </dgm:pt>
    <dgm:pt modelId="{1DD6797B-EDA2-4BDE-82D9-5E73012A8EC4}" type="parTrans" cxnId="{61A86153-C483-4292-BF74-59F700EF3AED}">
      <dgm:prSet/>
      <dgm:spPr/>
      <dgm:t>
        <a:bodyPr/>
        <a:lstStyle/>
        <a:p>
          <a:endParaRPr lang="en-US"/>
        </a:p>
      </dgm:t>
    </dgm:pt>
    <dgm:pt modelId="{F82D4B34-5E7B-4777-896E-0CFC59BAEE8C}" type="sibTrans" cxnId="{61A86153-C483-4292-BF74-59F700EF3AED}">
      <dgm:prSet/>
      <dgm:spPr/>
      <dgm:t>
        <a:bodyPr/>
        <a:lstStyle/>
        <a:p>
          <a:endParaRPr lang="en-US"/>
        </a:p>
      </dgm:t>
    </dgm:pt>
    <dgm:pt modelId="{F69F26E5-0A13-45B8-9B5A-E513D3D57AC9}">
      <dgm:prSet phldrT="[Text]" custT="1"/>
      <dgm:spPr/>
      <dgm:t>
        <a:bodyPr/>
        <a:lstStyle/>
        <a:p>
          <a:r>
            <a:rPr lang="en-US" sz="1000" b="0" dirty="0"/>
            <a:t>Nuanced, holistic compensation values (move from traditional thinking of hours/outcome based)</a:t>
          </a:r>
        </a:p>
      </dgm:t>
    </dgm:pt>
    <dgm:pt modelId="{D4118AEE-CDD2-4674-8551-CBA7DE89ABAC}" type="parTrans" cxnId="{6CACA43F-FE0F-4655-BF98-22BE85230FC2}">
      <dgm:prSet/>
      <dgm:spPr/>
      <dgm:t>
        <a:bodyPr/>
        <a:lstStyle/>
        <a:p>
          <a:endParaRPr lang="en-US"/>
        </a:p>
      </dgm:t>
    </dgm:pt>
    <dgm:pt modelId="{E40830F5-1230-42BC-8951-C7F8D7E05EFC}" type="sibTrans" cxnId="{6CACA43F-FE0F-4655-BF98-22BE85230FC2}">
      <dgm:prSet/>
      <dgm:spPr/>
      <dgm:t>
        <a:bodyPr/>
        <a:lstStyle/>
        <a:p>
          <a:endParaRPr lang="en-US"/>
        </a:p>
      </dgm:t>
    </dgm:pt>
    <dgm:pt modelId="{A9CED574-A388-40D3-934C-03959A86680B}">
      <dgm:prSet phldrT="[Text]" custT="1"/>
      <dgm:spPr>
        <a:ln>
          <a:solidFill>
            <a:schemeClr val="accent4">
              <a:hueOff val="0"/>
              <a:satOff val="0"/>
              <a:lumOff val="0"/>
              <a:alpha val="98000"/>
            </a:schemeClr>
          </a:solidFill>
        </a:ln>
      </dgm:spPr>
      <dgm:t>
        <a:bodyPr tIns="39600" anchor="b" anchorCtr="0"/>
        <a:lstStyle/>
        <a:p>
          <a:pPr algn="l"/>
          <a:r>
            <a:rPr lang="en-CA" sz="1000" b="0" dirty="0"/>
            <a:t>Increased fairness in hiring, promotions, opportunities, and representation at the top</a:t>
          </a:r>
          <a:endParaRPr lang="en-US" sz="1000" b="0" dirty="0"/>
        </a:p>
      </dgm:t>
    </dgm:pt>
    <dgm:pt modelId="{BD28D428-EDB4-438D-874D-B2249E2FBAF9}" type="parTrans" cxnId="{07C56157-A187-4303-9ABD-38D165BB6C67}">
      <dgm:prSet/>
      <dgm:spPr/>
      <dgm:t>
        <a:bodyPr/>
        <a:lstStyle/>
        <a:p>
          <a:endParaRPr lang="en-US"/>
        </a:p>
      </dgm:t>
    </dgm:pt>
    <dgm:pt modelId="{BEB4FCE3-F966-4F4D-95D5-674678FE567E}" type="sibTrans" cxnId="{07C56157-A187-4303-9ABD-38D165BB6C67}">
      <dgm:prSet/>
      <dgm:spPr/>
      <dgm:t>
        <a:bodyPr/>
        <a:lstStyle/>
        <a:p>
          <a:endParaRPr lang="en-US"/>
        </a:p>
      </dgm:t>
    </dgm:pt>
    <dgm:pt modelId="{7BEA2760-E9E8-432B-84A1-86EA315F8A1B}">
      <dgm:prSet phldrT="[Text]" custT="1"/>
      <dgm:spPr>
        <a:ln>
          <a:solidFill>
            <a:schemeClr val="accent4">
              <a:hueOff val="0"/>
              <a:satOff val="0"/>
              <a:lumOff val="0"/>
              <a:alpha val="98000"/>
            </a:schemeClr>
          </a:solidFill>
        </a:ln>
      </dgm:spPr>
      <dgm:t>
        <a:bodyPr tIns="39600" anchor="b" anchorCtr="0"/>
        <a:lstStyle/>
        <a:p>
          <a:pPr algn="l"/>
          <a:r>
            <a:rPr lang="en-CA" sz="1000" b="0" dirty="0"/>
            <a:t>More refined understanding among employees of different backgrounds (cultural, educational, personality based, etc.)</a:t>
          </a:r>
          <a:endParaRPr lang="en-US" sz="1000" b="0" dirty="0"/>
        </a:p>
      </dgm:t>
    </dgm:pt>
    <dgm:pt modelId="{50EBF065-078D-42A1-8744-EFB9C93F0C9C}" type="parTrans" cxnId="{4839BA46-49A1-46BA-A1D6-3B863D442537}">
      <dgm:prSet/>
      <dgm:spPr/>
      <dgm:t>
        <a:bodyPr/>
        <a:lstStyle/>
        <a:p>
          <a:endParaRPr lang="en-US"/>
        </a:p>
      </dgm:t>
    </dgm:pt>
    <dgm:pt modelId="{0C181084-B6E1-41F1-9563-489D892F1CD3}" type="sibTrans" cxnId="{4839BA46-49A1-46BA-A1D6-3B863D442537}">
      <dgm:prSet/>
      <dgm:spPr/>
      <dgm:t>
        <a:bodyPr/>
        <a:lstStyle/>
        <a:p>
          <a:endParaRPr lang="en-US"/>
        </a:p>
      </dgm:t>
    </dgm:pt>
    <dgm:pt modelId="{B3357064-A82B-44E7-8252-2F1CB7044608}">
      <dgm:prSet phldrT="[Text]" custT="1"/>
      <dgm:spPr>
        <a:ln>
          <a:solidFill>
            <a:schemeClr val="accent4">
              <a:hueOff val="0"/>
              <a:satOff val="0"/>
              <a:lumOff val="0"/>
              <a:alpha val="98000"/>
            </a:schemeClr>
          </a:solidFill>
        </a:ln>
      </dgm:spPr>
      <dgm:t>
        <a:bodyPr tIns="39600" anchor="b" anchorCtr="0"/>
        <a:lstStyle/>
        <a:p>
          <a:pPr algn="l"/>
          <a:r>
            <a:rPr lang="en-CA" sz="1000" b="0" dirty="0"/>
            <a:t>Increased representation within teams, units, working groups </a:t>
          </a:r>
          <a:endParaRPr lang="en-US" sz="1000" b="0" dirty="0"/>
        </a:p>
      </dgm:t>
    </dgm:pt>
    <dgm:pt modelId="{DE8CC57E-8765-4193-B3FC-49E9B9963935}" type="parTrans" cxnId="{63DC981C-BEE5-4716-BB02-B39E66C3D78D}">
      <dgm:prSet/>
      <dgm:spPr/>
      <dgm:t>
        <a:bodyPr/>
        <a:lstStyle/>
        <a:p>
          <a:endParaRPr lang="en-US"/>
        </a:p>
      </dgm:t>
    </dgm:pt>
    <dgm:pt modelId="{13494E30-062C-46A1-AD4C-48459A36F45B}" type="sibTrans" cxnId="{63DC981C-BEE5-4716-BB02-B39E66C3D78D}">
      <dgm:prSet/>
      <dgm:spPr/>
      <dgm:t>
        <a:bodyPr/>
        <a:lstStyle/>
        <a:p>
          <a:endParaRPr lang="en-US"/>
        </a:p>
      </dgm:t>
    </dgm:pt>
    <dgm:pt modelId="{80F58747-160A-4038-BC61-1B399168D6AD}">
      <dgm:prSet phldrT="[Text]" custT="1"/>
      <dgm:spPr/>
      <dgm:t>
        <a:bodyPr/>
        <a:lstStyle/>
        <a:p>
          <a:r>
            <a:rPr lang="en-US" sz="1000" b="0" dirty="0"/>
            <a:t>Increased emphasis and capabilities for a psychologically safe workspace</a:t>
          </a:r>
        </a:p>
      </dgm:t>
    </dgm:pt>
    <dgm:pt modelId="{D1616E16-C61C-48C2-9D08-9C26C99507EC}" type="parTrans" cxnId="{7D2BF377-3540-4763-B0E0-4AFD8891AB0D}">
      <dgm:prSet/>
      <dgm:spPr/>
      <dgm:t>
        <a:bodyPr/>
        <a:lstStyle/>
        <a:p>
          <a:endParaRPr lang="en-US"/>
        </a:p>
      </dgm:t>
    </dgm:pt>
    <dgm:pt modelId="{362E8245-F525-4B19-80C3-9AB38D27AC8B}" type="sibTrans" cxnId="{7D2BF377-3540-4763-B0E0-4AFD8891AB0D}">
      <dgm:prSet/>
      <dgm:spPr/>
      <dgm:t>
        <a:bodyPr/>
        <a:lstStyle/>
        <a:p>
          <a:endParaRPr lang="en-US"/>
        </a:p>
      </dgm:t>
    </dgm:pt>
    <dgm:pt modelId="{923D6A4E-3F1B-4EE6-952D-99FF74F32E72}">
      <dgm:prSet phldrT="[Text]" custT="1"/>
      <dgm:spPr>
        <a:ln>
          <a:solidFill>
            <a:schemeClr val="accent4">
              <a:hueOff val="0"/>
              <a:satOff val="0"/>
              <a:lumOff val="0"/>
              <a:alpha val="98000"/>
            </a:schemeClr>
          </a:solidFill>
        </a:ln>
      </dgm:spPr>
      <dgm:t>
        <a:bodyPr tIns="39600" anchor="b" anchorCtr="0"/>
        <a:lstStyle/>
        <a:p>
          <a:pPr algn="l"/>
          <a:r>
            <a:rPr lang="en-US" sz="1000" b="0" dirty="0"/>
            <a:t>Shift towards global accreditation and recognition of talent and experience</a:t>
          </a:r>
        </a:p>
      </dgm:t>
    </dgm:pt>
    <dgm:pt modelId="{A259ED56-E9C3-43E8-884E-147B3A983C98}" type="parTrans" cxnId="{D7EF3864-6BF5-472E-BB7F-6E88BBC5DFAE}">
      <dgm:prSet/>
      <dgm:spPr/>
      <dgm:t>
        <a:bodyPr/>
        <a:lstStyle/>
        <a:p>
          <a:endParaRPr lang="en-US"/>
        </a:p>
      </dgm:t>
    </dgm:pt>
    <dgm:pt modelId="{4C721EC6-B08A-4CCA-9E35-C1E152A90FD8}" type="sibTrans" cxnId="{D7EF3864-6BF5-472E-BB7F-6E88BBC5DFAE}">
      <dgm:prSet/>
      <dgm:spPr/>
      <dgm:t>
        <a:bodyPr/>
        <a:lstStyle/>
        <a:p>
          <a:endParaRPr lang="en-US"/>
        </a:p>
      </dgm:t>
    </dgm:pt>
    <dgm:pt modelId="{541C475A-C33C-4351-8480-290241D6A853}">
      <dgm:prSet phldrT="[Text]" custT="1"/>
      <dgm:spPr>
        <a:ln>
          <a:solidFill>
            <a:schemeClr val="accent4">
              <a:hueOff val="0"/>
              <a:satOff val="0"/>
              <a:lumOff val="0"/>
              <a:alpha val="98000"/>
            </a:schemeClr>
          </a:solidFill>
        </a:ln>
      </dgm:spPr>
      <dgm:t>
        <a:bodyPr tIns="39600" anchor="b" anchorCtr="0"/>
        <a:lstStyle/>
        <a:p>
          <a:pPr algn="l"/>
          <a:r>
            <a:rPr lang="en-CA" sz="1000" b="0" dirty="0"/>
            <a:t>Inclusion of more languages within PS and services (all indigenous languages in OL, minority languages)</a:t>
          </a:r>
          <a:endParaRPr lang="en-US" sz="1000" b="0" dirty="0"/>
        </a:p>
      </dgm:t>
    </dgm:pt>
    <dgm:pt modelId="{73345622-B7BF-43B0-A208-860117ABC6AF}" type="parTrans" cxnId="{20C25789-76B5-4328-9A46-999F10A264D7}">
      <dgm:prSet/>
      <dgm:spPr/>
      <dgm:t>
        <a:bodyPr/>
        <a:lstStyle/>
        <a:p>
          <a:endParaRPr lang="en-US"/>
        </a:p>
      </dgm:t>
    </dgm:pt>
    <dgm:pt modelId="{128BC584-E8AF-4326-925B-3953BD6131CA}" type="sibTrans" cxnId="{20C25789-76B5-4328-9A46-999F10A264D7}">
      <dgm:prSet/>
      <dgm:spPr/>
      <dgm:t>
        <a:bodyPr/>
        <a:lstStyle/>
        <a:p>
          <a:endParaRPr lang="en-US"/>
        </a:p>
      </dgm:t>
    </dgm:pt>
    <dgm:pt modelId="{99B390B4-7DF2-4E94-B240-06ED1367D422}">
      <dgm:prSet custT="1"/>
      <dgm:spPr/>
      <dgm:t>
        <a:bodyPr/>
        <a:lstStyle/>
        <a:p>
          <a:r>
            <a:rPr lang="en-CA" sz="1000" b="0" dirty="0">
              <a:solidFill>
                <a:schemeClr val="tx1"/>
              </a:solidFill>
            </a:rPr>
            <a:t>Using technology to suit individual needs and competencies – no one seize fits all application </a:t>
          </a:r>
          <a:endParaRPr lang="en-US" sz="1000" b="0" dirty="0">
            <a:solidFill>
              <a:schemeClr val="tx1"/>
            </a:solidFill>
          </a:endParaRPr>
        </a:p>
      </dgm:t>
    </dgm:pt>
    <dgm:pt modelId="{071CBBE6-5FFA-4752-AC4B-71E79B5F575C}" type="parTrans" cxnId="{591BFBDC-7E42-47B8-84BC-B474617A191A}">
      <dgm:prSet/>
      <dgm:spPr/>
      <dgm:t>
        <a:bodyPr/>
        <a:lstStyle/>
        <a:p>
          <a:endParaRPr lang="en-US"/>
        </a:p>
      </dgm:t>
    </dgm:pt>
    <dgm:pt modelId="{3398B4EA-C2B7-41DE-8FCB-50A81CFCBD7D}" type="sibTrans" cxnId="{591BFBDC-7E42-47B8-84BC-B474617A191A}">
      <dgm:prSet/>
      <dgm:spPr/>
      <dgm:t>
        <a:bodyPr/>
        <a:lstStyle/>
        <a:p>
          <a:endParaRPr lang="en-US"/>
        </a:p>
      </dgm:t>
    </dgm:pt>
    <dgm:pt modelId="{279CD4EE-9EE0-421C-BD9D-1D10C7F02034}">
      <dgm:prSet custT="1"/>
      <dgm:spPr/>
      <dgm:t>
        <a:bodyPr/>
        <a:lstStyle/>
        <a:p>
          <a:r>
            <a:rPr lang="en-CA" sz="1000" b="0" dirty="0">
              <a:solidFill>
                <a:schemeClr val="tx1"/>
              </a:solidFill>
            </a:rPr>
            <a:t>Transparent, secure storage and sharing of data – user control and agency</a:t>
          </a:r>
          <a:endParaRPr lang="en-US" sz="1000" b="0" dirty="0">
            <a:solidFill>
              <a:schemeClr val="tx1"/>
            </a:solidFill>
          </a:endParaRPr>
        </a:p>
      </dgm:t>
    </dgm:pt>
    <dgm:pt modelId="{CB82C4CD-CEBA-4B3F-AD85-770CBBDA2E04}" type="parTrans" cxnId="{A590E096-0F16-4C55-B346-7072FF87E846}">
      <dgm:prSet/>
      <dgm:spPr/>
      <dgm:t>
        <a:bodyPr/>
        <a:lstStyle/>
        <a:p>
          <a:endParaRPr lang="en-US"/>
        </a:p>
      </dgm:t>
    </dgm:pt>
    <dgm:pt modelId="{6080567C-2708-468A-8E19-E815B1643B54}" type="sibTrans" cxnId="{A590E096-0F16-4C55-B346-7072FF87E846}">
      <dgm:prSet/>
      <dgm:spPr/>
      <dgm:t>
        <a:bodyPr/>
        <a:lstStyle/>
        <a:p>
          <a:endParaRPr lang="en-US"/>
        </a:p>
      </dgm:t>
    </dgm:pt>
    <dgm:pt modelId="{53FBAB5C-175B-4C08-BF49-292732DB17FE}">
      <dgm:prSet custT="1"/>
      <dgm:spPr/>
      <dgm:t>
        <a:bodyPr/>
        <a:lstStyle/>
        <a:p>
          <a:r>
            <a:rPr lang="en-CA" sz="1000" b="0" dirty="0">
              <a:solidFill>
                <a:schemeClr val="tx1"/>
              </a:solidFill>
            </a:rPr>
            <a:t>Optimized, fluid, responsive HR practices enables by nexus of tech and humans</a:t>
          </a:r>
          <a:endParaRPr lang="en-US" sz="1000" b="0" dirty="0">
            <a:solidFill>
              <a:schemeClr val="tx1"/>
            </a:solidFill>
          </a:endParaRPr>
        </a:p>
      </dgm:t>
    </dgm:pt>
    <dgm:pt modelId="{8FBDA432-6A38-4B97-8721-9496BBB1E465}" type="parTrans" cxnId="{3D9C5CEB-5C07-4996-999F-1826558D4F34}">
      <dgm:prSet/>
      <dgm:spPr/>
      <dgm:t>
        <a:bodyPr/>
        <a:lstStyle/>
        <a:p>
          <a:endParaRPr lang="en-US"/>
        </a:p>
      </dgm:t>
    </dgm:pt>
    <dgm:pt modelId="{B7C30A37-6842-45B8-B666-7F32DF2E1308}" type="sibTrans" cxnId="{3D9C5CEB-5C07-4996-999F-1826558D4F34}">
      <dgm:prSet/>
      <dgm:spPr/>
      <dgm:t>
        <a:bodyPr/>
        <a:lstStyle/>
        <a:p>
          <a:endParaRPr lang="en-US"/>
        </a:p>
      </dgm:t>
    </dgm:pt>
    <dgm:pt modelId="{30184027-9C1B-43B9-A964-D4B0A01B4303}">
      <dgm:prSet custT="1"/>
      <dgm:spPr/>
      <dgm:t>
        <a:bodyPr/>
        <a:lstStyle/>
        <a:p>
          <a:r>
            <a:rPr lang="en-US" sz="1000" b="0" dirty="0">
              <a:solidFill>
                <a:schemeClr val="tx1"/>
              </a:solidFill>
            </a:rPr>
            <a:t>Proactive responses vs. reactive responses</a:t>
          </a:r>
        </a:p>
      </dgm:t>
    </dgm:pt>
    <dgm:pt modelId="{E67D8CD9-BA84-46C5-8814-473429E76A57}" type="parTrans" cxnId="{11DCC9A9-C109-4297-BE77-F03BF1D5830A}">
      <dgm:prSet/>
      <dgm:spPr/>
      <dgm:t>
        <a:bodyPr/>
        <a:lstStyle/>
        <a:p>
          <a:endParaRPr lang="en-US"/>
        </a:p>
      </dgm:t>
    </dgm:pt>
    <dgm:pt modelId="{4548C3E8-E72B-48A1-9F1A-0B164E4BF232}" type="sibTrans" cxnId="{11DCC9A9-C109-4297-BE77-F03BF1D5830A}">
      <dgm:prSet/>
      <dgm:spPr/>
      <dgm:t>
        <a:bodyPr/>
        <a:lstStyle/>
        <a:p>
          <a:endParaRPr lang="en-US"/>
        </a:p>
      </dgm:t>
    </dgm:pt>
    <dgm:pt modelId="{32E40D13-2014-4FEB-89B0-5E90CFB51F43}">
      <dgm:prSet custT="1"/>
      <dgm:spPr/>
      <dgm:t>
        <a:bodyPr/>
        <a:lstStyle/>
        <a:p>
          <a:r>
            <a:rPr lang="en-CA" sz="1000" b="0" dirty="0">
              <a:solidFill>
                <a:schemeClr val="tx1"/>
              </a:solidFill>
            </a:rPr>
            <a:t>Increased non-financial incentivization and compensation</a:t>
          </a:r>
          <a:endParaRPr lang="en-US" sz="1000" b="0" dirty="0">
            <a:solidFill>
              <a:schemeClr val="tx1"/>
            </a:solidFill>
          </a:endParaRPr>
        </a:p>
      </dgm:t>
    </dgm:pt>
    <dgm:pt modelId="{86C7708D-0BDC-45A0-BCA7-3C7CFC34F5F9}" type="parTrans" cxnId="{19C153CE-D042-4FBC-BE7F-7E1CA48F9322}">
      <dgm:prSet/>
      <dgm:spPr/>
      <dgm:t>
        <a:bodyPr/>
        <a:lstStyle/>
        <a:p>
          <a:endParaRPr lang="en-US"/>
        </a:p>
      </dgm:t>
    </dgm:pt>
    <dgm:pt modelId="{C238DC54-FF6A-47FE-B78E-0F864E8E8BDC}" type="sibTrans" cxnId="{19C153CE-D042-4FBC-BE7F-7E1CA48F9322}">
      <dgm:prSet/>
      <dgm:spPr/>
      <dgm:t>
        <a:bodyPr/>
        <a:lstStyle/>
        <a:p>
          <a:endParaRPr lang="en-US"/>
        </a:p>
      </dgm:t>
    </dgm:pt>
    <dgm:pt modelId="{FF3578AB-ABE9-4441-85B7-01B9D41A9B0C}">
      <dgm:prSet custT="1"/>
      <dgm:spPr/>
      <dgm:t>
        <a:bodyPr/>
        <a:lstStyle/>
        <a:p>
          <a:r>
            <a:rPr lang="en-CA" sz="1000" b="0" dirty="0">
              <a:solidFill>
                <a:schemeClr val="tx1"/>
              </a:solidFill>
            </a:rPr>
            <a:t>Technology enabled shift from compliance regime to human centric design</a:t>
          </a:r>
          <a:endParaRPr lang="en-US" sz="1000" b="0" dirty="0">
            <a:solidFill>
              <a:schemeClr val="tx1"/>
            </a:solidFill>
          </a:endParaRPr>
        </a:p>
      </dgm:t>
    </dgm:pt>
    <dgm:pt modelId="{902CD893-07B9-457C-9D6E-602738333824}" type="parTrans" cxnId="{7387E52C-4DFF-4694-97EF-47481C069877}">
      <dgm:prSet/>
      <dgm:spPr/>
      <dgm:t>
        <a:bodyPr/>
        <a:lstStyle/>
        <a:p>
          <a:endParaRPr lang="en-US"/>
        </a:p>
      </dgm:t>
    </dgm:pt>
    <dgm:pt modelId="{7A843CA4-DA08-48CA-A3CF-45AC335BCBEA}" type="sibTrans" cxnId="{7387E52C-4DFF-4694-97EF-47481C069877}">
      <dgm:prSet/>
      <dgm:spPr/>
      <dgm:t>
        <a:bodyPr/>
        <a:lstStyle/>
        <a:p>
          <a:endParaRPr lang="en-US"/>
        </a:p>
      </dgm:t>
    </dgm:pt>
    <dgm:pt modelId="{7B87CEB9-970C-46C1-B8D6-F733F259CF43}">
      <dgm:prSet custT="1"/>
      <dgm:spPr/>
      <dgm:t>
        <a:bodyPr/>
        <a:lstStyle/>
        <a:p>
          <a:r>
            <a:rPr lang="en-CA" sz="1000" b="0" dirty="0">
              <a:solidFill>
                <a:schemeClr val="tx1"/>
              </a:solidFill>
            </a:rPr>
            <a:t>Access to human augmentation technology, the future of ability and accessibility</a:t>
          </a:r>
          <a:endParaRPr lang="en-US" sz="1000" b="0" dirty="0">
            <a:solidFill>
              <a:schemeClr val="tx1"/>
            </a:solidFill>
          </a:endParaRPr>
        </a:p>
      </dgm:t>
    </dgm:pt>
    <dgm:pt modelId="{A617949D-2CF9-490F-87AA-BA9A6E40463E}" type="parTrans" cxnId="{8693957C-FD9C-46CB-8651-6FEBC8CACBAF}">
      <dgm:prSet/>
      <dgm:spPr/>
      <dgm:t>
        <a:bodyPr/>
        <a:lstStyle/>
        <a:p>
          <a:endParaRPr lang="en-US"/>
        </a:p>
      </dgm:t>
    </dgm:pt>
    <dgm:pt modelId="{310E6FD9-DD25-452C-A2EF-0471C16AF757}" type="sibTrans" cxnId="{8693957C-FD9C-46CB-8651-6FEBC8CACBAF}">
      <dgm:prSet/>
      <dgm:spPr/>
      <dgm:t>
        <a:bodyPr/>
        <a:lstStyle/>
        <a:p>
          <a:endParaRPr lang="en-US"/>
        </a:p>
      </dgm:t>
    </dgm:pt>
    <dgm:pt modelId="{F3E14878-FE83-4283-8E9E-9C96071F8CCE}">
      <dgm:prSet custT="1"/>
      <dgm:spPr/>
      <dgm:t>
        <a:bodyPr/>
        <a:lstStyle/>
        <a:p>
          <a:r>
            <a:rPr lang="en-CA" sz="1000" b="0" dirty="0">
              <a:solidFill>
                <a:schemeClr val="tx1"/>
              </a:solidFill>
            </a:rPr>
            <a:t>Language translation technology to break barriers and increase compassionate, human centered service delivery</a:t>
          </a:r>
          <a:endParaRPr lang="en-US" sz="1000" b="0" dirty="0">
            <a:solidFill>
              <a:schemeClr val="tx1"/>
            </a:solidFill>
          </a:endParaRPr>
        </a:p>
      </dgm:t>
    </dgm:pt>
    <dgm:pt modelId="{79B4B735-5AD6-427D-B099-BD4E3212ACC8}" type="parTrans" cxnId="{4B930FA0-44EB-4B2C-AE1F-DDACE098D5D2}">
      <dgm:prSet/>
      <dgm:spPr/>
      <dgm:t>
        <a:bodyPr/>
        <a:lstStyle/>
        <a:p>
          <a:endParaRPr lang="en-US"/>
        </a:p>
      </dgm:t>
    </dgm:pt>
    <dgm:pt modelId="{AB57EB90-1630-404D-B7CC-FC379094740C}" type="sibTrans" cxnId="{4B930FA0-44EB-4B2C-AE1F-DDACE098D5D2}">
      <dgm:prSet/>
      <dgm:spPr/>
      <dgm:t>
        <a:bodyPr/>
        <a:lstStyle/>
        <a:p>
          <a:endParaRPr lang="en-US"/>
        </a:p>
      </dgm:t>
    </dgm:pt>
    <dgm:pt modelId="{3FFC1EE2-ACE1-44C1-B249-3D7656F1D22E}">
      <dgm:prSet custT="1"/>
      <dgm:spPr/>
      <dgm:t>
        <a:bodyPr anchor="ctr"/>
        <a:lstStyle/>
        <a:p>
          <a:r>
            <a:rPr lang="en-CA" sz="1000" b="0" dirty="0"/>
            <a:t>Shift from meritocracy to wholesome take on value and contributions to work</a:t>
          </a:r>
          <a:endParaRPr lang="en-US" sz="1000" b="0" dirty="0"/>
        </a:p>
      </dgm:t>
    </dgm:pt>
    <dgm:pt modelId="{DD9EF3C5-5D1B-4CB6-BF90-8C989104F8A5}" type="parTrans" cxnId="{7DF7B3E3-349B-4C9C-975B-0E4FE2D2518A}">
      <dgm:prSet/>
      <dgm:spPr/>
      <dgm:t>
        <a:bodyPr/>
        <a:lstStyle/>
        <a:p>
          <a:endParaRPr lang="en-US"/>
        </a:p>
      </dgm:t>
    </dgm:pt>
    <dgm:pt modelId="{A94626B8-B05E-414F-A6F6-0CC9163CB93F}" type="sibTrans" cxnId="{7DF7B3E3-349B-4C9C-975B-0E4FE2D2518A}">
      <dgm:prSet/>
      <dgm:spPr/>
      <dgm:t>
        <a:bodyPr/>
        <a:lstStyle/>
        <a:p>
          <a:endParaRPr lang="en-US"/>
        </a:p>
      </dgm:t>
    </dgm:pt>
    <dgm:pt modelId="{44717ED9-984D-4847-B302-7437369A9ABF}">
      <dgm:prSet custT="1"/>
      <dgm:spPr/>
      <dgm:t>
        <a:bodyPr anchor="ctr"/>
        <a:lstStyle/>
        <a:p>
          <a:r>
            <a:rPr lang="en-CA" sz="1000" b="0" dirty="0"/>
            <a:t>Increased trust in government and institutions</a:t>
          </a:r>
          <a:endParaRPr lang="en-US" sz="1000" b="0" dirty="0"/>
        </a:p>
      </dgm:t>
    </dgm:pt>
    <dgm:pt modelId="{5B6B4F3F-265C-4C7D-B779-D0A2A144805E}" type="parTrans" cxnId="{CEA95681-8846-4A4D-9933-25F8E1DC227B}">
      <dgm:prSet/>
      <dgm:spPr/>
      <dgm:t>
        <a:bodyPr/>
        <a:lstStyle/>
        <a:p>
          <a:endParaRPr lang="en-US"/>
        </a:p>
      </dgm:t>
    </dgm:pt>
    <dgm:pt modelId="{EBEFECAA-6F78-4176-B34D-C61F420A0E9C}" type="sibTrans" cxnId="{CEA95681-8846-4A4D-9933-25F8E1DC227B}">
      <dgm:prSet/>
      <dgm:spPr/>
      <dgm:t>
        <a:bodyPr/>
        <a:lstStyle/>
        <a:p>
          <a:endParaRPr lang="en-US"/>
        </a:p>
      </dgm:t>
    </dgm:pt>
    <dgm:pt modelId="{ED0E4E33-6588-4689-8F2B-4717AE09407C}">
      <dgm:prSet custT="1"/>
      <dgm:spPr/>
      <dgm:t>
        <a:bodyPr anchor="ctr"/>
        <a:lstStyle/>
        <a:p>
          <a:r>
            <a:rPr lang="en-CA" sz="1000" b="0" dirty="0"/>
            <a:t>Broken down hierarchies better integration and distribution of subject expertise and leadership expertise</a:t>
          </a:r>
          <a:endParaRPr lang="en-US" sz="1000" b="0" dirty="0"/>
        </a:p>
      </dgm:t>
    </dgm:pt>
    <dgm:pt modelId="{E3D3BB7F-8B49-47EB-9539-3D652CF0EF75}" type="parTrans" cxnId="{2AD1237B-4E60-4193-8C27-2153FED24ABF}">
      <dgm:prSet/>
      <dgm:spPr/>
      <dgm:t>
        <a:bodyPr/>
        <a:lstStyle/>
        <a:p>
          <a:endParaRPr lang="en-US"/>
        </a:p>
      </dgm:t>
    </dgm:pt>
    <dgm:pt modelId="{E0409A41-8918-4276-9ED9-E2D834093C6E}" type="sibTrans" cxnId="{2AD1237B-4E60-4193-8C27-2153FED24ABF}">
      <dgm:prSet/>
      <dgm:spPr/>
      <dgm:t>
        <a:bodyPr/>
        <a:lstStyle/>
        <a:p>
          <a:endParaRPr lang="en-US"/>
        </a:p>
      </dgm:t>
    </dgm:pt>
    <dgm:pt modelId="{A9BD863E-6F4E-4024-A595-6753FAF33949}">
      <dgm:prSet custT="1"/>
      <dgm:spPr/>
      <dgm:t>
        <a:bodyPr anchor="ctr"/>
        <a:lstStyle/>
        <a:p>
          <a:r>
            <a:rPr lang="en-CA" sz="1000" b="0" dirty="0"/>
            <a:t>Increased collaboration in and out of departments</a:t>
          </a:r>
          <a:endParaRPr lang="en-US" sz="1000" b="0" dirty="0"/>
        </a:p>
      </dgm:t>
    </dgm:pt>
    <dgm:pt modelId="{98402370-8B4A-4944-95FA-0B7157364DB8}" type="parTrans" cxnId="{B47C6CBF-6F79-4A35-9097-EC7E7B6B7C67}">
      <dgm:prSet/>
      <dgm:spPr/>
      <dgm:t>
        <a:bodyPr/>
        <a:lstStyle/>
        <a:p>
          <a:endParaRPr lang="en-US"/>
        </a:p>
      </dgm:t>
    </dgm:pt>
    <dgm:pt modelId="{6110823B-05B5-4755-8E88-34C6AB078B5F}" type="sibTrans" cxnId="{B47C6CBF-6F79-4A35-9097-EC7E7B6B7C67}">
      <dgm:prSet/>
      <dgm:spPr/>
      <dgm:t>
        <a:bodyPr/>
        <a:lstStyle/>
        <a:p>
          <a:endParaRPr lang="en-US"/>
        </a:p>
      </dgm:t>
    </dgm:pt>
    <dgm:pt modelId="{680C51A3-6C98-44B6-8BD7-B108E8964736}">
      <dgm:prSet custT="1"/>
      <dgm:spPr/>
      <dgm:t>
        <a:bodyPr anchor="ctr"/>
        <a:lstStyle/>
        <a:p>
          <a:r>
            <a:rPr lang="en-CA" sz="1000" b="0" dirty="0"/>
            <a:t>Decreased space between policy makers and clients</a:t>
          </a:r>
          <a:endParaRPr lang="en-US" sz="1000" b="0" dirty="0"/>
        </a:p>
      </dgm:t>
    </dgm:pt>
    <dgm:pt modelId="{F2CFB726-C779-4B11-B433-850A2E322854}" type="parTrans" cxnId="{554C1912-8166-4EA8-B94E-22D7EF4EC280}">
      <dgm:prSet/>
      <dgm:spPr/>
      <dgm:t>
        <a:bodyPr/>
        <a:lstStyle/>
        <a:p>
          <a:endParaRPr lang="en-US"/>
        </a:p>
      </dgm:t>
    </dgm:pt>
    <dgm:pt modelId="{828901DF-B5D3-4EF9-B8B3-95B458F83A72}" type="sibTrans" cxnId="{554C1912-8166-4EA8-B94E-22D7EF4EC280}">
      <dgm:prSet/>
      <dgm:spPr/>
      <dgm:t>
        <a:bodyPr/>
        <a:lstStyle/>
        <a:p>
          <a:endParaRPr lang="en-US"/>
        </a:p>
      </dgm:t>
    </dgm:pt>
    <dgm:pt modelId="{80C4C0ED-F773-4B9B-8EEE-F2133E3051ED}">
      <dgm:prSet custT="1"/>
      <dgm:spPr/>
      <dgm:t>
        <a:bodyPr anchor="ctr"/>
        <a:lstStyle/>
        <a:p>
          <a:r>
            <a:rPr lang="en-CA" sz="1000" b="0" dirty="0"/>
            <a:t>Work becomes much more open and accessible among departments</a:t>
          </a:r>
          <a:endParaRPr lang="en-US" sz="1000" b="0" dirty="0"/>
        </a:p>
      </dgm:t>
    </dgm:pt>
    <dgm:pt modelId="{03C2CD81-8B58-4C10-B0F0-019D3CD2B556}" type="parTrans" cxnId="{E05EA8B5-C289-4BB2-A96A-55A199DCDB91}">
      <dgm:prSet/>
      <dgm:spPr/>
      <dgm:t>
        <a:bodyPr/>
        <a:lstStyle/>
        <a:p>
          <a:endParaRPr lang="en-US"/>
        </a:p>
      </dgm:t>
    </dgm:pt>
    <dgm:pt modelId="{342B60E5-2261-4941-AEB6-09CD06C3E071}" type="sibTrans" cxnId="{E05EA8B5-C289-4BB2-A96A-55A199DCDB91}">
      <dgm:prSet/>
      <dgm:spPr/>
      <dgm:t>
        <a:bodyPr/>
        <a:lstStyle/>
        <a:p>
          <a:endParaRPr lang="en-US"/>
        </a:p>
      </dgm:t>
    </dgm:pt>
    <dgm:pt modelId="{2527FF9C-52F4-4878-AEF3-8CAED4CECB40}">
      <dgm:prSet custT="1"/>
      <dgm:spPr/>
      <dgm:t>
        <a:bodyPr anchor="ctr"/>
        <a:lstStyle/>
        <a:p>
          <a:r>
            <a:rPr lang="en-CA" sz="1000" b="0" dirty="0"/>
            <a:t>Defragmentation of data, blockchain enabled sharing and transparency across departments </a:t>
          </a:r>
          <a:endParaRPr lang="en-US" sz="1000" b="0" dirty="0"/>
        </a:p>
      </dgm:t>
    </dgm:pt>
    <dgm:pt modelId="{05A3B5C7-3BD2-4B3A-8CC0-50D170A67445}" type="parTrans" cxnId="{B4421EF6-F47F-4FC9-8691-4A116F65A492}">
      <dgm:prSet/>
      <dgm:spPr/>
      <dgm:t>
        <a:bodyPr/>
        <a:lstStyle/>
        <a:p>
          <a:endParaRPr lang="en-US"/>
        </a:p>
      </dgm:t>
    </dgm:pt>
    <dgm:pt modelId="{656B6A24-69FD-4CC5-B6AB-E42D70B916D7}" type="sibTrans" cxnId="{B4421EF6-F47F-4FC9-8691-4A116F65A492}">
      <dgm:prSet/>
      <dgm:spPr/>
      <dgm:t>
        <a:bodyPr/>
        <a:lstStyle/>
        <a:p>
          <a:endParaRPr lang="en-US"/>
        </a:p>
      </dgm:t>
    </dgm:pt>
    <dgm:pt modelId="{4B17C02D-2820-4B8B-8A71-8ABF84F3EFA4}">
      <dgm:prSet phldrT="[Text]" custT="1"/>
      <dgm:spPr>
        <a:ln>
          <a:solidFill>
            <a:schemeClr val="accent4">
              <a:hueOff val="0"/>
              <a:satOff val="0"/>
              <a:lumOff val="0"/>
              <a:alpha val="98000"/>
            </a:schemeClr>
          </a:solidFill>
        </a:ln>
      </dgm:spPr>
      <dgm:t>
        <a:bodyPr tIns="39600" anchor="b" anchorCtr="0"/>
        <a:lstStyle/>
        <a:p>
          <a:pPr algn="l"/>
          <a:endParaRPr lang="en-US" sz="1000" b="0" dirty="0"/>
        </a:p>
      </dgm:t>
    </dgm:pt>
    <dgm:pt modelId="{AE32FB94-A084-4996-B17D-0CDB40E76B32}" type="parTrans" cxnId="{A5A36349-C149-4B11-9036-D8FA119F2C61}">
      <dgm:prSet/>
      <dgm:spPr/>
      <dgm:t>
        <a:bodyPr/>
        <a:lstStyle/>
        <a:p>
          <a:endParaRPr lang="en-US"/>
        </a:p>
      </dgm:t>
    </dgm:pt>
    <dgm:pt modelId="{6DD627A7-6DAF-4000-B7BA-21E7430084C1}" type="sibTrans" cxnId="{A5A36349-C149-4B11-9036-D8FA119F2C61}">
      <dgm:prSet/>
      <dgm:spPr/>
      <dgm:t>
        <a:bodyPr/>
        <a:lstStyle/>
        <a:p>
          <a:endParaRPr lang="en-US"/>
        </a:p>
      </dgm:t>
    </dgm:pt>
    <dgm:pt modelId="{F43F1A04-30EF-43BE-802A-6BEBB5525F09}">
      <dgm:prSet phldrT="[Text]" custT="1"/>
      <dgm:spPr>
        <a:ln>
          <a:solidFill>
            <a:schemeClr val="accent4">
              <a:hueOff val="0"/>
              <a:satOff val="0"/>
              <a:lumOff val="0"/>
              <a:alpha val="98000"/>
            </a:schemeClr>
          </a:solidFill>
        </a:ln>
      </dgm:spPr>
      <dgm:t>
        <a:bodyPr tIns="39600" anchor="b" anchorCtr="0"/>
        <a:lstStyle/>
        <a:p>
          <a:pPr algn="l"/>
          <a:endParaRPr lang="en-US" sz="1000" b="0" dirty="0"/>
        </a:p>
      </dgm:t>
    </dgm:pt>
    <dgm:pt modelId="{19C4EC77-DD4F-4062-BAC4-F89CD4214FE4}" type="parTrans" cxnId="{974FB1CC-57B3-404A-9BAE-9556E0A66CA2}">
      <dgm:prSet/>
      <dgm:spPr/>
      <dgm:t>
        <a:bodyPr/>
        <a:lstStyle/>
        <a:p>
          <a:endParaRPr lang="en-US"/>
        </a:p>
      </dgm:t>
    </dgm:pt>
    <dgm:pt modelId="{1CF605BC-B9B5-4C7B-81E8-365F993F9E45}" type="sibTrans" cxnId="{974FB1CC-57B3-404A-9BAE-9556E0A66CA2}">
      <dgm:prSet/>
      <dgm:spPr/>
      <dgm:t>
        <a:bodyPr/>
        <a:lstStyle/>
        <a:p>
          <a:endParaRPr lang="en-US"/>
        </a:p>
      </dgm:t>
    </dgm:pt>
    <dgm:pt modelId="{A11BE416-D61F-4B4F-BBF3-6570E70E4B2F}">
      <dgm:prSet phldrT="[Text]" custT="1"/>
      <dgm:spPr>
        <a:ln>
          <a:solidFill>
            <a:schemeClr val="accent4">
              <a:hueOff val="0"/>
              <a:satOff val="0"/>
              <a:lumOff val="0"/>
              <a:alpha val="98000"/>
            </a:schemeClr>
          </a:solidFill>
        </a:ln>
      </dgm:spPr>
      <dgm:t>
        <a:bodyPr tIns="39600" anchor="b" anchorCtr="0"/>
        <a:lstStyle/>
        <a:p>
          <a:pPr algn="l"/>
          <a:endParaRPr lang="en-US" sz="1000" b="0" dirty="0"/>
        </a:p>
      </dgm:t>
    </dgm:pt>
    <dgm:pt modelId="{FC434F86-B1F8-40BC-9D1B-D3F5B9D57F6B}" type="parTrans" cxnId="{8BE9EA38-419D-4009-B23F-78DB73D5EC62}">
      <dgm:prSet/>
      <dgm:spPr/>
      <dgm:t>
        <a:bodyPr/>
        <a:lstStyle/>
        <a:p>
          <a:endParaRPr lang="en-US"/>
        </a:p>
      </dgm:t>
    </dgm:pt>
    <dgm:pt modelId="{A24F339A-E4F9-4C3B-9A92-568B3B3354DD}" type="sibTrans" cxnId="{8BE9EA38-419D-4009-B23F-78DB73D5EC62}">
      <dgm:prSet/>
      <dgm:spPr/>
      <dgm:t>
        <a:bodyPr/>
        <a:lstStyle/>
        <a:p>
          <a:endParaRPr lang="en-US"/>
        </a:p>
      </dgm:t>
    </dgm:pt>
    <dgm:pt modelId="{3FFC0C3F-AE8F-48B9-97F4-C8F7887ADD1B}" type="pres">
      <dgm:prSet presAssocID="{71C138E4-05A8-478E-BB55-C4693E67A2A8}" presName="cycleMatrixDiagram" presStyleCnt="0">
        <dgm:presLayoutVars>
          <dgm:chMax val="1"/>
          <dgm:dir/>
          <dgm:animLvl val="lvl"/>
          <dgm:resizeHandles val="exact"/>
        </dgm:presLayoutVars>
      </dgm:prSet>
      <dgm:spPr/>
    </dgm:pt>
    <dgm:pt modelId="{41FE5B77-0BD2-49AC-918B-AFE5D505D3DF}" type="pres">
      <dgm:prSet presAssocID="{71C138E4-05A8-478E-BB55-C4693E67A2A8}" presName="children" presStyleCnt="0"/>
      <dgm:spPr/>
    </dgm:pt>
    <dgm:pt modelId="{74E2EE76-EF52-4A60-B0CA-6BDCBE14569C}" type="pres">
      <dgm:prSet presAssocID="{71C138E4-05A8-478E-BB55-C4693E67A2A8}" presName="child1group" presStyleCnt="0"/>
      <dgm:spPr/>
    </dgm:pt>
    <dgm:pt modelId="{A714EBDC-08D8-4A0D-A42A-BD91B1766061}" type="pres">
      <dgm:prSet presAssocID="{71C138E4-05A8-478E-BB55-C4693E67A2A8}" presName="child1" presStyleLbl="bgAcc1" presStyleIdx="0" presStyleCnt="4" custScaleX="219316" custScaleY="144524" custLinFactNeighborX="-30562" custLinFactNeighborY="30933"/>
      <dgm:spPr/>
    </dgm:pt>
    <dgm:pt modelId="{D8B9099B-A8C1-4B8E-A047-162DF362F831}" type="pres">
      <dgm:prSet presAssocID="{71C138E4-05A8-478E-BB55-C4693E67A2A8}" presName="child1Text" presStyleLbl="bgAcc1" presStyleIdx="0" presStyleCnt="4">
        <dgm:presLayoutVars>
          <dgm:bulletEnabled val="1"/>
        </dgm:presLayoutVars>
      </dgm:prSet>
      <dgm:spPr/>
    </dgm:pt>
    <dgm:pt modelId="{C56063A2-D155-45CE-B8B3-009F9917E1A0}" type="pres">
      <dgm:prSet presAssocID="{71C138E4-05A8-478E-BB55-C4693E67A2A8}" presName="child2group" presStyleCnt="0"/>
      <dgm:spPr/>
    </dgm:pt>
    <dgm:pt modelId="{A53682CD-D648-41F3-ABCB-4F47181E5ABA}" type="pres">
      <dgm:prSet presAssocID="{71C138E4-05A8-478E-BB55-C4693E67A2A8}" presName="child2" presStyleLbl="bgAcc1" presStyleIdx="1" presStyleCnt="4" custScaleX="219312" custScaleY="144524" custLinFactNeighborX="30323" custLinFactNeighborY="30214"/>
      <dgm:spPr/>
    </dgm:pt>
    <dgm:pt modelId="{D5B3EBDA-EDBF-486D-AD23-664BF4F34328}" type="pres">
      <dgm:prSet presAssocID="{71C138E4-05A8-478E-BB55-C4693E67A2A8}" presName="child2Text" presStyleLbl="bgAcc1" presStyleIdx="1" presStyleCnt="4">
        <dgm:presLayoutVars>
          <dgm:bulletEnabled val="1"/>
        </dgm:presLayoutVars>
      </dgm:prSet>
      <dgm:spPr/>
    </dgm:pt>
    <dgm:pt modelId="{4A1FF238-57CD-4ACB-8396-389C15FE45A1}" type="pres">
      <dgm:prSet presAssocID="{71C138E4-05A8-478E-BB55-C4693E67A2A8}" presName="child3group" presStyleCnt="0"/>
      <dgm:spPr/>
    </dgm:pt>
    <dgm:pt modelId="{D5B4F691-F87D-4A1B-9E29-E783B341D7FC}" type="pres">
      <dgm:prSet presAssocID="{71C138E4-05A8-478E-BB55-C4693E67A2A8}" presName="child3" presStyleLbl="bgAcc1" presStyleIdx="2" presStyleCnt="4" custScaleX="219266" custScaleY="144256" custLinFactNeighborX="30426" custLinFactNeighborY="-29113"/>
      <dgm:spPr/>
    </dgm:pt>
    <dgm:pt modelId="{352FC1BD-7CF0-4DA7-B11B-8E46C33C1CF6}" type="pres">
      <dgm:prSet presAssocID="{71C138E4-05A8-478E-BB55-C4693E67A2A8}" presName="child3Text" presStyleLbl="bgAcc1" presStyleIdx="2" presStyleCnt="4">
        <dgm:presLayoutVars>
          <dgm:bulletEnabled val="1"/>
        </dgm:presLayoutVars>
      </dgm:prSet>
      <dgm:spPr/>
    </dgm:pt>
    <dgm:pt modelId="{BAC33B9C-2284-4598-AC2A-1F5642BAD01F}" type="pres">
      <dgm:prSet presAssocID="{71C138E4-05A8-478E-BB55-C4693E67A2A8}" presName="child4group" presStyleCnt="0"/>
      <dgm:spPr/>
    </dgm:pt>
    <dgm:pt modelId="{B8023936-2EBB-4A89-A709-FBBBC00F5195}" type="pres">
      <dgm:prSet presAssocID="{71C138E4-05A8-478E-BB55-C4693E67A2A8}" presName="child4" presStyleLbl="bgAcc1" presStyleIdx="3" presStyleCnt="4" custScaleX="219266" custScaleY="144491" custLinFactNeighborX="-31006" custLinFactNeighborY="-28167"/>
      <dgm:spPr/>
    </dgm:pt>
    <dgm:pt modelId="{86494914-D8D2-42F1-83F4-FF62235FF5F9}" type="pres">
      <dgm:prSet presAssocID="{71C138E4-05A8-478E-BB55-C4693E67A2A8}" presName="child4Text" presStyleLbl="bgAcc1" presStyleIdx="3" presStyleCnt="4">
        <dgm:presLayoutVars>
          <dgm:bulletEnabled val="1"/>
        </dgm:presLayoutVars>
      </dgm:prSet>
      <dgm:spPr/>
    </dgm:pt>
    <dgm:pt modelId="{CA3FE608-FBB4-4968-A0E0-38FFC18F63B0}" type="pres">
      <dgm:prSet presAssocID="{71C138E4-05A8-478E-BB55-C4693E67A2A8}" presName="childPlaceholder" presStyleCnt="0"/>
      <dgm:spPr/>
    </dgm:pt>
    <dgm:pt modelId="{68F14755-5A70-4DF7-9110-9B8538CECF43}" type="pres">
      <dgm:prSet presAssocID="{71C138E4-05A8-478E-BB55-C4693E67A2A8}" presName="circle" presStyleCnt="0"/>
      <dgm:spPr/>
    </dgm:pt>
    <dgm:pt modelId="{FC4B206A-3053-4322-91D5-8502D11E6912}" type="pres">
      <dgm:prSet presAssocID="{71C138E4-05A8-478E-BB55-C4693E67A2A8}" presName="quadrant1" presStyleLbl="node1" presStyleIdx="0" presStyleCnt="4" custScaleX="76388" custScaleY="77397" custLinFactNeighborX="11222" custLinFactNeighborY="11584">
        <dgm:presLayoutVars>
          <dgm:chMax val="1"/>
          <dgm:bulletEnabled val="1"/>
        </dgm:presLayoutVars>
      </dgm:prSet>
      <dgm:spPr/>
    </dgm:pt>
    <dgm:pt modelId="{18E315C5-F4F4-4086-8211-2CDE13CDD344}" type="pres">
      <dgm:prSet presAssocID="{71C138E4-05A8-478E-BB55-C4693E67A2A8}" presName="quadrant2" presStyleLbl="node1" presStyleIdx="1" presStyleCnt="4" custScaleX="76388" custScaleY="77397" custLinFactNeighborX="-11584" custLinFactNeighborY="11584">
        <dgm:presLayoutVars>
          <dgm:chMax val="1"/>
          <dgm:bulletEnabled val="1"/>
        </dgm:presLayoutVars>
      </dgm:prSet>
      <dgm:spPr/>
    </dgm:pt>
    <dgm:pt modelId="{34E61515-DBF3-4516-B247-8E1F7FE5070D}" type="pres">
      <dgm:prSet presAssocID="{71C138E4-05A8-478E-BB55-C4693E67A2A8}" presName="quadrant3" presStyleLbl="node1" presStyleIdx="2" presStyleCnt="4" custScaleX="76388" custScaleY="77397" custLinFactNeighborX="-11584" custLinFactNeighborY="-10136">
        <dgm:presLayoutVars>
          <dgm:chMax val="1"/>
          <dgm:bulletEnabled val="1"/>
        </dgm:presLayoutVars>
      </dgm:prSet>
      <dgm:spPr/>
    </dgm:pt>
    <dgm:pt modelId="{222909D4-5273-4536-859D-779B7D496B45}" type="pres">
      <dgm:prSet presAssocID="{71C138E4-05A8-478E-BB55-C4693E67A2A8}" presName="quadrant4" presStyleLbl="node1" presStyleIdx="3" presStyleCnt="4" custScaleX="76388" custScaleY="77397" custLinFactNeighborX="11222" custLinFactNeighborY="-10136">
        <dgm:presLayoutVars>
          <dgm:chMax val="1"/>
          <dgm:bulletEnabled val="1"/>
        </dgm:presLayoutVars>
      </dgm:prSet>
      <dgm:spPr/>
    </dgm:pt>
    <dgm:pt modelId="{D1A93134-EF8F-42C6-9EED-358343AD769F}" type="pres">
      <dgm:prSet presAssocID="{71C138E4-05A8-478E-BB55-C4693E67A2A8}" presName="quadrantPlaceholder" presStyleCnt="0"/>
      <dgm:spPr/>
    </dgm:pt>
    <dgm:pt modelId="{3F75A7FA-0487-4ADD-86B4-F969AF65AE0C}" type="pres">
      <dgm:prSet presAssocID="{71C138E4-05A8-478E-BB55-C4693E67A2A8}" presName="center1" presStyleLbl="fgShp" presStyleIdx="0" presStyleCnt="2" custScaleX="95357" custLinFactNeighborY="7492"/>
      <dgm:spPr/>
    </dgm:pt>
    <dgm:pt modelId="{090E71D8-35BE-43F9-944B-600B2500687E}" type="pres">
      <dgm:prSet presAssocID="{71C138E4-05A8-478E-BB55-C4693E67A2A8}" presName="center2" presStyleLbl="fgShp" presStyleIdx="1" presStyleCnt="2" custScaleX="95357" custLinFactNeighborX="-1860" custLinFactNeighborY="-4283"/>
      <dgm:spPr/>
    </dgm:pt>
  </dgm:ptLst>
  <dgm:cxnLst>
    <dgm:cxn modelId="{74D4A403-C025-4CEB-9ACC-BC7C2A579F51}" type="presOf" srcId="{279CD4EE-9EE0-421C-BD9D-1D10C7F02034}" destId="{B8023936-2EBB-4A89-A709-FBBBC00F5195}" srcOrd="0" destOrd="2" presId="urn:microsoft.com/office/officeart/2005/8/layout/cycle4"/>
    <dgm:cxn modelId="{6AC5C206-6414-471B-A683-51574C9E6547}" type="presOf" srcId="{32E40D13-2014-4FEB-89B0-5E90CFB51F43}" destId="{86494914-D8D2-42F1-83F4-FF62235FF5F9}" srcOrd="1" destOrd="5" presId="urn:microsoft.com/office/officeart/2005/8/layout/cycle4"/>
    <dgm:cxn modelId="{9C0F300F-2C06-4D2C-BC91-3AA40E57D71B}" type="presOf" srcId="{680C51A3-6C98-44B6-8BD7-B108E8964736}" destId="{A53682CD-D648-41F3-ABCB-4F47181E5ABA}" srcOrd="0" destOrd="5" presId="urn:microsoft.com/office/officeart/2005/8/layout/cycle4"/>
    <dgm:cxn modelId="{554C1912-8166-4EA8-B94E-22D7EF4EC280}" srcId="{2931B8B4-34F7-4D25-ADB3-17C711DC7C31}" destId="{680C51A3-6C98-44B6-8BD7-B108E8964736}" srcOrd="5" destOrd="0" parTransId="{F2CFB726-C779-4B11-B433-850A2E322854}" sibTransId="{828901DF-B5D3-4EF9-B8B3-95B458F83A72}"/>
    <dgm:cxn modelId="{7C3FDA12-3C63-4E3B-BFF2-97140CE92BBD}" type="presOf" srcId="{F3E14878-FE83-4283-8E9E-9C96071F8CCE}" destId="{86494914-D8D2-42F1-83F4-FF62235FF5F9}" srcOrd="1" destOrd="8" presId="urn:microsoft.com/office/officeart/2005/8/layout/cycle4"/>
    <dgm:cxn modelId="{47BC8E14-0853-45E1-AB49-522F434180B6}" type="presOf" srcId="{23823472-F6D0-4635-88E8-2F3D2D648E27}" destId="{D8B9099B-A8C1-4B8E-A047-162DF362F831}" srcOrd="1" destOrd="1" presId="urn:microsoft.com/office/officeart/2005/8/layout/cycle4"/>
    <dgm:cxn modelId="{7F66B418-F321-4B19-B8F7-B3E41A5CF326}" type="presOf" srcId="{F3E14878-FE83-4283-8E9E-9C96071F8CCE}" destId="{B8023936-2EBB-4A89-A709-FBBBC00F5195}" srcOrd="0" destOrd="8" presId="urn:microsoft.com/office/officeart/2005/8/layout/cycle4"/>
    <dgm:cxn modelId="{D8BA1D19-2EEE-4212-AAF6-03421391E7A9}" srcId="{2931B8B4-34F7-4D25-ADB3-17C711DC7C31}" destId="{B63B24D6-5A70-44BE-AD0F-707C986EF826}" srcOrd="0" destOrd="0" parTransId="{2281F8C9-DFE2-43E9-8394-F399B974004D}" sibTransId="{998A1C7B-5FCA-4269-B656-8B4C9B89988F}"/>
    <dgm:cxn modelId="{63DC981C-BEE5-4716-BB02-B39E66C3D78D}" srcId="{3E2CD96D-050D-4C9C-A970-D6B946517F2A}" destId="{B3357064-A82B-44E7-8252-2F1CB7044608}" srcOrd="4" destOrd="0" parTransId="{DE8CC57E-8765-4193-B3FC-49E9B9963935}" sibTransId="{13494E30-062C-46A1-AD4C-48459A36F45B}"/>
    <dgm:cxn modelId="{7F72EA1D-53ED-4AF6-BCC0-523F8CE60F12}" type="presOf" srcId="{F43F1A04-30EF-43BE-802A-6BEBB5525F09}" destId="{352FC1BD-7CF0-4DA7-B11B-8E46C33C1CF6}" srcOrd="1" destOrd="7" presId="urn:microsoft.com/office/officeart/2005/8/layout/cycle4"/>
    <dgm:cxn modelId="{E51A3C1F-E39E-4F74-9F18-68EC63177AE8}" type="presOf" srcId="{13020AB2-B6D7-42AA-B734-A298694AA5D0}" destId="{D5B4F691-F87D-4A1B-9E29-E783B341D7FC}" srcOrd="0" destOrd="5" presId="urn:microsoft.com/office/officeart/2005/8/layout/cycle4"/>
    <dgm:cxn modelId="{F639711F-C402-4D50-BEAC-F33C465245F6}" srcId="{71C138E4-05A8-478E-BB55-C4693E67A2A8}" destId="{3E2CD96D-050D-4C9C-A970-D6B946517F2A}" srcOrd="2" destOrd="0" parTransId="{A05B2206-10CB-401E-85E0-E582DE9421E5}" sibTransId="{A04EFB6B-62B8-46B4-94F1-266FFC1D762D}"/>
    <dgm:cxn modelId="{77E2C526-BC00-44CD-A1CD-971B223B1A22}" type="presOf" srcId="{2527FF9C-52F4-4878-AEF3-8CAED4CECB40}" destId="{D5B3EBDA-EDBF-486D-AD23-664BF4F34328}" srcOrd="1" destOrd="7" presId="urn:microsoft.com/office/officeart/2005/8/layout/cycle4"/>
    <dgm:cxn modelId="{7387E52C-4DFF-4694-97EF-47481C069877}" srcId="{3E37CF50-5A24-412B-BE65-A32E27937AAC}" destId="{FF3578AB-ABE9-4441-85B7-01B9D41A9B0C}" srcOrd="6" destOrd="0" parTransId="{902CD893-07B9-457C-9D6E-602738333824}" sibTransId="{7A843CA4-DA08-48CA-A3CF-45AC335BCBEA}"/>
    <dgm:cxn modelId="{D115732E-15AD-42D5-9312-BECE77F5EFFF}" srcId="{C50B9B7B-8D40-4EE5-B892-285E09C90C87}" destId="{D88AA673-E640-4152-9C6C-C5B398F540FA}" srcOrd="0" destOrd="0" parTransId="{31383CC9-9906-4352-A834-AFDC65F8FDDF}" sibTransId="{A9466D8A-D18D-4BA5-A746-DAF9FA5DE233}"/>
    <dgm:cxn modelId="{0A9D9832-B4B4-4E4F-B5AD-C6950DD41824}" type="presOf" srcId="{1D1E4CE6-5D64-44A1-91C3-61747834A651}" destId="{B8023936-2EBB-4A89-A709-FBBBC00F5195}" srcOrd="0" destOrd="0" presId="urn:microsoft.com/office/officeart/2005/8/layout/cycle4"/>
    <dgm:cxn modelId="{D57FCC33-D027-450B-911C-675294961801}" type="presOf" srcId="{94BCF428-D22A-4E5F-A94B-3256CCA2BEAF}" destId="{352FC1BD-7CF0-4DA7-B11B-8E46C33C1CF6}" srcOrd="1" destOrd="0" presId="urn:microsoft.com/office/officeart/2005/8/layout/cycle4"/>
    <dgm:cxn modelId="{292D0D34-CE0F-4104-B93F-F6D7D82DD688}" type="presOf" srcId="{B69CB0D9-74FF-4954-A4C1-D96C0E093C64}" destId="{A714EBDC-08D8-4A0D-A42A-BD91B1766061}" srcOrd="0" destOrd="2" presId="urn:microsoft.com/office/officeart/2005/8/layout/cycle4"/>
    <dgm:cxn modelId="{E87CD934-BEDD-491A-AD82-790465E028D6}" type="presOf" srcId="{A9BD863E-6F4E-4024-A595-6753FAF33949}" destId="{A53682CD-D648-41F3-ABCB-4F47181E5ABA}" srcOrd="0" destOrd="4" presId="urn:microsoft.com/office/officeart/2005/8/layout/cycle4"/>
    <dgm:cxn modelId="{8BE9EA38-419D-4009-B23F-78DB73D5EC62}" srcId="{3E2CD96D-050D-4C9C-A970-D6B946517F2A}" destId="{A11BE416-D61F-4B4F-BBF3-6570E70E4B2F}" srcOrd="8" destOrd="0" parTransId="{FC434F86-B1F8-40BC-9D1B-D3F5B9D57F6B}" sibTransId="{A24F339A-E4F9-4C3B-9A92-568B3B3354DD}"/>
    <dgm:cxn modelId="{1DFAC93B-76D3-4055-9E90-D2CDF59CFBBD}" type="presOf" srcId="{FF3578AB-ABE9-4441-85B7-01B9D41A9B0C}" destId="{B8023936-2EBB-4A89-A709-FBBBC00F5195}" srcOrd="0" destOrd="6" presId="urn:microsoft.com/office/officeart/2005/8/layout/cycle4"/>
    <dgm:cxn modelId="{D239E73D-50EC-488B-A5C2-914C7D3E30F5}" srcId="{C50B9B7B-8D40-4EE5-B892-285E09C90C87}" destId="{23823472-F6D0-4635-88E8-2F3D2D648E27}" srcOrd="1" destOrd="0" parTransId="{5B066EDA-74E8-47B2-940E-0715D0AFD724}" sibTransId="{1635F411-183A-4A25-A716-A6B81C105112}"/>
    <dgm:cxn modelId="{6CACA43F-FE0F-4655-BF98-22BE85230FC2}" srcId="{C50B9B7B-8D40-4EE5-B892-285E09C90C87}" destId="{F69F26E5-0A13-45B8-9B5A-E513D3D57AC9}" srcOrd="7" destOrd="0" parTransId="{D4118AEE-CDD2-4674-8551-CBA7DE89ABAC}" sibTransId="{E40830F5-1230-42BC-8951-C7F8D7E05EFC}"/>
    <dgm:cxn modelId="{40B7465F-3224-46AE-AFCD-D932B44F8B28}" type="presOf" srcId="{B3357064-A82B-44E7-8252-2F1CB7044608}" destId="{D5B4F691-F87D-4A1B-9E29-E783B341D7FC}" srcOrd="0" destOrd="4" presId="urn:microsoft.com/office/officeart/2005/8/layout/cycle4"/>
    <dgm:cxn modelId="{76220960-9BA8-44D4-A525-68E2D00C6994}" type="presOf" srcId="{1D1E4CE6-5D64-44A1-91C3-61747834A651}" destId="{86494914-D8D2-42F1-83F4-FF62235FF5F9}" srcOrd="1" destOrd="0" presId="urn:microsoft.com/office/officeart/2005/8/layout/cycle4"/>
    <dgm:cxn modelId="{2774FF61-48FA-4B51-ACF4-0D0A24472EC2}" type="presOf" srcId="{30184027-9C1B-43B9-A964-D4B0A01B4303}" destId="{86494914-D8D2-42F1-83F4-FF62235FF5F9}" srcOrd="1" destOrd="4" presId="urn:microsoft.com/office/officeart/2005/8/layout/cycle4"/>
    <dgm:cxn modelId="{D7EF3864-6BF5-472E-BB7F-6E88BBC5DFAE}" srcId="{3E2CD96D-050D-4C9C-A970-D6B946517F2A}" destId="{923D6A4E-3F1B-4EE6-952D-99FF74F32E72}" srcOrd="6" destOrd="0" parTransId="{A259ED56-E9C3-43E8-884E-147B3A983C98}" sibTransId="{4C721EC6-B08A-4CCA-9E35-C1E152A90FD8}"/>
    <dgm:cxn modelId="{920AC444-1003-4143-88C2-D5035D037E77}" type="presOf" srcId="{541C475A-C33C-4351-8480-290241D6A853}" destId="{352FC1BD-7CF0-4DA7-B11B-8E46C33C1CF6}" srcOrd="1" destOrd="1" presId="urn:microsoft.com/office/officeart/2005/8/layout/cycle4"/>
    <dgm:cxn modelId="{4839BA46-49A1-46BA-A1D6-3B863D442537}" srcId="{3E2CD96D-050D-4C9C-A970-D6B946517F2A}" destId="{7BEA2760-E9E8-432B-84A1-86EA315F8A1B}" srcOrd="3" destOrd="0" parTransId="{50EBF065-078D-42A1-8744-EFB9C93F0C9C}" sibTransId="{0C181084-B6E1-41F1-9563-489D892F1CD3}"/>
    <dgm:cxn modelId="{8F0FD846-DBDC-4860-A8BF-D0BA458B143A}" type="presOf" srcId="{680C51A3-6C98-44B6-8BD7-B108E8964736}" destId="{D5B3EBDA-EDBF-486D-AD23-664BF4F34328}" srcOrd="1" destOrd="5" presId="urn:microsoft.com/office/officeart/2005/8/layout/cycle4"/>
    <dgm:cxn modelId="{F753C147-A2FD-4EF5-BD2F-F8986BCE725B}" type="presOf" srcId="{923D6A4E-3F1B-4EE6-952D-99FF74F32E72}" destId="{352FC1BD-7CF0-4DA7-B11B-8E46C33C1CF6}" srcOrd="1" destOrd="6" presId="urn:microsoft.com/office/officeart/2005/8/layout/cycle4"/>
    <dgm:cxn modelId="{2D542C48-6106-4818-8D5D-09CDF0CC8C77}" type="presOf" srcId="{D88AA673-E640-4152-9C6C-C5B398F540FA}" destId="{A714EBDC-08D8-4A0D-A42A-BD91B1766061}" srcOrd="0" destOrd="0" presId="urn:microsoft.com/office/officeart/2005/8/layout/cycle4"/>
    <dgm:cxn modelId="{72CA6E68-EFA6-488E-8F79-7090C73E7467}" type="presOf" srcId="{A9E7FF13-C55F-4354-8F29-21EFEB41B578}" destId="{A714EBDC-08D8-4A0D-A42A-BD91B1766061}" srcOrd="0" destOrd="5" presId="urn:microsoft.com/office/officeart/2005/8/layout/cycle4"/>
    <dgm:cxn modelId="{DC98C448-58C3-46F4-9FD9-A3D89905EC66}" type="presOf" srcId="{3FFC1EE2-ACE1-44C1-B249-3D7656F1D22E}" destId="{A53682CD-D648-41F3-ABCB-4F47181E5ABA}" srcOrd="0" destOrd="1" presId="urn:microsoft.com/office/officeart/2005/8/layout/cycle4"/>
    <dgm:cxn modelId="{A5A36349-C149-4B11-9036-D8FA119F2C61}" srcId="{3E2CD96D-050D-4C9C-A970-D6B946517F2A}" destId="{4B17C02D-2820-4B8B-8A71-8ABF84F3EFA4}" srcOrd="9" destOrd="0" parTransId="{AE32FB94-A084-4996-B17D-0CDB40E76B32}" sibTransId="{6DD627A7-6DAF-4000-B7BA-21E7430084C1}"/>
    <dgm:cxn modelId="{FC34D14A-49ED-4A00-91F0-156430D3C027}" type="presOf" srcId="{A9E7FF13-C55F-4354-8F29-21EFEB41B578}" destId="{D8B9099B-A8C1-4B8E-A047-162DF362F831}" srcOrd="1" destOrd="5" presId="urn:microsoft.com/office/officeart/2005/8/layout/cycle4"/>
    <dgm:cxn modelId="{8A97DD6A-5A90-4F96-ACD3-130558B2269E}" type="presOf" srcId="{13020AB2-B6D7-42AA-B734-A298694AA5D0}" destId="{352FC1BD-7CF0-4DA7-B11B-8E46C33C1CF6}" srcOrd="1" destOrd="5" presId="urn:microsoft.com/office/officeart/2005/8/layout/cycle4"/>
    <dgm:cxn modelId="{84AF8F6B-1B65-4478-93B6-23F93664B8CC}" type="presOf" srcId="{2931B8B4-34F7-4D25-ADB3-17C711DC7C31}" destId="{18E315C5-F4F4-4086-8211-2CDE13CDD344}" srcOrd="0" destOrd="0" presId="urn:microsoft.com/office/officeart/2005/8/layout/cycle4"/>
    <dgm:cxn modelId="{1B626470-5393-44A1-8C4C-0B1BD4B59F5B}" type="presOf" srcId="{99B390B4-7DF2-4E94-B240-06ED1367D422}" destId="{B8023936-2EBB-4A89-A709-FBBBC00F5195}" srcOrd="0" destOrd="1" presId="urn:microsoft.com/office/officeart/2005/8/layout/cycle4"/>
    <dgm:cxn modelId="{FF095071-125B-4E0D-A8A9-636B05C8EBA9}" type="presOf" srcId="{D88AA673-E640-4152-9C6C-C5B398F540FA}" destId="{D8B9099B-A8C1-4B8E-A047-162DF362F831}" srcOrd="1" destOrd="0" presId="urn:microsoft.com/office/officeart/2005/8/layout/cycle4"/>
    <dgm:cxn modelId="{508F5152-2D91-41B2-B076-8BCBD78956BA}" type="presOf" srcId="{7B87CEB9-970C-46C1-B8D6-F733F259CF43}" destId="{B8023936-2EBB-4A89-A709-FBBBC00F5195}" srcOrd="0" destOrd="7" presId="urn:microsoft.com/office/officeart/2005/8/layout/cycle4"/>
    <dgm:cxn modelId="{52A0DC72-D428-49C2-B01C-BEA222BFCBD5}" srcId="{C50B9B7B-8D40-4EE5-B892-285E09C90C87}" destId="{A9E7FF13-C55F-4354-8F29-21EFEB41B578}" srcOrd="5" destOrd="0" parTransId="{BF8CEF29-C3E1-41A7-90C6-D1DD09AC16C1}" sibTransId="{E0B790AD-1CA9-4796-AE7E-DB11B4326D8C}"/>
    <dgm:cxn modelId="{61A86153-C483-4292-BF74-59F700EF3AED}" srcId="{C50B9B7B-8D40-4EE5-B892-285E09C90C87}" destId="{9078E787-47CA-4B02-B496-5ED46A30098E}" srcOrd="6" destOrd="0" parTransId="{1DD6797B-EDA2-4BDE-82D9-5E73012A8EC4}" sibTransId="{F82D4B34-5E7B-4777-896E-0CFC59BAEE8C}"/>
    <dgm:cxn modelId="{586DD374-985F-49E6-8380-4BA69D4779FE}" srcId="{71C138E4-05A8-478E-BB55-C4693E67A2A8}" destId="{3E37CF50-5A24-412B-BE65-A32E27937AAC}" srcOrd="3" destOrd="0" parTransId="{BCBD55C5-C284-41B7-A488-6F9091DD12F3}" sibTransId="{85D8BDD4-61A5-4DC8-84D5-1CF1479C6B34}"/>
    <dgm:cxn modelId="{09FECE55-AEB6-4742-9060-0DE4F26F9643}" type="presOf" srcId="{FF3578AB-ABE9-4441-85B7-01B9D41A9B0C}" destId="{86494914-D8D2-42F1-83F4-FF62235FF5F9}" srcOrd="1" destOrd="6" presId="urn:microsoft.com/office/officeart/2005/8/layout/cycle4"/>
    <dgm:cxn modelId="{71DAE256-F032-4D4F-A5A7-F6FE8CEE703B}" type="presOf" srcId="{A11BE416-D61F-4B4F-BBF3-6570E70E4B2F}" destId="{352FC1BD-7CF0-4DA7-B11B-8E46C33C1CF6}" srcOrd="1" destOrd="8" presId="urn:microsoft.com/office/officeart/2005/8/layout/cycle4"/>
    <dgm:cxn modelId="{4A533057-7D5A-4C1E-967E-D6D797D199D7}" srcId="{3E37CF50-5A24-412B-BE65-A32E27937AAC}" destId="{1D1E4CE6-5D64-44A1-91C3-61747834A651}" srcOrd="0" destOrd="0" parTransId="{86F23B2D-8B23-4A78-9AFD-6007903E03EB}" sibTransId="{BCCF55A6-D64F-45EE-B375-8A7F28F41C18}"/>
    <dgm:cxn modelId="{07C56157-A187-4303-9ABD-38D165BB6C67}" srcId="{3E2CD96D-050D-4C9C-A970-D6B946517F2A}" destId="{A9CED574-A388-40D3-934C-03959A86680B}" srcOrd="2" destOrd="0" parTransId="{BD28D428-EDB4-438D-874D-B2249E2FBAF9}" sibTransId="{BEB4FCE3-F966-4F4D-95D5-674678FE567E}"/>
    <dgm:cxn modelId="{0C034A77-86D0-4584-9307-CA4CE23F83F5}" type="presOf" srcId="{3E37CF50-5A24-412B-BE65-A32E27937AAC}" destId="{222909D4-5273-4536-859D-779B7D496B45}" srcOrd="0" destOrd="0" presId="urn:microsoft.com/office/officeart/2005/8/layout/cycle4"/>
    <dgm:cxn modelId="{7D2BF377-3540-4763-B0E0-4AFD8891AB0D}" srcId="{C50B9B7B-8D40-4EE5-B892-285E09C90C87}" destId="{80F58747-160A-4038-BC61-1B399168D6AD}" srcOrd="4" destOrd="0" parTransId="{D1616E16-C61C-48C2-9D08-9C26C99507EC}" sibTransId="{362E8245-F525-4B19-80C3-9AB38D27AC8B}"/>
    <dgm:cxn modelId="{882AEB58-A979-4608-B73C-5A02C992B3E5}" type="presOf" srcId="{F43F1A04-30EF-43BE-802A-6BEBB5525F09}" destId="{D5B4F691-F87D-4A1B-9E29-E783B341D7FC}" srcOrd="0" destOrd="7" presId="urn:microsoft.com/office/officeart/2005/8/layout/cycle4"/>
    <dgm:cxn modelId="{2AD1237B-4E60-4193-8C27-2153FED24ABF}" srcId="{2931B8B4-34F7-4D25-ADB3-17C711DC7C31}" destId="{ED0E4E33-6588-4689-8F2B-4717AE09407C}" srcOrd="3" destOrd="0" parTransId="{E3D3BB7F-8B49-47EB-9539-3D652CF0EF75}" sibTransId="{E0409A41-8918-4276-9ED9-E2D834093C6E}"/>
    <dgm:cxn modelId="{BED7407C-9486-4847-86B8-26E2A12EDB66}" type="presOf" srcId="{53FBAB5C-175B-4C08-BF49-292732DB17FE}" destId="{B8023936-2EBB-4A89-A709-FBBBC00F5195}" srcOrd="0" destOrd="3" presId="urn:microsoft.com/office/officeart/2005/8/layout/cycle4"/>
    <dgm:cxn modelId="{8693957C-FD9C-46CB-8651-6FEBC8CACBAF}" srcId="{3E37CF50-5A24-412B-BE65-A32E27937AAC}" destId="{7B87CEB9-970C-46C1-B8D6-F733F259CF43}" srcOrd="7" destOrd="0" parTransId="{A617949D-2CF9-490F-87AA-BA9A6E40463E}" sibTransId="{310E6FD9-DD25-452C-A2EF-0471C16AF757}"/>
    <dgm:cxn modelId="{58051681-A80D-4D9C-9472-9B4F050A3929}" srcId="{C50B9B7B-8D40-4EE5-B892-285E09C90C87}" destId="{34E760CA-9D69-452B-830C-65A12B31996F}" srcOrd="3" destOrd="0" parTransId="{EF5E0729-7776-429E-998A-86216E9D2DF6}" sibTransId="{7CE6F5CA-9B8E-4392-A72D-810944E63B06}"/>
    <dgm:cxn modelId="{CEA95681-8846-4A4D-9933-25F8E1DC227B}" srcId="{2931B8B4-34F7-4D25-ADB3-17C711DC7C31}" destId="{44717ED9-984D-4847-B302-7437369A9ABF}" srcOrd="2" destOrd="0" parTransId="{5B6B4F3F-265C-4C7D-B779-D0A2A144805E}" sibTransId="{EBEFECAA-6F78-4176-B34D-C61F420A0E9C}"/>
    <dgm:cxn modelId="{C7411A83-1729-47D0-9140-63EA62D3E0F8}" type="presOf" srcId="{B63B24D6-5A70-44BE-AD0F-707C986EF826}" destId="{D5B3EBDA-EDBF-486D-AD23-664BF4F34328}" srcOrd="1" destOrd="0" presId="urn:microsoft.com/office/officeart/2005/8/layout/cycle4"/>
    <dgm:cxn modelId="{0063F386-030D-46F9-8CC5-3A94BCCD33BE}" type="presOf" srcId="{923D6A4E-3F1B-4EE6-952D-99FF74F32E72}" destId="{D5B4F691-F87D-4A1B-9E29-E783B341D7FC}" srcOrd="0" destOrd="6" presId="urn:microsoft.com/office/officeart/2005/8/layout/cycle4"/>
    <dgm:cxn modelId="{98933D87-C2BA-49C1-8767-6C7A47793B79}" type="presOf" srcId="{4B17C02D-2820-4B8B-8A71-8ABF84F3EFA4}" destId="{352FC1BD-7CF0-4DA7-B11B-8E46C33C1CF6}" srcOrd="1" destOrd="9" presId="urn:microsoft.com/office/officeart/2005/8/layout/cycle4"/>
    <dgm:cxn modelId="{328E2588-9B41-4ABF-9D04-439B3FD8245D}" type="presOf" srcId="{A9BD863E-6F4E-4024-A595-6753FAF33949}" destId="{D5B3EBDA-EDBF-486D-AD23-664BF4F34328}" srcOrd="1" destOrd="4" presId="urn:microsoft.com/office/officeart/2005/8/layout/cycle4"/>
    <dgm:cxn modelId="{20C25789-76B5-4328-9A46-999F10A264D7}" srcId="{3E2CD96D-050D-4C9C-A970-D6B946517F2A}" destId="{541C475A-C33C-4351-8480-290241D6A853}" srcOrd="1" destOrd="0" parTransId="{73345622-B7BF-43B0-A208-860117ABC6AF}" sibTransId="{128BC584-E8AF-4326-925B-3953BD6131CA}"/>
    <dgm:cxn modelId="{C671048C-5BA3-4D91-AAFC-339FBFBE96E0}" type="presOf" srcId="{9078E787-47CA-4B02-B496-5ED46A30098E}" destId="{A714EBDC-08D8-4A0D-A42A-BD91B1766061}" srcOrd="0" destOrd="6" presId="urn:microsoft.com/office/officeart/2005/8/layout/cycle4"/>
    <dgm:cxn modelId="{EEAD1F8F-158B-45AB-9D92-8FB8C85BC0A3}" type="presOf" srcId="{7BEA2760-E9E8-432B-84A1-86EA315F8A1B}" destId="{352FC1BD-7CF0-4DA7-B11B-8E46C33C1CF6}" srcOrd="1" destOrd="3" presId="urn:microsoft.com/office/officeart/2005/8/layout/cycle4"/>
    <dgm:cxn modelId="{A0752991-A984-4894-AE72-55F286527D54}" type="presOf" srcId="{ED0E4E33-6588-4689-8F2B-4717AE09407C}" destId="{A53682CD-D648-41F3-ABCB-4F47181E5ABA}" srcOrd="0" destOrd="3" presId="urn:microsoft.com/office/officeart/2005/8/layout/cycle4"/>
    <dgm:cxn modelId="{543DBE93-C622-4854-B3FA-987CEB9EAE5D}" type="presOf" srcId="{80F58747-160A-4038-BC61-1B399168D6AD}" destId="{A714EBDC-08D8-4A0D-A42A-BD91B1766061}" srcOrd="0" destOrd="4" presId="urn:microsoft.com/office/officeart/2005/8/layout/cycle4"/>
    <dgm:cxn modelId="{39E45594-7C5C-4EE7-AF6F-81D585C9DD59}" type="presOf" srcId="{9078E787-47CA-4B02-B496-5ED46A30098E}" destId="{D8B9099B-A8C1-4B8E-A047-162DF362F831}" srcOrd="1" destOrd="6" presId="urn:microsoft.com/office/officeart/2005/8/layout/cycle4"/>
    <dgm:cxn modelId="{BF379294-8DB7-4CB9-98DF-23DF21E7B8C5}" type="presOf" srcId="{C50B9B7B-8D40-4EE5-B892-285E09C90C87}" destId="{FC4B206A-3053-4322-91D5-8502D11E6912}" srcOrd="0" destOrd="0" presId="urn:microsoft.com/office/officeart/2005/8/layout/cycle4"/>
    <dgm:cxn modelId="{30B0FD95-4439-485F-9B90-D8B1ADCACF37}" type="presOf" srcId="{3E2CD96D-050D-4C9C-A970-D6B946517F2A}" destId="{34E61515-DBF3-4516-B247-8E1F7FE5070D}" srcOrd="0" destOrd="0" presId="urn:microsoft.com/office/officeart/2005/8/layout/cycle4"/>
    <dgm:cxn modelId="{A590E096-0F16-4C55-B346-7072FF87E846}" srcId="{3E37CF50-5A24-412B-BE65-A32E27937AAC}" destId="{279CD4EE-9EE0-421C-BD9D-1D10C7F02034}" srcOrd="2" destOrd="0" parTransId="{CB82C4CD-CEBA-4B3F-AD85-770CBBDA2E04}" sibTransId="{6080567C-2708-468A-8E19-E815B1643B54}"/>
    <dgm:cxn modelId="{CEA7A598-80B2-4559-9C05-233F5D7800AD}" type="presOf" srcId="{F69F26E5-0A13-45B8-9B5A-E513D3D57AC9}" destId="{D8B9099B-A8C1-4B8E-A047-162DF362F831}" srcOrd="1" destOrd="7" presId="urn:microsoft.com/office/officeart/2005/8/layout/cycle4"/>
    <dgm:cxn modelId="{F77EEC99-71DA-4011-BE80-4E89800E93EB}" type="presOf" srcId="{A11BE416-D61F-4B4F-BBF3-6570E70E4B2F}" destId="{D5B4F691-F87D-4A1B-9E29-E783B341D7FC}" srcOrd="0" destOrd="8" presId="urn:microsoft.com/office/officeart/2005/8/layout/cycle4"/>
    <dgm:cxn modelId="{76D50E9D-E21A-494E-983E-316E859EDE5C}" type="presOf" srcId="{53FBAB5C-175B-4C08-BF49-292732DB17FE}" destId="{86494914-D8D2-42F1-83F4-FF62235FF5F9}" srcOrd="1" destOrd="3" presId="urn:microsoft.com/office/officeart/2005/8/layout/cycle4"/>
    <dgm:cxn modelId="{5C000D9F-EDB6-428D-9CC5-26739B3F2757}" type="presOf" srcId="{23823472-F6D0-4635-88E8-2F3D2D648E27}" destId="{A714EBDC-08D8-4A0D-A42A-BD91B1766061}" srcOrd="0" destOrd="1" presId="urn:microsoft.com/office/officeart/2005/8/layout/cycle4"/>
    <dgm:cxn modelId="{4B930FA0-44EB-4B2C-AE1F-DDACE098D5D2}" srcId="{3E37CF50-5A24-412B-BE65-A32E27937AAC}" destId="{F3E14878-FE83-4283-8E9E-9C96071F8CCE}" srcOrd="8" destOrd="0" parTransId="{79B4B735-5AD6-427D-B099-BD4E3212ACC8}" sibTransId="{AB57EB90-1630-404D-B7CC-FC379094740C}"/>
    <dgm:cxn modelId="{261334A1-A6FA-4D07-991D-69E001B60E67}" srcId="{C50B9B7B-8D40-4EE5-B892-285E09C90C87}" destId="{B69CB0D9-74FF-4954-A4C1-D96C0E093C64}" srcOrd="2" destOrd="0" parTransId="{3F7F82E3-A114-421A-875D-04CA5A658FC7}" sibTransId="{8256AF0B-950E-4F67-BC04-3D0770E18AC6}"/>
    <dgm:cxn modelId="{769F6AA3-2472-42B7-98F5-A96B2E7CB2BB}" type="presOf" srcId="{7BEA2760-E9E8-432B-84A1-86EA315F8A1B}" destId="{D5B4F691-F87D-4A1B-9E29-E783B341D7FC}" srcOrd="0" destOrd="3" presId="urn:microsoft.com/office/officeart/2005/8/layout/cycle4"/>
    <dgm:cxn modelId="{ADEF85A5-19D8-439A-AFFB-0CE75BACE7AB}" type="presOf" srcId="{80F58747-160A-4038-BC61-1B399168D6AD}" destId="{D8B9099B-A8C1-4B8E-A047-162DF362F831}" srcOrd="1" destOrd="4" presId="urn:microsoft.com/office/officeart/2005/8/layout/cycle4"/>
    <dgm:cxn modelId="{7C35B6A6-73A9-4F23-88A1-260C292AF23B}" type="presOf" srcId="{80C4C0ED-F773-4B9B-8EEE-F2133E3051ED}" destId="{A53682CD-D648-41F3-ABCB-4F47181E5ABA}" srcOrd="0" destOrd="6" presId="urn:microsoft.com/office/officeart/2005/8/layout/cycle4"/>
    <dgm:cxn modelId="{11DCC9A9-C109-4297-BE77-F03BF1D5830A}" srcId="{3E37CF50-5A24-412B-BE65-A32E27937AAC}" destId="{30184027-9C1B-43B9-A964-D4B0A01B4303}" srcOrd="4" destOrd="0" parTransId="{E67D8CD9-BA84-46C5-8814-473429E76A57}" sibTransId="{4548C3E8-E72B-48A1-9F1A-0B164E4BF232}"/>
    <dgm:cxn modelId="{CBD14EAB-645E-4AE2-B56A-E0D3B866CB44}" type="presOf" srcId="{44717ED9-984D-4847-B302-7437369A9ABF}" destId="{A53682CD-D648-41F3-ABCB-4F47181E5ABA}" srcOrd="0" destOrd="2" presId="urn:microsoft.com/office/officeart/2005/8/layout/cycle4"/>
    <dgm:cxn modelId="{68DA6BAD-185A-4D12-B476-6950ECBCE0F2}" type="presOf" srcId="{34E760CA-9D69-452B-830C-65A12B31996F}" destId="{D8B9099B-A8C1-4B8E-A047-162DF362F831}" srcOrd="1" destOrd="3" presId="urn:microsoft.com/office/officeart/2005/8/layout/cycle4"/>
    <dgm:cxn modelId="{BE02DFB1-D0FA-41BE-BE58-170465A387B6}" type="presOf" srcId="{34E760CA-9D69-452B-830C-65A12B31996F}" destId="{A714EBDC-08D8-4A0D-A42A-BD91B1766061}" srcOrd="0" destOrd="3" presId="urn:microsoft.com/office/officeart/2005/8/layout/cycle4"/>
    <dgm:cxn modelId="{1CFDE8B3-A7D6-4306-9E6B-CE9A5CEAD6A1}" type="presOf" srcId="{7B87CEB9-970C-46C1-B8D6-F733F259CF43}" destId="{86494914-D8D2-42F1-83F4-FF62235FF5F9}" srcOrd="1" destOrd="7" presId="urn:microsoft.com/office/officeart/2005/8/layout/cycle4"/>
    <dgm:cxn modelId="{E05EA8B5-C289-4BB2-A96A-55A199DCDB91}" srcId="{2931B8B4-34F7-4D25-ADB3-17C711DC7C31}" destId="{80C4C0ED-F773-4B9B-8EEE-F2133E3051ED}" srcOrd="6" destOrd="0" parTransId="{03C2CD81-8B58-4C10-B0F0-019D3CD2B556}" sibTransId="{342B60E5-2261-4941-AEB6-09CD06C3E071}"/>
    <dgm:cxn modelId="{70A1F8B7-F75B-4172-8D4B-8C8C1CC0923F}" type="presOf" srcId="{B69CB0D9-74FF-4954-A4C1-D96C0E093C64}" destId="{D8B9099B-A8C1-4B8E-A047-162DF362F831}" srcOrd="1" destOrd="2" presId="urn:microsoft.com/office/officeart/2005/8/layout/cycle4"/>
    <dgm:cxn modelId="{34D755B8-97C9-4F2C-BB72-8A9C4631FC66}" srcId="{3E2CD96D-050D-4C9C-A970-D6B946517F2A}" destId="{13020AB2-B6D7-42AA-B734-A298694AA5D0}" srcOrd="5" destOrd="0" parTransId="{D717D497-A5FA-4D52-BEAA-A6C6C6E0078B}" sibTransId="{F23BF8D8-9417-4448-8906-6F3D713DE33D}"/>
    <dgm:cxn modelId="{B47C6CBF-6F79-4A35-9097-EC7E7B6B7C67}" srcId="{2931B8B4-34F7-4D25-ADB3-17C711DC7C31}" destId="{A9BD863E-6F4E-4024-A595-6753FAF33949}" srcOrd="4" destOrd="0" parTransId="{98402370-8B4A-4944-95FA-0B7157364DB8}" sibTransId="{6110823B-05B5-4755-8E88-34C6AB078B5F}"/>
    <dgm:cxn modelId="{500AE0C2-041D-4AEF-85A2-2F560E32103D}" type="presOf" srcId="{32E40D13-2014-4FEB-89B0-5E90CFB51F43}" destId="{B8023936-2EBB-4A89-A709-FBBBC00F5195}" srcOrd="0" destOrd="5" presId="urn:microsoft.com/office/officeart/2005/8/layout/cycle4"/>
    <dgm:cxn modelId="{D7DC35C8-E3B8-4418-BD12-628F57627714}" type="presOf" srcId="{44717ED9-984D-4847-B302-7437369A9ABF}" destId="{D5B3EBDA-EDBF-486D-AD23-664BF4F34328}" srcOrd="1" destOrd="2" presId="urn:microsoft.com/office/officeart/2005/8/layout/cycle4"/>
    <dgm:cxn modelId="{974FB1CC-57B3-404A-9BAE-9556E0A66CA2}" srcId="{3E2CD96D-050D-4C9C-A970-D6B946517F2A}" destId="{F43F1A04-30EF-43BE-802A-6BEBB5525F09}" srcOrd="7" destOrd="0" parTransId="{19C4EC77-DD4F-4062-BAC4-F89CD4214FE4}" sibTransId="{1CF605BC-B9B5-4C7B-81E8-365F993F9E45}"/>
    <dgm:cxn modelId="{19C153CE-D042-4FBC-BE7F-7E1CA48F9322}" srcId="{3E37CF50-5A24-412B-BE65-A32E27937AAC}" destId="{32E40D13-2014-4FEB-89B0-5E90CFB51F43}" srcOrd="5" destOrd="0" parTransId="{86C7708D-0BDC-45A0-BCA7-3C7CFC34F5F9}" sibTransId="{C238DC54-FF6A-47FE-B78E-0F864E8E8BDC}"/>
    <dgm:cxn modelId="{F464D5CF-1388-48D0-BA7F-8506A97D75A7}" type="presOf" srcId="{2527FF9C-52F4-4878-AEF3-8CAED4CECB40}" destId="{A53682CD-D648-41F3-ABCB-4F47181E5ABA}" srcOrd="0" destOrd="7" presId="urn:microsoft.com/office/officeart/2005/8/layout/cycle4"/>
    <dgm:cxn modelId="{D67442D0-41E1-4A21-8FC3-DBF127DB1C14}" type="presOf" srcId="{71C138E4-05A8-478E-BB55-C4693E67A2A8}" destId="{3FFC0C3F-AE8F-48B9-97F4-C8F7887ADD1B}" srcOrd="0" destOrd="0" presId="urn:microsoft.com/office/officeart/2005/8/layout/cycle4"/>
    <dgm:cxn modelId="{DFE144D2-8BBA-41B0-A382-66E3ECC3FD8C}" srcId="{71C138E4-05A8-478E-BB55-C4693E67A2A8}" destId="{2931B8B4-34F7-4D25-ADB3-17C711DC7C31}" srcOrd="1" destOrd="0" parTransId="{9CF8ACBC-3584-43E4-8ECD-357E1EE1834C}" sibTransId="{D4ADA0CE-01ED-47AE-97E2-86384B0ADAE8}"/>
    <dgm:cxn modelId="{64DFF3D3-7033-45E9-A18E-3AA302EA89D3}" type="presOf" srcId="{B3357064-A82B-44E7-8252-2F1CB7044608}" destId="{352FC1BD-7CF0-4DA7-B11B-8E46C33C1CF6}" srcOrd="1" destOrd="4" presId="urn:microsoft.com/office/officeart/2005/8/layout/cycle4"/>
    <dgm:cxn modelId="{3D804FD6-E634-4FB9-92E6-113F4A8271F9}" type="presOf" srcId="{541C475A-C33C-4351-8480-290241D6A853}" destId="{D5B4F691-F87D-4A1B-9E29-E783B341D7FC}" srcOrd="0" destOrd="1" presId="urn:microsoft.com/office/officeart/2005/8/layout/cycle4"/>
    <dgm:cxn modelId="{3899D7D6-C0A6-4D5F-A3A0-9228508678C0}" srcId="{71C138E4-05A8-478E-BB55-C4693E67A2A8}" destId="{C50B9B7B-8D40-4EE5-B892-285E09C90C87}" srcOrd="0" destOrd="0" parTransId="{548789DF-2811-4FF4-8855-BC13559AB566}" sibTransId="{DE544459-6419-4DC1-B04B-52ECA46E1021}"/>
    <dgm:cxn modelId="{AF85E0D6-ABE6-4D26-B0B2-A7CB05ECDDE6}" type="presOf" srcId="{A9CED574-A388-40D3-934C-03959A86680B}" destId="{D5B4F691-F87D-4A1B-9E29-E783B341D7FC}" srcOrd="0" destOrd="2" presId="urn:microsoft.com/office/officeart/2005/8/layout/cycle4"/>
    <dgm:cxn modelId="{EA5488D9-96AA-4757-B1FC-26B6B09C434F}" type="presOf" srcId="{99B390B4-7DF2-4E94-B240-06ED1367D422}" destId="{86494914-D8D2-42F1-83F4-FF62235FF5F9}" srcOrd="1" destOrd="1" presId="urn:microsoft.com/office/officeart/2005/8/layout/cycle4"/>
    <dgm:cxn modelId="{123D89D9-A471-4457-9B1E-87BEB0DF29DD}" srcId="{3E2CD96D-050D-4C9C-A970-D6B946517F2A}" destId="{94BCF428-D22A-4E5F-A94B-3256CCA2BEAF}" srcOrd="0" destOrd="0" parTransId="{9603B37E-46A6-4173-BF98-4D224F576EDA}" sibTransId="{7BE9E49C-14D8-4706-AB52-2D92F7614FE3}"/>
    <dgm:cxn modelId="{591BFBDC-7E42-47B8-84BC-B474617A191A}" srcId="{3E37CF50-5A24-412B-BE65-A32E27937AAC}" destId="{99B390B4-7DF2-4E94-B240-06ED1367D422}" srcOrd="1" destOrd="0" parTransId="{071CBBE6-5FFA-4752-AC4B-71E79B5F575C}" sibTransId="{3398B4EA-C2B7-41DE-8FCB-50A81CFCBD7D}"/>
    <dgm:cxn modelId="{9DB400DD-E8A3-4F33-A221-83647C14AB30}" type="presOf" srcId="{94BCF428-D22A-4E5F-A94B-3256CCA2BEAF}" destId="{D5B4F691-F87D-4A1B-9E29-E783B341D7FC}" srcOrd="0" destOrd="0" presId="urn:microsoft.com/office/officeart/2005/8/layout/cycle4"/>
    <dgm:cxn modelId="{F253EFDD-B8B9-4ABC-B4BF-EC601D4A0D2B}" type="presOf" srcId="{ED0E4E33-6588-4689-8F2B-4717AE09407C}" destId="{D5B3EBDA-EDBF-486D-AD23-664BF4F34328}" srcOrd="1" destOrd="3" presId="urn:microsoft.com/office/officeart/2005/8/layout/cycle4"/>
    <dgm:cxn modelId="{7DF7B3E3-349B-4C9C-975B-0E4FE2D2518A}" srcId="{2931B8B4-34F7-4D25-ADB3-17C711DC7C31}" destId="{3FFC1EE2-ACE1-44C1-B249-3D7656F1D22E}" srcOrd="1" destOrd="0" parTransId="{DD9EF3C5-5D1B-4CB6-BF90-8C989104F8A5}" sibTransId="{A94626B8-B05E-414F-A6F6-0CC9163CB93F}"/>
    <dgm:cxn modelId="{226226E5-B029-4006-9D2D-362D978941DC}" type="presOf" srcId="{30184027-9C1B-43B9-A964-D4B0A01B4303}" destId="{B8023936-2EBB-4A89-A709-FBBBC00F5195}" srcOrd="0" destOrd="4" presId="urn:microsoft.com/office/officeart/2005/8/layout/cycle4"/>
    <dgm:cxn modelId="{3D9C5CEB-5C07-4996-999F-1826558D4F34}" srcId="{3E37CF50-5A24-412B-BE65-A32E27937AAC}" destId="{53FBAB5C-175B-4C08-BF49-292732DB17FE}" srcOrd="3" destOrd="0" parTransId="{8FBDA432-6A38-4B97-8721-9496BBB1E465}" sibTransId="{B7C30A37-6842-45B8-B666-7F32DF2E1308}"/>
    <dgm:cxn modelId="{E380C0EC-FC5E-42C8-9BE0-6EF52B72082F}" type="presOf" srcId="{B63B24D6-5A70-44BE-AD0F-707C986EF826}" destId="{A53682CD-D648-41F3-ABCB-4F47181E5ABA}" srcOrd="0" destOrd="0" presId="urn:microsoft.com/office/officeart/2005/8/layout/cycle4"/>
    <dgm:cxn modelId="{1C119CEE-3F0E-436A-A857-D09BE4F27475}" type="presOf" srcId="{3FFC1EE2-ACE1-44C1-B249-3D7656F1D22E}" destId="{D5B3EBDA-EDBF-486D-AD23-664BF4F34328}" srcOrd="1" destOrd="1" presId="urn:microsoft.com/office/officeart/2005/8/layout/cycle4"/>
    <dgm:cxn modelId="{A5C810F1-494D-4407-AF1D-C7E17AF462FC}" type="presOf" srcId="{279CD4EE-9EE0-421C-BD9D-1D10C7F02034}" destId="{86494914-D8D2-42F1-83F4-FF62235FF5F9}" srcOrd="1" destOrd="2" presId="urn:microsoft.com/office/officeart/2005/8/layout/cycle4"/>
    <dgm:cxn modelId="{1FA3DDF2-7FBE-4C6F-9541-BD7F82DF2F72}" type="presOf" srcId="{4B17C02D-2820-4B8B-8A71-8ABF84F3EFA4}" destId="{D5B4F691-F87D-4A1B-9E29-E783B341D7FC}" srcOrd="0" destOrd="9" presId="urn:microsoft.com/office/officeart/2005/8/layout/cycle4"/>
    <dgm:cxn modelId="{AB71BBF3-BA8D-4F19-BD68-D821F36FCB04}" type="presOf" srcId="{F69F26E5-0A13-45B8-9B5A-E513D3D57AC9}" destId="{A714EBDC-08D8-4A0D-A42A-BD91B1766061}" srcOrd="0" destOrd="7" presId="urn:microsoft.com/office/officeart/2005/8/layout/cycle4"/>
    <dgm:cxn modelId="{B4421EF6-F47F-4FC9-8691-4A116F65A492}" srcId="{2931B8B4-34F7-4D25-ADB3-17C711DC7C31}" destId="{2527FF9C-52F4-4878-AEF3-8CAED4CECB40}" srcOrd="7" destOrd="0" parTransId="{05A3B5C7-3BD2-4B3A-8CC0-50D170A67445}" sibTransId="{656B6A24-69FD-4CC5-B6AB-E42D70B916D7}"/>
    <dgm:cxn modelId="{8BA451FD-7517-4986-B514-FA681363BFAA}" type="presOf" srcId="{A9CED574-A388-40D3-934C-03959A86680B}" destId="{352FC1BD-7CF0-4DA7-B11B-8E46C33C1CF6}" srcOrd="1" destOrd="2" presId="urn:microsoft.com/office/officeart/2005/8/layout/cycle4"/>
    <dgm:cxn modelId="{E5D6F2FF-438D-4872-9CC4-0EDCFF769312}" type="presOf" srcId="{80C4C0ED-F773-4B9B-8EEE-F2133E3051ED}" destId="{D5B3EBDA-EDBF-486D-AD23-664BF4F34328}" srcOrd="1" destOrd="6" presId="urn:microsoft.com/office/officeart/2005/8/layout/cycle4"/>
    <dgm:cxn modelId="{02F6BFD5-F24C-4783-ABB2-2C3A5547B80E}" type="presParOf" srcId="{3FFC0C3F-AE8F-48B9-97F4-C8F7887ADD1B}" destId="{41FE5B77-0BD2-49AC-918B-AFE5D505D3DF}" srcOrd="0" destOrd="0" presId="urn:microsoft.com/office/officeart/2005/8/layout/cycle4"/>
    <dgm:cxn modelId="{650D977B-590D-47D6-A9C5-54258B6C4004}" type="presParOf" srcId="{41FE5B77-0BD2-49AC-918B-AFE5D505D3DF}" destId="{74E2EE76-EF52-4A60-B0CA-6BDCBE14569C}" srcOrd="0" destOrd="0" presId="urn:microsoft.com/office/officeart/2005/8/layout/cycle4"/>
    <dgm:cxn modelId="{C28DE2C9-F772-47B2-B248-F3A252E5E282}" type="presParOf" srcId="{74E2EE76-EF52-4A60-B0CA-6BDCBE14569C}" destId="{A714EBDC-08D8-4A0D-A42A-BD91B1766061}" srcOrd="0" destOrd="0" presId="urn:microsoft.com/office/officeart/2005/8/layout/cycle4"/>
    <dgm:cxn modelId="{98C639BC-49BC-4BFB-97DB-ABF5DBF93E1F}" type="presParOf" srcId="{74E2EE76-EF52-4A60-B0CA-6BDCBE14569C}" destId="{D8B9099B-A8C1-4B8E-A047-162DF362F831}" srcOrd="1" destOrd="0" presId="urn:microsoft.com/office/officeart/2005/8/layout/cycle4"/>
    <dgm:cxn modelId="{3BC9DA9B-6404-4937-800D-EA9AA9DC0D31}" type="presParOf" srcId="{41FE5B77-0BD2-49AC-918B-AFE5D505D3DF}" destId="{C56063A2-D155-45CE-B8B3-009F9917E1A0}" srcOrd="1" destOrd="0" presId="urn:microsoft.com/office/officeart/2005/8/layout/cycle4"/>
    <dgm:cxn modelId="{2415A733-B2FE-41F8-A5F7-702CD64376E2}" type="presParOf" srcId="{C56063A2-D155-45CE-B8B3-009F9917E1A0}" destId="{A53682CD-D648-41F3-ABCB-4F47181E5ABA}" srcOrd="0" destOrd="0" presId="urn:microsoft.com/office/officeart/2005/8/layout/cycle4"/>
    <dgm:cxn modelId="{FD3A5920-3404-43E0-8BA7-B706B8F41582}" type="presParOf" srcId="{C56063A2-D155-45CE-B8B3-009F9917E1A0}" destId="{D5B3EBDA-EDBF-486D-AD23-664BF4F34328}" srcOrd="1" destOrd="0" presId="urn:microsoft.com/office/officeart/2005/8/layout/cycle4"/>
    <dgm:cxn modelId="{FB4F04CF-B64D-4DC7-9B9F-4686EC61E675}" type="presParOf" srcId="{41FE5B77-0BD2-49AC-918B-AFE5D505D3DF}" destId="{4A1FF238-57CD-4ACB-8396-389C15FE45A1}" srcOrd="2" destOrd="0" presId="urn:microsoft.com/office/officeart/2005/8/layout/cycle4"/>
    <dgm:cxn modelId="{29CD0078-1C9E-41C9-AF8D-E81974A69B57}" type="presParOf" srcId="{4A1FF238-57CD-4ACB-8396-389C15FE45A1}" destId="{D5B4F691-F87D-4A1B-9E29-E783B341D7FC}" srcOrd="0" destOrd="0" presId="urn:microsoft.com/office/officeart/2005/8/layout/cycle4"/>
    <dgm:cxn modelId="{58A17AD4-5CE3-432E-BF74-94C22EB6BE49}" type="presParOf" srcId="{4A1FF238-57CD-4ACB-8396-389C15FE45A1}" destId="{352FC1BD-7CF0-4DA7-B11B-8E46C33C1CF6}" srcOrd="1" destOrd="0" presId="urn:microsoft.com/office/officeart/2005/8/layout/cycle4"/>
    <dgm:cxn modelId="{773B73BA-A82A-4C91-81D0-4788F39A450D}" type="presParOf" srcId="{41FE5B77-0BD2-49AC-918B-AFE5D505D3DF}" destId="{BAC33B9C-2284-4598-AC2A-1F5642BAD01F}" srcOrd="3" destOrd="0" presId="urn:microsoft.com/office/officeart/2005/8/layout/cycle4"/>
    <dgm:cxn modelId="{4632289B-D83F-4A01-8125-7681B6B4742B}" type="presParOf" srcId="{BAC33B9C-2284-4598-AC2A-1F5642BAD01F}" destId="{B8023936-2EBB-4A89-A709-FBBBC00F5195}" srcOrd="0" destOrd="0" presId="urn:microsoft.com/office/officeart/2005/8/layout/cycle4"/>
    <dgm:cxn modelId="{E9FB32CE-E542-4B43-AB3D-130010067770}" type="presParOf" srcId="{BAC33B9C-2284-4598-AC2A-1F5642BAD01F}" destId="{86494914-D8D2-42F1-83F4-FF62235FF5F9}" srcOrd="1" destOrd="0" presId="urn:microsoft.com/office/officeart/2005/8/layout/cycle4"/>
    <dgm:cxn modelId="{A59ECF8C-8CAC-4EB0-9D06-1311AB938824}" type="presParOf" srcId="{41FE5B77-0BD2-49AC-918B-AFE5D505D3DF}" destId="{CA3FE608-FBB4-4968-A0E0-38FFC18F63B0}" srcOrd="4" destOrd="0" presId="urn:microsoft.com/office/officeart/2005/8/layout/cycle4"/>
    <dgm:cxn modelId="{2C7AD781-57D0-4055-A6E8-CCD64AABE056}" type="presParOf" srcId="{3FFC0C3F-AE8F-48B9-97F4-C8F7887ADD1B}" destId="{68F14755-5A70-4DF7-9110-9B8538CECF43}" srcOrd="1" destOrd="0" presId="urn:microsoft.com/office/officeart/2005/8/layout/cycle4"/>
    <dgm:cxn modelId="{CD1073D5-C8A4-4066-94E1-8BC12D9B1465}" type="presParOf" srcId="{68F14755-5A70-4DF7-9110-9B8538CECF43}" destId="{FC4B206A-3053-4322-91D5-8502D11E6912}" srcOrd="0" destOrd="0" presId="urn:microsoft.com/office/officeart/2005/8/layout/cycle4"/>
    <dgm:cxn modelId="{C26C0A88-EAC1-4E03-9DBC-E68A9DD732EC}" type="presParOf" srcId="{68F14755-5A70-4DF7-9110-9B8538CECF43}" destId="{18E315C5-F4F4-4086-8211-2CDE13CDD344}" srcOrd="1" destOrd="0" presId="urn:microsoft.com/office/officeart/2005/8/layout/cycle4"/>
    <dgm:cxn modelId="{E03D6628-04B8-40DE-B0B0-B26D1B27E188}" type="presParOf" srcId="{68F14755-5A70-4DF7-9110-9B8538CECF43}" destId="{34E61515-DBF3-4516-B247-8E1F7FE5070D}" srcOrd="2" destOrd="0" presId="urn:microsoft.com/office/officeart/2005/8/layout/cycle4"/>
    <dgm:cxn modelId="{ECF2FC40-B17F-46AD-97EB-D8AD7BB55385}" type="presParOf" srcId="{68F14755-5A70-4DF7-9110-9B8538CECF43}" destId="{222909D4-5273-4536-859D-779B7D496B45}" srcOrd="3" destOrd="0" presId="urn:microsoft.com/office/officeart/2005/8/layout/cycle4"/>
    <dgm:cxn modelId="{008BFBF3-A24B-49CA-B098-1BDDA45ACA14}" type="presParOf" srcId="{68F14755-5A70-4DF7-9110-9B8538CECF43}" destId="{D1A93134-EF8F-42C6-9EED-358343AD769F}" srcOrd="4" destOrd="0" presId="urn:microsoft.com/office/officeart/2005/8/layout/cycle4"/>
    <dgm:cxn modelId="{7620635C-CDE5-489E-9100-E6E43ACB4B48}" type="presParOf" srcId="{3FFC0C3F-AE8F-48B9-97F4-C8F7887ADD1B}" destId="{3F75A7FA-0487-4ADD-86B4-F969AF65AE0C}" srcOrd="2" destOrd="0" presId="urn:microsoft.com/office/officeart/2005/8/layout/cycle4"/>
    <dgm:cxn modelId="{6D8BCB53-4FC0-4942-A687-75A107F380E5}" type="presParOf" srcId="{3FFC0C3F-AE8F-48B9-97F4-C8F7887ADD1B}" destId="{090E71D8-35BE-43F9-944B-600B2500687E}"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AFAA1-69B5-4B2A-ACC5-89F8A45DE16A}">
      <dsp:nvSpPr>
        <dsp:cNvPr id="0" name=""/>
        <dsp:cNvSpPr/>
      </dsp:nvSpPr>
      <dsp:spPr>
        <a:xfrm>
          <a:off x="9148637" y="1566662"/>
          <a:ext cx="1681508" cy="1681188"/>
        </a:xfrm>
        <a:prstGeom prst="ellips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320D7-DE14-4129-B3C1-11D12DBF602F}">
      <dsp:nvSpPr>
        <dsp:cNvPr id="0" name=""/>
        <dsp:cNvSpPr/>
      </dsp:nvSpPr>
      <dsp:spPr>
        <a:xfrm>
          <a:off x="9205257" y="1622711"/>
          <a:ext cx="1569336" cy="1569089"/>
        </a:xfrm>
        <a:prstGeom prst="ellipse">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Building the vision and preparing for next steps</a:t>
          </a:r>
        </a:p>
      </dsp:txBody>
      <dsp:txXfrm>
        <a:off x="9429601" y="1846909"/>
        <a:ext cx="1120649" cy="1120694"/>
      </dsp:txXfrm>
    </dsp:sp>
    <dsp:sp modelId="{979A2F75-33D4-48F5-B622-9F3FA649DE39}">
      <dsp:nvSpPr>
        <dsp:cNvPr id="0" name=""/>
        <dsp:cNvSpPr/>
      </dsp:nvSpPr>
      <dsp:spPr>
        <a:xfrm>
          <a:off x="9205257" y="3278825"/>
          <a:ext cx="1569336" cy="92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CA" sz="1100" kern="1200" dirty="0"/>
            <a:t>Solidify long-term vision</a:t>
          </a:r>
          <a:endParaRPr lang="en-US" sz="1100" kern="1200" dirty="0"/>
        </a:p>
        <a:p>
          <a:pPr marL="57150" lvl="1" indent="-57150" algn="l" defTabSz="488950">
            <a:lnSpc>
              <a:spcPct val="90000"/>
            </a:lnSpc>
            <a:spcBef>
              <a:spcPct val="0"/>
            </a:spcBef>
            <a:spcAft>
              <a:spcPct val="15000"/>
            </a:spcAft>
            <a:buChar char="•"/>
          </a:pPr>
          <a:r>
            <a:rPr lang="en-CA" sz="1100" kern="1200" dirty="0"/>
            <a:t>Prepare for implementation phase – another process (applied foresight)</a:t>
          </a:r>
        </a:p>
      </dsp:txBody>
      <dsp:txXfrm>
        <a:off x="9205257" y="3278825"/>
        <a:ext cx="1569336" cy="921571"/>
      </dsp:txXfrm>
    </dsp:sp>
    <dsp:sp modelId="{80AD250E-8299-45E5-AABC-146483E477D2}">
      <dsp:nvSpPr>
        <dsp:cNvPr id="0" name=""/>
        <dsp:cNvSpPr/>
      </dsp:nvSpPr>
      <dsp:spPr>
        <a:xfrm rot="2700000">
          <a:off x="7411695" y="1566473"/>
          <a:ext cx="1681271" cy="1681271"/>
        </a:xfrm>
        <a:prstGeom prst="teardrop">
          <a:avLst>
            <a:gd name="adj" fmla="val 10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78740-E84E-44D1-9381-4E284FCD0650}">
      <dsp:nvSpPr>
        <dsp:cNvPr id="0" name=""/>
        <dsp:cNvSpPr/>
      </dsp:nvSpPr>
      <dsp:spPr>
        <a:xfrm>
          <a:off x="7468197" y="1622711"/>
          <a:ext cx="1569336" cy="1569089"/>
        </a:xfrm>
        <a:prstGeom prst="ellipse">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Preferred Future and Visioning</a:t>
          </a:r>
        </a:p>
      </dsp:txBody>
      <dsp:txXfrm>
        <a:off x="7692541" y="1846909"/>
        <a:ext cx="1120649" cy="1120694"/>
      </dsp:txXfrm>
    </dsp:sp>
    <dsp:sp modelId="{AAC5AA4A-10F7-4DBB-8A29-5694AF6B3FDB}">
      <dsp:nvSpPr>
        <dsp:cNvPr id="0" name=""/>
        <dsp:cNvSpPr/>
      </dsp:nvSpPr>
      <dsp:spPr>
        <a:xfrm>
          <a:off x="7468197" y="3278825"/>
          <a:ext cx="1569336" cy="92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CA" sz="1100" kern="1200" dirty="0"/>
            <a:t>Identifying a preferred future and future states to avoid for HR and work</a:t>
          </a:r>
          <a:endParaRPr lang="en-US" sz="1100" kern="1200" dirty="0"/>
        </a:p>
        <a:p>
          <a:pPr marL="57150" lvl="1" indent="-57150" algn="l" defTabSz="488950">
            <a:lnSpc>
              <a:spcPct val="90000"/>
            </a:lnSpc>
            <a:spcBef>
              <a:spcPct val="0"/>
            </a:spcBef>
            <a:spcAft>
              <a:spcPct val="15000"/>
            </a:spcAft>
            <a:buChar char="•"/>
          </a:pPr>
          <a:r>
            <a:rPr lang="en-CA" sz="1100" kern="1200" dirty="0"/>
            <a:t>SWOT</a:t>
          </a:r>
          <a:endParaRPr lang="en-US" sz="1100" kern="1200" dirty="0"/>
        </a:p>
        <a:p>
          <a:pPr marL="57150" lvl="1" indent="-57150" algn="l" defTabSz="488950">
            <a:lnSpc>
              <a:spcPct val="90000"/>
            </a:lnSpc>
            <a:spcBef>
              <a:spcPct val="0"/>
            </a:spcBef>
            <a:spcAft>
              <a:spcPct val="15000"/>
            </a:spcAft>
            <a:buChar char="•"/>
          </a:pPr>
          <a:r>
            <a:rPr lang="en-CA" sz="1100" kern="1200" dirty="0"/>
            <a:t>Building a vision of the preferred future</a:t>
          </a:r>
          <a:endParaRPr lang="en-US" sz="1100" kern="1200" dirty="0"/>
        </a:p>
      </dsp:txBody>
      <dsp:txXfrm>
        <a:off x="7468197" y="3278825"/>
        <a:ext cx="1569336" cy="921571"/>
      </dsp:txXfrm>
    </dsp:sp>
    <dsp:sp modelId="{9EF44953-D29C-4E60-A083-0A774095780E}">
      <dsp:nvSpPr>
        <dsp:cNvPr id="0" name=""/>
        <dsp:cNvSpPr/>
      </dsp:nvSpPr>
      <dsp:spPr>
        <a:xfrm rot="2700000">
          <a:off x="5674635" y="1566473"/>
          <a:ext cx="1681271" cy="1681271"/>
        </a:xfrm>
        <a:prstGeom prst="teardrop">
          <a:avLst>
            <a:gd name="adj" fmla="val 10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95824-16F6-4D53-8DCA-440D6AE379A6}">
      <dsp:nvSpPr>
        <dsp:cNvPr id="0" name=""/>
        <dsp:cNvSpPr/>
      </dsp:nvSpPr>
      <dsp:spPr>
        <a:xfrm>
          <a:off x="5731137" y="1622711"/>
          <a:ext cx="1569336" cy="1569089"/>
        </a:xfrm>
        <a:prstGeom prst="ellipse">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Scenarios</a:t>
          </a:r>
        </a:p>
      </dsp:txBody>
      <dsp:txXfrm>
        <a:off x="5955480" y="1846909"/>
        <a:ext cx="1120649" cy="1120694"/>
      </dsp:txXfrm>
    </dsp:sp>
    <dsp:sp modelId="{46C39BDA-C81E-4F9C-B2AD-50CF6863FE98}">
      <dsp:nvSpPr>
        <dsp:cNvPr id="0" name=""/>
        <dsp:cNvSpPr/>
      </dsp:nvSpPr>
      <dsp:spPr>
        <a:xfrm>
          <a:off x="5731137" y="3278825"/>
          <a:ext cx="1569336" cy="92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CA" sz="1100" kern="1200" dirty="0"/>
            <a:t>Developing scenarios on plausible futures for HR</a:t>
          </a:r>
          <a:endParaRPr lang="en-US" sz="1100" kern="1200" dirty="0"/>
        </a:p>
      </dsp:txBody>
      <dsp:txXfrm>
        <a:off x="5731137" y="3278825"/>
        <a:ext cx="1569336" cy="921571"/>
      </dsp:txXfrm>
    </dsp:sp>
    <dsp:sp modelId="{4077C3AD-A6EF-4EF0-93B7-555EEFAD0F5C}">
      <dsp:nvSpPr>
        <dsp:cNvPr id="0" name=""/>
        <dsp:cNvSpPr/>
      </dsp:nvSpPr>
      <dsp:spPr>
        <a:xfrm rot="2700000">
          <a:off x="3937575" y="1566473"/>
          <a:ext cx="1681271" cy="1681271"/>
        </a:xfrm>
        <a:prstGeom prst="teardrop">
          <a:avLst>
            <a:gd name="adj" fmla="val 10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D11F37-4B64-4D2D-89B1-DB0265C18880}">
      <dsp:nvSpPr>
        <dsp:cNvPr id="0" name=""/>
        <dsp:cNvSpPr/>
      </dsp:nvSpPr>
      <dsp:spPr>
        <a:xfrm>
          <a:off x="3994077" y="1622711"/>
          <a:ext cx="1569336" cy="1569089"/>
        </a:xfrm>
        <a:prstGeom prst="ellipse">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Change Drivers</a:t>
          </a:r>
        </a:p>
      </dsp:txBody>
      <dsp:txXfrm>
        <a:off x="4217352" y="1846909"/>
        <a:ext cx="1120649" cy="1120694"/>
      </dsp:txXfrm>
    </dsp:sp>
    <dsp:sp modelId="{D87C5448-770F-4464-9815-BF8C482E7913}">
      <dsp:nvSpPr>
        <dsp:cNvPr id="0" name=""/>
        <dsp:cNvSpPr/>
      </dsp:nvSpPr>
      <dsp:spPr>
        <a:xfrm>
          <a:off x="3994077" y="3278825"/>
          <a:ext cx="1569336" cy="92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CA" sz="1100" kern="1200" dirty="0"/>
            <a:t>Identifying, researching, and analysing major change drivers from Economic and HR systems, and COVID19 (ongoing)</a:t>
          </a:r>
        </a:p>
      </dsp:txBody>
      <dsp:txXfrm>
        <a:off x="3994077" y="3278825"/>
        <a:ext cx="1569336" cy="921571"/>
      </dsp:txXfrm>
    </dsp:sp>
    <dsp:sp modelId="{B7781A8E-B939-4E73-88B8-8D3FBAF1861C}">
      <dsp:nvSpPr>
        <dsp:cNvPr id="0" name=""/>
        <dsp:cNvSpPr/>
      </dsp:nvSpPr>
      <dsp:spPr>
        <a:xfrm rot="2700000">
          <a:off x="2200515" y="1566473"/>
          <a:ext cx="1681271" cy="1681271"/>
        </a:xfrm>
        <a:prstGeom prst="teardrop">
          <a:avLst>
            <a:gd name="adj" fmla="val 10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6EB87A-569C-47BE-BB2F-9FCB79BE74FE}">
      <dsp:nvSpPr>
        <dsp:cNvPr id="0" name=""/>
        <dsp:cNvSpPr/>
      </dsp:nvSpPr>
      <dsp:spPr>
        <a:xfrm>
          <a:off x="2257016" y="1622711"/>
          <a:ext cx="1569336" cy="1569089"/>
        </a:xfrm>
        <a:prstGeom prst="ellipse">
          <a:avLst/>
        </a:prstGeom>
        <a:solidFill>
          <a:schemeClr val="lt1">
            <a:alpha val="90000"/>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Scanning &amp; Literature Review</a:t>
          </a:r>
        </a:p>
      </dsp:txBody>
      <dsp:txXfrm>
        <a:off x="2480292" y="1846909"/>
        <a:ext cx="1120649" cy="1120694"/>
      </dsp:txXfrm>
    </dsp:sp>
    <dsp:sp modelId="{A778C83C-D02D-493C-9EA5-88631EBB8497}">
      <dsp:nvSpPr>
        <dsp:cNvPr id="0" name=""/>
        <dsp:cNvSpPr/>
      </dsp:nvSpPr>
      <dsp:spPr>
        <a:xfrm>
          <a:off x="2257016" y="3278825"/>
          <a:ext cx="1569336" cy="92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t>Examination of existing literature: forecasts, major trends, expected futures, foresight, historical analysis</a:t>
          </a:r>
        </a:p>
        <a:p>
          <a:pPr marL="57150" lvl="1" indent="-57150" algn="l" defTabSz="488950">
            <a:lnSpc>
              <a:spcPct val="90000"/>
            </a:lnSpc>
            <a:spcBef>
              <a:spcPct val="0"/>
            </a:spcBef>
            <a:spcAft>
              <a:spcPct val="15000"/>
            </a:spcAft>
            <a:buChar char="•"/>
          </a:pPr>
          <a:r>
            <a:rPr lang="en-US" sz="1100" kern="1200" dirty="0"/>
            <a:t>Scanning for signals of change</a:t>
          </a:r>
        </a:p>
      </dsp:txBody>
      <dsp:txXfrm>
        <a:off x="2257016" y="3278825"/>
        <a:ext cx="1569336" cy="921571"/>
      </dsp:txXfrm>
    </dsp:sp>
    <dsp:sp modelId="{F42CC9A0-9C9B-4C50-B1D8-1DE3AC64752F}">
      <dsp:nvSpPr>
        <dsp:cNvPr id="0" name=""/>
        <dsp:cNvSpPr/>
      </dsp:nvSpPr>
      <dsp:spPr>
        <a:xfrm rot="2700000">
          <a:off x="463455" y="1566473"/>
          <a:ext cx="1681271" cy="1681271"/>
        </a:xfrm>
        <a:prstGeom prst="teardrop">
          <a:avLst>
            <a:gd name="adj" fmla="val 10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70BEC3-7351-459B-8D60-D48E6BE3AA7A}">
      <dsp:nvSpPr>
        <dsp:cNvPr id="0" name=""/>
        <dsp:cNvSpPr/>
      </dsp:nvSpPr>
      <dsp:spPr>
        <a:xfrm>
          <a:off x="518888" y="1622711"/>
          <a:ext cx="1569336" cy="1569089"/>
        </a:xfrm>
        <a:prstGeom prst="ellipse">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Framing</a:t>
          </a:r>
        </a:p>
      </dsp:txBody>
      <dsp:txXfrm>
        <a:off x="743231" y="1846909"/>
        <a:ext cx="1120649" cy="1120694"/>
      </dsp:txXfrm>
    </dsp:sp>
    <dsp:sp modelId="{E1EF0B77-C892-4C59-A20E-2CA57CBF1FD7}">
      <dsp:nvSpPr>
        <dsp:cNvPr id="0" name=""/>
        <dsp:cNvSpPr/>
      </dsp:nvSpPr>
      <dsp:spPr>
        <a:xfrm>
          <a:off x="518888" y="3278825"/>
          <a:ext cx="1569336" cy="92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t>Foresight study: The Future of Work and HR</a:t>
          </a:r>
        </a:p>
        <a:p>
          <a:pPr marL="57150" lvl="1" indent="-57150" algn="l" defTabSz="488950">
            <a:lnSpc>
              <a:spcPct val="90000"/>
            </a:lnSpc>
            <a:spcBef>
              <a:spcPct val="0"/>
            </a:spcBef>
            <a:spcAft>
              <a:spcPct val="15000"/>
            </a:spcAft>
            <a:buChar char="•"/>
          </a:pPr>
          <a:r>
            <a:rPr lang="en-US" sz="1100" kern="1200" dirty="0"/>
            <a:t>White Papers: COVID 19 and a return to work</a:t>
          </a:r>
        </a:p>
      </dsp:txBody>
      <dsp:txXfrm>
        <a:off x="518888" y="3278825"/>
        <a:ext cx="1569336" cy="921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FE13A-0A12-480A-BD11-56970C882759}">
      <dsp:nvSpPr>
        <dsp:cNvPr id="0" name=""/>
        <dsp:cNvSpPr/>
      </dsp:nvSpPr>
      <dsp:spPr>
        <a:xfrm>
          <a:off x="0" y="5563"/>
          <a:ext cx="9968110" cy="43173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Muddling Through</a:t>
          </a:r>
        </a:p>
      </dsp:txBody>
      <dsp:txXfrm>
        <a:off x="21075" y="26638"/>
        <a:ext cx="9925960" cy="389580"/>
      </dsp:txXfrm>
    </dsp:sp>
    <dsp:sp modelId="{8CEFF9F8-012C-483E-BDAA-6E5DA566A03A}">
      <dsp:nvSpPr>
        <dsp:cNvPr id="0" name=""/>
        <dsp:cNvSpPr/>
      </dsp:nvSpPr>
      <dsp:spPr>
        <a:xfrm>
          <a:off x="0" y="437293"/>
          <a:ext cx="9968110"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48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Reacting to and coping with change as it arises without improving things</a:t>
          </a:r>
        </a:p>
        <a:p>
          <a:pPr marL="114300" lvl="1" indent="-114300" algn="l" defTabSz="622300">
            <a:lnSpc>
              <a:spcPct val="90000"/>
            </a:lnSpc>
            <a:spcBef>
              <a:spcPct val="0"/>
            </a:spcBef>
            <a:spcAft>
              <a:spcPct val="20000"/>
            </a:spcAft>
            <a:buChar char="•"/>
          </a:pPr>
          <a:r>
            <a:rPr lang="en-US" sz="1400" kern="1200" dirty="0"/>
            <a:t>Putting out fires</a:t>
          </a:r>
        </a:p>
      </dsp:txBody>
      <dsp:txXfrm>
        <a:off x="0" y="437293"/>
        <a:ext cx="9968110" cy="484380"/>
      </dsp:txXfrm>
    </dsp:sp>
    <dsp:sp modelId="{CEAA9CF1-323A-4566-B3D3-CF134FECF1A9}">
      <dsp:nvSpPr>
        <dsp:cNvPr id="0" name=""/>
        <dsp:cNvSpPr/>
      </dsp:nvSpPr>
      <dsp:spPr>
        <a:xfrm>
          <a:off x="0" y="921673"/>
          <a:ext cx="9968110" cy="43173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Incremental Progress</a:t>
          </a:r>
        </a:p>
      </dsp:txBody>
      <dsp:txXfrm>
        <a:off x="21075" y="942748"/>
        <a:ext cx="9925960" cy="389580"/>
      </dsp:txXfrm>
    </dsp:sp>
    <dsp:sp modelId="{63C469F8-5CA4-4B54-976F-35CC586C38C3}">
      <dsp:nvSpPr>
        <dsp:cNvPr id="0" name=""/>
        <dsp:cNvSpPr/>
      </dsp:nvSpPr>
      <dsp:spPr>
        <a:xfrm>
          <a:off x="0" y="1353403"/>
          <a:ext cx="996811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48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Embracing change</a:t>
          </a:r>
        </a:p>
        <a:p>
          <a:pPr marL="114300" lvl="1" indent="-114300" algn="l" defTabSz="622300">
            <a:lnSpc>
              <a:spcPct val="90000"/>
            </a:lnSpc>
            <a:spcBef>
              <a:spcPct val="0"/>
            </a:spcBef>
            <a:spcAft>
              <a:spcPct val="20000"/>
            </a:spcAft>
            <a:buChar char="•"/>
          </a:pPr>
          <a:r>
            <a:rPr lang="en-US" sz="1400" kern="1200" dirty="0"/>
            <a:t>Things may improve in an incremental fashion</a:t>
          </a:r>
        </a:p>
        <a:p>
          <a:pPr marL="114300" lvl="1" indent="-114300" algn="l" defTabSz="622300">
            <a:lnSpc>
              <a:spcPct val="90000"/>
            </a:lnSpc>
            <a:spcBef>
              <a:spcPct val="0"/>
            </a:spcBef>
            <a:spcAft>
              <a:spcPct val="20000"/>
            </a:spcAft>
            <a:buChar char="•"/>
          </a:pPr>
          <a:r>
            <a:rPr lang="en-US" sz="1400" kern="1200" dirty="0"/>
            <a:t>Could see too much “caution to the wind”</a:t>
          </a:r>
        </a:p>
      </dsp:txBody>
      <dsp:txXfrm>
        <a:off x="0" y="1353403"/>
        <a:ext cx="9968110" cy="726570"/>
      </dsp:txXfrm>
    </dsp:sp>
    <dsp:sp modelId="{F1F99C94-223F-4C09-8B42-DB7A666EEC5C}">
      <dsp:nvSpPr>
        <dsp:cNvPr id="0" name=""/>
        <dsp:cNvSpPr/>
      </dsp:nvSpPr>
      <dsp:spPr>
        <a:xfrm>
          <a:off x="0" y="2079973"/>
          <a:ext cx="9968110" cy="43173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Incremental Decline</a:t>
          </a:r>
        </a:p>
      </dsp:txBody>
      <dsp:txXfrm>
        <a:off x="21075" y="2101048"/>
        <a:ext cx="9925960" cy="389580"/>
      </dsp:txXfrm>
    </dsp:sp>
    <dsp:sp modelId="{9AE4D778-A361-448A-BD73-71412F5870D7}">
      <dsp:nvSpPr>
        <dsp:cNvPr id="0" name=""/>
        <dsp:cNvSpPr/>
      </dsp:nvSpPr>
      <dsp:spPr>
        <a:xfrm>
          <a:off x="0" y="2511703"/>
          <a:ext cx="996811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48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Current systems and arrangements hard to sustain</a:t>
          </a:r>
        </a:p>
        <a:p>
          <a:pPr marL="114300" lvl="1" indent="-114300" algn="l" defTabSz="622300">
            <a:lnSpc>
              <a:spcPct val="90000"/>
            </a:lnSpc>
            <a:spcBef>
              <a:spcPct val="0"/>
            </a:spcBef>
            <a:spcAft>
              <a:spcPct val="20000"/>
            </a:spcAft>
            <a:buChar char="•"/>
          </a:pPr>
          <a:r>
            <a:rPr lang="en-US" sz="1400" kern="1200" dirty="0"/>
            <a:t>Things are getting incrementally worse</a:t>
          </a:r>
        </a:p>
        <a:p>
          <a:pPr marL="114300" lvl="1" indent="-114300" algn="l" defTabSz="622300">
            <a:lnSpc>
              <a:spcPct val="90000"/>
            </a:lnSpc>
            <a:spcBef>
              <a:spcPct val="0"/>
            </a:spcBef>
            <a:spcAft>
              <a:spcPct val="20000"/>
            </a:spcAft>
            <a:buChar char="•"/>
          </a:pPr>
          <a:r>
            <a:rPr lang="en-US" sz="1400" kern="1200" dirty="0"/>
            <a:t>Head in the sand approach + actively resisting change</a:t>
          </a:r>
        </a:p>
      </dsp:txBody>
      <dsp:txXfrm>
        <a:off x="0" y="2511703"/>
        <a:ext cx="9968110" cy="726570"/>
      </dsp:txXfrm>
    </dsp:sp>
    <dsp:sp modelId="{AA6258E0-9951-45CE-9C40-2ABAD5D425B2}">
      <dsp:nvSpPr>
        <dsp:cNvPr id="0" name=""/>
        <dsp:cNvSpPr/>
      </dsp:nvSpPr>
      <dsp:spPr>
        <a:xfrm>
          <a:off x="0" y="3238273"/>
          <a:ext cx="9968110" cy="43173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Transformation</a:t>
          </a:r>
        </a:p>
      </dsp:txBody>
      <dsp:txXfrm>
        <a:off x="21075" y="3259348"/>
        <a:ext cx="9925960" cy="389580"/>
      </dsp:txXfrm>
    </dsp:sp>
    <dsp:sp modelId="{012BA95D-94B2-4E1A-A2DB-DBDC3CD3E35D}">
      <dsp:nvSpPr>
        <dsp:cNvPr id="0" name=""/>
        <dsp:cNvSpPr/>
      </dsp:nvSpPr>
      <dsp:spPr>
        <a:xfrm>
          <a:off x="0" y="3670003"/>
          <a:ext cx="996811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48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solidFill>
                <a:schemeClr val="tx1"/>
              </a:solidFill>
            </a:rPr>
            <a:t>Often a response to an opportunity or crisis</a:t>
          </a:r>
        </a:p>
        <a:p>
          <a:pPr marL="114300" lvl="1" indent="-114300" algn="l" defTabSz="622300">
            <a:lnSpc>
              <a:spcPct val="90000"/>
            </a:lnSpc>
            <a:spcBef>
              <a:spcPct val="0"/>
            </a:spcBef>
            <a:spcAft>
              <a:spcPct val="20000"/>
            </a:spcAft>
            <a:buChar char="•"/>
          </a:pPr>
          <a:r>
            <a:rPr lang="en-US" sz="1400" kern="1200" dirty="0">
              <a:solidFill>
                <a:schemeClr val="tx1"/>
              </a:solidFill>
            </a:rPr>
            <a:t>Significant departure from the present</a:t>
          </a:r>
        </a:p>
        <a:p>
          <a:pPr marL="114300" lvl="1" indent="-114300" algn="l" defTabSz="622300">
            <a:lnSpc>
              <a:spcPct val="90000"/>
            </a:lnSpc>
            <a:spcBef>
              <a:spcPct val="0"/>
            </a:spcBef>
            <a:spcAft>
              <a:spcPct val="20000"/>
            </a:spcAft>
            <a:buChar char="•"/>
          </a:pPr>
          <a:r>
            <a:rPr lang="en-US" sz="1400" kern="1200" dirty="0">
              <a:solidFill>
                <a:schemeClr val="tx1"/>
              </a:solidFill>
            </a:rPr>
            <a:t>Transformative shift based on lessons learned</a:t>
          </a:r>
        </a:p>
      </dsp:txBody>
      <dsp:txXfrm>
        <a:off x="0" y="3670003"/>
        <a:ext cx="9968110" cy="726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4F691-F87D-4A1B-9E29-E783B341D7FC}">
      <dsp:nvSpPr>
        <dsp:cNvPr id="0" name=""/>
        <dsp:cNvSpPr/>
      </dsp:nvSpPr>
      <dsp:spPr>
        <a:xfrm>
          <a:off x="5872761" y="2736748"/>
          <a:ext cx="5744151" cy="2448000"/>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0"/>
              <a:satOff val="0"/>
              <a:lumOff val="0"/>
              <a:alpha val="98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9600" rIns="38100" bIns="38100" numCol="1" spcCol="1270" anchor="b" anchorCtr="0">
          <a:noAutofit/>
        </a:bodyPr>
        <a:lstStyle/>
        <a:p>
          <a:pPr marL="57150" lvl="1" indent="-57150" algn="l" defTabSz="444500">
            <a:lnSpc>
              <a:spcPct val="90000"/>
            </a:lnSpc>
            <a:spcBef>
              <a:spcPct val="0"/>
            </a:spcBef>
            <a:spcAft>
              <a:spcPct val="15000"/>
            </a:spcAft>
            <a:buChar char="•"/>
          </a:pPr>
          <a:r>
            <a:rPr lang="en-CA" sz="1000" b="0" kern="1200" dirty="0"/>
            <a:t>Public service more representative</a:t>
          </a:r>
          <a:endParaRPr lang="en-US" sz="1000" b="0" kern="1200" dirty="0"/>
        </a:p>
        <a:p>
          <a:pPr marL="57150" lvl="1" indent="-57150" algn="l" defTabSz="444500">
            <a:lnSpc>
              <a:spcPct val="90000"/>
            </a:lnSpc>
            <a:spcBef>
              <a:spcPct val="0"/>
            </a:spcBef>
            <a:spcAft>
              <a:spcPct val="15000"/>
            </a:spcAft>
            <a:buChar char="•"/>
          </a:pPr>
          <a:r>
            <a:rPr lang="en-CA" sz="1000" b="0" kern="1200" dirty="0"/>
            <a:t>Inclusion of more languages within PS and services (all indigenous languages in OL, minority languages)</a:t>
          </a:r>
          <a:endParaRPr lang="en-US" sz="1000" b="0" kern="1200" dirty="0"/>
        </a:p>
        <a:p>
          <a:pPr marL="57150" lvl="1" indent="-57150" algn="l" defTabSz="444500">
            <a:lnSpc>
              <a:spcPct val="90000"/>
            </a:lnSpc>
            <a:spcBef>
              <a:spcPct val="0"/>
            </a:spcBef>
            <a:spcAft>
              <a:spcPct val="15000"/>
            </a:spcAft>
            <a:buChar char="•"/>
          </a:pPr>
          <a:r>
            <a:rPr lang="en-CA" sz="1000" b="0" kern="1200" dirty="0"/>
            <a:t>Increased fairness in hiring, promotions, opportunities, and representation at the top</a:t>
          </a:r>
          <a:endParaRPr lang="en-US" sz="1000" b="0" kern="1200" dirty="0"/>
        </a:p>
        <a:p>
          <a:pPr marL="57150" lvl="1" indent="-57150" algn="l" defTabSz="444500">
            <a:lnSpc>
              <a:spcPct val="90000"/>
            </a:lnSpc>
            <a:spcBef>
              <a:spcPct val="0"/>
            </a:spcBef>
            <a:spcAft>
              <a:spcPct val="15000"/>
            </a:spcAft>
            <a:buChar char="•"/>
          </a:pPr>
          <a:r>
            <a:rPr lang="en-CA" sz="1000" b="0" kern="1200" dirty="0"/>
            <a:t>More refined understanding among employees of different backgrounds (cultural, educational, personality based, etc.)</a:t>
          </a:r>
          <a:endParaRPr lang="en-US" sz="1000" b="0" kern="1200" dirty="0"/>
        </a:p>
        <a:p>
          <a:pPr marL="57150" lvl="1" indent="-57150" algn="l" defTabSz="444500">
            <a:lnSpc>
              <a:spcPct val="90000"/>
            </a:lnSpc>
            <a:spcBef>
              <a:spcPct val="0"/>
            </a:spcBef>
            <a:spcAft>
              <a:spcPct val="15000"/>
            </a:spcAft>
            <a:buChar char="•"/>
          </a:pPr>
          <a:r>
            <a:rPr lang="en-CA" sz="1000" b="0" kern="1200" dirty="0"/>
            <a:t>Increased representation within teams, units, working groups </a:t>
          </a:r>
          <a:endParaRPr lang="en-US" sz="1000" b="0" kern="1200" dirty="0"/>
        </a:p>
        <a:p>
          <a:pPr marL="57150" lvl="1" indent="-57150" algn="l" defTabSz="444500">
            <a:lnSpc>
              <a:spcPct val="90000"/>
            </a:lnSpc>
            <a:spcBef>
              <a:spcPct val="0"/>
            </a:spcBef>
            <a:spcAft>
              <a:spcPct val="15000"/>
            </a:spcAft>
            <a:buChar char="•"/>
          </a:pPr>
          <a:r>
            <a:rPr lang="en-US" sz="1000" b="0" kern="1200" dirty="0"/>
            <a:t>Global talent pool –increased inclusion of diverse views, globally and domestically</a:t>
          </a:r>
        </a:p>
        <a:p>
          <a:pPr marL="57150" lvl="1" indent="-57150" algn="l" defTabSz="444500">
            <a:lnSpc>
              <a:spcPct val="90000"/>
            </a:lnSpc>
            <a:spcBef>
              <a:spcPct val="0"/>
            </a:spcBef>
            <a:spcAft>
              <a:spcPct val="15000"/>
            </a:spcAft>
            <a:buChar char="•"/>
          </a:pPr>
          <a:r>
            <a:rPr lang="en-US" sz="1000" b="0" kern="1200" dirty="0"/>
            <a:t>Shift towards global accreditation and recognition of talent and experience</a:t>
          </a:r>
        </a:p>
        <a:p>
          <a:pPr marL="57150" lvl="1" indent="-57150" algn="l" defTabSz="444500">
            <a:lnSpc>
              <a:spcPct val="90000"/>
            </a:lnSpc>
            <a:spcBef>
              <a:spcPct val="0"/>
            </a:spcBef>
            <a:spcAft>
              <a:spcPct val="15000"/>
            </a:spcAft>
            <a:buChar char="•"/>
          </a:pPr>
          <a:endParaRPr lang="en-US" sz="1000" b="0" kern="1200" dirty="0"/>
        </a:p>
        <a:p>
          <a:pPr marL="57150" lvl="1" indent="-57150" algn="l" defTabSz="444500">
            <a:lnSpc>
              <a:spcPct val="90000"/>
            </a:lnSpc>
            <a:spcBef>
              <a:spcPct val="0"/>
            </a:spcBef>
            <a:spcAft>
              <a:spcPct val="15000"/>
            </a:spcAft>
            <a:buChar char="•"/>
          </a:pPr>
          <a:endParaRPr lang="en-US" sz="1000" b="0" kern="1200" dirty="0"/>
        </a:p>
        <a:p>
          <a:pPr marL="57150" lvl="1" indent="-57150" algn="l" defTabSz="444500">
            <a:lnSpc>
              <a:spcPct val="90000"/>
            </a:lnSpc>
            <a:spcBef>
              <a:spcPct val="0"/>
            </a:spcBef>
            <a:spcAft>
              <a:spcPct val="15000"/>
            </a:spcAft>
            <a:buChar char="•"/>
          </a:pPr>
          <a:endParaRPr lang="en-US" sz="1000" b="0" kern="1200" dirty="0"/>
        </a:p>
      </dsp:txBody>
      <dsp:txXfrm>
        <a:off x="7649781" y="3402523"/>
        <a:ext cx="3913355" cy="1728450"/>
      </dsp:txXfrm>
    </dsp:sp>
    <dsp:sp modelId="{B8023936-2EBB-4A89-A709-FBBBC00F5195}">
      <dsp:nvSpPr>
        <dsp:cNvPr id="0" name=""/>
        <dsp:cNvSpPr/>
      </dsp:nvSpPr>
      <dsp:spPr>
        <a:xfrm>
          <a:off x="0" y="2750807"/>
          <a:ext cx="5744151" cy="2451988"/>
        </a:xfrm>
        <a:prstGeom prst="roundRect">
          <a:avLst>
            <a:gd name="adj" fmla="val 10000"/>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b" anchorCtr="0">
          <a:noAutofit/>
        </a:bodyPr>
        <a:lstStyle/>
        <a:p>
          <a:pPr marL="57150" lvl="1" indent="-57150" algn="l" defTabSz="444500">
            <a:lnSpc>
              <a:spcPct val="90000"/>
            </a:lnSpc>
            <a:spcBef>
              <a:spcPct val="0"/>
            </a:spcBef>
            <a:spcAft>
              <a:spcPct val="15000"/>
            </a:spcAft>
            <a:buChar char="•"/>
          </a:pPr>
          <a:r>
            <a:rPr lang="en-CA" sz="1000" b="0" kern="1200" dirty="0">
              <a:solidFill>
                <a:schemeClr val="tx1"/>
              </a:solidFill>
            </a:rPr>
            <a:t>Bespoke, efficient, and agile service delivery to citizens</a:t>
          </a:r>
          <a:endParaRPr lang="en-US" sz="1000" b="0" kern="1200" dirty="0">
            <a:solidFill>
              <a:schemeClr val="tx1"/>
            </a:solidFill>
          </a:endParaRPr>
        </a:p>
        <a:p>
          <a:pPr marL="57150" lvl="1" indent="-57150" algn="l" defTabSz="444500">
            <a:lnSpc>
              <a:spcPct val="90000"/>
            </a:lnSpc>
            <a:spcBef>
              <a:spcPct val="0"/>
            </a:spcBef>
            <a:spcAft>
              <a:spcPct val="15000"/>
            </a:spcAft>
            <a:buChar char="•"/>
          </a:pPr>
          <a:r>
            <a:rPr lang="en-CA" sz="1000" b="0" kern="1200" dirty="0">
              <a:solidFill>
                <a:schemeClr val="tx1"/>
              </a:solidFill>
            </a:rPr>
            <a:t>Using technology to suit individual needs and competencies – no one seize fits all application </a:t>
          </a:r>
          <a:endParaRPr lang="en-US" sz="1000" b="0" kern="1200" dirty="0">
            <a:solidFill>
              <a:schemeClr val="tx1"/>
            </a:solidFill>
          </a:endParaRPr>
        </a:p>
        <a:p>
          <a:pPr marL="57150" lvl="1" indent="-57150" algn="l" defTabSz="444500">
            <a:lnSpc>
              <a:spcPct val="90000"/>
            </a:lnSpc>
            <a:spcBef>
              <a:spcPct val="0"/>
            </a:spcBef>
            <a:spcAft>
              <a:spcPct val="15000"/>
            </a:spcAft>
            <a:buChar char="•"/>
          </a:pPr>
          <a:r>
            <a:rPr lang="en-CA" sz="1000" b="0" kern="1200" dirty="0">
              <a:solidFill>
                <a:schemeClr val="tx1"/>
              </a:solidFill>
            </a:rPr>
            <a:t>Transparent, secure storage and sharing of data – user control and agency</a:t>
          </a:r>
          <a:endParaRPr lang="en-US" sz="1000" b="0" kern="1200" dirty="0">
            <a:solidFill>
              <a:schemeClr val="tx1"/>
            </a:solidFill>
          </a:endParaRPr>
        </a:p>
        <a:p>
          <a:pPr marL="57150" lvl="1" indent="-57150" algn="l" defTabSz="444500">
            <a:lnSpc>
              <a:spcPct val="90000"/>
            </a:lnSpc>
            <a:spcBef>
              <a:spcPct val="0"/>
            </a:spcBef>
            <a:spcAft>
              <a:spcPct val="15000"/>
            </a:spcAft>
            <a:buChar char="•"/>
          </a:pPr>
          <a:r>
            <a:rPr lang="en-CA" sz="1000" b="0" kern="1200" dirty="0">
              <a:solidFill>
                <a:schemeClr val="tx1"/>
              </a:solidFill>
            </a:rPr>
            <a:t>Optimized, fluid, responsive HR practices enables by nexus of tech and humans</a:t>
          </a:r>
          <a:endParaRPr lang="en-US" sz="1000" b="0" kern="1200" dirty="0">
            <a:solidFill>
              <a:schemeClr val="tx1"/>
            </a:solidFill>
          </a:endParaRPr>
        </a:p>
        <a:p>
          <a:pPr marL="57150" lvl="1" indent="-57150" algn="l" defTabSz="444500">
            <a:lnSpc>
              <a:spcPct val="90000"/>
            </a:lnSpc>
            <a:spcBef>
              <a:spcPct val="0"/>
            </a:spcBef>
            <a:spcAft>
              <a:spcPct val="15000"/>
            </a:spcAft>
            <a:buChar char="•"/>
          </a:pPr>
          <a:r>
            <a:rPr lang="en-US" sz="1000" b="0" kern="1200" dirty="0">
              <a:solidFill>
                <a:schemeClr val="tx1"/>
              </a:solidFill>
            </a:rPr>
            <a:t>Proactive responses vs. reactive responses</a:t>
          </a:r>
        </a:p>
        <a:p>
          <a:pPr marL="57150" lvl="1" indent="-57150" algn="l" defTabSz="444500">
            <a:lnSpc>
              <a:spcPct val="90000"/>
            </a:lnSpc>
            <a:spcBef>
              <a:spcPct val="0"/>
            </a:spcBef>
            <a:spcAft>
              <a:spcPct val="15000"/>
            </a:spcAft>
            <a:buChar char="•"/>
          </a:pPr>
          <a:r>
            <a:rPr lang="en-CA" sz="1000" b="0" kern="1200" dirty="0">
              <a:solidFill>
                <a:schemeClr val="tx1"/>
              </a:solidFill>
            </a:rPr>
            <a:t>Increased non-financial incentivization and compensation</a:t>
          </a:r>
          <a:endParaRPr lang="en-US" sz="1000" b="0" kern="1200" dirty="0">
            <a:solidFill>
              <a:schemeClr val="tx1"/>
            </a:solidFill>
          </a:endParaRPr>
        </a:p>
        <a:p>
          <a:pPr marL="57150" lvl="1" indent="-57150" algn="l" defTabSz="444500">
            <a:lnSpc>
              <a:spcPct val="90000"/>
            </a:lnSpc>
            <a:spcBef>
              <a:spcPct val="0"/>
            </a:spcBef>
            <a:spcAft>
              <a:spcPct val="15000"/>
            </a:spcAft>
            <a:buChar char="•"/>
          </a:pPr>
          <a:r>
            <a:rPr lang="en-CA" sz="1000" b="0" kern="1200" dirty="0">
              <a:solidFill>
                <a:schemeClr val="tx1"/>
              </a:solidFill>
            </a:rPr>
            <a:t>Technology enabled shift from compliance regime to human centric design</a:t>
          </a:r>
          <a:endParaRPr lang="en-US" sz="1000" b="0" kern="1200" dirty="0">
            <a:solidFill>
              <a:schemeClr val="tx1"/>
            </a:solidFill>
          </a:endParaRPr>
        </a:p>
        <a:p>
          <a:pPr marL="57150" lvl="1" indent="-57150" algn="l" defTabSz="444500">
            <a:lnSpc>
              <a:spcPct val="90000"/>
            </a:lnSpc>
            <a:spcBef>
              <a:spcPct val="0"/>
            </a:spcBef>
            <a:spcAft>
              <a:spcPct val="15000"/>
            </a:spcAft>
            <a:buChar char="•"/>
          </a:pPr>
          <a:r>
            <a:rPr lang="en-CA" sz="1000" b="0" kern="1200" dirty="0">
              <a:solidFill>
                <a:schemeClr val="tx1"/>
              </a:solidFill>
            </a:rPr>
            <a:t>Access to human augmentation technology, the future of ability and accessibility</a:t>
          </a:r>
          <a:endParaRPr lang="en-US" sz="1000" b="0" kern="1200" dirty="0">
            <a:solidFill>
              <a:schemeClr val="tx1"/>
            </a:solidFill>
          </a:endParaRPr>
        </a:p>
        <a:p>
          <a:pPr marL="57150" lvl="1" indent="-57150" algn="l" defTabSz="444500">
            <a:lnSpc>
              <a:spcPct val="90000"/>
            </a:lnSpc>
            <a:spcBef>
              <a:spcPct val="0"/>
            </a:spcBef>
            <a:spcAft>
              <a:spcPct val="15000"/>
            </a:spcAft>
            <a:buChar char="•"/>
          </a:pPr>
          <a:r>
            <a:rPr lang="en-CA" sz="1000" b="0" kern="1200" dirty="0">
              <a:solidFill>
                <a:schemeClr val="tx1"/>
              </a:solidFill>
            </a:rPr>
            <a:t>Language translation technology to break barriers and increase compassionate, human centered service delivery</a:t>
          </a:r>
          <a:endParaRPr lang="en-US" sz="1000" b="0" kern="1200" dirty="0">
            <a:solidFill>
              <a:schemeClr val="tx1"/>
            </a:solidFill>
          </a:endParaRPr>
        </a:p>
      </dsp:txBody>
      <dsp:txXfrm>
        <a:off x="53862" y="3417666"/>
        <a:ext cx="3913181" cy="1731267"/>
      </dsp:txXfrm>
    </dsp:sp>
    <dsp:sp modelId="{A53682CD-D648-41F3-ABCB-4F47181E5ABA}">
      <dsp:nvSpPr>
        <dsp:cNvPr id="0" name=""/>
        <dsp:cNvSpPr/>
      </dsp:nvSpPr>
      <dsp:spPr>
        <a:xfrm>
          <a:off x="5869460" y="135154"/>
          <a:ext cx="5745356" cy="2452548"/>
        </a:xfrm>
        <a:prstGeom prst="roundRect">
          <a:avLst>
            <a:gd name="adj" fmla="val 10000"/>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CA" sz="1000" b="0" kern="1200" dirty="0"/>
            <a:t>Increased transparency between employee / employer, agile responses</a:t>
          </a:r>
          <a:endParaRPr lang="en-US" sz="1000" b="0" kern="1200" dirty="0"/>
        </a:p>
        <a:p>
          <a:pPr marL="57150" lvl="1" indent="-57150" algn="l" defTabSz="444500">
            <a:lnSpc>
              <a:spcPct val="90000"/>
            </a:lnSpc>
            <a:spcBef>
              <a:spcPct val="0"/>
            </a:spcBef>
            <a:spcAft>
              <a:spcPct val="15000"/>
            </a:spcAft>
            <a:buChar char="•"/>
          </a:pPr>
          <a:r>
            <a:rPr lang="en-CA" sz="1000" b="0" kern="1200" dirty="0"/>
            <a:t>Shift from meritocracy to wholesome take on value and contributions to work</a:t>
          </a:r>
          <a:endParaRPr lang="en-US" sz="1000" b="0" kern="1200" dirty="0"/>
        </a:p>
        <a:p>
          <a:pPr marL="57150" lvl="1" indent="-57150" algn="l" defTabSz="444500">
            <a:lnSpc>
              <a:spcPct val="90000"/>
            </a:lnSpc>
            <a:spcBef>
              <a:spcPct val="0"/>
            </a:spcBef>
            <a:spcAft>
              <a:spcPct val="15000"/>
            </a:spcAft>
            <a:buChar char="•"/>
          </a:pPr>
          <a:r>
            <a:rPr lang="en-CA" sz="1000" b="0" kern="1200" dirty="0"/>
            <a:t>Increased trust in government and institutions</a:t>
          </a:r>
          <a:endParaRPr lang="en-US" sz="1000" b="0" kern="1200" dirty="0"/>
        </a:p>
        <a:p>
          <a:pPr marL="57150" lvl="1" indent="-57150" algn="l" defTabSz="444500">
            <a:lnSpc>
              <a:spcPct val="90000"/>
            </a:lnSpc>
            <a:spcBef>
              <a:spcPct val="0"/>
            </a:spcBef>
            <a:spcAft>
              <a:spcPct val="15000"/>
            </a:spcAft>
            <a:buChar char="•"/>
          </a:pPr>
          <a:r>
            <a:rPr lang="en-CA" sz="1000" b="0" kern="1200" dirty="0"/>
            <a:t>Broken down hierarchies better integration and distribution of subject expertise and leadership expertise</a:t>
          </a:r>
          <a:endParaRPr lang="en-US" sz="1000" b="0" kern="1200" dirty="0"/>
        </a:p>
        <a:p>
          <a:pPr marL="57150" lvl="1" indent="-57150" algn="l" defTabSz="444500">
            <a:lnSpc>
              <a:spcPct val="90000"/>
            </a:lnSpc>
            <a:spcBef>
              <a:spcPct val="0"/>
            </a:spcBef>
            <a:spcAft>
              <a:spcPct val="15000"/>
            </a:spcAft>
            <a:buChar char="•"/>
          </a:pPr>
          <a:r>
            <a:rPr lang="en-CA" sz="1000" b="0" kern="1200" dirty="0"/>
            <a:t>Increased collaboration in and out of departments</a:t>
          </a:r>
          <a:endParaRPr lang="en-US" sz="1000" b="0" kern="1200" dirty="0"/>
        </a:p>
        <a:p>
          <a:pPr marL="57150" lvl="1" indent="-57150" algn="l" defTabSz="444500">
            <a:lnSpc>
              <a:spcPct val="90000"/>
            </a:lnSpc>
            <a:spcBef>
              <a:spcPct val="0"/>
            </a:spcBef>
            <a:spcAft>
              <a:spcPct val="15000"/>
            </a:spcAft>
            <a:buChar char="•"/>
          </a:pPr>
          <a:r>
            <a:rPr lang="en-CA" sz="1000" b="0" kern="1200" dirty="0"/>
            <a:t>Decreased space between policy makers and clients</a:t>
          </a:r>
          <a:endParaRPr lang="en-US" sz="1000" b="0" kern="1200" dirty="0"/>
        </a:p>
        <a:p>
          <a:pPr marL="57150" lvl="1" indent="-57150" algn="l" defTabSz="444500">
            <a:lnSpc>
              <a:spcPct val="90000"/>
            </a:lnSpc>
            <a:spcBef>
              <a:spcPct val="0"/>
            </a:spcBef>
            <a:spcAft>
              <a:spcPct val="15000"/>
            </a:spcAft>
            <a:buChar char="•"/>
          </a:pPr>
          <a:r>
            <a:rPr lang="en-CA" sz="1000" b="0" kern="1200" dirty="0"/>
            <a:t>Work becomes much more open and accessible among departments</a:t>
          </a:r>
          <a:endParaRPr lang="en-US" sz="1000" b="0" kern="1200" dirty="0"/>
        </a:p>
        <a:p>
          <a:pPr marL="57150" lvl="1" indent="-57150" algn="l" defTabSz="444500">
            <a:lnSpc>
              <a:spcPct val="90000"/>
            </a:lnSpc>
            <a:spcBef>
              <a:spcPct val="0"/>
            </a:spcBef>
            <a:spcAft>
              <a:spcPct val="15000"/>
            </a:spcAft>
            <a:buChar char="•"/>
          </a:pPr>
          <a:r>
            <a:rPr lang="en-CA" sz="1000" b="0" kern="1200" dirty="0"/>
            <a:t>Defragmentation of data, blockchain enabled sharing and transparency across departments </a:t>
          </a:r>
          <a:endParaRPr lang="en-US" sz="1000" b="0" kern="1200" dirty="0"/>
        </a:p>
      </dsp:txBody>
      <dsp:txXfrm>
        <a:off x="7646942" y="189029"/>
        <a:ext cx="3913999" cy="1731661"/>
      </dsp:txXfrm>
    </dsp:sp>
    <dsp:sp modelId="{A714EBDC-08D8-4A0D-A42A-BD91B1766061}">
      <dsp:nvSpPr>
        <dsp:cNvPr id="0" name=""/>
        <dsp:cNvSpPr/>
      </dsp:nvSpPr>
      <dsp:spPr>
        <a:xfrm>
          <a:off x="115" y="147355"/>
          <a:ext cx="5745460" cy="2452548"/>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b="0" kern="1200" dirty="0"/>
            <a:t>Increased focus on individual health (mental and physical) and wellbeing of the person</a:t>
          </a:r>
        </a:p>
        <a:p>
          <a:pPr marL="57150" lvl="1" indent="-57150" algn="l" defTabSz="444500">
            <a:lnSpc>
              <a:spcPct val="90000"/>
            </a:lnSpc>
            <a:spcBef>
              <a:spcPct val="0"/>
            </a:spcBef>
            <a:spcAft>
              <a:spcPct val="15000"/>
            </a:spcAft>
            <a:buChar char="•"/>
          </a:pPr>
          <a:r>
            <a:rPr lang="en-US" sz="1000" b="0" kern="1200" dirty="0"/>
            <a:t>Integrated lifelong learning and career planning, driven by smart data, AI, and humans</a:t>
          </a:r>
        </a:p>
        <a:p>
          <a:pPr marL="57150" lvl="1" indent="-57150" algn="l" defTabSz="444500">
            <a:lnSpc>
              <a:spcPct val="90000"/>
            </a:lnSpc>
            <a:spcBef>
              <a:spcPct val="0"/>
            </a:spcBef>
            <a:spcAft>
              <a:spcPct val="15000"/>
            </a:spcAft>
            <a:buChar char="•"/>
          </a:pPr>
          <a:r>
            <a:rPr lang="en-US" sz="1000" b="0" kern="1200" dirty="0"/>
            <a:t>Seamless employee mobility (in and out of government)</a:t>
          </a:r>
        </a:p>
        <a:p>
          <a:pPr marL="57150" lvl="1" indent="-57150" algn="l" defTabSz="444500">
            <a:lnSpc>
              <a:spcPct val="90000"/>
            </a:lnSpc>
            <a:spcBef>
              <a:spcPct val="0"/>
            </a:spcBef>
            <a:spcAft>
              <a:spcPct val="15000"/>
            </a:spcAft>
            <a:buChar char="•"/>
          </a:pPr>
          <a:r>
            <a:rPr lang="en-US" sz="1000" b="0" kern="1200" dirty="0"/>
            <a:t>Borderless virtual work</a:t>
          </a:r>
        </a:p>
        <a:p>
          <a:pPr marL="57150" lvl="1" indent="-57150" algn="l" defTabSz="444500">
            <a:lnSpc>
              <a:spcPct val="90000"/>
            </a:lnSpc>
            <a:spcBef>
              <a:spcPct val="0"/>
            </a:spcBef>
            <a:spcAft>
              <a:spcPct val="15000"/>
            </a:spcAft>
            <a:buChar char="•"/>
          </a:pPr>
          <a:r>
            <a:rPr lang="en-US" sz="1000" b="0" kern="1200" dirty="0"/>
            <a:t>Increased emphasis and capabilities for a psychologically safe workspace</a:t>
          </a:r>
        </a:p>
        <a:p>
          <a:pPr marL="57150" lvl="1" indent="-57150" algn="l" defTabSz="444500">
            <a:lnSpc>
              <a:spcPct val="90000"/>
            </a:lnSpc>
            <a:spcBef>
              <a:spcPct val="0"/>
            </a:spcBef>
            <a:spcAft>
              <a:spcPct val="15000"/>
            </a:spcAft>
            <a:buChar char="•"/>
          </a:pPr>
          <a:r>
            <a:rPr lang="en-CA" sz="1000" b="0" kern="1200" dirty="0">
              <a:solidFill>
                <a:schemeClr val="tx1"/>
              </a:solidFill>
            </a:rPr>
            <a:t>Increased use of talent, refined understanding of existing workforce skills and experience</a:t>
          </a:r>
          <a:endParaRPr lang="en-US" sz="1000" b="0" kern="1200" dirty="0"/>
        </a:p>
        <a:p>
          <a:pPr marL="57150" lvl="1" indent="-57150" algn="l" defTabSz="444500">
            <a:lnSpc>
              <a:spcPct val="90000"/>
            </a:lnSpc>
            <a:spcBef>
              <a:spcPct val="0"/>
            </a:spcBef>
            <a:spcAft>
              <a:spcPct val="15000"/>
            </a:spcAft>
            <a:buChar char="•"/>
          </a:pPr>
          <a:r>
            <a:rPr lang="en-US" sz="1000" b="0" kern="1200" dirty="0"/>
            <a:t>Increased flexible work arrangements giving agency to employees to manage lifestyle and career</a:t>
          </a:r>
        </a:p>
        <a:p>
          <a:pPr marL="57150" lvl="1" indent="-57150" algn="l" defTabSz="444500">
            <a:lnSpc>
              <a:spcPct val="90000"/>
            </a:lnSpc>
            <a:spcBef>
              <a:spcPct val="0"/>
            </a:spcBef>
            <a:spcAft>
              <a:spcPct val="15000"/>
            </a:spcAft>
            <a:buChar char="•"/>
          </a:pPr>
          <a:r>
            <a:rPr lang="en-US" sz="1000" b="0" kern="1200" dirty="0"/>
            <a:t>Nuanced, holistic compensation values (move from traditional thinking of hours/outcome based)</a:t>
          </a:r>
        </a:p>
      </dsp:txBody>
      <dsp:txXfrm>
        <a:off x="53990" y="201230"/>
        <a:ext cx="3914072" cy="1731661"/>
      </dsp:txXfrm>
    </dsp:sp>
    <dsp:sp modelId="{FC4B206A-3053-4322-91D5-8502D11E6912}">
      <dsp:nvSpPr>
        <dsp:cNvPr id="0" name=""/>
        <dsp:cNvSpPr/>
      </dsp:nvSpPr>
      <dsp:spPr>
        <a:xfrm>
          <a:off x="3990111" y="827849"/>
          <a:ext cx="1754044" cy="1777213"/>
        </a:xfrm>
        <a:prstGeom prst="pieWedg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Human experience and lifestyle</a:t>
          </a:r>
        </a:p>
      </dsp:txBody>
      <dsp:txXfrm>
        <a:off x="4503859" y="1348383"/>
        <a:ext cx="1240296" cy="1256679"/>
      </dsp:txXfrm>
    </dsp:sp>
    <dsp:sp modelId="{18E315C5-F4F4-4086-8211-2CDE13CDD344}">
      <dsp:nvSpPr>
        <dsp:cNvPr id="0" name=""/>
        <dsp:cNvSpPr/>
      </dsp:nvSpPr>
      <dsp:spPr>
        <a:xfrm rot="5400000">
          <a:off x="5857140" y="839433"/>
          <a:ext cx="1777213" cy="1754044"/>
        </a:xfrm>
        <a:prstGeom prst="pieWedge">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Trust and Transparency</a:t>
          </a:r>
        </a:p>
      </dsp:txBody>
      <dsp:txXfrm rot="-5400000">
        <a:off x="5868724" y="1348383"/>
        <a:ext cx="1240296" cy="1256679"/>
      </dsp:txXfrm>
    </dsp:sp>
    <dsp:sp modelId="{34E61515-DBF3-4516-B247-8E1F7FE5070D}">
      <dsp:nvSpPr>
        <dsp:cNvPr id="0" name=""/>
        <dsp:cNvSpPr/>
      </dsp:nvSpPr>
      <dsp:spPr>
        <a:xfrm rot="10800000">
          <a:off x="5868724" y="2731399"/>
          <a:ext cx="1754044" cy="1777213"/>
        </a:xfrm>
        <a:prstGeom prst="pieWedge">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Diversity and Inclusion</a:t>
          </a:r>
        </a:p>
      </dsp:txBody>
      <dsp:txXfrm rot="10800000">
        <a:off x="5868724" y="2731399"/>
        <a:ext cx="1240296" cy="1256679"/>
      </dsp:txXfrm>
    </dsp:sp>
    <dsp:sp modelId="{222909D4-5273-4536-859D-779B7D496B45}">
      <dsp:nvSpPr>
        <dsp:cNvPr id="0" name=""/>
        <dsp:cNvSpPr/>
      </dsp:nvSpPr>
      <dsp:spPr>
        <a:xfrm rot="16200000">
          <a:off x="3978526" y="2742984"/>
          <a:ext cx="1777213" cy="1754044"/>
        </a:xfrm>
        <a:prstGeom prst="pieWedg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Service Delivery</a:t>
          </a:r>
        </a:p>
      </dsp:txBody>
      <dsp:txXfrm rot="5400000">
        <a:off x="4503858" y="2731400"/>
        <a:ext cx="1240296" cy="1256679"/>
      </dsp:txXfrm>
    </dsp:sp>
    <dsp:sp modelId="{3F75A7FA-0487-4ADD-86B4-F969AF65AE0C}">
      <dsp:nvSpPr>
        <dsp:cNvPr id="0" name=""/>
        <dsp:cNvSpPr/>
      </dsp:nvSpPr>
      <dsp:spPr>
        <a:xfrm>
          <a:off x="5432596" y="2225979"/>
          <a:ext cx="755999" cy="689399"/>
        </a:xfrm>
        <a:prstGeom prst="circularArrow">
          <a:avLst/>
        </a:prstGeom>
        <a:solidFill>
          <a:schemeClr val="accent2">
            <a:tint val="4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0E71D8-35BE-43F9-944B-600B2500687E}">
      <dsp:nvSpPr>
        <dsp:cNvPr id="0" name=""/>
        <dsp:cNvSpPr/>
      </dsp:nvSpPr>
      <dsp:spPr>
        <a:xfrm rot="10800000">
          <a:off x="5417850" y="2409956"/>
          <a:ext cx="755999" cy="689399"/>
        </a:xfrm>
        <a:prstGeom prst="circularArrow">
          <a:avLst/>
        </a:prstGeom>
        <a:solidFill>
          <a:schemeClr val="accent2">
            <a:tint val="4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3EDBD4-7EEB-4AEE-8C7B-56CE986E8FD0}" type="datetimeFigureOut">
              <a:rPr lang="en-CA" smtClean="0"/>
              <a:t>2021-03-22</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1E5642-ED5E-43AE-8BD2-7C702FA1E468}" type="slidenum">
              <a:rPr lang="en-CA" smtClean="0"/>
              <a:t>‹#›</a:t>
            </a:fld>
            <a:endParaRPr lang="en-CA"/>
          </a:p>
        </p:txBody>
      </p:sp>
    </p:spTree>
    <p:extLst>
      <p:ext uri="{BB962C8B-B14F-4D97-AF65-F5344CB8AC3E}">
        <p14:creationId xmlns:p14="http://schemas.microsoft.com/office/powerpoint/2010/main" val="2601120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ADD09-13B2-40C8-B8FF-F466471B4E2A}" type="datetimeFigureOut">
              <a:rPr lang="en-CA" smtClean="0"/>
              <a:t>2021-03-22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8A291-4A01-4BA6-90C9-BC1040F154A7}" type="slidenum">
              <a:rPr lang="en-CA" smtClean="0"/>
              <a:t>‹#›</a:t>
            </a:fld>
            <a:endParaRPr lang="en-CA"/>
          </a:p>
        </p:txBody>
      </p:sp>
    </p:spTree>
    <p:extLst>
      <p:ext uri="{BB962C8B-B14F-4D97-AF65-F5344CB8AC3E}">
        <p14:creationId xmlns:p14="http://schemas.microsoft.com/office/powerpoint/2010/main" val="3639414609"/>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aims to understand how an issue or a system could evolve </a:t>
            </a:r>
            <a:r>
              <a:rPr lang="en-US" dirty="0">
                <a:solidFill>
                  <a:schemeClr val="tx2"/>
                </a:solidFill>
              </a:rPr>
              <a:t>in the future,</a:t>
            </a:r>
            <a:r>
              <a:rPr lang="en-US" dirty="0">
                <a:solidFill>
                  <a:srgbClr val="FF0000"/>
                </a:solidFill>
              </a:rPr>
              <a:t> </a:t>
            </a:r>
            <a:r>
              <a:rPr lang="en-US" dirty="0"/>
              <a:t>and the challenges and opportunities that may arise.</a:t>
            </a:r>
          </a:p>
          <a:p>
            <a:r>
              <a:rPr lang="en-US" sz="1600" dirty="0"/>
              <a:t>envisioning and assessing multiple plausible futures to build robust policy and programs and guide </a:t>
            </a:r>
            <a:endParaRPr lang="en-US" dirty="0"/>
          </a:p>
        </p:txBody>
      </p:sp>
      <p:sp>
        <p:nvSpPr>
          <p:cNvPr id="4" name="Slide Number Placeholder 3"/>
          <p:cNvSpPr>
            <a:spLocks noGrp="1"/>
          </p:cNvSpPr>
          <p:nvPr>
            <p:ph type="sldNum" sz="quarter" idx="10"/>
          </p:nvPr>
        </p:nvSpPr>
        <p:spPr/>
        <p:txBody>
          <a:bodyPr/>
          <a:lstStyle/>
          <a:p>
            <a:fld id="{EAD8A291-4A01-4BA6-90C9-BC1040F154A7}" type="slidenum">
              <a:rPr lang="en-CA" smtClean="0"/>
              <a:t>2</a:t>
            </a:fld>
            <a:endParaRPr lang="en-CA"/>
          </a:p>
        </p:txBody>
      </p:sp>
    </p:spTree>
    <p:extLst>
      <p:ext uri="{BB962C8B-B14F-4D97-AF65-F5344CB8AC3E}">
        <p14:creationId xmlns:p14="http://schemas.microsoft.com/office/powerpoint/2010/main" val="118300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dirty="0"/>
              <a:t>Analyze behaviours and traits to identify core job competencies</a:t>
            </a:r>
          </a:p>
          <a:p>
            <a:pPr lvl="0"/>
            <a:r>
              <a:rPr lang="en-CA" sz="1200" dirty="0"/>
              <a:t>Identify employees at risk of leaving or violating terms of employment</a:t>
            </a:r>
          </a:p>
          <a:p>
            <a:endParaRPr lang="en-CA" dirty="0"/>
          </a:p>
        </p:txBody>
      </p:sp>
      <p:sp>
        <p:nvSpPr>
          <p:cNvPr id="4" name="Slide Number Placeholder 3"/>
          <p:cNvSpPr>
            <a:spLocks noGrp="1"/>
          </p:cNvSpPr>
          <p:nvPr>
            <p:ph type="sldNum" sz="quarter" idx="10"/>
          </p:nvPr>
        </p:nvSpPr>
        <p:spPr/>
        <p:txBody>
          <a:bodyPr/>
          <a:lstStyle/>
          <a:p>
            <a:fld id="{EAD8A291-4A01-4BA6-90C9-BC1040F154A7}" type="slidenum">
              <a:rPr lang="en-CA" smtClean="0"/>
              <a:t>10</a:t>
            </a:fld>
            <a:endParaRPr lang="en-CA"/>
          </a:p>
        </p:txBody>
      </p:sp>
    </p:spTree>
    <p:extLst>
      <p:ext uri="{BB962C8B-B14F-4D97-AF65-F5344CB8AC3E}">
        <p14:creationId xmlns:p14="http://schemas.microsoft.com/office/powerpoint/2010/main" val="35505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FC012-04E1-4D83-BA23-78078DC9CB90}" type="slidenum">
              <a:rPr lang="en-CA" smtClean="0"/>
              <a:t>14</a:t>
            </a:fld>
            <a:endParaRPr lang="en-CA"/>
          </a:p>
        </p:txBody>
      </p:sp>
    </p:spTree>
    <p:extLst>
      <p:ext uri="{BB962C8B-B14F-4D97-AF65-F5344CB8AC3E}">
        <p14:creationId xmlns:p14="http://schemas.microsoft.com/office/powerpoint/2010/main" val="188442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6400" dirty="0">
                <a:solidFill>
                  <a:srgbClr val="FF0000"/>
                </a:solidFill>
              </a:rPr>
              <a:t>Potential</a:t>
            </a:r>
            <a:r>
              <a:rPr lang="en-CA" sz="6400">
                <a:solidFill>
                  <a:srgbClr val="FF0000"/>
                </a:solidFill>
              </a:rPr>
              <a:t> </a:t>
            </a:r>
            <a:r>
              <a:rPr lang="en-CA" sz="6400" dirty="0">
                <a:solidFill>
                  <a:srgbClr val="FF0000"/>
                </a:solidFill>
              </a:rPr>
              <a:t>discussion questions for contemplation: </a:t>
            </a:r>
          </a:p>
          <a:p>
            <a:pPr lvl="1"/>
            <a:r>
              <a:rPr lang="en-CA" sz="6400">
                <a:solidFill>
                  <a:srgbClr val="FF0000"/>
                </a:solidFill>
              </a:rPr>
              <a:t>Who </a:t>
            </a:r>
            <a:r>
              <a:rPr lang="en-CA" sz="6400" dirty="0">
                <a:solidFill>
                  <a:srgbClr val="FF0000"/>
                </a:solidFill>
              </a:rPr>
              <a:t>owns the “employee experience”? Is it HR? Is it explicitly noted anywhere?</a:t>
            </a:r>
          </a:p>
          <a:p>
            <a:pPr lvl="1"/>
            <a:r>
              <a:rPr lang="en-CA" sz="6400">
                <a:solidFill>
                  <a:srgbClr val="FF0000"/>
                </a:solidFill>
              </a:rPr>
              <a:t>What </a:t>
            </a:r>
            <a:r>
              <a:rPr lang="en-CA" sz="6400" dirty="0">
                <a:solidFill>
                  <a:srgbClr val="FF0000"/>
                </a:solidFill>
              </a:rPr>
              <a:t>HRSB priorities are likely to change or emerge over the next 2-3 years?</a:t>
            </a:r>
          </a:p>
          <a:p>
            <a:pPr lvl="1"/>
            <a:r>
              <a:rPr lang="en-CA" sz="6400">
                <a:solidFill>
                  <a:srgbClr val="FF0000"/>
                </a:solidFill>
              </a:rPr>
              <a:t>Are </a:t>
            </a:r>
            <a:r>
              <a:rPr lang="en-CA" sz="6400" dirty="0">
                <a:solidFill>
                  <a:srgbClr val="FF0000"/>
                </a:solidFill>
              </a:rPr>
              <a:t>there plans to co-develop with IITB, or bring them onboard of various governance tables? </a:t>
            </a:r>
          </a:p>
          <a:p>
            <a:endParaRPr lang="en-CA" dirty="0"/>
          </a:p>
          <a:p>
            <a:r>
              <a:rPr lang="en-CA"/>
              <a:t>What </a:t>
            </a:r>
            <a:r>
              <a:rPr lang="en-CA" dirty="0"/>
              <a:t>opportunities do you see for the future of the Branch? </a:t>
            </a:r>
          </a:p>
          <a:p>
            <a:endParaRPr lang="en-CA" dirty="0"/>
          </a:p>
          <a:p>
            <a:r>
              <a:rPr lang="en-CA"/>
              <a:t>Data </a:t>
            </a:r>
            <a:r>
              <a:rPr lang="en-CA" dirty="0"/>
              <a:t>on the users? </a:t>
            </a:r>
          </a:p>
          <a:p>
            <a:endParaRPr lang="en-CA" dirty="0"/>
          </a:p>
          <a:p>
            <a:r>
              <a:rPr lang="en-CA"/>
              <a:t>Big </a:t>
            </a:r>
            <a:r>
              <a:rPr lang="en-CA" dirty="0"/>
              <a:t>gaps: </a:t>
            </a:r>
          </a:p>
          <a:p>
            <a:r>
              <a:rPr lang="en-CA"/>
              <a:t>Data</a:t>
            </a:r>
            <a:endParaRPr lang="en-CA" dirty="0"/>
          </a:p>
          <a:p>
            <a:r>
              <a:rPr lang="en-CA"/>
              <a:t>Users</a:t>
            </a:r>
            <a:endParaRPr lang="en-CA" dirty="0"/>
          </a:p>
          <a:p>
            <a:endParaRPr lang="en-CA" dirty="0"/>
          </a:p>
          <a:p>
            <a:r>
              <a:rPr lang="en-CA"/>
              <a:t>The </a:t>
            </a:r>
            <a:r>
              <a:rPr lang="en-CA" dirty="0"/>
              <a:t>Branch </a:t>
            </a:r>
          </a:p>
          <a:p>
            <a:endParaRPr lang="en-CA" dirty="0"/>
          </a:p>
          <a:p>
            <a:r>
              <a:rPr lang="en-CA"/>
              <a:t>Takeaways</a:t>
            </a:r>
            <a:endParaRPr lang="en-CA" dirty="0"/>
          </a:p>
          <a:p>
            <a:pPr marL="171450" indent="-171450">
              <a:buFont typeface="Arial" panose="020B0604020202020204" pitchFamily="34" charset="0"/>
              <a:buChar char="•"/>
            </a:pPr>
            <a:r>
              <a:rPr lang="en-CA"/>
              <a:t>Need </a:t>
            </a:r>
            <a:r>
              <a:rPr lang="en-CA" dirty="0"/>
              <a:t>to make more use of data/better understanding of the user</a:t>
            </a:r>
          </a:p>
          <a:p>
            <a:pPr marL="171450" indent="-171450">
              <a:buFont typeface="Arial" panose="020B0604020202020204" pitchFamily="34" charset="0"/>
              <a:buChar char="•"/>
            </a:pPr>
            <a:r>
              <a:rPr lang="en-CA"/>
              <a:t>Future-oriented</a:t>
            </a:r>
            <a:r>
              <a:rPr lang="en-CA" dirty="0"/>
              <a:t>, first steps</a:t>
            </a:r>
          </a:p>
          <a:p>
            <a:pPr marL="171450" indent="-171450">
              <a:buFont typeface="Arial" panose="020B0604020202020204" pitchFamily="34" charset="0"/>
              <a:buChar char="•"/>
            </a:pPr>
            <a:r>
              <a:rPr lang="en-CA"/>
              <a:t>Look </a:t>
            </a:r>
            <a:r>
              <a:rPr lang="en-CA" dirty="0"/>
              <a:t>differently at how we do HR</a:t>
            </a:r>
          </a:p>
          <a:p>
            <a:r>
              <a:rPr lang="en-CA"/>
              <a:t>Tech </a:t>
            </a:r>
            <a:r>
              <a:rPr lang="en-CA" dirty="0"/>
              <a:t>big enabler</a:t>
            </a:r>
            <a:r>
              <a:rPr lang="en-CA"/>
              <a:t> </a:t>
            </a:r>
          </a:p>
        </p:txBody>
      </p:sp>
      <p:sp>
        <p:nvSpPr>
          <p:cNvPr id="4" name="Slide Number Placeholder 3"/>
          <p:cNvSpPr>
            <a:spLocks noGrp="1"/>
          </p:cNvSpPr>
          <p:nvPr>
            <p:ph type="sldNum" sz="quarter" idx="10"/>
          </p:nvPr>
        </p:nvSpPr>
        <p:spPr/>
        <p:txBody>
          <a:bodyPr/>
          <a:lstStyle/>
          <a:p>
            <a:fld id="{EAD8A291-4A01-4BA6-90C9-BC1040F154A7}" type="slidenum">
              <a:rPr lang="en-CA" smtClean="0"/>
              <a:t>16</a:t>
            </a:fld>
            <a:endParaRPr lang="en-CA"/>
          </a:p>
        </p:txBody>
      </p:sp>
    </p:spTree>
    <p:extLst>
      <p:ext uri="{BB962C8B-B14F-4D97-AF65-F5344CB8AC3E}">
        <p14:creationId xmlns:p14="http://schemas.microsoft.com/office/powerpoint/2010/main" val="790701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867"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7"/>
            <a:ext cx="7315200" cy="914400"/>
          </a:xfrm>
        </p:spPr>
        <p:txBody>
          <a:bodyPr anchor="t">
            <a:normAutofit/>
          </a:bodyPr>
          <a:lstStyle>
            <a:lvl1pPr marL="0" indent="0" algn="l">
              <a:buNone/>
              <a:defRPr sz="2267" cap="none" spc="0" baseline="0">
                <a:solidFill>
                  <a:schemeClr val="accent1">
                    <a:lumMod val="20000"/>
                    <a:lumOff val="80000"/>
                  </a:schemeClr>
                </a:solidFill>
              </a:defRPr>
            </a:lvl1pPr>
            <a:lvl2pPr marL="457189" indent="0" algn="ctr">
              <a:buNone/>
              <a:defRPr sz="2267"/>
            </a:lvl2pPr>
            <a:lvl3pPr marL="914377" indent="0" algn="ctr">
              <a:buNone/>
              <a:defRPr sz="2267"/>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A474D5-B67D-40B5-A392-12EBDE1D4DD4}" type="datetime1">
              <a:rPr lang="en-US" smtClean="0"/>
              <a:t>3/22/2021</a:t>
            </a:fld>
            <a:endParaRPr lang="en-US"/>
          </a:p>
        </p:txBody>
      </p:sp>
      <p:sp>
        <p:nvSpPr>
          <p:cNvPr id="5" name="Footer Placeholder 4"/>
          <p:cNvSpPr>
            <a:spLocks noGrp="1"/>
          </p:cNvSpPr>
          <p:nvPr>
            <p:ph type="ftr" sz="quarter" idx="11"/>
          </p:nvPr>
        </p:nvSpPr>
        <p:spPr>
          <a:xfrm>
            <a:off x="9486434" y="6318779"/>
            <a:ext cx="61244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524"/>
            <a:ext cx="12192000" cy="59894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5215" y="1124744"/>
            <a:ext cx="4577843" cy="4578824"/>
          </a:xfrm>
          <a:prstGeom prst="rect">
            <a:avLst/>
          </a:prstGeom>
        </p:spPr>
      </p:pic>
    </p:spTree>
    <p:extLst>
      <p:ext uri="{BB962C8B-B14F-4D97-AF65-F5344CB8AC3E}">
        <p14:creationId xmlns:p14="http://schemas.microsoft.com/office/powerpoint/2010/main" val="367974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89B1A4-8827-49F5-A8BC-3AB045E487AF}" type="datetime1">
              <a:rPr lang="en-US" smtClean="0"/>
              <a:t>3/22/2021</a:t>
            </a:fld>
            <a:endParaRPr lang="en-US"/>
          </a:p>
        </p:txBody>
      </p:sp>
      <p:sp>
        <p:nvSpPr>
          <p:cNvPr id="8" name="Footer Placeholder 7"/>
          <p:cNvSpPr>
            <a:spLocks noGrp="1"/>
          </p:cNvSpPr>
          <p:nvPr>
            <p:ph type="ftr" sz="quarter" idx="11"/>
          </p:nvPr>
        </p:nvSpPr>
        <p:spPr>
          <a:xfrm>
            <a:off x="9486434" y="6318779"/>
            <a:ext cx="61244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275919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879AE5-FF0F-453B-8082-20607C6E7E4B}" type="datetime1">
              <a:rPr lang="en-US" smtClean="0"/>
              <a:t>3/22/2021</a:t>
            </a:fld>
            <a:endParaRPr lang="en-US"/>
          </a:p>
        </p:txBody>
      </p:sp>
      <p:sp>
        <p:nvSpPr>
          <p:cNvPr id="8" name="Footer Placeholder 7"/>
          <p:cNvSpPr>
            <a:spLocks noGrp="1"/>
          </p:cNvSpPr>
          <p:nvPr>
            <p:ph type="ftr" sz="quarter" idx="11"/>
          </p:nvPr>
        </p:nvSpPr>
        <p:spPr>
          <a:xfrm>
            <a:off x="9486434" y="6318779"/>
            <a:ext cx="61244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918391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2"/>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5" y="762002"/>
            <a:ext cx="292531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867"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7"/>
            <a:ext cx="7315200" cy="914400"/>
          </a:xfrm>
        </p:spPr>
        <p:txBody>
          <a:bodyPr anchor="t">
            <a:normAutofit/>
          </a:bodyPr>
          <a:lstStyle>
            <a:lvl1pPr marL="0" indent="0" algn="l">
              <a:buNone/>
              <a:defRPr sz="2267" cap="none" spc="0" baseline="0">
                <a:solidFill>
                  <a:schemeClr val="accent1">
                    <a:lumMod val="20000"/>
                    <a:lumOff val="80000"/>
                  </a:schemeClr>
                </a:solidFill>
              </a:defRPr>
            </a:lvl1pPr>
            <a:lvl2pPr marL="457178" indent="0" algn="ctr">
              <a:buNone/>
              <a:defRPr sz="2267"/>
            </a:lvl2pPr>
            <a:lvl3pPr marL="914354" indent="0" algn="ctr">
              <a:buNone/>
              <a:defRPr sz="2267"/>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646E8E-9B55-48DE-8038-8CCEB64F0DE9}" type="datetime1">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400354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7493" y="276122"/>
            <a:ext cx="8431953" cy="1050057"/>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A15C43-E85F-4A9E-A1EF-95CE36F64221}" type="datetime1">
              <a:rPr lang="en-US" smtClean="0"/>
              <a:t>3/22/2021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184364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867"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67" cap="none" spc="0" baseline="0">
                <a:solidFill>
                  <a:schemeClr val="tx1">
                    <a:lumMod val="65000"/>
                    <a:lumOff val="35000"/>
                  </a:schemeClr>
                </a:solidFill>
              </a:defRPr>
            </a:lvl1pPr>
            <a:lvl2pPr marL="457178" indent="0">
              <a:buNone/>
              <a:defRPr sz="1867">
                <a:solidFill>
                  <a:schemeClr val="tx1">
                    <a:tint val="75000"/>
                  </a:schemeClr>
                </a:solidFill>
              </a:defRPr>
            </a:lvl2pPr>
            <a:lvl3pPr marL="914354" indent="0">
              <a:buNone/>
              <a:defRPr sz="1600">
                <a:solidFill>
                  <a:schemeClr val="tx1">
                    <a:tint val="75000"/>
                  </a:schemeClr>
                </a:solidFill>
              </a:defRPr>
            </a:lvl3pPr>
            <a:lvl4pPr marL="1371532" indent="0">
              <a:buNone/>
              <a:defRPr sz="1467">
                <a:solidFill>
                  <a:schemeClr val="tx1">
                    <a:tint val="75000"/>
                  </a:schemeClr>
                </a:solidFill>
              </a:defRPr>
            </a:lvl4pPr>
            <a:lvl5pPr marL="1828709" indent="0">
              <a:buNone/>
              <a:defRPr sz="1467">
                <a:solidFill>
                  <a:schemeClr val="tx1">
                    <a:tint val="75000"/>
                  </a:schemeClr>
                </a:solidFill>
              </a:defRPr>
            </a:lvl5pPr>
            <a:lvl6pPr marL="2285886" indent="0">
              <a:buNone/>
              <a:defRPr sz="1467">
                <a:solidFill>
                  <a:schemeClr val="tx1">
                    <a:tint val="75000"/>
                  </a:schemeClr>
                </a:solidFill>
              </a:defRPr>
            </a:lvl6pPr>
            <a:lvl7pPr marL="2743062" indent="0">
              <a:buNone/>
              <a:defRPr sz="1467">
                <a:solidFill>
                  <a:schemeClr val="tx1">
                    <a:tint val="75000"/>
                  </a:schemeClr>
                </a:solidFill>
              </a:defRPr>
            </a:lvl7pPr>
            <a:lvl8pPr marL="3200240" indent="0">
              <a:buNone/>
              <a:defRPr sz="1467">
                <a:solidFill>
                  <a:schemeClr val="tx1">
                    <a:tint val="75000"/>
                  </a:schemeClr>
                </a:solidFill>
              </a:defRPr>
            </a:lvl8pPr>
            <a:lvl9pPr marL="3657418" indent="0">
              <a:buNone/>
              <a:defRPr sz="14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10F722-3AC0-45DC-A8AC-3EF90EC8BF77}" type="datetime1">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2591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E4D8C6B-7D0E-413D-9B55-A84272E44216}" type="datetime1">
              <a:rPr lang="en-US" smtClean="0"/>
              <a:t>3/22/2021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2802207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7"/>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178" indent="0">
              <a:buNone/>
              <a:defRPr sz="2000" b="1"/>
            </a:lvl2pPr>
            <a:lvl3pPr marL="914354" indent="0">
              <a:buNone/>
              <a:defRPr sz="1867"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178" indent="0">
              <a:buNone/>
              <a:defRPr sz="2000" b="1"/>
            </a:lvl2pPr>
            <a:lvl3pPr marL="914354" indent="0">
              <a:buNone/>
              <a:defRPr sz="1867"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0D38E88-842D-44AD-AE0F-B385FD088A32}" type="datetime1">
              <a:rPr lang="en-US" smtClean="0"/>
              <a:t>3/22/2021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2050041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FB98BE4-8781-43CC-85C5-A053DB78DEA6}" type="datetime1">
              <a:rPr lang="en-US" smtClean="0"/>
              <a:t>3/22/2021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833780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76AE44-0610-4F60-A127-A7F57BC082B0}" type="datetime1">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91540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8"/>
            <a:ext cx="2834640" cy="2321991"/>
          </a:xfrm>
        </p:spPr>
        <p:txBody>
          <a:bodyPr anchor="t">
            <a:normAutofit/>
          </a:bodyPr>
          <a:lstStyle>
            <a:lvl1pPr marL="0" indent="0">
              <a:lnSpc>
                <a:spcPct val="100000"/>
              </a:lnSpc>
              <a:buNone/>
              <a:defRPr sz="1467">
                <a:solidFill>
                  <a:srgbClr val="FFFFFF"/>
                </a:solidFill>
              </a:defRPr>
            </a:lvl1pPr>
            <a:lvl2pPr marL="457178" indent="0">
              <a:buNone/>
              <a:defRPr sz="1200"/>
            </a:lvl2pPr>
            <a:lvl3pPr marL="914354" indent="0">
              <a:buNone/>
              <a:defRPr sz="1067"/>
            </a:lvl3pPr>
            <a:lvl4pPr marL="1371532" indent="0">
              <a:buNone/>
              <a:defRPr sz="933"/>
            </a:lvl4pPr>
            <a:lvl5pPr marL="1828709" indent="0">
              <a:buNone/>
              <a:defRPr sz="933"/>
            </a:lvl5pPr>
            <a:lvl6pPr marL="2285886" indent="0">
              <a:buNone/>
              <a:defRPr sz="933"/>
            </a:lvl6pPr>
            <a:lvl7pPr marL="2743062" indent="0">
              <a:buNone/>
              <a:defRPr sz="933"/>
            </a:lvl7pPr>
            <a:lvl8pPr marL="3200240" indent="0">
              <a:buNone/>
              <a:defRPr sz="933"/>
            </a:lvl8pPr>
            <a:lvl9pPr marL="3657418" indent="0">
              <a:buNone/>
              <a:defRPr sz="933"/>
            </a:lvl9pPr>
          </a:lstStyle>
          <a:p>
            <a:pPr lvl="0"/>
            <a:r>
              <a:rPr lang="en-US"/>
              <a:t>Edit Master text styles</a:t>
            </a:r>
          </a:p>
        </p:txBody>
      </p:sp>
      <p:sp>
        <p:nvSpPr>
          <p:cNvPr id="8" name="Date Placeholder 7"/>
          <p:cNvSpPr>
            <a:spLocks noGrp="1"/>
          </p:cNvSpPr>
          <p:nvPr>
            <p:ph type="dt" sz="half" idx="10"/>
          </p:nvPr>
        </p:nvSpPr>
        <p:spPr/>
        <p:txBody>
          <a:bodyPr/>
          <a:lstStyle/>
          <a:p>
            <a:fld id="{E22ADF2F-880F-43CF-8FF4-4187DA1445FA}" type="datetime1">
              <a:rPr lang="en-US" smtClean="0"/>
              <a:t>3/22/2021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48504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D36F-6A89-4BBE-B98A-F944D2D27CA9}" type="datetime1">
              <a:rPr lang="en-US" smtClean="0"/>
              <a:t>3/22/2021</a:t>
            </a:fld>
            <a:endParaRPr lang="en-US"/>
          </a:p>
        </p:txBody>
      </p:sp>
      <p:sp>
        <p:nvSpPr>
          <p:cNvPr id="6" name="Slide Number Placeholder 5"/>
          <p:cNvSpPr>
            <a:spLocks noGrp="1"/>
          </p:cNvSpPr>
          <p:nvPr>
            <p:ph type="sldNum" sz="quarter" idx="12"/>
          </p:nvPr>
        </p:nvSpPr>
        <p:spPr/>
        <p:txBody>
          <a:bodyPr/>
          <a:lstStyle>
            <a:lvl1pPr>
              <a:defRPr sz="1867"/>
            </a:lvl1pPr>
          </a:lstStyle>
          <a:p>
            <a:fld id="{00383F18-D526-4214-8AC0-839301EE273F}" type="slidenum">
              <a:rPr lang="en-US" smtClean="0"/>
              <a:pPr/>
              <a:t>‹#›</a:t>
            </a:fld>
            <a:endParaRPr lang="en-US"/>
          </a:p>
        </p:txBody>
      </p:sp>
    </p:spTree>
    <p:extLst>
      <p:ext uri="{BB962C8B-B14F-4D97-AF65-F5344CB8AC3E}">
        <p14:creationId xmlns:p14="http://schemas.microsoft.com/office/powerpoint/2010/main" val="115719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6" y="767419"/>
            <a:ext cx="8115231" cy="5330952"/>
          </a:xfrm>
          <a:solidFill>
            <a:schemeClr val="bg1">
              <a:lumMod val="75000"/>
            </a:schemeClr>
          </a:solidFill>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67">
                <a:solidFill>
                  <a:srgbClr val="FFFFFF"/>
                </a:solidFill>
              </a:defRPr>
            </a:lvl1pPr>
            <a:lvl2pPr marL="457178" indent="0">
              <a:buNone/>
              <a:defRPr sz="1200"/>
            </a:lvl2pPr>
            <a:lvl3pPr marL="914354" indent="0">
              <a:buNone/>
              <a:defRPr sz="1067"/>
            </a:lvl3pPr>
            <a:lvl4pPr marL="1371532" indent="0">
              <a:buNone/>
              <a:defRPr sz="933"/>
            </a:lvl4pPr>
            <a:lvl5pPr marL="1828709" indent="0">
              <a:buNone/>
              <a:defRPr sz="933"/>
            </a:lvl5pPr>
            <a:lvl6pPr marL="2285886" indent="0">
              <a:buNone/>
              <a:defRPr sz="933"/>
            </a:lvl6pPr>
            <a:lvl7pPr marL="2743062" indent="0">
              <a:buNone/>
              <a:defRPr sz="933"/>
            </a:lvl7pPr>
            <a:lvl8pPr marL="3200240" indent="0">
              <a:buNone/>
              <a:defRPr sz="933"/>
            </a:lvl8pPr>
            <a:lvl9pPr marL="3657418" indent="0">
              <a:buNone/>
              <a:defRPr sz="933"/>
            </a:lvl9pPr>
          </a:lstStyle>
          <a:p>
            <a:pPr lvl="0"/>
            <a:r>
              <a:rPr lang="en-US"/>
              <a:t>Edit Master text styles</a:t>
            </a:r>
          </a:p>
        </p:txBody>
      </p:sp>
      <p:sp>
        <p:nvSpPr>
          <p:cNvPr id="8" name="Date Placeholder 7"/>
          <p:cNvSpPr>
            <a:spLocks noGrp="1"/>
          </p:cNvSpPr>
          <p:nvPr>
            <p:ph type="dt" sz="half" idx="10"/>
          </p:nvPr>
        </p:nvSpPr>
        <p:spPr/>
        <p:txBody>
          <a:bodyPr/>
          <a:lstStyle/>
          <a:p>
            <a:fld id="{5B478560-85D3-4DB4-9C3B-A403DB16B586}" type="datetime1">
              <a:rPr lang="en-US" smtClean="0"/>
              <a:t>3/22/2021</a:t>
            </a:fld>
            <a:endParaRPr lang="en-US"/>
          </a:p>
        </p:txBody>
      </p:sp>
      <p:sp>
        <p:nvSpPr>
          <p:cNvPr id="9" name="Footer Placeholder 8"/>
          <p:cNvSpPr>
            <a:spLocks noGrp="1"/>
          </p:cNvSpPr>
          <p:nvPr>
            <p:ph type="ftr" sz="quarter" idx="11"/>
          </p:nvPr>
        </p:nvSpPr>
        <p:spPr>
          <a:xfrm>
            <a:off x="3499103"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2053168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7E533C-59B8-4C86-96A8-7760AD7384FA}" type="datetime1">
              <a:rPr lang="en-US" smtClean="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270512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D0CA29-11CA-410E-AFA4-A09C8AC232DC}" type="datetime1">
              <a:rPr lang="en-US" smtClean="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701459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2001"/>
            <a:ext cx="292531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867"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7"/>
            <a:ext cx="7315200" cy="914400"/>
          </a:xfrm>
        </p:spPr>
        <p:txBody>
          <a:bodyPr anchor="t">
            <a:normAutofit/>
          </a:bodyPr>
          <a:lstStyle>
            <a:lvl1pPr marL="0" indent="0" algn="l">
              <a:buNone/>
              <a:defRPr sz="2267" cap="none" spc="0" baseline="0">
                <a:solidFill>
                  <a:schemeClr val="accent1">
                    <a:lumMod val="20000"/>
                    <a:lumOff val="80000"/>
                  </a:schemeClr>
                </a:solidFill>
              </a:defRPr>
            </a:lvl1pPr>
            <a:lvl2pPr marL="457189" indent="0" algn="ctr">
              <a:buNone/>
              <a:defRPr sz="2267"/>
            </a:lvl2pPr>
            <a:lvl3pPr marL="914377" indent="0" algn="ctr">
              <a:buNone/>
              <a:defRPr sz="2267"/>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646E8E-9B55-48DE-8038-8CCEB64F0DE9}" type="datetime1">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067877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9350" y="201981"/>
            <a:ext cx="8431953" cy="1050057"/>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A15C43-E85F-4A9E-A1EF-95CE36F64221}" type="datetime1">
              <a:rPr lang="en-US" smtClean="0"/>
              <a:t>3/22/2021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639100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867"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67" cap="none" spc="0" baseline="0">
                <a:solidFill>
                  <a:schemeClr val="tx1">
                    <a:lumMod val="65000"/>
                    <a:lumOff val="3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10F722-3AC0-45DC-A8AC-3EF90EC8BF77}" type="datetime1">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4260241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E4D8C6B-7D0E-413D-9B55-A84272E44216}" type="datetime1">
              <a:rPr lang="en-US" smtClean="0"/>
              <a:t>3/22/2021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2443944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7"/>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7"/>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0D38E88-842D-44AD-AE0F-B385FD088A32}" type="datetime1">
              <a:rPr lang="en-US" smtClean="0"/>
              <a:t>3/22/2021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660059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FB98BE4-8781-43CC-85C5-A053DB78DEA6}" type="datetime1">
              <a:rPr lang="en-US" smtClean="0"/>
              <a:t>3/22/2021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040781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76AE44-0610-4F60-A127-A7F57BC082B0}" type="datetime1">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409570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867"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67" cap="none" spc="0" baseline="0">
                <a:solidFill>
                  <a:schemeClr val="tx1">
                    <a:lumMod val="65000"/>
                    <a:lumOff val="3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56AF5D-514F-42D9-B636-181CEE1D41B3}" type="datetime1">
              <a:rPr lang="en-US" smtClean="0"/>
              <a:t>3/22/2021</a:t>
            </a:fld>
            <a:endParaRPr lang="en-US"/>
          </a:p>
        </p:txBody>
      </p:sp>
      <p:sp>
        <p:nvSpPr>
          <p:cNvPr id="5" name="Footer Placeholder 4"/>
          <p:cNvSpPr>
            <a:spLocks noGrp="1"/>
          </p:cNvSpPr>
          <p:nvPr>
            <p:ph type="ftr" sz="quarter" idx="11"/>
          </p:nvPr>
        </p:nvSpPr>
        <p:spPr>
          <a:xfrm>
            <a:off x="9486434" y="6318779"/>
            <a:ext cx="61244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910382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7"/>
            <a:ext cx="2834640" cy="2321991"/>
          </a:xfrm>
        </p:spPr>
        <p:txBody>
          <a:bodyPr anchor="t">
            <a:normAutofit/>
          </a:bodyPr>
          <a:lstStyle>
            <a:lvl1pPr marL="0" indent="0">
              <a:lnSpc>
                <a:spcPct val="100000"/>
              </a:lnSpc>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a:t>Click to edit Master text styles</a:t>
            </a:r>
          </a:p>
        </p:txBody>
      </p:sp>
      <p:sp>
        <p:nvSpPr>
          <p:cNvPr id="8" name="Date Placeholder 7"/>
          <p:cNvSpPr>
            <a:spLocks noGrp="1"/>
          </p:cNvSpPr>
          <p:nvPr>
            <p:ph type="dt" sz="half" idx="10"/>
          </p:nvPr>
        </p:nvSpPr>
        <p:spPr/>
        <p:txBody>
          <a:bodyPr/>
          <a:lstStyle/>
          <a:p>
            <a:fld id="{E22ADF2F-880F-43CF-8FF4-4187DA1445FA}" type="datetime1">
              <a:rPr lang="en-US" smtClean="0"/>
              <a:t>3/22/2021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91849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a:t>Click to edit Master text styles</a:t>
            </a:r>
          </a:p>
        </p:txBody>
      </p:sp>
      <p:sp>
        <p:nvSpPr>
          <p:cNvPr id="8" name="Date Placeholder 7"/>
          <p:cNvSpPr>
            <a:spLocks noGrp="1"/>
          </p:cNvSpPr>
          <p:nvPr>
            <p:ph type="dt" sz="half" idx="10"/>
          </p:nvPr>
        </p:nvSpPr>
        <p:spPr/>
        <p:txBody>
          <a:bodyPr/>
          <a:lstStyle/>
          <a:p>
            <a:fld id="{5B478560-85D3-4DB4-9C3B-A403DB16B586}" type="datetime1">
              <a:rPr lang="en-US" smtClean="0"/>
              <a:t>3/22/2021</a:t>
            </a:fld>
            <a:endParaRPr lang="en-US"/>
          </a:p>
        </p:txBody>
      </p:sp>
      <p:sp>
        <p:nvSpPr>
          <p:cNvPr id="9" name="Footer Placeholder 8"/>
          <p:cNvSpPr>
            <a:spLocks noGrp="1"/>
          </p:cNvSpPr>
          <p:nvPr>
            <p:ph type="ftr" sz="quarter" idx="11"/>
          </p:nvPr>
        </p:nvSpPr>
        <p:spPr>
          <a:xfrm>
            <a:off x="3499102" y="6356351"/>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497486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7E533C-59B8-4C86-96A8-7760AD7384FA}" type="datetime1">
              <a:rPr lang="en-US" smtClean="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248794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D0CA29-11CA-410E-AFA4-A09C8AC232DC}" type="datetime1">
              <a:rPr lang="en-US" smtClean="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408913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F629FEF-4EA0-445C-AA2E-DB037DE0E364}" type="datetime1">
              <a:rPr lang="en-US" smtClean="0"/>
              <a:t>3/22/2021</a:t>
            </a:fld>
            <a:endParaRPr lang="en-US"/>
          </a:p>
        </p:txBody>
      </p:sp>
      <p:sp>
        <p:nvSpPr>
          <p:cNvPr id="9" name="Footer Placeholder 8"/>
          <p:cNvSpPr>
            <a:spLocks noGrp="1"/>
          </p:cNvSpPr>
          <p:nvPr>
            <p:ph type="ftr" sz="quarter" idx="11"/>
          </p:nvPr>
        </p:nvSpPr>
        <p:spPr>
          <a:xfrm>
            <a:off x="9486434" y="6318779"/>
            <a:ext cx="612444" cy="365125"/>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49697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7"/>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7"/>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F126380-3E88-47D4-B332-0482AB9389E9}" type="datetime1">
              <a:rPr lang="en-US" smtClean="0"/>
              <a:t>3/22/2021</a:t>
            </a:fld>
            <a:endParaRPr lang="en-US"/>
          </a:p>
        </p:txBody>
      </p:sp>
      <p:sp>
        <p:nvSpPr>
          <p:cNvPr id="11" name="Footer Placeholder 10"/>
          <p:cNvSpPr>
            <a:spLocks noGrp="1"/>
          </p:cNvSpPr>
          <p:nvPr>
            <p:ph type="ftr" sz="quarter" idx="11"/>
          </p:nvPr>
        </p:nvSpPr>
        <p:spPr>
          <a:xfrm>
            <a:off x="9486434" y="6318779"/>
            <a:ext cx="612444" cy="365125"/>
          </a:xfrm>
          <a:prstGeom prst="rect">
            <a:avLst/>
          </a:prstGeom>
        </p:spPr>
        <p:txBody>
          <a:bodyPr/>
          <a:lstStyle/>
          <a:p>
            <a:endParaRPr lang="en-US"/>
          </a:p>
        </p:txBody>
      </p:sp>
      <p:sp>
        <p:nvSpPr>
          <p:cNvPr id="12" name="Slide Number Placeholder 11"/>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57072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BED2512-E705-419D-B50F-CF7EFBE31AF0}" type="datetime1">
              <a:rPr lang="en-US" smtClean="0"/>
              <a:t>3/22/2021</a:t>
            </a:fld>
            <a:endParaRPr lang="en-US"/>
          </a:p>
        </p:txBody>
      </p:sp>
      <p:sp>
        <p:nvSpPr>
          <p:cNvPr id="7" name="Footer Placeholder 6"/>
          <p:cNvSpPr>
            <a:spLocks noGrp="1"/>
          </p:cNvSpPr>
          <p:nvPr>
            <p:ph type="ftr" sz="quarter" idx="11"/>
          </p:nvPr>
        </p:nvSpPr>
        <p:spPr>
          <a:xfrm>
            <a:off x="9486434" y="6318779"/>
            <a:ext cx="612444" cy="365125"/>
          </a:xfrm>
          <a:prstGeom prst="rect">
            <a:avLst/>
          </a:prstGeom>
        </p:spPr>
        <p:txBody>
          <a:bodyPr/>
          <a:lstStyle/>
          <a:p>
            <a:endParaRPr lang="en-US"/>
          </a:p>
        </p:txBody>
      </p:sp>
      <p:sp>
        <p:nvSpPr>
          <p:cNvPr id="8" name="Slide Number Placeholder 7"/>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45483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EF8D96-72CC-4F26-B138-F02D0C15A52A}" type="datetime1">
              <a:rPr lang="en-US" smtClean="0"/>
              <a:t>3/22/2021</a:t>
            </a:fld>
            <a:endParaRPr lang="en-US"/>
          </a:p>
        </p:txBody>
      </p:sp>
      <p:sp>
        <p:nvSpPr>
          <p:cNvPr id="6" name="Footer Placeholder 5"/>
          <p:cNvSpPr>
            <a:spLocks noGrp="1"/>
          </p:cNvSpPr>
          <p:nvPr>
            <p:ph type="ftr" sz="quarter" idx="11"/>
          </p:nvPr>
        </p:nvSpPr>
        <p:spPr>
          <a:xfrm>
            <a:off x="9486434" y="6318779"/>
            <a:ext cx="61244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14944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7"/>
            <a:ext cx="2834640" cy="2321991"/>
          </a:xfrm>
        </p:spPr>
        <p:txBody>
          <a:bodyPr anchor="t">
            <a:normAutofit/>
          </a:bodyPr>
          <a:lstStyle>
            <a:lvl1pPr marL="0" indent="0">
              <a:lnSpc>
                <a:spcPct val="100000"/>
              </a:lnSpc>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a:t>Click to edit Master text styles</a:t>
            </a:r>
          </a:p>
        </p:txBody>
      </p:sp>
      <p:sp>
        <p:nvSpPr>
          <p:cNvPr id="8" name="Date Placeholder 7"/>
          <p:cNvSpPr>
            <a:spLocks noGrp="1"/>
          </p:cNvSpPr>
          <p:nvPr>
            <p:ph type="dt" sz="half" idx="10"/>
          </p:nvPr>
        </p:nvSpPr>
        <p:spPr/>
        <p:txBody>
          <a:bodyPr/>
          <a:lstStyle/>
          <a:p>
            <a:fld id="{3DC1A743-FDF5-4734-B7AB-F097C491215E}" type="datetime1">
              <a:rPr lang="en-US" smtClean="0"/>
              <a:t>3/22/2021</a:t>
            </a:fld>
            <a:endParaRPr lang="en-US"/>
          </a:p>
        </p:txBody>
      </p:sp>
      <p:sp>
        <p:nvSpPr>
          <p:cNvPr id="9" name="Footer Placeholder 8"/>
          <p:cNvSpPr>
            <a:spLocks noGrp="1"/>
          </p:cNvSpPr>
          <p:nvPr>
            <p:ph type="ftr" sz="quarter" idx="11"/>
          </p:nvPr>
        </p:nvSpPr>
        <p:spPr>
          <a:xfrm>
            <a:off x="9486434" y="6318779"/>
            <a:ext cx="612444" cy="365125"/>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368730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a:t>Click to edit Master text styles</a:t>
            </a:r>
          </a:p>
        </p:txBody>
      </p:sp>
      <p:sp>
        <p:nvSpPr>
          <p:cNvPr id="8" name="Date Placeholder 7"/>
          <p:cNvSpPr>
            <a:spLocks noGrp="1"/>
          </p:cNvSpPr>
          <p:nvPr>
            <p:ph type="dt" sz="half" idx="10"/>
          </p:nvPr>
        </p:nvSpPr>
        <p:spPr/>
        <p:txBody>
          <a:bodyPr/>
          <a:lstStyle/>
          <a:p>
            <a:fld id="{FDAA134F-84E3-4295-B4B9-E2947F1D4B5F}" type="datetime1">
              <a:rPr lang="en-US" smtClean="0"/>
              <a:t>3/22/2021</a:t>
            </a:fld>
            <a:endParaRPr lang="en-US"/>
          </a:p>
        </p:txBody>
      </p:sp>
      <p:sp>
        <p:nvSpPr>
          <p:cNvPr id="9" name="Footer Placeholder 8"/>
          <p:cNvSpPr>
            <a:spLocks noGrp="1"/>
          </p:cNvSpPr>
          <p:nvPr>
            <p:ph type="ftr" sz="quarter" idx="11"/>
          </p:nvPr>
        </p:nvSpPr>
        <p:spPr>
          <a:xfrm>
            <a:off x="3499102" y="6356351"/>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p14="http://schemas.microsoft.com/office/powerpoint/2010/main" val="84676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1206827"/>
            <a:ext cx="3443591" cy="4883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8"/>
            <a:ext cx="2947483" cy="4601183"/>
          </a:xfrm>
          <a:prstGeom prst="rect">
            <a:avLst/>
          </a:prstGeom>
        </p:spPr>
        <p:txBody>
          <a:bodyPr vert="horz" lIns="68580" tIns="34290" rIns="68580" bIns="3429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68580" tIns="34290" rIns="68580" bIns="3429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6" y="6356351"/>
            <a:ext cx="840980" cy="365125"/>
          </a:xfrm>
          <a:prstGeom prst="rect">
            <a:avLst/>
          </a:prstGeom>
        </p:spPr>
        <p:txBody>
          <a:bodyPr vert="horz" lIns="68580" tIns="34290" rIns="68580" bIns="34290" rtlCol="0" anchor="ctr"/>
          <a:lstStyle>
            <a:lvl1pPr algn="l">
              <a:defRPr sz="1067">
                <a:solidFill>
                  <a:schemeClr val="tx1">
                    <a:lumMod val="50000"/>
                    <a:lumOff val="50000"/>
                  </a:schemeClr>
                </a:solidFill>
              </a:defRPr>
            </a:lvl1pPr>
          </a:lstStyle>
          <a:p>
            <a:fld id="{09F5B42E-6DAF-4A15-BF1C-953ECBF767C0}" type="datetime1">
              <a:rPr lang="en-US" smtClean="0"/>
              <a:t>3/22/2021</a:t>
            </a:fld>
            <a:endParaRPr lang="en-US"/>
          </a:p>
        </p:txBody>
      </p:sp>
      <p:sp>
        <p:nvSpPr>
          <p:cNvPr id="6" name="Slide Number Placeholder 5"/>
          <p:cNvSpPr>
            <a:spLocks noGrp="1"/>
          </p:cNvSpPr>
          <p:nvPr>
            <p:ph type="sldNum" sz="quarter" idx="4"/>
          </p:nvPr>
        </p:nvSpPr>
        <p:spPr>
          <a:xfrm>
            <a:off x="10634137" y="6356351"/>
            <a:ext cx="1530927" cy="365125"/>
          </a:xfrm>
          <a:prstGeom prst="rect">
            <a:avLst/>
          </a:prstGeom>
        </p:spPr>
        <p:txBody>
          <a:bodyPr vert="horz" lIns="68580" tIns="34290" rIns="68580" bIns="34290" rtlCol="0" anchor="ctr"/>
          <a:lstStyle>
            <a:lvl1pPr algn="r">
              <a:defRPr sz="1867" b="1">
                <a:solidFill>
                  <a:schemeClr val="accent1"/>
                </a:solidFill>
              </a:defRPr>
            </a:lvl1pPr>
          </a:lstStyle>
          <a:p>
            <a:fld id="{00383F18-D526-4214-8AC0-839301EE273F}" type="slidenum">
              <a:rPr lang="en-US" smtClean="0"/>
              <a:pPr/>
              <a:t>‹#›</a:t>
            </a:fld>
            <a:endParaRPr lang="en-US" dirty="0"/>
          </a:p>
        </p:txBody>
      </p:sp>
    </p:spTree>
    <p:extLst>
      <p:ext uri="{BB962C8B-B14F-4D97-AF65-F5344CB8AC3E}">
        <p14:creationId xmlns:p14="http://schemas.microsoft.com/office/powerpoint/2010/main" val="23530490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377"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75" indent="-182875" algn="l" defTabSz="914377"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783" indent="-182875" algn="l" defTabSz="914377" rtl="0" eaLnBrk="1" latinLnBrk="0" hangingPunct="1">
        <a:lnSpc>
          <a:spcPct val="90000"/>
        </a:lnSpc>
        <a:spcBef>
          <a:spcPts val="251"/>
        </a:spcBef>
        <a:spcAft>
          <a:spcPts val="251"/>
        </a:spcAft>
        <a:buClr>
          <a:schemeClr val="accent1"/>
        </a:buClr>
        <a:buFont typeface="Wingdings 2" pitchFamily="18" charset="2"/>
        <a:buChar char=""/>
        <a:defRPr sz="1867" kern="1200">
          <a:solidFill>
            <a:schemeClr val="tx1">
              <a:lumMod val="65000"/>
              <a:lumOff val="35000"/>
            </a:schemeClr>
          </a:solidFill>
          <a:latin typeface="+mn-lt"/>
          <a:ea typeface="+mn-ea"/>
          <a:cs typeface="+mn-cs"/>
        </a:defRPr>
      </a:lvl2pPr>
      <a:lvl3pPr marL="1142971" indent="-182875" algn="l" defTabSz="914377"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160"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4pPr>
      <a:lvl5pPr marL="2057349"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743533" y="164639"/>
            <a:ext cx="8784297" cy="13167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19703" y="297993"/>
            <a:ext cx="8431953" cy="1050057"/>
          </a:xfrm>
          <a:prstGeom prst="rect">
            <a:avLst/>
          </a:prstGeom>
        </p:spPr>
        <p:txBody>
          <a:bodyPr vert="horz" lIns="68580" tIns="34290" rIns="68580" bIns="3429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60324" y="1583212"/>
            <a:ext cx="11408285" cy="4401536"/>
          </a:xfrm>
          <a:prstGeom prst="rect">
            <a:avLst/>
          </a:prstGeom>
        </p:spPr>
        <p:txBody>
          <a:bodyPr vert="horz" lIns="68580" tIns="34290" rIns="68580" bIns="3429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2"/>
            <a:ext cx="2743200" cy="365125"/>
          </a:xfrm>
          <a:prstGeom prst="rect">
            <a:avLst/>
          </a:prstGeom>
        </p:spPr>
        <p:txBody>
          <a:bodyPr vert="horz" lIns="68580" tIns="34290" rIns="68580" bIns="34290" rtlCol="0" anchor="ctr"/>
          <a:lstStyle>
            <a:lvl1pPr algn="l">
              <a:defRPr sz="1067">
                <a:solidFill>
                  <a:schemeClr val="tx1">
                    <a:lumMod val="50000"/>
                    <a:lumOff val="50000"/>
                  </a:schemeClr>
                </a:solidFill>
              </a:defRPr>
            </a:lvl1pPr>
          </a:lstStyle>
          <a:p>
            <a:fld id="{0D2BA02F-9827-48D4-95EC-E246BF3F7B30}" type="datetime1">
              <a:rPr lang="en-US" smtClean="0"/>
              <a:t>3/22/2021</a:t>
            </a:fld>
            <a:endParaRPr lang="en-US"/>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68580" tIns="34290" rIns="68580" bIns="34290" rtlCol="0" anchor="ctr"/>
          <a:lstStyle>
            <a:lvl1pPr algn="l">
              <a:defRPr sz="1067">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8" y="6356352"/>
            <a:ext cx="1530927" cy="365125"/>
          </a:xfrm>
          <a:prstGeom prst="rect">
            <a:avLst/>
          </a:prstGeom>
        </p:spPr>
        <p:txBody>
          <a:bodyPr vert="horz" lIns="68580" tIns="34290" rIns="68580" bIns="34290" rtlCol="0" anchor="ctr"/>
          <a:lstStyle>
            <a:lvl1pPr algn="r">
              <a:defRPr sz="1867" b="1">
                <a:solidFill>
                  <a:schemeClr val="accent1"/>
                </a:solidFill>
              </a:defRPr>
            </a:lvl1pPr>
          </a:lstStyle>
          <a:p>
            <a:fld id="{00383F18-D526-4214-8AC0-839301EE273F}" type="slidenum">
              <a:rPr lang="en-US" smtClean="0"/>
              <a:pPr/>
              <a:t>‹#›</a:t>
            </a:fld>
            <a:endParaRPr lang="en-US" dirty="0"/>
          </a:p>
        </p:txBody>
      </p:sp>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0491" y="31415"/>
            <a:ext cx="1582872" cy="1583212"/>
          </a:xfrm>
          <a:prstGeom prst="rect">
            <a:avLst/>
          </a:prstGeom>
        </p:spPr>
      </p:pic>
    </p:spTree>
    <p:extLst>
      <p:ext uri="{BB962C8B-B14F-4D97-AF65-F5344CB8AC3E}">
        <p14:creationId xmlns:p14="http://schemas.microsoft.com/office/powerpoint/2010/main" val="17399187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354"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67" kern="1200">
          <a:solidFill>
            <a:schemeClr val="tx1">
              <a:lumMod val="65000"/>
              <a:lumOff val="35000"/>
            </a:schemeClr>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9pPr>
    </p:bodyStyle>
    <p:otherStyle>
      <a:defPPr>
        <a:defRPr lang="en-US"/>
      </a:defPPr>
      <a:lvl1pPr marL="0" algn="l" defTabSz="914354" rtl="0" eaLnBrk="1" latinLnBrk="0" hangingPunct="1">
        <a:defRPr sz="1867" kern="1200">
          <a:solidFill>
            <a:schemeClr val="tx1"/>
          </a:solidFill>
          <a:latin typeface="+mn-lt"/>
          <a:ea typeface="+mn-ea"/>
          <a:cs typeface="+mn-cs"/>
        </a:defRPr>
      </a:lvl1pPr>
      <a:lvl2pPr marL="457178" algn="l" defTabSz="914354" rtl="0" eaLnBrk="1" latinLnBrk="0" hangingPunct="1">
        <a:defRPr sz="1867" kern="1200">
          <a:solidFill>
            <a:schemeClr val="tx1"/>
          </a:solidFill>
          <a:latin typeface="+mn-lt"/>
          <a:ea typeface="+mn-ea"/>
          <a:cs typeface="+mn-cs"/>
        </a:defRPr>
      </a:lvl2pPr>
      <a:lvl3pPr marL="914354" algn="l" defTabSz="914354" rtl="0" eaLnBrk="1" latinLnBrk="0" hangingPunct="1">
        <a:defRPr sz="1867" kern="1200">
          <a:solidFill>
            <a:schemeClr val="tx1"/>
          </a:solidFill>
          <a:latin typeface="+mn-lt"/>
          <a:ea typeface="+mn-ea"/>
          <a:cs typeface="+mn-cs"/>
        </a:defRPr>
      </a:lvl3pPr>
      <a:lvl4pPr marL="1371532" algn="l" defTabSz="914354" rtl="0" eaLnBrk="1" latinLnBrk="0" hangingPunct="1">
        <a:defRPr sz="1867" kern="1200">
          <a:solidFill>
            <a:schemeClr val="tx1"/>
          </a:solidFill>
          <a:latin typeface="+mn-lt"/>
          <a:ea typeface="+mn-ea"/>
          <a:cs typeface="+mn-cs"/>
        </a:defRPr>
      </a:lvl4pPr>
      <a:lvl5pPr marL="1828709" algn="l" defTabSz="914354" rtl="0" eaLnBrk="1" latinLnBrk="0" hangingPunct="1">
        <a:defRPr sz="1867" kern="1200">
          <a:solidFill>
            <a:schemeClr val="tx1"/>
          </a:solidFill>
          <a:latin typeface="+mn-lt"/>
          <a:ea typeface="+mn-ea"/>
          <a:cs typeface="+mn-cs"/>
        </a:defRPr>
      </a:lvl5pPr>
      <a:lvl6pPr marL="2285886" algn="l" defTabSz="914354" rtl="0" eaLnBrk="1" latinLnBrk="0" hangingPunct="1">
        <a:defRPr sz="1867" kern="1200">
          <a:solidFill>
            <a:schemeClr val="tx1"/>
          </a:solidFill>
          <a:latin typeface="+mn-lt"/>
          <a:ea typeface="+mn-ea"/>
          <a:cs typeface="+mn-cs"/>
        </a:defRPr>
      </a:lvl6pPr>
      <a:lvl7pPr marL="2743062" algn="l" defTabSz="914354" rtl="0" eaLnBrk="1" latinLnBrk="0" hangingPunct="1">
        <a:defRPr sz="1867" kern="1200">
          <a:solidFill>
            <a:schemeClr val="tx1"/>
          </a:solidFill>
          <a:latin typeface="+mn-lt"/>
          <a:ea typeface="+mn-ea"/>
          <a:cs typeface="+mn-cs"/>
        </a:defRPr>
      </a:lvl7pPr>
      <a:lvl8pPr marL="3200240" algn="l" defTabSz="914354" rtl="0" eaLnBrk="1" latinLnBrk="0" hangingPunct="1">
        <a:defRPr sz="1867" kern="1200">
          <a:solidFill>
            <a:schemeClr val="tx1"/>
          </a:solidFill>
          <a:latin typeface="+mn-lt"/>
          <a:ea typeface="+mn-ea"/>
          <a:cs typeface="+mn-cs"/>
        </a:defRPr>
      </a:lvl8pPr>
      <a:lvl9pPr marL="3657418" algn="l" defTabSz="914354"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60324" y="164638"/>
            <a:ext cx="8784297" cy="13167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36494" y="297992"/>
            <a:ext cx="8431953" cy="1050057"/>
          </a:xfrm>
          <a:prstGeom prst="rect">
            <a:avLst/>
          </a:prstGeom>
        </p:spPr>
        <p:txBody>
          <a:bodyPr vert="horz" lIns="68580" tIns="34290" rIns="68580" bIns="3429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60323" y="1583212"/>
            <a:ext cx="11408285" cy="4401536"/>
          </a:xfrm>
          <a:prstGeom prst="rect">
            <a:avLst/>
          </a:prstGeom>
        </p:spPr>
        <p:txBody>
          <a:bodyPr vert="horz" lIns="68580" tIns="34290" rIns="68580" bIns="3429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1"/>
            <a:ext cx="2743200" cy="365125"/>
          </a:xfrm>
          <a:prstGeom prst="rect">
            <a:avLst/>
          </a:prstGeom>
        </p:spPr>
        <p:txBody>
          <a:bodyPr vert="horz" lIns="68580" tIns="34290" rIns="68580" bIns="34290" rtlCol="0" anchor="ctr"/>
          <a:lstStyle>
            <a:lvl1pPr algn="l">
              <a:defRPr sz="1067">
                <a:solidFill>
                  <a:schemeClr val="tx1">
                    <a:lumMod val="50000"/>
                    <a:lumOff val="50000"/>
                  </a:schemeClr>
                </a:solidFill>
              </a:defRPr>
            </a:lvl1pPr>
          </a:lstStyle>
          <a:p>
            <a:fld id="{0D2BA02F-9827-48D4-95EC-E246BF3F7B30}" type="datetime1">
              <a:rPr lang="en-US" smtClean="0"/>
              <a:t>3/22/2021</a:t>
            </a:fld>
            <a:endParaRPr lang="en-US"/>
          </a:p>
        </p:txBody>
      </p:sp>
      <p:sp>
        <p:nvSpPr>
          <p:cNvPr id="5" name="Footer Placeholder 4"/>
          <p:cNvSpPr>
            <a:spLocks noGrp="1"/>
          </p:cNvSpPr>
          <p:nvPr>
            <p:ph type="ftr" sz="quarter" idx="3"/>
          </p:nvPr>
        </p:nvSpPr>
        <p:spPr>
          <a:xfrm>
            <a:off x="3869268" y="6356351"/>
            <a:ext cx="5911517" cy="365125"/>
          </a:xfrm>
          <a:prstGeom prst="rect">
            <a:avLst/>
          </a:prstGeom>
        </p:spPr>
        <p:txBody>
          <a:bodyPr vert="horz" lIns="68580" tIns="34290" rIns="68580" bIns="34290" rtlCol="0" anchor="ctr"/>
          <a:lstStyle>
            <a:lvl1pPr algn="l">
              <a:defRPr sz="1067">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7" y="6356351"/>
            <a:ext cx="1530927" cy="365125"/>
          </a:xfrm>
          <a:prstGeom prst="rect">
            <a:avLst/>
          </a:prstGeom>
        </p:spPr>
        <p:txBody>
          <a:bodyPr vert="horz" lIns="68580" tIns="34290" rIns="68580" bIns="34290" rtlCol="0" anchor="ctr"/>
          <a:lstStyle>
            <a:lvl1pPr algn="r">
              <a:defRPr sz="1867" b="1">
                <a:solidFill>
                  <a:schemeClr val="accent1"/>
                </a:solidFill>
              </a:defRPr>
            </a:lvl1pPr>
          </a:lstStyle>
          <a:p>
            <a:fld id="{00383F18-D526-4214-8AC0-839301EE273F}" type="slidenum">
              <a:rPr lang="en-US" smtClean="0"/>
              <a:pPr/>
              <a:t>‹#›</a:t>
            </a:fld>
            <a:endParaRPr lang="en-US" dirty="0"/>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25797" y="4334106"/>
            <a:ext cx="2490883" cy="2491417"/>
          </a:xfrm>
          <a:prstGeom prst="rect">
            <a:avLst/>
          </a:prstGeom>
        </p:spPr>
      </p:pic>
    </p:spTree>
    <p:extLst>
      <p:ext uri="{BB962C8B-B14F-4D97-AF65-F5344CB8AC3E}">
        <p14:creationId xmlns:p14="http://schemas.microsoft.com/office/powerpoint/2010/main" val="14788601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377"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75" indent="-182875" algn="l" defTabSz="914377"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783" indent="-182875" algn="l" defTabSz="914377" rtl="0" eaLnBrk="1" latinLnBrk="0" hangingPunct="1">
        <a:lnSpc>
          <a:spcPct val="90000"/>
        </a:lnSpc>
        <a:spcBef>
          <a:spcPts val="251"/>
        </a:spcBef>
        <a:spcAft>
          <a:spcPts val="251"/>
        </a:spcAft>
        <a:buClr>
          <a:schemeClr val="accent1"/>
        </a:buClr>
        <a:buFont typeface="Wingdings 2" pitchFamily="18" charset="2"/>
        <a:buChar char=""/>
        <a:defRPr sz="1867" kern="1200">
          <a:solidFill>
            <a:schemeClr val="tx1">
              <a:lumMod val="65000"/>
              <a:lumOff val="35000"/>
            </a:schemeClr>
          </a:solidFill>
          <a:latin typeface="+mn-lt"/>
          <a:ea typeface="+mn-ea"/>
          <a:cs typeface="+mn-cs"/>
        </a:defRPr>
      </a:lvl2pPr>
      <a:lvl3pPr marL="1142971" indent="-182875" algn="l" defTabSz="914377"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160"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4pPr>
      <a:lvl5pPr marL="2057349"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67" kern="120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4.xml"/><Relationship Id="rId7" Type="http://schemas.openxmlformats.org/officeDocument/2006/relationships/diagramColors" Target="../diagrams/colors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slideLayout" Target="../slideLayouts/slideLayout13.xml"/><Relationship Id="rId4" Type="http://schemas.openxmlformats.org/officeDocument/2006/relationships/tags" Target="../tags/tag11.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13.xml"/><Relationship Id="rId7" Type="http://schemas.openxmlformats.org/officeDocument/2006/relationships/diagramQuickStyle" Target="../diagrams/quickStyle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3.xml"/><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hyperlink" Target="https://www.wired.com/story/wired-guide-internet-of-things/" TargetMode="External"/><Relationship Id="rId3" Type="http://schemas.openxmlformats.org/officeDocument/2006/relationships/hyperlink" Target="https://www.fiverr.com/?utm_source=google&amp;utm_medium=cpc-brand&amp;utm_campaign=G_CA_Brand&amp;utm_term=one-fiverr_(exact)&amp;utm_content=AdID%5e194653953307%5eKeyword%5efiverr%5ePlacement%5e%5eDevice%5ec&amp;caid=342920080&amp;agid=26557560640&amp;ad_id=194653953307&amp;kw=fiverr&amp;lpcat=br_general&amp;show_join=true&amp;gclid=CjwKCAiA_eb-BRB2EiwAGBnXXrPXHbmFBQvuog8PwpRKNkjQJCGDfCe8J8HOBbq6OLGHodpTREgKDBoCANsQAvD_BwE&amp;gclsrc=aw.ds" TargetMode="External"/><Relationship Id="rId7" Type="http://schemas.openxmlformats.org/officeDocument/2006/relationships/hyperlink" Target="https://spatial.io/"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medmovie.com/arvr-main-2/" TargetMode="External"/><Relationship Id="rId5" Type="http://schemas.openxmlformats.org/officeDocument/2006/relationships/hyperlink" Target="https://gallery.leapmotion.com/cat-explorer/" TargetMode="External"/><Relationship Id="rId4" Type="http://schemas.openxmlformats.org/officeDocument/2006/relationships/hyperlink" Target="https://www.upwork.com/" TargetMode="External"/></Relationships>
</file>

<file path=ppt/slides/_rels/slide1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hyperlink" Target="https://www.nytimes.com/video/technology/100000004574648/china-internet-wechat.html" TargetMode="External"/><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13.xml"/><Relationship Id="rId7" Type="http://schemas.openxmlformats.org/officeDocument/2006/relationships/diagramColors" Target="../diagrams/colors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68760"/>
            <a:ext cx="7315200" cy="3255264"/>
          </a:xfrm>
        </p:spPr>
        <p:txBody>
          <a:bodyPr>
            <a:normAutofit/>
          </a:bodyPr>
          <a:lstStyle/>
          <a:p>
            <a:r>
              <a:rPr lang="fr-CA" dirty="0"/>
              <a:t>HR 2030 – Strategic </a:t>
            </a:r>
            <a:r>
              <a:rPr lang="fr-CA" dirty="0" err="1"/>
              <a:t>Foresight</a:t>
            </a:r>
            <a:r>
              <a:rPr lang="fr-CA" dirty="0"/>
              <a:t> </a:t>
            </a:r>
            <a:r>
              <a:rPr lang="fr-CA" dirty="0" err="1"/>
              <a:t>Overview</a:t>
            </a:r>
            <a:endParaRPr lang="en-CA" dirty="0"/>
          </a:p>
        </p:txBody>
      </p:sp>
      <p:sp>
        <p:nvSpPr>
          <p:cNvPr id="3" name="Text Placeholder 2"/>
          <p:cNvSpPr>
            <a:spLocks noGrp="1"/>
          </p:cNvSpPr>
          <p:nvPr>
            <p:ph type="subTitle" idx="1"/>
          </p:nvPr>
        </p:nvSpPr>
        <p:spPr/>
        <p:txBody>
          <a:bodyPr>
            <a:normAutofit/>
          </a:bodyPr>
          <a:lstStyle/>
          <a:p>
            <a:r>
              <a:rPr lang="fr-CA" sz="2250" b="1" dirty="0"/>
              <a:t>Jennifer O’Rourke</a:t>
            </a:r>
            <a:endParaRPr lang="en-CA" sz="2250" b="1" dirty="0"/>
          </a:p>
        </p:txBody>
      </p:sp>
      <p:sp>
        <p:nvSpPr>
          <p:cNvPr id="4" name="Slide Number Placeholder 3"/>
          <p:cNvSpPr>
            <a:spLocks noGrp="1"/>
          </p:cNvSpPr>
          <p:nvPr>
            <p:ph type="sldNum" sz="quarter" idx="12"/>
          </p:nvPr>
        </p:nvSpPr>
        <p:spPr/>
        <p:txBody>
          <a:bodyPr/>
          <a:lstStyle/>
          <a:p>
            <a:fld id="{00383F18-D526-4214-8AC0-839301EE273F}" type="slidenum">
              <a:rPr lang="en-US" smtClean="0"/>
              <a:pPr/>
              <a:t>1</a:t>
            </a:fld>
            <a:endParaRPr lang="en-US"/>
          </a:p>
        </p:txBody>
      </p:sp>
    </p:spTree>
    <p:extLst>
      <p:ext uri="{BB962C8B-B14F-4D97-AF65-F5344CB8AC3E}">
        <p14:creationId xmlns:p14="http://schemas.microsoft.com/office/powerpoint/2010/main" val="1262624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the foresight points to for HR</a:t>
            </a:r>
          </a:p>
        </p:txBody>
      </p:sp>
      <p:sp>
        <p:nvSpPr>
          <p:cNvPr id="3" name="Content Placeholder 2"/>
          <p:cNvSpPr>
            <a:spLocks noGrp="1"/>
          </p:cNvSpPr>
          <p:nvPr>
            <p:ph idx="1"/>
          </p:nvPr>
        </p:nvSpPr>
        <p:spPr>
          <a:xfrm>
            <a:off x="1055440" y="1882542"/>
            <a:ext cx="5485435" cy="4784824"/>
          </a:xfrm>
        </p:spPr>
        <p:txBody>
          <a:bodyPr>
            <a:noAutofit/>
          </a:bodyPr>
          <a:lstStyle/>
          <a:p>
            <a:pPr marL="182245" indent="-182245">
              <a:buNone/>
            </a:pPr>
            <a:r>
              <a:rPr lang="en-US" b="1" dirty="0"/>
              <a:t>We cannot ignore the future coming at us – in </a:t>
            </a:r>
            <a:r>
              <a:rPr lang="en-US" b="1"/>
              <a:t>fact,</a:t>
            </a:r>
            <a:r>
              <a:rPr lang="en-US" b="1" dirty="0"/>
              <a:t> it is already here! </a:t>
            </a:r>
            <a:r>
              <a:rPr lang="en-US" b="1"/>
              <a:t>So,</a:t>
            </a:r>
            <a:r>
              <a:rPr lang="en-US" b="1" dirty="0"/>
              <a:t> what does this future look like for HR?</a:t>
            </a:r>
            <a:endParaRPr lang="en-US"/>
          </a:p>
          <a:p>
            <a:pPr marL="182245" indent="-182245">
              <a:buNone/>
            </a:pPr>
            <a:r>
              <a:rPr lang="en-US" sz="1467" b="1" dirty="0"/>
              <a:t>Predictive analytics, data centricity, and biometrics</a:t>
            </a:r>
            <a:endParaRPr lang="en-US" sz="1467" dirty="0"/>
          </a:p>
          <a:p>
            <a:pPr marL="182245" lvl="0" indent="-182245"/>
            <a:r>
              <a:rPr lang="en-CA" sz="1450" err="1"/>
              <a:t>IoT</a:t>
            </a:r>
            <a:r>
              <a:rPr lang="en-CA" sz="1450" dirty="0"/>
              <a:t> integrated into personal and professional lives – mass data gathering and hyper-personalization</a:t>
            </a:r>
          </a:p>
          <a:p>
            <a:pPr marL="182245" lvl="0" indent="-182245"/>
            <a:r>
              <a:rPr lang="en-CA" sz="1467" dirty="0"/>
              <a:t>Reputation  and monitoring systems </a:t>
            </a:r>
          </a:p>
          <a:p>
            <a:pPr marL="0" indent="0">
              <a:buNone/>
            </a:pPr>
            <a:r>
              <a:rPr lang="en-CA" sz="1467" b="1" dirty="0"/>
              <a:t>Automation and AI</a:t>
            </a:r>
          </a:p>
          <a:p>
            <a:pPr marL="182245" indent="-182245"/>
            <a:r>
              <a:rPr lang="en-CA" sz="1467" dirty="0"/>
              <a:t>Combine with analytics to produce performance evaluation, learning and career plans, redistribution of resources and talent</a:t>
            </a:r>
          </a:p>
          <a:p>
            <a:pPr marL="182245" indent="-182245"/>
            <a:r>
              <a:rPr lang="en-CA" sz="1467" dirty="0"/>
              <a:t>Recruitment and staffing – screening and matching candidates to positions/tasks available</a:t>
            </a:r>
          </a:p>
          <a:p>
            <a:pPr marL="0" indent="0">
              <a:buNone/>
            </a:pPr>
            <a:r>
              <a:rPr lang="en-CA" sz="1467" b="1" dirty="0"/>
              <a:t>Job unbundling and a borderless virtual workforce</a:t>
            </a:r>
          </a:p>
          <a:p>
            <a:pPr marL="182245" indent="-182245"/>
            <a:r>
              <a:rPr lang="en-CA" sz="1467" dirty="0"/>
              <a:t>Task-based work, hyper-individualized to match with employee skill sets</a:t>
            </a:r>
          </a:p>
          <a:p>
            <a:pPr marL="182245" indent="-182245"/>
            <a:r>
              <a:rPr lang="en-CA" sz="1450" dirty="0"/>
              <a:t>Global talent pool and virtual </a:t>
            </a:r>
            <a:r>
              <a:rPr lang="en-CA" sz="1450"/>
              <a:t>workspaces</a:t>
            </a:r>
            <a:endParaRPr lang="en-CA" sz="1450" b="1" dirty="0"/>
          </a:p>
        </p:txBody>
      </p:sp>
      <p:sp>
        <p:nvSpPr>
          <p:cNvPr id="6" name="Slide Number Placeholder 5"/>
          <p:cNvSpPr>
            <a:spLocks noGrp="1"/>
          </p:cNvSpPr>
          <p:nvPr>
            <p:ph type="sldNum" sz="quarter" idx="12"/>
          </p:nvPr>
        </p:nvSpPr>
        <p:spPr/>
        <p:txBody>
          <a:bodyPr/>
          <a:lstStyle/>
          <a:p>
            <a:fld id="{00383F18-D526-4214-8AC0-839301EE273F}" type="slidenum">
              <a:rPr lang="en-US" smtClean="0"/>
              <a:pPr/>
              <a:t>10</a:t>
            </a:fld>
            <a:endParaRPr lang="en-US"/>
          </a:p>
        </p:txBody>
      </p:sp>
      <p:pic>
        <p:nvPicPr>
          <p:cNvPr id="7" name="Picture 6"/>
          <p:cNvPicPr>
            <a:picLocks noChangeAspect="1"/>
          </p:cNvPicPr>
          <p:nvPr/>
        </p:nvPicPr>
        <p:blipFill>
          <a:blip r:embed="rId3"/>
          <a:stretch>
            <a:fillRect/>
          </a:stretch>
        </p:blipFill>
        <p:spPr>
          <a:xfrm>
            <a:off x="7314556" y="4073038"/>
            <a:ext cx="2674731" cy="2378119"/>
          </a:xfrm>
          <a:prstGeom prst="rect">
            <a:avLst/>
          </a:prstGeom>
        </p:spPr>
      </p:pic>
      <p:pic>
        <p:nvPicPr>
          <p:cNvPr id="8" name="Picture 7"/>
          <p:cNvPicPr>
            <a:picLocks noChangeAspect="1"/>
          </p:cNvPicPr>
          <p:nvPr/>
        </p:nvPicPr>
        <p:blipFill rotWithShape="1">
          <a:blip r:embed="rId4"/>
          <a:srcRect l="9292"/>
          <a:stretch/>
        </p:blipFill>
        <p:spPr>
          <a:xfrm>
            <a:off x="7176120" y="1771334"/>
            <a:ext cx="2811893" cy="1969525"/>
          </a:xfrm>
          <a:prstGeom prst="rect">
            <a:avLst/>
          </a:prstGeom>
        </p:spPr>
      </p:pic>
    </p:spTree>
    <p:extLst>
      <p:ext uri="{BB962C8B-B14F-4D97-AF65-F5344CB8AC3E}">
        <p14:creationId xmlns:p14="http://schemas.microsoft.com/office/powerpoint/2010/main" val="1867738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en-US" dirty="0">
                <a:solidFill>
                  <a:schemeClr val="bg1"/>
                </a:solidFill>
              </a:rPr>
              <a:t>Building Scenarios and a Preferred Future</a:t>
            </a:r>
          </a:p>
        </p:txBody>
      </p:sp>
    </p:spTree>
    <p:extLst>
      <p:ext uri="{BB962C8B-B14F-4D97-AF65-F5344CB8AC3E}">
        <p14:creationId xmlns:p14="http://schemas.microsoft.com/office/powerpoint/2010/main" val="59709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CA" dirty="0">
                <a:solidFill>
                  <a:schemeClr val="bg1"/>
                </a:solidFill>
              </a:rPr>
              <a:t>Scenario Building – Four Archetypes Approach</a:t>
            </a:r>
          </a:p>
        </p:txBody>
      </p:sp>
      <p:graphicFrame>
        <p:nvGraphicFramePr>
          <p:cNvPr id="7" name="Content Placeholder 6"/>
          <p:cNvGraphicFramePr>
            <a:graphicFrameLocks noGrp="1"/>
          </p:cNvGraphicFramePr>
          <p:nvPr>
            <p:ph idx="1"/>
            <p:custDataLst>
              <p:tags r:id="rId2"/>
            </p:custDataLst>
            <p:extLst>
              <p:ext uri="{D42A27DB-BD31-4B8C-83A1-F6EECF244321}">
                <p14:modId xmlns:p14="http://schemas.microsoft.com/office/powerpoint/2010/main" val="2391900319"/>
              </p:ext>
            </p:extLst>
          </p:nvPr>
        </p:nvGraphicFramePr>
        <p:xfrm>
          <a:off x="160339" y="1582738"/>
          <a:ext cx="9968110" cy="4402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441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CA" dirty="0"/>
              <a:t>Scenario Building – HR Futures (snapshot)</a:t>
            </a:r>
          </a:p>
        </p:txBody>
      </p:sp>
      <p:sp>
        <p:nvSpPr>
          <p:cNvPr id="4" name="Content Placeholder 3"/>
          <p:cNvSpPr>
            <a:spLocks noGrp="1"/>
          </p:cNvSpPr>
          <p:nvPr>
            <p:ph idx="1"/>
          </p:nvPr>
        </p:nvSpPr>
        <p:spPr/>
        <p:txBody>
          <a:bodyPr/>
          <a:lstStyle/>
          <a:p>
            <a:endParaRPr lang="en-CA"/>
          </a:p>
        </p:txBody>
      </p:sp>
      <p:pic>
        <p:nvPicPr>
          <p:cNvPr id="3" name="Picture 2"/>
          <p:cNvPicPr>
            <a:picLocks noChangeAspect="1"/>
          </p:cNvPicPr>
          <p:nvPr>
            <p:custDataLst>
              <p:tags r:id="rId2"/>
            </p:custDataLst>
          </p:nvPr>
        </p:nvPicPr>
        <p:blipFill>
          <a:blip r:embed="rId6"/>
          <a:stretch>
            <a:fillRect/>
          </a:stretch>
        </p:blipFill>
        <p:spPr>
          <a:xfrm>
            <a:off x="117559" y="1557801"/>
            <a:ext cx="7933796" cy="3722897"/>
          </a:xfrm>
          <a:prstGeom prst="rect">
            <a:avLst/>
          </a:prstGeom>
        </p:spPr>
      </p:pic>
      <p:pic>
        <p:nvPicPr>
          <p:cNvPr id="7" name="Picture 6"/>
          <p:cNvPicPr>
            <a:picLocks noChangeAspect="1"/>
          </p:cNvPicPr>
          <p:nvPr>
            <p:custDataLst>
              <p:tags r:id="rId3"/>
            </p:custDataLst>
          </p:nvPr>
        </p:nvPicPr>
        <p:blipFill>
          <a:blip r:embed="rId7"/>
          <a:stretch>
            <a:fillRect/>
          </a:stretch>
        </p:blipFill>
        <p:spPr>
          <a:xfrm>
            <a:off x="3658393" y="4345426"/>
            <a:ext cx="8136203" cy="2512575"/>
          </a:xfrm>
          <a:prstGeom prst="rect">
            <a:avLst/>
          </a:prstGeom>
        </p:spPr>
      </p:pic>
      <p:sp>
        <p:nvSpPr>
          <p:cNvPr id="8" name="TextBox 7"/>
          <p:cNvSpPr txBox="1"/>
          <p:nvPr>
            <p:custDataLst>
              <p:tags r:id="rId4"/>
            </p:custDataLst>
          </p:nvPr>
        </p:nvSpPr>
        <p:spPr>
          <a:xfrm>
            <a:off x="8181459" y="2348765"/>
            <a:ext cx="3483032" cy="1200329"/>
          </a:xfrm>
          <a:prstGeom prst="rect">
            <a:avLst/>
          </a:prstGeom>
          <a:noFill/>
        </p:spPr>
        <p:txBody>
          <a:bodyPr wrap="square" rtlCol="0">
            <a:spAutoFit/>
          </a:bodyPr>
          <a:lstStyle/>
          <a:p>
            <a:r>
              <a:rPr lang="en-CA" sz="1800" b="1" dirty="0"/>
              <a:t>*</a:t>
            </a:r>
            <a:r>
              <a:rPr lang="en-CA" sz="1800" dirty="0"/>
              <a:t>Intent of this slide is to show the rigorous process behind scenario development (you don’t need to read it)</a:t>
            </a:r>
          </a:p>
        </p:txBody>
      </p:sp>
    </p:spTree>
    <p:extLst>
      <p:ext uri="{BB962C8B-B14F-4D97-AF65-F5344CB8AC3E}">
        <p14:creationId xmlns:p14="http://schemas.microsoft.com/office/powerpoint/2010/main" val="150531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custDataLst>
              <p:tags r:id="rId1"/>
            </p:custDataLst>
            <p:extLst>
              <p:ext uri="{D42A27DB-BD31-4B8C-83A1-F6EECF244321}">
                <p14:modId xmlns:p14="http://schemas.microsoft.com/office/powerpoint/2010/main" val="1511344926"/>
              </p:ext>
            </p:extLst>
          </p:nvPr>
        </p:nvGraphicFramePr>
        <p:xfrm>
          <a:off x="58190" y="1550355"/>
          <a:ext cx="11621193" cy="53032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p:cNvSpPr>
            <a:spLocks noGrp="1"/>
          </p:cNvSpPr>
          <p:nvPr>
            <p:ph type="title"/>
            <p:custDataLst>
              <p:tags r:id="rId2"/>
            </p:custDataLst>
          </p:nvPr>
        </p:nvSpPr>
        <p:spPr>
          <a:xfrm>
            <a:off x="1812704" y="301736"/>
            <a:ext cx="8431953" cy="1050057"/>
          </a:xfrm>
        </p:spPr>
        <p:txBody>
          <a:bodyPr/>
          <a:lstStyle/>
          <a:p>
            <a:r>
              <a:rPr lang="en-CA" dirty="0"/>
              <a:t>Building the Preferred Future</a:t>
            </a:r>
          </a:p>
        </p:txBody>
      </p:sp>
    </p:spTree>
    <p:extLst>
      <p:ext uri="{BB962C8B-B14F-4D97-AF65-F5344CB8AC3E}">
        <p14:creationId xmlns:p14="http://schemas.microsoft.com/office/powerpoint/2010/main" val="272736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CA" sz="5850" dirty="0"/>
              <a:t>Appendix 1: </a:t>
            </a:r>
            <a:br>
              <a:rPr lang="fr-CA" sz="5850" dirty="0"/>
            </a:br>
            <a:r>
              <a:rPr lang="fr-CA" sz="5850" dirty="0" err="1"/>
              <a:t>Definitions</a:t>
            </a:r>
            <a:r>
              <a:rPr lang="fr-CA" sz="5850" dirty="0"/>
              <a:t> and </a:t>
            </a:r>
            <a:r>
              <a:rPr lang="fr-CA" sz="5850" dirty="0" err="1"/>
              <a:t>Resources</a:t>
            </a:r>
            <a:r>
              <a:rPr lang="fr-CA" sz="5850" dirty="0"/>
              <a:t> </a:t>
            </a:r>
            <a:endParaRPr lang="en-US" dirty="0" err="1"/>
          </a:p>
        </p:txBody>
      </p:sp>
      <p:sp>
        <p:nvSpPr>
          <p:cNvPr id="4" name="Text Placeholder 3"/>
          <p:cNvSpPr>
            <a:spLocks noGrp="1"/>
          </p:cNvSpPr>
          <p:nvPr>
            <p:ph type="subTitle" idx="1"/>
          </p:nvPr>
        </p:nvSpPr>
        <p:spPr/>
        <p:txBody>
          <a:bodyPr/>
          <a:lstStyle/>
          <a:p>
            <a:r>
              <a:rPr lang="en-CA" dirty="0"/>
              <a:t>From the foresight team</a:t>
            </a:r>
          </a:p>
        </p:txBody>
      </p:sp>
    </p:spTree>
    <p:extLst>
      <p:ext uri="{BB962C8B-B14F-4D97-AF65-F5344CB8AC3E}">
        <p14:creationId xmlns:p14="http://schemas.microsoft.com/office/powerpoint/2010/main" val="3500364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Definitions from foresight slides</a:t>
            </a:r>
          </a:p>
        </p:txBody>
      </p:sp>
      <p:sp>
        <p:nvSpPr>
          <p:cNvPr id="3" name="Content Placeholder 2"/>
          <p:cNvSpPr>
            <a:spLocks noGrp="1"/>
          </p:cNvSpPr>
          <p:nvPr>
            <p:ph idx="1"/>
          </p:nvPr>
        </p:nvSpPr>
        <p:spPr/>
        <p:txBody>
          <a:bodyPr>
            <a:normAutofit/>
          </a:bodyPr>
          <a:lstStyle/>
          <a:p>
            <a:pPr marL="0" indent="0">
              <a:buNone/>
            </a:pPr>
            <a:r>
              <a:rPr lang="en-US" sz="1067" b="1" dirty="0"/>
              <a:t>Digital </a:t>
            </a:r>
            <a:r>
              <a:rPr lang="en-US" sz="1067" b="1" dirty="0" err="1"/>
              <a:t>labour</a:t>
            </a:r>
            <a:r>
              <a:rPr lang="en-US" sz="1067" b="1" dirty="0"/>
              <a:t> platforms: </a:t>
            </a:r>
            <a:r>
              <a:rPr lang="en-US" sz="1067" dirty="0"/>
              <a:t>Online platforms where individuals and companies can buy and sell work, often in the form of specific tasks. Employers can post specific work they would like done and what they offer as pay and individuals can bid on these jobs. Concurrently, individuals can list their skills as well as how much they charge (hourly/by the task etc.). Examples: </a:t>
            </a:r>
            <a:r>
              <a:rPr lang="en-US" sz="1067" dirty="0">
                <a:hlinkClick r:id="rId3"/>
              </a:rPr>
              <a:t>Fiverr</a:t>
            </a:r>
            <a:r>
              <a:rPr lang="en-US" sz="1067" dirty="0"/>
              <a:t> and </a:t>
            </a:r>
            <a:r>
              <a:rPr lang="en-US" sz="1067" dirty="0" err="1">
                <a:hlinkClick r:id="rId4"/>
              </a:rPr>
              <a:t>Upwork</a:t>
            </a:r>
            <a:r>
              <a:rPr lang="en-US" sz="1067" dirty="0"/>
              <a:t>.</a:t>
            </a:r>
            <a:endParaRPr lang="en-US" sz="1067" b="1" dirty="0"/>
          </a:p>
          <a:p>
            <a:pPr marL="0" indent="0">
              <a:buNone/>
            </a:pPr>
            <a:r>
              <a:rPr lang="en-US" sz="1067" b="1" dirty="0"/>
              <a:t>Virtual Reality: </a:t>
            </a:r>
            <a:r>
              <a:rPr lang="en-US" sz="1067" dirty="0"/>
              <a:t>Complete immersion into a digital space using a head-mounted display. Example: Leap Motion’s </a:t>
            </a:r>
            <a:r>
              <a:rPr lang="en-US" sz="1067" dirty="0">
                <a:hlinkClick r:id="rId5"/>
              </a:rPr>
              <a:t>Cat Explorer</a:t>
            </a:r>
            <a:endParaRPr lang="en-US" sz="1067" b="1" dirty="0"/>
          </a:p>
          <a:p>
            <a:pPr marL="0" indent="0">
              <a:buNone/>
            </a:pPr>
            <a:r>
              <a:rPr lang="en-US" sz="1067" b="1" dirty="0"/>
              <a:t>Augmented Reality: </a:t>
            </a:r>
            <a:r>
              <a:rPr lang="en-US" sz="1067" dirty="0"/>
              <a:t>Overlay of digital information onto real-world elements. Examples: </a:t>
            </a:r>
            <a:r>
              <a:rPr lang="en-US" sz="1067" dirty="0" err="1"/>
              <a:t>Pokemon</a:t>
            </a:r>
            <a:r>
              <a:rPr lang="en-US" sz="1067" dirty="0"/>
              <a:t> Go and </a:t>
            </a:r>
            <a:r>
              <a:rPr lang="en-US" sz="1067" dirty="0" err="1">
                <a:hlinkClick r:id="rId6"/>
              </a:rPr>
              <a:t>medmovie</a:t>
            </a:r>
            <a:endParaRPr lang="en-US" sz="1067" b="1" dirty="0"/>
          </a:p>
          <a:p>
            <a:pPr marL="0" indent="0">
              <a:buNone/>
            </a:pPr>
            <a:r>
              <a:rPr lang="en-US" sz="1067" b="1" dirty="0"/>
              <a:t>Mixed Reality: </a:t>
            </a:r>
            <a:r>
              <a:rPr lang="en-US" sz="1067" dirty="0"/>
              <a:t>Combined AR and VR </a:t>
            </a:r>
            <a:r>
              <a:rPr lang="en-US" sz="1067" i="1" dirty="0"/>
              <a:t>interactive </a:t>
            </a:r>
            <a:r>
              <a:rPr lang="en-US" sz="1067" dirty="0"/>
              <a:t>experience – users interact with virtual and physical elements simultaneously. Example: </a:t>
            </a:r>
            <a:r>
              <a:rPr lang="en-US" sz="1067" dirty="0">
                <a:hlinkClick r:id="rId7"/>
              </a:rPr>
              <a:t>Spatial</a:t>
            </a:r>
            <a:endParaRPr lang="en-US" sz="1067" b="1" dirty="0"/>
          </a:p>
          <a:p>
            <a:pPr marL="0" indent="0">
              <a:buNone/>
            </a:pPr>
            <a:r>
              <a:rPr lang="en-US" sz="1067" b="1" dirty="0"/>
              <a:t>Remote work: </a:t>
            </a:r>
            <a:r>
              <a:rPr lang="en-US" sz="1067" dirty="0"/>
              <a:t>Working from a location outside of the physical working space of the office (on the road, from a difference location etc.)</a:t>
            </a:r>
          </a:p>
          <a:p>
            <a:pPr marL="0" indent="0">
              <a:buNone/>
            </a:pPr>
            <a:r>
              <a:rPr lang="en-US" sz="1067" b="1" dirty="0"/>
              <a:t>Virtual work: </a:t>
            </a:r>
            <a:r>
              <a:rPr lang="en-US" sz="1067" dirty="0"/>
              <a:t>Working via modern technology – can be from the physical office or another location</a:t>
            </a:r>
            <a:endParaRPr lang="en-US" sz="1067" b="1" dirty="0"/>
          </a:p>
          <a:p>
            <a:pPr marL="0" indent="0">
              <a:buNone/>
            </a:pPr>
            <a:r>
              <a:rPr lang="en-US" sz="1067" b="1" dirty="0"/>
              <a:t>Internet of Things (</a:t>
            </a:r>
            <a:r>
              <a:rPr lang="en-US" sz="1067" b="1" dirty="0" err="1"/>
              <a:t>IoT</a:t>
            </a:r>
            <a:r>
              <a:rPr lang="en-US" sz="1067" b="1" dirty="0"/>
              <a:t>): </a:t>
            </a:r>
            <a:r>
              <a:rPr lang="en-US" sz="1067" dirty="0"/>
              <a:t>A network comprised of multiple things that allow for connectivity (sensors, software, surveillance, etc.) which can exchange data between all units and other systems over the internet.</a:t>
            </a:r>
            <a:r>
              <a:rPr lang="en-US" sz="1067" b="1" dirty="0"/>
              <a:t> </a:t>
            </a:r>
            <a:r>
              <a:rPr lang="en-US" sz="1067" dirty="0">
                <a:hlinkClick r:id="rId8"/>
              </a:rPr>
              <a:t>More information</a:t>
            </a:r>
            <a:endParaRPr lang="en-US" sz="1067" b="1" dirty="0"/>
          </a:p>
        </p:txBody>
      </p:sp>
      <p:sp>
        <p:nvSpPr>
          <p:cNvPr id="4" name="Slide Number Placeholder 3"/>
          <p:cNvSpPr>
            <a:spLocks noGrp="1"/>
          </p:cNvSpPr>
          <p:nvPr>
            <p:ph type="sldNum" sz="quarter" idx="12"/>
          </p:nvPr>
        </p:nvSpPr>
        <p:spPr/>
        <p:txBody>
          <a:bodyPr/>
          <a:lstStyle/>
          <a:p>
            <a:fld id="{00383F18-D526-4214-8AC0-839301EE273F}" type="slidenum">
              <a:rPr lang="en-US" smtClean="0"/>
              <a:pPr/>
              <a:t>16</a:t>
            </a:fld>
            <a:endParaRPr lang="en-US"/>
          </a:p>
        </p:txBody>
      </p:sp>
    </p:spTree>
    <p:extLst>
      <p:ext uri="{BB962C8B-B14F-4D97-AF65-F5344CB8AC3E}">
        <p14:creationId xmlns:p14="http://schemas.microsoft.com/office/powerpoint/2010/main" val="1322275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a:t>Example from today (actually yesterday)</a:t>
            </a:r>
          </a:p>
        </p:txBody>
      </p:sp>
      <p:sp>
        <p:nvSpPr>
          <p:cNvPr id="3" name="Content Placeholder 2"/>
          <p:cNvSpPr>
            <a:spLocks noGrp="1"/>
          </p:cNvSpPr>
          <p:nvPr>
            <p:ph idx="1"/>
            <p:custDataLst>
              <p:tags r:id="rId2"/>
            </p:custDataLst>
          </p:nvPr>
        </p:nvSpPr>
        <p:spPr/>
        <p:txBody>
          <a:bodyPr/>
          <a:lstStyle/>
          <a:p>
            <a:pPr marL="0" indent="0">
              <a:buNone/>
            </a:pPr>
            <a:r>
              <a:rPr lang="en-CA" dirty="0"/>
              <a:t>New York Times: </a:t>
            </a:r>
            <a:r>
              <a:rPr lang="en-CA" dirty="0">
                <a:hlinkClick r:id="rId5"/>
              </a:rPr>
              <a:t>How China is Changing your Internet</a:t>
            </a:r>
            <a:endParaRPr lang="en-CA" dirty="0"/>
          </a:p>
        </p:txBody>
      </p:sp>
      <p:sp>
        <p:nvSpPr>
          <p:cNvPr id="4" name="Slide Number Placeholder 3"/>
          <p:cNvSpPr>
            <a:spLocks noGrp="1"/>
          </p:cNvSpPr>
          <p:nvPr>
            <p:ph type="sldNum" sz="quarter" idx="12"/>
            <p:custDataLst>
              <p:tags r:id="rId3"/>
            </p:custDataLst>
          </p:nvPr>
        </p:nvSpPr>
        <p:spPr/>
        <p:txBody>
          <a:bodyPr/>
          <a:lstStyle/>
          <a:p>
            <a:fld id="{00383F18-D526-4214-8AC0-839301EE273F}" type="slidenum">
              <a:rPr lang="en-US" smtClean="0"/>
              <a:pPr/>
              <a:t>17</a:t>
            </a:fld>
            <a:endParaRPr lang="en-US"/>
          </a:p>
        </p:txBody>
      </p:sp>
    </p:spTree>
    <p:extLst>
      <p:ext uri="{BB962C8B-B14F-4D97-AF65-F5344CB8AC3E}">
        <p14:creationId xmlns:p14="http://schemas.microsoft.com/office/powerpoint/2010/main" val="418621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Foresight: What is it and Why do we do it?</a:t>
            </a:r>
          </a:p>
        </p:txBody>
      </p:sp>
      <p:sp>
        <p:nvSpPr>
          <p:cNvPr id="3" name="Content Placeholder 2"/>
          <p:cNvSpPr>
            <a:spLocks noGrp="1"/>
          </p:cNvSpPr>
          <p:nvPr>
            <p:ph idx="1"/>
          </p:nvPr>
        </p:nvSpPr>
        <p:spPr>
          <a:xfrm>
            <a:off x="3575720" y="1123838"/>
            <a:ext cx="7315200" cy="4896544"/>
          </a:xfrm>
        </p:spPr>
        <p:txBody>
          <a:bodyPr>
            <a:normAutofit/>
          </a:bodyPr>
          <a:lstStyle/>
          <a:p>
            <a:pPr marL="0" indent="0">
              <a:buNone/>
            </a:pPr>
            <a:r>
              <a:rPr lang="en-US" sz="2800" b="1" dirty="0">
                <a:solidFill>
                  <a:schemeClr val="accent1"/>
                </a:solidFill>
              </a:rPr>
              <a:t>The future is not optional</a:t>
            </a:r>
            <a:endParaRPr lang="en-US" sz="1800" b="1" dirty="0">
              <a:solidFill>
                <a:schemeClr val="accent1"/>
              </a:solidFill>
            </a:endParaRPr>
          </a:p>
          <a:p>
            <a:pPr marL="0" indent="0">
              <a:buNone/>
            </a:pPr>
            <a:r>
              <a:rPr lang="en-US" sz="1800" b="1" dirty="0"/>
              <a:t>Strategic Foresight:</a:t>
            </a:r>
          </a:p>
          <a:p>
            <a:pPr marL="182245" indent="-182245"/>
            <a:r>
              <a:rPr lang="en-US" sz="1800" dirty="0"/>
              <a:t>Explores plausible alternative futures to help us better prepare for uncertainty and surprise.</a:t>
            </a:r>
          </a:p>
          <a:p>
            <a:pPr marL="182245" indent="-182245"/>
            <a:r>
              <a:rPr lang="en-US" sz="1800" dirty="0"/>
              <a:t>Is a rigorous and systematic </a:t>
            </a:r>
            <a:r>
              <a:rPr lang="en-US" sz="1800"/>
              <a:t>process.</a:t>
            </a:r>
          </a:p>
          <a:p>
            <a:pPr marL="182245" indent="-182245"/>
            <a:r>
              <a:rPr lang="en-US" sz="1800" dirty="0"/>
              <a:t>Distinct from </a:t>
            </a:r>
            <a:r>
              <a:rPr lang="en-US" sz="1800"/>
              <a:t>forecasting.</a:t>
            </a:r>
            <a:endParaRPr lang="en-US" sz="1800" dirty="0"/>
          </a:p>
          <a:p>
            <a:pPr marL="182245" indent="-182245"/>
            <a:endParaRPr lang="en-US" sz="1800" dirty="0"/>
          </a:p>
          <a:p>
            <a:pPr marL="0" indent="0">
              <a:buNone/>
            </a:pPr>
            <a:r>
              <a:rPr lang="en-US" sz="1800" b="1" dirty="0"/>
              <a:t>The objective of foresight is not to predict the future, but to:</a:t>
            </a:r>
          </a:p>
          <a:p>
            <a:pPr marL="182245" indent="-182245">
              <a:buClr>
                <a:srgbClr val="53ACCE"/>
              </a:buClr>
            </a:pPr>
            <a:r>
              <a:rPr lang="en-US" sz="1800"/>
              <a:t>Assist leaders in strategic planning;</a:t>
            </a:r>
            <a:endParaRPr lang="en-US" sz="1800" dirty="0"/>
          </a:p>
          <a:p>
            <a:pPr marL="182245" indent="-182245">
              <a:buClr>
                <a:srgbClr val="53ACCE"/>
              </a:buClr>
            </a:pPr>
            <a:r>
              <a:rPr lang="en-US" sz="1800" dirty="0"/>
              <a:t>Demystify and provide clarity on drivers of </a:t>
            </a:r>
            <a:r>
              <a:rPr lang="en-US" sz="1800"/>
              <a:t>change and;</a:t>
            </a:r>
            <a:endParaRPr lang="en-US" sz="1800" dirty="0"/>
          </a:p>
          <a:p>
            <a:pPr marL="182245" indent="-182245">
              <a:buClr>
                <a:srgbClr val="53ACCE"/>
              </a:buClr>
            </a:pPr>
            <a:r>
              <a:rPr lang="en-US" sz="1800"/>
              <a:t>Enhance capacity for smart, prudent, and anticipatory governance.</a:t>
            </a:r>
          </a:p>
        </p:txBody>
      </p:sp>
      <p:sp>
        <p:nvSpPr>
          <p:cNvPr id="4" name="Slide Number Placeholder 3"/>
          <p:cNvSpPr>
            <a:spLocks noGrp="1"/>
          </p:cNvSpPr>
          <p:nvPr>
            <p:ph type="sldNum" sz="quarter" idx="12"/>
          </p:nvPr>
        </p:nvSpPr>
        <p:spPr/>
        <p:txBody>
          <a:bodyPr/>
          <a:lstStyle/>
          <a:p>
            <a:fld id="{00383F18-D526-4214-8AC0-839301EE273F}" type="slidenum">
              <a:rPr lang="en-US" smtClean="0"/>
              <a:pPr/>
              <a:t>2</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8428" y="1637921"/>
            <a:ext cx="3600000" cy="3600000"/>
          </a:xfrm>
          <a:prstGeom prst="rect">
            <a:avLst/>
          </a:prstGeom>
        </p:spPr>
      </p:pic>
      <p:sp>
        <p:nvSpPr>
          <p:cNvPr id="5" name="Content Placeholder 1">
            <a:extLst>
              <a:ext uri="{FF2B5EF4-FFF2-40B4-BE49-F238E27FC236}">
                <a16:creationId xmlns:a16="http://schemas.microsoft.com/office/drawing/2014/main" id="{A13F4248-88DC-4A3C-AA9E-5B7AF6719758}"/>
              </a:ext>
            </a:extLst>
          </p:cNvPr>
          <p:cNvSpPr txBox="1">
            <a:spLocks/>
          </p:cNvSpPr>
          <p:nvPr/>
        </p:nvSpPr>
        <p:spPr>
          <a:xfrm>
            <a:off x="8184232" y="6458267"/>
            <a:ext cx="3528392" cy="296547"/>
          </a:xfrm>
          <a:prstGeom prst="rect">
            <a:avLst/>
          </a:prstGeom>
        </p:spPr>
        <p:txBody>
          <a:bodyPr vert="horz" lIns="91440" tIns="45720" rIns="91440" bIns="45720" rtlCol="0" anchor="t">
            <a:normAutofit fontScale="92500" lnSpcReduction="10000"/>
          </a:bodyPr>
          <a:lst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a:lstStyle>
          <a:p>
            <a:pPr marL="0" indent="0">
              <a:buNone/>
            </a:pPr>
            <a:r>
              <a:rPr lang="en-US" sz="1600" b="1" dirty="0">
                <a:solidFill>
                  <a:schemeClr val="tx1"/>
                </a:solidFill>
              </a:rPr>
              <a:t>*Adapted from Policy Horizons Canada</a:t>
            </a:r>
            <a:endParaRPr lang="en-US" sz="1600" dirty="0">
              <a:solidFill>
                <a:schemeClr val="tx1"/>
              </a:solidFill>
            </a:endParaRPr>
          </a:p>
        </p:txBody>
      </p:sp>
    </p:spTree>
    <p:extLst>
      <p:ext uri="{BB962C8B-B14F-4D97-AF65-F5344CB8AC3E}">
        <p14:creationId xmlns:p14="http://schemas.microsoft.com/office/powerpoint/2010/main" val="177473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458" y="709035"/>
            <a:ext cx="7602635" cy="5456269"/>
          </a:xfrm>
          <a:prstGeom prst="rect">
            <a:avLst/>
          </a:prstGeom>
          <a:noFill/>
          <a:ln cap="flat">
            <a:noFill/>
          </a:ln>
        </p:spPr>
      </p:pic>
      <p:sp>
        <p:nvSpPr>
          <p:cNvPr id="5" name="Title 1"/>
          <p:cNvSpPr>
            <a:spLocks noGrp="1"/>
          </p:cNvSpPr>
          <p:nvPr>
            <p:ph type="title"/>
          </p:nvPr>
        </p:nvSpPr>
        <p:spPr/>
        <p:txBody>
          <a:bodyPr>
            <a:noAutofit/>
          </a:bodyPr>
          <a:lstStyle/>
          <a:p>
            <a:r>
              <a:rPr lang="en-US" b="1" dirty="0"/>
              <a:t>Exploring</a:t>
            </a:r>
            <a:br>
              <a:rPr lang="en-US" b="1" dirty="0"/>
            </a:br>
            <a:r>
              <a:rPr lang="en-US" b="1" dirty="0"/>
              <a:t>Alternative Futures</a:t>
            </a:r>
            <a:endParaRPr lang="en-US" b="1" i="1" dirty="0"/>
          </a:p>
        </p:txBody>
      </p:sp>
      <p:sp>
        <p:nvSpPr>
          <p:cNvPr id="3" name="Slide Number Placeholder 2"/>
          <p:cNvSpPr>
            <a:spLocks noGrp="1"/>
          </p:cNvSpPr>
          <p:nvPr>
            <p:ph type="sldNum" sz="quarter" idx="12"/>
          </p:nvPr>
        </p:nvSpPr>
        <p:spPr/>
        <p:txBody>
          <a:bodyPr/>
          <a:lstStyle/>
          <a:p>
            <a:fld id="{00383F18-D526-4214-8AC0-839301EE273F}" type="slidenum">
              <a:rPr lang="en-US" smtClean="0"/>
              <a:pPr/>
              <a:t>3</a:t>
            </a:fld>
            <a:endParaRPr lang="en-US" dirty="0"/>
          </a:p>
        </p:txBody>
      </p:sp>
      <p:sp>
        <p:nvSpPr>
          <p:cNvPr id="8" name="Content Placeholder 1"/>
          <p:cNvSpPr txBox="1">
            <a:spLocks/>
          </p:cNvSpPr>
          <p:nvPr/>
        </p:nvSpPr>
        <p:spPr>
          <a:xfrm>
            <a:off x="3647728" y="1340768"/>
            <a:ext cx="3966955" cy="792088"/>
          </a:xfrm>
          <a:prstGeom prst="rect">
            <a:avLst/>
          </a:prstGeom>
        </p:spPr>
        <p:txBody>
          <a:bodyPr vert="horz" lIns="91440" tIns="45720" rIns="91440" bIns="45720" rtlCol="0" anchor="t">
            <a:normAutofit/>
          </a:bodyPr>
          <a:lst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a:lstStyle>
          <a:p>
            <a:pPr marL="0" indent="0">
              <a:buNone/>
            </a:pPr>
            <a:r>
              <a:rPr lang="en-US" sz="2000" b="1" dirty="0">
                <a:solidFill>
                  <a:schemeClr val="tx1"/>
                </a:solidFill>
              </a:rPr>
              <a:t>Foresight explores a range of plausible alternative futures</a:t>
            </a:r>
          </a:p>
        </p:txBody>
      </p:sp>
      <p:sp>
        <p:nvSpPr>
          <p:cNvPr id="7" name="Content Placeholder 1"/>
          <p:cNvSpPr txBox="1">
            <a:spLocks/>
          </p:cNvSpPr>
          <p:nvPr/>
        </p:nvSpPr>
        <p:spPr>
          <a:xfrm>
            <a:off x="7344139" y="5396070"/>
            <a:ext cx="3966955" cy="764248"/>
          </a:xfrm>
          <a:prstGeom prst="rect">
            <a:avLst/>
          </a:prstGeom>
        </p:spPr>
        <p:txBody>
          <a:bodyPr vert="horz" lIns="91440" tIns="45720" rIns="91440" bIns="45720" rtlCol="0" anchor="t">
            <a:normAutofit/>
          </a:bodyPr>
          <a:lst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a:lstStyle>
          <a:p>
            <a:pPr marL="0" indent="0">
              <a:buNone/>
            </a:pPr>
            <a:r>
              <a:rPr lang="en-US" sz="2000" b="1" dirty="0">
                <a:solidFill>
                  <a:schemeClr val="tx1"/>
                </a:solidFill>
              </a:rPr>
              <a:t>There is no data on the future, it has not happened yet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Challenges in Futures Work</a:t>
            </a:r>
          </a:p>
        </p:txBody>
      </p:sp>
      <p:sp>
        <p:nvSpPr>
          <p:cNvPr id="3" name="Content Placeholder 2"/>
          <p:cNvSpPr>
            <a:spLocks noGrp="1"/>
          </p:cNvSpPr>
          <p:nvPr>
            <p:ph idx="1"/>
          </p:nvPr>
        </p:nvSpPr>
        <p:spPr>
          <a:xfrm>
            <a:off x="3849555" y="1340768"/>
            <a:ext cx="6926965" cy="1916820"/>
          </a:xfrm>
        </p:spPr>
        <p:txBody>
          <a:bodyPr anchor="t">
            <a:normAutofit lnSpcReduction="10000"/>
          </a:bodyPr>
          <a:lstStyle/>
          <a:p>
            <a:pPr marL="0" indent="0">
              <a:lnSpc>
                <a:spcPct val="100000"/>
              </a:lnSpc>
              <a:buNone/>
            </a:pPr>
            <a:r>
              <a:rPr lang="en-CA" sz="2400" b="1" dirty="0">
                <a:solidFill>
                  <a:schemeClr val="accent1"/>
                </a:solidFill>
              </a:rPr>
              <a:t>Exploring the future can be scary</a:t>
            </a:r>
          </a:p>
          <a:p>
            <a:pPr marL="182245" indent="-182245">
              <a:lnSpc>
                <a:spcPct val="100000"/>
              </a:lnSpc>
            </a:pPr>
            <a:r>
              <a:rPr lang="en-CA"/>
              <a:t>People feel safe with what is </a:t>
            </a:r>
            <a:r>
              <a:rPr lang="en-CA" b="1"/>
              <a:t>familiar, predictable, and known.</a:t>
            </a:r>
          </a:p>
          <a:p>
            <a:pPr marL="182245" indent="-182245">
              <a:lnSpc>
                <a:spcPct val="100000"/>
              </a:lnSpc>
            </a:pPr>
            <a:r>
              <a:rPr lang="en-CA" dirty="0"/>
              <a:t>People feel uncomfortable with what is </a:t>
            </a:r>
            <a:r>
              <a:rPr lang="en-CA" b="1" dirty="0"/>
              <a:t>unfamiliar, unpredictable, and </a:t>
            </a:r>
            <a:r>
              <a:rPr lang="en-CA" b="1"/>
              <a:t>unknown.</a:t>
            </a:r>
            <a:endParaRPr lang="en-CA" b="1" dirty="0"/>
          </a:p>
        </p:txBody>
      </p:sp>
      <p:sp>
        <p:nvSpPr>
          <p:cNvPr id="4" name="Slide Number Placeholder 3"/>
          <p:cNvSpPr>
            <a:spLocks noGrp="1"/>
          </p:cNvSpPr>
          <p:nvPr>
            <p:ph type="sldNum" sz="quarter" idx="12"/>
          </p:nvPr>
        </p:nvSpPr>
        <p:spPr/>
        <p:txBody>
          <a:bodyPr/>
          <a:lstStyle/>
          <a:p>
            <a:fld id="{00383F18-D526-4214-8AC0-839301EE273F}" type="slidenum">
              <a:rPr lang="en-US" smtClean="0"/>
              <a:pPr/>
              <a:t>4</a:t>
            </a:fld>
            <a:endParaRPr lang="en-US"/>
          </a:p>
        </p:txBody>
      </p:sp>
      <p:sp>
        <p:nvSpPr>
          <p:cNvPr id="7" name="Content Placeholder 2"/>
          <p:cNvSpPr txBox="1">
            <a:spLocks/>
          </p:cNvSpPr>
          <p:nvPr/>
        </p:nvSpPr>
        <p:spPr>
          <a:xfrm>
            <a:off x="3849555" y="2875122"/>
            <a:ext cx="3878627" cy="2784309"/>
          </a:xfrm>
          <a:prstGeom prst="rect">
            <a:avLst/>
          </a:prstGeom>
        </p:spPr>
        <p:txBody>
          <a:bodyPr vert="horz" lIns="91440" tIns="45720" rIns="91440" bIns="45720" rtlCol="0" anchor="ctr">
            <a:normAutofit/>
          </a:bodyPr>
          <a:lst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a:lstStyle>
          <a:p>
            <a:pPr marL="0" indent="0">
              <a:lnSpc>
                <a:spcPct val="100000"/>
              </a:lnSpc>
              <a:buNone/>
            </a:pPr>
            <a:endParaRPr lang="en-US" sz="2667" dirty="0"/>
          </a:p>
        </p:txBody>
      </p:sp>
      <p:sp>
        <p:nvSpPr>
          <p:cNvPr id="10" name="Content Placeholder 2"/>
          <p:cNvSpPr txBox="1">
            <a:spLocks/>
          </p:cNvSpPr>
          <p:nvPr/>
        </p:nvSpPr>
        <p:spPr>
          <a:xfrm>
            <a:off x="3849555" y="3473612"/>
            <a:ext cx="6784582" cy="2977310"/>
          </a:xfrm>
          <a:prstGeom prst="rect">
            <a:avLst/>
          </a:prstGeom>
        </p:spPr>
        <p:txBody>
          <a:bodyPr vert="horz" lIns="91440" tIns="45720" rIns="91440" bIns="45720" rtlCol="0" anchor="t">
            <a:normAutofit fontScale="25000" lnSpcReduction="20000"/>
          </a:bodyPr>
          <a:lst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a:lstStyle>
          <a:p>
            <a:pPr marL="0" indent="0">
              <a:lnSpc>
                <a:spcPct val="100000"/>
              </a:lnSpc>
              <a:buNone/>
            </a:pPr>
            <a:r>
              <a:rPr lang="en-CA" sz="9600" b="1" dirty="0">
                <a:solidFill>
                  <a:schemeClr val="accent1"/>
                </a:solidFill>
              </a:rPr>
              <a:t>Constraints</a:t>
            </a:r>
          </a:p>
          <a:p>
            <a:pPr>
              <a:lnSpc>
                <a:spcPct val="100000"/>
              </a:lnSpc>
            </a:pPr>
            <a:r>
              <a:rPr lang="en-CA" sz="8000" dirty="0"/>
              <a:t>Leaders often have a multitude of urgent “today” matters that take up a significant portion of </a:t>
            </a:r>
            <a:r>
              <a:rPr lang="en-CA" sz="8000" b="1"/>
              <a:t>time.</a:t>
            </a:r>
          </a:p>
          <a:p>
            <a:pPr>
              <a:lnSpc>
                <a:spcPct val="100000"/>
              </a:lnSpc>
            </a:pPr>
            <a:r>
              <a:rPr lang="en-CA" sz="8000" dirty="0"/>
              <a:t>Futures work and foresight methodologies are </a:t>
            </a:r>
            <a:r>
              <a:rPr lang="en-CA" sz="8000" b="1" dirty="0"/>
              <a:t>not always well understood </a:t>
            </a:r>
            <a:r>
              <a:rPr lang="en-CA" sz="8000"/>
              <a:t>and can be quickly </a:t>
            </a:r>
            <a:r>
              <a:rPr lang="en-CA" sz="8000" b="1"/>
              <a:t>dismissed or not prioritized.</a:t>
            </a:r>
          </a:p>
          <a:p>
            <a:pPr>
              <a:lnSpc>
                <a:spcPct val="100000"/>
              </a:lnSpc>
            </a:pPr>
            <a:r>
              <a:rPr lang="en-CA" sz="8000" dirty="0"/>
              <a:t>Resources and subject matter expertise are </a:t>
            </a:r>
            <a:r>
              <a:rPr lang="en-CA" sz="8000" b="1"/>
              <a:t>scarce.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2" y="1624429"/>
            <a:ext cx="3600000" cy="3600000"/>
          </a:xfrm>
          <a:prstGeom prst="rect">
            <a:avLst/>
          </a:prstGeom>
        </p:spPr>
      </p:pic>
      <p:sp>
        <p:nvSpPr>
          <p:cNvPr id="9" name="Content Placeholder 1"/>
          <p:cNvSpPr txBox="1">
            <a:spLocks/>
          </p:cNvSpPr>
          <p:nvPr/>
        </p:nvSpPr>
        <p:spPr>
          <a:xfrm>
            <a:off x="8184232" y="6458267"/>
            <a:ext cx="3528392" cy="296547"/>
          </a:xfrm>
          <a:prstGeom prst="rect">
            <a:avLst/>
          </a:prstGeom>
        </p:spPr>
        <p:txBody>
          <a:bodyPr vert="horz" lIns="91440" tIns="45720" rIns="91440" bIns="45720" rtlCol="0" anchor="t">
            <a:normAutofit fontScale="92500" lnSpcReduction="10000"/>
          </a:bodyPr>
          <a:lst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a:lstStyle>
          <a:p>
            <a:pPr marL="0" indent="0">
              <a:buNone/>
            </a:pPr>
            <a:r>
              <a:rPr lang="en-US" sz="1600" b="1" dirty="0">
                <a:solidFill>
                  <a:schemeClr val="tx1"/>
                </a:solidFill>
              </a:rPr>
              <a:t>*Adapted from Policy Horizons Canada</a:t>
            </a:r>
            <a:endParaRPr lang="en-US" sz="1600" dirty="0">
              <a:solidFill>
                <a:schemeClr val="tx1"/>
              </a:solidFill>
            </a:endParaRPr>
          </a:p>
        </p:txBody>
      </p:sp>
    </p:spTree>
    <p:extLst>
      <p:ext uri="{BB962C8B-B14F-4D97-AF65-F5344CB8AC3E}">
        <p14:creationId xmlns:p14="http://schemas.microsoft.com/office/powerpoint/2010/main" val="28732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Embracing Change</a:t>
            </a:r>
          </a:p>
        </p:txBody>
      </p:sp>
      <p:sp>
        <p:nvSpPr>
          <p:cNvPr id="3" name="Content Placeholder 2"/>
          <p:cNvSpPr>
            <a:spLocks noGrp="1"/>
          </p:cNvSpPr>
          <p:nvPr>
            <p:ph idx="1"/>
          </p:nvPr>
        </p:nvSpPr>
        <p:spPr>
          <a:xfrm>
            <a:off x="3665460" y="1123838"/>
            <a:ext cx="7903147" cy="4104456"/>
          </a:xfrm>
        </p:spPr>
        <p:txBody>
          <a:bodyPr anchor="t">
            <a:normAutofit/>
          </a:bodyPr>
          <a:lstStyle/>
          <a:p>
            <a:pPr marL="0" indent="0">
              <a:lnSpc>
                <a:spcPct val="100000"/>
              </a:lnSpc>
              <a:buNone/>
            </a:pPr>
            <a:r>
              <a:rPr lang="en-CA" sz="2400" b="1" dirty="0">
                <a:solidFill>
                  <a:schemeClr val="accent1"/>
                </a:solidFill>
              </a:rPr>
              <a:t>Dealing with change and navigating into the future in a safe space</a:t>
            </a:r>
          </a:p>
          <a:p>
            <a:pPr marL="182245" indent="-182245">
              <a:lnSpc>
                <a:spcPct val="100000"/>
              </a:lnSpc>
            </a:pPr>
            <a:r>
              <a:rPr lang="en-CA" sz="1800" dirty="0"/>
              <a:t>It is important to recognize that it is OK to be concerned about change. Understanding that change is coming and embracing it is a process. </a:t>
            </a:r>
          </a:p>
          <a:p>
            <a:pPr marL="182245" indent="-182245">
              <a:lnSpc>
                <a:spcPct val="100000"/>
              </a:lnSpc>
            </a:pPr>
            <a:r>
              <a:rPr lang="en-CA" sz="1800" dirty="0"/>
              <a:t>To feel more in control  of the future, people need to become familiar with the underlying changes </a:t>
            </a:r>
            <a:r>
              <a:rPr lang="en-CA" sz="1800"/>
              <a:t>coming.</a:t>
            </a:r>
            <a:endParaRPr lang="en-CA" sz="1800" dirty="0"/>
          </a:p>
          <a:p>
            <a:pPr marL="182245" indent="-182245">
              <a:lnSpc>
                <a:spcPct val="100000"/>
              </a:lnSpc>
            </a:pPr>
            <a:r>
              <a:rPr lang="en-CA" sz="1800" dirty="0"/>
              <a:t>Once we understand the changes coming, we are empowered to have control of how they will play out and our own preparedness for </a:t>
            </a:r>
            <a:r>
              <a:rPr lang="en-CA" sz="1800"/>
              <a:t>them.</a:t>
            </a:r>
            <a:endParaRPr lang="en-CA" sz="1800" dirty="0"/>
          </a:p>
          <a:p>
            <a:pPr marL="182245" indent="-182245">
              <a:lnSpc>
                <a:spcPct val="100000"/>
              </a:lnSpc>
            </a:pPr>
            <a:r>
              <a:rPr lang="en-CA" sz="1800" dirty="0"/>
              <a:t>This leads us to feel confident in our ability to build robust policies and programs </a:t>
            </a:r>
            <a:r>
              <a:rPr lang="en-CA" sz="1800"/>
              <a:t>that are future-proof.</a:t>
            </a:r>
            <a:endParaRPr lang="en-CA" sz="1800" dirty="0"/>
          </a:p>
        </p:txBody>
      </p:sp>
      <p:sp>
        <p:nvSpPr>
          <p:cNvPr id="4" name="Slide Number Placeholder 3"/>
          <p:cNvSpPr>
            <a:spLocks noGrp="1"/>
          </p:cNvSpPr>
          <p:nvPr>
            <p:ph type="sldNum" sz="quarter" idx="12"/>
          </p:nvPr>
        </p:nvSpPr>
        <p:spPr/>
        <p:txBody>
          <a:bodyPr/>
          <a:lstStyle/>
          <a:p>
            <a:fld id="{00383F18-D526-4214-8AC0-839301EE273F}" type="slidenum">
              <a:rPr lang="en-US" smtClean="0"/>
              <a:pPr/>
              <a:t>5</a:t>
            </a:fld>
            <a:endParaRPr lang="en-US"/>
          </a:p>
        </p:txBody>
      </p:sp>
      <p:sp>
        <p:nvSpPr>
          <p:cNvPr id="7" name="Content Placeholder 2"/>
          <p:cNvSpPr txBox="1">
            <a:spLocks/>
          </p:cNvSpPr>
          <p:nvPr/>
        </p:nvSpPr>
        <p:spPr>
          <a:xfrm>
            <a:off x="3849555" y="2875122"/>
            <a:ext cx="3878627" cy="2784309"/>
          </a:xfrm>
          <a:prstGeom prst="rect">
            <a:avLst/>
          </a:prstGeom>
        </p:spPr>
        <p:txBody>
          <a:bodyPr vert="horz" lIns="91440" tIns="45720" rIns="91440" bIns="45720" rtlCol="0" anchor="ctr">
            <a:normAutofit/>
          </a:bodyPr>
          <a:lst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a:lstStyle>
          <a:p>
            <a:pPr marL="0" indent="0">
              <a:lnSpc>
                <a:spcPct val="100000"/>
              </a:lnSpc>
              <a:buNone/>
            </a:pPr>
            <a:endParaRPr lang="en-US" sz="2667" dirty="0"/>
          </a:p>
        </p:txBody>
      </p:sp>
      <p:sp>
        <p:nvSpPr>
          <p:cNvPr id="8" name="Rectangle 7"/>
          <p:cNvSpPr/>
          <p:nvPr/>
        </p:nvSpPr>
        <p:spPr>
          <a:xfrm>
            <a:off x="3665462" y="5012762"/>
            <a:ext cx="7903146" cy="913199"/>
          </a:xfrm>
          <a:prstGeom prst="rect">
            <a:avLst/>
          </a:prstGeom>
        </p:spPr>
        <p:txBody>
          <a:bodyPr wrap="square">
            <a:spAutoFit/>
          </a:bodyPr>
          <a:lstStyle/>
          <a:p>
            <a:r>
              <a:rPr lang="en-US" sz="1867" dirty="0"/>
              <a:t>“It is not good enough, as the cliché goes, to be preparing for the last war. That means, on so many fronts, that we need to try to think ahead.”</a:t>
            </a:r>
          </a:p>
          <a:p>
            <a:pPr algn="r"/>
            <a:r>
              <a:rPr lang="en-US" sz="1600" dirty="0"/>
              <a:t>Michael </a:t>
            </a:r>
            <a:r>
              <a:rPr lang="en-US" sz="1600" dirty="0" err="1"/>
              <a:t>Wernick</a:t>
            </a:r>
            <a:r>
              <a:rPr lang="en-US" sz="1600" dirty="0"/>
              <a:t>, </a:t>
            </a:r>
            <a:r>
              <a:rPr lang="en-US" sz="1600" i="1" dirty="0"/>
              <a:t>Remarks at the </a:t>
            </a:r>
            <a:r>
              <a:rPr lang="en-US" sz="1600" i="1" dirty="0" err="1"/>
              <a:t>Defence</a:t>
            </a:r>
            <a:r>
              <a:rPr lang="en-US" sz="1600" i="1" dirty="0"/>
              <a:t> Leadership Symposium</a:t>
            </a:r>
            <a:r>
              <a:rPr lang="en-US" sz="1600" dirty="0"/>
              <a:t>,  October 17, 2017</a:t>
            </a:r>
          </a:p>
        </p:txBody>
      </p:sp>
    </p:spTree>
    <p:extLst>
      <p:ext uri="{BB962C8B-B14F-4D97-AF65-F5344CB8AC3E}">
        <p14:creationId xmlns:p14="http://schemas.microsoft.com/office/powerpoint/2010/main" val="419367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3786" y="2420888"/>
            <a:ext cx="2564904" cy="2564904"/>
          </a:xfrm>
          <a:prstGeom prst="rect">
            <a:avLst/>
          </a:prstGeom>
        </p:spPr>
      </p:pic>
      <p:sp>
        <p:nvSpPr>
          <p:cNvPr id="2" name="Title 1"/>
          <p:cNvSpPr>
            <a:spLocks noGrp="1"/>
          </p:cNvSpPr>
          <p:nvPr>
            <p:ph type="title"/>
          </p:nvPr>
        </p:nvSpPr>
        <p:spPr/>
        <p:txBody>
          <a:bodyPr/>
          <a:lstStyle/>
          <a:p>
            <a:r>
              <a:rPr lang="en-CA" b="1" dirty="0"/>
              <a:t>Keys to Success in Strategic Futures Work</a:t>
            </a:r>
          </a:p>
        </p:txBody>
      </p:sp>
      <p:sp>
        <p:nvSpPr>
          <p:cNvPr id="3" name="Content Placeholder 2"/>
          <p:cNvSpPr>
            <a:spLocks noGrp="1"/>
          </p:cNvSpPr>
          <p:nvPr>
            <p:ph idx="1"/>
          </p:nvPr>
        </p:nvSpPr>
        <p:spPr>
          <a:xfrm>
            <a:off x="3575720" y="385143"/>
            <a:ext cx="7315200" cy="5956772"/>
          </a:xfrm>
        </p:spPr>
        <p:txBody>
          <a:bodyPr>
            <a:noAutofit/>
          </a:bodyPr>
          <a:lstStyle/>
          <a:p>
            <a:pPr marL="0" indent="0">
              <a:lnSpc>
                <a:spcPct val="100000"/>
              </a:lnSpc>
              <a:buNone/>
            </a:pPr>
            <a:r>
              <a:rPr lang="en-CA" sz="2800" b="1" dirty="0">
                <a:solidFill>
                  <a:schemeClr val="accent1"/>
                </a:solidFill>
              </a:rPr>
              <a:t>How we can overcome constraints</a:t>
            </a:r>
            <a:endParaRPr lang="en-CA" dirty="0"/>
          </a:p>
          <a:p>
            <a:pPr marL="182245" lvl="2" indent="-182245">
              <a:lnSpc>
                <a:spcPct val="100000"/>
              </a:lnSpc>
              <a:spcBef>
                <a:spcPts val="1200"/>
              </a:spcBef>
              <a:spcAft>
                <a:spcPts val="800"/>
              </a:spcAft>
              <a:buSzPct val="100000"/>
            </a:pPr>
            <a:r>
              <a:rPr lang="en-US" b="1" dirty="0"/>
              <a:t>Commitment</a:t>
            </a:r>
            <a:r>
              <a:rPr lang="en-US" dirty="0"/>
              <a:t> – futures work requires commitment across all levels to see projects through. </a:t>
            </a:r>
          </a:p>
          <a:p>
            <a:pPr marL="182245" lvl="2" indent="-182245">
              <a:lnSpc>
                <a:spcPct val="100000"/>
              </a:lnSpc>
              <a:spcBef>
                <a:spcPts val="1200"/>
              </a:spcBef>
              <a:spcAft>
                <a:spcPts val="800"/>
              </a:spcAft>
              <a:buSzPct val="100000"/>
            </a:pPr>
            <a:r>
              <a:rPr lang="en-US" b="1" dirty="0"/>
              <a:t>Executive champions </a:t>
            </a:r>
            <a:r>
              <a:rPr lang="en-US" dirty="0"/>
              <a:t>– like most change management and transformation processes, futures work requires buy-in at the top levels. </a:t>
            </a:r>
          </a:p>
          <a:p>
            <a:pPr marL="182245" lvl="2" indent="-182245">
              <a:lnSpc>
                <a:spcPct val="100000"/>
              </a:lnSpc>
              <a:spcBef>
                <a:spcPts val="1200"/>
              </a:spcBef>
              <a:spcAft>
                <a:spcPts val="800"/>
              </a:spcAft>
              <a:buSzPct val="100000"/>
            </a:pPr>
            <a:r>
              <a:rPr lang="en-US" b="1" dirty="0"/>
              <a:t>Co-creation</a:t>
            </a:r>
            <a:r>
              <a:rPr lang="en-US" dirty="0"/>
              <a:t> - co-creation is critical in ensuring we understand how plausible futures could directly impact certain areas and departments, like HR at </a:t>
            </a:r>
            <a:r>
              <a:rPr lang="en-US"/>
              <a:t>ESDC.</a:t>
            </a:r>
            <a:endParaRPr lang="en-US" dirty="0"/>
          </a:p>
          <a:p>
            <a:pPr marL="182245" lvl="2" indent="-182245">
              <a:lnSpc>
                <a:spcPct val="100000"/>
              </a:lnSpc>
              <a:spcBef>
                <a:spcPts val="1200"/>
              </a:spcBef>
              <a:spcAft>
                <a:spcPts val="800"/>
              </a:spcAft>
              <a:buSzPct val="100000"/>
            </a:pPr>
            <a:r>
              <a:rPr lang="en-US" b="1" dirty="0"/>
              <a:t>Resources</a:t>
            </a:r>
            <a:r>
              <a:rPr lang="en-US" dirty="0"/>
              <a:t> – successful foresight projects require a resource commitment. </a:t>
            </a:r>
          </a:p>
          <a:p>
            <a:pPr marL="182245" lvl="2" indent="-182245">
              <a:lnSpc>
                <a:spcPct val="100000"/>
              </a:lnSpc>
              <a:spcBef>
                <a:spcPts val="1200"/>
              </a:spcBef>
              <a:spcAft>
                <a:spcPts val="800"/>
              </a:spcAft>
              <a:buSzPct val="100000"/>
            </a:pPr>
            <a:r>
              <a:rPr lang="en-US" b="1" dirty="0"/>
              <a:t>Expertise</a:t>
            </a:r>
            <a:r>
              <a:rPr lang="en-US" dirty="0"/>
              <a:t> – Experts in strategic foresight are critical to develop and guide projects and help usher people into the future safely.</a:t>
            </a:r>
          </a:p>
          <a:p>
            <a:pPr marL="182245" lvl="2" indent="-182245">
              <a:lnSpc>
                <a:spcPct val="100000"/>
              </a:lnSpc>
              <a:spcBef>
                <a:spcPts val="1200"/>
              </a:spcBef>
              <a:spcAft>
                <a:spcPts val="800"/>
              </a:spcAft>
              <a:buSzPct val="100000"/>
            </a:pPr>
            <a:r>
              <a:rPr lang="en-US" b="1" dirty="0"/>
              <a:t>Trust and open-mindedness </a:t>
            </a:r>
            <a:r>
              <a:rPr lang="en-US" dirty="0"/>
              <a:t>– as foresight is a less understood field and we cannot possibly have data from the future (data by nature represents past occurrences), people can feel uncomfortable and skeptical  of the work. </a:t>
            </a:r>
          </a:p>
          <a:p>
            <a:pPr marL="182245" lvl="2" indent="-182245">
              <a:lnSpc>
                <a:spcPct val="100000"/>
              </a:lnSpc>
              <a:spcBef>
                <a:spcPts val="1200"/>
              </a:spcBef>
              <a:spcAft>
                <a:spcPts val="800"/>
              </a:spcAft>
              <a:buSzPct val="100000"/>
            </a:pPr>
            <a:r>
              <a:rPr lang="en-US" b="1" dirty="0"/>
              <a:t>Clear planning and project management </a:t>
            </a:r>
            <a:r>
              <a:rPr lang="en-US" dirty="0"/>
              <a:t>– having clear project plans and methodologies helps ensure foresight projects stay on track and provide outputs. </a:t>
            </a:r>
          </a:p>
        </p:txBody>
      </p:sp>
      <p:sp>
        <p:nvSpPr>
          <p:cNvPr id="4" name="Slide Number Placeholder 3"/>
          <p:cNvSpPr>
            <a:spLocks noGrp="1"/>
          </p:cNvSpPr>
          <p:nvPr>
            <p:ph type="sldNum" sz="quarter" idx="12"/>
          </p:nvPr>
        </p:nvSpPr>
        <p:spPr/>
        <p:txBody>
          <a:bodyPr/>
          <a:lstStyle/>
          <a:p>
            <a:fld id="{00383F18-D526-4214-8AC0-839301EE273F}" type="slidenum">
              <a:rPr lang="en-US" smtClean="0"/>
              <a:pPr/>
              <a:t>6</a:t>
            </a:fld>
            <a:endParaRPr lang="en-US"/>
          </a:p>
        </p:txBody>
      </p:sp>
    </p:spTree>
    <p:extLst>
      <p:ext uri="{BB962C8B-B14F-4D97-AF65-F5344CB8AC3E}">
        <p14:creationId xmlns:p14="http://schemas.microsoft.com/office/powerpoint/2010/main" val="109557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custDataLst>
              <p:tags r:id="rId1"/>
            </p:custDataLst>
            <p:extLst>
              <p:ext uri="{D42A27DB-BD31-4B8C-83A1-F6EECF244321}">
                <p14:modId xmlns:p14="http://schemas.microsoft.com/office/powerpoint/2010/main" val="4055725005"/>
              </p:ext>
            </p:extLst>
          </p:nvPr>
        </p:nvGraphicFramePr>
        <p:xfrm>
          <a:off x="335360" y="801150"/>
          <a:ext cx="1094521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custDataLst>
              <p:tags r:id="rId2"/>
            </p:custDataLst>
          </p:nvPr>
        </p:nvSpPr>
        <p:spPr/>
        <p:txBody>
          <a:bodyPr/>
          <a:lstStyle/>
          <a:p>
            <a:r>
              <a:rPr lang="en-CA" dirty="0"/>
              <a:t>The Strategic Foresight Process</a:t>
            </a:r>
          </a:p>
        </p:txBody>
      </p:sp>
    </p:spTree>
    <p:extLst>
      <p:ext uri="{BB962C8B-B14F-4D97-AF65-F5344CB8AC3E}">
        <p14:creationId xmlns:p14="http://schemas.microsoft.com/office/powerpoint/2010/main" val="389920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en-US" dirty="0">
                <a:solidFill>
                  <a:schemeClr val="bg1"/>
                </a:solidFill>
              </a:rPr>
              <a:t>Key Change Drivers From the Future of Work</a:t>
            </a:r>
          </a:p>
        </p:txBody>
      </p:sp>
    </p:spTree>
    <p:extLst>
      <p:ext uri="{BB962C8B-B14F-4D97-AF65-F5344CB8AC3E}">
        <p14:creationId xmlns:p14="http://schemas.microsoft.com/office/powerpoint/2010/main" val="226896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Change Drivers</a:t>
            </a:r>
          </a:p>
        </p:txBody>
      </p:sp>
      <p:sp>
        <p:nvSpPr>
          <p:cNvPr id="3" name="Content Placeholder 2"/>
          <p:cNvSpPr>
            <a:spLocks noGrp="1"/>
          </p:cNvSpPr>
          <p:nvPr>
            <p:ph idx="1"/>
          </p:nvPr>
        </p:nvSpPr>
        <p:spPr>
          <a:xfrm>
            <a:off x="119336" y="1844824"/>
            <a:ext cx="10040133" cy="4401536"/>
          </a:xfrm>
        </p:spPr>
        <p:txBody>
          <a:bodyPr>
            <a:noAutofit/>
          </a:bodyPr>
          <a:lstStyle/>
          <a:p>
            <a:pPr marL="182245" lvl="0" indent="-182245"/>
            <a:r>
              <a:rPr lang="en-US" sz="1600" b="1" dirty="0"/>
              <a:t>Digital </a:t>
            </a:r>
            <a:r>
              <a:rPr lang="en-US" sz="1600" b="1" dirty="0" err="1"/>
              <a:t>labour</a:t>
            </a:r>
            <a:r>
              <a:rPr lang="en-US" sz="1600" b="1" dirty="0"/>
              <a:t> platforms and automation </a:t>
            </a:r>
            <a:r>
              <a:rPr lang="en-US" sz="1600" dirty="0"/>
              <a:t>are driving job unbundling, leading to </a:t>
            </a:r>
            <a:r>
              <a:rPr lang="en-US" sz="1600" b="1" dirty="0"/>
              <a:t>temporary and task-based work.</a:t>
            </a:r>
            <a:endParaRPr lang="en-CA" sz="1600" dirty="0"/>
          </a:p>
          <a:p>
            <a:pPr marL="182245" indent="-182245"/>
            <a:r>
              <a:rPr lang="en-US" sz="1600" b="1" dirty="0"/>
              <a:t>AI and robotics </a:t>
            </a:r>
            <a:r>
              <a:rPr lang="en-US" sz="1600" dirty="0"/>
              <a:t>combined with human workers to </a:t>
            </a:r>
            <a:r>
              <a:rPr lang="en-US" sz="1600" b="1" dirty="0"/>
              <a:t>increase capabilities in knowledge-based and physical work. </a:t>
            </a:r>
            <a:endParaRPr lang="en-CA" sz="1600" dirty="0"/>
          </a:p>
          <a:p>
            <a:pPr marL="182245" indent="-182245"/>
            <a:r>
              <a:rPr lang="en-US" sz="1600" b="1" dirty="0"/>
              <a:t>Combined digital technologies, </a:t>
            </a:r>
            <a:r>
              <a:rPr lang="en-US" sz="1600" dirty="0"/>
              <a:t>such as </a:t>
            </a:r>
            <a:r>
              <a:rPr lang="en-US" sz="1600" b="1" dirty="0"/>
              <a:t>augmented reality, virtual reality, and mixed reality</a:t>
            </a:r>
            <a:r>
              <a:rPr lang="en-US" sz="1600" dirty="0"/>
              <a:t>, as well as</a:t>
            </a:r>
            <a:r>
              <a:rPr lang="en-US" sz="1600" b="1" dirty="0"/>
              <a:t> relocation incentives</a:t>
            </a:r>
            <a:r>
              <a:rPr lang="en-US" sz="1600" dirty="0"/>
              <a:t> are facilitating a rise in </a:t>
            </a:r>
            <a:r>
              <a:rPr lang="en-US" sz="1600" b="1" dirty="0"/>
              <a:t>remote work</a:t>
            </a:r>
            <a:r>
              <a:rPr lang="en-US" sz="1600" dirty="0"/>
              <a:t>. </a:t>
            </a:r>
            <a:endParaRPr lang="en-CA" sz="1600" dirty="0"/>
          </a:p>
          <a:p>
            <a:pPr marL="182245" indent="-182245"/>
            <a:r>
              <a:rPr lang="en-US" sz="1600" b="1" dirty="0"/>
              <a:t>Advancements in digital technologies</a:t>
            </a:r>
            <a:r>
              <a:rPr lang="en-US" sz="1600" dirty="0"/>
              <a:t> (the </a:t>
            </a:r>
            <a:r>
              <a:rPr lang="en-US" sz="1600" b="1" dirty="0"/>
              <a:t>Internet of Things) </a:t>
            </a:r>
            <a:r>
              <a:rPr lang="en-US" sz="1600" dirty="0"/>
              <a:t>are leading to a rise in </a:t>
            </a:r>
            <a:r>
              <a:rPr lang="en-US" sz="1600" b="1" dirty="0"/>
              <a:t>smart cities</a:t>
            </a:r>
            <a:r>
              <a:rPr lang="en-US" sz="1600" dirty="0"/>
              <a:t> and </a:t>
            </a:r>
            <a:r>
              <a:rPr lang="en-US" sz="1600" b="1" dirty="0"/>
              <a:t>smart workspaces. </a:t>
            </a:r>
          </a:p>
          <a:p>
            <a:pPr marL="182245" indent="-182245"/>
            <a:r>
              <a:rPr lang="en-US" sz="1600" b="1" dirty="0"/>
              <a:t>Declining trust in government and changing information landscape </a:t>
            </a:r>
            <a:r>
              <a:rPr lang="en-US" sz="1600" dirty="0"/>
              <a:t>are driving increased demands for transparency, a reluctance to share data with government, ever-expanding access to information of all types (false, opinion, factual etc.), and a need for digital and media literacy skills. We are further seeing non-government entities taking on traditional government services (cartels, corporations, non-profits </a:t>
            </a:r>
            <a:r>
              <a:rPr lang="en-US" sz="1600" dirty="0" err="1"/>
              <a:t>etc</a:t>
            </a:r>
            <a:r>
              <a:rPr lang="en-US" sz="1600" dirty="0"/>
              <a:t>). </a:t>
            </a:r>
            <a:endParaRPr lang="en-CA" sz="1600" dirty="0"/>
          </a:p>
          <a:p>
            <a:pPr marL="182245" lvl="0" indent="-182245"/>
            <a:r>
              <a:rPr lang="en-US" sz="1600" b="1" dirty="0"/>
              <a:t>Societal expectations of the employer </a:t>
            </a:r>
            <a:r>
              <a:rPr lang="en-US" sz="1600" dirty="0"/>
              <a:t>are changing</a:t>
            </a:r>
            <a:r>
              <a:rPr lang="en-US" sz="1600" b="1" dirty="0"/>
              <a:t>. </a:t>
            </a:r>
            <a:r>
              <a:rPr lang="en-US" sz="1600" dirty="0"/>
              <a:t>A shockwave from</a:t>
            </a:r>
            <a:r>
              <a:rPr lang="en-US" sz="1600" b="1" dirty="0"/>
              <a:t> COVID 19 </a:t>
            </a:r>
            <a:r>
              <a:rPr lang="en-US" sz="1600" dirty="0"/>
              <a:t>that has driven</a:t>
            </a:r>
            <a:r>
              <a:rPr lang="en-US" sz="1600" b="1" dirty="0"/>
              <a:t> remote work </a:t>
            </a:r>
            <a:r>
              <a:rPr lang="en-US" sz="1600" dirty="0"/>
              <a:t>combined with</a:t>
            </a:r>
            <a:r>
              <a:rPr lang="en-US" sz="1600" b="1" dirty="0"/>
              <a:t> infinite information flows </a:t>
            </a:r>
            <a:r>
              <a:rPr lang="en-US" sz="1600" dirty="0"/>
              <a:t>are driving a change to the </a:t>
            </a:r>
            <a:r>
              <a:rPr lang="en-US" sz="1600" b="1" dirty="0"/>
              <a:t>employee/employer relationship</a:t>
            </a:r>
          </a:p>
          <a:p>
            <a:pPr marL="0" indent="0">
              <a:buNone/>
            </a:pPr>
            <a:r>
              <a:rPr lang="en-US" sz="1067" dirty="0"/>
              <a:t>*see appendix 1 for definitions</a:t>
            </a:r>
            <a:endParaRPr lang="en-CA" sz="1067" dirty="0"/>
          </a:p>
        </p:txBody>
      </p:sp>
      <p:sp>
        <p:nvSpPr>
          <p:cNvPr id="6" name="Slide Number Placeholder 5"/>
          <p:cNvSpPr>
            <a:spLocks noGrp="1"/>
          </p:cNvSpPr>
          <p:nvPr>
            <p:ph type="sldNum" sz="quarter" idx="12"/>
          </p:nvPr>
        </p:nvSpPr>
        <p:spPr/>
        <p:txBody>
          <a:bodyPr/>
          <a:lstStyle/>
          <a:p>
            <a:fld id="{00383F18-D526-4214-8AC0-839301EE273F}" type="slidenum">
              <a:rPr lang="en-US" smtClean="0"/>
              <a:pPr/>
              <a:t>9</a:t>
            </a:fld>
            <a:endParaRPr lang="en-US"/>
          </a:p>
        </p:txBody>
      </p:sp>
    </p:spTree>
    <p:extLst>
      <p:ext uri="{BB962C8B-B14F-4D97-AF65-F5344CB8AC3E}">
        <p14:creationId xmlns:p14="http://schemas.microsoft.com/office/powerpoint/2010/main" val="4099763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817786|-9193934|-8748374|-551354|-16777216|ESDC&quot;,&quot;Id&quot;:&quot;5fff53f942464541a4e981dd&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4_Frame">
  <a:themeElements>
    <a:clrScheme name="Custom 1">
      <a:dk1>
        <a:srgbClr val="000000"/>
      </a:dk1>
      <a:lt1>
        <a:srgbClr val="FFFFFF"/>
      </a:lt1>
      <a:dk2>
        <a:srgbClr val="545454"/>
      </a:dk2>
      <a:lt2>
        <a:srgbClr val="BFBFBF"/>
      </a:lt2>
      <a:accent1>
        <a:srgbClr val="62B9AF"/>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2_Frame">
  <a:themeElements>
    <a:clrScheme name="Custom 7">
      <a:dk1>
        <a:srgbClr val="000000"/>
      </a:dk1>
      <a:lt1>
        <a:srgbClr val="FFFFFF"/>
      </a:lt1>
      <a:dk2>
        <a:srgbClr val="545454"/>
      </a:dk2>
      <a:lt2>
        <a:srgbClr val="BFBFBF"/>
      </a:lt2>
      <a:accent1>
        <a:srgbClr val="62B9AF"/>
      </a:accent1>
      <a:accent2>
        <a:srgbClr val="FAB900"/>
      </a:accent2>
      <a:accent3>
        <a:srgbClr val="FF0000"/>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1_Frame">
  <a:themeElements>
    <a:clrScheme name="Custom 1">
      <a:dk1>
        <a:srgbClr val="000000"/>
      </a:dk1>
      <a:lt1>
        <a:srgbClr val="FFFFFF"/>
      </a:lt1>
      <a:dk2>
        <a:srgbClr val="545454"/>
      </a:dk2>
      <a:lt2>
        <a:srgbClr val="BFBFBF"/>
      </a:lt2>
      <a:accent1>
        <a:srgbClr val="62B9AF"/>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636E6A1C901428FDF248AE776292F" ma:contentTypeVersion="4" ma:contentTypeDescription="Create a new document." ma:contentTypeScope="" ma:versionID="37b491e3063b49317ffadd79a5326582">
  <xsd:schema xmlns:xsd="http://www.w3.org/2001/XMLSchema" xmlns:xs="http://www.w3.org/2001/XMLSchema" xmlns:p="http://schemas.microsoft.com/office/2006/metadata/properties" xmlns:ns2="05d3c332-116b-47fe-81ba-74d754799811" targetNamespace="http://schemas.microsoft.com/office/2006/metadata/properties" ma:root="true" ma:fieldsID="6b912755207c4bdd8024ef08ab84c33b" ns2:_="">
    <xsd:import namespace="05d3c332-116b-47fe-81ba-74d754799811"/>
    <xsd:element name="properties">
      <xsd:complexType>
        <xsd:sequence>
          <xsd:element name="documentManagement">
            <xsd:complexType>
              <xsd:all>
                <xsd:element ref="ns2:Document_x0020_type"/>
                <xsd:element ref="ns2:Business_x0020_Area"/>
                <xsd:element ref="ns2:Initiative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d3c332-116b-47fe-81ba-74d754799811" elementFormDefault="qualified">
    <xsd:import namespace="http://schemas.microsoft.com/office/2006/documentManagement/types"/>
    <xsd:import namespace="http://schemas.microsoft.com/office/infopath/2007/PartnerControls"/>
    <xsd:element name="Document_x0020_type" ma:index="8" ma:displayName="Document type" ma:format="Dropdown" ma:internalName="Document_x0020_type">
      <xsd:simpleType>
        <xsd:restriction base="dms:Choice">
          <xsd:enumeration value="Administrative"/>
          <xsd:enumeration value="Agenda"/>
          <xsd:enumeration value="Agreement"/>
          <xsd:enumeration value="Articles"/>
          <xsd:enumeration value="Background"/>
          <xsd:enumeration value="Correspondence"/>
          <xsd:enumeration value="Debrief"/>
          <xsd:enumeration value="Deck or Presentation"/>
          <xsd:enumeration value="Email"/>
          <xsd:enumeration value="Form"/>
          <xsd:enumeration value="Infographic"/>
          <xsd:enumeration value="Information"/>
          <xsd:enumeration value="Letter"/>
          <xsd:enumeration value="Minutes"/>
          <xsd:enumeration value="Note"/>
          <xsd:enumeration value="Picture"/>
          <xsd:enumeration value="Report"/>
          <xsd:enumeration value="Strategic advice"/>
          <xsd:enumeration value="Template"/>
        </xsd:restriction>
      </xsd:simpleType>
    </xsd:element>
    <xsd:element name="Business_x0020_Area" ma:index="9" ma:displayName="Business area" ma:format="Dropdown" ma:internalName="Business_x0020_Area">
      <xsd:simpleType>
        <xsd:restriction base="dms:Choice">
          <xsd:enumeration value="ATIP"/>
          <xsd:enumeration value="Bilat"/>
          <xsd:enumeration value="Briefing package"/>
          <xsd:enumeration value="Comm's product"/>
          <xsd:enumeration value="Committee"/>
          <xsd:enumeration value="Consulting Agencies"/>
          <xsd:enumeration value="Director's Office"/>
          <xsd:enumeration value="Event/Conference"/>
          <xsd:enumeration value="Finance/Budget"/>
          <xsd:enumeration value="HRBI Team"/>
          <xsd:enumeration value="Human Resources"/>
          <xsd:enumeration value="Meeting"/>
          <xsd:enumeration value="Private Sector"/>
          <xsd:enumeration value="Procurement"/>
          <xsd:enumeration value="Procedure"/>
          <xsd:enumeration value="Public Service"/>
          <xsd:enumeration value="Reference"/>
          <xsd:enumeration value="Research"/>
          <xsd:enumeration value="SharePoint"/>
          <xsd:enumeration value="Survey"/>
          <xsd:enumeration value="Training"/>
          <xsd:enumeration value="Working group"/>
        </xsd:restriction>
      </xsd:simpleType>
    </xsd:element>
    <xsd:element name="Initiatives" ma:index="10" ma:displayName="Initiatives" ma:format="Dropdown" ma:internalName="Initiatives">
      <xsd:simpleType>
        <xsd:restriction base="dms:Choice">
          <xsd:enumeration value="Administration"/>
          <xsd:enumeration value="Artificial Intelligence"/>
          <xsd:enumeration value="Best HR Practice"/>
          <xsd:enumeration value="Chatbot"/>
          <xsd:enumeration value="Communications"/>
          <xsd:enumeration value="DisruptHR talks"/>
          <xsd:enumeration value="Diversity &amp; Inclusion"/>
          <xsd:enumeration value="Foresight"/>
          <xsd:enumeration value="Future of HR"/>
          <xsd:enumeration value="Future of Work"/>
          <xsd:enumeration value="Gartner"/>
          <xsd:enumeration value="General"/>
          <xsd:enumeration value="HRBI Newsletter"/>
          <xsd:enumeration value="HRSC Interactive Support Tool"/>
          <xsd:enumeration value="HR-to-pay"/>
          <xsd:enumeration value="Leadership Forum"/>
          <xsd:enumeration value="Mental Health Wellness"/>
          <xsd:enumeration value="Mobile Gateway"/>
          <xsd:enumeration value="North Star"/>
          <xsd:enumeration value="Top 100"/>
          <xsd:enumeration value="VidCruiter"/>
          <xsd:enumeration value="YMAGIN-IMAJI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usiness_x0020_Area xmlns="05d3c332-116b-47fe-81ba-74d754799811">Director's Office</Business_x0020_Area>
    <Document_x0020_type xmlns="05d3c332-116b-47fe-81ba-74d754799811">Deck or Presentation</Document_x0020_type>
    <Initiatives xmlns="05d3c332-116b-47fe-81ba-74d754799811">North Star</Initiative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93D7B8-440C-4A62-8D2B-2EC8C29C4E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d3c332-116b-47fe-81ba-74d7547998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4B0F56-F20B-46BD-B91E-64E03849E0AD}">
  <ds:schemaRefs>
    <ds:schemaRef ds:uri="http://purl.org/dc/elements/1.1/"/>
    <ds:schemaRef ds:uri="http://schemas.microsoft.com/office/2006/metadata/properties"/>
    <ds:schemaRef ds:uri="http://schemas.microsoft.com/office/2006/documentManagement/types"/>
    <ds:schemaRef ds:uri="05d3c332-116b-47fe-81ba-74d754799811"/>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B7B07F1-551B-4DF8-9DA6-017D569992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13184</TotalTime>
  <Words>1911</Words>
  <Application>Microsoft Office PowerPoint</Application>
  <PresentationFormat>Widescreen</PresentationFormat>
  <Paragraphs>187</Paragraphs>
  <Slides>17</Slides>
  <Notes>4</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4_Frame</vt:lpstr>
      <vt:lpstr>2_Frame</vt:lpstr>
      <vt:lpstr>1_Frame</vt:lpstr>
      <vt:lpstr>HR 2030 – Strategic Foresight Overview</vt:lpstr>
      <vt:lpstr>Foresight: What is it and Why do we do it?</vt:lpstr>
      <vt:lpstr>Exploring Alternative Futures</vt:lpstr>
      <vt:lpstr>Challenges in Futures Work</vt:lpstr>
      <vt:lpstr>Embracing Change</vt:lpstr>
      <vt:lpstr>Keys to Success in Strategic Futures Work</vt:lpstr>
      <vt:lpstr>The Strategic Foresight Process</vt:lpstr>
      <vt:lpstr>Key Change Drivers From the Future of Work</vt:lpstr>
      <vt:lpstr>Key Change Drivers</vt:lpstr>
      <vt:lpstr>What the foresight points to for HR</vt:lpstr>
      <vt:lpstr>Building Scenarios and a Preferred Future</vt:lpstr>
      <vt:lpstr>Scenario Building – Four Archetypes Approach</vt:lpstr>
      <vt:lpstr>Scenario Building – HR Futures (snapshot)</vt:lpstr>
      <vt:lpstr>Building the Preferred Future</vt:lpstr>
      <vt:lpstr>Appendix 1:  Definitions and Resources </vt:lpstr>
      <vt:lpstr>Definitions from foresight slides</vt:lpstr>
      <vt:lpstr>Example from today (actually yesterday)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NS-Foresight_Presentation_2021-01-07_v1.pptx</dc:title>
  <dc:creator>Étienne Laliberté</dc:creator>
  <cp:lastModifiedBy>Arsenault, Ryan RJ [NC]</cp:lastModifiedBy>
  <cp:revision>282</cp:revision>
  <dcterms:created xsi:type="dcterms:W3CDTF">2020-11-30T21:19:52Z</dcterms:created>
  <dcterms:modified xsi:type="dcterms:W3CDTF">2021-03-22T17:24:36Z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0x010100CD7636E6A1C901428FDF248AE776292F</vt:lpwstr>
  </property>
</Properties>
</file>