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  <p:sldMasterId id="2147483934" r:id="rId2"/>
    <p:sldMasterId id="2147483813" r:id="rId3"/>
    <p:sldMasterId id="2147483895" r:id="rId4"/>
    <p:sldMasterId id="2147483875" r:id="rId5"/>
    <p:sldMasterId id="2147484038" r:id="rId6"/>
    <p:sldMasterId id="2147484055" r:id="rId7"/>
  </p:sldMasterIdLst>
  <p:notesMasterIdLst>
    <p:notesMasterId r:id="rId28"/>
  </p:notesMasterIdLst>
  <p:sldIdLst>
    <p:sldId id="272" r:id="rId8"/>
    <p:sldId id="312" r:id="rId9"/>
    <p:sldId id="295" r:id="rId10"/>
    <p:sldId id="322" r:id="rId11"/>
    <p:sldId id="290" r:id="rId12"/>
    <p:sldId id="314" r:id="rId13"/>
    <p:sldId id="315" r:id="rId14"/>
    <p:sldId id="298" r:id="rId15"/>
    <p:sldId id="316" r:id="rId16"/>
    <p:sldId id="304" r:id="rId17"/>
    <p:sldId id="317" r:id="rId18"/>
    <p:sldId id="306" r:id="rId19"/>
    <p:sldId id="318" r:id="rId20"/>
    <p:sldId id="319" r:id="rId21"/>
    <p:sldId id="320" r:id="rId22"/>
    <p:sldId id="321" r:id="rId23"/>
    <p:sldId id="307" r:id="rId24"/>
    <p:sldId id="299" r:id="rId25"/>
    <p:sldId id="309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FCD"/>
    <a:srgbClr val="A9A8A9"/>
    <a:srgbClr val="999899"/>
    <a:srgbClr val="278B9B"/>
    <a:srgbClr val="3E3835"/>
    <a:srgbClr val="811A92"/>
    <a:srgbClr val="646469"/>
    <a:srgbClr val="EF7521"/>
    <a:srgbClr val="00B3E3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0000" autoAdjust="0"/>
  </p:normalViewPr>
  <p:slideViewPr>
    <p:cSldViewPr snapToGrid="0" snapToObjects="1">
      <p:cViewPr varScale="1">
        <p:scale>
          <a:sx n="49" d="100"/>
          <a:sy n="49" d="100"/>
        </p:scale>
        <p:origin x="1528" y="48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482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/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/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/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/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/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3BA9E4F3-954D-40E6-A918-5CDA8DA02A1B}">
      <dgm:prSet phldrT="[Text]"/>
      <dgm:spPr/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2B233C1D-DB9B-41B9-AE9A-9C1F33D04817}" type="parTrans" cxnId="{405F721A-8D27-4CEF-9694-AACA72519BFE}">
      <dgm:prSet/>
      <dgm:spPr/>
      <dgm:t>
        <a:bodyPr/>
        <a:lstStyle/>
        <a:p>
          <a:endParaRPr lang="en-CA"/>
        </a:p>
      </dgm:t>
    </dgm:pt>
    <dgm:pt modelId="{E600D1EB-C0E6-449B-9E28-0C8D6034554F}" type="sibTrans" cxnId="{405F721A-8D27-4CEF-9694-AACA72519BFE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EA80AB7C-CBC6-4B68-9F5D-68A41EAB4C49}" type="pres">
      <dgm:prSet presAssocID="{3BA9E4F3-954D-40E6-A918-5CDA8DA02A1B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0CD699F-0749-40C8-852B-02B866AC3164}" type="pres">
      <dgm:prSet presAssocID="{E600D1EB-C0E6-449B-9E28-0C8D6034554F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05F721A-8D27-4CEF-9694-AACA72519BFE}" srcId="{1EF14C13-4507-4A0F-B227-1836E4EFD7B9}" destId="{3BA9E4F3-954D-40E6-A918-5CDA8DA02A1B}" srcOrd="3" destOrd="0" parTransId="{2B233C1D-DB9B-41B9-AE9A-9C1F33D04817}" sibTransId="{E600D1EB-C0E6-449B-9E28-0C8D6034554F}"/>
    <dgm:cxn modelId="{C4B50016-B40F-4F9D-9B59-D61314B5758B}" type="presOf" srcId="{197D9A78-EF3A-41C2-858E-7D0DAB3A6B75}" destId="{CC1506DB-AA76-4C72-909C-F3EFB0928C96}" srcOrd="0" destOrd="0" presId="urn:microsoft.com/office/officeart/2005/8/layout/hChevron3"/>
    <dgm:cxn modelId="{26C54025-BABD-478E-8B33-486209C4C2A0}" type="presOf" srcId="{497A74B6-E8DD-48E6-AA8E-F5E27F0E983A}" destId="{5125D80E-11F9-482F-9B93-629EECA3F214}" srcOrd="0" destOrd="0" presId="urn:microsoft.com/office/officeart/2005/8/layout/hChevron3"/>
    <dgm:cxn modelId="{25BCECA0-8BEC-4135-A26E-400CFAA3AD24}" type="presOf" srcId="{704B62AF-2645-47BE-A619-5AA1D2F76708}" destId="{62DEE52D-F81E-48DE-8D40-491BBFA17E5B}" srcOrd="0" destOrd="0" presId="urn:microsoft.com/office/officeart/2005/8/layout/hChevron3"/>
    <dgm:cxn modelId="{60D818CC-7176-4CFF-87FE-C02D00F54F92}" type="presOf" srcId="{48B1446F-31CF-49D5-8C26-D80099D3DD1E}" destId="{386A764C-6A05-439F-85DD-83464D37AD26}" srcOrd="0" destOrd="0" presId="urn:microsoft.com/office/officeart/2005/8/layout/hChevron3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01B2DC57-E4B2-41A8-864B-B62B61B48208}" type="presOf" srcId="{3BA9E4F3-954D-40E6-A918-5CDA8DA02A1B}" destId="{EA80AB7C-CBC6-4B68-9F5D-68A41EAB4C49}" srcOrd="0" destOrd="0" presId="urn:microsoft.com/office/officeart/2005/8/layout/hChevron3"/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15BBD3BB-FE95-4E54-A4BE-29BDCFEB279E}" type="presOf" srcId="{AE2E6412-AD87-4AD9-A552-99CFC12C09AC}" destId="{5004193C-1929-4A35-92B9-DF61566D5A63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FE8B1E7C-80C3-46A4-BFB3-DE964533B8FE}" type="presOf" srcId="{1EF14C13-4507-4A0F-B227-1836E4EFD7B9}" destId="{7E41EF8C-3DC5-4E1C-B384-968D04C55C60}" srcOrd="0" destOrd="0" presId="urn:microsoft.com/office/officeart/2005/8/layout/hChevron3"/>
    <dgm:cxn modelId="{75A2D33D-774C-417A-82C8-EE275F78B4BE}" type="presParOf" srcId="{7E41EF8C-3DC5-4E1C-B384-968D04C55C60}" destId="{386A764C-6A05-439F-85DD-83464D37AD26}" srcOrd="0" destOrd="0" presId="urn:microsoft.com/office/officeart/2005/8/layout/hChevron3"/>
    <dgm:cxn modelId="{F42BFD34-472A-455D-BA0C-A30AFA2B06E1}" type="presParOf" srcId="{7E41EF8C-3DC5-4E1C-B384-968D04C55C60}" destId="{F7914076-C95E-4479-8FF0-348C43385289}" srcOrd="1" destOrd="0" presId="urn:microsoft.com/office/officeart/2005/8/layout/hChevron3"/>
    <dgm:cxn modelId="{30DDA3CB-B4AD-4978-9E30-687232C4D06C}" type="presParOf" srcId="{7E41EF8C-3DC5-4E1C-B384-968D04C55C60}" destId="{62DEE52D-F81E-48DE-8D40-491BBFA17E5B}" srcOrd="2" destOrd="0" presId="urn:microsoft.com/office/officeart/2005/8/layout/hChevron3"/>
    <dgm:cxn modelId="{88916181-4573-4DAC-89C5-156A6FFEC317}" type="presParOf" srcId="{7E41EF8C-3DC5-4E1C-B384-968D04C55C60}" destId="{9FB6DA9D-BA63-4393-AC1B-6D6350DBC4FC}" srcOrd="3" destOrd="0" presId="urn:microsoft.com/office/officeart/2005/8/layout/hChevron3"/>
    <dgm:cxn modelId="{CA78926A-5E8F-4918-A69D-83B393F6A527}" type="presParOf" srcId="{7E41EF8C-3DC5-4E1C-B384-968D04C55C60}" destId="{5004193C-1929-4A35-92B9-DF61566D5A63}" srcOrd="4" destOrd="0" presId="urn:microsoft.com/office/officeart/2005/8/layout/hChevron3"/>
    <dgm:cxn modelId="{BCF6B671-9722-4E20-9731-6C6ED32054D9}" type="presParOf" srcId="{7E41EF8C-3DC5-4E1C-B384-968D04C55C60}" destId="{D4B7AFF5-2DC4-43F0-9FBD-9055413707C6}" srcOrd="5" destOrd="0" presId="urn:microsoft.com/office/officeart/2005/8/layout/hChevron3"/>
    <dgm:cxn modelId="{FB63218A-FE05-45A0-A441-F09947E1B81F}" type="presParOf" srcId="{7E41EF8C-3DC5-4E1C-B384-968D04C55C60}" destId="{EA80AB7C-CBC6-4B68-9F5D-68A41EAB4C49}" srcOrd="6" destOrd="0" presId="urn:microsoft.com/office/officeart/2005/8/layout/hChevron3"/>
    <dgm:cxn modelId="{8E82E21B-88A3-40DB-9BD5-D08B6AA8DD13}" type="presParOf" srcId="{7E41EF8C-3DC5-4E1C-B384-968D04C55C60}" destId="{D0CD699F-0749-40C8-852B-02B866AC3164}" srcOrd="7" destOrd="0" presId="urn:microsoft.com/office/officeart/2005/8/layout/hChevron3"/>
    <dgm:cxn modelId="{5BA8D9D6-725E-4502-9711-40E5C3C23259}" type="presParOf" srcId="{7E41EF8C-3DC5-4E1C-B384-968D04C55C60}" destId="{5125D80E-11F9-482F-9B93-629EECA3F214}" srcOrd="8" destOrd="0" presId="urn:microsoft.com/office/officeart/2005/8/layout/hChevron3"/>
    <dgm:cxn modelId="{9F3D329D-D58E-418E-BC8C-94BAED7D9898}" type="presParOf" srcId="{7E41EF8C-3DC5-4E1C-B384-968D04C55C60}" destId="{EE23B54F-93A0-496F-B78C-EF26435B371B}" srcOrd="9" destOrd="0" presId="urn:microsoft.com/office/officeart/2005/8/layout/hChevron3"/>
    <dgm:cxn modelId="{69F0F19A-BFA6-4587-A484-9DC25FB0751B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143173C3-923A-4D18-AC37-7FEB553AB8C9}" type="presOf" srcId="{497A74B6-E8DD-48E6-AA8E-F5E27F0E983A}" destId="{5125D80E-11F9-482F-9B93-629EECA3F214}" srcOrd="0" destOrd="0" presId="urn:microsoft.com/office/officeart/2005/8/layout/hChevron3"/>
    <dgm:cxn modelId="{5EA12FA3-C9DF-4DD9-B1E8-7242C7F072CD}" type="presOf" srcId="{704B62AF-2645-47BE-A619-5AA1D2F76708}" destId="{62DEE52D-F81E-48DE-8D40-491BBFA17E5B}" srcOrd="0" destOrd="0" presId="urn:microsoft.com/office/officeart/2005/8/layout/hChevron3"/>
    <dgm:cxn modelId="{1133A93C-DE72-4B06-8C50-5DA2D065EACC}" type="presOf" srcId="{1EF14C13-4507-4A0F-B227-1836E4EFD7B9}" destId="{7E41EF8C-3DC5-4E1C-B384-968D04C55C60}" srcOrd="0" destOrd="0" presId="urn:microsoft.com/office/officeart/2005/8/layout/hChevron3"/>
    <dgm:cxn modelId="{CD63A1C5-7929-4DF9-951E-9C2F1DD9F6AC}" type="presOf" srcId="{606E1A78-568F-44FB-B403-3E2EACA9F6D5}" destId="{C5CA8AAB-7948-4C12-BC22-61CC74FD5C03}" srcOrd="0" destOrd="0" presId="urn:microsoft.com/office/officeart/2005/8/layout/hChevron3"/>
    <dgm:cxn modelId="{3F2C5F8B-3B1F-4454-8981-AB0740B1B162}" type="presOf" srcId="{AE2E6412-AD87-4AD9-A552-99CFC12C09AC}" destId="{5004193C-1929-4A35-92B9-DF61566D5A63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4155B833-FA49-4692-A27D-34EA5555DC0A}" type="presOf" srcId="{197D9A78-EF3A-41C2-858E-7D0DAB3A6B75}" destId="{CC1506DB-AA76-4C72-909C-F3EFB0928C96}" srcOrd="0" destOrd="0" presId="urn:microsoft.com/office/officeart/2005/8/layout/hChevron3"/>
    <dgm:cxn modelId="{3CEC0CE9-8758-47BB-9B80-D308A2632F2D}" type="presOf" srcId="{48B1446F-31CF-49D5-8C26-D80099D3DD1E}" destId="{386A764C-6A05-439F-85DD-83464D37AD26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73F33FD8-CCFA-43E5-8CD8-D2875CA6200C}" type="presParOf" srcId="{7E41EF8C-3DC5-4E1C-B384-968D04C55C60}" destId="{386A764C-6A05-439F-85DD-83464D37AD26}" srcOrd="0" destOrd="0" presId="urn:microsoft.com/office/officeart/2005/8/layout/hChevron3"/>
    <dgm:cxn modelId="{082F2168-F5D8-49E5-93B5-68D3C37604FE}" type="presParOf" srcId="{7E41EF8C-3DC5-4E1C-B384-968D04C55C60}" destId="{F7914076-C95E-4479-8FF0-348C43385289}" srcOrd="1" destOrd="0" presId="urn:microsoft.com/office/officeart/2005/8/layout/hChevron3"/>
    <dgm:cxn modelId="{7C622A71-DD25-48E0-B34E-D5FBECFA041B}" type="presParOf" srcId="{7E41EF8C-3DC5-4E1C-B384-968D04C55C60}" destId="{62DEE52D-F81E-48DE-8D40-491BBFA17E5B}" srcOrd="2" destOrd="0" presId="urn:microsoft.com/office/officeart/2005/8/layout/hChevron3"/>
    <dgm:cxn modelId="{500F8863-6F84-4537-AFED-DD0C67E7C303}" type="presParOf" srcId="{7E41EF8C-3DC5-4E1C-B384-968D04C55C60}" destId="{9FB6DA9D-BA63-4393-AC1B-6D6350DBC4FC}" srcOrd="3" destOrd="0" presId="urn:microsoft.com/office/officeart/2005/8/layout/hChevron3"/>
    <dgm:cxn modelId="{10DF3DD7-77FD-4702-8DFC-3BE7A346DCA1}" type="presParOf" srcId="{7E41EF8C-3DC5-4E1C-B384-968D04C55C60}" destId="{5004193C-1929-4A35-92B9-DF61566D5A63}" srcOrd="4" destOrd="0" presId="urn:microsoft.com/office/officeart/2005/8/layout/hChevron3"/>
    <dgm:cxn modelId="{769F2C73-D87E-4C55-B967-BD08A2DCCFB3}" type="presParOf" srcId="{7E41EF8C-3DC5-4E1C-B384-968D04C55C60}" destId="{D4B7AFF5-2DC4-43F0-9FBD-9055413707C6}" srcOrd="5" destOrd="0" presId="urn:microsoft.com/office/officeart/2005/8/layout/hChevron3"/>
    <dgm:cxn modelId="{862C843D-7810-4AF3-A10C-6F7EDC7D3E4F}" type="presParOf" srcId="{7E41EF8C-3DC5-4E1C-B384-968D04C55C60}" destId="{C5CA8AAB-7948-4C12-BC22-61CC74FD5C03}" srcOrd="6" destOrd="0" presId="urn:microsoft.com/office/officeart/2005/8/layout/hChevron3"/>
    <dgm:cxn modelId="{42BF770F-9D63-49CE-A6B0-371197D537E2}" type="presParOf" srcId="{7E41EF8C-3DC5-4E1C-B384-968D04C55C60}" destId="{E5F7AC42-75F1-4A36-B97F-B79C97445D63}" srcOrd="7" destOrd="0" presId="urn:microsoft.com/office/officeart/2005/8/layout/hChevron3"/>
    <dgm:cxn modelId="{617A57A9-FE81-4F50-8863-DB8C0AFF0C4C}" type="presParOf" srcId="{7E41EF8C-3DC5-4E1C-B384-968D04C55C60}" destId="{5125D80E-11F9-482F-9B93-629EECA3F214}" srcOrd="8" destOrd="0" presId="urn:microsoft.com/office/officeart/2005/8/layout/hChevron3"/>
    <dgm:cxn modelId="{819F8A54-78AF-4539-AC60-C2FA05901C43}" type="presParOf" srcId="{7E41EF8C-3DC5-4E1C-B384-968D04C55C60}" destId="{EE23B54F-93A0-496F-B78C-EF26435B371B}" srcOrd="9" destOrd="0" presId="urn:microsoft.com/office/officeart/2005/8/layout/hChevron3"/>
    <dgm:cxn modelId="{3A014BB0-0BB5-4CE7-9EC6-B26064FD0F7C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D0B0FD8B-4B93-4A31-8C4C-E319253A1913}" type="presOf" srcId="{AE2E6412-AD87-4AD9-A552-99CFC12C09AC}" destId="{5004193C-1929-4A35-92B9-DF61566D5A63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29B46DB7-6817-405A-9681-2F610EFD1D25}" type="presOf" srcId="{1EF14C13-4507-4A0F-B227-1836E4EFD7B9}" destId="{7E41EF8C-3DC5-4E1C-B384-968D04C55C60}" srcOrd="0" destOrd="0" presId="urn:microsoft.com/office/officeart/2005/8/layout/hChevron3"/>
    <dgm:cxn modelId="{E8E39D73-8969-4E78-A8FB-D6B9A4790266}" type="presOf" srcId="{48B1446F-31CF-49D5-8C26-D80099D3DD1E}" destId="{386A764C-6A05-439F-85DD-83464D37AD26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A4867FE4-5931-44AA-A2E4-3AF0DA18FEE5}" type="presOf" srcId="{704B62AF-2645-47BE-A619-5AA1D2F76708}" destId="{62DEE52D-F81E-48DE-8D40-491BBFA17E5B}" srcOrd="0" destOrd="0" presId="urn:microsoft.com/office/officeart/2005/8/layout/hChevron3"/>
    <dgm:cxn modelId="{6EDE8030-08DA-4078-A268-CDA7E2C93C83}" type="presOf" srcId="{197D9A78-EF3A-41C2-858E-7D0DAB3A6B75}" destId="{CC1506DB-AA76-4C72-909C-F3EFB0928C96}" srcOrd="0" destOrd="0" presId="urn:microsoft.com/office/officeart/2005/8/layout/hChevron3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66EA8FC1-219A-48ED-87D6-69E3CD0A7A5C}" type="presOf" srcId="{606E1A78-568F-44FB-B403-3E2EACA9F6D5}" destId="{C5CA8AAB-7948-4C12-BC22-61CC74FD5C03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00C8F2BD-A806-4093-A2CD-E17409C839D0}" type="presOf" srcId="{497A74B6-E8DD-48E6-AA8E-F5E27F0E983A}" destId="{5125D80E-11F9-482F-9B93-629EECA3F214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BE47A34A-961C-4E97-8AA2-1753C012AA7D}" type="presParOf" srcId="{7E41EF8C-3DC5-4E1C-B384-968D04C55C60}" destId="{386A764C-6A05-439F-85DD-83464D37AD26}" srcOrd="0" destOrd="0" presId="urn:microsoft.com/office/officeart/2005/8/layout/hChevron3"/>
    <dgm:cxn modelId="{630F0DDC-28D5-4492-BD6A-DA87678D6A67}" type="presParOf" srcId="{7E41EF8C-3DC5-4E1C-B384-968D04C55C60}" destId="{F7914076-C95E-4479-8FF0-348C43385289}" srcOrd="1" destOrd="0" presId="urn:microsoft.com/office/officeart/2005/8/layout/hChevron3"/>
    <dgm:cxn modelId="{214AB1B1-E19E-48CC-AFFC-89A8FEB52F12}" type="presParOf" srcId="{7E41EF8C-3DC5-4E1C-B384-968D04C55C60}" destId="{62DEE52D-F81E-48DE-8D40-491BBFA17E5B}" srcOrd="2" destOrd="0" presId="urn:microsoft.com/office/officeart/2005/8/layout/hChevron3"/>
    <dgm:cxn modelId="{20DB9338-50E8-4668-BFE4-AF98986A807C}" type="presParOf" srcId="{7E41EF8C-3DC5-4E1C-B384-968D04C55C60}" destId="{9FB6DA9D-BA63-4393-AC1B-6D6350DBC4FC}" srcOrd="3" destOrd="0" presId="urn:microsoft.com/office/officeart/2005/8/layout/hChevron3"/>
    <dgm:cxn modelId="{32101335-6169-4B4E-9BE5-31FE85C63F50}" type="presParOf" srcId="{7E41EF8C-3DC5-4E1C-B384-968D04C55C60}" destId="{5004193C-1929-4A35-92B9-DF61566D5A63}" srcOrd="4" destOrd="0" presId="urn:microsoft.com/office/officeart/2005/8/layout/hChevron3"/>
    <dgm:cxn modelId="{7ED49D78-850C-4746-8CFA-9AA324001ACE}" type="presParOf" srcId="{7E41EF8C-3DC5-4E1C-B384-968D04C55C60}" destId="{D4B7AFF5-2DC4-43F0-9FBD-9055413707C6}" srcOrd="5" destOrd="0" presId="urn:microsoft.com/office/officeart/2005/8/layout/hChevron3"/>
    <dgm:cxn modelId="{D205248D-8CC3-4C85-BDAE-EAA3B21B664C}" type="presParOf" srcId="{7E41EF8C-3DC5-4E1C-B384-968D04C55C60}" destId="{C5CA8AAB-7948-4C12-BC22-61CC74FD5C03}" srcOrd="6" destOrd="0" presId="urn:microsoft.com/office/officeart/2005/8/layout/hChevron3"/>
    <dgm:cxn modelId="{8232F045-98B0-4A87-B835-85BDB7E96622}" type="presParOf" srcId="{7E41EF8C-3DC5-4E1C-B384-968D04C55C60}" destId="{E5F7AC42-75F1-4A36-B97F-B79C97445D63}" srcOrd="7" destOrd="0" presId="urn:microsoft.com/office/officeart/2005/8/layout/hChevron3"/>
    <dgm:cxn modelId="{3D536F4C-B83C-4098-893C-468288918AA7}" type="presParOf" srcId="{7E41EF8C-3DC5-4E1C-B384-968D04C55C60}" destId="{5125D80E-11F9-482F-9B93-629EECA3F214}" srcOrd="8" destOrd="0" presId="urn:microsoft.com/office/officeart/2005/8/layout/hChevron3"/>
    <dgm:cxn modelId="{939ECB1B-C031-426A-8234-516C757C6F98}" type="presParOf" srcId="{7E41EF8C-3DC5-4E1C-B384-968D04C55C60}" destId="{EE23B54F-93A0-496F-B78C-EF26435B371B}" srcOrd="9" destOrd="0" presId="urn:microsoft.com/office/officeart/2005/8/layout/hChevron3"/>
    <dgm:cxn modelId="{BA665103-B90E-46E8-948B-F0F51FE6CB9E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84050844-E5DB-4580-8428-52C4A91B09F4}" type="presOf" srcId="{48B1446F-31CF-49D5-8C26-D80099D3DD1E}" destId="{386A764C-6A05-439F-85DD-83464D37AD26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9B80086E-B788-41F8-B31B-62E8EF8F4E30}" type="presOf" srcId="{704B62AF-2645-47BE-A619-5AA1D2F76708}" destId="{62DEE52D-F81E-48DE-8D40-491BBFA17E5B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313B5788-8149-464E-8CF6-ADA36C811D6D}" type="presOf" srcId="{497A74B6-E8DD-48E6-AA8E-F5E27F0E983A}" destId="{5125D80E-11F9-482F-9B93-629EECA3F214}" srcOrd="0" destOrd="0" presId="urn:microsoft.com/office/officeart/2005/8/layout/hChevron3"/>
    <dgm:cxn modelId="{9BA81218-F5B1-433E-A551-8EF3B96AAD82}" type="presOf" srcId="{1EF14C13-4507-4A0F-B227-1836E4EFD7B9}" destId="{7E41EF8C-3DC5-4E1C-B384-968D04C55C60}" srcOrd="0" destOrd="0" presId="urn:microsoft.com/office/officeart/2005/8/layout/hChevron3"/>
    <dgm:cxn modelId="{542767C0-0E4B-42C7-A8B4-DF59B47A03CD}" type="presOf" srcId="{AE2E6412-AD87-4AD9-A552-99CFC12C09AC}" destId="{5004193C-1929-4A35-92B9-DF61566D5A63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9F5B2978-321D-40B9-847C-C357924D630E}" type="presOf" srcId="{606E1A78-568F-44FB-B403-3E2EACA9F6D5}" destId="{C5CA8AAB-7948-4C12-BC22-61CC74FD5C03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CF466CA7-4E74-4906-BCFB-4F88F1AA9E61}" type="presOf" srcId="{197D9A78-EF3A-41C2-858E-7D0DAB3A6B75}" destId="{CC1506DB-AA76-4C72-909C-F3EFB0928C96}" srcOrd="0" destOrd="0" presId="urn:microsoft.com/office/officeart/2005/8/layout/hChevron3"/>
    <dgm:cxn modelId="{47BFE64A-DEF6-4263-98C4-27B2D4D84CAB}" type="presParOf" srcId="{7E41EF8C-3DC5-4E1C-B384-968D04C55C60}" destId="{386A764C-6A05-439F-85DD-83464D37AD26}" srcOrd="0" destOrd="0" presId="urn:microsoft.com/office/officeart/2005/8/layout/hChevron3"/>
    <dgm:cxn modelId="{4C778A2D-76EC-4AF6-87DC-D94ECFB29628}" type="presParOf" srcId="{7E41EF8C-3DC5-4E1C-B384-968D04C55C60}" destId="{F7914076-C95E-4479-8FF0-348C43385289}" srcOrd="1" destOrd="0" presId="urn:microsoft.com/office/officeart/2005/8/layout/hChevron3"/>
    <dgm:cxn modelId="{078AA59C-F46A-4CA6-98A3-A6B975DC5E82}" type="presParOf" srcId="{7E41EF8C-3DC5-4E1C-B384-968D04C55C60}" destId="{62DEE52D-F81E-48DE-8D40-491BBFA17E5B}" srcOrd="2" destOrd="0" presId="urn:microsoft.com/office/officeart/2005/8/layout/hChevron3"/>
    <dgm:cxn modelId="{3698E597-1D90-45F8-8D55-D3BCD151EE6F}" type="presParOf" srcId="{7E41EF8C-3DC5-4E1C-B384-968D04C55C60}" destId="{9FB6DA9D-BA63-4393-AC1B-6D6350DBC4FC}" srcOrd="3" destOrd="0" presId="urn:microsoft.com/office/officeart/2005/8/layout/hChevron3"/>
    <dgm:cxn modelId="{634D8E5F-97A3-4339-902C-E92F1E4592C0}" type="presParOf" srcId="{7E41EF8C-3DC5-4E1C-B384-968D04C55C60}" destId="{5004193C-1929-4A35-92B9-DF61566D5A63}" srcOrd="4" destOrd="0" presId="urn:microsoft.com/office/officeart/2005/8/layout/hChevron3"/>
    <dgm:cxn modelId="{5C11CF16-0CA5-4F51-ADD9-342935B91697}" type="presParOf" srcId="{7E41EF8C-3DC5-4E1C-B384-968D04C55C60}" destId="{D4B7AFF5-2DC4-43F0-9FBD-9055413707C6}" srcOrd="5" destOrd="0" presId="urn:microsoft.com/office/officeart/2005/8/layout/hChevron3"/>
    <dgm:cxn modelId="{F964FBB9-02EB-474A-835B-EB12FF26DB3E}" type="presParOf" srcId="{7E41EF8C-3DC5-4E1C-B384-968D04C55C60}" destId="{C5CA8AAB-7948-4C12-BC22-61CC74FD5C03}" srcOrd="6" destOrd="0" presId="urn:microsoft.com/office/officeart/2005/8/layout/hChevron3"/>
    <dgm:cxn modelId="{9D95A91F-42A0-4303-AC59-3BA7C7945C39}" type="presParOf" srcId="{7E41EF8C-3DC5-4E1C-B384-968D04C55C60}" destId="{E5F7AC42-75F1-4A36-B97F-B79C97445D63}" srcOrd="7" destOrd="0" presId="urn:microsoft.com/office/officeart/2005/8/layout/hChevron3"/>
    <dgm:cxn modelId="{2865E79A-F5AB-4B13-A704-EC7A424C35DF}" type="presParOf" srcId="{7E41EF8C-3DC5-4E1C-B384-968D04C55C60}" destId="{5125D80E-11F9-482F-9B93-629EECA3F214}" srcOrd="8" destOrd="0" presId="urn:microsoft.com/office/officeart/2005/8/layout/hChevron3"/>
    <dgm:cxn modelId="{7E170A68-B833-463F-8A55-BD65B7C51DD0}" type="presParOf" srcId="{7E41EF8C-3DC5-4E1C-B384-968D04C55C60}" destId="{EE23B54F-93A0-496F-B78C-EF26435B371B}" srcOrd="9" destOrd="0" presId="urn:microsoft.com/office/officeart/2005/8/layout/hChevron3"/>
    <dgm:cxn modelId="{0E889AAE-2D89-4362-8B70-0463AC865E0B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FCD37474-0069-446D-A99F-3DFAC64E7344}" type="presOf" srcId="{AE2E6412-AD87-4AD9-A552-99CFC12C09AC}" destId="{5004193C-1929-4A35-92B9-DF61566D5A63}" srcOrd="0" destOrd="0" presId="urn:microsoft.com/office/officeart/2005/8/layout/hChevron3"/>
    <dgm:cxn modelId="{BC7FA0A2-9C7C-4E6B-985E-603911FDE0A9}" type="presOf" srcId="{1EF14C13-4507-4A0F-B227-1836E4EFD7B9}" destId="{7E41EF8C-3DC5-4E1C-B384-968D04C55C60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EC3CA611-412F-4960-A9A5-D3BB68A98699}" type="presOf" srcId="{48B1446F-31CF-49D5-8C26-D80099D3DD1E}" destId="{386A764C-6A05-439F-85DD-83464D37AD26}" srcOrd="0" destOrd="0" presId="urn:microsoft.com/office/officeart/2005/8/layout/hChevron3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33FF6F6B-C75B-4BD4-A823-F0A80A4250E6}" type="presOf" srcId="{704B62AF-2645-47BE-A619-5AA1D2F76708}" destId="{62DEE52D-F81E-48DE-8D40-491BBFA17E5B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F91763C2-47E7-4050-84F6-2E89150525A0}" type="presOf" srcId="{606E1A78-568F-44FB-B403-3E2EACA9F6D5}" destId="{C5CA8AAB-7948-4C12-BC22-61CC74FD5C03}" srcOrd="0" destOrd="0" presId="urn:microsoft.com/office/officeart/2005/8/layout/hChevron3"/>
    <dgm:cxn modelId="{7C7DAD8D-741B-447A-9BE9-1DCC44A57F15}" type="presOf" srcId="{197D9A78-EF3A-41C2-858E-7D0DAB3A6B75}" destId="{CC1506DB-AA76-4C72-909C-F3EFB0928C96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833B4F94-A15E-4218-86D3-BB2080455599}" type="presOf" srcId="{497A74B6-E8DD-48E6-AA8E-F5E27F0E983A}" destId="{5125D80E-11F9-482F-9B93-629EECA3F214}" srcOrd="0" destOrd="0" presId="urn:microsoft.com/office/officeart/2005/8/layout/hChevron3"/>
    <dgm:cxn modelId="{15202290-B5DC-4E1B-A4C5-2ADF7ABB962C}" type="presParOf" srcId="{7E41EF8C-3DC5-4E1C-B384-968D04C55C60}" destId="{386A764C-6A05-439F-85DD-83464D37AD26}" srcOrd="0" destOrd="0" presId="urn:microsoft.com/office/officeart/2005/8/layout/hChevron3"/>
    <dgm:cxn modelId="{64AFE2DA-DA4C-42E2-9EC7-8A47BC6C367E}" type="presParOf" srcId="{7E41EF8C-3DC5-4E1C-B384-968D04C55C60}" destId="{F7914076-C95E-4479-8FF0-348C43385289}" srcOrd="1" destOrd="0" presId="urn:microsoft.com/office/officeart/2005/8/layout/hChevron3"/>
    <dgm:cxn modelId="{529309C8-F0D0-4D02-B02B-57D8DAB61E05}" type="presParOf" srcId="{7E41EF8C-3DC5-4E1C-B384-968D04C55C60}" destId="{62DEE52D-F81E-48DE-8D40-491BBFA17E5B}" srcOrd="2" destOrd="0" presId="urn:microsoft.com/office/officeart/2005/8/layout/hChevron3"/>
    <dgm:cxn modelId="{B4B3EAD8-865D-401F-99D8-D90A7F18AB1A}" type="presParOf" srcId="{7E41EF8C-3DC5-4E1C-B384-968D04C55C60}" destId="{9FB6DA9D-BA63-4393-AC1B-6D6350DBC4FC}" srcOrd="3" destOrd="0" presId="urn:microsoft.com/office/officeart/2005/8/layout/hChevron3"/>
    <dgm:cxn modelId="{25C60032-3F13-43BA-A24D-049088975197}" type="presParOf" srcId="{7E41EF8C-3DC5-4E1C-B384-968D04C55C60}" destId="{5004193C-1929-4A35-92B9-DF61566D5A63}" srcOrd="4" destOrd="0" presId="urn:microsoft.com/office/officeart/2005/8/layout/hChevron3"/>
    <dgm:cxn modelId="{E416E1F5-67F3-46C0-9D38-003BB4CEEE4A}" type="presParOf" srcId="{7E41EF8C-3DC5-4E1C-B384-968D04C55C60}" destId="{D4B7AFF5-2DC4-43F0-9FBD-9055413707C6}" srcOrd="5" destOrd="0" presId="urn:microsoft.com/office/officeart/2005/8/layout/hChevron3"/>
    <dgm:cxn modelId="{2BB9A8E2-46BE-4E82-82A3-6973836F57BE}" type="presParOf" srcId="{7E41EF8C-3DC5-4E1C-B384-968D04C55C60}" destId="{C5CA8AAB-7948-4C12-BC22-61CC74FD5C03}" srcOrd="6" destOrd="0" presId="urn:microsoft.com/office/officeart/2005/8/layout/hChevron3"/>
    <dgm:cxn modelId="{6162107C-A0D9-451B-8700-9FAC46A867A1}" type="presParOf" srcId="{7E41EF8C-3DC5-4E1C-B384-968D04C55C60}" destId="{E5F7AC42-75F1-4A36-B97F-B79C97445D63}" srcOrd="7" destOrd="0" presId="urn:microsoft.com/office/officeart/2005/8/layout/hChevron3"/>
    <dgm:cxn modelId="{1624B2BE-ED6C-4646-A926-28EFF0339A51}" type="presParOf" srcId="{7E41EF8C-3DC5-4E1C-B384-968D04C55C60}" destId="{5125D80E-11F9-482F-9B93-629EECA3F214}" srcOrd="8" destOrd="0" presId="urn:microsoft.com/office/officeart/2005/8/layout/hChevron3"/>
    <dgm:cxn modelId="{B2DF9B3D-0562-4845-A889-EEF342CE3702}" type="presParOf" srcId="{7E41EF8C-3DC5-4E1C-B384-968D04C55C60}" destId="{EE23B54F-93A0-496F-B78C-EF26435B371B}" srcOrd="9" destOrd="0" presId="urn:microsoft.com/office/officeart/2005/8/layout/hChevron3"/>
    <dgm:cxn modelId="{F694EB5D-3B2D-43C4-A437-AB45CFBDC590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753856C9-9AA8-4C4E-83E3-EC278A19CA0E}" type="presOf" srcId="{704B62AF-2645-47BE-A619-5AA1D2F76708}" destId="{62DEE52D-F81E-48DE-8D40-491BBFA17E5B}" srcOrd="0" destOrd="0" presId="urn:microsoft.com/office/officeart/2005/8/layout/hChevron3"/>
    <dgm:cxn modelId="{355F3C2C-D091-4975-BEE9-EA80CF6C512D}" type="presOf" srcId="{48B1446F-31CF-49D5-8C26-D80099D3DD1E}" destId="{386A764C-6A05-439F-85DD-83464D37AD26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5873E74B-54CC-4E70-9C54-A0EAB956A856}" type="presOf" srcId="{497A74B6-E8DD-48E6-AA8E-F5E27F0E983A}" destId="{5125D80E-11F9-482F-9B93-629EECA3F214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4CE938ED-EBB7-49D5-9B8C-265AFE28CAAC}" type="presOf" srcId="{197D9A78-EF3A-41C2-858E-7D0DAB3A6B75}" destId="{CC1506DB-AA76-4C72-909C-F3EFB0928C96}" srcOrd="0" destOrd="0" presId="urn:microsoft.com/office/officeart/2005/8/layout/hChevron3"/>
    <dgm:cxn modelId="{DC13821D-7819-47FD-B01B-107B7DC24775}" type="presOf" srcId="{AE2E6412-AD87-4AD9-A552-99CFC12C09AC}" destId="{5004193C-1929-4A35-92B9-DF61566D5A63}" srcOrd="0" destOrd="0" presId="urn:microsoft.com/office/officeart/2005/8/layout/hChevron3"/>
    <dgm:cxn modelId="{C7BB5B8F-1F54-4E54-A517-D0D089817289}" type="presOf" srcId="{606E1A78-568F-44FB-B403-3E2EACA9F6D5}" destId="{C5CA8AAB-7948-4C12-BC22-61CC74FD5C03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0DFDD8F8-3403-4087-9B15-F6544EDABE0E}" type="presOf" srcId="{1EF14C13-4507-4A0F-B227-1836E4EFD7B9}" destId="{7E41EF8C-3DC5-4E1C-B384-968D04C55C60}" srcOrd="0" destOrd="0" presId="urn:microsoft.com/office/officeart/2005/8/layout/hChevron3"/>
    <dgm:cxn modelId="{FA12B65D-DD3D-4BBC-82CD-98D9BDB1B0B7}" type="presParOf" srcId="{7E41EF8C-3DC5-4E1C-B384-968D04C55C60}" destId="{386A764C-6A05-439F-85DD-83464D37AD26}" srcOrd="0" destOrd="0" presId="urn:microsoft.com/office/officeart/2005/8/layout/hChevron3"/>
    <dgm:cxn modelId="{70219C90-0F00-474C-AEF2-87DFD28863D5}" type="presParOf" srcId="{7E41EF8C-3DC5-4E1C-B384-968D04C55C60}" destId="{F7914076-C95E-4479-8FF0-348C43385289}" srcOrd="1" destOrd="0" presId="urn:microsoft.com/office/officeart/2005/8/layout/hChevron3"/>
    <dgm:cxn modelId="{25111B9A-F016-428F-ABC9-5DEF36966771}" type="presParOf" srcId="{7E41EF8C-3DC5-4E1C-B384-968D04C55C60}" destId="{62DEE52D-F81E-48DE-8D40-491BBFA17E5B}" srcOrd="2" destOrd="0" presId="urn:microsoft.com/office/officeart/2005/8/layout/hChevron3"/>
    <dgm:cxn modelId="{9E80365C-EE96-4400-88B1-ADA1CE3A0894}" type="presParOf" srcId="{7E41EF8C-3DC5-4E1C-B384-968D04C55C60}" destId="{9FB6DA9D-BA63-4393-AC1B-6D6350DBC4FC}" srcOrd="3" destOrd="0" presId="urn:microsoft.com/office/officeart/2005/8/layout/hChevron3"/>
    <dgm:cxn modelId="{E87F0C73-21B8-4093-BC90-1445A990CCD3}" type="presParOf" srcId="{7E41EF8C-3DC5-4E1C-B384-968D04C55C60}" destId="{5004193C-1929-4A35-92B9-DF61566D5A63}" srcOrd="4" destOrd="0" presId="urn:microsoft.com/office/officeart/2005/8/layout/hChevron3"/>
    <dgm:cxn modelId="{A97B969C-F8A1-4F01-A908-536FE34339F1}" type="presParOf" srcId="{7E41EF8C-3DC5-4E1C-B384-968D04C55C60}" destId="{D4B7AFF5-2DC4-43F0-9FBD-9055413707C6}" srcOrd="5" destOrd="0" presId="urn:microsoft.com/office/officeart/2005/8/layout/hChevron3"/>
    <dgm:cxn modelId="{D68A4A0E-83D6-498E-B322-553314CB13ED}" type="presParOf" srcId="{7E41EF8C-3DC5-4E1C-B384-968D04C55C60}" destId="{C5CA8AAB-7948-4C12-BC22-61CC74FD5C03}" srcOrd="6" destOrd="0" presId="urn:microsoft.com/office/officeart/2005/8/layout/hChevron3"/>
    <dgm:cxn modelId="{AFD4B114-36F2-4FCD-AEB0-403F72F924B0}" type="presParOf" srcId="{7E41EF8C-3DC5-4E1C-B384-968D04C55C60}" destId="{E5F7AC42-75F1-4A36-B97F-B79C97445D63}" srcOrd="7" destOrd="0" presId="urn:microsoft.com/office/officeart/2005/8/layout/hChevron3"/>
    <dgm:cxn modelId="{BCBA8601-9A7C-4495-A663-51CC9D61190B}" type="presParOf" srcId="{7E41EF8C-3DC5-4E1C-B384-968D04C55C60}" destId="{5125D80E-11F9-482F-9B93-629EECA3F214}" srcOrd="8" destOrd="0" presId="urn:microsoft.com/office/officeart/2005/8/layout/hChevron3"/>
    <dgm:cxn modelId="{47FBBDDE-964D-4F39-99A0-38A903132C89}" type="presParOf" srcId="{7E41EF8C-3DC5-4E1C-B384-968D04C55C60}" destId="{EE23B54F-93A0-496F-B78C-EF26435B371B}" srcOrd="9" destOrd="0" presId="urn:microsoft.com/office/officeart/2005/8/layout/hChevron3"/>
    <dgm:cxn modelId="{AFB2EE89-3C24-4BCE-A8B7-7D9A054D549D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35C56437-373E-43ED-9761-2F46EBFC7F3C}" type="presOf" srcId="{497A74B6-E8DD-48E6-AA8E-F5E27F0E983A}" destId="{5125D80E-11F9-482F-9B93-629EECA3F214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541FD985-36E0-4300-BB12-B1E14EAE18D1}" type="presOf" srcId="{704B62AF-2645-47BE-A619-5AA1D2F76708}" destId="{62DEE52D-F81E-48DE-8D40-491BBFA17E5B}" srcOrd="0" destOrd="0" presId="urn:microsoft.com/office/officeart/2005/8/layout/hChevron3"/>
    <dgm:cxn modelId="{C3F51AD7-CD86-4B4B-94A7-7463F79CF04C}" type="presOf" srcId="{606E1A78-568F-44FB-B403-3E2EACA9F6D5}" destId="{C5CA8AAB-7948-4C12-BC22-61CC74FD5C03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9FB9A5E9-5D90-4383-88CF-399EAB9A995C}" type="presOf" srcId="{48B1446F-31CF-49D5-8C26-D80099D3DD1E}" destId="{386A764C-6A05-439F-85DD-83464D37AD26}" srcOrd="0" destOrd="0" presId="urn:microsoft.com/office/officeart/2005/8/layout/hChevron3"/>
    <dgm:cxn modelId="{506EE92B-810F-4153-84F7-DF4C3F7CC4AF}" type="presOf" srcId="{AE2E6412-AD87-4AD9-A552-99CFC12C09AC}" destId="{5004193C-1929-4A35-92B9-DF61566D5A63}" srcOrd="0" destOrd="0" presId="urn:microsoft.com/office/officeart/2005/8/layout/hChevron3"/>
    <dgm:cxn modelId="{716C199E-8F91-47F3-857A-A9007CB8A76E}" type="presOf" srcId="{197D9A78-EF3A-41C2-858E-7D0DAB3A6B75}" destId="{CC1506DB-AA76-4C72-909C-F3EFB0928C96}" srcOrd="0" destOrd="0" presId="urn:microsoft.com/office/officeart/2005/8/layout/hChevron3"/>
    <dgm:cxn modelId="{7EF7F740-2059-4626-94CB-F3BEC44E0766}" type="presOf" srcId="{1EF14C13-4507-4A0F-B227-1836E4EFD7B9}" destId="{7E41EF8C-3DC5-4E1C-B384-968D04C55C60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7724D2F3-3260-4485-80E9-9E38374DADD3}" type="presParOf" srcId="{7E41EF8C-3DC5-4E1C-B384-968D04C55C60}" destId="{386A764C-6A05-439F-85DD-83464D37AD26}" srcOrd="0" destOrd="0" presId="urn:microsoft.com/office/officeart/2005/8/layout/hChevron3"/>
    <dgm:cxn modelId="{1E760B1B-44B8-4C12-A555-99862E40809C}" type="presParOf" srcId="{7E41EF8C-3DC5-4E1C-B384-968D04C55C60}" destId="{F7914076-C95E-4479-8FF0-348C43385289}" srcOrd="1" destOrd="0" presId="urn:microsoft.com/office/officeart/2005/8/layout/hChevron3"/>
    <dgm:cxn modelId="{7444C5AC-55FA-4536-9149-F4E37FEC64FB}" type="presParOf" srcId="{7E41EF8C-3DC5-4E1C-B384-968D04C55C60}" destId="{62DEE52D-F81E-48DE-8D40-491BBFA17E5B}" srcOrd="2" destOrd="0" presId="urn:microsoft.com/office/officeart/2005/8/layout/hChevron3"/>
    <dgm:cxn modelId="{0A63551C-0DE2-4910-848A-829665249EA2}" type="presParOf" srcId="{7E41EF8C-3DC5-4E1C-B384-968D04C55C60}" destId="{9FB6DA9D-BA63-4393-AC1B-6D6350DBC4FC}" srcOrd="3" destOrd="0" presId="urn:microsoft.com/office/officeart/2005/8/layout/hChevron3"/>
    <dgm:cxn modelId="{FAE9913F-EDEB-43F2-8798-CFFC49D5AEB3}" type="presParOf" srcId="{7E41EF8C-3DC5-4E1C-B384-968D04C55C60}" destId="{5004193C-1929-4A35-92B9-DF61566D5A63}" srcOrd="4" destOrd="0" presId="urn:microsoft.com/office/officeart/2005/8/layout/hChevron3"/>
    <dgm:cxn modelId="{3A9CB911-02A6-4E11-A0F5-A3A4842B9F2D}" type="presParOf" srcId="{7E41EF8C-3DC5-4E1C-B384-968D04C55C60}" destId="{D4B7AFF5-2DC4-43F0-9FBD-9055413707C6}" srcOrd="5" destOrd="0" presId="urn:microsoft.com/office/officeart/2005/8/layout/hChevron3"/>
    <dgm:cxn modelId="{9A82722B-3FCE-43E0-ABE3-129F270C3168}" type="presParOf" srcId="{7E41EF8C-3DC5-4E1C-B384-968D04C55C60}" destId="{C5CA8AAB-7948-4C12-BC22-61CC74FD5C03}" srcOrd="6" destOrd="0" presId="urn:microsoft.com/office/officeart/2005/8/layout/hChevron3"/>
    <dgm:cxn modelId="{E0039DDA-F9DF-4F03-BB2F-69DD8E5A3696}" type="presParOf" srcId="{7E41EF8C-3DC5-4E1C-B384-968D04C55C60}" destId="{E5F7AC42-75F1-4A36-B97F-B79C97445D63}" srcOrd="7" destOrd="0" presId="urn:microsoft.com/office/officeart/2005/8/layout/hChevron3"/>
    <dgm:cxn modelId="{958D8B37-2E5E-485A-B656-196739744C58}" type="presParOf" srcId="{7E41EF8C-3DC5-4E1C-B384-968D04C55C60}" destId="{5125D80E-11F9-482F-9B93-629EECA3F214}" srcOrd="8" destOrd="0" presId="urn:microsoft.com/office/officeart/2005/8/layout/hChevron3"/>
    <dgm:cxn modelId="{40C5230C-2D16-48AC-928A-1323CE57386E}" type="presParOf" srcId="{7E41EF8C-3DC5-4E1C-B384-968D04C55C60}" destId="{EE23B54F-93A0-496F-B78C-EF26435B371B}" srcOrd="9" destOrd="0" presId="urn:microsoft.com/office/officeart/2005/8/layout/hChevron3"/>
    <dgm:cxn modelId="{8530F961-6041-4A9C-852A-D89036A80C3E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/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C154568C-A148-43DE-8A76-0721DF91CE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2EA642D6-2721-40BE-A096-051023335980}" type="parTrans" cxnId="{161EA626-0A6A-47A8-AB4F-3CACC63D55DE}">
      <dgm:prSet/>
      <dgm:spPr/>
      <dgm:t>
        <a:bodyPr/>
        <a:lstStyle/>
        <a:p>
          <a:endParaRPr lang="en-CA"/>
        </a:p>
      </dgm:t>
    </dgm:pt>
    <dgm:pt modelId="{2C65575F-73A7-4ED9-A2A9-21353306A5AE}" type="sibTrans" cxnId="{161EA626-0A6A-47A8-AB4F-3CACC63D55DE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B51E82EF-220E-4D04-84FD-74424CDC0586}" type="pres">
      <dgm:prSet presAssocID="{C154568C-A148-43DE-8A76-0721DF91CE1E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1DFEB9-4F74-4A55-B63A-5FAB709A9E18}" type="pres">
      <dgm:prSet presAssocID="{2C65575F-73A7-4ED9-A2A9-21353306A5AE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F8F6A4D3-1321-4029-81EE-7B13C08E245C}" type="presOf" srcId="{1EF14C13-4507-4A0F-B227-1836E4EFD7B9}" destId="{7E41EF8C-3DC5-4E1C-B384-968D04C55C60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676187CE-5B50-408B-97C4-8AF4861C1768}" type="presOf" srcId="{704B62AF-2645-47BE-A619-5AA1D2F76708}" destId="{62DEE52D-F81E-48DE-8D40-491BBFA17E5B}" srcOrd="0" destOrd="0" presId="urn:microsoft.com/office/officeart/2005/8/layout/hChevron3"/>
    <dgm:cxn modelId="{B23E8586-074B-4705-8114-0E0629DA903F}" type="presOf" srcId="{AE2E6412-AD87-4AD9-A552-99CFC12C09AC}" destId="{5004193C-1929-4A35-92B9-DF61566D5A63}" srcOrd="0" destOrd="0" presId="urn:microsoft.com/office/officeart/2005/8/layout/hChevron3"/>
    <dgm:cxn modelId="{CD1D3646-324B-49E2-B437-3434CBD409AD}" type="presOf" srcId="{48B1446F-31CF-49D5-8C26-D80099D3DD1E}" destId="{386A764C-6A05-439F-85DD-83464D37AD26}" srcOrd="0" destOrd="0" presId="urn:microsoft.com/office/officeart/2005/8/layout/hChevron3"/>
    <dgm:cxn modelId="{7449508A-BBB5-4A0C-90ED-9EF2CD2AAC95}" type="presOf" srcId="{C154568C-A148-43DE-8A76-0721DF91CE1E}" destId="{B51E82EF-220E-4D04-84FD-74424CDC0586}" srcOrd="0" destOrd="0" presId="urn:microsoft.com/office/officeart/2005/8/layout/hChevron3"/>
    <dgm:cxn modelId="{39087835-C963-4402-8341-12AD151E86FC}" type="presOf" srcId="{197D9A78-EF3A-41C2-858E-7D0DAB3A6B75}" destId="{CC1506DB-AA76-4C72-909C-F3EFB0928C96}" srcOrd="0" destOrd="0" presId="urn:microsoft.com/office/officeart/2005/8/layout/hChevron3"/>
    <dgm:cxn modelId="{4A56F4D3-CDF6-4201-BF08-EB2A4D66A696}" type="presOf" srcId="{497A74B6-E8DD-48E6-AA8E-F5E27F0E983A}" destId="{5125D80E-11F9-482F-9B93-629EECA3F214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161EA626-0A6A-47A8-AB4F-3CACC63D55DE}" srcId="{1EF14C13-4507-4A0F-B227-1836E4EFD7B9}" destId="{C154568C-A148-43DE-8A76-0721DF91CE1E}" srcOrd="3" destOrd="0" parTransId="{2EA642D6-2721-40BE-A096-051023335980}" sibTransId="{2C65575F-73A7-4ED9-A2A9-21353306A5AE}"/>
    <dgm:cxn modelId="{574D145F-F553-4347-9954-6BB83395FD3D}" type="presParOf" srcId="{7E41EF8C-3DC5-4E1C-B384-968D04C55C60}" destId="{386A764C-6A05-439F-85DD-83464D37AD26}" srcOrd="0" destOrd="0" presId="urn:microsoft.com/office/officeart/2005/8/layout/hChevron3"/>
    <dgm:cxn modelId="{FE2CE64B-109D-4158-9392-7F12CD64BF79}" type="presParOf" srcId="{7E41EF8C-3DC5-4E1C-B384-968D04C55C60}" destId="{F7914076-C95E-4479-8FF0-348C43385289}" srcOrd="1" destOrd="0" presId="urn:microsoft.com/office/officeart/2005/8/layout/hChevron3"/>
    <dgm:cxn modelId="{61A36ED6-F5FE-446D-ABA6-37588D12B9C5}" type="presParOf" srcId="{7E41EF8C-3DC5-4E1C-B384-968D04C55C60}" destId="{62DEE52D-F81E-48DE-8D40-491BBFA17E5B}" srcOrd="2" destOrd="0" presId="urn:microsoft.com/office/officeart/2005/8/layout/hChevron3"/>
    <dgm:cxn modelId="{40AD0F23-342F-4F51-A45B-EB372040110D}" type="presParOf" srcId="{7E41EF8C-3DC5-4E1C-B384-968D04C55C60}" destId="{9FB6DA9D-BA63-4393-AC1B-6D6350DBC4FC}" srcOrd="3" destOrd="0" presId="urn:microsoft.com/office/officeart/2005/8/layout/hChevron3"/>
    <dgm:cxn modelId="{073D552A-AAEB-4755-9D29-0F14230A90FE}" type="presParOf" srcId="{7E41EF8C-3DC5-4E1C-B384-968D04C55C60}" destId="{5004193C-1929-4A35-92B9-DF61566D5A63}" srcOrd="4" destOrd="0" presId="urn:microsoft.com/office/officeart/2005/8/layout/hChevron3"/>
    <dgm:cxn modelId="{35323E5E-7E4C-472C-9B74-8B31F48B0519}" type="presParOf" srcId="{7E41EF8C-3DC5-4E1C-B384-968D04C55C60}" destId="{D4B7AFF5-2DC4-43F0-9FBD-9055413707C6}" srcOrd="5" destOrd="0" presId="urn:microsoft.com/office/officeart/2005/8/layout/hChevron3"/>
    <dgm:cxn modelId="{4C51F42B-F714-40BE-927D-16E976A506FD}" type="presParOf" srcId="{7E41EF8C-3DC5-4E1C-B384-968D04C55C60}" destId="{B51E82EF-220E-4D04-84FD-74424CDC0586}" srcOrd="6" destOrd="0" presId="urn:microsoft.com/office/officeart/2005/8/layout/hChevron3"/>
    <dgm:cxn modelId="{D1B7D46B-C65E-4596-B9BC-416B91103898}" type="presParOf" srcId="{7E41EF8C-3DC5-4E1C-B384-968D04C55C60}" destId="{631DFEB9-4F74-4A55-B63A-5FAB709A9E18}" srcOrd="7" destOrd="0" presId="urn:microsoft.com/office/officeart/2005/8/layout/hChevron3"/>
    <dgm:cxn modelId="{A5E5D45E-ADE9-4298-A0C8-0F7AADE837C4}" type="presParOf" srcId="{7E41EF8C-3DC5-4E1C-B384-968D04C55C60}" destId="{5125D80E-11F9-482F-9B93-629EECA3F214}" srcOrd="8" destOrd="0" presId="urn:microsoft.com/office/officeart/2005/8/layout/hChevron3"/>
    <dgm:cxn modelId="{55E021A1-7D9E-4AC8-B297-EC280B2ACB3B}" type="presParOf" srcId="{7E41EF8C-3DC5-4E1C-B384-968D04C55C60}" destId="{EE23B54F-93A0-496F-B78C-EF26435B371B}" srcOrd="9" destOrd="0" presId="urn:microsoft.com/office/officeart/2005/8/layout/hChevron3"/>
    <dgm:cxn modelId="{2C0B24A7-D8D3-4FC5-B8F3-B8A58682D8EB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04B62AF-2645-47BE-A619-5AA1D2F7670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BD89EDB-597A-464A-9ED5-593FCB5E066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EDDEFC28-1F48-450A-B757-3EC7842B7880}" type="parTrans" cxnId="{1A8820B9-4F8B-4912-A8BE-D0DAAA23409D}">
      <dgm:prSet/>
      <dgm:spPr/>
      <dgm:t>
        <a:bodyPr/>
        <a:lstStyle/>
        <a:p>
          <a:endParaRPr lang="en-CA"/>
        </a:p>
      </dgm:t>
    </dgm:pt>
    <dgm:pt modelId="{4A25777B-9A30-4589-B600-3E1017B859AC}" type="sibTrans" cxnId="{1A8820B9-4F8B-4912-A8BE-D0DAAA234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00EE70DF-D37E-4331-8D91-EB73ACDD21FD}" type="pres">
      <dgm:prSet presAssocID="{8BD89EDB-597A-464A-9ED5-593FCB5E06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A7B5C1-195B-4545-982A-F5531BE4A0DC}" type="pres">
      <dgm:prSet presAssocID="{4A25777B-9A30-4589-B600-3E1017B859AC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38138A5-189F-4134-A34A-7315854FD59C}" type="presOf" srcId="{497A74B6-E8DD-48E6-AA8E-F5E27F0E983A}" destId="{5125D80E-11F9-482F-9B93-629EECA3F214}" srcOrd="0" destOrd="0" presId="urn:microsoft.com/office/officeart/2005/8/layout/hChevron3"/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277DF85F-CC17-4016-B75B-703EA6AB5ABE}" type="presOf" srcId="{1EF14C13-4507-4A0F-B227-1836E4EFD7B9}" destId="{7E41EF8C-3DC5-4E1C-B384-968D04C55C60}" srcOrd="0" destOrd="0" presId="urn:microsoft.com/office/officeart/2005/8/layout/hChevron3"/>
    <dgm:cxn modelId="{AE1511E2-BAC0-4B53-A45C-0D218B661E0D}" type="presOf" srcId="{AE2E6412-AD87-4AD9-A552-99CFC12C09AC}" destId="{5004193C-1929-4A35-92B9-DF61566D5A63}" srcOrd="0" destOrd="0" presId="urn:microsoft.com/office/officeart/2005/8/layout/hChevron3"/>
    <dgm:cxn modelId="{27BA04B8-37E3-4B6A-8E62-E5CACE303D0A}" type="presOf" srcId="{197D9A78-EF3A-41C2-858E-7D0DAB3A6B75}" destId="{CC1506DB-AA76-4C72-909C-F3EFB0928C96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8A9BA9C-87C9-43BA-A029-9CA996B1A847}" type="presOf" srcId="{48B1446F-31CF-49D5-8C26-D80099D3DD1E}" destId="{386A764C-6A05-439F-85DD-83464D37AD26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CD034DAE-66AC-415B-B3D3-F68FD113723F}" type="presOf" srcId="{704B62AF-2645-47BE-A619-5AA1D2F76708}" destId="{62DEE52D-F81E-48DE-8D40-491BBFA17E5B}" srcOrd="0" destOrd="0" presId="urn:microsoft.com/office/officeart/2005/8/layout/hChevron3"/>
    <dgm:cxn modelId="{1A8820B9-4F8B-4912-A8BE-D0DAAA23409D}" srcId="{1EF14C13-4507-4A0F-B227-1836E4EFD7B9}" destId="{8BD89EDB-597A-464A-9ED5-593FCB5E0669}" srcOrd="3" destOrd="0" parTransId="{EDDEFC28-1F48-450A-B757-3EC7842B7880}" sibTransId="{4A25777B-9A30-4589-B600-3E1017B859AC}"/>
    <dgm:cxn modelId="{B2E8089D-136F-46BC-A897-E4A01CEB0D9B}" type="presOf" srcId="{8BD89EDB-597A-464A-9ED5-593FCB5E0669}" destId="{00EE70DF-D37E-4331-8D91-EB73ACDD21FD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C925E6FC-E1EA-401C-9B6E-13F72D40ED8D}" type="presParOf" srcId="{7E41EF8C-3DC5-4E1C-B384-968D04C55C60}" destId="{386A764C-6A05-439F-85DD-83464D37AD26}" srcOrd="0" destOrd="0" presId="urn:microsoft.com/office/officeart/2005/8/layout/hChevron3"/>
    <dgm:cxn modelId="{58078A21-0F28-4218-84A5-BB331A90699B}" type="presParOf" srcId="{7E41EF8C-3DC5-4E1C-B384-968D04C55C60}" destId="{F7914076-C95E-4479-8FF0-348C43385289}" srcOrd="1" destOrd="0" presId="urn:microsoft.com/office/officeart/2005/8/layout/hChevron3"/>
    <dgm:cxn modelId="{173E362A-28CC-42F4-BE2C-8C589BA08BEF}" type="presParOf" srcId="{7E41EF8C-3DC5-4E1C-B384-968D04C55C60}" destId="{62DEE52D-F81E-48DE-8D40-491BBFA17E5B}" srcOrd="2" destOrd="0" presId="urn:microsoft.com/office/officeart/2005/8/layout/hChevron3"/>
    <dgm:cxn modelId="{F0C773D5-B96C-4583-978D-2053FFEDF6C1}" type="presParOf" srcId="{7E41EF8C-3DC5-4E1C-B384-968D04C55C60}" destId="{9FB6DA9D-BA63-4393-AC1B-6D6350DBC4FC}" srcOrd="3" destOrd="0" presId="urn:microsoft.com/office/officeart/2005/8/layout/hChevron3"/>
    <dgm:cxn modelId="{62C3BAC8-6911-4F30-9B2F-ED31CC7022E8}" type="presParOf" srcId="{7E41EF8C-3DC5-4E1C-B384-968D04C55C60}" destId="{5004193C-1929-4A35-92B9-DF61566D5A63}" srcOrd="4" destOrd="0" presId="urn:microsoft.com/office/officeart/2005/8/layout/hChevron3"/>
    <dgm:cxn modelId="{55F5BE49-3681-457D-AF3F-E4DCF2394825}" type="presParOf" srcId="{7E41EF8C-3DC5-4E1C-B384-968D04C55C60}" destId="{D4B7AFF5-2DC4-43F0-9FBD-9055413707C6}" srcOrd="5" destOrd="0" presId="urn:microsoft.com/office/officeart/2005/8/layout/hChevron3"/>
    <dgm:cxn modelId="{2E8404B1-BEBA-4E79-9458-A0D95062B9B4}" type="presParOf" srcId="{7E41EF8C-3DC5-4E1C-B384-968D04C55C60}" destId="{00EE70DF-D37E-4331-8D91-EB73ACDD21FD}" srcOrd="6" destOrd="0" presId="urn:microsoft.com/office/officeart/2005/8/layout/hChevron3"/>
    <dgm:cxn modelId="{2716C1D4-02BE-45A3-BA0A-289C6F697A78}" type="presParOf" srcId="{7E41EF8C-3DC5-4E1C-B384-968D04C55C60}" destId="{AFA7B5C1-195B-4545-982A-F5531BE4A0DC}" srcOrd="7" destOrd="0" presId="urn:microsoft.com/office/officeart/2005/8/layout/hChevron3"/>
    <dgm:cxn modelId="{715D0D26-A663-4897-B000-1F679565F816}" type="presParOf" srcId="{7E41EF8C-3DC5-4E1C-B384-968D04C55C60}" destId="{5125D80E-11F9-482F-9B93-629EECA3F214}" srcOrd="8" destOrd="0" presId="urn:microsoft.com/office/officeart/2005/8/layout/hChevron3"/>
    <dgm:cxn modelId="{606EEC9D-AAD6-4732-8CBF-7670E0999086}" type="presParOf" srcId="{7E41EF8C-3DC5-4E1C-B384-968D04C55C60}" destId="{EE23B54F-93A0-496F-B78C-EF26435B371B}" srcOrd="9" destOrd="0" presId="urn:microsoft.com/office/officeart/2005/8/layout/hChevron3"/>
    <dgm:cxn modelId="{BCE670C5-0599-4DD3-8E65-A7009CEBA80B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04B62AF-2645-47BE-A619-5AA1D2F7670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BD89EDB-597A-464A-9ED5-593FCB5E066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EDDEFC28-1F48-450A-B757-3EC7842B7880}" type="parTrans" cxnId="{1A8820B9-4F8B-4912-A8BE-D0DAAA23409D}">
      <dgm:prSet/>
      <dgm:spPr/>
      <dgm:t>
        <a:bodyPr/>
        <a:lstStyle/>
        <a:p>
          <a:endParaRPr lang="en-CA"/>
        </a:p>
      </dgm:t>
    </dgm:pt>
    <dgm:pt modelId="{4A25777B-9A30-4589-B600-3E1017B859AC}" type="sibTrans" cxnId="{1A8820B9-4F8B-4912-A8BE-D0DAAA234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00EE70DF-D37E-4331-8D91-EB73ACDD21FD}" type="pres">
      <dgm:prSet presAssocID="{8BD89EDB-597A-464A-9ED5-593FCB5E06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A7B5C1-195B-4545-982A-F5531BE4A0DC}" type="pres">
      <dgm:prSet presAssocID="{4A25777B-9A30-4589-B600-3E1017B859AC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9DF1A4EC-E26A-4F5A-A0E2-EE84CC3CFA33}" type="presOf" srcId="{48B1446F-31CF-49D5-8C26-D80099D3DD1E}" destId="{386A764C-6A05-439F-85DD-83464D37AD26}" srcOrd="0" destOrd="0" presId="urn:microsoft.com/office/officeart/2005/8/layout/hChevron3"/>
    <dgm:cxn modelId="{5C0A262D-D5C6-4717-B613-954AD6EB3C05}" type="presOf" srcId="{8BD89EDB-597A-464A-9ED5-593FCB5E0669}" destId="{00EE70DF-D37E-4331-8D91-EB73ACDD21FD}" srcOrd="0" destOrd="0" presId="urn:microsoft.com/office/officeart/2005/8/layout/hChevron3"/>
    <dgm:cxn modelId="{E1CC74ED-261E-49F4-A559-90E6EAA57BE6}" type="presOf" srcId="{704B62AF-2645-47BE-A619-5AA1D2F76708}" destId="{62DEE52D-F81E-48DE-8D40-491BBFA17E5B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7152057-58CB-4D1D-B593-268D25209A88}" type="presOf" srcId="{1EF14C13-4507-4A0F-B227-1836E4EFD7B9}" destId="{7E41EF8C-3DC5-4E1C-B384-968D04C55C60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3641F25-B4CF-4B8A-9792-AECAA1973052}" type="presOf" srcId="{AE2E6412-AD87-4AD9-A552-99CFC12C09AC}" destId="{5004193C-1929-4A35-92B9-DF61566D5A63}" srcOrd="0" destOrd="0" presId="urn:microsoft.com/office/officeart/2005/8/layout/hChevron3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539707B8-96D2-4568-81B5-01F22BB2A683}" type="presOf" srcId="{497A74B6-E8DD-48E6-AA8E-F5E27F0E983A}" destId="{5125D80E-11F9-482F-9B93-629EECA3F214}" srcOrd="0" destOrd="0" presId="urn:microsoft.com/office/officeart/2005/8/layout/hChevron3"/>
    <dgm:cxn modelId="{E9EEBC43-C04F-4F60-A2F8-DF63232945B5}" type="presOf" srcId="{197D9A78-EF3A-41C2-858E-7D0DAB3A6B75}" destId="{CC1506DB-AA76-4C72-909C-F3EFB0928C96}" srcOrd="0" destOrd="0" presId="urn:microsoft.com/office/officeart/2005/8/layout/hChevron3"/>
    <dgm:cxn modelId="{1A8820B9-4F8B-4912-A8BE-D0DAAA23409D}" srcId="{1EF14C13-4507-4A0F-B227-1836E4EFD7B9}" destId="{8BD89EDB-597A-464A-9ED5-593FCB5E0669}" srcOrd="3" destOrd="0" parTransId="{EDDEFC28-1F48-450A-B757-3EC7842B7880}" sibTransId="{4A25777B-9A30-4589-B600-3E1017B859AC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532F7AED-1A66-45DD-9D16-8DC13DA515A1}" type="presParOf" srcId="{7E41EF8C-3DC5-4E1C-B384-968D04C55C60}" destId="{386A764C-6A05-439F-85DD-83464D37AD26}" srcOrd="0" destOrd="0" presId="urn:microsoft.com/office/officeart/2005/8/layout/hChevron3"/>
    <dgm:cxn modelId="{2002F37D-531E-43C2-9982-07234F01A570}" type="presParOf" srcId="{7E41EF8C-3DC5-4E1C-B384-968D04C55C60}" destId="{F7914076-C95E-4479-8FF0-348C43385289}" srcOrd="1" destOrd="0" presId="urn:microsoft.com/office/officeart/2005/8/layout/hChevron3"/>
    <dgm:cxn modelId="{501F7710-735D-4FEA-A1A6-7D47637CB539}" type="presParOf" srcId="{7E41EF8C-3DC5-4E1C-B384-968D04C55C60}" destId="{62DEE52D-F81E-48DE-8D40-491BBFA17E5B}" srcOrd="2" destOrd="0" presId="urn:microsoft.com/office/officeart/2005/8/layout/hChevron3"/>
    <dgm:cxn modelId="{B57C3E27-1693-4632-A088-D672BB133B4B}" type="presParOf" srcId="{7E41EF8C-3DC5-4E1C-B384-968D04C55C60}" destId="{9FB6DA9D-BA63-4393-AC1B-6D6350DBC4FC}" srcOrd="3" destOrd="0" presId="urn:microsoft.com/office/officeart/2005/8/layout/hChevron3"/>
    <dgm:cxn modelId="{65AC3CAD-4B8F-40D6-8A2C-BF59E5B1DC1C}" type="presParOf" srcId="{7E41EF8C-3DC5-4E1C-B384-968D04C55C60}" destId="{5004193C-1929-4A35-92B9-DF61566D5A63}" srcOrd="4" destOrd="0" presId="urn:microsoft.com/office/officeart/2005/8/layout/hChevron3"/>
    <dgm:cxn modelId="{2B189074-DB5F-4C10-8445-50585F3FD487}" type="presParOf" srcId="{7E41EF8C-3DC5-4E1C-B384-968D04C55C60}" destId="{D4B7AFF5-2DC4-43F0-9FBD-9055413707C6}" srcOrd="5" destOrd="0" presId="urn:microsoft.com/office/officeart/2005/8/layout/hChevron3"/>
    <dgm:cxn modelId="{BA1775F5-6BFD-433A-A187-060F2C41DC4E}" type="presParOf" srcId="{7E41EF8C-3DC5-4E1C-B384-968D04C55C60}" destId="{00EE70DF-D37E-4331-8D91-EB73ACDD21FD}" srcOrd="6" destOrd="0" presId="urn:microsoft.com/office/officeart/2005/8/layout/hChevron3"/>
    <dgm:cxn modelId="{055DE8AA-BEE3-456E-85B8-004040FDC21D}" type="presParOf" srcId="{7E41EF8C-3DC5-4E1C-B384-968D04C55C60}" destId="{AFA7B5C1-195B-4545-982A-F5531BE4A0DC}" srcOrd="7" destOrd="0" presId="urn:microsoft.com/office/officeart/2005/8/layout/hChevron3"/>
    <dgm:cxn modelId="{3004B02E-176B-4A17-B31D-8AB7D9F3B06E}" type="presParOf" srcId="{7E41EF8C-3DC5-4E1C-B384-968D04C55C60}" destId="{5125D80E-11F9-482F-9B93-629EECA3F214}" srcOrd="8" destOrd="0" presId="urn:microsoft.com/office/officeart/2005/8/layout/hChevron3"/>
    <dgm:cxn modelId="{D9917669-B5B3-4472-BCC0-0FD1B2E3A702}" type="presParOf" srcId="{7E41EF8C-3DC5-4E1C-B384-968D04C55C60}" destId="{EE23B54F-93A0-496F-B78C-EF26435B371B}" srcOrd="9" destOrd="0" presId="urn:microsoft.com/office/officeart/2005/8/layout/hChevron3"/>
    <dgm:cxn modelId="{DEFA2815-898D-4C9B-AA9D-21C89AB14371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04B62AF-2645-47BE-A619-5AA1D2F7670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BD89EDB-597A-464A-9ED5-593FCB5E066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EDDEFC28-1F48-450A-B757-3EC7842B7880}" type="parTrans" cxnId="{1A8820B9-4F8B-4912-A8BE-D0DAAA23409D}">
      <dgm:prSet/>
      <dgm:spPr/>
      <dgm:t>
        <a:bodyPr/>
        <a:lstStyle/>
        <a:p>
          <a:endParaRPr lang="en-CA"/>
        </a:p>
      </dgm:t>
    </dgm:pt>
    <dgm:pt modelId="{4A25777B-9A30-4589-B600-3E1017B859AC}" type="sibTrans" cxnId="{1A8820B9-4F8B-4912-A8BE-D0DAAA234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00EE70DF-D37E-4331-8D91-EB73ACDD21FD}" type="pres">
      <dgm:prSet presAssocID="{8BD89EDB-597A-464A-9ED5-593FCB5E06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A7B5C1-195B-4545-982A-F5531BE4A0DC}" type="pres">
      <dgm:prSet presAssocID="{4A25777B-9A30-4589-B600-3E1017B859AC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BCC89CFF-0EBF-454B-9989-41EE99A819AE}" type="presOf" srcId="{48B1446F-31CF-49D5-8C26-D80099D3DD1E}" destId="{386A764C-6A05-439F-85DD-83464D37AD26}" srcOrd="0" destOrd="0" presId="urn:microsoft.com/office/officeart/2005/8/layout/hChevron3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A5C049C8-742E-4F7F-A5A7-C8B2FAE98201}" type="presOf" srcId="{AE2E6412-AD87-4AD9-A552-99CFC12C09AC}" destId="{5004193C-1929-4A35-92B9-DF61566D5A63}" srcOrd="0" destOrd="0" presId="urn:microsoft.com/office/officeart/2005/8/layout/hChevron3"/>
    <dgm:cxn modelId="{EED5E5F2-0C9B-4720-A72E-E2B362A8875D}" type="presOf" srcId="{8BD89EDB-597A-464A-9ED5-593FCB5E0669}" destId="{00EE70DF-D37E-4331-8D91-EB73ACDD21FD}" srcOrd="0" destOrd="0" presId="urn:microsoft.com/office/officeart/2005/8/layout/hChevron3"/>
    <dgm:cxn modelId="{8D4D0E0B-2C98-4EB2-B2DB-5C42FB701B3D}" type="presOf" srcId="{197D9A78-EF3A-41C2-858E-7D0DAB3A6B75}" destId="{CC1506DB-AA76-4C72-909C-F3EFB0928C96}" srcOrd="0" destOrd="0" presId="urn:microsoft.com/office/officeart/2005/8/layout/hChevron3"/>
    <dgm:cxn modelId="{372BE3E7-6025-4519-98B4-C0CAF142AC85}" type="presOf" srcId="{1EF14C13-4507-4A0F-B227-1836E4EFD7B9}" destId="{7E41EF8C-3DC5-4E1C-B384-968D04C55C60}" srcOrd="0" destOrd="0" presId="urn:microsoft.com/office/officeart/2005/8/layout/hChevron3"/>
    <dgm:cxn modelId="{1A8820B9-4F8B-4912-A8BE-D0DAAA23409D}" srcId="{1EF14C13-4507-4A0F-B227-1836E4EFD7B9}" destId="{8BD89EDB-597A-464A-9ED5-593FCB5E0669}" srcOrd="3" destOrd="0" parTransId="{EDDEFC28-1F48-450A-B757-3EC7842B7880}" sibTransId="{4A25777B-9A30-4589-B600-3E1017B859AC}"/>
    <dgm:cxn modelId="{9B03C844-3859-4B5E-B789-8118ABB9E91F}" type="presOf" srcId="{497A74B6-E8DD-48E6-AA8E-F5E27F0E983A}" destId="{5125D80E-11F9-482F-9B93-629EECA3F214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D9B903DD-DAE5-4C40-AE37-D73DAA6AAFAD}" type="presOf" srcId="{704B62AF-2645-47BE-A619-5AA1D2F76708}" destId="{62DEE52D-F81E-48DE-8D40-491BBFA17E5B}" srcOrd="0" destOrd="0" presId="urn:microsoft.com/office/officeart/2005/8/layout/hChevron3"/>
    <dgm:cxn modelId="{9D8E6046-D0E9-4543-977F-432E1F8C4E25}" type="presParOf" srcId="{7E41EF8C-3DC5-4E1C-B384-968D04C55C60}" destId="{386A764C-6A05-439F-85DD-83464D37AD26}" srcOrd="0" destOrd="0" presId="urn:microsoft.com/office/officeart/2005/8/layout/hChevron3"/>
    <dgm:cxn modelId="{817F0EA5-4AFE-4D3D-9EBC-B61F212EA785}" type="presParOf" srcId="{7E41EF8C-3DC5-4E1C-B384-968D04C55C60}" destId="{F7914076-C95E-4479-8FF0-348C43385289}" srcOrd="1" destOrd="0" presId="urn:microsoft.com/office/officeart/2005/8/layout/hChevron3"/>
    <dgm:cxn modelId="{AAC962C9-0BF4-419B-A9B8-0C1363848031}" type="presParOf" srcId="{7E41EF8C-3DC5-4E1C-B384-968D04C55C60}" destId="{62DEE52D-F81E-48DE-8D40-491BBFA17E5B}" srcOrd="2" destOrd="0" presId="urn:microsoft.com/office/officeart/2005/8/layout/hChevron3"/>
    <dgm:cxn modelId="{4CA81F83-2504-44A6-BB30-F43113BAEC8D}" type="presParOf" srcId="{7E41EF8C-3DC5-4E1C-B384-968D04C55C60}" destId="{9FB6DA9D-BA63-4393-AC1B-6D6350DBC4FC}" srcOrd="3" destOrd="0" presId="urn:microsoft.com/office/officeart/2005/8/layout/hChevron3"/>
    <dgm:cxn modelId="{DA0F60AC-0EEF-433E-9701-ECABB53B91FB}" type="presParOf" srcId="{7E41EF8C-3DC5-4E1C-B384-968D04C55C60}" destId="{5004193C-1929-4A35-92B9-DF61566D5A63}" srcOrd="4" destOrd="0" presId="urn:microsoft.com/office/officeart/2005/8/layout/hChevron3"/>
    <dgm:cxn modelId="{9396D66F-E29E-4EA2-8C07-E1C2679D5ECF}" type="presParOf" srcId="{7E41EF8C-3DC5-4E1C-B384-968D04C55C60}" destId="{D4B7AFF5-2DC4-43F0-9FBD-9055413707C6}" srcOrd="5" destOrd="0" presId="urn:microsoft.com/office/officeart/2005/8/layout/hChevron3"/>
    <dgm:cxn modelId="{01EE4D9C-2B0D-4E7A-B546-5787FF82E909}" type="presParOf" srcId="{7E41EF8C-3DC5-4E1C-B384-968D04C55C60}" destId="{00EE70DF-D37E-4331-8D91-EB73ACDD21FD}" srcOrd="6" destOrd="0" presId="urn:microsoft.com/office/officeart/2005/8/layout/hChevron3"/>
    <dgm:cxn modelId="{87DFF3EF-A9A0-4080-B65E-9176F7710B2D}" type="presParOf" srcId="{7E41EF8C-3DC5-4E1C-B384-968D04C55C60}" destId="{AFA7B5C1-195B-4545-982A-F5531BE4A0DC}" srcOrd="7" destOrd="0" presId="urn:microsoft.com/office/officeart/2005/8/layout/hChevron3"/>
    <dgm:cxn modelId="{2A6CB06C-566D-40CC-B823-059D3D5BAFA2}" type="presParOf" srcId="{7E41EF8C-3DC5-4E1C-B384-968D04C55C60}" destId="{5125D80E-11F9-482F-9B93-629EECA3F214}" srcOrd="8" destOrd="0" presId="urn:microsoft.com/office/officeart/2005/8/layout/hChevron3"/>
    <dgm:cxn modelId="{F4F6EA97-2E9E-4DBF-AC8B-78880E954454}" type="presParOf" srcId="{7E41EF8C-3DC5-4E1C-B384-968D04C55C60}" destId="{EE23B54F-93A0-496F-B78C-EF26435B371B}" srcOrd="9" destOrd="0" presId="urn:microsoft.com/office/officeart/2005/8/layout/hChevron3"/>
    <dgm:cxn modelId="{2CF90AE8-F641-4B3D-AA1E-BE1BD1EB19E0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C88A123B-853D-4AFC-8E3E-5E1B7F8B22E6}" type="presOf" srcId="{704B62AF-2645-47BE-A619-5AA1D2F76708}" destId="{62DEE52D-F81E-48DE-8D40-491BBFA17E5B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67166738-AB2C-4566-8106-0B52DFE53C58}" type="presOf" srcId="{606E1A78-568F-44FB-B403-3E2EACA9F6D5}" destId="{C5CA8AAB-7948-4C12-BC22-61CC74FD5C03}" srcOrd="0" destOrd="0" presId="urn:microsoft.com/office/officeart/2005/8/layout/hChevron3"/>
    <dgm:cxn modelId="{AE3AC169-0BC7-421F-8852-78DFB15EA043}" type="presOf" srcId="{197D9A78-EF3A-41C2-858E-7D0DAB3A6B75}" destId="{CC1506DB-AA76-4C72-909C-F3EFB0928C96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D3EFD46E-D463-49CE-B66B-5FEA3D695D8C}" type="presOf" srcId="{AE2E6412-AD87-4AD9-A552-99CFC12C09AC}" destId="{5004193C-1929-4A35-92B9-DF61566D5A63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5E04109F-2764-46B7-BED5-3F9E7C90F7B7}" type="presOf" srcId="{497A74B6-E8DD-48E6-AA8E-F5E27F0E983A}" destId="{5125D80E-11F9-482F-9B93-629EECA3F214}" srcOrd="0" destOrd="0" presId="urn:microsoft.com/office/officeart/2005/8/layout/hChevron3"/>
    <dgm:cxn modelId="{7DE47008-C453-4594-AA9B-98F28E9A40FB}" type="presOf" srcId="{48B1446F-31CF-49D5-8C26-D80099D3DD1E}" destId="{386A764C-6A05-439F-85DD-83464D37AD26}" srcOrd="0" destOrd="0" presId="urn:microsoft.com/office/officeart/2005/8/layout/hChevron3"/>
    <dgm:cxn modelId="{AD684F87-53FF-42C6-BCF2-E19D4D525AA6}" type="presOf" srcId="{1EF14C13-4507-4A0F-B227-1836E4EFD7B9}" destId="{7E41EF8C-3DC5-4E1C-B384-968D04C55C60}" srcOrd="0" destOrd="0" presId="urn:microsoft.com/office/officeart/2005/8/layout/hChevron3"/>
    <dgm:cxn modelId="{7DB581C7-EBD7-4020-B610-407AD3FF3C6E}" type="presParOf" srcId="{7E41EF8C-3DC5-4E1C-B384-968D04C55C60}" destId="{386A764C-6A05-439F-85DD-83464D37AD26}" srcOrd="0" destOrd="0" presId="urn:microsoft.com/office/officeart/2005/8/layout/hChevron3"/>
    <dgm:cxn modelId="{9E378A1C-7EC1-46AA-AB6D-61C560506DA3}" type="presParOf" srcId="{7E41EF8C-3DC5-4E1C-B384-968D04C55C60}" destId="{F7914076-C95E-4479-8FF0-348C43385289}" srcOrd="1" destOrd="0" presId="urn:microsoft.com/office/officeart/2005/8/layout/hChevron3"/>
    <dgm:cxn modelId="{3463796E-0117-48C3-8D6D-2BC5ABA2BBCA}" type="presParOf" srcId="{7E41EF8C-3DC5-4E1C-B384-968D04C55C60}" destId="{62DEE52D-F81E-48DE-8D40-491BBFA17E5B}" srcOrd="2" destOrd="0" presId="urn:microsoft.com/office/officeart/2005/8/layout/hChevron3"/>
    <dgm:cxn modelId="{5F304CAF-AEB3-47E5-B4FB-21C0EC6956C9}" type="presParOf" srcId="{7E41EF8C-3DC5-4E1C-B384-968D04C55C60}" destId="{9FB6DA9D-BA63-4393-AC1B-6D6350DBC4FC}" srcOrd="3" destOrd="0" presId="urn:microsoft.com/office/officeart/2005/8/layout/hChevron3"/>
    <dgm:cxn modelId="{7553F6D4-022B-40E9-AA8D-C012A630F534}" type="presParOf" srcId="{7E41EF8C-3DC5-4E1C-B384-968D04C55C60}" destId="{5004193C-1929-4A35-92B9-DF61566D5A63}" srcOrd="4" destOrd="0" presId="urn:microsoft.com/office/officeart/2005/8/layout/hChevron3"/>
    <dgm:cxn modelId="{EDD21C9D-0DBE-4EF8-9EEF-2D122DE14F1D}" type="presParOf" srcId="{7E41EF8C-3DC5-4E1C-B384-968D04C55C60}" destId="{D4B7AFF5-2DC4-43F0-9FBD-9055413707C6}" srcOrd="5" destOrd="0" presId="urn:microsoft.com/office/officeart/2005/8/layout/hChevron3"/>
    <dgm:cxn modelId="{9A6AE943-C30A-4C92-AE5A-64A6E5F8D15E}" type="presParOf" srcId="{7E41EF8C-3DC5-4E1C-B384-968D04C55C60}" destId="{C5CA8AAB-7948-4C12-BC22-61CC74FD5C03}" srcOrd="6" destOrd="0" presId="urn:microsoft.com/office/officeart/2005/8/layout/hChevron3"/>
    <dgm:cxn modelId="{3B44B8D6-6800-4899-9222-2E33556D5AB8}" type="presParOf" srcId="{7E41EF8C-3DC5-4E1C-B384-968D04C55C60}" destId="{E5F7AC42-75F1-4A36-B97F-B79C97445D63}" srcOrd="7" destOrd="0" presId="urn:microsoft.com/office/officeart/2005/8/layout/hChevron3"/>
    <dgm:cxn modelId="{05A69CF6-60FD-48BC-BDAE-F89A70FE2595}" type="presParOf" srcId="{7E41EF8C-3DC5-4E1C-B384-968D04C55C60}" destId="{5125D80E-11F9-482F-9B93-629EECA3F214}" srcOrd="8" destOrd="0" presId="urn:microsoft.com/office/officeart/2005/8/layout/hChevron3"/>
    <dgm:cxn modelId="{3CD88C3A-C32A-4137-B1D2-CE2594E80705}" type="presParOf" srcId="{7E41EF8C-3DC5-4E1C-B384-968D04C55C60}" destId="{EE23B54F-93A0-496F-B78C-EF26435B371B}" srcOrd="9" destOrd="0" presId="urn:microsoft.com/office/officeart/2005/8/layout/hChevron3"/>
    <dgm:cxn modelId="{A2A7DE0E-0488-4288-B3AE-4842353A3BAF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D07EF9D5-5AAA-4591-A4CC-C25F9CE4B3FB}" type="presOf" srcId="{1EF14C13-4507-4A0F-B227-1836E4EFD7B9}" destId="{7E41EF8C-3DC5-4E1C-B384-968D04C55C60}" srcOrd="0" destOrd="0" presId="urn:microsoft.com/office/officeart/2005/8/layout/hChevron3"/>
    <dgm:cxn modelId="{EAF5A3CB-048B-4F9D-B1A9-E8F60514D9F0}" type="presOf" srcId="{606E1A78-568F-44FB-B403-3E2EACA9F6D5}" destId="{C5CA8AAB-7948-4C12-BC22-61CC74FD5C03}" srcOrd="0" destOrd="0" presId="urn:microsoft.com/office/officeart/2005/8/layout/hChevron3"/>
    <dgm:cxn modelId="{47D482B0-AB69-4C76-9A13-31072981856B}" type="presOf" srcId="{48B1446F-31CF-49D5-8C26-D80099D3DD1E}" destId="{386A764C-6A05-439F-85DD-83464D37AD26}" srcOrd="0" destOrd="0" presId="urn:microsoft.com/office/officeart/2005/8/layout/hChevron3"/>
    <dgm:cxn modelId="{4F37FE2A-8F7E-401C-BF82-3F61B2950806}" type="presOf" srcId="{AE2E6412-AD87-4AD9-A552-99CFC12C09AC}" destId="{5004193C-1929-4A35-92B9-DF61566D5A63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9729076B-CE52-4688-8674-29E3ACA6DBA1}" type="presOf" srcId="{704B62AF-2645-47BE-A619-5AA1D2F76708}" destId="{62DEE52D-F81E-48DE-8D40-491BBFA17E5B}" srcOrd="0" destOrd="0" presId="urn:microsoft.com/office/officeart/2005/8/layout/hChevron3"/>
    <dgm:cxn modelId="{19821F53-21C8-4BAF-85D5-F4DAE943F387}" type="presOf" srcId="{497A74B6-E8DD-48E6-AA8E-F5E27F0E983A}" destId="{5125D80E-11F9-482F-9B93-629EECA3F214}" srcOrd="0" destOrd="0" presId="urn:microsoft.com/office/officeart/2005/8/layout/hChevron3"/>
    <dgm:cxn modelId="{B1D7DD87-27B5-41E4-BD4C-40B3BA05AC10}" type="presOf" srcId="{197D9A78-EF3A-41C2-858E-7D0DAB3A6B75}" destId="{CC1506DB-AA76-4C72-909C-F3EFB0928C96}" srcOrd="0" destOrd="0" presId="urn:microsoft.com/office/officeart/2005/8/layout/hChevron3"/>
    <dgm:cxn modelId="{740B601F-0B2D-49EF-86AA-9FC351EE70C5}" type="presParOf" srcId="{7E41EF8C-3DC5-4E1C-B384-968D04C55C60}" destId="{386A764C-6A05-439F-85DD-83464D37AD26}" srcOrd="0" destOrd="0" presId="urn:microsoft.com/office/officeart/2005/8/layout/hChevron3"/>
    <dgm:cxn modelId="{9B88CC77-6083-4F9D-B533-192C5361D18C}" type="presParOf" srcId="{7E41EF8C-3DC5-4E1C-B384-968D04C55C60}" destId="{F7914076-C95E-4479-8FF0-348C43385289}" srcOrd="1" destOrd="0" presId="urn:microsoft.com/office/officeart/2005/8/layout/hChevron3"/>
    <dgm:cxn modelId="{60B796AD-C8A1-4BDF-A489-B04608372B54}" type="presParOf" srcId="{7E41EF8C-3DC5-4E1C-B384-968D04C55C60}" destId="{62DEE52D-F81E-48DE-8D40-491BBFA17E5B}" srcOrd="2" destOrd="0" presId="urn:microsoft.com/office/officeart/2005/8/layout/hChevron3"/>
    <dgm:cxn modelId="{B7542F97-7C66-4391-B53E-8AE4D721006E}" type="presParOf" srcId="{7E41EF8C-3DC5-4E1C-B384-968D04C55C60}" destId="{9FB6DA9D-BA63-4393-AC1B-6D6350DBC4FC}" srcOrd="3" destOrd="0" presId="urn:microsoft.com/office/officeart/2005/8/layout/hChevron3"/>
    <dgm:cxn modelId="{B42A5798-22F3-4181-8AF4-2E7C763B003B}" type="presParOf" srcId="{7E41EF8C-3DC5-4E1C-B384-968D04C55C60}" destId="{5004193C-1929-4A35-92B9-DF61566D5A63}" srcOrd="4" destOrd="0" presId="urn:microsoft.com/office/officeart/2005/8/layout/hChevron3"/>
    <dgm:cxn modelId="{520DE951-824B-4B10-8F80-CCF3C4A460AE}" type="presParOf" srcId="{7E41EF8C-3DC5-4E1C-B384-968D04C55C60}" destId="{D4B7AFF5-2DC4-43F0-9FBD-9055413707C6}" srcOrd="5" destOrd="0" presId="urn:microsoft.com/office/officeart/2005/8/layout/hChevron3"/>
    <dgm:cxn modelId="{6839698C-4DF4-4649-B5E6-967CF3CCCD0F}" type="presParOf" srcId="{7E41EF8C-3DC5-4E1C-B384-968D04C55C60}" destId="{C5CA8AAB-7948-4C12-BC22-61CC74FD5C03}" srcOrd="6" destOrd="0" presId="urn:microsoft.com/office/officeart/2005/8/layout/hChevron3"/>
    <dgm:cxn modelId="{643B5AA0-4760-480E-B0EC-7B1826047AFD}" type="presParOf" srcId="{7E41EF8C-3DC5-4E1C-B384-968D04C55C60}" destId="{E5F7AC42-75F1-4A36-B97F-B79C97445D63}" srcOrd="7" destOrd="0" presId="urn:microsoft.com/office/officeart/2005/8/layout/hChevron3"/>
    <dgm:cxn modelId="{95ACFFFB-E6E5-46DE-9BC3-44DE997A7606}" type="presParOf" srcId="{7E41EF8C-3DC5-4E1C-B384-968D04C55C60}" destId="{5125D80E-11F9-482F-9B93-629EECA3F214}" srcOrd="8" destOrd="0" presId="urn:microsoft.com/office/officeart/2005/8/layout/hChevron3"/>
    <dgm:cxn modelId="{B8E0FEEB-82B0-406E-8FE8-53D4C0670E60}" type="presParOf" srcId="{7E41EF8C-3DC5-4E1C-B384-968D04C55C60}" destId="{EE23B54F-93A0-496F-B78C-EF26435B371B}" srcOrd="9" destOrd="0" presId="urn:microsoft.com/office/officeart/2005/8/layout/hChevron3"/>
    <dgm:cxn modelId="{2559D141-6C7A-4887-B241-DF49999FCAB6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84573EEE-018C-4D57-90B7-4D37441E9155}" type="presOf" srcId="{AE2E6412-AD87-4AD9-A552-99CFC12C09AC}" destId="{5004193C-1929-4A35-92B9-DF61566D5A63}" srcOrd="0" destOrd="0" presId="urn:microsoft.com/office/officeart/2005/8/layout/hChevron3"/>
    <dgm:cxn modelId="{04587DF0-C19C-4606-A256-833973A725AF}" type="presOf" srcId="{48B1446F-31CF-49D5-8C26-D80099D3DD1E}" destId="{386A764C-6A05-439F-85DD-83464D37AD26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99F42B60-3F4C-43DF-AC6F-3D1EBDF92379}" type="presOf" srcId="{1EF14C13-4507-4A0F-B227-1836E4EFD7B9}" destId="{7E41EF8C-3DC5-4E1C-B384-968D04C55C60}" srcOrd="0" destOrd="0" presId="urn:microsoft.com/office/officeart/2005/8/layout/hChevron3"/>
    <dgm:cxn modelId="{0AFEFCC1-90F9-49EF-AD71-942A9395340A}" type="presOf" srcId="{197D9A78-EF3A-41C2-858E-7D0DAB3A6B75}" destId="{CC1506DB-AA76-4C72-909C-F3EFB0928C96}" srcOrd="0" destOrd="0" presId="urn:microsoft.com/office/officeart/2005/8/layout/hChevron3"/>
    <dgm:cxn modelId="{6BA24317-612F-4F6D-853E-8C392B7E91AF}" type="presOf" srcId="{606E1A78-568F-44FB-B403-3E2EACA9F6D5}" destId="{C5CA8AAB-7948-4C12-BC22-61CC74FD5C03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D745158C-DB5F-4AF4-A58C-EF2CB011B2D9}" type="presOf" srcId="{704B62AF-2645-47BE-A619-5AA1D2F76708}" destId="{62DEE52D-F81E-48DE-8D40-491BBFA17E5B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3B16488A-8C60-4DE2-89F8-B846693A2047}" type="presOf" srcId="{497A74B6-E8DD-48E6-AA8E-F5E27F0E983A}" destId="{5125D80E-11F9-482F-9B93-629EECA3F214}" srcOrd="0" destOrd="0" presId="urn:microsoft.com/office/officeart/2005/8/layout/hChevron3"/>
    <dgm:cxn modelId="{CE35501A-8808-42A7-809F-94F1DF82E011}" type="presParOf" srcId="{7E41EF8C-3DC5-4E1C-B384-968D04C55C60}" destId="{386A764C-6A05-439F-85DD-83464D37AD26}" srcOrd="0" destOrd="0" presId="urn:microsoft.com/office/officeart/2005/8/layout/hChevron3"/>
    <dgm:cxn modelId="{65B5BF7A-BBD7-4EC7-917F-06E66CA14BD1}" type="presParOf" srcId="{7E41EF8C-3DC5-4E1C-B384-968D04C55C60}" destId="{F7914076-C95E-4479-8FF0-348C43385289}" srcOrd="1" destOrd="0" presId="urn:microsoft.com/office/officeart/2005/8/layout/hChevron3"/>
    <dgm:cxn modelId="{C5A1319C-0E2F-494D-84A1-C1B64F6128DF}" type="presParOf" srcId="{7E41EF8C-3DC5-4E1C-B384-968D04C55C60}" destId="{62DEE52D-F81E-48DE-8D40-491BBFA17E5B}" srcOrd="2" destOrd="0" presId="urn:microsoft.com/office/officeart/2005/8/layout/hChevron3"/>
    <dgm:cxn modelId="{C7E70930-1E4C-4A5F-9DC5-3110B6019310}" type="presParOf" srcId="{7E41EF8C-3DC5-4E1C-B384-968D04C55C60}" destId="{9FB6DA9D-BA63-4393-AC1B-6D6350DBC4FC}" srcOrd="3" destOrd="0" presId="urn:microsoft.com/office/officeart/2005/8/layout/hChevron3"/>
    <dgm:cxn modelId="{494059E0-EF11-4159-BBD8-1604A76136C6}" type="presParOf" srcId="{7E41EF8C-3DC5-4E1C-B384-968D04C55C60}" destId="{5004193C-1929-4A35-92B9-DF61566D5A63}" srcOrd="4" destOrd="0" presId="urn:microsoft.com/office/officeart/2005/8/layout/hChevron3"/>
    <dgm:cxn modelId="{8CE91F3D-F311-4E1C-B957-C421663FB100}" type="presParOf" srcId="{7E41EF8C-3DC5-4E1C-B384-968D04C55C60}" destId="{D4B7AFF5-2DC4-43F0-9FBD-9055413707C6}" srcOrd="5" destOrd="0" presId="urn:microsoft.com/office/officeart/2005/8/layout/hChevron3"/>
    <dgm:cxn modelId="{8CA4C5DE-F6CB-4A5D-93F6-0E0EE8733017}" type="presParOf" srcId="{7E41EF8C-3DC5-4E1C-B384-968D04C55C60}" destId="{C5CA8AAB-7948-4C12-BC22-61CC74FD5C03}" srcOrd="6" destOrd="0" presId="urn:microsoft.com/office/officeart/2005/8/layout/hChevron3"/>
    <dgm:cxn modelId="{080ADFB3-4D7F-4E49-B42D-A8E50553323E}" type="presParOf" srcId="{7E41EF8C-3DC5-4E1C-B384-968D04C55C60}" destId="{E5F7AC42-75F1-4A36-B97F-B79C97445D63}" srcOrd="7" destOrd="0" presId="urn:microsoft.com/office/officeart/2005/8/layout/hChevron3"/>
    <dgm:cxn modelId="{FB5E7110-04A9-40CB-9EC6-BB3F5AD34A0F}" type="presParOf" srcId="{7E41EF8C-3DC5-4E1C-B384-968D04C55C60}" destId="{5125D80E-11F9-482F-9B93-629EECA3F214}" srcOrd="8" destOrd="0" presId="urn:microsoft.com/office/officeart/2005/8/layout/hChevron3"/>
    <dgm:cxn modelId="{3451BBF4-D4BE-4E7D-9611-385F6B7EAB4E}" type="presParOf" srcId="{7E41EF8C-3DC5-4E1C-B384-968D04C55C60}" destId="{EE23B54F-93A0-496F-B78C-EF26435B371B}" srcOrd="9" destOrd="0" presId="urn:microsoft.com/office/officeart/2005/8/layout/hChevron3"/>
    <dgm:cxn modelId="{B6A7263A-2C16-4AAC-8EF3-FDCEFC31DDFE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F14C13-4507-4A0F-B227-1836E4EFD7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1446F-31CF-49D5-8C26-D80099D3DD1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CA" dirty="0"/>
        </a:p>
      </dgm:t>
    </dgm:pt>
    <dgm:pt modelId="{01308E12-05B5-4A81-B335-E6E3BE4945C5}" type="parTrans" cxnId="{4B5E6EDD-AD9D-4F73-B580-B2AE5FFEBB9B}">
      <dgm:prSet/>
      <dgm:spPr/>
      <dgm:t>
        <a:bodyPr/>
        <a:lstStyle/>
        <a:p>
          <a:endParaRPr lang="en-CA"/>
        </a:p>
      </dgm:t>
    </dgm:pt>
    <dgm:pt modelId="{8112C372-813B-49C0-A55F-4BA81052370D}" type="sibTrans" cxnId="{4B5E6EDD-AD9D-4F73-B580-B2AE5FFEBB9B}">
      <dgm:prSet/>
      <dgm:spPr/>
      <dgm:t>
        <a:bodyPr/>
        <a:lstStyle/>
        <a:p>
          <a:endParaRPr lang="en-CA"/>
        </a:p>
      </dgm:t>
    </dgm:pt>
    <dgm:pt modelId="{704B62AF-2645-47BE-A619-5AA1D2F7670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Code</a:t>
          </a:r>
          <a:endParaRPr lang="en-CA" dirty="0"/>
        </a:p>
      </dgm:t>
    </dgm:pt>
    <dgm:pt modelId="{7E86CC67-663C-42AB-9A4C-43358067A923}" type="parTrans" cxnId="{449CE90D-6AD7-4F84-BD3D-51FF6486B25B}">
      <dgm:prSet/>
      <dgm:spPr/>
      <dgm:t>
        <a:bodyPr/>
        <a:lstStyle/>
        <a:p>
          <a:endParaRPr lang="en-CA"/>
        </a:p>
      </dgm:t>
    </dgm:pt>
    <dgm:pt modelId="{AB816171-96FD-4FC5-BA35-865A02EF27BB}" type="sibTrans" cxnId="{449CE90D-6AD7-4F84-BD3D-51FF6486B25B}">
      <dgm:prSet/>
      <dgm:spPr/>
      <dgm:t>
        <a:bodyPr/>
        <a:lstStyle/>
        <a:p>
          <a:endParaRPr lang="en-CA"/>
        </a:p>
      </dgm:t>
    </dgm:pt>
    <dgm:pt modelId="{AE2E6412-AD87-4AD9-A552-99CFC12C09A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Build</a:t>
          </a:r>
          <a:endParaRPr lang="en-CA" dirty="0"/>
        </a:p>
      </dgm:t>
    </dgm:pt>
    <dgm:pt modelId="{D1DC3E88-6A68-47DF-904A-8C66459974B8}" type="parTrans" cxnId="{84C96782-41A2-412A-A26C-85A1FDDA137D}">
      <dgm:prSet/>
      <dgm:spPr/>
      <dgm:t>
        <a:bodyPr/>
        <a:lstStyle/>
        <a:p>
          <a:endParaRPr lang="en-CA"/>
        </a:p>
      </dgm:t>
    </dgm:pt>
    <dgm:pt modelId="{C7B3CCC3-ADFF-48CC-86F0-6445EFF7857D}" type="sibTrans" cxnId="{84C96782-41A2-412A-A26C-85A1FDDA137D}">
      <dgm:prSet/>
      <dgm:spPr/>
      <dgm:t>
        <a:bodyPr/>
        <a:lstStyle/>
        <a:p>
          <a:endParaRPr lang="en-CA"/>
        </a:p>
      </dgm:t>
    </dgm:pt>
    <dgm:pt modelId="{497A74B6-E8DD-48E6-AA8E-F5E27F0E983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Package</a:t>
          </a:r>
          <a:endParaRPr lang="en-CA" dirty="0"/>
        </a:p>
      </dgm:t>
    </dgm:pt>
    <dgm:pt modelId="{6E4DD020-9C3A-4B20-9841-B3D1BFE52746}" type="parTrans" cxnId="{9052805C-ED38-4B54-BBF7-F942BB6F06C7}">
      <dgm:prSet/>
      <dgm:spPr/>
      <dgm:t>
        <a:bodyPr/>
        <a:lstStyle/>
        <a:p>
          <a:endParaRPr lang="en-CA"/>
        </a:p>
      </dgm:t>
    </dgm:pt>
    <dgm:pt modelId="{8726C426-5FD3-46FF-9C53-4064543945A4}" type="sibTrans" cxnId="{9052805C-ED38-4B54-BBF7-F942BB6F06C7}">
      <dgm:prSet/>
      <dgm:spPr/>
      <dgm:t>
        <a:bodyPr/>
        <a:lstStyle/>
        <a:p>
          <a:endParaRPr lang="en-CA"/>
        </a:p>
      </dgm:t>
    </dgm:pt>
    <dgm:pt modelId="{197D9A78-EF3A-41C2-858E-7D0DAB3A6B7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Deploy</a:t>
          </a:r>
          <a:endParaRPr lang="en-CA" dirty="0"/>
        </a:p>
      </dgm:t>
    </dgm:pt>
    <dgm:pt modelId="{C0877FB2-B895-443F-BAD3-B85021621AE8}" type="parTrans" cxnId="{6FC0E3F0-DC0A-4878-8364-A7AB9D131659}">
      <dgm:prSet/>
      <dgm:spPr/>
      <dgm:t>
        <a:bodyPr/>
        <a:lstStyle/>
        <a:p>
          <a:endParaRPr lang="en-CA"/>
        </a:p>
      </dgm:t>
    </dgm:pt>
    <dgm:pt modelId="{9523924B-93F0-4180-A22F-680ED59C939D}" type="sibTrans" cxnId="{6FC0E3F0-DC0A-4878-8364-A7AB9D131659}">
      <dgm:prSet/>
      <dgm:spPr/>
      <dgm:t>
        <a:bodyPr/>
        <a:lstStyle/>
        <a:p>
          <a:endParaRPr lang="en-CA"/>
        </a:p>
      </dgm:t>
    </dgm:pt>
    <dgm:pt modelId="{606E1A78-568F-44FB-B403-3E2EACA9F6D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Test</a:t>
          </a:r>
          <a:endParaRPr lang="en-CA" dirty="0"/>
        </a:p>
      </dgm:t>
    </dgm:pt>
    <dgm:pt modelId="{D8D7FD35-B1F5-478F-98B8-CD4DF57F6285}" type="parTrans" cxnId="{5132B266-766A-4EAB-AD21-6F885DA0209D}">
      <dgm:prSet/>
      <dgm:spPr/>
      <dgm:t>
        <a:bodyPr/>
        <a:lstStyle/>
        <a:p>
          <a:endParaRPr lang="en-CA"/>
        </a:p>
      </dgm:t>
    </dgm:pt>
    <dgm:pt modelId="{DDEFB969-5FD8-4846-B98E-B23EB6F4FA09}" type="sibTrans" cxnId="{5132B266-766A-4EAB-AD21-6F885DA0209D}">
      <dgm:prSet/>
      <dgm:spPr/>
      <dgm:t>
        <a:bodyPr/>
        <a:lstStyle/>
        <a:p>
          <a:endParaRPr lang="en-CA"/>
        </a:p>
      </dgm:t>
    </dgm:pt>
    <dgm:pt modelId="{7E41EF8C-3DC5-4E1C-B384-968D04C55C60}" type="pres">
      <dgm:prSet presAssocID="{1EF14C13-4507-4A0F-B227-1836E4EFD7B9}" presName="Name0" presStyleCnt="0">
        <dgm:presLayoutVars>
          <dgm:dir/>
          <dgm:resizeHandles val="exact"/>
        </dgm:presLayoutVars>
      </dgm:prSet>
      <dgm:spPr/>
    </dgm:pt>
    <dgm:pt modelId="{386A764C-6A05-439F-85DD-83464D37AD26}" type="pres">
      <dgm:prSet presAssocID="{48B1446F-31CF-49D5-8C26-D80099D3DD1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914076-C95E-4479-8FF0-348C43385289}" type="pres">
      <dgm:prSet presAssocID="{8112C372-813B-49C0-A55F-4BA81052370D}" presName="parSpace" presStyleCnt="0"/>
      <dgm:spPr/>
    </dgm:pt>
    <dgm:pt modelId="{62DEE52D-F81E-48DE-8D40-491BBFA17E5B}" type="pres">
      <dgm:prSet presAssocID="{704B62AF-2645-47BE-A619-5AA1D2F7670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B6DA9D-BA63-4393-AC1B-6D6350DBC4FC}" type="pres">
      <dgm:prSet presAssocID="{AB816171-96FD-4FC5-BA35-865A02EF27BB}" presName="parSpace" presStyleCnt="0"/>
      <dgm:spPr/>
    </dgm:pt>
    <dgm:pt modelId="{5004193C-1929-4A35-92B9-DF61566D5A63}" type="pres">
      <dgm:prSet presAssocID="{AE2E6412-AD87-4AD9-A552-99CFC12C09A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B7AFF5-2DC4-43F0-9FBD-9055413707C6}" type="pres">
      <dgm:prSet presAssocID="{C7B3CCC3-ADFF-48CC-86F0-6445EFF7857D}" presName="parSpace" presStyleCnt="0"/>
      <dgm:spPr/>
    </dgm:pt>
    <dgm:pt modelId="{C5CA8AAB-7948-4C12-BC22-61CC74FD5C03}" type="pres">
      <dgm:prSet presAssocID="{606E1A78-568F-44FB-B403-3E2EACA9F6D5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F7AC42-75F1-4A36-B97F-B79C97445D63}" type="pres">
      <dgm:prSet presAssocID="{DDEFB969-5FD8-4846-B98E-B23EB6F4FA09}" presName="parSpace" presStyleCnt="0"/>
      <dgm:spPr/>
    </dgm:pt>
    <dgm:pt modelId="{5125D80E-11F9-482F-9B93-629EECA3F214}" type="pres">
      <dgm:prSet presAssocID="{497A74B6-E8DD-48E6-AA8E-F5E27F0E983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3B54F-93A0-496F-B78C-EF26435B371B}" type="pres">
      <dgm:prSet presAssocID="{8726C426-5FD3-46FF-9C53-4064543945A4}" presName="parSpace" presStyleCnt="0"/>
      <dgm:spPr/>
    </dgm:pt>
    <dgm:pt modelId="{CC1506DB-AA76-4C72-909C-F3EFB0928C96}" type="pres">
      <dgm:prSet presAssocID="{197D9A78-EF3A-41C2-858E-7D0DAB3A6B7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52805C-ED38-4B54-BBF7-F942BB6F06C7}" srcId="{1EF14C13-4507-4A0F-B227-1836E4EFD7B9}" destId="{497A74B6-E8DD-48E6-AA8E-F5E27F0E983A}" srcOrd="4" destOrd="0" parTransId="{6E4DD020-9C3A-4B20-9841-B3D1BFE52746}" sibTransId="{8726C426-5FD3-46FF-9C53-4064543945A4}"/>
    <dgm:cxn modelId="{38280B8D-3196-4957-8852-EDB200D47AE3}" type="presOf" srcId="{1EF14C13-4507-4A0F-B227-1836E4EFD7B9}" destId="{7E41EF8C-3DC5-4E1C-B384-968D04C55C60}" srcOrd="0" destOrd="0" presId="urn:microsoft.com/office/officeart/2005/8/layout/hChevron3"/>
    <dgm:cxn modelId="{767EBA02-A6A2-4E32-AFA5-823F6B203C37}" type="presOf" srcId="{48B1446F-31CF-49D5-8C26-D80099D3DD1E}" destId="{386A764C-6A05-439F-85DD-83464D37AD26}" srcOrd="0" destOrd="0" presId="urn:microsoft.com/office/officeart/2005/8/layout/hChevron3"/>
    <dgm:cxn modelId="{6FC0E3F0-DC0A-4878-8364-A7AB9D131659}" srcId="{1EF14C13-4507-4A0F-B227-1836E4EFD7B9}" destId="{197D9A78-EF3A-41C2-858E-7D0DAB3A6B75}" srcOrd="5" destOrd="0" parTransId="{C0877FB2-B895-443F-BAD3-B85021621AE8}" sibTransId="{9523924B-93F0-4180-A22F-680ED59C939D}"/>
    <dgm:cxn modelId="{449CE90D-6AD7-4F84-BD3D-51FF6486B25B}" srcId="{1EF14C13-4507-4A0F-B227-1836E4EFD7B9}" destId="{704B62AF-2645-47BE-A619-5AA1D2F76708}" srcOrd="1" destOrd="0" parTransId="{7E86CC67-663C-42AB-9A4C-43358067A923}" sibTransId="{AB816171-96FD-4FC5-BA35-865A02EF27BB}"/>
    <dgm:cxn modelId="{84C96782-41A2-412A-A26C-85A1FDDA137D}" srcId="{1EF14C13-4507-4A0F-B227-1836E4EFD7B9}" destId="{AE2E6412-AD87-4AD9-A552-99CFC12C09AC}" srcOrd="2" destOrd="0" parTransId="{D1DC3E88-6A68-47DF-904A-8C66459974B8}" sibTransId="{C7B3CCC3-ADFF-48CC-86F0-6445EFF7857D}"/>
    <dgm:cxn modelId="{B4BD089F-1229-4961-9627-3EA8F22323DD}" type="presOf" srcId="{AE2E6412-AD87-4AD9-A552-99CFC12C09AC}" destId="{5004193C-1929-4A35-92B9-DF61566D5A63}" srcOrd="0" destOrd="0" presId="urn:microsoft.com/office/officeart/2005/8/layout/hChevron3"/>
    <dgm:cxn modelId="{62D98A80-82E7-4071-837D-5BF12792F086}" type="presOf" srcId="{606E1A78-568F-44FB-B403-3E2EACA9F6D5}" destId="{C5CA8AAB-7948-4C12-BC22-61CC74FD5C03}" srcOrd="0" destOrd="0" presId="urn:microsoft.com/office/officeart/2005/8/layout/hChevron3"/>
    <dgm:cxn modelId="{76AE227E-AC18-415F-A475-18E5F8F4615D}" type="presOf" srcId="{497A74B6-E8DD-48E6-AA8E-F5E27F0E983A}" destId="{5125D80E-11F9-482F-9B93-629EECA3F214}" srcOrd="0" destOrd="0" presId="urn:microsoft.com/office/officeart/2005/8/layout/hChevron3"/>
    <dgm:cxn modelId="{5132B266-766A-4EAB-AD21-6F885DA0209D}" srcId="{1EF14C13-4507-4A0F-B227-1836E4EFD7B9}" destId="{606E1A78-568F-44FB-B403-3E2EACA9F6D5}" srcOrd="3" destOrd="0" parTransId="{D8D7FD35-B1F5-478F-98B8-CD4DF57F6285}" sibTransId="{DDEFB969-5FD8-4846-B98E-B23EB6F4FA09}"/>
    <dgm:cxn modelId="{4F45967F-6279-4326-A1CE-7B0F9ECFC579}" type="presOf" srcId="{197D9A78-EF3A-41C2-858E-7D0DAB3A6B75}" destId="{CC1506DB-AA76-4C72-909C-F3EFB0928C96}" srcOrd="0" destOrd="0" presId="urn:microsoft.com/office/officeart/2005/8/layout/hChevron3"/>
    <dgm:cxn modelId="{60229F4E-8E69-4276-BCDD-CFE5EA7E4C7F}" type="presOf" srcId="{704B62AF-2645-47BE-A619-5AA1D2F76708}" destId="{62DEE52D-F81E-48DE-8D40-491BBFA17E5B}" srcOrd="0" destOrd="0" presId="urn:microsoft.com/office/officeart/2005/8/layout/hChevron3"/>
    <dgm:cxn modelId="{4B5E6EDD-AD9D-4F73-B580-B2AE5FFEBB9B}" srcId="{1EF14C13-4507-4A0F-B227-1836E4EFD7B9}" destId="{48B1446F-31CF-49D5-8C26-D80099D3DD1E}" srcOrd="0" destOrd="0" parTransId="{01308E12-05B5-4A81-B335-E6E3BE4945C5}" sibTransId="{8112C372-813B-49C0-A55F-4BA81052370D}"/>
    <dgm:cxn modelId="{D35C1A31-634C-41DF-BCC8-1665834C5959}" type="presParOf" srcId="{7E41EF8C-3DC5-4E1C-B384-968D04C55C60}" destId="{386A764C-6A05-439F-85DD-83464D37AD26}" srcOrd="0" destOrd="0" presId="urn:microsoft.com/office/officeart/2005/8/layout/hChevron3"/>
    <dgm:cxn modelId="{CF977F71-08E1-4D4F-9702-908F6EDE6CDB}" type="presParOf" srcId="{7E41EF8C-3DC5-4E1C-B384-968D04C55C60}" destId="{F7914076-C95E-4479-8FF0-348C43385289}" srcOrd="1" destOrd="0" presId="urn:microsoft.com/office/officeart/2005/8/layout/hChevron3"/>
    <dgm:cxn modelId="{891E3C99-46C4-46C3-89B4-6808D25172AA}" type="presParOf" srcId="{7E41EF8C-3DC5-4E1C-B384-968D04C55C60}" destId="{62DEE52D-F81E-48DE-8D40-491BBFA17E5B}" srcOrd="2" destOrd="0" presId="urn:microsoft.com/office/officeart/2005/8/layout/hChevron3"/>
    <dgm:cxn modelId="{E8A5081B-CCF0-4CC2-B2E6-B0EAC7DAC167}" type="presParOf" srcId="{7E41EF8C-3DC5-4E1C-B384-968D04C55C60}" destId="{9FB6DA9D-BA63-4393-AC1B-6D6350DBC4FC}" srcOrd="3" destOrd="0" presId="urn:microsoft.com/office/officeart/2005/8/layout/hChevron3"/>
    <dgm:cxn modelId="{57654675-560B-43A0-986C-261DF7FC7D00}" type="presParOf" srcId="{7E41EF8C-3DC5-4E1C-B384-968D04C55C60}" destId="{5004193C-1929-4A35-92B9-DF61566D5A63}" srcOrd="4" destOrd="0" presId="urn:microsoft.com/office/officeart/2005/8/layout/hChevron3"/>
    <dgm:cxn modelId="{9AB20A1E-E0DE-4107-A3CE-91185F212037}" type="presParOf" srcId="{7E41EF8C-3DC5-4E1C-B384-968D04C55C60}" destId="{D4B7AFF5-2DC4-43F0-9FBD-9055413707C6}" srcOrd="5" destOrd="0" presId="urn:microsoft.com/office/officeart/2005/8/layout/hChevron3"/>
    <dgm:cxn modelId="{284F77EA-CDC2-41CB-96F0-31CEC8609203}" type="presParOf" srcId="{7E41EF8C-3DC5-4E1C-B384-968D04C55C60}" destId="{C5CA8AAB-7948-4C12-BC22-61CC74FD5C03}" srcOrd="6" destOrd="0" presId="urn:microsoft.com/office/officeart/2005/8/layout/hChevron3"/>
    <dgm:cxn modelId="{88FCBC97-7397-4DBA-A9CE-43C190BBA2FE}" type="presParOf" srcId="{7E41EF8C-3DC5-4E1C-B384-968D04C55C60}" destId="{E5F7AC42-75F1-4A36-B97F-B79C97445D63}" srcOrd="7" destOrd="0" presId="urn:microsoft.com/office/officeart/2005/8/layout/hChevron3"/>
    <dgm:cxn modelId="{32D5776C-29EF-44D4-8381-845114EDD7EF}" type="presParOf" srcId="{7E41EF8C-3DC5-4E1C-B384-968D04C55C60}" destId="{5125D80E-11F9-482F-9B93-629EECA3F214}" srcOrd="8" destOrd="0" presId="urn:microsoft.com/office/officeart/2005/8/layout/hChevron3"/>
    <dgm:cxn modelId="{E4A3F955-4A53-40A0-BA2D-71C222712CE7}" type="presParOf" srcId="{7E41EF8C-3DC5-4E1C-B384-968D04C55C60}" destId="{EE23B54F-93A0-496F-B78C-EF26435B371B}" srcOrd="9" destOrd="0" presId="urn:microsoft.com/office/officeart/2005/8/layout/hChevron3"/>
    <dgm:cxn modelId="{7E9E1E40-8B06-4EEB-B7C6-4D5AC18D4F71}" type="presParOf" srcId="{7E41EF8C-3DC5-4E1C-B384-968D04C55C60}" destId="{CC1506DB-AA76-4C72-909C-F3EFB0928C9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A764C-6A05-439F-85DD-83464D37AD26}">
      <dsp:nvSpPr>
        <dsp:cNvPr id="0" name=""/>
        <dsp:cNvSpPr/>
      </dsp:nvSpPr>
      <dsp:spPr>
        <a:xfrm>
          <a:off x="996" y="432442"/>
          <a:ext cx="1632340" cy="652936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</a:t>
          </a:r>
          <a:endParaRPr lang="en-CA" sz="2000" kern="1200" dirty="0"/>
        </a:p>
      </dsp:txBody>
      <dsp:txXfrm>
        <a:off x="996" y="432442"/>
        <a:ext cx="1469106" cy="652936"/>
      </dsp:txXfrm>
    </dsp:sp>
    <dsp:sp modelId="{62DEE52D-F81E-48DE-8D40-491BBFA17E5B}">
      <dsp:nvSpPr>
        <dsp:cNvPr id="0" name=""/>
        <dsp:cNvSpPr/>
      </dsp:nvSpPr>
      <dsp:spPr>
        <a:xfrm>
          <a:off x="1306869" y="432442"/>
          <a:ext cx="1632340" cy="65293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Code</a:t>
          </a:r>
          <a:endParaRPr lang="en-CA" sz="2000" kern="1200" dirty="0"/>
        </a:p>
      </dsp:txBody>
      <dsp:txXfrm>
        <a:off x="1633337" y="432442"/>
        <a:ext cx="979404" cy="652936"/>
      </dsp:txXfrm>
    </dsp:sp>
    <dsp:sp modelId="{5004193C-1929-4A35-92B9-DF61566D5A63}">
      <dsp:nvSpPr>
        <dsp:cNvPr id="0" name=""/>
        <dsp:cNvSpPr/>
      </dsp:nvSpPr>
      <dsp:spPr>
        <a:xfrm>
          <a:off x="2612741" y="432442"/>
          <a:ext cx="1632340" cy="652936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</a:t>
          </a:r>
          <a:endParaRPr lang="en-CA" sz="2000" kern="1200" dirty="0"/>
        </a:p>
      </dsp:txBody>
      <dsp:txXfrm>
        <a:off x="2939209" y="432442"/>
        <a:ext cx="979404" cy="652936"/>
      </dsp:txXfrm>
    </dsp:sp>
    <dsp:sp modelId="{00EE70DF-D37E-4331-8D91-EB73ACDD21FD}">
      <dsp:nvSpPr>
        <dsp:cNvPr id="0" name=""/>
        <dsp:cNvSpPr/>
      </dsp:nvSpPr>
      <dsp:spPr>
        <a:xfrm>
          <a:off x="3918614" y="432442"/>
          <a:ext cx="1632340" cy="652936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</a:t>
          </a:r>
          <a:endParaRPr lang="en-CA" sz="2000" kern="1200" dirty="0"/>
        </a:p>
      </dsp:txBody>
      <dsp:txXfrm>
        <a:off x="4245082" y="432442"/>
        <a:ext cx="979404" cy="652936"/>
      </dsp:txXfrm>
    </dsp:sp>
    <dsp:sp modelId="{5125D80E-11F9-482F-9B93-629EECA3F214}">
      <dsp:nvSpPr>
        <dsp:cNvPr id="0" name=""/>
        <dsp:cNvSpPr/>
      </dsp:nvSpPr>
      <dsp:spPr>
        <a:xfrm>
          <a:off x="5224487" y="432442"/>
          <a:ext cx="1632340" cy="652936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Package</a:t>
          </a:r>
          <a:endParaRPr lang="en-CA" sz="2000" kern="1200" dirty="0"/>
        </a:p>
      </dsp:txBody>
      <dsp:txXfrm>
        <a:off x="5550955" y="432442"/>
        <a:ext cx="979404" cy="652936"/>
      </dsp:txXfrm>
    </dsp:sp>
    <dsp:sp modelId="{CC1506DB-AA76-4C72-909C-F3EFB0928C96}">
      <dsp:nvSpPr>
        <dsp:cNvPr id="0" name=""/>
        <dsp:cNvSpPr/>
      </dsp:nvSpPr>
      <dsp:spPr>
        <a:xfrm>
          <a:off x="6530359" y="432442"/>
          <a:ext cx="1632340" cy="652936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Deploy</a:t>
          </a:r>
          <a:endParaRPr lang="en-CA" sz="2000" kern="1200" dirty="0"/>
        </a:p>
      </dsp:txBody>
      <dsp:txXfrm>
        <a:off x="6856827" y="432442"/>
        <a:ext cx="979404" cy="652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0F7B-CF1A-6649-B00E-9459473DE00F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E7BD-B901-A14F-86F1-435D331B3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1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3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2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88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0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4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1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6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67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56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0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7367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55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6277652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rgbClr val="D2CF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193" y="-484094"/>
            <a:ext cx="6502399" cy="5024581"/>
          </a:xfrm>
          <a:prstGeom prst="rect">
            <a:avLst/>
          </a:prstGeom>
          <a:effectLst>
            <a:outerShdw blurRad="50800" dist="38100" dir="15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37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136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760508" y="6235326"/>
            <a:ext cx="209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5452884-3711-AE43-AE0B-92BBDFEFC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50" r:id="rId2"/>
    <p:sldLayoutId id="2147484053" r:id="rId3"/>
    <p:sldLayoutId id="2147484054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9521-4619-7841-B0FB-2CC8368C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0.png"/><Relationship Id="rId4" Type="http://schemas.openxmlformats.org/officeDocument/2006/relationships/diagramData" Target="../diagrams/data8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517.svg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37.svg"/><Relationship Id="rId4" Type="http://schemas.openxmlformats.org/officeDocument/2006/relationships/diagramData" Target="../diagrams/data11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4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17" Type="http://schemas.openxmlformats.org/officeDocument/2006/relationships/image" Target="../media/image52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9" Type="http://schemas.openxmlformats.org/officeDocument/2006/relationships/image" Target="../media/image529.svg"/><Relationship Id="rId4" Type="http://schemas.openxmlformats.org/officeDocument/2006/relationships/diagramData" Target="../diagrams/data15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2.pn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png"/><Relationship Id="rId4" Type="http://schemas.openxmlformats.org/officeDocument/2006/relationships/diagramData" Target="../diagrams/data6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42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41" Type="http://schemas.openxmlformats.org/officeDocument/2006/relationships/image" Target="../media/image91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microsoft.com/office/2007/relationships/hdphoto" Target="../media/hdphoto1.wdp"/><Relationship Id="rId4" Type="http://schemas.openxmlformats.org/officeDocument/2006/relationships/diagramData" Target="../diagrams/data7.xml"/><Relationship Id="rId9" Type="http://schemas.openxmlformats.org/officeDocument/2006/relationships/image" Target="../media/image16.png"/><Relationship Id="rId4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810" y="4438106"/>
            <a:ext cx="513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646469"/>
                </a:solidFill>
                <a:latin typeface="Arial" charset="0"/>
                <a:ea typeface="Arial" charset="0"/>
                <a:cs typeface="Arial" charset="0"/>
              </a:rPr>
              <a:t>Erik Vollebekk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646469"/>
                </a:solidFill>
                <a:latin typeface="Arial" charset="0"/>
                <a:ea typeface="Arial" charset="0"/>
                <a:cs typeface="Arial" charset="0"/>
              </a:rPr>
              <a:t>Application Architect</a:t>
            </a:r>
          </a:p>
          <a:p>
            <a:r>
              <a:rPr lang="en-US" dirty="0">
                <a:solidFill>
                  <a:srgbClr val="646469"/>
                </a:solidFill>
                <a:latin typeface="Arial" charset="0"/>
                <a:ea typeface="Arial" charset="0"/>
                <a:cs typeface="Arial" charset="0"/>
              </a:rPr>
              <a:t>Immigration, Refugees and Citizenship </a:t>
            </a:r>
            <a:r>
              <a:rPr lang="en-US" dirty="0" smtClean="0">
                <a:solidFill>
                  <a:srgbClr val="646469"/>
                </a:solidFill>
                <a:latin typeface="Arial" charset="0"/>
                <a:ea typeface="Arial" charset="0"/>
                <a:cs typeface="Arial" charset="0"/>
              </a:rPr>
              <a:t>Canada</a:t>
            </a:r>
            <a:endParaRPr lang="en-US" dirty="0">
              <a:solidFill>
                <a:srgbClr val="64646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646469"/>
                </a:solidFill>
                <a:latin typeface="Arial" charset="0"/>
                <a:ea typeface="Arial" charset="0"/>
                <a:cs typeface="Arial" charset="0"/>
              </a:rPr>
              <a:t>June 20, 2019</a:t>
            </a:r>
            <a:endParaRPr lang="en-US" dirty="0">
              <a:solidFill>
                <a:srgbClr val="64646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233810" y="289800"/>
            <a:ext cx="5716514" cy="17996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kern="1200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Continuous Integration and Continuous Delivery in a Hybrid Cloud </a:t>
            </a:r>
            <a:r>
              <a:rPr lang="en-US" sz="2800" b="1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Environment</a:t>
            </a:r>
            <a:endParaRPr lang="en-US" sz="2800" b="1" dirty="0">
              <a:solidFill>
                <a:srgbClr val="811A9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649459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1" y="1848797"/>
            <a:ext cx="1464593" cy="1464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3781883"/>
            <a:ext cx="2558005" cy="1003643"/>
          </a:xfrm>
          <a:prstGeom prst="rect">
            <a:avLst/>
          </a:prstGeom>
        </p:spPr>
      </p:pic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2853281" y="1693135"/>
            <a:ext cx="5981879" cy="42504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TSLint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is used to perform static code analysis</a:t>
            </a:r>
          </a:p>
          <a:p>
            <a:pPr lvl="1"/>
            <a:r>
              <a:rPr lang="en-US" altLang="en-US" sz="18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 is scanned for potential functional errors and style </a:t>
            </a:r>
            <a:endParaRPr lang="en-US" altLang="en-US" sz="18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Jasmine is used to develop easy to understand unit tests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Tests are executed as part of the TFS CI process using Karma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Test results are published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 coverage results are published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649459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39" y="1976114"/>
            <a:ext cx="7567977" cy="3800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75" y="1477534"/>
            <a:ext cx="6849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TFS test results and code coverage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1720407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" y="3089126"/>
            <a:ext cx="2790187" cy="926342"/>
          </a:xfrm>
          <a:prstGeom prst="rect">
            <a:avLst/>
          </a:prstGeom>
        </p:spPr>
      </p:pic>
      <p:sp>
        <p:nvSpPr>
          <p:cNvPr id="13" name="Rectangle 13"/>
          <p:cNvSpPr txBox="1">
            <a:spLocks noChangeArrowheads="1"/>
          </p:cNvSpPr>
          <p:nvPr/>
        </p:nvSpPr>
        <p:spPr>
          <a:xfrm>
            <a:off x="2853281" y="1681057"/>
            <a:ext cx="5981879" cy="2334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Application is packaged into a TAR file for server deployment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TFS archive task is leveraged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Filename is created using a mix of predefined build variables and user defined variables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3281" y="4227138"/>
            <a:ext cx="50016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eserv-web-trv-18.00.00.19352.tgz</a:t>
            </a:r>
            <a:endParaRPr lang="en-US" altLang="en-US" sz="2000" b="1" dirty="0">
              <a:solidFill>
                <a:srgbClr val="3E383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CA" sz="3200" dirty="0"/>
          </a:p>
        </p:txBody>
      </p:sp>
      <p:sp>
        <p:nvSpPr>
          <p:cNvPr id="19" name="Down Arrow 18"/>
          <p:cNvSpPr/>
          <p:nvPr/>
        </p:nvSpPr>
        <p:spPr>
          <a:xfrm>
            <a:off x="4489914" y="3911824"/>
            <a:ext cx="319831" cy="40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105954" y="364231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name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4126" y="3438629"/>
            <a:ext cx="6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</a:p>
          <a:p>
            <a:pPr algn="ctr"/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7612" y="360648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Hot Fix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2958" y="5028357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8185" y="500484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BuildId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3"/>
          <p:cNvSpPr txBox="1">
            <a:spLocks noChangeArrowheads="1"/>
          </p:cNvSpPr>
          <p:nvPr/>
        </p:nvSpPr>
        <p:spPr>
          <a:xfrm>
            <a:off x="2853281" y="5483899"/>
            <a:ext cx="5981879" cy="745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Package is uploaded to Artifactory and build information is published</a:t>
            </a:r>
          </a:p>
        </p:txBody>
      </p:sp>
      <p:sp>
        <p:nvSpPr>
          <p:cNvPr id="42" name="Down Arrow 41"/>
          <p:cNvSpPr/>
          <p:nvPr/>
        </p:nvSpPr>
        <p:spPr>
          <a:xfrm rot="10800000">
            <a:off x="6764642" y="4565931"/>
            <a:ext cx="319831" cy="40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Down Arrow 42"/>
          <p:cNvSpPr/>
          <p:nvPr/>
        </p:nvSpPr>
        <p:spPr>
          <a:xfrm rot="10800000">
            <a:off x="5887887" y="4550543"/>
            <a:ext cx="319831" cy="40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Down Arrow 43"/>
          <p:cNvSpPr/>
          <p:nvPr/>
        </p:nvSpPr>
        <p:spPr>
          <a:xfrm>
            <a:off x="6207718" y="3862397"/>
            <a:ext cx="319831" cy="40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Down Arrow 44"/>
          <p:cNvSpPr/>
          <p:nvPr/>
        </p:nvSpPr>
        <p:spPr>
          <a:xfrm>
            <a:off x="5537413" y="3887508"/>
            <a:ext cx="319831" cy="40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1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1720407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C0960A-3D31-6D47-8EAA-93DE09090CDD}"/>
              </a:ext>
            </a:extLst>
          </p:cNvPr>
          <p:cNvSpPr txBox="1"/>
          <p:nvPr/>
        </p:nvSpPr>
        <p:spPr>
          <a:xfrm>
            <a:off x="136887" y="6180553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Amazon EC2 Container Registry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="" xmlns:a16="http://schemas.microsoft.com/office/drawing/2014/main" id="{1CF9C3A0-90C2-104F-8C5D-8BF17B434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638" y="4867141"/>
            <a:ext cx="1280792" cy="1280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0" y="3113247"/>
            <a:ext cx="1853217" cy="1531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76CC08-399C-2A4A-B22E-6928FAFCABA2}"/>
              </a:ext>
            </a:extLst>
          </p:cNvPr>
          <p:cNvSpPr txBox="1"/>
          <p:nvPr/>
        </p:nvSpPr>
        <p:spPr>
          <a:xfrm>
            <a:off x="125082" y="2657719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AWS CodeBuild</a:t>
            </a:r>
          </a:p>
        </p:txBody>
      </p:sp>
      <p:pic>
        <p:nvPicPr>
          <p:cNvPr id="14" name="Graphic 58">
            <a:extLst>
              <a:ext uri="{FF2B5EF4-FFF2-40B4-BE49-F238E27FC236}">
                <a16:creationId xmlns:a16="http://schemas.microsoft.com/office/drawing/2014/main" xmlns="" id="{7D5BA7D5-CD7B-E64D-B3F4-DE86C7C63A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1619" y="1389929"/>
            <a:ext cx="1268831" cy="1268831"/>
          </a:xfrm>
          <a:prstGeom prst="rect">
            <a:avLst/>
          </a:prstGeom>
        </p:spPr>
      </p:pic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2853281" y="1526880"/>
            <a:ext cx="5981879" cy="5254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AWS CodeBuild is used to build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Docker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containers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Build instructions are defined in a buildspec YAML file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CodeBuild buildspec YAML file and application Dockerfile are zipped with the application TAR file and stored in Artifactory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Zipped application package is provided to CodeBuild using a TFS S3 bucket task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AWS CodeBuild process is triggered by TFS using AWS CLI</a:t>
            </a:r>
          </a:p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Build variables are passed to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CodeBuild</a:t>
            </a:r>
          </a:p>
          <a:p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Docker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containers are tagged and stored in the project specific Amazon EC2 Container Registry</a:t>
            </a:r>
          </a:p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1720407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ERIK~1.VOL\AppData\Local\Temp\SNAGHTMLd46ab7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71145"/>
            <a:ext cx="86201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275" y="1247690"/>
            <a:ext cx="528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CodeDeploy buildspec YAML file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4084528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2853281" y="1693135"/>
            <a:ext cx="5981879" cy="470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Release definitions and associated tasks are created in TFS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Development and System Test target environments are definition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Target environments can be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on-premise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or cloud-based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Releases can be triggered manually, automatically on build</a:t>
            </a:r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completion or scheduled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Release content is pulled from Artifactory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Pre and post deployment approvers can be defined for each environment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75" y="1693135"/>
            <a:ext cx="2409524" cy="4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4084528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75" y="1101311"/>
            <a:ext cx="5734050" cy="2771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" y="3923963"/>
            <a:ext cx="6905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4084528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Graphic 24">
            <a:extLst>
              <a:ext uri="{FF2B5EF4-FFF2-40B4-BE49-F238E27FC236}">
                <a16:creationId xmlns="" xmlns:a16="http://schemas.microsoft.com/office/drawing/2014/main" id="{337A72A5-354F-B942-8F1A-CE4F385C4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410" y="3553660"/>
            <a:ext cx="1271269" cy="1271269"/>
          </a:xfrm>
          <a:prstGeom prst="rect">
            <a:avLst/>
          </a:prstGeom>
        </p:spPr>
      </p:pic>
      <p:pic>
        <p:nvPicPr>
          <p:cNvPr id="10" name="Graphic 24">
            <a:extLst>
              <a:ext uri="{FF2B5EF4-FFF2-40B4-BE49-F238E27FC236}">
                <a16:creationId xmlns="" xmlns:a16="http://schemas.microsoft.com/office/drawing/2014/main" id="{436AF062-AAD4-F44B-BC76-9EEE592D9F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3410" y="1760955"/>
            <a:ext cx="1271269" cy="1271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76CC08-399C-2A4A-B22E-6928FAFCABA2}"/>
              </a:ext>
            </a:extLst>
          </p:cNvPr>
          <p:cNvSpPr txBox="1"/>
          <p:nvPr/>
        </p:nvSpPr>
        <p:spPr>
          <a:xfrm>
            <a:off x="125082" y="3028745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AWS CodePipeline</a:t>
            </a:r>
          </a:p>
        </p:txBody>
      </p:sp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2853281" y="1760955"/>
            <a:ext cx="5981879" cy="2782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AWS CodeDeploy is used in conjunction with AWS CodePipeline to automate deployments to AWS compute services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Deployments are triggered by the TFS release process using the AWS CLI task</a:t>
            </a:r>
          </a:p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TFS variables are passed to AWS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CodePipeline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Containers are pulled from the project’s ECR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6CC08-399C-2A4A-B22E-6928FAFCABA2}"/>
              </a:ext>
            </a:extLst>
          </p:cNvPr>
          <p:cNvSpPr txBox="1"/>
          <p:nvPr/>
        </p:nvSpPr>
        <p:spPr>
          <a:xfrm>
            <a:off x="125082" y="4888178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AWS CodeDeploy</a:t>
            </a:r>
          </a:p>
        </p:txBody>
      </p:sp>
    </p:spTree>
    <p:extLst>
      <p:ext uri="{BB962C8B-B14F-4D97-AF65-F5344CB8AC3E}">
        <p14:creationId xmlns:p14="http://schemas.microsoft.com/office/powerpoint/2010/main" val="26178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304800" y="533400"/>
            <a:ext cx="8661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b="1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Next Steps….</a:t>
            </a:r>
            <a:r>
              <a:rPr lang="en-US" altLang="en-US" sz="2200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2200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</a:br>
            <a:endParaRPr lang="en-US" altLang="en-US" sz="2200" dirty="0">
              <a:solidFill>
                <a:srgbClr val="811A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95275" y="1600200"/>
            <a:ext cx="8696325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302376"/>
            <a:ext cx="2508924" cy="2460675"/>
          </a:xfrm>
          <a:prstGeom prst="rect">
            <a:avLst/>
          </a:prstGeom>
        </p:spPr>
      </p:pic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2853281" y="1760954"/>
            <a:ext cx="5981879" cy="3940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Begin developing infrastructure </a:t>
            </a:r>
            <a:r>
              <a:rPr lang="en-CA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CA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 using </a:t>
            </a:r>
            <a:r>
              <a:rPr lang="en-CA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Terraform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CA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Terraform</a:t>
            </a:r>
            <a:r>
              <a:rPr lang="en-CA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is used to define/configure the infrastructure that should be provisioned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Revisions and changes to infrastructure are tracked and managed by committing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Terraform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scripts to a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git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repository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TFS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git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repository is used to perform peer review of infrastructure changes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TFS CI/CD process is used to build and deploy infrastructure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304800" y="533400"/>
            <a:ext cx="8661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b="1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altLang="en-US" sz="2200" dirty="0">
              <a:solidFill>
                <a:srgbClr val="811A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1447800"/>
            <a:ext cx="60864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304800" y="533400"/>
            <a:ext cx="8661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b="1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altLang="en-US" sz="2200" dirty="0">
              <a:solidFill>
                <a:srgbClr val="811A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95275" y="1600200"/>
            <a:ext cx="8696325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 modernized software architecture is adopted by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IRCC’s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eServices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team for the development of online </a:t>
            </a:r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web applications.  Benefits to be realized include;</a:t>
            </a:r>
          </a:p>
          <a:p>
            <a:pPr lvl="1"/>
            <a:r>
              <a:rPr lang="en-CA" altLang="en-US" sz="18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Team autonomy </a:t>
            </a:r>
          </a:p>
          <a:p>
            <a:pPr lvl="1"/>
            <a:r>
              <a:rPr lang="en-CA" altLang="en-US" sz="18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Flexibility in deployment</a:t>
            </a:r>
          </a:p>
          <a:p>
            <a:pPr lvl="1"/>
            <a:r>
              <a:rPr lang="en-CA" altLang="en-US" sz="18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Stability </a:t>
            </a:r>
            <a:endParaRPr lang="en-CA" altLang="en-US" sz="16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CA" altLang="en-US" sz="18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Scalability </a:t>
            </a:r>
            <a:endParaRPr lang="en-CA" altLang="en-US" sz="16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CA" altLang="en-US" sz="18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Cloud readiness 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Initial development following this architecture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is done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on-premise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Updated CI/CD process is put into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AWS Cloud is selected as the desired environment for new </a:t>
            </a:r>
            <a:r>
              <a:rPr lang="en-US" altLang="en-US" sz="2000" b="1" dirty="0" err="1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eServices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 intake web applications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430362" y="6174557"/>
            <a:ext cx="377088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8F6655-5903-4C3A-8EFE-F074B50C6DD1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137160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4000" dirty="0">
                <a:solidFill>
                  <a:srgbClr val="EF7521"/>
                </a:solidFill>
                <a:latin typeface="Arial Unicode MS" charset="0"/>
                <a:ea typeface="Arial Unicode MS" charset="0"/>
                <a:cs typeface="Arial Unicode MS" charset="0"/>
              </a:rPr>
              <a:t>Thank you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67299" y="3290888"/>
            <a:ext cx="352515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151"/>
                </a:solidFill>
                <a:latin typeface="Arial Unicode MS" charset="0"/>
                <a:ea typeface="Arial Unicode MS" charset="0"/>
                <a:cs typeface="Arial Unicode MS" charset="0"/>
              </a:rPr>
              <a:t>Erik Vollebekk</a:t>
            </a:r>
          </a:p>
          <a:p>
            <a:pPr>
              <a:spcBef>
                <a:spcPct val="50000"/>
              </a:spcBef>
            </a:pPr>
            <a:r>
              <a:rPr lang="en-US" altLang="en-US" b="0" dirty="0" smtClean="0">
                <a:latin typeface="Arial Unicode MS" charset="0"/>
                <a:ea typeface="Arial Unicode MS" charset="0"/>
                <a:cs typeface="Arial Unicode MS" charset="0"/>
              </a:rPr>
              <a:t>Email: erik.vollebekk@cic.gc.ca</a:t>
            </a:r>
            <a:endParaRPr lang="en-US" altLang="en-US" sz="1800" b="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304800" y="533400"/>
            <a:ext cx="8661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b="1" dirty="0" err="1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eServices</a:t>
            </a:r>
            <a:r>
              <a:rPr lang="en-US" altLang="en-US" sz="2200" b="1" dirty="0" smtClean="0">
                <a:solidFill>
                  <a:srgbClr val="811A92"/>
                </a:solidFill>
                <a:latin typeface="Arial" charset="0"/>
                <a:ea typeface="Arial" charset="0"/>
                <a:cs typeface="Arial" charset="0"/>
              </a:rPr>
              <a:t> CI / CD Process</a:t>
            </a:r>
            <a:endParaRPr lang="en-US" altLang="en-US" sz="2200" dirty="0">
              <a:solidFill>
                <a:srgbClr val="811A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430362" y="6174557"/>
            <a:ext cx="377088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8F6655-5903-4C3A-8EFE-F074B50C6DD1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4259144"/>
              </p:ext>
            </p:extLst>
          </p:nvPr>
        </p:nvGraphicFramePr>
        <p:xfrm>
          <a:off x="553651" y="736177"/>
          <a:ext cx="8163697" cy="477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430362" y="6174557"/>
            <a:ext cx="377088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8F6655-5903-4C3A-8EFE-F074B50C6DD1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7284384"/>
              </p:ext>
            </p:extLst>
          </p:nvPr>
        </p:nvGraphicFramePr>
        <p:xfrm>
          <a:off x="295275" y="-90616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2853281" y="1175777"/>
            <a:ext cx="5981879" cy="5682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latin typeface="Arial" charset="0"/>
                <a:ea typeface="Arial" charset="0"/>
                <a:cs typeface="Arial" charset="0"/>
              </a:rPr>
              <a:t>Microsoft Team Foundation Server (TFS) is </a:t>
            </a:r>
            <a:r>
              <a:rPr lang="en-US" altLang="en-US" sz="2000" b="1" dirty="0">
                <a:latin typeface="Arial" charset="0"/>
                <a:ea typeface="Arial" charset="0"/>
                <a:cs typeface="Arial" charset="0"/>
              </a:rPr>
              <a:t>the application lifecycle management tool used by IRCC</a:t>
            </a:r>
          </a:p>
          <a:p>
            <a:pPr lvl="1"/>
            <a:r>
              <a:rPr lang="en-US" altLang="en-US" sz="1800" b="1" dirty="0" smtClean="0">
                <a:latin typeface="Arial" charset="0"/>
                <a:ea typeface="Arial" charset="0"/>
                <a:cs typeface="Arial" charset="0"/>
              </a:rPr>
              <a:t>Core to all IM/IT system development and support.  Provides </a:t>
            </a:r>
            <a:r>
              <a:rPr lang="en-US" altLang="en-US" sz="1800" b="1" dirty="0">
                <a:latin typeface="Arial" charset="0"/>
                <a:ea typeface="Arial" charset="0"/>
                <a:cs typeface="Arial" charset="0"/>
              </a:rPr>
              <a:t>key functionality such as;</a:t>
            </a:r>
          </a:p>
          <a:p>
            <a:pPr lvl="2"/>
            <a:r>
              <a:rPr lang="en-US" altLang="en-US" sz="1600" b="1" dirty="0">
                <a:latin typeface="Arial" charset="0"/>
                <a:ea typeface="Arial" charset="0"/>
                <a:cs typeface="Arial" charset="0"/>
              </a:rPr>
              <a:t>Workload Management - Intake Process / Release Planning, Reporting</a:t>
            </a:r>
          </a:p>
          <a:p>
            <a:pPr lvl="2"/>
            <a:r>
              <a:rPr lang="en-US" altLang="en-US" sz="1600" b="1" dirty="0">
                <a:latin typeface="Arial" charset="0"/>
                <a:ea typeface="Arial" charset="0"/>
                <a:cs typeface="Arial" charset="0"/>
              </a:rPr>
              <a:t>Creation / Tracking of change requests, tasks, and bugs</a:t>
            </a:r>
          </a:p>
          <a:p>
            <a:pPr lvl="2"/>
            <a:r>
              <a:rPr lang="en-US" altLang="en-US" sz="1600" b="1" dirty="0">
                <a:latin typeface="Arial" charset="0"/>
                <a:ea typeface="Arial" charset="0"/>
                <a:cs typeface="Arial" charset="0"/>
              </a:rPr>
              <a:t>Version control</a:t>
            </a:r>
          </a:p>
          <a:p>
            <a:pPr lvl="2"/>
            <a:r>
              <a:rPr lang="en-US" altLang="en-US" sz="1600" b="1" dirty="0">
                <a:latin typeface="Arial" charset="0"/>
                <a:ea typeface="Arial" charset="0"/>
                <a:cs typeface="Arial" charset="0"/>
              </a:rPr>
              <a:t>Automated build and release tasks</a:t>
            </a:r>
          </a:p>
          <a:p>
            <a:r>
              <a:rPr lang="en-US" altLang="en-US" sz="2000" b="1" dirty="0">
                <a:latin typeface="Arial" charset="0"/>
                <a:ea typeface="Arial" charset="0"/>
                <a:cs typeface="Arial" charset="0"/>
              </a:rPr>
              <a:t>Waterfall model has traditionally been followed</a:t>
            </a:r>
            <a:endParaRPr lang="en-CA" altLang="en-US" sz="2000" b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CA" altLang="en-US" sz="1800" b="1" dirty="0" smtClean="0">
                <a:latin typeface="Arial" charset="0"/>
                <a:ea typeface="Arial" charset="0"/>
                <a:cs typeface="Arial" charset="0"/>
              </a:rPr>
              <a:t>Major production release dates and migrations to non-production environments are pre-established </a:t>
            </a:r>
            <a:r>
              <a:rPr lang="en-CA" altLang="en-US" sz="1800" b="1" dirty="0">
                <a:latin typeface="Arial" charset="0"/>
                <a:ea typeface="Arial" charset="0"/>
                <a:cs typeface="Arial" charset="0"/>
              </a:rPr>
              <a:t>on a </a:t>
            </a:r>
            <a:r>
              <a:rPr lang="en-CA" altLang="en-US" sz="1800" b="1" dirty="0" smtClean="0">
                <a:latin typeface="Arial" charset="0"/>
                <a:ea typeface="Arial" charset="0"/>
                <a:cs typeface="Arial" charset="0"/>
              </a:rPr>
              <a:t>three year plan</a:t>
            </a:r>
          </a:p>
          <a:p>
            <a:r>
              <a:rPr lang="en-US" altLang="en-US" sz="2000" b="1" dirty="0" smtClean="0">
                <a:latin typeface="Arial" charset="0"/>
                <a:ea typeface="Arial" charset="0"/>
                <a:cs typeface="Arial" charset="0"/>
              </a:rPr>
              <a:t>A more agile approach is being taken for new online application</a:t>
            </a:r>
            <a:endParaRPr lang="en-CA" altLang="en-US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3" y="2637487"/>
            <a:ext cx="2987143" cy="19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3833866" y="1877199"/>
            <a:ext cx="5039533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 is version-controlled through TFS managed git repositories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Linkage is created between code changes and assigned TFS work items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Branch policies are used to promote / enforce code review and ensure changes are tracked against a work item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Code review duties can be assigned to specific team members based on path</a:t>
            </a:r>
          </a:p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3884215"/>
              </p:ext>
            </p:extLst>
          </p:nvPr>
        </p:nvGraphicFramePr>
        <p:xfrm>
          <a:off x="313466" y="-76453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309064" y="2047991"/>
            <a:ext cx="4104691" cy="2558006"/>
            <a:chOff x="2609850" y="1674102"/>
            <a:chExt cx="4104691" cy="25580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856" y="2280725"/>
              <a:ext cx="1546685" cy="15466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0" y="1674102"/>
              <a:ext cx="2558006" cy="2558006"/>
            </a:xfrm>
            <a:prstGeom prst="rect">
              <a:avLst/>
            </a:prstGeom>
          </p:spPr>
        </p:pic>
        <p:sp>
          <p:nvSpPr>
            <p:cNvPr id="9" name="Plus 8"/>
            <p:cNvSpPr/>
            <p:nvPr/>
          </p:nvSpPr>
          <p:spPr>
            <a:xfrm>
              <a:off x="4486275" y="2546538"/>
              <a:ext cx="790575" cy="813134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012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3884215"/>
              </p:ext>
            </p:extLst>
          </p:nvPr>
        </p:nvGraphicFramePr>
        <p:xfrm>
          <a:off x="313466" y="-76453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466" y="1262541"/>
            <a:ext cx="4364105" cy="5150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238" y="1262541"/>
            <a:ext cx="4504762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3884215"/>
              </p:ext>
            </p:extLst>
          </p:nvPr>
        </p:nvGraphicFramePr>
        <p:xfrm>
          <a:off x="313466" y="-76453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466" y="1119596"/>
            <a:ext cx="80867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5346506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853281" y="1693135"/>
            <a:ext cx="5981879" cy="3403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Builds are defined using TFS build definitions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Builds can be triggered automatically by a pull request, on a set schedule or manually</a:t>
            </a:r>
            <a:endParaRPr lang="en-US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 unique build id is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generated for </a:t>
            </a:r>
            <a:r>
              <a:rPr lang="en-US" altLang="en-US" sz="2000" b="1" dirty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each build that is </a:t>
            </a:r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executed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NPM is used for dependency management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Artifactory is configured as a NPM remote repository cache  </a:t>
            </a:r>
          </a:p>
          <a:p>
            <a:r>
              <a:rPr lang="en-US" altLang="en-US" sz="2000" b="1" dirty="0" smtClean="0">
                <a:solidFill>
                  <a:srgbClr val="3E3835"/>
                </a:solidFill>
                <a:latin typeface="Arial" charset="0"/>
                <a:ea typeface="Arial" charset="0"/>
                <a:cs typeface="Arial" charset="0"/>
              </a:rPr>
              <a:t>Artifactory manages IRCC created dependencies and artifacts</a:t>
            </a:r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CA" altLang="en-US" sz="2000" b="1" dirty="0">
              <a:solidFill>
                <a:srgbClr val="3E383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74" y="924987"/>
            <a:ext cx="2558006" cy="2558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62387"/>
            <a:ext cx="1886157" cy="737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453"/>
            <a:ext cx="3119163" cy="10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312728" y="6234545"/>
            <a:ext cx="522432" cy="546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2CEE767-016E-4F82-8E72-8B39A92DA5BD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5346506"/>
              </p:ext>
            </p:extLst>
          </p:nvPr>
        </p:nvGraphicFramePr>
        <p:xfrm>
          <a:off x="295275" y="0"/>
          <a:ext cx="8163697" cy="15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Graphic 49">
            <a:extLst>
              <a:ext uri="{FF2B5EF4-FFF2-40B4-BE49-F238E27FC236}">
                <a16:creationId xmlns:a16="http://schemas.microsoft.com/office/drawing/2014/main" xmlns="" id="{43C89C6C-4275-2244-93E6-30D96D2FDE23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589892" y="4146547"/>
            <a:ext cx="2474717" cy="2474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893" y="4454337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&gt;_</a:t>
            </a:r>
            <a:endParaRPr lang="en-CA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289" y="4762127"/>
            <a:ext cx="162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CLI</a:t>
            </a:r>
            <a:endParaRPr lang="en-CA" sz="5400" dirty="0">
              <a:latin typeface="Arial Black" panose="020B0A04020102020204" pitchFamily="34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3361610" y="4869279"/>
            <a:ext cx="1311442" cy="81617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759426" y="4005637"/>
            <a:ext cx="3399101" cy="2775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0" y="1383909"/>
            <a:ext cx="9144000" cy="23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or Gre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7610</TotalTime>
  <Words>787</Words>
  <Application>Microsoft Office PowerPoint</Application>
  <PresentationFormat>On-screen Show (4:3)</PresentationFormat>
  <Paragraphs>215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Unicode MS</vt:lpstr>
      <vt:lpstr>Arial</vt:lpstr>
      <vt:lpstr>Arial Black</vt:lpstr>
      <vt:lpstr>Calibri</vt:lpstr>
      <vt:lpstr>Calibri Light</vt:lpstr>
      <vt:lpstr>Interior Grey Slide</vt:lpstr>
      <vt:lpstr>3_Custom Design</vt:lpstr>
      <vt:lpstr>Titel Page 2</vt:lpstr>
      <vt:lpstr>2_Custom Design</vt:lpstr>
      <vt:lpstr>1_Custom Design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Vollebekk.Erik</cp:lastModifiedBy>
  <cp:revision>197</cp:revision>
  <cp:lastPrinted>2016-11-18T14:26:36Z</cp:lastPrinted>
  <dcterms:created xsi:type="dcterms:W3CDTF">2016-11-16T14:26:13Z</dcterms:created>
  <dcterms:modified xsi:type="dcterms:W3CDTF">2019-06-14T18:53:41Z</dcterms:modified>
</cp:coreProperties>
</file>