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9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64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02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45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1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78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11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33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96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7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15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6358622-6A37-4781-91E6-139B02D22725}" type="datetimeFigureOut">
              <a:rPr lang="en-CA" smtClean="0"/>
              <a:t>2022-01-18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52FF3E8-E5A9-4025-AB46-83A09A9CB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053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static.wixstatic.com/media/8cc30a_990e200a35cc4da695bcfe2e07c73d75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tmodele.urez.us/wp-content/uploads/2017/10/modele-de-cv-gratuit-a-telecharger-open-office-2.jpg?is-pending-load=1" TargetMode="External"/><Relationship Id="rId5" Type="http://schemas.openxmlformats.org/officeDocument/2006/relationships/hyperlink" Target="http://www.modele-curriculum-vitae.com/images/cv-gratuit-jeune_7.jp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mploisfp-psjobs.cfp-psc.gc.ca/psrs-srfp/applicant/page2440?fromMenu=true&amp;toggleLanguage=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900" y="2358969"/>
            <a:ext cx="8144134" cy="1373070"/>
          </a:xfrm>
        </p:spPr>
        <p:txBody>
          <a:bodyPr/>
          <a:lstStyle/>
          <a:p>
            <a:r>
              <a:rPr lang="en-CA" dirty="0" err="1" smtClean="0"/>
              <a:t>Exemples</a:t>
            </a:r>
            <a:r>
              <a:rPr lang="en-CA" dirty="0" smtClean="0"/>
              <a:t> de CV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1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9912">
              <a:schemeClr val="tx1"/>
            </a:gs>
            <a:gs pos="100000">
              <a:schemeClr val="tx1"/>
            </a:gs>
            <a:gs pos="59000">
              <a:schemeClr val="tx1"/>
            </a:gs>
            <a:gs pos="86000">
              <a:schemeClr val="tx1"/>
            </a:gs>
            <a:gs pos="63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6" y="284176"/>
            <a:ext cx="10455153" cy="257000"/>
          </a:xfrm>
        </p:spPr>
        <p:txBody>
          <a:bodyPr>
            <a:noAutofit/>
          </a:bodyPr>
          <a:lstStyle/>
          <a:p>
            <a:r>
              <a:rPr lang="fr-CA" sz="2400" dirty="0" smtClean="0"/>
              <a:t>Exemple de CV (suite…)</a:t>
            </a:r>
            <a:endParaRPr lang="fr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84" y="733717"/>
            <a:ext cx="62579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9912">
              <a:schemeClr val="tx1"/>
            </a:gs>
            <a:gs pos="100000">
              <a:schemeClr val="tx1"/>
            </a:gs>
            <a:gs pos="59000">
              <a:schemeClr val="tx1"/>
            </a:gs>
            <a:gs pos="86000">
              <a:schemeClr val="tx1"/>
            </a:gs>
            <a:gs pos="63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6" y="284176"/>
            <a:ext cx="10455153" cy="257000"/>
          </a:xfrm>
        </p:spPr>
        <p:txBody>
          <a:bodyPr>
            <a:noAutofit/>
          </a:bodyPr>
          <a:lstStyle/>
          <a:p>
            <a:r>
              <a:rPr lang="fr-CA" sz="2400" dirty="0" smtClean="0"/>
              <a:t>Exemple de CV (suite…)</a:t>
            </a:r>
            <a:endParaRPr lang="fr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4" y="1112472"/>
            <a:ext cx="3575353" cy="5036401"/>
          </a:xfrm>
          <a:prstGeom prst="rect">
            <a:avLst/>
          </a:prstGeom>
          <a:ln w="57150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42" y="800488"/>
            <a:ext cx="3886341" cy="5488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346" y="800488"/>
            <a:ext cx="3919853" cy="554238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15619"/>
              </p:ext>
            </p:extLst>
          </p:nvPr>
        </p:nvGraphicFramePr>
        <p:xfrm>
          <a:off x="4329403" y="6342872"/>
          <a:ext cx="3642580" cy="44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580">
                  <a:extLst>
                    <a:ext uri="{9D8B030D-6E8A-4147-A177-3AD203B41FA5}">
                      <a16:colId xmlns:a16="http://schemas.microsoft.com/office/drawing/2014/main" val="2228135046"/>
                    </a:ext>
                  </a:extLst>
                </a:gridCol>
              </a:tblGrid>
              <a:tr h="440483">
                <a:tc>
                  <a:txBody>
                    <a:bodyPr/>
                    <a:lstStyle/>
                    <a:p>
                      <a:r>
                        <a:rPr lang="fr-CA" sz="800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</a:rPr>
                        <a:t> : 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  <a:hlinkClick r:id="rId5"/>
                        </a:rPr>
                        <a:t>http://www.modele-curriculum-vitae.com/images/cv-gratuit-jeune_7.jpg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CA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16615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28187"/>
              </p:ext>
            </p:extLst>
          </p:nvPr>
        </p:nvGraphicFramePr>
        <p:xfrm>
          <a:off x="8386619" y="6314880"/>
          <a:ext cx="3642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580">
                  <a:extLst>
                    <a:ext uri="{9D8B030D-6E8A-4147-A177-3AD203B41FA5}">
                      <a16:colId xmlns:a16="http://schemas.microsoft.com/office/drawing/2014/main" val="2228135046"/>
                    </a:ext>
                  </a:extLst>
                </a:gridCol>
              </a:tblGrid>
              <a:tr h="440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800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</a:rPr>
                        <a:t> : 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  <a:hlinkClick r:id="rId6"/>
                        </a:rPr>
                        <a:t>https://ltmodele.urez.us/wp-content/uploads/2017/10/modele-de-cv-gratuit-a-telecharger-open-office-2.jpg?is-pending-load=1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CA" sz="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CA" sz="8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16615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52371"/>
              </p:ext>
            </p:extLst>
          </p:nvPr>
        </p:nvGraphicFramePr>
        <p:xfrm>
          <a:off x="272187" y="6207577"/>
          <a:ext cx="3642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580">
                  <a:extLst>
                    <a:ext uri="{9D8B030D-6E8A-4147-A177-3AD203B41FA5}">
                      <a16:colId xmlns:a16="http://schemas.microsoft.com/office/drawing/2014/main" val="2228135046"/>
                    </a:ext>
                  </a:extLst>
                </a:gridCol>
              </a:tblGrid>
              <a:tr h="440483">
                <a:tc>
                  <a:txBody>
                    <a:bodyPr/>
                    <a:lstStyle/>
                    <a:p>
                      <a:r>
                        <a:rPr lang="fr-CA" sz="800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</a:rPr>
                        <a:t> : 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  <a:hlinkClick r:id="rId7"/>
                        </a:rPr>
                        <a:t>https://static.wixstatic.com/media/8cc30a_990e200a35cc4da695bcfe2e07c73d75.jpg</a:t>
                      </a:r>
                      <a:r>
                        <a:rPr lang="fr-CA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16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7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815" y="4173415"/>
            <a:ext cx="1109785" cy="320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CV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6" y="1884784"/>
            <a:ext cx="11178072" cy="48892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u="sng" dirty="0" smtClean="0"/>
              <a:t>Autre type de CV (et plateformes d’échanges): </a:t>
            </a:r>
          </a:p>
          <a:p>
            <a:pPr marL="0" indent="0">
              <a:buNone/>
            </a:pPr>
            <a:endParaRPr lang="fr-CA" sz="1100" u="sn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LinkedIn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Facebook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err="1" smtClean="0"/>
              <a:t>GCconnex</a:t>
            </a:r>
            <a:r>
              <a:rPr lang="fr-CA" dirty="0" smtClean="0"/>
              <a:t>/</a:t>
            </a:r>
            <a:r>
              <a:rPr lang="fr-CA" dirty="0" err="1" smtClean="0"/>
              <a:t>GCcollab</a:t>
            </a:r>
            <a:r>
              <a:rPr lang="fr-CA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Twitter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>
                <a:hlinkClick r:id="rId2"/>
              </a:rPr>
              <a:t>Jobs.gc.ca</a:t>
            </a:r>
            <a:r>
              <a:rPr lang="fr-CA" dirty="0" smtClean="0"/>
              <a:t> (affichage formel)</a:t>
            </a:r>
          </a:p>
          <a:p>
            <a:pPr marL="228600" lvl="1" indent="0">
              <a:buNone/>
            </a:pPr>
            <a:endParaRPr lang="fr-CA" dirty="0" smtClean="0"/>
          </a:p>
          <a:p>
            <a:pPr marL="228600" lvl="1" indent="0">
              <a:buNone/>
            </a:pPr>
            <a:r>
              <a:rPr lang="fr-CA" dirty="0" smtClean="0"/>
              <a:t>Il y a fréquemment de nouvelles façons d’appliquer et soumettre son </a:t>
            </a:r>
            <a:r>
              <a:rPr lang="fr-CA" dirty="0" smtClean="0"/>
              <a:t>CV de façon informelle (bouche à oreille), </a:t>
            </a:r>
            <a:r>
              <a:rPr lang="fr-CA" dirty="0" smtClean="0"/>
              <a:t>il faut simplement s’adapter au format et inclure les éléments </a:t>
            </a:r>
            <a:r>
              <a:rPr lang="fr-CA" dirty="0" smtClean="0"/>
              <a:t>clés, comme les atouts, </a:t>
            </a:r>
            <a:r>
              <a:rPr lang="fr-CA" dirty="0" smtClean="0"/>
              <a:t>pour attraper l’attention du gestionnaire qui recrute !  </a:t>
            </a:r>
            <a:endParaRPr lang="en-CA" dirty="0" smtClean="0"/>
          </a:p>
          <a:p>
            <a:pPr>
              <a:buFontTx/>
              <a:buChar char="-"/>
            </a:pPr>
            <a:endParaRPr lang="fr-CA" dirty="0" smtClean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57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Exemples</a:t>
            </a:r>
            <a:r>
              <a:rPr lang="en-CA" dirty="0" smtClean="0"/>
              <a:t> de CV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6" y="1884784"/>
            <a:ext cx="11178072" cy="4889240"/>
          </a:xfrm>
        </p:spPr>
        <p:txBody>
          <a:bodyPr/>
          <a:lstStyle/>
          <a:p>
            <a:r>
              <a:rPr lang="fr-CA" dirty="0" smtClean="0"/>
              <a:t> </a:t>
            </a:r>
            <a:r>
              <a:rPr lang="fr-CA" sz="2800" u="sng" dirty="0" smtClean="0"/>
              <a:t>Objectif  de cette présentation: </a:t>
            </a:r>
          </a:p>
          <a:p>
            <a:pPr marL="0" indent="0">
              <a:buNone/>
            </a:pPr>
            <a:r>
              <a:rPr lang="fr-CA" dirty="0" smtClean="0"/>
              <a:t>	Donner des outils supplémentaires pour optimiser votre CV avec </a:t>
            </a:r>
            <a:r>
              <a:rPr lang="fr-CA" dirty="0" smtClean="0"/>
              <a:t>des exemples </a:t>
            </a:r>
            <a:r>
              <a:rPr lang="fr-CA" dirty="0" smtClean="0"/>
              <a:t>en 	support. </a:t>
            </a:r>
          </a:p>
          <a:p>
            <a:pPr marL="0" indent="0">
              <a:buNone/>
            </a:pPr>
            <a:endParaRPr lang="fr-CA" sz="1050" dirty="0" smtClean="0"/>
          </a:p>
          <a:p>
            <a:r>
              <a:rPr lang="fr-CA" sz="2400" u="sng" dirty="0" smtClean="0"/>
              <a:t>Important :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- Cette présentation  ne peut pas garantir à 100% l’obtention d’un emploi mais nous 		   </a:t>
            </a:r>
            <a:r>
              <a:rPr lang="fr-CA" dirty="0" smtClean="0"/>
              <a:t>l’espérons, </a:t>
            </a:r>
            <a:r>
              <a:rPr lang="fr-CA" dirty="0" smtClean="0"/>
              <a:t>augmenteront vos chances !</a:t>
            </a:r>
          </a:p>
          <a:p>
            <a:pPr marL="0" indent="0">
              <a:buNone/>
            </a:pPr>
            <a:r>
              <a:rPr lang="fr-CA" dirty="0" smtClean="0"/>
              <a:t>	- Les commentaires du présentateur sont basés sur ses expériences 		   		   personnelles de travail et  ne représentent pas l’opinion de tous les gestionnaires du 		   gouvernement du Canada. </a:t>
            </a:r>
          </a:p>
          <a:p>
            <a:pPr marL="0" indent="0">
              <a:buNone/>
            </a:pPr>
            <a:r>
              <a:rPr lang="fr-CA" dirty="0" smtClean="0"/>
              <a:t>	- Les exemples et commentaires ne sont que des recommandations, vous demeurez en 	  	   charge de ce que vous désirez inclure ou ne pas inclure dans votre CV !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CV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6" y="1884784"/>
            <a:ext cx="11178072" cy="4889240"/>
          </a:xfrm>
        </p:spPr>
        <p:txBody>
          <a:bodyPr/>
          <a:lstStyle/>
          <a:p>
            <a:pPr marL="0" indent="0">
              <a:buNone/>
            </a:pPr>
            <a:r>
              <a:rPr lang="fr-CA" sz="2800" u="sng" dirty="0" smtClean="0"/>
              <a:t>Éléments à considérer quand vous faites votre CV: </a:t>
            </a:r>
          </a:p>
          <a:p>
            <a:pPr>
              <a:buFontTx/>
              <a:buChar char="-"/>
            </a:pPr>
            <a:r>
              <a:rPr lang="fr-CA" dirty="0" smtClean="0"/>
              <a:t>QUI recevra le CV ?</a:t>
            </a:r>
          </a:p>
          <a:p>
            <a:pPr>
              <a:buFontTx/>
              <a:buChar char="-"/>
            </a:pPr>
            <a:r>
              <a:rPr lang="fr-CA" dirty="0" smtClean="0"/>
              <a:t>QUAND ont eu lieu mes expériences de travail ? </a:t>
            </a:r>
          </a:p>
          <a:p>
            <a:pPr>
              <a:buFontTx/>
              <a:buChar char="-"/>
            </a:pPr>
            <a:r>
              <a:rPr lang="fr-CA" dirty="0" smtClean="0"/>
              <a:t>OÙ ont eu lieu mes expériences de travail ? </a:t>
            </a:r>
          </a:p>
          <a:p>
            <a:pPr>
              <a:buFontTx/>
              <a:buChar char="-"/>
            </a:pPr>
            <a:r>
              <a:rPr lang="fr-CA" dirty="0" smtClean="0"/>
              <a:t>POURQUOI est-ce que je fais mon CV ? </a:t>
            </a:r>
          </a:p>
          <a:p>
            <a:pPr>
              <a:buFontTx/>
              <a:buChar char="-"/>
            </a:pPr>
            <a:r>
              <a:rPr lang="fr-CA" dirty="0" smtClean="0"/>
              <a:t>COMMENT est-ce que je transmets mon CV ?  </a:t>
            </a:r>
          </a:p>
          <a:p>
            <a:pPr>
              <a:buFontTx/>
              <a:buChar char="-"/>
            </a:pPr>
            <a:r>
              <a:rPr lang="fr-CA" dirty="0" smtClean="0"/>
              <a:t>QUOI 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 smtClean="0"/>
              <a:t>À QUOI est-ce que j’applique 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 smtClean="0"/>
              <a:t>QUELS sont mes expériences 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 smtClean="0"/>
              <a:t>QUELS sont mes atouts ? (Incluant mes atouts associés au gouvernement fédéral)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 smtClean="0"/>
              <a:t>QU’EST-CE qui comprend mon application ?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87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CV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6" y="1884784"/>
            <a:ext cx="11178072" cy="48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QUOI ? (suite..)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Coordonnées complètes : Nom complet, adresse complète à domicile, numéro de téléphone, adresse courriel principale. 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Profile linguistique et profile de sécurité 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Expériences de travail: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dirty="0" smtClean="0"/>
              <a:t>Titre du poste, date: de mois/année à mois/année et classification, tâches concrètes (4-5 tâches principales) et périodes d’intérimaire. 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Atouts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dirty="0" smtClean="0"/>
              <a:t>Tout ce qui a un lien à l’emploi que vous appliquez. Si c’est un affichage du gouvernement, voir la section “pourraient être nécessaires à l’emploi”. </a:t>
            </a:r>
          </a:p>
          <a:p>
            <a:pPr marL="457200" lvl="2" indent="0">
              <a:buNone/>
            </a:pPr>
            <a:endParaRPr lang="fr-CA" sz="2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CA" dirty="0" smtClean="0"/>
              <a:t> Liste de bassins dans lequel vous êtes qualifies/partiellement qualifiés dans le gouvernement  (une preuve sera demandée ultérieurement).</a:t>
            </a:r>
          </a:p>
          <a:p>
            <a:pPr marL="457200" lvl="2" indent="0">
              <a:buNone/>
            </a:pPr>
            <a:endParaRPr lang="fr-CA" sz="1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CA" dirty="0" smtClean="0"/>
              <a:t>Indiquer CLAIREMENT dans vos expériences de travail si vous avez été un étudiant PFÉTE, stagiaire ou étudiant d’un programme d’enseignement coopératif (votre lettre d’offre comme preuve  pourrait être demandée ultérieurement).</a:t>
            </a:r>
          </a:p>
          <a:p>
            <a:pPr marL="457200" lvl="2" indent="0">
              <a:buNone/>
            </a:pPr>
            <a:endParaRPr lang="fr-CA" sz="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CA" dirty="0" smtClean="0"/>
              <a:t>Indiquer CLAIREMENT* si vous vous identifier comme une personne provenant des groupes d’équité en emploi (</a:t>
            </a:r>
            <a:r>
              <a:rPr lang="fr-CA" dirty="0"/>
              <a:t>f</a:t>
            </a:r>
            <a:r>
              <a:rPr lang="fr-CA" dirty="0" smtClean="0"/>
              <a:t>emmes, peuples autochtones, personnes handicapées et personnes issues minorités visibles). 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92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CV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6" y="1884784"/>
            <a:ext cx="11178072" cy="48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/>
              <a:t>Éléments à ajouter selon la situation (peut-être) : </a:t>
            </a:r>
          </a:p>
          <a:p>
            <a:pPr>
              <a:buFontTx/>
              <a:buChar char="-"/>
            </a:pPr>
            <a:r>
              <a:rPr lang="fr-CA" dirty="0" smtClean="0"/>
              <a:t>Photo </a:t>
            </a:r>
          </a:p>
          <a:p>
            <a:pPr>
              <a:buFontTx/>
              <a:buChar char="-"/>
            </a:pPr>
            <a:r>
              <a:rPr lang="fr-CA" dirty="0" smtClean="0"/>
              <a:t>Couleur, «designs», image, etc. </a:t>
            </a:r>
          </a:p>
          <a:p>
            <a:pPr>
              <a:buFontTx/>
              <a:buChar char="-"/>
            </a:pPr>
            <a:r>
              <a:rPr lang="fr-CA" dirty="0" smtClean="0"/>
              <a:t>Lien à un portfolio, site internet personnel, page LinkedIn, page Facebook, autres m</a:t>
            </a:r>
            <a:r>
              <a:rPr lang="en-CA" dirty="0" smtClean="0"/>
              <a:t>é</a:t>
            </a:r>
            <a:r>
              <a:rPr lang="fr-CA" dirty="0" err="1" smtClean="0"/>
              <a:t>dias</a:t>
            </a:r>
            <a:r>
              <a:rPr lang="fr-CA" dirty="0" smtClean="0"/>
              <a:t> sociaux, etc. </a:t>
            </a:r>
          </a:p>
          <a:p>
            <a:pPr>
              <a:buFontTx/>
              <a:buChar char="-"/>
            </a:pPr>
            <a:r>
              <a:rPr lang="fr-CA" dirty="0" smtClean="0"/>
              <a:t>Expériences bénévoles, prix d’excellence, etc. </a:t>
            </a:r>
          </a:p>
          <a:p>
            <a:pPr>
              <a:buFontTx/>
              <a:buChar char="-"/>
            </a:pPr>
            <a:r>
              <a:rPr lang="fr-CA" dirty="0" smtClean="0"/>
              <a:t>Références (informations complètes) </a:t>
            </a:r>
          </a:p>
          <a:p>
            <a:pPr>
              <a:buFontTx/>
              <a:buChar char="-"/>
            </a:pPr>
            <a:r>
              <a:rPr lang="fr-CA" dirty="0" smtClean="0"/>
              <a:t>Une 3e page (nombre recommandé de pages: 1 ou 2</a:t>
            </a:r>
            <a:r>
              <a:rPr lang="en-CA" dirty="0" smtClean="0"/>
              <a:t>)</a:t>
            </a:r>
            <a:endParaRPr lang="en-CA" dirty="0" smtClean="0"/>
          </a:p>
          <a:p>
            <a:pPr marL="0" indent="0">
              <a:buNone/>
            </a:pPr>
            <a:endParaRPr lang="fr-CA" dirty="0" smtClean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9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CV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6" y="1884784"/>
            <a:ext cx="11178072" cy="48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u="sng" dirty="0" smtClean="0"/>
              <a:t>À ne pas faire : </a:t>
            </a:r>
          </a:p>
          <a:p>
            <a:pPr marL="0" indent="0">
              <a:buNone/>
            </a:pPr>
            <a:endParaRPr lang="fr-CA" sz="1100" u="sn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/>
              <a:t>Ne pas faire de «formatage» de page/ ne pas équilibrer l’information sur les pages.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/>
              <a:t>Écrire en police minuscule (9 et moins) pour  inclure le plus d’éléments possible</a:t>
            </a:r>
            <a:r>
              <a:rPr lang="fr-CA" sz="2600" dirty="0" smtClean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 smtClean="0"/>
              <a:t>Rendre le document illisible en ajoutant trop d’éléments, de «designs», de photos, etc.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 smtClean="0"/>
              <a:t>Faire des fautes d’orthographe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 smtClean="0"/>
              <a:t>Donner une </a:t>
            </a:r>
            <a:r>
              <a:rPr lang="fr-CA" sz="2600" dirty="0" smtClean="0"/>
              <a:t>version </a:t>
            </a:r>
            <a:r>
              <a:rPr lang="fr-CA" sz="2600" dirty="0" smtClean="0"/>
              <a:t>qui n’est pas à jour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 smtClean="0"/>
              <a:t>Mettre des surnoms/acronymes qui ne sont pas connus de tous sans contexte.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 smtClean="0"/>
              <a:t>Être répétitif en décrivant les tâches d’un même poste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 smtClean="0"/>
          </a:p>
          <a:p>
            <a:pPr>
              <a:buFontTx/>
              <a:buChar char="-"/>
            </a:pPr>
            <a:endParaRPr lang="fr-CA" dirty="0" smtClean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52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9912">
              <a:schemeClr val="tx1"/>
            </a:gs>
            <a:gs pos="100000">
              <a:schemeClr val="tx1"/>
            </a:gs>
            <a:gs pos="59000">
              <a:schemeClr val="tx1"/>
            </a:gs>
            <a:gs pos="86000">
              <a:schemeClr val="tx1"/>
            </a:gs>
            <a:gs pos="63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6" y="284176"/>
            <a:ext cx="10455153" cy="257000"/>
          </a:xfrm>
        </p:spPr>
        <p:txBody>
          <a:bodyPr>
            <a:noAutofit/>
          </a:bodyPr>
          <a:lstStyle/>
          <a:p>
            <a:r>
              <a:rPr lang="fr-CA" sz="2400" dirty="0" smtClean="0"/>
              <a:t>Exemple de CV – À Ne pas faire </a:t>
            </a:r>
            <a:endParaRPr lang="fr-CA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4" y="1107821"/>
            <a:ext cx="4438182" cy="5227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48" y="673934"/>
            <a:ext cx="7496417" cy="55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9912">
              <a:schemeClr val="tx1"/>
            </a:gs>
            <a:gs pos="100000">
              <a:schemeClr val="tx1"/>
            </a:gs>
            <a:gs pos="59000">
              <a:schemeClr val="tx1"/>
            </a:gs>
            <a:gs pos="86000">
              <a:schemeClr val="tx1"/>
            </a:gs>
            <a:gs pos="63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6" y="284176"/>
            <a:ext cx="10455153" cy="257000"/>
          </a:xfrm>
        </p:spPr>
        <p:txBody>
          <a:bodyPr>
            <a:noAutofit/>
          </a:bodyPr>
          <a:lstStyle/>
          <a:p>
            <a:r>
              <a:rPr lang="fr-CA" sz="2400" dirty="0" smtClean="0"/>
              <a:t>Exemple de CV – À Ne pas faire </a:t>
            </a:r>
            <a:endParaRPr lang="fr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9" y="844124"/>
            <a:ext cx="4381500" cy="516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55" y="844124"/>
            <a:ext cx="7366365" cy="5360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873" t="24036" r="-2" b="-1"/>
          <a:stretch/>
        </p:blipFill>
        <p:spPr>
          <a:xfrm>
            <a:off x="10012218" y="5036898"/>
            <a:ext cx="61744" cy="1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9912">
              <a:schemeClr val="tx1"/>
            </a:gs>
            <a:gs pos="100000">
              <a:schemeClr val="tx1"/>
            </a:gs>
            <a:gs pos="59000">
              <a:schemeClr val="tx1"/>
            </a:gs>
            <a:gs pos="86000">
              <a:schemeClr val="tx1"/>
            </a:gs>
            <a:gs pos="63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6" y="284176"/>
            <a:ext cx="10455153" cy="257000"/>
          </a:xfrm>
        </p:spPr>
        <p:txBody>
          <a:bodyPr>
            <a:noAutofit/>
          </a:bodyPr>
          <a:lstStyle/>
          <a:p>
            <a:r>
              <a:rPr lang="fr-CA" sz="2400" dirty="0" smtClean="0"/>
              <a:t>Exemple de CV </a:t>
            </a:r>
            <a:endParaRPr lang="fr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06" y="662473"/>
            <a:ext cx="4637584" cy="5954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502" y="662473"/>
            <a:ext cx="4618653" cy="59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245</TotalTime>
  <Words>662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Exemples de CV</vt:lpstr>
      <vt:lpstr>Exemples de CV </vt:lpstr>
      <vt:lpstr>Exemples de CV </vt:lpstr>
      <vt:lpstr>Exemples de CV </vt:lpstr>
      <vt:lpstr>Exemples de CV </vt:lpstr>
      <vt:lpstr>Exemples de CV </vt:lpstr>
      <vt:lpstr>Exemple de CV – À Ne pas faire </vt:lpstr>
      <vt:lpstr>Exemple de CV – À Ne pas faire </vt:lpstr>
      <vt:lpstr>Exemple de CV </vt:lpstr>
      <vt:lpstr>Exemple de CV (suite…)</vt:lpstr>
      <vt:lpstr>Exemple de CV (suite…)</vt:lpstr>
      <vt:lpstr>Exemples de CV 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Exemples de CV</dc:title>
  <dc:creator>Brazeau, Roxanne R [NC]</dc:creator>
  <cp:lastModifiedBy>Brazeau, Roxanne R [NC]</cp:lastModifiedBy>
  <cp:revision>21</cp:revision>
  <dcterms:created xsi:type="dcterms:W3CDTF">2022-01-17T03:31:19Z</dcterms:created>
  <dcterms:modified xsi:type="dcterms:W3CDTF">2022-01-18T19:13:10Z</dcterms:modified>
</cp:coreProperties>
</file>