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38B3C-CC33-4C30-A4F2-38D21DAF5826}" type="datetimeFigureOut">
              <a:rPr lang="en-CA" smtClean="0"/>
              <a:t>2020/06/17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8BBAE-C137-4C33-BED4-1FF734A0CB4C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34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b="1" smtClean="0"/>
              <a:t>Employment Opportunity for Students with Disabilities (EOSD) 2020</a:t>
            </a:r>
          </a:p>
          <a:p>
            <a:r>
              <a:rPr lang="en-CA" altLang="en-US" smtClean="0"/>
              <a:t>Updated tools available on our Gcpedia page</a:t>
            </a:r>
          </a:p>
          <a:p>
            <a:r>
              <a:rPr lang="en-CA" altLang="en-US" smtClean="0"/>
              <a:t>Provide a calendar of upcoming student activities</a:t>
            </a:r>
          </a:p>
          <a:p>
            <a:r>
              <a:rPr lang="en-CA" altLang="en-US" smtClean="0"/>
              <a:t>Promote the hosting activity to students and managers to increase enrolment</a:t>
            </a:r>
          </a:p>
          <a:p>
            <a:endParaRPr lang="en-CA" altLang="en-US" smtClean="0"/>
          </a:p>
          <a:p>
            <a:r>
              <a:rPr lang="en-CA" altLang="en-US" smtClean="0"/>
              <a:t>Develop a mentoring program</a:t>
            </a:r>
          </a:p>
          <a:p>
            <a:r>
              <a:rPr lang="en-CA" altLang="en-US" smtClean="0"/>
              <a:t>Lunch and Learn sessions with special guests</a:t>
            </a:r>
          </a:p>
          <a:p>
            <a:r>
              <a:rPr lang="en-CA" altLang="en-US" smtClean="0"/>
              <a:t>Training plan dedicated to the professional development of students.</a:t>
            </a:r>
          </a:p>
          <a:p>
            <a:r>
              <a:rPr lang="en-CA" altLang="en-US" smtClean="0"/>
              <a:t>Offer an information session to students on how GC tools work.</a:t>
            </a:r>
          </a:p>
          <a:p>
            <a:r>
              <a:rPr lang="en-CA" altLang="en-US" smtClean="0"/>
              <a:t>Consult with CSPS and young public servant networks to identify and ensure student participation in development activities</a:t>
            </a:r>
          </a:p>
          <a:p>
            <a:r>
              <a:rPr lang="en-CA" altLang="en-US" smtClean="0"/>
              <a:t>Conduct a participant survey to improve the initiative</a:t>
            </a:r>
          </a:p>
          <a:p>
            <a:r>
              <a:rPr lang="en-CA" altLang="en-US" smtClean="0"/>
              <a:t>onboarding activites will include: </a:t>
            </a:r>
          </a:p>
          <a:p>
            <a:r>
              <a:rPr lang="en-CA" altLang="en-US" smtClean="0"/>
              <a:t>Info Sessions for hiring managers</a:t>
            </a:r>
          </a:p>
          <a:p>
            <a:r>
              <a:rPr lang="en-CA" altLang="en-US" smtClean="0"/>
              <a:t>National Welcoming Event for students</a:t>
            </a:r>
          </a:p>
          <a:p>
            <a:r>
              <a:rPr lang="en-CA" altLang="en-US" smtClean="0"/>
              <a:t>Providing Onboarding Guide for managers</a:t>
            </a:r>
          </a:p>
          <a:p>
            <a:r>
              <a:rPr lang="en-CA" altLang="en-US" smtClean="0"/>
              <a:t>Providing information on ISEO supports and resources to students</a:t>
            </a:r>
          </a:p>
          <a:p>
            <a:r>
              <a:rPr lang="en-CA" altLang="en-US" b="1" smtClean="0"/>
              <a:t>Indigenous Student Employment Opportunity (ISEO)</a:t>
            </a:r>
          </a:p>
          <a:p>
            <a:r>
              <a:rPr lang="en-CA" altLang="en-US" smtClean="0"/>
              <a:t>Creation of a student lead network for the Ontario region and Eastern Canada that models WISEN will create student support and networking opportunities. A lot of effort is being put in by WISEN for the west. It is important that supports are provided across Canada so all students have access to it. </a:t>
            </a:r>
          </a:p>
          <a:p>
            <a:r>
              <a:rPr lang="en-CA" altLang="en-US" smtClean="0"/>
              <a:t>Mentorship sessions: continue the collaboration with the Indigenous EX Network</a:t>
            </a:r>
          </a:p>
          <a:p>
            <a:r>
              <a:rPr lang="en-CA" altLang="en-US" smtClean="0"/>
              <a:t>Pilot of Speed-Mentoring Event</a:t>
            </a:r>
          </a:p>
          <a:p>
            <a:r>
              <a:rPr lang="en-CA" altLang="en-US" smtClean="0"/>
              <a:t>Continue supporting the Indigenous student networks in BC and the NCR and support the creation of networks in Ontario and the Atlantic region</a:t>
            </a:r>
          </a:p>
          <a:p>
            <a:r>
              <a:rPr lang="en-CA" altLang="en-US" smtClean="0"/>
              <a:t>Launch the Indigenous Career Pathways for re-hiring of ISEO students and hiring graduates</a:t>
            </a:r>
          </a:p>
          <a:p>
            <a:endParaRPr lang="en-CA" altLang="en-US" smtClean="0"/>
          </a:p>
          <a:p>
            <a:r>
              <a:rPr lang="en-CA" altLang="en-US" smtClean="0"/>
              <a:t>Other onboarding activites will include: </a:t>
            </a:r>
          </a:p>
          <a:p>
            <a:r>
              <a:rPr lang="en-CA" altLang="en-US" smtClean="0"/>
              <a:t>Info Sessions for hiring managers</a:t>
            </a:r>
          </a:p>
          <a:p>
            <a:r>
              <a:rPr lang="en-CA" altLang="en-US" smtClean="0"/>
              <a:t>National Welcoming Event for students</a:t>
            </a:r>
          </a:p>
          <a:p>
            <a:r>
              <a:rPr lang="en-CA" altLang="en-US" smtClean="0"/>
              <a:t>Providing Onboarding Guide for managers</a:t>
            </a:r>
          </a:p>
          <a:p>
            <a:r>
              <a:rPr lang="en-CA" altLang="en-US" smtClean="0"/>
              <a:t>Providing information on ISEO supports and resources to students</a:t>
            </a:r>
          </a:p>
          <a:p>
            <a:endParaRPr lang="fr-CA" altLang="en-US" smtClean="0"/>
          </a:p>
          <a:p>
            <a:r>
              <a:rPr lang="fr-CA" altLang="en-US" smtClean="0"/>
              <a:t>What managers are saying</a:t>
            </a:r>
            <a:endParaRPr lang="en-CA" altLang="en-US" smtClean="0"/>
          </a:p>
          <a:p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My experience with Employment Opportunity for Students with Disabilities has been great!</a:t>
            </a:r>
          </a:p>
          <a:p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 At first, I was only looking to place one student and asked for a list of 10 candidates to be interviewed. The candidates were so impressive that I shared their resumes with other managers and we were able to send a total of 4 letters of offer. We look forward to the summer of 2019, students will work on a range of complex IT projects, including programming, testing and business analysis.  </a:t>
            </a:r>
          </a:p>
          <a:p>
            <a:pPr algn="r"/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Benedict Lee-Ying </a:t>
            </a:r>
          </a:p>
          <a:p>
            <a:endParaRPr lang="en-CA" altLang="en-US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39D91-ADF7-495A-831C-F361F2A0E20B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5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711296"/>
            <a:ext cx="10515600" cy="1898701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62506"/>
            <a:ext cx="10515600" cy="1091674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B7B7-A76F-4A8C-89D6-DE3F8DD4391E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54436" cy="317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19" y="382857"/>
            <a:ext cx="1146181" cy="273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20" y="1137947"/>
            <a:ext cx="1041656" cy="12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9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1BD8-2DF1-4018-BA2C-BD6C9DBD1D06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51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44756" y="80387"/>
            <a:ext cx="1758462" cy="683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70571"/>
            <a:ext cx="2628900" cy="5806392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70571"/>
            <a:ext cx="7734300" cy="58063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A6D-CD10-4B95-9310-64BFEB9CB44E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14484" y="3104631"/>
            <a:ext cx="1238249" cy="3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6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2654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88" y="254000"/>
            <a:ext cx="16875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925" y="4457700"/>
            <a:ext cx="11588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76C6-7C6E-42F1-8FD0-8338AF04E8C8}" type="datetime1">
              <a:rPr lang="en-CA">
                <a:solidFill>
                  <a:prstClr val="white"/>
                </a:solidFill>
              </a:rPr>
              <a:pPr>
                <a:defRPr/>
              </a:pPr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B587-9113-4071-B970-9D81578440D2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1441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C"/>
                </a:solidFill>
              </a:defRPr>
            </a:lvl1pPr>
            <a:lvl2pPr>
              <a:defRPr>
                <a:solidFill>
                  <a:srgbClr val="53565C"/>
                </a:solidFill>
              </a:defRPr>
            </a:lvl2pPr>
            <a:lvl3pPr>
              <a:defRPr>
                <a:solidFill>
                  <a:srgbClr val="53565C"/>
                </a:solidFill>
              </a:defRPr>
            </a:lvl3pPr>
            <a:lvl4pPr>
              <a:defRPr>
                <a:solidFill>
                  <a:srgbClr val="53565C"/>
                </a:solidFill>
              </a:defRPr>
            </a:lvl4pPr>
            <a:lvl5pPr>
              <a:defRPr>
                <a:solidFill>
                  <a:srgbClr val="53565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AC9BF589-7259-4ECD-8C7C-24BFD515875C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E724904A-A32A-434C-A098-0729EF85A8F5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6806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22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97-EF21-4FBD-BD51-FA2619C99D4F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8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19347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9347"/>
            <a:ext cx="5181600" cy="44913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106F-4813-4913-8964-68A3BB76C509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14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057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4425"/>
            <a:ext cx="5157787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057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4425"/>
            <a:ext cx="5183188" cy="3573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8F-7BAE-40F9-BA7B-E4EEC0F2F8D4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44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2A36-480F-4E74-9984-81C4436BA82A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42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5E5F-341F-41A8-9AA0-71D31B56E1F5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6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80145"/>
            <a:ext cx="6172200" cy="5326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0"/>
            <a:ext cx="4204485" cy="4408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EC6F-82F1-44CE-8A24-0F0B275B808B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0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0145"/>
            <a:ext cx="6172200" cy="508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4204485" cy="41708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ECCC-A7C4-4964-B7FF-8E485AA2C004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938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469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10515599" cy="82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0881"/>
            <a:ext cx="10515600" cy="448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399" y="6492875"/>
            <a:ext cx="2743200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AAF2FBE8-CC8D-4B0F-9CEB-D3268C782FEF}" type="datetime1">
              <a:rPr lang="en-CA" smtClean="0">
                <a:solidFill>
                  <a:prstClr val="white"/>
                </a:solidFill>
              </a:rPr>
              <a:pPr/>
              <a:t>2020/06/17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6806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smtClean="0">
                <a:solidFill>
                  <a:prstClr val="white"/>
                </a:solidFill>
              </a:rPr>
              <a:t>Overview of How to Leverage PSC Recruitment Programs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</a:lstStyle>
          <a:p>
            <a:fld id="{E724904A-A32A-434C-A098-0729EF85A8F5}" type="slidenum">
              <a:rPr lang="en-CA" smtClean="0"/>
              <a:pPr/>
              <a:t>‹N°›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219207"/>
            <a:ext cx="1238249" cy="3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062A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1204" y="1277291"/>
            <a:ext cx="10515600" cy="1898701"/>
          </a:xfrm>
        </p:spPr>
        <p:txBody>
          <a:bodyPr/>
          <a:lstStyle/>
          <a:p>
            <a:pPr algn="ctr"/>
            <a:r>
              <a:rPr lang="fr-CA" dirty="0" err="1"/>
              <a:t>Summer</a:t>
            </a:r>
            <a:r>
              <a:rPr lang="fr-CA" dirty="0"/>
              <a:t> </a:t>
            </a:r>
            <a:r>
              <a:rPr lang="fr-CA" dirty="0" err="1"/>
              <a:t>Mentorship</a:t>
            </a:r>
            <a:r>
              <a:rPr lang="fr-CA" dirty="0"/>
              <a:t> Program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5838" y="3613363"/>
            <a:ext cx="10515600" cy="1091674"/>
          </a:xfrm>
        </p:spPr>
        <p:txBody>
          <a:bodyPr>
            <a:noAutofit/>
          </a:bodyPr>
          <a:lstStyle/>
          <a:p>
            <a:pPr algn="ctr"/>
            <a:r>
              <a:rPr lang="en-CA" sz="4800" i="0" dirty="0"/>
              <a:t>Employment Opportunity </a:t>
            </a:r>
          </a:p>
          <a:p>
            <a:pPr algn="ctr"/>
            <a:r>
              <a:rPr lang="en-CA" sz="4800" i="0" dirty="0"/>
              <a:t>for students with disabilities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FB587-9113-4071-B970-9D81578440D2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3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537233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CA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0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  <a:endParaRPr lang="en-CA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52575" y="1396435"/>
            <a:ext cx="9545626" cy="45243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Mentors will provide their Biography, schedule and picture to the EOSD team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I work in (area) in (department) as a (title)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My languages of communication: (French) (English)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I am offering mentoring to share my knowledge and expertise on :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Area 1:________________________________________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Area 2:________________________________________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Area 3:________________________________________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Schedule your availabilities 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Available to mentor on a __________ basis. (Fill in availability – e.g. weekly, bi-weekly, monthly basis).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Interested Mentees will contact me directly (Insert coordinates)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Mentors and mentees are encouraged to schedule the number of sessions that meet their needs.</a:t>
            </a:r>
            <a:endParaRPr kumimoji="0" lang="en-CA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02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177396" y="14409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for participating in the EOSD Mentorship Program!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85" y="3609580"/>
            <a:ext cx="7608467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904A-A32A-434C-A098-0729EF85A8F5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388853" y="1388442"/>
            <a:ext cx="951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6162AC"/>
              </a:buClr>
            </a:pPr>
            <a:r>
              <a:rPr lang="en-CA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plays an important role in employee engagement and retention, both of which contribute significantly to individual and organizational productivity and make employees feel valued.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27" y="4265226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2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we're going to discuss in this presentation:</a:t>
            </a:r>
          </a:p>
          <a:p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Employment Opportunity for Students with Disabilities </a:t>
            </a:r>
            <a:r>
              <a:rPr lang="en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(EOSD)</a:t>
            </a:r>
            <a:endParaRPr lang="en-CA" alt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Mentorship Program </a:t>
            </a:r>
          </a:p>
          <a:p>
            <a:r>
              <a:rPr lang="en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objectives </a:t>
            </a:r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alt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Mentoring Program</a:t>
            </a:r>
          </a:p>
          <a:p>
            <a:r>
              <a:rPr lang="en-CA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r>
              <a:rPr lang="en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</a:t>
            </a:r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Mentoring Program</a:t>
            </a:r>
          </a:p>
          <a:p>
            <a:r>
              <a:rPr lang="en-CA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desired </a:t>
            </a:r>
            <a:r>
              <a:rPr lang="en-CA" alt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 of the future mentor</a:t>
            </a:r>
          </a:p>
          <a:p>
            <a:endParaRPr lang="fr-CA" alt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alt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alt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3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8613" y="746125"/>
            <a:ext cx="10515600" cy="828675"/>
          </a:xfrm>
        </p:spPr>
        <p:txBody>
          <a:bodyPr/>
          <a:lstStyle/>
          <a:p>
            <a:pPr algn="ctr"/>
            <a:r>
              <a:rPr lang="fr-CA" alt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EOSD</a:t>
            </a:r>
            <a:endParaRPr lang="en-CA" altLang="en-US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743075"/>
            <a:ext cx="6953250" cy="4462463"/>
          </a:xfrm>
        </p:spPr>
        <p:txBody>
          <a:bodyPr>
            <a:normAutofit/>
          </a:bodyPr>
          <a:lstStyle/>
          <a:p>
            <a:pPr marL="0" indent="0">
              <a:buClrTx/>
              <a:buNone/>
              <a:defRPr/>
            </a:pPr>
            <a:r>
              <a:rPr lang="en-CA" sz="2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available to students with disabilities include the following:</a:t>
            </a:r>
          </a:p>
          <a:p>
            <a:pPr>
              <a:buClrTx/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</a:t>
            </a:r>
          </a:p>
          <a:p>
            <a:pPr>
              <a:buClrTx/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 Activities</a:t>
            </a:r>
          </a:p>
          <a:p>
            <a:pPr>
              <a:buClrTx/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Mentorship Program</a:t>
            </a:r>
          </a:p>
          <a:p>
            <a:pPr>
              <a:buClrTx/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Networking </a:t>
            </a:r>
          </a:p>
          <a:p>
            <a:pPr lvl="1">
              <a:buClrTx/>
              <a:defRPr/>
            </a:pPr>
            <a:endParaRPr lang="en-CA" sz="2200" dirty="0">
              <a:solidFill>
                <a:srgbClr val="474A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  <a:defRPr/>
            </a:pP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optimize students' work experience, consult the tools and resources for managers and </a:t>
            </a:r>
            <a:r>
              <a:rPr lang="en-CA" sz="2400" u="sng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with disabilities </a:t>
            </a:r>
            <a:r>
              <a:rPr lang="en-CA" sz="2400" u="sng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(EOSD)</a:t>
            </a:r>
            <a:endParaRPr lang="en-CA" sz="2400" u="sng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1B5222E-5A13-4397-AA9A-A141EAD72118}" type="slidenum">
              <a:rPr lang="en-CA" altLang="en-US" sz="11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n-US" sz="1100" smtClean="0"/>
          </a:p>
        </p:txBody>
      </p:sp>
      <p:sp>
        <p:nvSpPr>
          <p:cNvPr id="5" name="Rectangle 4"/>
          <p:cNvSpPr/>
          <p:nvPr/>
        </p:nvSpPr>
        <p:spPr>
          <a:xfrm>
            <a:off x="8324850" y="4886324"/>
            <a:ext cx="3579813" cy="11271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1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Priority status is given to hiring managers who request accommodation in the workplace under the Accessibility, Accommodation and Adaptive Computer Technology Program.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850" y="2662849"/>
            <a:ext cx="357981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111250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CA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Mentorship</a:t>
            </a:r>
            <a:r>
              <a:rPr lang="fr-C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mentoring program will be self-directed. </a:t>
            </a: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Recipients will have access to a list of mentors on our </a:t>
            </a:r>
            <a:r>
              <a:rPr lang="en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GCpedia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and will make contact to develop a professional relationship with a more experienced employee. </a:t>
            </a: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EOSD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will guide you through the various tools available.</a:t>
            </a:r>
            <a:endParaRPr lang="fr-CA" altLang="fr-F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8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504950"/>
            <a:ext cx="11125200" cy="487680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objectives of the mentoring program for mentees should be as follows:</a:t>
            </a:r>
          </a:p>
          <a:p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career path</a:t>
            </a: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Assisting the mentee to develop cognitive skills</a:t>
            </a:r>
          </a:p>
          <a:p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network</a:t>
            </a: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specific skill that the mentor and mentee agree 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6362" y="4459740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Mentor-Mentee Participation Agreement</a:t>
            </a:r>
          </a:p>
          <a:p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Mentor's Guide</a:t>
            </a:r>
          </a:p>
          <a:p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Mentee's Guide</a:t>
            </a:r>
          </a:p>
          <a:p>
            <a:r>
              <a:rPr lang="en-CA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mentors</a:t>
            </a:r>
            <a:endParaRPr lang="fr-CA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1450" y="3478862"/>
            <a:ext cx="3339965" cy="25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10515599" cy="67771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Stucture</a:t>
            </a:r>
            <a:endParaRPr lang="en-CA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244" y="1397478"/>
            <a:ext cx="10620555" cy="4593747"/>
          </a:xfrm>
        </p:spPr>
        <p:txBody>
          <a:bodyPr/>
          <a:lstStyle/>
          <a:p>
            <a:pPr marL="0" indent="0">
              <a:buNone/>
            </a:pP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of the mentoring program will be accompanied by signed participation contracts. (Contracts are available on our </a:t>
            </a:r>
            <a:r>
              <a:rPr lang="en-C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GCpedia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page). </a:t>
            </a:r>
          </a:p>
          <a:p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rules include: </a:t>
            </a:r>
          </a:p>
          <a:p>
            <a:pPr lvl="1"/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number of mentor-mentee meetings and mentoring activities </a:t>
            </a:r>
          </a:p>
          <a:p>
            <a:pPr lvl="1"/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number of 3 mentees per mentor </a:t>
            </a:r>
          </a:p>
          <a:p>
            <a:pPr lvl="1"/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for Participation (under the Employment Opportunity for Students with Disabilities initiative) </a:t>
            </a:r>
          </a:p>
          <a:p>
            <a:pPr lvl="1"/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of meetings and mentoring activities.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5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412875"/>
            <a:ext cx="11858625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have the following skills:</a:t>
            </a:r>
          </a:p>
          <a:p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the challenges faced by persons with disabilities in a professional setting</a:t>
            </a:r>
          </a:p>
          <a:p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government policies and procedures</a:t>
            </a:r>
          </a:p>
          <a:p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constructive information</a:t>
            </a:r>
          </a:p>
          <a:p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and communication skills</a:t>
            </a:r>
          </a:p>
          <a:p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pedagogical tools</a:t>
            </a:r>
          </a:p>
          <a:p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  <a:r>
              <a:rPr lang="en-C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6852-AB43-4F4A-9411-09EF4BBE2214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516" y="4269767"/>
            <a:ext cx="2865368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62AC"/>
      </a:accent1>
      <a:accent2>
        <a:srgbClr val="454684"/>
      </a:accent2>
      <a:accent3>
        <a:srgbClr val="29B7E1"/>
      </a:accent3>
      <a:accent4>
        <a:srgbClr val="198EB3"/>
      </a:accent4>
      <a:accent5>
        <a:srgbClr val="FDE70A"/>
      </a:accent5>
      <a:accent6>
        <a:srgbClr val="D4C002"/>
      </a:accent6>
      <a:hlink>
        <a:srgbClr val="198EB3"/>
      </a:hlink>
      <a:folHlink>
        <a:srgbClr val="29B7E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ample 1.ppt [Compatibility Mode]" id="{BD411AEE-A9E9-4B7D-B27E-18C8853F4C55}" vid="{D500FF73-ADFF-4E7B-B24C-6951A230D0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749</Words>
  <Application>Microsoft Office PowerPoint</Application>
  <PresentationFormat>Grand écran</PresentationFormat>
  <Paragraphs>120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Office Theme</vt:lpstr>
      <vt:lpstr>Summer Mentorship Program</vt:lpstr>
      <vt:lpstr>Présentation PowerPoint</vt:lpstr>
      <vt:lpstr>Presentation</vt:lpstr>
      <vt:lpstr>EOSD</vt:lpstr>
      <vt:lpstr>The Mentorship Program </vt:lpstr>
      <vt:lpstr>Objectifs</vt:lpstr>
      <vt:lpstr>Tools</vt:lpstr>
      <vt:lpstr>Stucture</vt:lpstr>
      <vt:lpstr>Skills</vt:lpstr>
      <vt:lpstr>Your Biography</vt:lpstr>
      <vt:lpstr>Présentation PowerPoint</vt:lpstr>
    </vt:vector>
  </TitlesOfParts>
  <Company>CFP-PSC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Marie-Jeanne Nahas</dc:creator>
  <cp:lastModifiedBy>Marie-Jeanne Nahas</cp:lastModifiedBy>
  <cp:revision>20</cp:revision>
  <dcterms:created xsi:type="dcterms:W3CDTF">2020-05-05T20:21:54Z</dcterms:created>
  <dcterms:modified xsi:type="dcterms:W3CDTF">2020-06-17T15:43:45Z</dcterms:modified>
</cp:coreProperties>
</file>