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6"/>
  </p:sldMasterIdLst>
  <p:notesMasterIdLst>
    <p:notesMasterId r:id="rId203"/>
  </p:notesMasterIdLst>
  <p:sldIdLst>
    <p:sldId id="453" r:id="rId7"/>
    <p:sldId id="257" r:id="rId8"/>
    <p:sldId id="258" r:id="rId9"/>
    <p:sldId id="259" r:id="rId10"/>
    <p:sldId id="260" r:id="rId11"/>
    <p:sldId id="261" r:id="rId12"/>
    <p:sldId id="456"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444" r:id="rId32"/>
    <p:sldId id="445" r:id="rId33"/>
    <p:sldId id="281" r:id="rId34"/>
    <p:sldId id="282" r:id="rId35"/>
    <p:sldId id="283" r:id="rId36"/>
    <p:sldId id="284" r:id="rId37"/>
    <p:sldId id="285" r:id="rId38"/>
    <p:sldId id="454" r:id="rId39"/>
    <p:sldId id="455" r:id="rId40"/>
    <p:sldId id="458"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446" r:id="rId67"/>
    <p:sldId id="313" r:id="rId68"/>
    <p:sldId id="314" r:id="rId69"/>
    <p:sldId id="447" r:id="rId70"/>
    <p:sldId id="315" r:id="rId71"/>
    <p:sldId id="448" r:id="rId72"/>
    <p:sldId id="316" r:id="rId73"/>
    <p:sldId id="317" r:id="rId74"/>
    <p:sldId id="318" r:id="rId75"/>
    <p:sldId id="319" r:id="rId76"/>
    <p:sldId id="449" r:id="rId77"/>
    <p:sldId id="450" r:id="rId78"/>
    <p:sldId id="451"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459"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452"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398" r:id="rId157"/>
    <p:sldId id="399" r:id="rId158"/>
    <p:sldId id="400" r:id="rId159"/>
    <p:sldId id="401" r:id="rId160"/>
    <p:sldId id="402" r:id="rId161"/>
    <p:sldId id="460" r:id="rId162"/>
    <p:sldId id="404" r:id="rId163"/>
    <p:sldId id="405" r:id="rId164"/>
    <p:sldId id="406" r:id="rId165"/>
    <p:sldId id="407" r:id="rId166"/>
    <p:sldId id="408" r:id="rId167"/>
    <p:sldId id="409" r:id="rId168"/>
    <p:sldId id="410" r:id="rId169"/>
    <p:sldId id="411" r:id="rId170"/>
    <p:sldId id="412" r:id="rId171"/>
    <p:sldId id="413" r:id="rId172"/>
    <p:sldId id="414" r:id="rId173"/>
    <p:sldId id="415" r:id="rId174"/>
    <p:sldId id="416" r:id="rId175"/>
    <p:sldId id="417" r:id="rId176"/>
    <p:sldId id="418" r:id="rId177"/>
    <p:sldId id="419" r:id="rId178"/>
    <p:sldId id="420" r:id="rId179"/>
    <p:sldId id="421" r:id="rId180"/>
    <p:sldId id="422" r:id="rId181"/>
    <p:sldId id="423" r:id="rId182"/>
    <p:sldId id="424" r:id="rId183"/>
    <p:sldId id="425" r:id="rId184"/>
    <p:sldId id="426" r:id="rId185"/>
    <p:sldId id="427" r:id="rId186"/>
    <p:sldId id="461" r:id="rId187"/>
    <p:sldId id="429" r:id="rId188"/>
    <p:sldId id="430" r:id="rId189"/>
    <p:sldId id="431" r:id="rId190"/>
    <p:sldId id="432" r:id="rId191"/>
    <p:sldId id="433" r:id="rId192"/>
    <p:sldId id="434" r:id="rId193"/>
    <p:sldId id="435" r:id="rId194"/>
    <p:sldId id="436" r:id="rId195"/>
    <p:sldId id="437" r:id="rId196"/>
    <p:sldId id="438" r:id="rId197"/>
    <p:sldId id="439" r:id="rId198"/>
    <p:sldId id="440" r:id="rId199"/>
    <p:sldId id="441" r:id="rId200"/>
    <p:sldId id="442" r:id="rId201"/>
    <p:sldId id="443" r:id="rId202"/>
  </p:sldIdLst>
  <p:sldSz cx="12192000" cy="6858000"/>
  <p:notesSz cx="6858000" cy="9144000"/>
  <p:embeddedFontLst>
    <p:embeddedFont>
      <p:font typeface="Calibri" panose="020F0502020204030204" pitchFamily="34" charset="0"/>
      <p:regular r:id="rId204"/>
      <p:bold r:id="rId205"/>
      <p:italic r:id="rId206"/>
      <p:boldItalic r:id="rId207"/>
    </p:embeddedFont>
    <p:embeddedFont>
      <p:font typeface="Book Antiqua" panose="02040602050305030304" pitchFamily="18" charset="0"/>
      <p:regular r:id="rId208"/>
      <p:bold r:id="rId209"/>
      <p:italic r:id="rId210"/>
      <p:boldItalic r:id="rId211"/>
    </p:embeddedFont>
    <p:embeddedFont>
      <p:font typeface="Arimo" panose="020B0604020202020204" charset="0"/>
      <p:regular r:id="rId212"/>
      <p:bold r:id="rId213"/>
    </p:embeddedFont>
    <p:embeddedFont>
      <p:font typeface="Arial Unicode MS" panose="020B0604020202020204" charset="-128"/>
      <p:regular r:id="rId2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rnatiu Izidor" initials="CI" lastIdx="54" clrIdx="0"/>
  <p:cmAuthor id="1" name="Bernard Bérubé" initials="BB" lastIdx="29" clrIdx="1"/>
  <p:cmAuthor id="2" name="Julie Gauthier" initials="JG" lastIdx="13" clrIdx="2"/>
  <p:cmAuthor id="3" name="Daniel Paradis" initials="DP" lastIdx="18" clrIdx="3"/>
  <p:cmAuthor id="4" name="Utilisateur invité" initials="Ui"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8BFA4-8C41-4CE8-BC96-EF1EF6770985}" v="612" dt="2020-05-17T20:33:15.693"/>
  </p1510:revLst>
</p1510:revInfo>
</file>

<file path=ppt/tableStyles.xml><?xml version="1.0" encoding="utf-8"?>
<a:tblStyleLst xmlns:a="http://schemas.openxmlformats.org/drawingml/2006/main" def="{07E400A4-8983-4E13-9D4A-F12AF4D60070}">
  <a:tblStyle styleId="{07E400A4-8983-4E13-9D4A-F12AF4D6007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07" autoAdjust="0"/>
  </p:normalViewPr>
  <p:slideViewPr>
    <p:cSldViewPr snapToGrid="0">
      <p:cViewPr varScale="1">
        <p:scale>
          <a:sx n="32" d="100"/>
          <a:sy n="32" d="100"/>
        </p:scale>
        <p:origin x="1267"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font" Target="fonts/font2.fntdata"/><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slide" Target="slides/slide180.xml"/><Relationship Id="rId216" Type="http://schemas.openxmlformats.org/officeDocument/2006/relationships/presProps" Target="presProps.xml"/><Relationship Id="rId211" Type="http://schemas.openxmlformats.org/officeDocument/2006/relationships/font" Target="fonts/font8.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slide" Target="slides/slide186.xml"/><Relationship Id="rId197" Type="http://schemas.openxmlformats.org/officeDocument/2006/relationships/slide" Target="slides/slide191.xml"/><Relationship Id="rId206" Type="http://schemas.openxmlformats.org/officeDocument/2006/relationships/font" Target="fonts/font3.fntdata"/><Relationship Id="rId201" Type="http://schemas.openxmlformats.org/officeDocument/2006/relationships/slide" Target="slides/slide195.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21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212" Type="http://schemas.openxmlformats.org/officeDocument/2006/relationships/font" Target="fonts/font9.fntdata"/><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slide" Target="slides/slide196.xml"/><Relationship Id="rId207" Type="http://schemas.openxmlformats.org/officeDocument/2006/relationships/font" Target="fonts/font4.fntdata"/><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13" Type="http://schemas.openxmlformats.org/officeDocument/2006/relationships/font" Target="fonts/font10.fntdata"/><Relationship Id="rId218"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slide" Target="slides/slide193.xml"/><Relationship Id="rId203" Type="http://schemas.openxmlformats.org/officeDocument/2006/relationships/notesMaster" Target="notesMasters/notesMaster1.xml"/><Relationship Id="rId208" Type="http://schemas.openxmlformats.org/officeDocument/2006/relationships/font" Target="fonts/font5.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font" Target="fonts/font11.fntdata"/><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font" Target="fonts/font6.fntdata"/><Relationship Id="rId190" Type="http://schemas.openxmlformats.org/officeDocument/2006/relationships/slide" Target="slides/slide184.xml"/><Relationship Id="rId204" Type="http://schemas.openxmlformats.org/officeDocument/2006/relationships/font" Target="fonts/font1.fntdata"/><Relationship Id="rId220" Type="http://schemas.microsoft.com/office/2016/11/relationships/changesInfo" Target="changesInfos/changesInfo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customXml" Target="../customXml/item4.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font" Target="fonts/font7.fntdata"/><Relationship Id="rId215" Type="http://schemas.openxmlformats.org/officeDocument/2006/relationships/commentAuthors" Target="commentAuthors.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microsoft.com/office/2015/10/relationships/revisionInfo" Target="revisionInfo.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562e23f453436962" providerId="Windows Live" clId="Web-{781AEAE9-B4C9-45A6-AAAA-9C2A1142D985}"/>
    <pc:docChg chg="modSld">
      <pc:chgData name="Utilisateur invité" userId="562e23f453436962" providerId="Windows Live" clId="Web-{781AEAE9-B4C9-45A6-AAAA-9C2A1142D985}" dt="2020-04-22T14:55:36.451" v="52" actId="20577"/>
      <pc:docMkLst>
        <pc:docMk/>
      </pc:docMkLst>
      <pc:sldChg chg="delCm">
        <pc:chgData name="Utilisateur invité" userId="562e23f453436962" providerId="Windows Live" clId="Web-{781AEAE9-B4C9-45A6-AAAA-9C2A1142D985}" dt="2020-04-22T14:33:11.945" v="0"/>
        <pc:sldMkLst>
          <pc:docMk/>
          <pc:sldMk cId="0" sldId="332"/>
        </pc:sldMkLst>
      </pc:sldChg>
      <pc:sldChg chg="modSp delCm">
        <pc:chgData name="Utilisateur invité" userId="562e23f453436962" providerId="Windows Live" clId="Web-{781AEAE9-B4C9-45A6-AAAA-9C2A1142D985}" dt="2020-04-22T14:36:35.781" v="7" actId="20577"/>
        <pc:sldMkLst>
          <pc:docMk/>
          <pc:sldMk cId="0" sldId="335"/>
        </pc:sldMkLst>
        <pc:spChg chg="mod">
          <ac:chgData name="Utilisateur invité" userId="562e23f453436962" providerId="Windows Live" clId="Web-{781AEAE9-B4C9-45A6-AAAA-9C2A1142D985}" dt="2020-04-22T14:36:35.781" v="7" actId="20577"/>
          <ac:spMkLst>
            <pc:docMk/>
            <pc:sldMk cId="0" sldId="335"/>
            <ac:spMk id="938" creationId="{00000000-0000-0000-0000-000000000000}"/>
          </ac:spMkLst>
        </pc:spChg>
      </pc:sldChg>
      <pc:sldChg chg="modSp delCm">
        <pc:chgData name="Utilisateur invité" userId="562e23f453436962" providerId="Windows Live" clId="Web-{781AEAE9-B4C9-45A6-AAAA-9C2A1142D985}" dt="2020-04-22T14:38:50.693" v="15" actId="20577"/>
        <pc:sldMkLst>
          <pc:docMk/>
          <pc:sldMk cId="0" sldId="361"/>
        </pc:sldMkLst>
        <pc:spChg chg="mod">
          <ac:chgData name="Utilisateur invité" userId="562e23f453436962" providerId="Windows Live" clId="Web-{781AEAE9-B4C9-45A6-AAAA-9C2A1142D985}" dt="2020-04-22T14:38:50.693" v="15" actId="20577"/>
          <ac:spMkLst>
            <pc:docMk/>
            <pc:sldMk cId="0" sldId="361"/>
            <ac:spMk id="1201" creationId="{00000000-0000-0000-0000-000000000000}"/>
          </ac:spMkLst>
        </pc:spChg>
      </pc:sldChg>
      <pc:sldChg chg="modSp delCm modCm">
        <pc:chgData name="Utilisateur invité" userId="562e23f453436962" providerId="Windows Live" clId="Web-{781AEAE9-B4C9-45A6-AAAA-9C2A1142D985}" dt="2020-04-22T14:54:13.183" v="25"/>
        <pc:sldMkLst>
          <pc:docMk/>
          <pc:sldMk cId="0" sldId="430"/>
        </pc:sldMkLst>
        <pc:spChg chg="mod">
          <ac:chgData name="Utilisateur invité" userId="562e23f453436962" providerId="Windows Live" clId="Web-{781AEAE9-B4C9-45A6-AAAA-9C2A1142D985}" dt="2020-04-22T14:54:04.948" v="24" actId="20577"/>
          <ac:spMkLst>
            <pc:docMk/>
            <pc:sldMk cId="0" sldId="430"/>
            <ac:spMk id="1967" creationId="{00000000-0000-0000-0000-000000000000}"/>
          </ac:spMkLst>
        </pc:spChg>
      </pc:sldChg>
      <pc:sldChg chg="modSp delCm">
        <pc:chgData name="Utilisateur invité" userId="562e23f453436962" providerId="Windows Live" clId="Web-{781AEAE9-B4C9-45A6-AAAA-9C2A1142D985}" dt="2020-04-22T14:54:58.012" v="34" actId="20577"/>
        <pc:sldMkLst>
          <pc:docMk/>
          <pc:sldMk cId="0" sldId="434"/>
        </pc:sldMkLst>
        <pc:spChg chg="mod">
          <ac:chgData name="Utilisateur invité" userId="562e23f453436962" providerId="Windows Live" clId="Web-{781AEAE9-B4C9-45A6-AAAA-9C2A1142D985}" dt="2020-04-22T14:54:58.012" v="34" actId="20577"/>
          <ac:spMkLst>
            <pc:docMk/>
            <pc:sldMk cId="0" sldId="434"/>
            <ac:spMk id="2011" creationId="{00000000-0000-0000-0000-000000000000}"/>
          </ac:spMkLst>
        </pc:spChg>
      </pc:sldChg>
      <pc:sldChg chg="modSp">
        <pc:chgData name="Utilisateur invité" userId="562e23f453436962" providerId="Windows Live" clId="Web-{781AEAE9-B4C9-45A6-AAAA-9C2A1142D985}" dt="2020-04-22T14:55:36.451" v="52" actId="20577"/>
        <pc:sldMkLst>
          <pc:docMk/>
          <pc:sldMk cId="0" sldId="435"/>
        </pc:sldMkLst>
        <pc:spChg chg="mod">
          <ac:chgData name="Utilisateur invité" userId="562e23f453436962" providerId="Windows Live" clId="Web-{781AEAE9-B4C9-45A6-AAAA-9C2A1142D985}" dt="2020-04-22T14:55:36.451" v="52" actId="20577"/>
          <ac:spMkLst>
            <pc:docMk/>
            <pc:sldMk cId="0" sldId="435"/>
            <ac:spMk id="2022" creationId="{00000000-0000-0000-0000-000000000000}"/>
          </ac:spMkLst>
        </pc:spChg>
      </pc:sldChg>
    </pc:docChg>
  </pc:docChgLst>
  <pc:docChgLst>
    <pc:chgData name="Utilisateur invité" userId="562e23f453436962" providerId="Windows Live" clId="Web-{74D85606-6F3C-4525-ABDB-6ECF28DF1046}"/>
    <pc:docChg chg="modSld">
      <pc:chgData name="Utilisateur invité" userId="562e23f453436962" providerId="Windows Live" clId="Web-{74D85606-6F3C-4525-ABDB-6ECF28DF1046}" dt="2020-05-01T13:03:33.518" v="1" actId="20577"/>
      <pc:docMkLst>
        <pc:docMk/>
      </pc:docMkLst>
      <pc:sldChg chg="modSp">
        <pc:chgData name="Utilisateur invité" userId="562e23f453436962" providerId="Windows Live" clId="Web-{74D85606-6F3C-4525-ABDB-6ECF28DF1046}" dt="2020-05-01T13:03:33.518" v="1" actId="20577"/>
        <pc:sldMkLst>
          <pc:docMk/>
          <pc:sldMk cId="0" sldId="357"/>
        </pc:sldMkLst>
        <pc:spChg chg="mod">
          <ac:chgData name="Utilisateur invité" userId="562e23f453436962" providerId="Windows Live" clId="Web-{74D85606-6F3C-4525-ABDB-6ECF28DF1046}" dt="2020-05-01T13:03:33.518" v="1" actId="20577"/>
          <ac:spMkLst>
            <pc:docMk/>
            <pc:sldMk cId="0" sldId="357"/>
            <ac:spMk id="1160" creationId="{00000000-0000-0000-0000-000000000000}"/>
          </ac:spMkLst>
        </pc:spChg>
      </pc:sldChg>
    </pc:docChg>
  </pc:docChgLst>
  <pc:docChgLst>
    <pc:chgData name="Bernard Bérubé" userId="ed5198658931eb7d" providerId="Windows Live" clId="Web-{FDEEDDB8-776A-43C7-872E-FAA3FB9101FA}"/>
    <pc:docChg chg="modSld">
      <pc:chgData name="Bernard Bérubé" userId="ed5198658931eb7d" providerId="Windows Live" clId="Web-{FDEEDDB8-776A-43C7-872E-FAA3FB9101FA}" dt="2020-03-12T14:06:31.841" v="51" actId="20577"/>
      <pc:docMkLst>
        <pc:docMk/>
      </pc:docMkLst>
      <pc:sldChg chg="addCm">
        <pc:chgData name="Bernard Bérubé" userId="ed5198658931eb7d" providerId="Windows Live" clId="Web-{FDEEDDB8-776A-43C7-872E-FAA3FB9101FA}" dt="2020-03-12T12:36:52.692" v="0"/>
        <pc:sldMkLst>
          <pc:docMk/>
          <pc:sldMk cId="0" sldId="290"/>
        </pc:sldMkLst>
      </pc:sldChg>
      <pc:sldChg chg="modCm">
        <pc:chgData name="Bernard Bérubé" userId="ed5198658931eb7d" providerId="Windows Live" clId="Web-{FDEEDDB8-776A-43C7-872E-FAA3FB9101FA}" dt="2020-03-12T12:37:04.474" v="1"/>
        <pc:sldMkLst>
          <pc:docMk/>
          <pc:sldMk cId="0" sldId="291"/>
        </pc:sldMkLst>
      </pc:sldChg>
      <pc:sldChg chg="addCm modCm">
        <pc:chgData name="Bernard Bérubé" userId="ed5198658931eb7d" providerId="Windows Live" clId="Web-{FDEEDDB8-776A-43C7-872E-FAA3FB9101FA}" dt="2020-03-12T12:48:04.274" v="3"/>
        <pc:sldMkLst>
          <pc:docMk/>
          <pc:sldMk cId="0" sldId="298"/>
        </pc:sldMkLst>
      </pc:sldChg>
      <pc:sldChg chg="addCm delCm">
        <pc:chgData name="Bernard Bérubé" userId="ed5198658931eb7d" providerId="Windows Live" clId="Web-{FDEEDDB8-776A-43C7-872E-FAA3FB9101FA}" dt="2020-03-12T12:54:43.073" v="5"/>
        <pc:sldMkLst>
          <pc:docMk/>
          <pc:sldMk cId="0" sldId="312"/>
        </pc:sldMkLst>
      </pc:sldChg>
      <pc:sldChg chg="modSp">
        <pc:chgData name="Bernard Bérubé" userId="ed5198658931eb7d" providerId="Windows Live" clId="Web-{FDEEDDB8-776A-43C7-872E-FAA3FB9101FA}" dt="2020-03-12T12:55:51.292" v="6" actId="20577"/>
        <pc:sldMkLst>
          <pc:docMk/>
          <pc:sldMk cId="0" sldId="313"/>
        </pc:sldMkLst>
        <pc:spChg chg="mod">
          <ac:chgData name="Bernard Bérubé" userId="ed5198658931eb7d" providerId="Windows Live" clId="Web-{FDEEDDB8-776A-43C7-872E-FAA3FB9101FA}" dt="2020-03-12T12:55:51.292" v="6" actId="20577"/>
          <ac:spMkLst>
            <pc:docMk/>
            <pc:sldMk cId="0" sldId="313"/>
            <ac:spMk id="697" creationId="{00000000-0000-0000-0000-000000000000}"/>
          </ac:spMkLst>
        </pc:spChg>
      </pc:sldChg>
      <pc:sldChg chg="addCm">
        <pc:chgData name="Bernard Bérubé" userId="ed5198658931eb7d" providerId="Windows Live" clId="Web-{FDEEDDB8-776A-43C7-872E-FAA3FB9101FA}" dt="2020-03-12T13:08:28.155" v="10"/>
        <pc:sldMkLst>
          <pc:docMk/>
          <pc:sldMk cId="0" sldId="322"/>
        </pc:sldMkLst>
      </pc:sldChg>
      <pc:sldChg chg="modSp">
        <pc:chgData name="Bernard Bérubé" userId="ed5198658931eb7d" providerId="Windows Live" clId="Web-{FDEEDDB8-776A-43C7-872E-FAA3FB9101FA}" dt="2020-03-12T13:11:02.765" v="11" actId="20577"/>
        <pc:sldMkLst>
          <pc:docMk/>
          <pc:sldMk cId="0" sldId="328"/>
        </pc:sldMkLst>
        <pc:spChg chg="mod">
          <ac:chgData name="Bernard Bérubé" userId="ed5198658931eb7d" providerId="Windows Live" clId="Web-{FDEEDDB8-776A-43C7-872E-FAA3FB9101FA}" dt="2020-03-12T13:11:02.765" v="11" actId="20577"/>
          <ac:spMkLst>
            <pc:docMk/>
            <pc:sldMk cId="0" sldId="328"/>
            <ac:spMk id="11" creationId="{00000000-0000-0000-0000-000000000000}"/>
          </ac:spMkLst>
        </pc:spChg>
      </pc:sldChg>
      <pc:sldChg chg="modSp">
        <pc:chgData name="Bernard Bérubé" userId="ed5198658931eb7d" providerId="Windows Live" clId="Web-{FDEEDDB8-776A-43C7-872E-FAA3FB9101FA}" dt="2020-03-12T13:13:01.860" v="13" actId="20577"/>
        <pc:sldMkLst>
          <pc:docMk/>
          <pc:sldMk cId="0" sldId="332"/>
        </pc:sldMkLst>
        <pc:spChg chg="mod">
          <ac:chgData name="Bernard Bérubé" userId="ed5198658931eb7d" providerId="Windows Live" clId="Web-{FDEEDDB8-776A-43C7-872E-FAA3FB9101FA}" dt="2020-03-12T13:13:01.860" v="13" actId="20577"/>
          <ac:spMkLst>
            <pc:docMk/>
            <pc:sldMk cId="0" sldId="332"/>
            <ac:spMk id="906" creationId="{00000000-0000-0000-0000-000000000000}"/>
          </ac:spMkLst>
        </pc:spChg>
      </pc:sldChg>
      <pc:sldChg chg="modSp">
        <pc:chgData name="Bernard Bérubé" userId="ed5198658931eb7d" providerId="Windows Live" clId="Web-{FDEEDDB8-776A-43C7-872E-FAA3FB9101FA}" dt="2020-03-12T13:15:31.267" v="15" actId="20577"/>
        <pc:sldMkLst>
          <pc:docMk/>
          <pc:sldMk cId="0" sldId="335"/>
        </pc:sldMkLst>
        <pc:spChg chg="mod">
          <ac:chgData name="Bernard Bérubé" userId="ed5198658931eb7d" providerId="Windows Live" clId="Web-{FDEEDDB8-776A-43C7-872E-FAA3FB9101FA}" dt="2020-03-12T13:15:31.267" v="15" actId="20577"/>
          <ac:spMkLst>
            <pc:docMk/>
            <pc:sldMk cId="0" sldId="335"/>
            <ac:spMk id="938" creationId="{00000000-0000-0000-0000-000000000000}"/>
          </ac:spMkLst>
        </pc:spChg>
      </pc:sldChg>
      <pc:sldChg chg="modSp addCm">
        <pc:chgData name="Bernard Bérubé" userId="ed5198658931eb7d" providerId="Windows Live" clId="Web-{FDEEDDB8-776A-43C7-872E-FAA3FB9101FA}" dt="2020-03-12T13:20:28.971" v="18" actId="20577"/>
        <pc:sldMkLst>
          <pc:docMk/>
          <pc:sldMk cId="0" sldId="346"/>
        </pc:sldMkLst>
        <pc:spChg chg="mod">
          <ac:chgData name="Bernard Bérubé" userId="ed5198658931eb7d" providerId="Windows Live" clId="Web-{FDEEDDB8-776A-43C7-872E-FAA3FB9101FA}" dt="2020-03-12T13:20:28.971" v="18" actId="20577"/>
          <ac:spMkLst>
            <pc:docMk/>
            <pc:sldMk cId="0" sldId="346"/>
            <ac:spMk id="1049" creationId="{00000000-0000-0000-0000-000000000000}"/>
          </ac:spMkLst>
        </pc:spChg>
      </pc:sldChg>
      <pc:sldChg chg="addCm">
        <pc:chgData name="Bernard Bérubé" userId="ed5198658931eb7d" providerId="Windows Live" clId="Web-{FDEEDDB8-776A-43C7-872E-FAA3FB9101FA}" dt="2020-03-12T13:24:00.301" v="19"/>
        <pc:sldMkLst>
          <pc:docMk/>
          <pc:sldMk cId="0" sldId="347"/>
        </pc:sldMkLst>
      </pc:sldChg>
      <pc:sldChg chg="modSp addCm modCm">
        <pc:chgData name="Bernard Bérubé" userId="ed5198658931eb7d" providerId="Windows Live" clId="Web-{FDEEDDB8-776A-43C7-872E-FAA3FB9101FA}" dt="2020-03-12T13:25:54.551" v="23"/>
        <pc:sldMkLst>
          <pc:docMk/>
          <pc:sldMk cId="0" sldId="351"/>
        </pc:sldMkLst>
        <pc:spChg chg="mod">
          <ac:chgData name="Bernard Bérubé" userId="ed5198658931eb7d" providerId="Windows Live" clId="Web-{FDEEDDB8-776A-43C7-872E-FAA3FB9101FA}" dt="2020-03-12T13:25:00.942" v="21" actId="20577"/>
          <ac:spMkLst>
            <pc:docMk/>
            <pc:sldMk cId="0" sldId="351"/>
            <ac:spMk id="1100" creationId="{00000000-0000-0000-0000-000000000000}"/>
          </ac:spMkLst>
        </pc:spChg>
      </pc:sldChg>
      <pc:sldChg chg="modCm">
        <pc:chgData name="Bernard Bérubé" userId="ed5198658931eb7d" providerId="Windows Live" clId="Web-{FDEEDDB8-776A-43C7-872E-FAA3FB9101FA}" dt="2020-03-12T13:26:31.098" v="24"/>
        <pc:sldMkLst>
          <pc:docMk/>
          <pc:sldMk cId="0" sldId="353"/>
        </pc:sldMkLst>
      </pc:sldChg>
      <pc:sldChg chg="modSp addCm modCm">
        <pc:chgData name="Bernard Bérubé" userId="ed5198658931eb7d" providerId="Windows Live" clId="Web-{FDEEDDB8-776A-43C7-872E-FAA3FB9101FA}" dt="2020-03-12T13:28:50.724" v="28"/>
        <pc:sldMkLst>
          <pc:docMk/>
          <pc:sldMk cId="0" sldId="357"/>
        </pc:sldMkLst>
        <pc:spChg chg="mod">
          <ac:chgData name="Bernard Bérubé" userId="ed5198658931eb7d" providerId="Windows Live" clId="Web-{FDEEDDB8-776A-43C7-872E-FAA3FB9101FA}" dt="2020-03-12T13:27:38.614" v="26" actId="20577"/>
          <ac:spMkLst>
            <pc:docMk/>
            <pc:sldMk cId="0" sldId="357"/>
            <ac:spMk id="1160" creationId="{00000000-0000-0000-0000-000000000000}"/>
          </ac:spMkLst>
        </pc:spChg>
      </pc:sldChg>
      <pc:sldChg chg="modSp">
        <pc:chgData name="Bernard Bérubé" userId="ed5198658931eb7d" providerId="Windows Live" clId="Web-{FDEEDDB8-776A-43C7-872E-FAA3FB9101FA}" dt="2020-03-12T13:33:44.554" v="31" actId="20577"/>
        <pc:sldMkLst>
          <pc:docMk/>
          <pc:sldMk cId="0" sldId="364"/>
        </pc:sldMkLst>
        <pc:spChg chg="mod">
          <ac:chgData name="Bernard Bérubé" userId="ed5198658931eb7d" providerId="Windows Live" clId="Web-{FDEEDDB8-776A-43C7-872E-FAA3FB9101FA}" dt="2020-03-12T13:33:44.554" v="31" actId="20577"/>
          <ac:spMkLst>
            <pc:docMk/>
            <pc:sldMk cId="0" sldId="364"/>
            <ac:spMk id="1232" creationId="{00000000-0000-0000-0000-000000000000}"/>
          </ac:spMkLst>
        </pc:spChg>
      </pc:sldChg>
      <pc:sldChg chg="addCm modCm">
        <pc:chgData name="Bernard Bérubé" userId="ed5198658931eb7d" providerId="Windows Live" clId="Web-{FDEEDDB8-776A-43C7-872E-FAA3FB9101FA}" dt="2020-03-12T13:52:49.327" v="33"/>
        <pc:sldMkLst>
          <pc:docMk/>
          <pc:sldMk cId="0" sldId="374"/>
        </pc:sldMkLst>
      </pc:sldChg>
      <pc:sldChg chg="addCm modCm">
        <pc:chgData name="Bernard Bérubé" userId="ed5198658931eb7d" providerId="Windows Live" clId="Web-{FDEEDDB8-776A-43C7-872E-FAA3FB9101FA}" dt="2020-03-12T13:54:41.860" v="35"/>
        <pc:sldMkLst>
          <pc:docMk/>
          <pc:sldMk cId="0" sldId="385"/>
        </pc:sldMkLst>
      </pc:sldChg>
      <pc:sldChg chg="modCm">
        <pc:chgData name="Bernard Bérubé" userId="ed5198658931eb7d" providerId="Windows Live" clId="Web-{FDEEDDB8-776A-43C7-872E-FAA3FB9101FA}" dt="2020-03-12T13:55:29.658" v="36"/>
        <pc:sldMkLst>
          <pc:docMk/>
          <pc:sldMk cId="0" sldId="391"/>
        </pc:sldMkLst>
      </pc:sldChg>
      <pc:sldChg chg="modSp">
        <pc:chgData name="Bernard Bérubé" userId="ed5198658931eb7d" providerId="Windows Live" clId="Web-{FDEEDDB8-776A-43C7-872E-FAA3FB9101FA}" dt="2020-03-12T13:57:04.191" v="38" actId="20577"/>
        <pc:sldMkLst>
          <pc:docMk/>
          <pc:sldMk cId="0" sldId="400"/>
        </pc:sldMkLst>
        <pc:spChg chg="mod">
          <ac:chgData name="Bernard Bérubé" userId="ed5198658931eb7d" providerId="Windows Live" clId="Web-{FDEEDDB8-776A-43C7-872E-FAA3FB9101FA}" dt="2020-03-12T13:57:04.191" v="38" actId="20577"/>
          <ac:spMkLst>
            <pc:docMk/>
            <pc:sldMk cId="0" sldId="400"/>
            <ac:spMk id="1628" creationId="{00000000-0000-0000-0000-000000000000}"/>
          </ac:spMkLst>
        </pc:spChg>
      </pc:sldChg>
      <pc:sldChg chg="modSp">
        <pc:chgData name="Bernard Bérubé" userId="ed5198658931eb7d" providerId="Windows Live" clId="Web-{FDEEDDB8-776A-43C7-872E-FAA3FB9101FA}" dt="2020-03-12T13:58:43.114" v="39" actId="20577"/>
        <pc:sldMkLst>
          <pc:docMk/>
          <pc:sldMk cId="0" sldId="411"/>
        </pc:sldMkLst>
        <pc:spChg chg="mod">
          <ac:chgData name="Bernard Bérubé" userId="ed5198658931eb7d" providerId="Windows Live" clId="Web-{FDEEDDB8-776A-43C7-872E-FAA3FB9101FA}" dt="2020-03-12T13:58:43.114" v="39" actId="20577"/>
          <ac:spMkLst>
            <pc:docMk/>
            <pc:sldMk cId="0" sldId="411"/>
            <ac:spMk id="1753" creationId="{00000000-0000-0000-0000-000000000000}"/>
          </ac:spMkLst>
        </pc:spChg>
      </pc:sldChg>
      <pc:sldChg chg="modSp addCm modCm">
        <pc:chgData name="Bernard Bérubé" userId="ed5198658931eb7d" providerId="Windows Live" clId="Web-{FDEEDDB8-776A-43C7-872E-FAA3FB9101FA}" dt="2020-03-12T14:04:13.745" v="46"/>
        <pc:sldMkLst>
          <pc:docMk/>
          <pc:sldMk cId="0" sldId="430"/>
        </pc:sldMkLst>
        <pc:spChg chg="mod">
          <ac:chgData name="Bernard Bérubé" userId="ed5198658931eb7d" providerId="Windows Live" clId="Web-{FDEEDDB8-776A-43C7-872E-FAA3FB9101FA}" dt="2020-03-12T14:03:50.541" v="44" actId="20577"/>
          <ac:spMkLst>
            <pc:docMk/>
            <pc:sldMk cId="0" sldId="430"/>
            <ac:spMk id="1967" creationId="{00000000-0000-0000-0000-000000000000}"/>
          </ac:spMkLst>
        </pc:spChg>
      </pc:sldChg>
      <pc:sldChg chg="addCm modCm">
        <pc:chgData name="Bernard Bérubé" userId="ed5198658931eb7d" providerId="Windows Live" clId="Web-{FDEEDDB8-776A-43C7-872E-FAA3FB9101FA}" dt="2020-03-12T14:06:01.215" v="49"/>
        <pc:sldMkLst>
          <pc:docMk/>
          <pc:sldMk cId="0" sldId="434"/>
        </pc:sldMkLst>
      </pc:sldChg>
      <pc:sldChg chg="modSp">
        <pc:chgData name="Bernard Bérubé" userId="ed5198658931eb7d" providerId="Windows Live" clId="Web-{FDEEDDB8-776A-43C7-872E-FAA3FB9101FA}" dt="2020-03-12T14:06:31.841" v="51" actId="20577"/>
        <pc:sldMkLst>
          <pc:docMk/>
          <pc:sldMk cId="0" sldId="437"/>
        </pc:sldMkLst>
        <pc:spChg chg="mod">
          <ac:chgData name="Bernard Bérubé" userId="ed5198658931eb7d" providerId="Windows Live" clId="Web-{FDEEDDB8-776A-43C7-872E-FAA3FB9101FA}" dt="2020-03-12T14:06:31.841" v="51" actId="20577"/>
          <ac:spMkLst>
            <pc:docMk/>
            <pc:sldMk cId="0" sldId="437"/>
            <ac:spMk id="2039" creationId="{00000000-0000-0000-0000-000000000000}"/>
          </ac:spMkLst>
        </pc:spChg>
      </pc:sldChg>
      <pc:sldChg chg="addCm">
        <pc:chgData name="Bernard Bérubé" userId="ed5198658931eb7d" providerId="Windows Live" clId="Web-{FDEEDDB8-776A-43C7-872E-FAA3FB9101FA}" dt="2020-03-12T13:03:08.810" v="9"/>
        <pc:sldMkLst>
          <pc:docMk/>
          <pc:sldMk cId="987708678" sldId="448"/>
        </pc:sldMkLst>
      </pc:sldChg>
      <pc:sldChg chg="addCm">
        <pc:chgData name="Bernard Bérubé" userId="ed5198658931eb7d" providerId="Windows Live" clId="Web-{FDEEDDB8-776A-43C7-872E-FAA3FB9101FA}" dt="2020-03-12T13:02:18.044" v="8"/>
        <pc:sldMkLst>
          <pc:docMk/>
          <pc:sldMk cId="2023255604" sldId="451"/>
        </pc:sldMkLst>
      </pc:sldChg>
      <pc:sldChg chg="addCm modCm">
        <pc:chgData name="Bernard Bérubé" userId="ed5198658931eb7d" providerId="Windows Live" clId="Web-{FDEEDDB8-776A-43C7-872E-FAA3FB9101FA}" dt="2020-03-12T13:29:36.521" v="30"/>
        <pc:sldMkLst>
          <pc:docMk/>
          <pc:sldMk cId="1235055221" sldId="452"/>
        </pc:sldMkLst>
      </pc:sldChg>
    </pc:docChg>
  </pc:docChgLst>
  <pc:docChgLst>
    <pc:chgData name="Utilisateur invité" userId="562e23f453436962" providerId="Windows Live" clId="Web-{D5B0EC77-C5B5-45A0-ACF1-C7C788875068}"/>
    <pc:docChg chg="modSld">
      <pc:chgData name="Utilisateur invité" userId="562e23f453436962" providerId="Windows Live" clId="Web-{D5B0EC77-C5B5-45A0-ACF1-C7C788875068}" dt="2020-04-21T16:47:54.075" v="41"/>
      <pc:docMkLst>
        <pc:docMk/>
      </pc:docMkLst>
      <pc:sldChg chg="modSp delCm">
        <pc:chgData name="Utilisateur invité" userId="562e23f453436962" providerId="Windows Live" clId="Web-{D5B0EC77-C5B5-45A0-ACF1-C7C788875068}" dt="2020-04-21T16:42:05.554" v="10" actId="20577"/>
        <pc:sldMkLst>
          <pc:docMk/>
          <pc:sldMk cId="0" sldId="346"/>
        </pc:sldMkLst>
        <pc:spChg chg="mod">
          <ac:chgData name="Utilisateur invité" userId="562e23f453436962" providerId="Windows Live" clId="Web-{D5B0EC77-C5B5-45A0-ACF1-C7C788875068}" dt="2020-04-21T16:42:05.554" v="10" actId="20577"/>
          <ac:spMkLst>
            <pc:docMk/>
            <pc:sldMk cId="0" sldId="346"/>
            <ac:spMk id="1049" creationId="{00000000-0000-0000-0000-000000000000}"/>
          </ac:spMkLst>
        </pc:spChg>
      </pc:sldChg>
      <pc:sldChg chg="delCm">
        <pc:chgData name="Utilisateur invité" userId="562e23f453436962" providerId="Windows Live" clId="Web-{D5B0EC77-C5B5-45A0-ACF1-C7C788875068}" dt="2020-04-21T16:43:38.825" v="11"/>
        <pc:sldMkLst>
          <pc:docMk/>
          <pc:sldMk cId="0" sldId="347"/>
        </pc:sldMkLst>
      </pc:sldChg>
      <pc:sldChg chg="modSp">
        <pc:chgData name="Utilisateur invité" userId="562e23f453436962" providerId="Windows Live" clId="Web-{D5B0EC77-C5B5-45A0-ACF1-C7C788875068}" dt="2020-04-21T16:46:52.573" v="33" actId="20577"/>
        <pc:sldMkLst>
          <pc:docMk/>
          <pc:sldMk cId="0" sldId="357"/>
        </pc:sldMkLst>
        <pc:spChg chg="mod">
          <ac:chgData name="Utilisateur invité" userId="562e23f453436962" providerId="Windows Live" clId="Web-{D5B0EC77-C5B5-45A0-ACF1-C7C788875068}" dt="2020-04-21T16:46:52.573" v="33" actId="20577"/>
          <ac:spMkLst>
            <pc:docMk/>
            <pc:sldMk cId="0" sldId="357"/>
            <ac:spMk id="1160" creationId="{00000000-0000-0000-0000-000000000000}"/>
          </ac:spMkLst>
        </pc:spChg>
      </pc:sldChg>
      <pc:sldChg chg="modSp delCm">
        <pc:chgData name="Utilisateur invité" userId="562e23f453436962" providerId="Windows Live" clId="Web-{D5B0EC77-C5B5-45A0-ACF1-C7C788875068}" dt="2020-04-21T16:47:54.075" v="41"/>
        <pc:sldMkLst>
          <pc:docMk/>
          <pc:sldMk cId="1235055221" sldId="452"/>
        </pc:sldMkLst>
        <pc:spChg chg="mod">
          <ac:chgData name="Utilisateur invité" userId="562e23f453436962" providerId="Windows Live" clId="Web-{D5B0EC77-C5B5-45A0-ACF1-C7C788875068}" dt="2020-04-21T16:47:44.028" v="40" actId="1076"/>
          <ac:spMkLst>
            <pc:docMk/>
            <pc:sldMk cId="1235055221" sldId="452"/>
            <ac:spMk id="3" creationId="{00000000-0000-0000-0000-000000000000}"/>
          </ac:spMkLst>
        </pc:spChg>
      </pc:sldChg>
    </pc:docChg>
  </pc:docChgLst>
  <pc:docChgLst>
    <pc:chgData name="Utilisateur invité" userId="562e23f453436962" providerId="Windows Live" clId="Web-{27227A21-52C7-470B-AEF2-C76507A920E4}"/>
    <pc:docChg chg="modSld">
      <pc:chgData name="Utilisateur invité" userId="562e23f453436962" providerId="Windows Live" clId="Web-{27227A21-52C7-470B-AEF2-C76507A920E4}" dt="2020-05-04T20:07:43.340" v="12" actId="20577"/>
      <pc:docMkLst>
        <pc:docMk/>
      </pc:docMkLst>
      <pc:sldChg chg="modSp">
        <pc:chgData name="Utilisateur invité" userId="562e23f453436962" providerId="Windows Live" clId="Web-{27227A21-52C7-470B-AEF2-C76507A920E4}" dt="2020-05-04T20:04:09.730" v="7" actId="20577"/>
        <pc:sldMkLst>
          <pc:docMk/>
          <pc:sldMk cId="0" sldId="423"/>
        </pc:sldMkLst>
        <pc:spChg chg="mod">
          <ac:chgData name="Utilisateur invité" userId="562e23f453436962" providerId="Windows Live" clId="Web-{27227A21-52C7-470B-AEF2-C76507A920E4}" dt="2020-05-04T20:04:09.730" v="7" actId="20577"/>
          <ac:spMkLst>
            <pc:docMk/>
            <pc:sldMk cId="0" sldId="423"/>
            <ac:spMk id="1889" creationId="{00000000-0000-0000-0000-000000000000}"/>
          </ac:spMkLst>
        </pc:spChg>
      </pc:sldChg>
      <pc:sldChg chg="modSp">
        <pc:chgData name="Utilisateur invité" userId="562e23f453436962" providerId="Windows Live" clId="Web-{27227A21-52C7-470B-AEF2-C76507A920E4}" dt="2020-05-04T20:05:49.902" v="10" actId="20577"/>
        <pc:sldMkLst>
          <pc:docMk/>
          <pc:sldMk cId="0" sldId="433"/>
        </pc:sldMkLst>
        <pc:spChg chg="mod">
          <ac:chgData name="Utilisateur invité" userId="562e23f453436962" providerId="Windows Live" clId="Web-{27227A21-52C7-470B-AEF2-C76507A920E4}" dt="2020-05-04T20:05:49.902" v="10" actId="20577"/>
          <ac:spMkLst>
            <pc:docMk/>
            <pc:sldMk cId="0" sldId="433"/>
            <ac:spMk id="2000" creationId="{00000000-0000-0000-0000-000000000000}"/>
          </ac:spMkLst>
        </pc:spChg>
      </pc:sldChg>
      <pc:sldChg chg="modSp">
        <pc:chgData name="Utilisateur invité" userId="562e23f453436962" providerId="Windows Live" clId="Web-{27227A21-52C7-470B-AEF2-C76507A920E4}" dt="2020-05-04T20:07:43.340" v="12" actId="20577"/>
        <pc:sldMkLst>
          <pc:docMk/>
          <pc:sldMk cId="0" sldId="441"/>
        </pc:sldMkLst>
        <pc:spChg chg="mod">
          <ac:chgData name="Utilisateur invité" userId="562e23f453436962" providerId="Windows Live" clId="Web-{27227A21-52C7-470B-AEF2-C76507A920E4}" dt="2020-05-04T20:07:43.340" v="12" actId="20577"/>
          <ac:spMkLst>
            <pc:docMk/>
            <pc:sldMk cId="0" sldId="441"/>
            <ac:spMk id="2096" creationId="{00000000-0000-0000-0000-000000000000}"/>
          </ac:spMkLst>
        </pc:spChg>
      </pc:sldChg>
      <pc:sldChg chg="modSp">
        <pc:chgData name="Utilisateur invité" userId="562e23f453436962" providerId="Windows Live" clId="Web-{27227A21-52C7-470B-AEF2-C76507A920E4}" dt="2020-05-04T19:50:50.354" v="5" actId="20577"/>
        <pc:sldMkLst>
          <pc:docMk/>
          <pc:sldMk cId="2023255604" sldId="451"/>
        </pc:sldMkLst>
        <pc:spChg chg="mod">
          <ac:chgData name="Utilisateur invité" userId="562e23f453436962" providerId="Windows Live" clId="Web-{27227A21-52C7-470B-AEF2-C76507A920E4}" dt="2020-05-04T19:50:50.354" v="5" actId="20577"/>
          <ac:spMkLst>
            <pc:docMk/>
            <pc:sldMk cId="2023255604" sldId="451"/>
            <ac:spMk id="3" creationId="{00000000-0000-0000-0000-000000000000}"/>
          </ac:spMkLst>
        </pc:spChg>
      </pc:sldChg>
    </pc:docChg>
  </pc:docChgLst>
  <pc:docChgLst>
    <pc:chgData name="Julie Gauthier" userId="506ab6f5bdfb3508" providerId="LiveId" clId="{6740BE26-77AF-4B41-99DA-7961269B8EAA}"/>
    <pc:docChg chg="custSel modSld">
      <pc:chgData name="Julie Gauthier" userId="506ab6f5bdfb3508" providerId="LiveId" clId="{6740BE26-77AF-4B41-99DA-7961269B8EAA}" dt="2020-03-19T17:14:34.100" v="13" actId="14100"/>
      <pc:docMkLst>
        <pc:docMk/>
      </pc:docMkLst>
      <pc:sldChg chg="modSp mod addCm modCm">
        <pc:chgData name="Julie Gauthier" userId="506ab6f5bdfb3508" providerId="LiveId" clId="{6740BE26-77AF-4B41-99DA-7961269B8EAA}" dt="2020-03-19T17:14:34.100" v="13" actId="14100"/>
        <pc:sldMkLst>
          <pc:docMk/>
          <pc:sldMk cId="0" sldId="290"/>
        </pc:sldMkLst>
        <pc:spChg chg="mod">
          <ac:chgData name="Julie Gauthier" userId="506ab6f5bdfb3508" providerId="LiveId" clId="{6740BE26-77AF-4B41-99DA-7961269B8EAA}" dt="2020-03-19T17:14:34.100" v="13" actId="14100"/>
          <ac:spMkLst>
            <pc:docMk/>
            <pc:sldMk cId="0" sldId="290"/>
            <ac:spMk id="444" creationId="{00000000-0000-0000-0000-000000000000}"/>
          </ac:spMkLst>
        </pc:spChg>
      </pc:sldChg>
    </pc:docChg>
  </pc:docChgLst>
  <pc:docChgLst>
    <pc:chgData name="Utilisateur invité" providerId="Windows Live" clId="Web-{380C91AB-E1A9-4B09-89B1-E3D2AFBDD464}"/>
    <pc:docChg chg="modSld">
      <pc:chgData name="Utilisateur invité" userId="" providerId="Windows Live" clId="Web-{380C91AB-E1A9-4B09-89B1-E3D2AFBDD464}" dt="2020-04-24T13:58:29.433" v="4" actId="20577"/>
      <pc:docMkLst>
        <pc:docMk/>
      </pc:docMkLst>
      <pc:sldChg chg="addCm modCm">
        <pc:chgData name="Utilisateur invité" userId="" providerId="Windows Live" clId="Web-{380C91AB-E1A9-4B09-89B1-E3D2AFBDD464}" dt="2020-04-24T13:55:51.698" v="1"/>
        <pc:sldMkLst>
          <pc:docMk/>
          <pc:sldMk cId="0" sldId="387"/>
        </pc:sldMkLst>
      </pc:sldChg>
      <pc:sldChg chg="addCm modCm">
        <pc:chgData name="Utilisateur invité" userId="" providerId="Windows Live" clId="Web-{380C91AB-E1A9-4B09-89B1-E3D2AFBDD464}" dt="2020-04-24T13:57:25.026" v="3"/>
        <pc:sldMkLst>
          <pc:docMk/>
          <pc:sldMk cId="0" sldId="391"/>
        </pc:sldMkLst>
      </pc:sldChg>
      <pc:sldChg chg="modSp">
        <pc:chgData name="Utilisateur invité" userId="" providerId="Windows Live" clId="Web-{380C91AB-E1A9-4B09-89B1-E3D2AFBDD464}" dt="2020-04-24T13:58:29.433" v="4" actId="20577"/>
        <pc:sldMkLst>
          <pc:docMk/>
          <pc:sldMk cId="0" sldId="394"/>
        </pc:sldMkLst>
        <pc:spChg chg="mod">
          <ac:chgData name="Utilisateur invité" userId="" providerId="Windows Live" clId="Web-{380C91AB-E1A9-4B09-89B1-E3D2AFBDD464}" dt="2020-04-24T13:58:29.433" v="4" actId="20577"/>
          <ac:spMkLst>
            <pc:docMk/>
            <pc:sldMk cId="0" sldId="394"/>
            <ac:spMk id="1553" creationId="{00000000-0000-0000-0000-000000000000}"/>
          </ac:spMkLst>
        </pc:spChg>
      </pc:sldChg>
    </pc:docChg>
  </pc:docChgLst>
  <pc:docChgLst>
    <pc:chgData name="Utilisateur invité" userId="562e23f453436962" providerId="Windows Live" clId="Web-{96995D46-B4FE-43BA-AB8B-C5F131A9261E}"/>
    <pc:docChg chg="modSld modMainMaster">
      <pc:chgData name="Utilisateur invité" userId="562e23f453436962" providerId="Windows Live" clId="Web-{96995D46-B4FE-43BA-AB8B-C5F131A9261E}" dt="2020-05-01T20:22:44.468" v="2"/>
      <pc:docMkLst>
        <pc:docMk/>
      </pc:docMkLst>
      <pc:sldChg chg="delSp modSp">
        <pc:chgData name="Utilisateur invité" userId="562e23f453436962" providerId="Windows Live" clId="Web-{96995D46-B4FE-43BA-AB8B-C5F131A9261E}" dt="2020-05-01T20:22:44.468" v="2"/>
        <pc:sldMkLst>
          <pc:docMk/>
          <pc:sldMk cId="0" sldId="257"/>
        </pc:sldMkLst>
        <pc:spChg chg="mod">
          <ac:chgData name="Utilisateur invité" userId="562e23f453436962" providerId="Windows Live" clId="Web-{96995D46-B4FE-43BA-AB8B-C5F131A9261E}" dt="2020-05-01T20:22:44.468" v="2"/>
          <ac:spMkLst>
            <pc:docMk/>
            <pc:sldMk cId="0" sldId="257"/>
            <ac:spMk id="100" creationId="{00000000-0000-0000-0000-000000000000}"/>
          </ac:spMkLst>
        </pc:spChg>
        <pc:spChg chg="del">
          <ac:chgData name="Utilisateur invité" userId="562e23f453436962" providerId="Windows Live" clId="Web-{96995D46-B4FE-43BA-AB8B-C5F131A9261E}" dt="2020-05-01T20:22:44.468" v="2"/>
          <ac:spMkLst>
            <pc:docMk/>
            <pc:sldMk cId="0" sldId="257"/>
            <ac:spMk id="101" creationId="{00000000-0000-0000-0000-000000000000}"/>
          </ac:spMkLst>
        </pc:spChg>
      </pc:sldChg>
      <pc:sldChg chg="delSp modSp">
        <pc:chgData name="Utilisateur invité" userId="562e23f453436962" providerId="Windows Live" clId="Web-{96995D46-B4FE-43BA-AB8B-C5F131A9261E}" dt="2020-05-01T20:22:44.468" v="2"/>
        <pc:sldMkLst>
          <pc:docMk/>
          <pc:sldMk cId="0" sldId="258"/>
        </pc:sldMkLst>
        <pc:spChg chg="mod">
          <ac:chgData name="Utilisateur invité" userId="562e23f453436962" providerId="Windows Live" clId="Web-{96995D46-B4FE-43BA-AB8B-C5F131A9261E}" dt="2020-05-01T20:22:44.468" v="2"/>
          <ac:spMkLst>
            <pc:docMk/>
            <pc:sldMk cId="0" sldId="258"/>
            <ac:spMk id="112" creationId="{00000000-0000-0000-0000-000000000000}"/>
          </ac:spMkLst>
        </pc:spChg>
        <pc:spChg chg="del">
          <ac:chgData name="Utilisateur invité" userId="562e23f453436962" providerId="Windows Live" clId="Web-{96995D46-B4FE-43BA-AB8B-C5F131A9261E}" dt="2020-05-01T20:22:44.468" v="2"/>
          <ac:spMkLst>
            <pc:docMk/>
            <pc:sldMk cId="0" sldId="258"/>
            <ac:spMk id="113" creationId="{00000000-0000-0000-0000-000000000000}"/>
          </ac:spMkLst>
        </pc:spChg>
      </pc:sldChg>
      <pc:sldChg chg="delSp modSp">
        <pc:chgData name="Utilisateur invité" userId="562e23f453436962" providerId="Windows Live" clId="Web-{96995D46-B4FE-43BA-AB8B-C5F131A9261E}" dt="2020-05-01T20:22:44.468" v="2"/>
        <pc:sldMkLst>
          <pc:docMk/>
          <pc:sldMk cId="0" sldId="259"/>
        </pc:sldMkLst>
        <pc:spChg chg="mod">
          <ac:chgData name="Utilisateur invité" userId="562e23f453436962" providerId="Windows Live" clId="Web-{96995D46-B4FE-43BA-AB8B-C5F131A9261E}" dt="2020-05-01T20:22:44.468" v="2"/>
          <ac:spMkLst>
            <pc:docMk/>
            <pc:sldMk cId="0" sldId="259"/>
            <ac:spMk id="123" creationId="{00000000-0000-0000-0000-000000000000}"/>
          </ac:spMkLst>
        </pc:spChg>
        <pc:spChg chg="del">
          <ac:chgData name="Utilisateur invité" userId="562e23f453436962" providerId="Windows Live" clId="Web-{96995D46-B4FE-43BA-AB8B-C5F131A9261E}" dt="2020-05-01T20:22:44.468" v="2"/>
          <ac:spMkLst>
            <pc:docMk/>
            <pc:sldMk cId="0" sldId="259"/>
            <ac:spMk id="124" creationId="{00000000-0000-0000-0000-000000000000}"/>
          </ac:spMkLst>
        </pc:spChg>
      </pc:sldChg>
      <pc:sldChg chg="delSp modSp">
        <pc:chgData name="Utilisateur invité" userId="562e23f453436962" providerId="Windows Live" clId="Web-{96995D46-B4FE-43BA-AB8B-C5F131A9261E}" dt="2020-05-01T20:22:44.468" v="2"/>
        <pc:sldMkLst>
          <pc:docMk/>
          <pc:sldMk cId="0" sldId="260"/>
        </pc:sldMkLst>
        <pc:spChg chg="mod">
          <ac:chgData name="Utilisateur invité" userId="562e23f453436962" providerId="Windows Live" clId="Web-{96995D46-B4FE-43BA-AB8B-C5F131A9261E}" dt="2020-05-01T20:22:44.468" v="2"/>
          <ac:spMkLst>
            <pc:docMk/>
            <pc:sldMk cId="0" sldId="260"/>
            <ac:spMk id="134" creationId="{00000000-0000-0000-0000-000000000000}"/>
          </ac:spMkLst>
        </pc:spChg>
        <pc:spChg chg="del">
          <ac:chgData name="Utilisateur invité" userId="562e23f453436962" providerId="Windows Live" clId="Web-{96995D46-B4FE-43BA-AB8B-C5F131A9261E}" dt="2020-05-01T20:22:44.468" v="2"/>
          <ac:spMkLst>
            <pc:docMk/>
            <pc:sldMk cId="0" sldId="260"/>
            <ac:spMk id="135" creationId="{00000000-0000-0000-0000-000000000000}"/>
          </ac:spMkLst>
        </pc:spChg>
      </pc:sldChg>
      <pc:sldChg chg="delSp modSp">
        <pc:chgData name="Utilisateur invité" userId="562e23f453436962" providerId="Windows Live" clId="Web-{96995D46-B4FE-43BA-AB8B-C5F131A9261E}" dt="2020-05-01T20:22:44.468" v="2"/>
        <pc:sldMkLst>
          <pc:docMk/>
          <pc:sldMk cId="0" sldId="261"/>
        </pc:sldMkLst>
        <pc:spChg chg="mod">
          <ac:chgData name="Utilisateur invité" userId="562e23f453436962" providerId="Windows Live" clId="Web-{96995D46-B4FE-43BA-AB8B-C5F131A9261E}" dt="2020-05-01T20:22:44.468" v="2"/>
          <ac:spMkLst>
            <pc:docMk/>
            <pc:sldMk cId="0" sldId="261"/>
            <ac:spMk id="143" creationId="{00000000-0000-0000-0000-000000000000}"/>
          </ac:spMkLst>
        </pc:spChg>
        <pc:spChg chg="del">
          <ac:chgData name="Utilisateur invité" userId="562e23f453436962" providerId="Windows Live" clId="Web-{96995D46-B4FE-43BA-AB8B-C5F131A9261E}" dt="2020-05-01T20:22:44.468" v="2"/>
          <ac:spMkLst>
            <pc:docMk/>
            <pc:sldMk cId="0" sldId="261"/>
            <ac:spMk id="144" creationId="{00000000-0000-0000-0000-000000000000}"/>
          </ac:spMkLst>
        </pc:spChg>
      </pc:sldChg>
      <pc:sldChg chg="delSp modSp">
        <pc:chgData name="Utilisateur invité" userId="562e23f453436962" providerId="Windows Live" clId="Web-{96995D46-B4FE-43BA-AB8B-C5F131A9261E}" dt="2020-05-01T20:22:44.468" v="2"/>
        <pc:sldMkLst>
          <pc:docMk/>
          <pc:sldMk cId="0" sldId="263"/>
        </pc:sldMkLst>
        <pc:spChg chg="mod">
          <ac:chgData name="Utilisateur invité" userId="562e23f453436962" providerId="Windows Live" clId="Web-{96995D46-B4FE-43BA-AB8B-C5F131A9261E}" dt="2020-05-01T20:22:44.468" v="2"/>
          <ac:spMkLst>
            <pc:docMk/>
            <pc:sldMk cId="0" sldId="263"/>
            <ac:spMk id="165" creationId="{00000000-0000-0000-0000-000000000000}"/>
          </ac:spMkLst>
        </pc:spChg>
        <pc:spChg chg="del">
          <ac:chgData name="Utilisateur invité" userId="562e23f453436962" providerId="Windows Live" clId="Web-{96995D46-B4FE-43BA-AB8B-C5F131A9261E}" dt="2020-05-01T20:22:44.468" v="2"/>
          <ac:spMkLst>
            <pc:docMk/>
            <pc:sldMk cId="0" sldId="263"/>
            <ac:spMk id="166" creationId="{00000000-0000-0000-0000-000000000000}"/>
          </ac:spMkLst>
        </pc:spChg>
      </pc:sldChg>
      <pc:sldChg chg="delSp modSp">
        <pc:chgData name="Utilisateur invité" userId="562e23f453436962" providerId="Windows Live" clId="Web-{96995D46-B4FE-43BA-AB8B-C5F131A9261E}" dt="2020-05-01T20:22:44.468" v="2"/>
        <pc:sldMkLst>
          <pc:docMk/>
          <pc:sldMk cId="0" sldId="264"/>
        </pc:sldMkLst>
        <pc:spChg chg="mod">
          <ac:chgData name="Utilisateur invité" userId="562e23f453436962" providerId="Windows Live" clId="Web-{96995D46-B4FE-43BA-AB8B-C5F131A9261E}" dt="2020-05-01T20:22:44.468" v="2"/>
          <ac:spMkLst>
            <pc:docMk/>
            <pc:sldMk cId="0" sldId="264"/>
            <ac:spMk id="175" creationId="{00000000-0000-0000-0000-000000000000}"/>
          </ac:spMkLst>
        </pc:spChg>
        <pc:spChg chg="del">
          <ac:chgData name="Utilisateur invité" userId="562e23f453436962" providerId="Windows Live" clId="Web-{96995D46-B4FE-43BA-AB8B-C5F131A9261E}" dt="2020-05-01T20:22:44.468" v="2"/>
          <ac:spMkLst>
            <pc:docMk/>
            <pc:sldMk cId="0" sldId="264"/>
            <ac:spMk id="176" creationId="{00000000-0000-0000-0000-000000000000}"/>
          </ac:spMkLst>
        </pc:spChg>
      </pc:sldChg>
      <pc:sldChg chg="delSp modSp">
        <pc:chgData name="Utilisateur invité" userId="562e23f453436962" providerId="Windows Live" clId="Web-{96995D46-B4FE-43BA-AB8B-C5F131A9261E}" dt="2020-05-01T20:22:44.468" v="2"/>
        <pc:sldMkLst>
          <pc:docMk/>
          <pc:sldMk cId="0" sldId="265"/>
        </pc:sldMkLst>
        <pc:spChg chg="mod">
          <ac:chgData name="Utilisateur invité" userId="562e23f453436962" providerId="Windows Live" clId="Web-{96995D46-B4FE-43BA-AB8B-C5F131A9261E}" dt="2020-05-01T20:22:44.468" v="2"/>
          <ac:spMkLst>
            <pc:docMk/>
            <pc:sldMk cId="0" sldId="265"/>
            <ac:spMk id="185" creationId="{00000000-0000-0000-0000-000000000000}"/>
          </ac:spMkLst>
        </pc:spChg>
        <pc:spChg chg="del">
          <ac:chgData name="Utilisateur invité" userId="562e23f453436962" providerId="Windows Live" clId="Web-{96995D46-B4FE-43BA-AB8B-C5F131A9261E}" dt="2020-05-01T20:22:44.468" v="2"/>
          <ac:spMkLst>
            <pc:docMk/>
            <pc:sldMk cId="0" sldId="265"/>
            <ac:spMk id="186" creationId="{00000000-0000-0000-0000-000000000000}"/>
          </ac:spMkLst>
        </pc:spChg>
      </pc:sldChg>
      <pc:sldChg chg="delSp modSp">
        <pc:chgData name="Utilisateur invité" userId="562e23f453436962" providerId="Windows Live" clId="Web-{96995D46-B4FE-43BA-AB8B-C5F131A9261E}" dt="2020-05-01T20:22:44.468" v="2"/>
        <pc:sldMkLst>
          <pc:docMk/>
          <pc:sldMk cId="0" sldId="266"/>
        </pc:sldMkLst>
        <pc:spChg chg="mod">
          <ac:chgData name="Utilisateur invité" userId="562e23f453436962" providerId="Windows Live" clId="Web-{96995D46-B4FE-43BA-AB8B-C5F131A9261E}" dt="2020-05-01T20:22:44.468" v="2"/>
          <ac:spMkLst>
            <pc:docMk/>
            <pc:sldMk cId="0" sldId="266"/>
            <ac:spMk id="195" creationId="{00000000-0000-0000-0000-000000000000}"/>
          </ac:spMkLst>
        </pc:spChg>
        <pc:spChg chg="del">
          <ac:chgData name="Utilisateur invité" userId="562e23f453436962" providerId="Windows Live" clId="Web-{96995D46-B4FE-43BA-AB8B-C5F131A9261E}" dt="2020-05-01T20:22:44.468" v="2"/>
          <ac:spMkLst>
            <pc:docMk/>
            <pc:sldMk cId="0" sldId="266"/>
            <ac:spMk id="196" creationId="{00000000-0000-0000-0000-000000000000}"/>
          </ac:spMkLst>
        </pc:spChg>
      </pc:sldChg>
      <pc:sldChg chg="delSp modSp">
        <pc:chgData name="Utilisateur invité" userId="562e23f453436962" providerId="Windows Live" clId="Web-{96995D46-B4FE-43BA-AB8B-C5F131A9261E}" dt="2020-05-01T20:22:44.468" v="2"/>
        <pc:sldMkLst>
          <pc:docMk/>
          <pc:sldMk cId="0" sldId="267"/>
        </pc:sldMkLst>
        <pc:spChg chg="mod">
          <ac:chgData name="Utilisateur invité" userId="562e23f453436962" providerId="Windows Live" clId="Web-{96995D46-B4FE-43BA-AB8B-C5F131A9261E}" dt="2020-05-01T20:22:44.468" v="2"/>
          <ac:spMkLst>
            <pc:docMk/>
            <pc:sldMk cId="0" sldId="267"/>
            <ac:spMk id="205" creationId="{00000000-0000-0000-0000-000000000000}"/>
          </ac:spMkLst>
        </pc:spChg>
        <pc:spChg chg="del">
          <ac:chgData name="Utilisateur invité" userId="562e23f453436962" providerId="Windows Live" clId="Web-{96995D46-B4FE-43BA-AB8B-C5F131A9261E}" dt="2020-05-01T20:22:44.468" v="2"/>
          <ac:spMkLst>
            <pc:docMk/>
            <pc:sldMk cId="0" sldId="267"/>
            <ac:spMk id="206" creationId="{00000000-0000-0000-0000-000000000000}"/>
          </ac:spMkLst>
        </pc:spChg>
      </pc:sldChg>
      <pc:sldChg chg="delSp modSp">
        <pc:chgData name="Utilisateur invité" userId="562e23f453436962" providerId="Windows Live" clId="Web-{96995D46-B4FE-43BA-AB8B-C5F131A9261E}" dt="2020-05-01T20:22:44.468" v="2"/>
        <pc:sldMkLst>
          <pc:docMk/>
          <pc:sldMk cId="0" sldId="268"/>
        </pc:sldMkLst>
        <pc:spChg chg="mod">
          <ac:chgData name="Utilisateur invité" userId="562e23f453436962" providerId="Windows Live" clId="Web-{96995D46-B4FE-43BA-AB8B-C5F131A9261E}" dt="2020-05-01T20:22:44.468" v="2"/>
          <ac:spMkLst>
            <pc:docMk/>
            <pc:sldMk cId="0" sldId="268"/>
            <ac:spMk id="215" creationId="{00000000-0000-0000-0000-000000000000}"/>
          </ac:spMkLst>
        </pc:spChg>
        <pc:spChg chg="del">
          <ac:chgData name="Utilisateur invité" userId="562e23f453436962" providerId="Windows Live" clId="Web-{96995D46-B4FE-43BA-AB8B-C5F131A9261E}" dt="2020-05-01T20:22:44.468" v="2"/>
          <ac:spMkLst>
            <pc:docMk/>
            <pc:sldMk cId="0" sldId="268"/>
            <ac:spMk id="216" creationId="{00000000-0000-0000-0000-000000000000}"/>
          </ac:spMkLst>
        </pc:spChg>
      </pc:sldChg>
      <pc:sldChg chg="delSp modSp">
        <pc:chgData name="Utilisateur invité" userId="562e23f453436962" providerId="Windows Live" clId="Web-{96995D46-B4FE-43BA-AB8B-C5F131A9261E}" dt="2020-05-01T20:22:44.468" v="2"/>
        <pc:sldMkLst>
          <pc:docMk/>
          <pc:sldMk cId="0" sldId="269"/>
        </pc:sldMkLst>
        <pc:spChg chg="mod">
          <ac:chgData name="Utilisateur invité" userId="562e23f453436962" providerId="Windows Live" clId="Web-{96995D46-B4FE-43BA-AB8B-C5F131A9261E}" dt="2020-05-01T20:22:44.468" v="2"/>
          <ac:spMkLst>
            <pc:docMk/>
            <pc:sldMk cId="0" sldId="269"/>
            <ac:spMk id="225" creationId="{00000000-0000-0000-0000-000000000000}"/>
          </ac:spMkLst>
        </pc:spChg>
        <pc:spChg chg="del">
          <ac:chgData name="Utilisateur invité" userId="562e23f453436962" providerId="Windows Live" clId="Web-{96995D46-B4FE-43BA-AB8B-C5F131A9261E}" dt="2020-05-01T20:22:44.468" v="2"/>
          <ac:spMkLst>
            <pc:docMk/>
            <pc:sldMk cId="0" sldId="269"/>
            <ac:spMk id="226" creationId="{00000000-0000-0000-0000-000000000000}"/>
          </ac:spMkLst>
        </pc:spChg>
      </pc:sldChg>
      <pc:sldChg chg="delSp modSp">
        <pc:chgData name="Utilisateur invité" userId="562e23f453436962" providerId="Windows Live" clId="Web-{96995D46-B4FE-43BA-AB8B-C5F131A9261E}" dt="2020-05-01T20:22:44.468" v="2"/>
        <pc:sldMkLst>
          <pc:docMk/>
          <pc:sldMk cId="0" sldId="270"/>
        </pc:sldMkLst>
        <pc:spChg chg="mod">
          <ac:chgData name="Utilisateur invité" userId="562e23f453436962" providerId="Windows Live" clId="Web-{96995D46-B4FE-43BA-AB8B-C5F131A9261E}" dt="2020-05-01T20:22:44.468" v="2"/>
          <ac:spMkLst>
            <pc:docMk/>
            <pc:sldMk cId="0" sldId="270"/>
            <ac:spMk id="235" creationId="{00000000-0000-0000-0000-000000000000}"/>
          </ac:spMkLst>
        </pc:spChg>
        <pc:spChg chg="del">
          <ac:chgData name="Utilisateur invité" userId="562e23f453436962" providerId="Windows Live" clId="Web-{96995D46-B4FE-43BA-AB8B-C5F131A9261E}" dt="2020-05-01T20:22:44.468" v="2"/>
          <ac:spMkLst>
            <pc:docMk/>
            <pc:sldMk cId="0" sldId="270"/>
            <ac:spMk id="236" creationId="{00000000-0000-0000-0000-000000000000}"/>
          </ac:spMkLst>
        </pc:spChg>
      </pc:sldChg>
      <pc:sldChg chg="delSp modSp">
        <pc:chgData name="Utilisateur invité" userId="562e23f453436962" providerId="Windows Live" clId="Web-{96995D46-B4FE-43BA-AB8B-C5F131A9261E}" dt="2020-05-01T20:22:44.468" v="2"/>
        <pc:sldMkLst>
          <pc:docMk/>
          <pc:sldMk cId="0" sldId="271"/>
        </pc:sldMkLst>
        <pc:spChg chg="mod">
          <ac:chgData name="Utilisateur invité" userId="562e23f453436962" providerId="Windows Live" clId="Web-{96995D46-B4FE-43BA-AB8B-C5F131A9261E}" dt="2020-05-01T20:22:44.468" v="2"/>
          <ac:spMkLst>
            <pc:docMk/>
            <pc:sldMk cId="0" sldId="271"/>
            <ac:spMk id="246" creationId="{00000000-0000-0000-0000-000000000000}"/>
          </ac:spMkLst>
        </pc:spChg>
        <pc:spChg chg="del">
          <ac:chgData name="Utilisateur invité" userId="562e23f453436962" providerId="Windows Live" clId="Web-{96995D46-B4FE-43BA-AB8B-C5F131A9261E}" dt="2020-05-01T20:22:44.468" v="2"/>
          <ac:spMkLst>
            <pc:docMk/>
            <pc:sldMk cId="0" sldId="271"/>
            <ac:spMk id="247" creationId="{00000000-0000-0000-0000-000000000000}"/>
          </ac:spMkLst>
        </pc:spChg>
      </pc:sldChg>
      <pc:sldChg chg="delSp modSp">
        <pc:chgData name="Utilisateur invité" userId="562e23f453436962" providerId="Windows Live" clId="Web-{96995D46-B4FE-43BA-AB8B-C5F131A9261E}" dt="2020-05-01T20:22:44.468" v="2"/>
        <pc:sldMkLst>
          <pc:docMk/>
          <pc:sldMk cId="0" sldId="272"/>
        </pc:sldMkLst>
        <pc:spChg chg="mod">
          <ac:chgData name="Utilisateur invité" userId="562e23f453436962" providerId="Windows Live" clId="Web-{96995D46-B4FE-43BA-AB8B-C5F131A9261E}" dt="2020-05-01T20:22:44.468" v="2"/>
          <ac:spMkLst>
            <pc:docMk/>
            <pc:sldMk cId="0" sldId="272"/>
            <ac:spMk id="257" creationId="{00000000-0000-0000-0000-000000000000}"/>
          </ac:spMkLst>
        </pc:spChg>
        <pc:spChg chg="del">
          <ac:chgData name="Utilisateur invité" userId="562e23f453436962" providerId="Windows Live" clId="Web-{96995D46-B4FE-43BA-AB8B-C5F131A9261E}" dt="2020-05-01T20:22:44.468" v="2"/>
          <ac:spMkLst>
            <pc:docMk/>
            <pc:sldMk cId="0" sldId="272"/>
            <ac:spMk id="258" creationId="{00000000-0000-0000-0000-000000000000}"/>
          </ac:spMkLst>
        </pc:spChg>
      </pc:sldChg>
      <pc:sldChg chg="delSp modSp">
        <pc:chgData name="Utilisateur invité" userId="562e23f453436962" providerId="Windows Live" clId="Web-{96995D46-B4FE-43BA-AB8B-C5F131A9261E}" dt="2020-05-01T20:22:44.468" v="2"/>
        <pc:sldMkLst>
          <pc:docMk/>
          <pc:sldMk cId="0" sldId="273"/>
        </pc:sldMkLst>
        <pc:spChg chg="mod">
          <ac:chgData name="Utilisateur invité" userId="562e23f453436962" providerId="Windows Live" clId="Web-{96995D46-B4FE-43BA-AB8B-C5F131A9261E}" dt="2020-05-01T20:22:44.468" v="2"/>
          <ac:spMkLst>
            <pc:docMk/>
            <pc:sldMk cId="0" sldId="273"/>
            <ac:spMk id="267" creationId="{00000000-0000-0000-0000-000000000000}"/>
          </ac:spMkLst>
        </pc:spChg>
        <pc:spChg chg="del">
          <ac:chgData name="Utilisateur invité" userId="562e23f453436962" providerId="Windows Live" clId="Web-{96995D46-B4FE-43BA-AB8B-C5F131A9261E}" dt="2020-05-01T20:22:44.468" v="2"/>
          <ac:spMkLst>
            <pc:docMk/>
            <pc:sldMk cId="0" sldId="273"/>
            <ac:spMk id="268" creationId="{00000000-0000-0000-0000-000000000000}"/>
          </ac:spMkLst>
        </pc:spChg>
      </pc:sldChg>
      <pc:sldChg chg="delSp modSp">
        <pc:chgData name="Utilisateur invité" userId="562e23f453436962" providerId="Windows Live" clId="Web-{96995D46-B4FE-43BA-AB8B-C5F131A9261E}" dt="2020-05-01T20:22:44.468" v="2"/>
        <pc:sldMkLst>
          <pc:docMk/>
          <pc:sldMk cId="0" sldId="274"/>
        </pc:sldMkLst>
        <pc:spChg chg="mod">
          <ac:chgData name="Utilisateur invité" userId="562e23f453436962" providerId="Windows Live" clId="Web-{96995D46-B4FE-43BA-AB8B-C5F131A9261E}" dt="2020-05-01T20:22:44.468" v="2"/>
          <ac:spMkLst>
            <pc:docMk/>
            <pc:sldMk cId="0" sldId="274"/>
            <ac:spMk id="277" creationId="{00000000-0000-0000-0000-000000000000}"/>
          </ac:spMkLst>
        </pc:spChg>
        <pc:spChg chg="del">
          <ac:chgData name="Utilisateur invité" userId="562e23f453436962" providerId="Windows Live" clId="Web-{96995D46-B4FE-43BA-AB8B-C5F131A9261E}" dt="2020-05-01T20:22:44.468" v="2"/>
          <ac:spMkLst>
            <pc:docMk/>
            <pc:sldMk cId="0" sldId="274"/>
            <ac:spMk id="278" creationId="{00000000-0000-0000-0000-000000000000}"/>
          </ac:spMkLst>
        </pc:spChg>
      </pc:sldChg>
      <pc:sldChg chg="delSp modSp">
        <pc:chgData name="Utilisateur invité" userId="562e23f453436962" providerId="Windows Live" clId="Web-{96995D46-B4FE-43BA-AB8B-C5F131A9261E}" dt="2020-05-01T20:22:44.468" v="2"/>
        <pc:sldMkLst>
          <pc:docMk/>
          <pc:sldMk cId="0" sldId="275"/>
        </pc:sldMkLst>
        <pc:spChg chg="mod">
          <ac:chgData name="Utilisateur invité" userId="562e23f453436962" providerId="Windows Live" clId="Web-{96995D46-B4FE-43BA-AB8B-C5F131A9261E}" dt="2020-05-01T20:22:44.468" v="2"/>
          <ac:spMkLst>
            <pc:docMk/>
            <pc:sldMk cId="0" sldId="275"/>
            <ac:spMk id="287" creationId="{00000000-0000-0000-0000-000000000000}"/>
          </ac:spMkLst>
        </pc:spChg>
        <pc:spChg chg="del">
          <ac:chgData name="Utilisateur invité" userId="562e23f453436962" providerId="Windows Live" clId="Web-{96995D46-B4FE-43BA-AB8B-C5F131A9261E}" dt="2020-05-01T20:22:44.468" v="2"/>
          <ac:spMkLst>
            <pc:docMk/>
            <pc:sldMk cId="0" sldId="275"/>
            <ac:spMk id="288" creationId="{00000000-0000-0000-0000-000000000000}"/>
          </ac:spMkLst>
        </pc:spChg>
      </pc:sldChg>
      <pc:sldChg chg="delSp modSp">
        <pc:chgData name="Utilisateur invité" userId="562e23f453436962" providerId="Windows Live" clId="Web-{96995D46-B4FE-43BA-AB8B-C5F131A9261E}" dt="2020-05-01T20:22:44.468" v="2"/>
        <pc:sldMkLst>
          <pc:docMk/>
          <pc:sldMk cId="0" sldId="276"/>
        </pc:sldMkLst>
        <pc:spChg chg="mod">
          <ac:chgData name="Utilisateur invité" userId="562e23f453436962" providerId="Windows Live" clId="Web-{96995D46-B4FE-43BA-AB8B-C5F131A9261E}" dt="2020-05-01T20:22:44.468" v="2"/>
          <ac:spMkLst>
            <pc:docMk/>
            <pc:sldMk cId="0" sldId="276"/>
            <ac:spMk id="297" creationId="{00000000-0000-0000-0000-000000000000}"/>
          </ac:spMkLst>
        </pc:spChg>
        <pc:spChg chg="del">
          <ac:chgData name="Utilisateur invité" userId="562e23f453436962" providerId="Windows Live" clId="Web-{96995D46-B4FE-43BA-AB8B-C5F131A9261E}" dt="2020-05-01T20:22:44.468" v="2"/>
          <ac:spMkLst>
            <pc:docMk/>
            <pc:sldMk cId="0" sldId="276"/>
            <ac:spMk id="298" creationId="{00000000-0000-0000-0000-000000000000}"/>
          </ac:spMkLst>
        </pc:spChg>
      </pc:sldChg>
      <pc:sldChg chg="delSp modSp">
        <pc:chgData name="Utilisateur invité" userId="562e23f453436962" providerId="Windows Live" clId="Web-{96995D46-B4FE-43BA-AB8B-C5F131A9261E}" dt="2020-05-01T20:22:44.468" v="2"/>
        <pc:sldMkLst>
          <pc:docMk/>
          <pc:sldMk cId="0" sldId="277"/>
        </pc:sldMkLst>
        <pc:spChg chg="mod">
          <ac:chgData name="Utilisateur invité" userId="562e23f453436962" providerId="Windows Live" clId="Web-{96995D46-B4FE-43BA-AB8B-C5F131A9261E}" dt="2020-05-01T20:22:44.468" v="2"/>
          <ac:spMkLst>
            <pc:docMk/>
            <pc:sldMk cId="0" sldId="277"/>
            <ac:spMk id="309" creationId="{00000000-0000-0000-0000-000000000000}"/>
          </ac:spMkLst>
        </pc:spChg>
        <pc:spChg chg="del">
          <ac:chgData name="Utilisateur invité" userId="562e23f453436962" providerId="Windows Live" clId="Web-{96995D46-B4FE-43BA-AB8B-C5F131A9261E}" dt="2020-05-01T20:22:44.468" v="2"/>
          <ac:spMkLst>
            <pc:docMk/>
            <pc:sldMk cId="0" sldId="277"/>
            <ac:spMk id="310" creationId="{00000000-0000-0000-0000-000000000000}"/>
          </ac:spMkLst>
        </pc:spChg>
      </pc:sldChg>
      <pc:sldChg chg="delSp modSp">
        <pc:chgData name="Utilisateur invité" userId="562e23f453436962" providerId="Windows Live" clId="Web-{96995D46-B4FE-43BA-AB8B-C5F131A9261E}" dt="2020-05-01T20:22:44.468" v="2"/>
        <pc:sldMkLst>
          <pc:docMk/>
          <pc:sldMk cId="0" sldId="278"/>
        </pc:sldMkLst>
        <pc:spChg chg="mod">
          <ac:chgData name="Utilisateur invité" userId="562e23f453436962" providerId="Windows Live" clId="Web-{96995D46-B4FE-43BA-AB8B-C5F131A9261E}" dt="2020-05-01T20:22:44.468" v="2"/>
          <ac:spMkLst>
            <pc:docMk/>
            <pc:sldMk cId="0" sldId="278"/>
            <ac:spMk id="319" creationId="{00000000-0000-0000-0000-000000000000}"/>
          </ac:spMkLst>
        </pc:spChg>
        <pc:spChg chg="del">
          <ac:chgData name="Utilisateur invité" userId="562e23f453436962" providerId="Windows Live" clId="Web-{96995D46-B4FE-43BA-AB8B-C5F131A9261E}" dt="2020-05-01T20:22:44.468" v="2"/>
          <ac:spMkLst>
            <pc:docMk/>
            <pc:sldMk cId="0" sldId="278"/>
            <ac:spMk id="320" creationId="{00000000-0000-0000-0000-000000000000}"/>
          </ac:spMkLst>
        </pc:spChg>
      </pc:sldChg>
      <pc:sldChg chg="delSp modSp">
        <pc:chgData name="Utilisateur invité" userId="562e23f453436962" providerId="Windows Live" clId="Web-{96995D46-B4FE-43BA-AB8B-C5F131A9261E}" dt="2020-05-01T20:22:44.468" v="2"/>
        <pc:sldMkLst>
          <pc:docMk/>
          <pc:sldMk cId="0" sldId="279"/>
        </pc:sldMkLst>
        <pc:spChg chg="mod">
          <ac:chgData name="Utilisateur invité" userId="562e23f453436962" providerId="Windows Live" clId="Web-{96995D46-B4FE-43BA-AB8B-C5F131A9261E}" dt="2020-05-01T20:22:44.468" v="2"/>
          <ac:spMkLst>
            <pc:docMk/>
            <pc:sldMk cId="0" sldId="279"/>
            <ac:spMk id="327" creationId="{00000000-0000-0000-0000-000000000000}"/>
          </ac:spMkLst>
        </pc:spChg>
        <pc:spChg chg="del">
          <ac:chgData name="Utilisateur invité" userId="562e23f453436962" providerId="Windows Live" clId="Web-{96995D46-B4FE-43BA-AB8B-C5F131A9261E}" dt="2020-05-01T20:22:44.468" v="2"/>
          <ac:spMkLst>
            <pc:docMk/>
            <pc:sldMk cId="0" sldId="279"/>
            <ac:spMk id="328" creationId="{00000000-0000-0000-0000-000000000000}"/>
          </ac:spMkLst>
        </pc:spChg>
      </pc:sldChg>
      <pc:sldChg chg="delSp modSp">
        <pc:chgData name="Utilisateur invité" userId="562e23f453436962" providerId="Windows Live" clId="Web-{96995D46-B4FE-43BA-AB8B-C5F131A9261E}" dt="2020-05-01T20:22:44.468" v="2"/>
        <pc:sldMkLst>
          <pc:docMk/>
          <pc:sldMk cId="0" sldId="280"/>
        </pc:sldMkLst>
        <pc:spChg chg="mod">
          <ac:chgData name="Utilisateur invité" userId="562e23f453436962" providerId="Windows Live" clId="Web-{96995D46-B4FE-43BA-AB8B-C5F131A9261E}" dt="2020-05-01T20:22:44.468" v="2"/>
          <ac:spMkLst>
            <pc:docMk/>
            <pc:sldMk cId="0" sldId="280"/>
            <ac:spMk id="338" creationId="{00000000-0000-0000-0000-000000000000}"/>
          </ac:spMkLst>
        </pc:spChg>
        <pc:spChg chg="del">
          <ac:chgData name="Utilisateur invité" userId="562e23f453436962" providerId="Windows Live" clId="Web-{96995D46-B4FE-43BA-AB8B-C5F131A9261E}" dt="2020-05-01T20:22:44.468" v="2"/>
          <ac:spMkLst>
            <pc:docMk/>
            <pc:sldMk cId="0" sldId="280"/>
            <ac:spMk id="339" creationId="{00000000-0000-0000-0000-000000000000}"/>
          </ac:spMkLst>
        </pc:spChg>
      </pc:sldChg>
      <pc:sldChg chg="delSp modSp">
        <pc:chgData name="Utilisateur invité" userId="562e23f453436962" providerId="Windows Live" clId="Web-{96995D46-B4FE-43BA-AB8B-C5F131A9261E}" dt="2020-05-01T20:22:44.468" v="2"/>
        <pc:sldMkLst>
          <pc:docMk/>
          <pc:sldMk cId="0" sldId="281"/>
        </pc:sldMkLst>
        <pc:spChg chg="mod">
          <ac:chgData name="Utilisateur invité" userId="562e23f453436962" providerId="Windows Live" clId="Web-{96995D46-B4FE-43BA-AB8B-C5F131A9261E}" dt="2020-05-01T20:22:44.468" v="2"/>
          <ac:spMkLst>
            <pc:docMk/>
            <pc:sldMk cId="0" sldId="281"/>
            <ac:spMk id="348" creationId="{00000000-0000-0000-0000-000000000000}"/>
          </ac:spMkLst>
        </pc:spChg>
        <pc:spChg chg="del">
          <ac:chgData name="Utilisateur invité" userId="562e23f453436962" providerId="Windows Live" clId="Web-{96995D46-B4FE-43BA-AB8B-C5F131A9261E}" dt="2020-05-01T20:22:44.468" v="2"/>
          <ac:spMkLst>
            <pc:docMk/>
            <pc:sldMk cId="0" sldId="281"/>
            <ac:spMk id="349" creationId="{00000000-0000-0000-0000-000000000000}"/>
          </ac:spMkLst>
        </pc:spChg>
      </pc:sldChg>
      <pc:sldChg chg="delSp modSp">
        <pc:chgData name="Utilisateur invité" userId="562e23f453436962" providerId="Windows Live" clId="Web-{96995D46-B4FE-43BA-AB8B-C5F131A9261E}" dt="2020-05-01T20:22:44.468" v="2"/>
        <pc:sldMkLst>
          <pc:docMk/>
          <pc:sldMk cId="0" sldId="282"/>
        </pc:sldMkLst>
        <pc:spChg chg="mod">
          <ac:chgData name="Utilisateur invité" userId="562e23f453436962" providerId="Windows Live" clId="Web-{96995D46-B4FE-43BA-AB8B-C5F131A9261E}" dt="2020-05-01T20:22:44.468" v="2"/>
          <ac:spMkLst>
            <pc:docMk/>
            <pc:sldMk cId="0" sldId="282"/>
            <ac:spMk id="357" creationId="{00000000-0000-0000-0000-000000000000}"/>
          </ac:spMkLst>
        </pc:spChg>
        <pc:spChg chg="del">
          <ac:chgData name="Utilisateur invité" userId="562e23f453436962" providerId="Windows Live" clId="Web-{96995D46-B4FE-43BA-AB8B-C5F131A9261E}" dt="2020-05-01T20:22:44.468" v="2"/>
          <ac:spMkLst>
            <pc:docMk/>
            <pc:sldMk cId="0" sldId="282"/>
            <ac:spMk id="358" creationId="{00000000-0000-0000-0000-000000000000}"/>
          </ac:spMkLst>
        </pc:spChg>
      </pc:sldChg>
      <pc:sldChg chg="delSp modSp">
        <pc:chgData name="Utilisateur invité" userId="562e23f453436962" providerId="Windows Live" clId="Web-{96995D46-B4FE-43BA-AB8B-C5F131A9261E}" dt="2020-05-01T20:22:44.468" v="2"/>
        <pc:sldMkLst>
          <pc:docMk/>
          <pc:sldMk cId="0" sldId="283"/>
        </pc:sldMkLst>
        <pc:spChg chg="mod">
          <ac:chgData name="Utilisateur invité" userId="562e23f453436962" providerId="Windows Live" clId="Web-{96995D46-B4FE-43BA-AB8B-C5F131A9261E}" dt="2020-05-01T20:22:44.468" v="2"/>
          <ac:spMkLst>
            <pc:docMk/>
            <pc:sldMk cId="0" sldId="283"/>
            <ac:spMk id="368" creationId="{00000000-0000-0000-0000-000000000000}"/>
          </ac:spMkLst>
        </pc:spChg>
        <pc:spChg chg="del">
          <ac:chgData name="Utilisateur invité" userId="562e23f453436962" providerId="Windows Live" clId="Web-{96995D46-B4FE-43BA-AB8B-C5F131A9261E}" dt="2020-05-01T20:22:44.468" v="2"/>
          <ac:spMkLst>
            <pc:docMk/>
            <pc:sldMk cId="0" sldId="283"/>
            <ac:spMk id="369" creationId="{00000000-0000-0000-0000-000000000000}"/>
          </ac:spMkLst>
        </pc:spChg>
      </pc:sldChg>
      <pc:sldChg chg="delSp modSp">
        <pc:chgData name="Utilisateur invité" userId="562e23f453436962" providerId="Windows Live" clId="Web-{96995D46-B4FE-43BA-AB8B-C5F131A9261E}" dt="2020-05-01T20:22:44.468" v="2"/>
        <pc:sldMkLst>
          <pc:docMk/>
          <pc:sldMk cId="0" sldId="284"/>
        </pc:sldMkLst>
        <pc:spChg chg="mod">
          <ac:chgData name="Utilisateur invité" userId="562e23f453436962" providerId="Windows Live" clId="Web-{96995D46-B4FE-43BA-AB8B-C5F131A9261E}" dt="2020-05-01T20:22:44.468" v="2"/>
          <ac:spMkLst>
            <pc:docMk/>
            <pc:sldMk cId="0" sldId="284"/>
            <ac:spMk id="378" creationId="{00000000-0000-0000-0000-000000000000}"/>
          </ac:spMkLst>
        </pc:spChg>
        <pc:spChg chg="del">
          <ac:chgData name="Utilisateur invité" userId="562e23f453436962" providerId="Windows Live" clId="Web-{96995D46-B4FE-43BA-AB8B-C5F131A9261E}" dt="2020-05-01T20:22:44.468" v="2"/>
          <ac:spMkLst>
            <pc:docMk/>
            <pc:sldMk cId="0" sldId="284"/>
            <ac:spMk id="379" creationId="{00000000-0000-0000-0000-000000000000}"/>
          </ac:spMkLst>
        </pc:spChg>
      </pc:sldChg>
      <pc:sldChg chg="delSp modSp">
        <pc:chgData name="Utilisateur invité" userId="562e23f453436962" providerId="Windows Live" clId="Web-{96995D46-B4FE-43BA-AB8B-C5F131A9261E}" dt="2020-05-01T20:22:44.468" v="2"/>
        <pc:sldMkLst>
          <pc:docMk/>
          <pc:sldMk cId="0" sldId="285"/>
        </pc:sldMkLst>
        <pc:spChg chg="mod">
          <ac:chgData name="Utilisateur invité" userId="562e23f453436962" providerId="Windows Live" clId="Web-{96995D46-B4FE-43BA-AB8B-C5F131A9261E}" dt="2020-05-01T20:22:44.468" v="2"/>
          <ac:spMkLst>
            <pc:docMk/>
            <pc:sldMk cId="0" sldId="285"/>
            <ac:spMk id="387" creationId="{00000000-0000-0000-0000-000000000000}"/>
          </ac:spMkLst>
        </pc:spChg>
        <pc:spChg chg="del">
          <ac:chgData name="Utilisateur invité" userId="562e23f453436962" providerId="Windows Live" clId="Web-{96995D46-B4FE-43BA-AB8B-C5F131A9261E}" dt="2020-05-01T20:22:44.468" v="2"/>
          <ac:spMkLst>
            <pc:docMk/>
            <pc:sldMk cId="0" sldId="285"/>
            <ac:spMk id="388" creationId="{00000000-0000-0000-0000-000000000000}"/>
          </ac:spMkLst>
        </pc:spChg>
      </pc:sldChg>
      <pc:sldChg chg="delSp modSp">
        <pc:chgData name="Utilisateur invité" userId="562e23f453436962" providerId="Windows Live" clId="Web-{96995D46-B4FE-43BA-AB8B-C5F131A9261E}" dt="2020-05-01T20:22:44.468" v="2"/>
        <pc:sldMkLst>
          <pc:docMk/>
          <pc:sldMk cId="0" sldId="288"/>
        </pc:sldMkLst>
        <pc:spChg chg="mod">
          <ac:chgData name="Utilisateur invité" userId="562e23f453436962" providerId="Windows Live" clId="Web-{96995D46-B4FE-43BA-AB8B-C5F131A9261E}" dt="2020-05-01T20:22:44.468" v="2"/>
          <ac:spMkLst>
            <pc:docMk/>
            <pc:sldMk cId="0" sldId="288"/>
            <ac:spMk id="423" creationId="{00000000-0000-0000-0000-000000000000}"/>
          </ac:spMkLst>
        </pc:spChg>
        <pc:spChg chg="del">
          <ac:chgData name="Utilisateur invité" userId="562e23f453436962" providerId="Windows Live" clId="Web-{96995D46-B4FE-43BA-AB8B-C5F131A9261E}" dt="2020-05-01T20:22:44.468" v="2"/>
          <ac:spMkLst>
            <pc:docMk/>
            <pc:sldMk cId="0" sldId="288"/>
            <ac:spMk id="424" creationId="{00000000-0000-0000-0000-000000000000}"/>
          </ac:spMkLst>
        </pc:spChg>
      </pc:sldChg>
      <pc:sldChg chg="delSp modSp">
        <pc:chgData name="Utilisateur invité" userId="562e23f453436962" providerId="Windows Live" clId="Web-{96995D46-B4FE-43BA-AB8B-C5F131A9261E}" dt="2020-05-01T20:22:44.468" v="2"/>
        <pc:sldMkLst>
          <pc:docMk/>
          <pc:sldMk cId="0" sldId="289"/>
        </pc:sldMkLst>
        <pc:spChg chg="mod">
          <ac:chgData name="Utilisateur invité" userId="562e23f453436962" providerId="Windows Live" clId="Web-{96995D46-B4FE-43BA-AB8B-C5F131A9261E}" dt="2020-05-01T20:22:44.468" v="2"/>
          <ac:spMkLst>
            <pc:docMk/>
            <pc:sldMk cId="0" sldId="289"/>
            <ac:spMk id="434" creationId="{00000000-0000-0000-0000-000000000000}"/>
          </ac:spMkLst>
        </pc:spChg>
        <pc:spChg chg="del">
          <ac:chgData name="Utilisateur invité" userId="562e23f453436962" providerId="Windows Live" clId="Web-{96995D46-B4FE-43BA-AB8B-C5F131A9261E}" dt="2020-05-01T20:22:44.468" v="2"/>
          <ac:spMkLst>
            <pc:docMk/>
            <pc:sldMk cId="0" sldId="289"/>
            <ac:spMk id="435" creationId="{00000000-0000-0000-0000-000000000000}"/>
          </ac:spMkLst>
        </pc:spChg>
      </pc:sldChg>
      <pc:sldChg chg="delSp modSp">
        <pc:chgData name="Utilisateur invité" userId="562e23f453436962" providerId="Windows Live" clId="Web-{96995D46-B4FE-43BA-AB8B-C5F131A9261E}" dt="2020-05-01T20:22:44.468" v="2"/>
        <pc:sldMkLst>
          <pc:docMk/>
          <pc:sldMk cId="0" sldId="290"/>
        </pc:sldMkLst>
        <pc:spChg chg="mod">
          <ac:chgData name="Utilisateur invité" userId="562e23f453436962" providerId="Windows Live" clId="Web-{96995D46-B4FE-43BA-AB8B-C5F131A9261E}" dt="2020-05-01T20:22:44.468" v="2"/>
          <ac:spMkLst>
            <pc:docMk/>
            <pc:sldMk cId="0" sldId="290"/>
            <ac:spMk id="445" creationId="{00000000-0000-0000-0000-000000000000}"/>
          </ac:spMkLst>
        </pc:spChg>
        <pc:spChg chg="del">
          <ac:chgData name="Utilisateur invité" userId="562e23f453436962" providerId="Windows Live" clId="Web-{96995D46-B4FE-43BA-AB8B-C5F131A9261E}" dt="2020-05-01T20:22:44.468" v="2"/>
          <ac:spMkLst>
            <pc:docMk/>
            <pc:sldMk cId="0" sldId="290"/>
            <ac:spMk id="446" creationId="{00000000-0000-0000-0000-000000000000}"/>
          </ac:spMkLst>
        </pc:spChg>
      </pc:sldChg>
      <pc:sldChg chg="delSp modSp">
        <pc:chgData name="Utilisateur invité" userId="562e23f453436962" providerId="Windows Live" clId="Web-{96995D46-B4FE-43BA-AB8B-C5F131A9261E}" dt="2020-05-01T20:22:44.468" v="2"/>
        <pc:sldMkLst>
          <pc:docMk/>
          <pc:sldMk cId="0" sldId="291"/>
        </pc:sldMkLst>
        <pc:spChg chg="mod">
          <ac:chgData name="Utilisateur invité" userId="562e23f453436962" providerId="Windows Live" clId="Web-{96995D46-B4FE-43BA-AB8B-C5F131A9261E}" dt="2020-05-01T20:22:44.468" v="2"/>
          <ac:spMkLst>
            <pc:docMk/>
            <pc:sldMk cId="0" sldId="291"/>
            <ac:spMk id="456" creationId="{00000000-0000-0000-0000-000000000000}"/>
          </ac:spMkLst>
        </pc:spChg>
        <pc:spChg chg="del">
          <ac:chgData name="Utilisateur invité" userId="562e23f453436962" providerId="Windows Live" clId="Web-{96995D46-B4FE-43BA-AB8B-C5F131A9261E}" dt="2020-05-01T20:22:44.468" v="2"/>
          <ac:spMkLst>
            <pc:docMk/>
            <pc:sldMk cId="0" sldId="291"/>
            <ac:spMk id="457" creationId="{00000000-0000-0000-0000-000000000000}"/>
          </ac:spMkLst>
        </pc:spChg>
      </pc:sldChg>
      <pc:sldChg chg="delSp modSp">
        <pc:chgData name="Utilisateur invité" userId="562e23f453436962" providerId="Windows Live" clId="Web-{96995D46-B4FE-43BA-AB8B-C5F131A9261E}" dt="2020-05-01T20:22:44.468" v="2"/>
        <pc:sldMkLst>
          <pc:docMk/>
          <pc:sldMk cId="0" sldId="292"/>
        </pc:sldMkLst>
        <pc:spChg chg="mod">
          <ac:chgData name="Utilisateur invité" userId="562e23f453436962" providerId="Windows Live" clId="Web-{96995D46-B4FE-43BA-AB8B-C5F131A9261E}" dt="2020-05-01T20:22:44.468" v="2"/>
          <ac:spMkLst>
            <pc:docMk/>
            <pc:sldMk cId="0" sldId="292"/>
            <ac:spMk id="467" creationId="{00000000-0000-0000-0000-000000000000}"/>
          </ac:spMkLst>
        </pc:spChg>
        <pc:spChg chg="del">
          <ac:chgData name="Utilisateur invité" userId="562e23f453436962" providerId="Windows Live" clId="Web-{96995D46-B4FE-43BA-AB8B-C5F131A9261E}" dt="2020-05-01T20:22:44.468" v="2"/>
          <ac:spMkLst>
            <pc:docMk/>
            <pc:sldMk cId="0" sldId="292"/>
            <ac:spMk id="468" creationId="{00000000-0000-0000-0000-000000000000}"/>
          </ac:spMkLst>
        </pc:spChg>
      </pc:sldChg>
      <pc:sldChg chg="delSp modSp">
        <pc:chgData name="Utilisateur invité" userId="562e23f453436962" providerId="Windows Live" clId="Web-{96995D46-B4FE-43BA-AB8B-C5F131A9261E}" dt="2020-05-01T20:22:44.468" v="2"/>
        <pc:sldMkLst>
          <pc:docMk/>
          <pc:sldMk cId="0" sldId="293"/>
        </pc:sldMkLst>
        <pc:spChg chg="mod">
          <ac:chgData name="Utilisateur invité" userId="562e23f453436962" providerId="Windows Live" clId="Web-{96995D46-B4FE-43BA-AB8B-C5F131A9261E}" dt="2020-05-01T20:22:44.468" v="2"/>
          <ac:spMkLst>
            <pc:docMk/>
            <pc:sldMk cId="0" sldId="293"/>
            <ac:spMk id="478" creationId="{00000000-0000-0000-0000-000000000000}"/>
          </ac:spMkLst>
        </pc:spChg>
        <pc:spChg chg="del">
          <ac:chgData name="Utilisateur invité" userId="562e23f453436962" providerId="Windows Live" clId="Web-{96995D46-B4FE-43BA-AB8B-C5F131A9261E}" dt="2020-05-01T20:22:44.468" v="2"/>
          <ac:spMkLst>
            <pc:docMk/>
            <pc:sldMk cId="0" sldId="293"/>
            <ac:spMk id="479" creationId="{00000000-0000-0000-0000-000000000000}"/>
          </ac:spMkLst>
        </pc:spChg>
      </pc:sldChg>
      <pc:sldChg chg="delSp modSp">
        <pc:chgData name="Utilisateur invité" userId="562e23f453436962" providerId="Windows Live" clId="Web-{96995D46-B4FE-43BA-AB8B-C5F131A9261E}" dt="2020-05-01T20:22:44.468" v="2"/>
        <pc:sldMkLst>
          <pc:docMk/>
          <pc:sldMk cId="0" sldId="294"/>
        </pc:sldMkLst>
        <pc:spChg chg="mod">
          <ac:chgData name="Utilisateur invité" userId="562e23f453436962" providerId="Windows Live" clId="Web-{96995D46-B4FE-43BA-AB8B-C5F131A9261E}" dt="2020-05-01T20:22:44.468" v="2"/>
          <ac:spMkLst>
            <pc:docMk/>
            <pc:sldMk cId="0" sldId="294"/>
            <ac:spMk id="489" creationId="{00000000-0000-0000-0000-000000000000}"/>
          </ac:spMkLst>
        </pc:spChg>
        <pc:spChg chg="del">
          <ac:chgData name="Utilisateur invité" userId="562e23f453436962" providerId="Windows Live" clId="Web-{96995D46-B4FE-43BA-AB8B-C5F131A9261E}" dt="2020-05-01T20:22:44.468" v="2"/>
          <ac:spMkLst>
            <pc:docMk/>
            <pc:sldMk cId="0" sldId="294"/>
            <ac:spMk id="490" creationId="{00000000-0000-0000-0000-000000000000}"/>
          </ac:spMkLst>
        </pc:spChg>
      </pc:sldChg>
      <pc:sldChg chg="delSp modSp">
        <pc:chgData name="Utilisateur invité" userId="562e23f453436962" providerId="Windows Live" clId="Web-{96995D46-B4FE-43BA-AB8B-C5F131A9261E}" dt="2020-05-01T20:22:44.468" v="2"/>
        <pc:sldMkLst>
          <pc:docMk/>
          <pc:sldMk cId="0" sldId="295"/>
        </pc:sldMkLst>
        <pc:spChg chg="mod">
          <ac:chgData name="Utilisateur invité" userId="562e23f453436962" providerId="Windows Live" clId="Web-{96995D46-B4FE-43BA-AB8B-C5F131A9261E}" dt="2020-05-01T20:22:44.468" v="2"/>
          <ac:spMkLst>
            <pc:docMk/>
            <pc:sldMk cId="0" sldId="295"/>
            <ac:spMk id="500" creationId="{00000000-0000-0000-0000-000000000000}"/>
          </ac:spMkLst>
        </pc:spChg>
        <pc:spChg chg="del">
          <ac:chgData name="Utilisateur invité" userId="562e23f453436962" providerId="Windows Live" clId="Web-{96995D46-B4FE-43BA-AB8B-C5F131A9261E}" dt="2020-05-01T20:22:44.468" v="2"/>
          <ac:spMkLst>
            <pc:docMk/>
            <pc:sldMk cId="0" sldId="295"/>
            <ac:spMk id="501" creationId="{00000000-0000-0000-0000-000000000000}"/>
          </ac:spMkLst>
        </pc:spChg>
      </pc:sldChg>
      <pc:sldChg chg="delSp modSp">
        <pc:chgData name="Utilisateur invité" userId="562e23f453436962" providerId="Windows Live" clId="Web-{96995D46-B4FE-43BA-AB8B-C5F131A9261E}" dt="2020-05-01T20:22:44.468" v="2"/>
        <pc:sldMkLst>
          <pc:docMk/>
          <pc:sldMk cId="0" sldId="296"/>
        </pc:sldMkLst>
        <pc:spChg chg="mod">
          <ac:chgData name="Utilisateur invité" userId="562e23f453436962" providerId="Windows Live" clId="Web-{96995D46-B4FE-43BA-AB8B-C5F131A9261E}" dt="2020-05-01T20:22:44.468" v="2"/>
          <ac:spMkLst>
            <pc:docMk/>
            <pc:sldMk cId="0" sldId="296"/>
            <ac:spMk id="511" creationId="{00000000-0000-0000-0000-000000000000}"/>
          </ac:spMkLst>
        </pc:spChg>
        <pc:spChg chg="del">
          <ac:chgData name="Utilisateur invité" userId="562e23f453436962" providerId="Windows Live" clId="Web-{96995D46-B4FE-43BA-AB8B-C5F131A9261E}" dt="2020-05-01T20:22:44.468" v="2"/>
          <ac:spMkLst>
            <pc:docMk/>
            <pc:sldMk cId="0" sldId="296"/>
            <ac:spMk id="512" creationId="{00000000-0000-0000-0000-000000000000}"/>
          </ac:spMkLst>
        </pc:spChg>
      </pc:sldChg>
      <pc:sldChg chg="delSp modSp">
        <pc:chgData name="Utilisateur invité" userId="562e23f453436962" providerId="Windows Live" clId="Web-{96995D46-B4FE-43BA-AB8B-C5F131A9261E}" dt="2020-05-01T20:22:44.468" v="2"/>
        <pc:sldMkLst>
          <pc:docMk/>
          <pc:sldMk cId="0" sldId="297"/>
        </pc:sldMkLst>
        <pc:spChg chg="mod">
          <ac:chgData name="Utilisateur invité" userId="562e23f453436962" providerId="Windows Live" clId="Web-{96995D46-B4FE-43BA-AB8B-C5F131A9261E}" dt="2020-05-01T20:22:44.468" v="2"/>
          <ac:spMkLst>
            <pc:docMk/>
            <pc:sldMk cId="0" sldId="297"/>
            <ac:spMk id="522" creationId="{00000000-0000-0000-0000-000000000000}"/>
          </ac:spMkLst>
        </pc:spChg>
        <pc:spChg chg="del">
          <ac:chgData name="Utilisateur invité" userId="562e23f453436962" providerId="Windows Live" clId="Web-{96995D46-B4FE-43BA-AB8B-C5F131A9261E}" dt="2020-05-01T20:22:44.468" v="2"/>
          <ac:spMkLst>
            <pc:docMk/>
            <pc:sldMk cId="0" sldId="297"/>
            <ac:spMk id="523" creationId="{00000000-0000-0000-0000-000000000000}"/>
          </ac:spMkLst>
        </pc:spChg>
      </pc:sldChg>
      <pc:sldChg chg="delSp modSp">
        <pc:chgData name="Utilisateur invité" userId="562e23f453436962" providerId="Windows Live" clId="Web-{96995D46-B4FE-43BA-AB8B-C5F131A9261E}" dt="2020-05-01T20:22:44.468" v="2"/>
        <pc:sldMkLst>
          <pc:docMk/>
          <pc:sldMk cId="0" sldId="298"/>
        </pc:sldMkLst>
        <pc:spChg chg="mod">
          <ac:chgData name="Utilisateur invité" userId="562e23f453436962" providerId="Windows Live" clId="Web-{96995D46-B4FE-43BA-AB8B-C5F131A9261E}" dt="2020-05-01T20:22:44.468" v="2"/>
          <ac:spMkLst>
            <pc:docMk/>
            <pc:sldMk cId="0" sldId="298"/>
            <ac:spMk id="533" creationId="{00000000-0000-0000-0000-000000000000}"/>
          </ac:spMkLst>
        </pc:spChg>
        <pc:spChg chg="del">
          <ac:chgData name="Utilisateur invité" userId="562e23f453436962" providerId="Windows Live" clId="Web-{96995D46-B4FE-43BA-AB8B-C5F131A9261E}" dt="2020-05-01T20:22:44.468" v="2"/>
          <ac:spMkLst>
            <pc:docMk/>
            <pc:sldMk cId="0" sldId="298"/>
            <ac:spMk id="534" creationId="{00000000-0000-0000-0000-000000000000}"/>
          </ac:spMkLst>
        </pc:spChg>
      </pc:sldChg>
      <pc:sldChg chg="delSp modSp">
        <pc:chgData name="Utilisateur invité" userId="562e23f453436962" providerId="Windows Live" clId="Web-{96995D46-B4FE-43BA-AB8B-C5F131A9261E}" dt="2020-05-01T20:22:44.468" v="2"/>
        <pc:sldMkLst>
          <pc:docMk/>
          <pc:sldMk cId="0" sldId="299"/>
        </pc:sldMkLst>
        <pc:spChg chg="mod">
          <ac:chgData name="Utilisateur invité" userId="562e23f453436962" providerId="Windows Live" clId="Web-{96995D46-B4FE-43BA-AB8B-C5F131A9261E}" dt="2020-05-01T20:22:44.468" v="2"/>
          <ac:spMkLst>
            <pc:docMk/>
            <pc:sldMk cId="0" sldId="299"/>
            <ac:spMk id="544" creationId="{00000000-0000-0000-0000-000000000000}"/>
          </ac:spMkLst>
        </pc:spChg>
        <pc:spChg chg="del">
          <ac:chgData name="Utilisateur invité" userId="562e23f453436962" providerId="Windows Live" clId="Web-{96995D46-B4FE-43BA-AB8B-C5F131A9261E}" dt="2020-05-01T20:22:44.468" v="2"/>
          <ac:spMkLst>
            <pc:docMk/>
            <pc:sldMk cId="0" sldId="299"/>
            <ac:spMk id="545" creationId="{00000000-0000-0000-0000-000000000000}"/>
          </ac:spMkLst>
        </pc:spChg>
      </pc:sldChg>
      <pc:sldChg chg="delSp modSp">
        <pc:chgData name="Utilisateur invité" userId="562e23f453436962" providerId="Windows Live" clId="Web-{96995D46-B4FE-43BA-AB8B-C5F131A9261E}" dt="2020-05-01T20:22:44.468" v="2"/>
        <pc:sldMkLst>
          <pc:docMk/>
          <pc:sldMk cId="0" sldId="300"/>
        </pc:sldMkLst>
        <pc:spChg chg="mod">
          <ac:chgData name="Utilisateur invité" userId="562e23f453436962" providerId="Windows Live" clId="Web-{96995D46-B4FE-43BA-AB8B-C5F131A9261E}" dt="2020-05-01T20:22:44.468" v="2"/>
          <ac:spMkLst>
            <pc:docMk/>
            <pc:sldMk cId="0" sldId="300"/>
            <ac:spMk id="555" creationId="{00000000-0000-0000-0000-000000000000}"/>
          </ac:spMkLst>
        </pc:spChg>
        <pc:spChg chg="del">
          <ac:chgData name="Utilisateur invité" userId="562e23f453436962" providerId="Windows Live" clId="Web-{96995D46-B4FE-43BA-AB8B-C5F131A9261E}" dt="2020-05-01T20:22:44.468" v="2"/>
          <ac:spMkLst>
            <pc:docMk/>
            <pc:sldMk cId="0" sldId="300"/>
            <ac:spMk id="556" creationId="{00000000-0000-0000-0000-000000000000}"/>
          </ac:spMkLst>
        </pc:spChg>
      </pc:sldChg>
      <pc:sldChg chg="delSp modSp">
        <pc:chgData name="Utilisateur invité" userId="562e23f453436962" providerId="Windows Live" clId="Web-{96995D46-B4FE-43BA-AB8B-C5F131A9261E}" dt="2020-05-01T20:22:44.468" v="2"/>
        <pc:sldMkLst>
          <pc:docMk/>
          <pc:sldMk cId="0" sldId="301"/>
        </pc:sldMkLst>
        <pc:spChg chg="mod">
          <ac:chgData name="Utilisateur invité" userId="562e23f453436962" providerId="Windows Live" clId="Web-{96995D46-B4FE-43BA-AB8B-C5F131A9261E}" dt="2020-05-01T20:22:44.468" v="2"/>
          <ac:spMkLst>
            <pc:docMk/>
            <pc:sldMk cId="0" sldId="301"/>
            <ac:spMk id="566" creationId="{00000000-0000-0000-0000-000000000000}"/>
          </ac:spMkLst>
        </pc:spChg>
        <pc:spChg chg="del">
          <ac:chgData name="Utilisateur invité" userId="562e23f453436962" providerId="Windows Live" clId="Web-{96995D46-B4FE-43BA-AB8B-C5F131A9261E}" dt="2020-05-01T20:22:44.468" v="2"/>
          <ac:spMkLst>
            <pc:docMk/>
            <pc:sldMk cId="0" sldId="301"/>
            <ac:spMk id="567" creationId="{00000000-0000-0000-0000-000000000000}"/>
          </ac:spMkLst>
        </pc:spChg>
      </pc:sldChg>
      <pc:sldChg chg="delSp modSp">
        <pc:chgData name="Utilisateur invité" userId="562e23f453436962" providerId="Windows Live" clId="Web-{96995D46-B4FE-43BA-AB8B-C5F131A9261E}" dt="2020-05-01T20:22:44.468" v="2"/>
        <pc:sldMkLst>
          <pc:docMk/>
          <pc:sldMk cId="0" sldId="302"/>
        </pc:sldMkLst>
        <pc:spChg chg="mod">
          <ac:chgData name="Utilisateur invité" userId="562e23f453436962" providerId="Windows Live" clId="Web-{96995D46-B4FE-43BA-AB8B-C5F131A9261E}" dt="2020-05-01T20:22:44.468" v="2"/>
          <ac:spMkLst>
            <pc:docMk/>
            <pc:sldMk cId="0" sldId="302"/>
            <ac:spMk id="577" creationId="{00000000-0000-0000-0000-000000000000}"/>
          </ac:spMkLst>
        </pc:spChg>
        <pc:spChg chg="del">
          <ac:chgData name="Utilisateur invité" userId="562e23f453436962" providerId="Windows Live" clId="Web-{96995D46-B4FE-43BA-AB8B-C5F131A9261E}" dt="2020-05-01T20:22:44.468" v="2"/>
          <ac:spMkLst>
            <pc:docMk/>
            <pc:sldMk cId="0" sldId="302"/>
            <ac:spMk id="578" creationId="{00000000-0000-0000-0000-000000000000}"/>
          </ac:spMkLst>
        </pc:spChg>
      </pc:sldChg>
      <pc:sldChg chg="delSp modSp">
        <pc:chgData name="Utilisateur invité" userId="562e23f453436962" providerId="Windows Live" clId="Web-{96995D46-B4FE-43BA-AB8B-C5F131A9261E}" dt="2020-05-01T20:22:44.468" v="2"/>
        <pc:sldMkLst>
          <pc:docMk/>
          <pc:sldMk cId="0" sldId="303"/>
        </pc:sldMkLst>
        <pc:spChg chg="mod">
          <ac:chgData name="Utilisateur invité" userId="562e23f453436962" providerId="Windows Live" clId="Web-{96995D46-B4FE-43BA-AB8B-C5F131A9261E}" dt="2020-05-01T20:22:44.468" v="2"/>
          <ac:spMkLst>
            <pc:docMk/>
            <pc:sldMk cId="0" sldId="303"/>
            <ac:spMk id="588" creationId="{00000000-0000-0000-0000-000000000000}"/>
          </ac:spMkLst>
        </pc:spChg>
        <pc:spChg chg="del">
          <ac:chgData name="Utilisateur invité" userId="562e23f453436962" providerId="Windows Live" clId="Web-{96995D46-B4FE-43BA-AB8B-C5F131A9261E}" dt="2020-05-01T20:22:44.468" v="2"/>
          <ac:spMkLst>
            <pc:docMk/>
            <pc:sldMk cId="0" sldId="303"/>
            <ac:spMk id="589" creationId="{00000000-0000-0000-0000-000000000000}"/>
          </ac:spMkLst>
        </pc:spChg>
      </pc:sldChg>
      <pc:sldChg chg="delSp modSp">
        <pc:chgData name="Utilisateur invité" userId="562e23f453436962" providerId="Windows Live" clId="Web-{96995D46-B4FE-43BA-AB8B-C5F131A9261E}" dt="2020-05-01T20:22:44.468" v="2"/>
        <pc:sldMkLst>
          <pc:docMk/>
          <pc:sldMk cId="0" sldId="304"/>
        </pc:sldMkLst>
        <pc:spChg chg="mod">
          <ac:chgData name="Utilisateur invité" userId="562e23f453436962" providerId="Windows Live" clId="Web-{96995D46-B4FE-43BA-AB8B-C5F131A9261E}" dt="2020-05-01T20:22:44.468" v="2"/>
          <ac:spMkLst>
            <pc:docMk/>
            <pc:sldMk cId="0" sldId="304"/>
            <ac:spMk id="599" creationId="{00000000-0000-0000-0000-000000000000}"/>
          </ac:spMkLst>
        </pc:spChg>
        <pc:spChg chg="del">
          <ac:chgData name="Utilisateur invité" userId="562e23f453436962" providerId="Windows Live" clId="Web-{96995D46-B4FE-43BA-AB8B-C5F131A9261E}" dt="2020-05-01T20:22:44.468" v="2"/>
          <ac:spMkLst>
            <pc:docMk/>
            <pc:sldMk cId="0" sldId="304"/>
            <ac:spMk id="600" creationId="{00000000-0000-0000-0000-000000000000}"/>
          </ac:spMkLst>
        </pc:spChg>
      </pc:sldChg>
      <pc:sldChg chg="delSp modSp">
        <pc:chgData name="Utilisateur invité" userId="562e23f453436962" providerId="Windows Live" clId="Web-{96995D46-B4FE-43BA-AB8B-C5F131A9261E}" dt="2020-05-01T20:22:44.468" v="2"/>
        <pc:sldMkLst>
          <pc:docMk/>
          <pc:sldMk cId="0" sldId="305"/>
        </pc:sldMkLst>
        <pc:spChg chg="mod">
          <ac:chgData name="Utilisateur invité" userId="562e23f453436962" providerId="Windows Live" clId="Web-{96995D46-B4FE-43BA-AB8B-C5F131A9261E}" dt="2020-05-01T20:22:44.468" v="2"/>
          <ac:spMkLst>
            <pc:docMk/>
            <pc:sldMk cId="0" sldId="305"/>
            <ac:spMk id="610" creationId="{00000000-0000-0000-0000-000000000000}"/>
          </ac:spMkLst>
        </pc:spChg>
        <pc:spChg chg="del">
          <ac:chgData name="Utilisateur invité" userId="562e23f453436962" providerId="Windows Live" clId="Web-{96995D46-B4FE-43BA-AB8B-C5F131A9261E}" dt="2020-05-01T20:22:44.468" v="2"/>
          <ac:spMkLst>
            <pc:docMk/>
            <pc:sldMk cId="0" sldId="305"/>
            <ac:spMk id="611" creationId="{00000000-0000-0000-0000-000000000000}"/>
          </ac:spMkLst>
        </pc:spChg>
      </pc:sldChg>
      <pc:sldChg chg="delSp modSp">
        <pc:chgData name="Utilisateur invité" userId="562e23f453436962" providerId="Windows Live" clId="Web-{96995D46-B4FE-43BA-AB8B-C5F131A9261E}" dt="2020-05-01T20:22:44.468" v="2"/>
        <pc:sldMkLst>
          <pc:docMk/>
          <pc:sldMk cId="0" sldId="306"/>
        </pc:sldMkLst>
        <pc:spChg chg="mod">
          <ac:chgData name="Utilisateur invité" userId="562e23f453436962" providerId="Windows Live" clId="Web-{96995D46-B4FE-43BA-AB8B-C5F131A9261E}" dt="2020-05-01T20:22:44.468" v="2"/>
          <ac:spMkLst>
            <pc:docMk/>
            <pc:sldMk cId="0" sldId="306"/>
            <ac:spMk id="621" creationId="{00000000-0000-0000-0000-000000000000}"/>
          </ac:spMkLst>
        </pc:spChg>
        <pc:spChg chg="del">
          <ac:chgData name="Utilisateur invité" userId="562e23f453436962" providerId="Windows Live" clId="Web-{96995D46-B4FE-43BA-AB8B-C5F131A9261E}" dt="2020-05-01T20:22:44.468" v="2"/>
          <ac:spMkLst>
            <pc:docMk/>
            <pc:sldMk cId="0" sldId="306"/>
            <ac:spMk id="622" creationId="{00000000-0000-0000-0000-000000000000}"/>
          </ac:spMkLst>
        </pc:spChg>
      </pc:sldChg>
      <pc:sldChg chg="delSp modSp">
        <pc:chgData name="Utilisateur invité" userId="562e23f453436962" providerId="Windows Live" clId="Web-{96995D46-B4FE-43BA-AB8B-C5F131A9261E}" dt="2020-05-01T20:22:44.468" v="2"/>
        <pc:sldMkLst>
          <pc:docMk/>
          <pc:sldMk cId="0" sldId="307"/>
        </pc:sldMkLst>
        <pc:spChg chg="mod">
          <ac:chgData name="Utilisateur invité" userId="562e23f453436962" providerId="Windows Live" clId="Web-{96995D46-B4FE-43BA-AB8B-C5F131A9261E}" dt="2020-05-01T20:22:44.468" v="2"/>
          <ac:spMkLst>
            <pc:docMk/>
            <pc:sldMk cId="0" sldId="307"/>
            <ac:spMk id="632" creationId="{00000000-0000-0000-0000-000000000000}"/>
          </ac:spMkLst>
        </pc:spChg>
        <pc:spChg chg="del">
          <ac:chgData name="Utilisateur invité" userId="562e23f453436962" providerId="Windows Live" clId="Web-{96995D46-B4FE-43BA-AB8B-C5F131A9261E}" dt="2020-05-01T20:22:44.468" v="2"/>
          <ac:spMkLst>
            <pc:docMk/>
            <pc:sldMk cId="0" sldId="307"/>
            <ac:spMk id="633" creationId="{00000000-0000-0000-0000-000000000000}"/>
          </ac:spMkLst>
        </pc:spChg>
      </pc:sldChg>
      <pc:sldChg chg="delSp modSp">
        <pc:chgData name="Utilisateur invité" userId="562e23f453436962" providerId="Windows Live" clId="Web-{96995D46-B4FE-43BA-AB8B-C5F131A9261E}" dt="2020-05-01T20:22:44.468" v="2"/>
        <pc:sldMkLst>
          <pc:docMk/>
          <pc:sldMk cId="0" sldId="308"/>
        </pc:sldMkLst>
        <pc:spChg chg="mod">
          <ac:chgData name="Utilisateur invité" userId="562e23f453436962" providerId="Windows Live" clId="Web-{96995D46-B4FE-43BA-AB8B-C5F131A9261E}" dt="2020-05-01T20:22:44.468" v="2"/>
          <ac:spMkLst>
            <pc:docMk/>
            <pc:sldMk cId="0" sldId="308"/>
            <ac:spMk id="643" creationId="{00000000-0000-0000-0000-000000000000}"/>
          </ac:spMkLst>
        </pc:spChg>
        <pc:spChg chg="del">
          <ac:chgData name="Utilisateur invité" userId="562e23f453436962" providerId="Windows Live" clId="Web-{96995D46-B4FE-43BA-AB8B-C5F131A9261E}" dt="2020-05-01T20:22:44.468" v="2"/>
          <ac:spMkLst>
            <pc:docMk/>
            <pc:sldMk cId="0" sldId="308"/>
            <ac:spMk id="644" creationId="{00000000-0000-0000-0000-000000000000}"/>
          </ac:spMkLst>
        </pc:spChg>
      </pc:sldChg>
      <pc:sldChg chg="delSp modSp">
        <pc:chgData name="Utilisateur invité" userId="562e23f453436962" providerId="Windows Live" clId="Web-{96995D46-B4FE-43BA-AB8B-C5F131A9261E}" dt="2020-05-01T20:22:44.468" v="2"/>
        <pc:sldMkLst>
          <pc:docMk/>
          <pc:sldMk cId="0" sldId="309"/>
        </pc:sldMkLst>
        <pc:spChg chg="mod">
          <ac:chgData name="Utilisateur invité" userId="562e23f453436962" providerId="Windows Live" clId="Web-{96995D46-B4FE-43BA-AB8B-C5F131A9261E}" dt="2020-05-01T20:22:44.468" v="2"/>
          <ac:spMkLst>
            <pc:docMk/>
            <pc:sldMk cId="0" sldId="309"/>
            <ac:spMk id="654" creationId="{00000000-0000-0000-0000-000000000000}"/>
          </ac:spMkLst>
        </pc:spChg>
        <pc:spChg chg="del">
          <ac:chgData name="Utilisateur invité" userId="562e23f453436962" providerId="Windows Live" clId="Web-{96995D46-B4FE-43BA-AB8B-C5F131A9261E}" dt="2020-05-01T20:22:44.468" v="2"/>
          <ac:spMkLst>
            <pc:docMk/>
            <pc:sldMk cId="0" sldId="309"/>
            <ac:spMk id="655" creationId="{00000000-0000-0000-0000-000000000000}"/>
          </ac:spMkLst>
        </pc:spChg>
      </pc:sldChg>
      <pc:sldChg chg="delSp modSp">
        <pc:chgData name="Utilisateur invité" userId="562e23f453436962" providerId="Windows Live" clId="Web-{96995D46-B4FE-43BA-AB8B-C5F131A9261E}" dt="2020-05-01T20:22:44.468" v="2"/>
        <pc:sldMkLst>
          <pc:docMk/>
          <pc:sldMk cId="0" sldId="310"/>
        </pc:sldMkLst>
        <pc:spChg chg="mod">
          <ac:chgData name="Utilisateur invité" userId="562e23f453436962" providerId="Windows Live" clId="Web-{96995D46-B4FE-43BA-AB8B-C5F131A9261E}" dt="2020-05-01T20:22:44.468" v="2"/>
          <ac:spMkLst>
            <pc:docMk/>
            <pc:sldMk cId="0" sldId="310"/>
            <ac:spMk id="665" creationId="{00000000-0000-0000-0000-000000000000}"/>
          </ac:spMkLst>
        </pc:spChg>
        <pc:spChg chg="del">
          <ac:chgData name="Utilisateur invité" userId="562e23f453436962" providerId="Windows Live" clId="Web-{96995D46-B4FE-43BA-AB8B-C5F131A9261E}" dt="2020-05-01T20:22:44.468" v="2"/>
          <ac:spMkLst>
            <pc:docMk/>
            <pc:sldMk cId="0" sldId="310"/>
            <ac:spMk id="666" creationId="{00000000-0000-0000-0000-000000000000}"/>
          </ac:spMkLst>
        </pc:spChg>
      </pc:sldChg>
      <pc:sldChg chg="delSp modSp">
        <pc:chgData name="Utilisateur invité" userId="562e23f453436962" providerId="Windows Live" clId="Web-{96995D46-B4FE-43BA-AB8B-C5F131A9261E}" dt="2020-05-01T20:22:44.468" v="2"/>
        <pc:sldMkLst>
          <pc:docMk/>
          <pc:sldMk cId="0" sldId="311"/>
        </pc:sldMkLst>
        <pc:spChg chg="mod">
          <ac:chgData name="Utilisateur invité" userId="562e23f453436962" providerId="Windows Live" clId="Web-{96995D46-B4FE-43BA-AB8B-C5F131A9261E}" dt="2020-05-01T20:22:44.468" v="2"/>
          <ac:spMkLst>
            <pc:docMk/>
            <pc:sldMk cId="0" sldId="311"/>
            <ac:spMk id="676" creationId="{00000000-0000-0000-0000-000000000000}"/>
          </ac:spMkLst>
        </pc:spChg>
        <pc:spChg chg="del">
          <ac:chgData name="Utilisateur invité" userId="562e23f453436962" providerId="Windows Live" clId="Web-{96995D46-B4FE-43BA-AB8B-C5F131A9261E}" dt="2020-05-01T20:22:44.468" v="2"/>
          <ac:spMkLst>
            <pc:docMk/>
            <pc:sldMk cId="0" sldId="311"/>
            <ac:spMk id="677" creationId="{00000000-0000-0000-0000-000000000000}"/>
          </ac:spMkLst>
        </pc:spChg>
      </pc:sldChg>
      <pc:sldChg chg="delSp modSp">
        <pc:chgData name="Utilisateur invité" userId="562e23f453436962" providerId="Windows Live" clId="Web-{96995D46-B4FE-43BA-AB8B-C5F131A9261E}" dt="2020-05-01T20:22:44.468" v="2"/>
        <pc:sldMkLst>
          <pc:docMk/>
          <pc:sldMk cId="0" sldId="312"/>
        </pc:sldMkLst>
        <pc:spChg chg="mod">
          <ac:chgData name="Utilisateur invité" userId="562e23f453436962" providerId="Windows Live" clId="Web-{96995D46-B4FE-43BA-AB8B-C5F131A9261E}" dt="2020-05-01T20:22:44.468" v="2"/>
          <ac:spMkLst>
            <pc:docMk/>
            <pc:sldMk cId="0" sldId="312"/>
            <ac:spMk id="687" creationId="{00000000-0000-0000-0000-000000000000}"/>
          </ac:spMkLst>
        </pc:spChg>
        <pc:spChg chg="del">
          <ac:chgData name="Utilisateur invité" userId="562e23f453436962" providerId="Windows Live" clId="Web-{96995D46-B4FE-43BA-AB8B-C5F131A9261E}" dt="2020-05-01T20:22:44.468" v="2"/>
          <ac:spMkLst>
            <pc:docMk/>
            <pc:sldMk cId="0" sldId="312"/>
            <ac:spMk id="688" creationId="{00000000-0000-0000-0000-000000000000}"/>
          </ac:spMkLst>
        </pc:spChg>
      </pc:sldChg>
      <pc:sldChg chg="delSp modSp">
        <pc:chgData name="Utilisateur invité" userId="562e23f453436962" providerId="Windows Live" clId="Web-{96995D46-B4FE-43BA-AB8B-C5F131A9261E}" dt="2020-05-01T20:22:44.468" v="2"/>
        <pc:sldMkLst>
          <pc:docMk/>
          <pc:sldMk cId="0" sldId="313"/>
        </pc:sldMkLst>
        <pc:spChg chg="mod">
          <ac:chgData name="Utilisateur invité" userId="562e23f453436962" providerId="Windows Live" clId="Web-{96995D46-B4FE-43BA-AB8B-C5F131A9261E}" dt="2020-05-01T20:22:44.468" v="2"/>
          <ac:spMkLst>
            <pc:docMk/>
            <pc:sldMk cId="0" sldId="313"/>
            <ac:spMk id="698" creationId="{00000000-0000-0000-0000-000000000000}"/>
          </ac:spMkLst>
        </pc:spChg>
        <pc:spChg chg="del">
          <ac:chgData name="Utilisateur invité" userId="562e23f453436962" providerId="Windows Live" clId="Web-{96995D46-B4FE-43BA-AB8B-C5F131A9261E}" dt="2020-05-01T20:22:44.468" v="2"/>
          <ac:spMkLst>
            <pc:docMk/>
            <pc:sldMk cId="0" sldId="313"/>
            <ac:spMk id="699" creationId="{00000000-0000-0000-0000-000000000000}"/>
          </ac:spMkLst>
        </pc:spChg>
      </pc:sldChg>
      <pc:sldChg chg="delSp modSp">
        <pc:chgData name="Utilisateur invité" userId="562e23f453436962" providerId="Windows Live" clId="Web-{96995D46-B4FE-43BA-AB8B-C5F131A9261E}" dt="2020-05-01T20:22:44.468" v="2"/>
        <pc:sldMkLst>
          <pc:docMk/>
          <pc:sldMk cId="0" sldId="314"/>
        </pc:sldMkLst>
        <pc:spChg chg="mod">
          <ac:chgData name="Utilisateur invité" userId="562e23f453436962" providerId="Windows Live" clId="Web-{96995D46-B4FE-43BA-AB8B-C5F131A9261E}" dt="2020-05-01T20:22:44.468" v="2"/>
          <ac:spMkLst>
            <pc:docMk/>
            <pc:sldMk cId="0" sldId="314"/>
            <ac:spMk id="709" creationId="{00000000-0000-0000-0000-000000000000}"/>
          </ac:spMkLst>
        </pc:spChg>
        <pc:spChg chg="del">
          <ac:chgData name="Utilisateur invité" userId="562e23f453436962" providerId="Windows Live" clId="Web-{96995D46-B4FE-43BA-AB8B-C5F131A9261E}" dt="2020-05-01T20:22:44.468" v="2"/>
          <ac:spMkLst>
            <pc:docMk/>
            <pc:sldMk cId="0" sldId="314"/>
            <ac:spMk id="710" creationId="{00000000-0000-0000-0000-000000000000}"/>
          </ac:spMkLst>
        </pc:spChg>
      </pc:sldChg>
      <pc:sldChg chg="delSp modSp">
        <pc:chgData name="Utilisateur invité" userId="562e23f453436962" providerId="Windows Live" clId="Web-{96995D46-B4FE-43BA-AB8B-C5F131A9261E}" dt="2020-05-01T20:22:44.468" v="2"/>
        <pc:sldMkLst>
          <pc:docMk/>
          <pc:sldMk cId="0" sldId="315"/>
        </pc:sldMkLst>
        <pc:spChg chg="mod">
          <ac:chgData name="Utilisateur invité" userId="562e23f453436962" providerId="Windows Live" clId="Web-{96995D46-B4FE-43BA-AB8B-C5F131A9261E}" dt="2020-05-01T20:22:44.468" v="2"/>
          <ac:spMkLst>
            <pc:docMk/>
            <pc:sldMk cId="0" sldId="315"/>
            <ac:spMk id="720" creationId="{00000000-0000-0000-0000-000000000000}"/>
          </ac:spMkLst>
        </pc:spChg>
        <pc:spChg chg="del">
          <ac:chgData name="Utilisateur invité" userId="562e23f453436962" providerId="Windows Live" clId="Web-{96995D46-B4FE-43BA-AB8B-C5F131A9261E}" dt="2020-05-01T20:22:44.468" v="2"/>
          <ac:spMkLst>
            <pc:docMk/>
            <pc:sldMk cId="0" sldId="315"/>
            <ac:spMk id="721" creationId="{00000000-0000-0000-0000-000000000000}"/>
          </ac:spMkLst>
        </pc:spChg>
      </pc:sldChg>
      <pc:sldChg chg="delSp modSp">
        <pc:chgData name="Utilisateur invité" userId="562e23f453436962" providerId="Windows Live" clId="Web-{96995D46-B4FE-43BA-AB8B-C5F131A9261E}" dt="2020-05-01T20:22:44.468" v="2"/>
        <pc:sldMkLst>
          <pc:docMk/>
          <pc:sldMk cId="0" sldId="316"/>
        </pc:sldMkLst>
        <pc:spChg chg="mod">
          <ac:chgData name="Utilisateur invité" userId="562e23f453436962" providerId="Windows Live" clId="Web-{96995D46-B4FE-43BA-AB8B-C5F131A9261E}" dt="2020-05-01T20:22:44.468" v="2"/>
          <ac:spMkLst>
            <pc:docMk/>
            <pc:sldMk cId="0" sldId="316"/>
            <ac:spMk id="731" creationId="{00000000-0000-0000-0000-000000000000}"/>
          </ac:spMkLst>
        </pc:spChg>
        <pc:spChg chg="del">
          <ac:chgData name="Utilisateur invité" userId="562e23f453436962" providerId="Windows Live" clId="Web-{96995D46-B4FE-43BA-AB8B-C5F131A9261E}" dt="2020-05-01T20:22:44.468" v="2"/>
          <ac:spMkLst>
            <pc:docMk/>
            <pc:sldMk cId="0" sldId="316"/>
            <ac:spMk id="732" creationId="{00000000-0000-0000-0000-000000000000}"/>
          </ac:spMkLst>
        </pc:spChg>
      </pc:sldChg>
      <pc:sldChg chg="delSp modSp">
        <pc:chgData name="Utilisateur invité" userId="562e23f453436962" providerId="Windows Live" clId="Web-{96995D46-B4FE-43BA-AB8B-C5F131A9261E}" dt="2020-05-01T20:22:44.468" v="2"/>
        <pc:sldMkLst>
          <pc:docMk/>
          <pc:sldMk cId="0" sldId="317"/>
        </pc:sldMkLst>
        <pc:spChg chg="mod">
          <ac:chgData name="Utilisateur invité" userId="562e23f453436962" providerId="Windows Live" clId="Web-{96995D46-B4FE-43BA-AB8B-C5F131A9261E}" dt="2020-05-01T20:22:44.468" v="2"/>
          <ac:spMkLst>
            <pc:docMk/>
            <pc:sldMk cId="0" sldId="317"/>
            <ac:spMk id="742" creationId="{00000000-0000-0000-0000-000000000000}"/>
          </ac:spMkLst>
        </pc:spChg>
        <pc:spChg chg="del">
          <ac:chgData name="Utilisateur invité" userId="562e23f453436962" providerId="Windows Live" clId="Web-{96995D46-B4FE-43BA-AB8B-C5F131A9261E}" dt="2020-05-01T20:22:44.468" v="2"/>
          <ac:spMkLst>
            <pc:docMk/>
            <pc:sldMk cId="0" sldId="317"/>
            <ac:spMk id="743" creationId="{00000000-0000-0000-0000-000000000000}"/>
          </ac:spMkLst>
        </pc:spChg>
      </pc:sldChg>
      <pc:sldChg chg="delSp modSp">
        <pc:chgData name="Utilisateur invité" userId="562e23f453436962" providerId="Windows Live" clId="Web-{96995D46-B4FE-43BA-AB8B-C5F131A9261E}" dt="2020-05-01T20:22:44.468" v="2"/>
        <pc:sldMkLst>
          <pc:docMk/>
          <pc:sldMk cId="0" sldId="318"/>
        </pc:sldMkLst>
        <pc:spChg chg="mod">
          <ac:chgData name="Utilisateur invité" userId="562e23f453436962" providerId="Windows Live" clId="Web-{96995D46-B4FE-43BA-AB8B-C5F131A9261E}" dt="2020-05-01T20:22:44.468" v="2"/>
          <ac:spMkLst>
            <pc:docMk/>
            <pc:sldMk cId="0" sldId="318"/>
            <ac:spMk id="753" creationId="{00000000-0000-0000-0000-000000000000}"/>
          </ac:spMkLst>
        </pc:spChg>
        <pc:spChg chg="del">
          <ac:chgData name="Utilisateur invité" userId="562e23f453436962" providerId="Windows Live" clId="Web-{96995D46-B4FE-43BA-AB8B-C5F131A9261E}" dt="2020-05-01T20:22:44.468" v="2"/>
          <ac:spMkLst>
            <pc:docMk/>
            <pc:sldMk cId="0" sldId="318"/>
            <ac:spMk id="754" creationId="{00000000-0000-0000-0000-000000000000}"/>
          </ac:spMkLst>
        </pc:spChg>
      </pc:sldChg>
      <pc:sldChg chg="delSp modSp">
        <pc:chgData name="Utilisateur invité" userId="562e23f453436962" providerId="Windows Live" clId="Web-{96995D46-B4FE-43BA-AB8B-C5F131A9261E}" dt="2020-05-01T20:22:44.468" v="2"/>
        <pc:sldMkLst>
          <pc:docMk/>
          <pc:sldMk cId="0" sldId="319"/>
        </pc:sldMkLst>
        <pc:spChg chg="mod">
          <ac:chgData name="Utilisateur invité" userId="562e23f453436962" providerId="Windows Live" clId="Web-{96995D46-B4FE-43BA-AB8B-C5F131A9261E}" dt="2020-05-01T20:22:44.468" v="2"/>
          <ac:spMkLst>
            <pc:docMk/>
            <pc:sldMk cId="0" sldId="319"/>
            <ac:spMk id="764" creationId="{00000000-0000-0000-0000-000000000000}"/>
          </ac:spMkLst>
        </pc:spChg>
        <pc:spChg chg="del">
          <ac:chgData name="Utilisateur invité" userId="562e23f453436962" providerId="Windows Live" clId="Web-{96995D46-B4FE-43BA-AB8B-C5F131A9261E}" dt="2020-05-01T20:22:44.468" v="2"/>
          <ac:spMkLst>
            <pc:docMk/>
            <pc:sldMk cId="0" sldId="319"/>
            <ac:spMk id="765" creationId="{00000000-0000-0000-0000-000000000000}"/>
          </ac:spMkLst>
        </pc:spChg>
      </pc:sldChg>
      <pc:sldChg chg="delSp modSp">
        <pc:chgData name="Utilisateur invité" userId="562e23f453436962" providerId="Windows Live" clId="Web-{96995D46-B4FE-43BA-AB8B-C5F131A9261E}" dt="2020-05-01T20:22:44.468" v="2"/>
        <pc:sldMkLst>
          <pc:docMk/>
          <pc:sldMk cId="0" sldId="320"/>
        </pc:sldMkLst>
        <pc:spChg chg="mod">
          <ac:chgData name="Utilisateur invité" userId="562e23f453436962" providerId="Windows Live" clId="Web-{96995D46-B4FE-43BA-AB8B-C5F131A9261E}" dt="2020-05-01T20:22:44.468" v="2"/>
          <ac:spMkLst>
            <pc:docMk/>
            <pc:sldMk cId="0" sldId="320"/>
            <ac:spMk id="775" creationId="{00000000-0000-0000-0000-000000000000}"/>
          </ac:spMkLst>
        </pc:spChg>
        <pc:spChg chg="del">
          <ac:chgData name="Utilisateur invité" userId="562e23f453436962" providerId="Windows Live" clId="Web-{96995D46-B4FE-43BA-AB8B-C5F131A9261E}" dt="2020-05-01T20:22:44.468" v="2"/>
          <ac:spMkLst>
            <pc:docMk/>
            <pc:sldMk cId="0" sldId="320"/>
            <ac:spMk id="776" creationId="{00000000-0000-0000-0000-000000000000}"/>
          </ac:spMkLst>
        </pc:spChg>
      </pc:sldChg>
      <pc:sldChg chg="delSp modSp">
        <pc:chgData name="Utilisateur invité" userId="562e23f453436962" providerId="Windows Live" clId="Web-{96995D46-B4FE-43BA-AB8B-C5F131A9261E}" dt="2020-05-01T20:22:44.468" v="2"/>
        <pc:sldMkLst>
          <pc:docMk/>
          <pc:sldMk cId="0" sldId="321"/>
        </pc:sldMkLst>
        <pc:spChg chg="mod">
          <ac:chgData name="Utilisateur invité" userId="562e23f453436962" providerId="Windows Live" clId="Web-{96995D46-B4FE-43BA-AB8B-C5F131A9261E}" dt="2020-05-01T20:22:44.468" v="2"/>
          <ac:spMkLst>
            <pc:docMk/>
            <pc:sldMk cId="0" sldId="321"/>
            <ac:spMk id="786" creationId="{00000000-0000-0000-0000-000000000000}"/>
          </ac:spMkLst>
        </pc:spChg>
        <pc:spChg chg="del">
          <ac:chgData name="Utilisateur invité" userId="562e23f453436962" providerId="Windows Live" clId="Web-{96995D46-B4FE-43BA-AB8B-C5F131A9261E}" dt="2020-05-01T20:22:44.468" v="2"/>
          <ac:spMkLst>
            <pc:docMk/>
            <pc:sldMk cId="0" sldId="321"/>
            <ac:spMk id="787" creationId="{00000000-0000-0000-0000-000000000000}"/>
          </ac:spMkLst>
        </pc:spChg>
      </pc:sldChg>
      <pc:sldChg chg="delSp modSp">
        <pc:chgData name="Utilisateur invité" userId="562e23f453436962" providerId="Windows Live" clId="Web-{96995D46-B4FE-43BA-AB8B-C5F131A9261E}" dt="2020-05-01T20:22:44.468" v="2"/>
        <pc:sldMkLst>
          <pc:docMk/>
          <pc:sldMk cId="0" sldId="322"/>
        </pc:sldMkLst>
        <pc:spChg chg="mod">
          <ac:chgData name="Utilisateur invité" userId="562e23f453436962" providerId="Windows Live" clId="Web-{96995D46-B4FE-43BA-AB8B-C5F131A9261E}" dt="2020-05-01T20:22:44.468" v="2"/>
          <ac:spMkLst>
            <pc:docMk/>
            <pc:sldMk cId="0" sldId="322"/>
            <ac:spMk id="797" creationId="{00000000-0000-0000-0000-000000000000}"/>
          </ac:spMkLst>
        </pc:spChg>
        <pc:spChg chg="del">
          <ac:chgData name="Utilisateur invité" userId="562e23f453436962" providerId="Windows Live" clId="Web-{96995D46-B4FE-43BA-AB8B-C5F131A9261E}" dt="2020-05-01T20:22:44.468" v="2"/>
          <ac:spMkLst>
            <pc:docMk/>
            <pc:sldMk cId="0" sldId="322"/>
            <ac:spMk id="798" creationId="{00000000-0000-0000-0000-000000000000}"/>
          </ac:spMkLst>
        </pc:spChg>
      </pc:sldChg>
      <pc:sldChg chg="delSp modSp">
        <pc:chgData name="Utilisateur invité" userId="562e23f453436962" providerId="Windows Live" clId="Web-{96995D46-B4FE-43BA-AB8B-C5F131A9261E}" dt="2020-05-01T20:22:44.468" v="2"/>
        <pc:sldMkLst>
          <pc:docMk/>
          <pc:sldMk cId="0" sldId="323"/>
        </pc:sldMkLst>
        <pc:spChg chg="mod">
          <ac:chgData name="Utilisateur invité" userId="562e23f453436962" providerId="Windows Live" clId="Web-{96995D46-B4FE-43BA-AB8B-C5F131A9261E}" dt="2020-05-01T20:22:44.468" v="2"/>
          <ac:spMkLst>
            <pc:docMk/>
            <pc:sldMk cId="0" sldId="323"/>
            <ac:spMk id="808" creationId="{00000000-0000-0000-0000-000000000000}"/>
          </ac:spMkLst>
        </pc:spChg>
        <pc:spChg chg="del">
          <ac:chgData name="Utilisateur invité" userId="562e23f453436962" providerId="Windows Live" clId="Web-{96995D46-B4FE-43BA-AB8B-C5F131A9261E}" dt="2020-05-01T20:22:44.468" v="2"/>
          <ac:spMkLst>
            <pc:docMk/>
            <pc:sldMk cId="0" sldId="323"/>
            <ac:spMk id="809" creationId="{00000000-0000-0000-0000-000000000000}"/>
          </ac:spMkLst>
        </pc:spChg>
      </pc:sldChg>
      <pc:sldChg chg="delSp modSp">
        <pc:chgData name="Utilisateur invité" userId="562e23f453436962" providerId="Windows Live" clId="Web-{96995D46-B4FE-43BA-AB8B-C5F131A9261E}" dt="2020-05-01T20:22:44.468" v="2"/>
        <pc:sldMkLst>
          <pc:docMk/>
          <pc:sldMk cId="0" sldId="324"/>
        </pc:sldMkLst>
        <pc:spChg chg="mod">
          <ac:chgData name="Utilisateur invité" userId="562e23f453436962" providerId="Windows Live" clId="Web-{96995D46-B4FE-43BA-AB8B-C5F131A9261E}" dt="2020-05-01T20:22:44.468" v="2"/>
          <ac:spMkLst>
            <pc:docMk/>
            <pc:sldMk cId="0" sldId="324"/>
            <ac:spMk id="818" creationId="{00000000-0000-0000-0000-000000000000}"/>
          </ac:spMkLst>
        </pc:spChg>
        <pc:spChg chg="del">
          <ac:chgData name="Utilisateur invité" userId="562e23f453436962" providerId="Windows Live" clId="Web-{96995D46-B4FE-43BA-AB8B-C5F131A9261E}" dt="2020-05-01T20:22:44.468" v="2"/>
          <ac:spMkLst>
            <pc:docMk/>
            <pc:sldMk cId="0" sldId="324"/>
            <ac:spMk id="819" creationId="{00000000-0000-0000-0000-000000000000}"/>
          </ac:spMkLst>
        </pc:spChg>
      </pc:sldChg>
      <pc:sldChg chg="delSp modSp">
        <pc:chgData name="Utilisateur invité" userId="562e23f453436962" providerId="Windows Live" clId="Web-{96995D46-B4FE-43BA-AB8B-C5F131A9261E}" dt="2020-05-01T20:22:44.468" v="2"/>
        <pc:sldMkLst>
          <pc:docMk/>
          <pc:sldMk cId="0" sldId="325"/>
        </pc:sldMkLst>
        <pc:spChg chg="mod">
          <ac:chgData name="Utilisateur invité" userId="562e23f453436962" providerId="Windows Live" clId="Web-{96995D46-B4FE-43BA-AB8B-C5F131A9261E}" dt="2020-05-01T20:22:44.468" v="2"/>
          <ac:spMkLst>
            <pc:docMk/>
            <pc:sldMk cId="0" sldId="325"/>
            <ac:spMk id="830" creationId="{00000000-0000-0000-0000-000000000000}"/>
          </ac:spMkLst>
        </pc:spChg>
        <pc:spChg chg="del">
          <ac:chgData name="Utilisateur invité" userId="562e23f453436962" providerId="Windows Live" clId="Web-{96995D46-B4FE-43BA-AB8B-C5F131A9261E}" dt="2020-05-01T20:22:44.468" v="2"/>
          <ac:spMkLst>
            <pc:docMk/>
            <pc:sldMk cId="0" sldId="325"/>
            <ac:spMk id="831" creationId="{00000000-0000-0000-0000-000000000000}"/>
          </ac:spMkLst>
        </pc:spChg>
      </pc:sldChg>
      <pc:sldChg chg="delSp modSp">
        <pc:chgData name="Utilisateur invité" userId="562e23f453436962" providerId="Windows Live" clId="Web-{96995D46-B4FE-43BA-AB8B-C5F131A9261E}" dt="2020-05-01T20:22:44.468" v="2"/>
        <pc:sldMkLst>
          <pc:docMk/>
          <pc:sldMk cId="0" sldId="326"/>
        </pc:sldMkLst>
        <pc:spChg chg="mod">
          <ac:chgData name="Utilisateur invité" userId="562e23f453436962" providerId="Windows Live" clId="Web-{96995D46-B4FE-43BA-AB8B-C5F131A9261E}" dt="2020-05-01T20:22:44.468" v="2"/>
          <ac:spMkLst>
            <pc:docMk/>
            <pc:sldMk cId="0" sldId="326"/>
            <ac:spMk id="840" creationId="{00000000-0000-0000-0000-000000000000}"/>
          </ac:spMkLst>
        </pc:spChg>
        <pc:spChg chg="del">
          <ac:chgData name="Utilisateur invité" userId="562e23f453436962" providerId="Windows Live" clId="Web-{96995D46-B4FE-43BA-AB8B-C5F131A9261E}" dt="2020-05-01T20:22:44.468" v="2"/>
          <ac:spMkLst>
            <pc:docMk/>
            <pc:sldMk cId="0" sldId="326"/>
            <ac:spMk id="841" creationId="{00000000-0000-0000-0000-000000000000}"/>
          </ac:spMkLst>
        </pc:spChg>
      </pc:sldChg>
      <pc:sldChg chg="delSp modSp">
        <pc:chgData name="Utilisateur invité" userId="562e23f453436962" providerId="Windows Live" clId="Web-{96995D46-B4FE-43BA-AB8B-C5F131A9261E}" dt="2020-05-01T20:22:44.468" v="2"/>
        <pc:sldMkLst>
          <pc:docMk/>
          <pc:sldMk cId="0" sldId="327"/>
        </pc:sldMkLst>
        <pc:spChg chg="mod">
          <ac:chgData name="Utilisateur invité" userId="562e23f453436962" providerId="Windows Live" clId="Web-{96995D46-B4FE-43BA-AB8B-C5F131A9261E}" dt="2020-05-01T20:22:44.468" v="2"/>
          <ac:spMkLst>
            <pc:docMk/>
            <pc:sldMk cId="0" sldId="327"/>
            <ac:spMk id="852" creationId="{00000000-0000-0000-0000-000000000000}"/>
          </ac:spMkLst>
        </pc:spChg>
        <pc:spChg chg="del">
          <ac:chgData name="Utilisateur invité" userId="562e23f453436962" providerId="Windows Live" clId="Web-{96995D46-B4FE-43BA-AB8B-C5F131A9261E}" dt="2020-05-01T20:22:44.468" v="2"/>
          <ac:spMkLst>
            <pc:docMk/>
            <pc:sldMk cId="0" sldId="327"/>
            <ac:spMk id="853" creationId="{00000000-0000-0000-0000-000000000000}"/>
          </ac:spMkLst>
        </pc:spChg>
      </pc:sldChg>
      <pc:sldChg chg="delSp modSp">
        <pc:chgData name="Utilisateur invité" userId="562e23f453436962" providerId="Windows Live" clId="Web-{96995D46-B4FE-43BA-AB8B-C5F131A9261E}" dt="2020-05-01T20:22:44.468" v="2"/>
        <pc:sldMkLst>
          <pc:docMk/>
          <pc:sldMk cId="0" sldId="328"/>
        </pc:sldMkLst>
        <pc:spChg chg="mod">
          <ac:chgData name="Utilisateur invité" userId="562e23f453436962" providerId="Windows Live" clId="Web-{96995D46-B4FE-43BA-AB8B-C5F131A9261E}" dt="2020-05-01T20:22:44.468" v="2"/>
          <ac:spMkLst>
            <pc:docMk/>
            <pc:sldMk cId="0" sldId="328"/>
            <ac:spMk id="862" creationId="{00000000-0000-0000-0000-000000000000}"/>
          </ac:spMkLst>
        </pc:spChg>
        <pc:spChg chg="del">
          <ac:chgData name="Utilisateur invité" userId="562e23f453436962" providerId="Windows Live" clId="Web-{96995D46-B4FE-43BA-AB8B-C5F131A9261E}" dt="2020-05-01T20:22:44.468" v="2"/>
          <ac:spMkLst>
            <pc:docMk/>
            <pc:sldMk cId="0" sldId="328"/>
            <ac:spMk id="863" creationId="{00000000-0000-0000-0000-000000000000}"/>
          </ac:spMkLst>
        </pc:spChg>
      </pc:sldChg>
      <pc:sldChg chg="delSp modSp">
        <pc:chgData name="Utilisateur invité" userId="562e23f453436962" providerId="Windows Live" clId="Web-{96995D46-B4FE-43BA-AB8B-C5F131A9261E}" dt="2020-05-01T20:22:44.468" v="2"/>
        <pc:sldMkLst>
          <pc:docMk/>
          <pc:sldMk cId="0" sldId="329"/>
        </pc:sldMkLst>
        <pc:spChg chg="mod">
          <ac:chgData name="Utilisateur invité" userId="562e23f453436962" providerId="Windows Live" clId="Web-{96995D46-B4FE-43BA-AB8B-C5F131A9261E}" dt="2020-05-01T20:22:44.468" v="2"/>
          <ac:spMkLst>
            <pc:docMk/>
            <pc:sldMk cId="0" sldId="329"/>
            <ac:spMk id="874" creationId="{00000000-0000-0000-0000-000000000000}"/>
          </ac:spMkLst>
        </pc:spChg>
        <pc:spChg chg="del">
          <ac:chgData name="Utilisateur invité" userId="562e23f453436962" providerId="Windows Live" clId="Web-{96995D46-B4FE-43BA-AB8B-C5F131A9261E}" dt="2020-05-01T20:22:44.468" v="2"/>
          <ac:spMkLst>
            <pc:docMk/>
            <pc:sldMk cId="0" sldId="329"/>
            <ac:spMk id="875" creationId="{00000000-0000-0000-0000-000000000000}"/>
          </ac:spMkLst>
        </pc:spChg>
      </pc:sldChg>
      <pc:sldChg chg="delSp modSp">
        <pc:chgData name="Utilisateur invité" userId="562e23f453436962" providerId="Windows Live" clId="Web-{96995D46-B4FE-43BA-AB8B-C5F131A9261E}" dt="2020-05-01T20:22:44.468" v="2"/>
        <pc:sldMkLst>
          <pc:docMk/>
          <pc:sldMk cId="0" sldId="330"/>
        </pc:sldMkLst>
        <pc:spChg chg="mod">
          <ac:chgData name="Utilisateur invité" userId="562e23f453436962" providerId="Windows Live" clId="Web-{96995D46-B4FE-43BA-AB8B-C5F131A9261E}" dt="2020-05-01T20:22:44.468" v="2"/>
          <ac:spMkLst>
            <pc:docMk/>
            <pc:sldMk cId="0" sldId="330"/>
            <ac:spMk id="885" creationId="{00000000-0000-0000-0000-000000000000}"/>
          </ac:spMkLst>
        </pc:spChg>
        <pc:spChg chg="del">
          <ac:chgData name="Utilisateur invité" userId="562e23f453436962" providerId="Windows Live" clId="Web-{96995D46-B4FE-43BA-AB8B-C5F131A9261E}" dt="2020-05-01T20:22:44.468" v="2"/>
          <ac:spMkLst>
            <pc:docMk/>
            <pc:sldMk cId="0" sldId="330"/>
            <ac:spMk id="886" creationId="{00000000-0000-0000-0000-000000000000}"/>
          </ac:spMkLst>
        </pc:spChg>
      </pc:sldChg>
      <pc:sldChg chg="delSp modSp">
        <pc:chgData name="Utilisateur invité" userId="562e23f453436962" providerId="Windows Live" clId="Web-{96995D46-B4FE-43BA-AB8B-C5F131A9261E}" dt="2020-05-01T20:22:44.468" v="2"/>
        <pc:sldMkLst>
          <pc:docMk/>
          <pc:sldMk cId="0" sldId="331"/>
        </pc:sldMkLst>
        <pc:spChg chg="mod">
          <ac:chgData name="Utilisateur invité" userId="562e23f453436962" providerId="Windows Live" clId="Web-{96995D46-B4FE-43BA-AB8B-C5F131A9261E}" dt="2020-05-01T20:22:44.468" v="2"/>
          <ac:spMkLst>
            <pc:docMk/>
            <pc:sldMk cId="0" sldId="331"/>
            <ac:spMk id="896" creationId="{00000000-0000-0000-0000-000000000000}"/>
          </ac:spMkLst>
        </pc:spChg>
        <pc:spChg chg="del">
          <ac:chgData name="Utilisateur invité" userId="562e23f453436962" providerId="Windows Live" clId="Web-{96995D46-B4FE-43BA-AB8B-C5F131A9261E}" dt="2020-05-01T20:22:44.468" v="2"/>
          <ac:spMkLst>
            <pc:docMk/>
            <pc:sldMk cId="0" sldId="331"/>
            <ac:spMk id="897" creationId="{00000000-0000-0000-0000-000000000000}"/>
          </ac:spMkLst>
        </pc:spChg>
      </pc:sldChg>
      <pc:sldChg chg="delSp modSp">
        <pc:chgData name="Utilisateur invité" userId="562e23f453436962" providerId="Windows Live" clId="Web-{96995D46-B4FE-43BA-AB8B-C5F131A9261E}" dt="2020-05-01T20:22:44.468" v="2"/>
        <pc:sldMkLst>
          <pc:docMk/>
          <pc:sldMk cId="0" sldId="332"/>
        </pc:sldMkLst>
        <pc:spChg chg="mod">
          <ac:chgData name="Utilisateur invité" userId="562e23f453436962" providerId="Windows Live" clId="Web-{96995D46-B4FE-43BA-AB8B-C5F131A9261E}" dt="2020-05-01T20:22:44.468" v="2"/>
          <ac:spMkLst>
            <pc:docMk/>
            <pc:sldMk cId="0" sldId="332"/>
            <ac:spMk id="907" creationId="{00000000-0000-0000-0000-000000000000}"/>
          </ac:spMkLst>
        </pc:spChg>
        <pc:spChg chg="del">
          <ac:chgData name="Utilisateur invité" userId="562e23f453436962" providerId="Windows Live" clId="Web-{96995D46-B4FE-43BA-AB8B-C5F131A9261E}" dt="2020-05-01T20:22:44.468" v="2"/>
          <ac:spMkLst>
            <pc:docMk/>
            <pc:sldMk cId="0" sldId="332"/>
            <ac:spMk id="908" creationId="{00000000-0000-0000-0000-000000000000}"/>
          </ac:spMkLst>
        </pc:spChg>
      </pc:sldChg>
      <pc:sldChg chg="delSp modSp">
        <pc:chgData name="Utilisateur invité" userId="562e23f453436962" providerId="Windows Live" clId="Web-{96995D46-B4FE-43BA-AB8B-C5F131A9261E}" dt="2020-05-01T20:22:44.468" v="2"/>
        <pc:sldMkLst>
          <pc:docMk/>
          <pc:sldMk cId="0" sldId="333"/>
        </pc:sldMkLst>
        <pc:spChg chg="mod">
          <ac:chgData name="Utilisateur invité" userId="562e23f453436962" providerId="Windows Live" clId="Web-{96995D46-B4FE-43BA-AB8B-C5F131A9261E}" dt="2020-05-01T20:22:44.468" v="2"/>
          <ac:spMkLst>
            <pc:docMk/>
            <pc:sldMk cId="0" sldId="333"/>
            <ac:spMk id="916" creationId="{00000000-0000-0000-0000-000000000000}"/>
          </ac:spMkLst>
        </pc:spChg>
        <pc:spChg chg="del">
          <ac:chgData name="Utilisateur invité" userId="562e23f453436962" providerId="Windows Live" clId="Web-{96995D46-B4FE-43BA-AB8B-C5F131A9261E}" dt="2020-05-01T20:22:44.468" v="2"/>
          <ac:spMkLst>
            <pc:docMk/>
            <pc:sldMk cId="0" sldId="333"/>
            <ac:spMk id="917" creationId="{00000000-0000-0000-0000-000000000000}"/>
          </ac:spMkLst>
        </pc:spChg>
      </pc:sldChg>
      <pc:sldChg chg="delSp modSp">
        <pc:chgData name="Utilisateur invité" userId="562e23f453436962" providerId="Windows Live" clId="Web-{96995D46-B4FE-43BA-AB8B-C5F131A9261E}" dt="2020-05-01T20:22:44.468" v="2"/>
        <pc:sldMkLst>
          <pc:docMk/>
          <pc:sldMk cId="0" sldId="334"/>
        </pc:sldMkLst>
        <pc:spChg chg="mod">
          <ac:chgData name="Utilisateur invité" userId="562e23f453436962" providerId="Windows Live" clId="Web-{96995D46-B4FE-43BA-AB8B-C5F131A9261E}" dt="2020-05-01T20:22:44.468" v="2"/>
          <ac:spMkLst>
            <pc:docMk/>
            <pc:sldMk cId="0" sldId="334"/>
            <ac:spMk id="928" creationId="{00000000-0000-0000-0000-000000000000}"/>
          </ac:spMkLst>
        </pc:spChg>
        <pc:spChg chg="del">
          <ac:chgData name="Utilisateur invité" userId="562e23f453436962" providerId="Windows Live" clId="Web-{96995D46-B4FE-43BA-AB8B-C5F131A9261E}" dt="2020-05-01T20:22:44.468" v="2"/>
          <ac:spMkLst>
            <pc:docMk/>
            <pc:sldMk cId="0" sldId="334"/>
            <ac:spMk id="929" creationId="{00000000-0000-0000-0000-000000000000}"/>
          </ac:spMkLst>
        </pc:spChg>
      </pc:sldChg>
      <pc:sldChg chg="delSp modSp">
        <pc:chgData name="Utilisateur invité" userId="562e23f453436962" providerId="Windows Live" clId="Web-{96995D46-B4FE-43BA-AB8B-C5F131A9261E}" dt="2020-05-01T20:22:44.468" v="2"/>
        <pc:sldMkLst>
          <pc:docMk/>
          <pc:sldMk cId="0" sldId="335"/>
        </pc:sldMkLst>
        <pc:spChg chg="mod">
          <ac:chgData name="Utilisateur invité" userId="562e23f453436962" providerId="Windows Live" clId="Web-{96995D46-B4FE-43BA-AB8B-C5F131A9261E}" dt="2020-05-01T20:22:44.468" v="2"/>
          <ac:spMkLst>
            <pc:docMk/>
            <pc:sldMk cId="0" sldId="335"/>
            <ac:spMk id="939" creationId="{00000000-0000-0000-0000-000000000000}"/>
          </ac:spMkLst>
        </pc:spChg>
        <pc:spChg chg="del">
          <ac:chgData name="Utilisateur invité" userId="562e23f453436962" providerId="Windows Live" clId="Web-{96995D46-B4FE-43BA-AB8B-C5F131A9261E}" dt="2020-05-01T20:22:44.468" v="2"/>
          <ac:spMkLst>
            <pc:docMk/>
            <pc:sldMk cId="0" sldId="335"/>
            <ac:spMk id="940" creationId="{00000000-0000-0000-0000-000000000000}"/>
          </ac:spMkLst>
        </pc:spChg>
      </pc:sldChg>
      <pc:sldChg chg="delSp modSp">
        <pc:chgData name="Utilisateur invité" userId="562e23f453436962" providerId="Windows Live" clId="Web-{96995D46-B4FE-43BA-AB8B-C5F131A9261E}" dt="2020-05-01T20:22:44.468" v="2"/>
        <pc:sldMkLst>
          <pc:docMk/>
          <pc:sldMk cId="0" sldId="336"/>
        </pc:sldMkLst>
        <pc:spChg chg="mod">
          <ac:chgData name="Utilisateur invité" userId="562e23f453436962" providerId="Windows Live" clId="Web-{96995D46-B4FE-43BA-AB8B-C5F131A9261E}" dt="2020-05-01T20:22:44.468" v="2"/>
          <ac:spMkLst>
            <pc:docMk/>
            <pc:sldMk cId="0" sldId="336"/>
            <ac:spMk id="950" creationId="{00000000-0000-0000-0000-000000000000}"/>
          </ac:spMkLst>
        </pc:spChg>
        <pc:spChg chg="del">
          <ac:chgData name="Utilisateur invité" userId="562e23f453436962" providerId="Windows Live" clId="Web-{96995D46-B4FE-43BA-AB8B-C5F131A9261E}" dt="2020-05-01T20:22:44.468" v="2"/>
          <ac:spMkLst>
            <pc:docMk/>
            <pc:sldMk cId="0" sldId="336"/>
            <ac:spMk id="951" creationId="{00000000-0000-0000-0000-000000000000}"/>
          </ac:spMkLst>
        </pc:spChg>
      </pc:sldChg>
      <pc:sldChg chg="delSp modSp">
        <pc:chgData name="Utilisateur invité" userId="562e23f453436962" providerId="Windows Live" clId="Web-{96995D46-B4FE-43BA-AB8B-C5F131A9261E}" dt="2020-05-01T20:22:44.468" v="2"/>
        <pc:sldMkLst>
          <pc:docMk/>
          <pc:sldMk cId="0" sldId="337"/>
        </pc:sldMkLst>
        <pc:spChg chg="mod">
          <ac:chgData name="Utilisateur invité" userId="562e23f453436962" providerId="Windows Live" clId="Web-{96995D46-B4FE-43BA-AB8B-C5F131A9261E}" dt="2020-05-01T20:22:44.468" v="2"/>
          <ac:spMkLst>
            <pc:docMk/>
            <pc:sldMk cId="0" sldId="337"/>
            <ac:spMk id="961" creationId="{00000000-0000-0000-0000-000000000000}"/>
          </ac:spMkLst>
        </pc:spChg>
        <pc:spChg chg="del">
          <ac:chgData name="Utilisateur invité" userId="562e23f453436962" providerId="Windows Live" clId="Web-{96995D46-B4FE-43BA-AB8B-C5F131A9261E}" dt="2020-05-01T20:22:44.468" v="2"/>
          <ac:spMkLst>
            <pc:docMk/>
            <pc:sldMk cId="0" sldId="337"/>
            <ac:spMk id="962" creationId="{00000000-0000-0000-0000-000000000000}"/>
          </ac:spMkLst>
        </pc:spChg>
      </pc:sldChg>
      <pc:sldChg chg="delSp modSp">
        <pc:chgData name="Utilisateur invité" userId="562e23f453436962" providerId="Windows Live" clId="Web-{96995D46-B4FE-43BA-AB8B-C5F131A9261E}" dt="2020-05-01T20:22:44.468" v="2"/>
        <pc:sldMkLst>
          <pc:docMk/>
          <pc:sldMk cId="0" sldId="338"/>
        </pc:sldMkLst>
        <pc:spChg chg="mod">
          <ac:chgData name="Utilisateur invité" userId="562e23f453436962" providerId="Windows Live" clId="Web-{96995D46-B4FE-43BA-AB8B-C5F131A9261E}" dt="2020-05-01T20:22:44.468" v="2"/>
          <ac:spMkLst>
            <pc:docMk/>
            <pc:sldMk cId="0" sldId="338"/>
            <ac:spMk id="970" creationId="{00000000-0000-0000-0000-000000000000}"/>
          </ac:spMkLst>
        </pc:spChg>
        <pc:spChg chg="del">
          <ac:chgData name="Utilisateur invité" userId="562e23f453436962" providerId="Windows Live" clId="Web-{96995D46-B4FE-43BA-AB8B-C5F131A9261E}" dt="2020-05-01T20:22:44.468" v="2"/>
          <ac:spMkLst>
            <pc:docMk/>
            <pc:sldMk cId="0" sldId="338"/>
            <ac:spMk id="971" creationId="{00000000-0000-0000-0000-000000000000}"/>
          </ac:spMkLst>
        </pc:spChg>
      </pc:sldChg>
      <pc:sldChg chg="delSp modSp">
        <pc:chgData name="Utilisateur invité" userId="562e23f453436962" providerId="Windows Live" clId="Web-{96995D46-B4FE-43BA-AB8B-C5F131A9261E}" dt="2020-05-01T20:22:44.468" v="2"/>
        <pc:sldMkLst>
          <pc:docMk/>
          <pc:sldMk cId="0" sldId="339"/>
        </pc:sldMkLst>
        <pc:spChg chg="mod">
          <ac:chgData name="Utilisateur invité" userId="562e23f453436962" providerId="Windows Live" clId="Web-{96995D46-B4FE-43BA-AB8B-C5F131A9261E}" dt="2020-05-01T20:22:44.468" v="2"/>
          <ac:spMkLst>
            <pc:docMk/>
            <pc:sldMk cId="0" sldId="339"/>
            <ac:spMk id="982" creationId="{00000000-0000-0000-0000-000000000000}"/>
          </ac:spMkLst>
        </pc:spChg>
        <pc:spChg chg="del">
          <ac:chgData name="Utilisateur invité" userId="562e23f453436962" providerId="Windows Live" clId="Web-{96995D46-B4FE-43BA-AB8B-C5F131A9261E}" dt="2020-05-01T20:22:44.468" v="2"/>
          <ac:spMkLst>
            <pc:docMk/>
            <pc:sldMk cId="0" sldId="339"/>
            <ac:spMk id="983" creationId="{00000000-0000-0000-0000-000000000000}"/>
          </ac:spMkLst>
        </pc:spChg>
      </pc:sldChg>
      <pc:sldChg chg="delSp modSp">
        <pc:chgData name="Utilisateur invité" userId="562e23f453436962" providerId="Windows Live" clId="Web-{96995D46-B4FE-43BA-AB8B-C5F131A9261E}" dt="2020-05-01T20:22:44.468" v="2"/>
        <pc:sldMkLst>
          <pc:docMk/>
          <pc:sldMk cId="0" sldId="340"/>
        </pc:sldMkLst>
        <pc:spChg chg="mod">
          <ac:chgData name="Utilisateur invité" userId="562e23f453436962" providerId="Windows Live" clId="Web-{96995D46-B4FE-43BA-AB8B-C5F131A9261E}" dt="2020-05-01T20:22:44.468" v="2"/>
          <ac:spMkLst>
            <pc:docMk/>
            <pc:sldMk cId="0" sldId="340"/>
            <ac:spMk id="993" creationId="{00000000-0000-0000-0000-000000000000}"/>
          </ac:spMkLst>
        </pc:spChg>
        <pc:spChg chg="del">
          <ac:chgData name="Utilisateur invité" userId="562e23f453436962" providerId="Windows Live" clId="Web-{96995D46-B4FE-43BA-AB8B-C5F131A9261E}" dt="2020-05-01T20:22:44.468" v="2"/>
          <ac:spMkLst>
            <pc:docMk/>
            <pc:sldMk cId="0" sldId="340"/>
            <ac:spMk id="994" creationId="{00000000-0000-0000-0000-000000000000}"/>
          </ac:spMkLst>
        </pc:spChg>
      </pc:sldChg>
      <pc:sldChg chg="delSp modSp">
        <pc:chgData name="Utilisateur invité" userId="562e23f453436962" providerId="Windows Live" clId="Web-{96995D46-B4FE-43BA-AB8B-C5F131A9261E}" dt="2020-05-01T20:22:44.468" v="2"/>
        <pc:sldMkLst>
          <pc:docMk/>
          <pc:sldMk cId="0" sldId="341"/>
        </pc:sldMkLst>
        <pc:spChg chg="mod">
          <ac:chgData name="Utilisateur invité" userId="562e23f453436962" providerId="Windows Live" clId="Web-{96995D46-B4FE-43BA-AB8B-C5F131A9261E}" dt="2020-05-01T20:22:44.468" v="2"/>
          <ac:spMkLst>
            <pc:docMk/>
            <pc:sldMk cId="0" sldId="341"/>
            <ac:spMk id="1002" creationId="{00000000-0000-0000-0000-000000000000}"/>
          </ac:spMkLst>
        </pc:spChg>
        <pc:spChg chg="del">
          <ac:chgData name="Utilisateur invité" userId="562e23f453436962" providerId="Windows Live" clId="Web-{96995D46-B4FE-43BA-AB8B-C5F131A9261E}" dt="2020-05-01T20:22:44.468" v="2"/>
          <ac:spMkLst>
            <pc:docMk/>
            <pc:sldMk cId="0" sldId="341"/>
            <ac:spMk id="1003" creationId="{00000000-0000-0000-0000-000000000000}"/>
          </ac:spMkLst>
        </pc:spChg>
      </pc:sldChg>
      <pc:sldChg chg="delSp modSp">
        <pc:chgData name="Utilisateur invité" userId="562e23f453436962" providerId="Windows Live" clId="Web-{96995D46-B4FE-43BA-AB8B-C5F131A9261E}" dt="2020-05-01T20:22:44.468" v="2"/>
        <pc:sldMkLst>
          <pc:docMk/>
          <pc:sldMk cId="0" sldId="342"/>
        </pc:sldMkLst>
        <pc:spChg chg="mod">
          <ac:chgData name="Utilisateur invité" userId="562e23f453436962" providerId="Windows Live" clId="Web-{96995D46-B4FE-43BA-AB8B-C5F131A9261E}" dt="2020-05-01T20:22:44.468" v="2"/>
          <ac:spMkLst>
            <pc:docMk/>
            <pc:sldMk cId="0" sldId="342"/>
            <ac:spMk id="1011" creationId="{00000000-0000-0000-0000-000000000000}"/>
          </ac:spMkLst>
        </pc:spChg>
        <pc:spChg chg="del">
          <ac:chgData name="Utilisateur invité" userId="562e23f453436962" providerId="Windows Live" clId="Web-{96995D46-B4FE-43BA-AB8B-C5F131A9261E}" dt="2020-05-01T20:22:44.468" v="2"/>
          <ac:spMkLst>
            <pc:docMk/>
            <pc:sldMk cId="0" sldId="342"/>
            <ac:spMk id="1012" creationId="{00000000-0000-0000-0000-000000000000}"/>
          </ac:spMkLst>
        </pc:spChg>
      </pc:sldChg>
      <pc:sldChg chg="delSp modSp">
        <pc:chgData name="Utilisateur invité" userId="562e23f453436962" providerId="Windows Live" clId="Web-{96995D46-B4FE-43BA-AB8B-C5F131A9261E}" dt="2020-05-01T20:22:44.468" v="2"/>
        <pc:sldMkLst>
          <pc:docMk/>
          <pc:sldMk cId="0" sldId="343"/>
        </pc:sldMkLst>
        <pc:spChg chg="mod">
          <ac:chgData name="Utilisateur invité" userId="562e23f453436962" providerId="Windows Live" clId="Web-{96995D46-B4FE-43BA-AB8B-C5F131A9261E}" dt="2020-05-01T20:22:44.468" v="2"/>
          <ac:spMkLst>
            <pc:docMk/>
            <pc:sldMk cId="0" sldId="343"/>
            <ac:spMk id="1019" creationId="{00000000-0000-0000-0000-000000000000}"/>
          </ac:spMkLst>
        </pc:spChg>
        <pc:spChg chg="del">
          <ac:chgData name="Utilisateur invité" userId="562e23f453436962" providerId="Windows Live" clId="Web-{96995D46-B4FE-43BA-AB8B-C5F131A9261E}" dt="2020-05-01T20:22:44.468" v="2"/>
          <ac:spMkLst>
            <pc:docMk/>
            <pc:sldMk cId="0" sldId="343"/>
            <ac:spMk id="1020" creationId="{00000000-0000-0000-0000-000000000000}"/>
          </ac:spMkLst>
        </pc:spChg>
      </pc:sldChg>
      <pc:sldChg chg="delSp modSp">
        <pc:chgData name="Utilisateur invité" userId="562e23f453436962" providerId="Windows Live" clId="Web-{96995D46-B4FE-43BA-AB8B-C5F131A9261E}" dt="2020-05-01T20:22:44.468" v="2"/>
        <pc:sldMkLst>
          <pc:docMk/>
          <pc:sldMk cId="0" sldId="345"/>
        </pc:sldMkLst>
        <pc:spChg chg="mod">
          <ac:chgData name="Utilisateur invité" userId="562e23f453436962" providerId="Windows Live" clId="Web-{96995D46-B4FE-43BA-AB8B-C5F131A9261E}" dt="2020-05-01T20:22:44.468" v="2"/>
          <ac:spMkLst>
            <pc:docMk/>
            <pc:sldMk cId="0" sldId="345"/>
            <ac:spMk id="1039" creationId="{00000000-0000-0000-0000-000000000000}"/>
          </ac:spMkLst>
        </pc:spChg>
        <pc:spChg chg="del">
          <ac:chgData name="Utilisateur invité" userId="562e23f453436962" providerId="Windows Live" clId="Web-{96995D46-B4FE-43BA-AB8B-C5F131A9261E}" dt="2020-05-01T20:22:44.468" v="2"/>
          <ac:spMkLst>
            <pc:docMk/>
            <pc:sldMk cId="0" sldId="345"/>
            <ac:spMk id="1040" creationId="{00000000-0000-0000-0000-000000000000}"/>
          </ac:spMkLst>
        </pc:spChg>
      </pc:sldChg>
      <pc:sldChg chg="delSp modSp">
        <pc:chgData name="Utilisateur invité" userId="562e23f453436962" providerId="Windows Live" clId="Web-{96995D46-B4FE-43BA-AB8B-C5F131A9261E}" dt="2020-05-01T20:22:44.468" v="2"/>
        <pc:sldMkLst>
          <pc:docMk/>
          <pc:sldMk cId="0" sldId="346"/>
        </pc:sldMkLst>
        <pc:spChg chg="mod">
          <ac:chgData name="Utilisateur invité" userId="562e23f453436962" providerId="Windows Live" clId="Web-{96995D46-B4FE-43BA-AB8B-C5F131A9261E}" dt="2020-05-01T20:22:44.468" v="2"/>
          <ac:spMkLst>
            <pc:docMk/>
            <pc:sldMk cId="0" sldId="346"/>
            <ac:spMk id="1050" creationId="{00000000-0000-0000-0000-000000000000}"/>
          </ac:spMkLst>
        </pc:spChg>
        <pc:spChg chg="del">
          <ac:chgData name="Utilisateur invité" userId="562e23f453436962" providerId="Windows Live" clId="Web-{96995D46-B4FE-43BA-AB8B-C5F131A9261E}" dt="2020-05-01T20:22:44.468" v="2"/>
          <ac:spMkLst>
            <pc:docMk/>
            <pc:sldMk cId="0" sldId="346"/>
            <ac:spMk id="1051" creationId="{00000000-0000-0000-0000-000000000000}"/>
          </ac:spMkLst>
        </pc:spChg>
      </pc:sldChg>
      <pc:sldChg chg="delSp modSp">
        <pc:chgData name="Utilisateur invité" userId="562e23f453436962" providerId="Windows Live" clId="Web-{96995D46-B4FE-43BA-AB8B-C5F131A9261E}" dt="2020-05-01T20:22:44.468" v="2"/>
        <pc:sldMkLst>
          <pc:docMk/>
          <pc:sldMk cId="0" sldId="347"/>
        </pc:sldMkLst>
        <pc:spChg chg="mod">
          <ac:chgData name="Utilisateur invité" userId="562e23f453436962" providerId="Windows Live" clId="Web-{96995D46-B4FE-43BA-AB8B-C5F131A9261E}" dt="2020-05-01T20:22:44.468" v="2"/>
          <ac:spMkLst>
            <pc:docMk/>
            <pc:sldMk cId="0" sldId="347"/>
            <ac:spMk id="1061" creationId="{00000000-0000-0000-0000-000000000000}"/>
          </ac:spMkLst>
        </pc:spChg>
        <pc:spChg chg="del">
          <ac:chgData name="Utilisateur invité" userId="562e23f453436962" providerId="Windows Live" clId="Web-{96995D46-B4FE-43BA-AB8B-C5F131A9261E}" dt="2020-05-01T20:22:44.468" v="2"/>
          <ac:spMkLst>
            <pc:docMk/>
            <pc:sldMk cId="0" sldId="347"/>
            <ac:spMk id="1062" creationId="{00000000-0000-0000-0000-000000000000}"/>
          </ac:spMkLst>
        </pc:spChg>
      </pc:sldChg>
      <pc:sldChg chg="delSp modSp">
        <pc:chgData name="Utilisateur invité" userId="562e23f453436962" providerId="Windows Live" clId="Web-{96995D46-B4FE-43BA-AB8B-C5F131A9261E}" dt="2020-05-01T20:22:44.468" v="2"/>
        <pc:sldMkLst>
          <pc:docMk/>
          <pc:sldMk cId="0" sldId="348"/>
        </pc:sldMkLst>
        <pc:spChg chg="mod">
          <ac:chgData name="Utilisateur invité" userId="562e23f453436962" providerId="Windows Live" clId="Web-{96995D46-B4FE-43BA-AB8B-C5F131A9261E}" dt="2020-05-01T20:22:44.468" v="2"/>
          <ac:spMkLst>
            <pc:docMk/>
            <pc:sldMk cId="0" sldId="348"/>
            <ac:spMk id="1072" creationId="{00000000-0000-0000-0000-000000000000}"/>
          </ac:spMkLst>
        </pc:spChg>
        <pc:spChg chg="del">
          <ac:chgData name="Utilisateur invité" userId="562e23f453436962" providerId="Windows Live" clId="Web-{96995D46-B4FE-43BA-AB8B-C5F131A9261E}" dt="2020-05-01T20:22:44.468" v="2"/>
          <ac:spMkLst>
            <pc:docMk/>
            <pc:sldMk cId="0" sldId="348"/>
            <ac:spMk id="1073" creationId="{00000000-0000-0000-0000-000000000000}"/>
          </ac:spMkLst>
        </pc:spChg>
      </pc:sldChg>
      <pc:sldChg chg="delSp modSp">
        <pc:chgData name="Utilisateur invité" userId="562e23f453436962" providerId="Windows Live" clId="Web-{96995D46-B4FE-43BA-AB8B-C5F131A9261E}" dt="2020-05-01T20:22:44.468" v="2"/>
        <pc:sldMkLst>
          <pc:docMk/>
          <pc:sldMk cId="0" sldId="349"/>
        </pc:sldMkLst>
        <pc:spChg chg="mod">
          <ac:chgData name="Utilisateur invité" userId="562e23f453436962" providerId="Windows Live" clId="Web-{96995D46-B4FE-43BA-AB8B-C5F131A9261E}" dt="2020-05-01T20:22:44.468" v="2"/>
          <ac:spMkLst>
            <pc:docMk/>
            <pc:sldMk cId="0" sldId="349"/>
            <ac:spMk id="1081" creationId="{00000000-0000-0000-0000-000000000000}"/>
          </ac:spMkLst>
        </pc:spChg>
        <pc:spChg chg="del">
          <ac:chgData name="Utilisateur invité" userId="562e23f453436962" providerId="Windows Live" clId="Web-{96995D46-B4FE-43BA-AB8B-C5F131A9261E}" dt="2020-05-01T20:22:44.468" v="2"/>
          <ac:spMkLst>
            <pc:docMk/>
            <pc:sldMk cId="0" sldId="349"/>
            <ac:spMk id="1082" creationId="{00000000-0000-0000-0000-000000000000}"/>
          </ac:spMkLst>
        </pc:spChg>
      </pc:sldChg>
      <pc:sldChg chg="delSp modSp">
        <pc:chgData name="Utilisateur invité" userId="562e23f453436962" providerId="Windows Live" clId="Web-{96995D46-B4FE-43BA-AB8B-C5F131A9261E}" dt="2020-05-01T20:22:44.468" v="2"/>
        <pc:sldMkLst>
          <pc:docMk/>
          <pc:sldMk cId="0" sldId="350"/>
        </pc:sldMkLst>
        <pc:spChg chg="mod">
          <ac:chgData name="Utilisateur invité" userId="562e23f453436962" providerId="Windows Live" clId="Web-{96995D46-B4FE-43BA-AB8B-C5F131A9261E}" dt="2020-05-01T20:22:44.468" v="2"/>
          <ac:spMkLst>
            <pc:docMk/>
            <pc:sldMk cId="0" sldId="350"/>
            <ac:spMk id="1091" creationId="{00000000-0000-0000-0000-000000000000}"/>
          </ac:spMkLst>
        </pc:spChg>
        <pc:spChg chg="del">
          <ac:chgData name="Utilisateur invité" userId="562e23f453436962" providerId="Windows Live" clId="Web-{96995D46-B4FE-43BA-AB8B-C5F131A9261E}" dt="2020-05-01T20:22:44.468" v="2"/>
          <ac:spMkLst>
            <pc:docMk/>
            <pc:sldMk cId="0" sldId="350"/>
            <ac:spMk id="1092" creationId="{00000000-0000-0000-0000-000000000000}"/>
          </ac:spMkLst>
        </pc:spChg>
      </pc:sldChg>
      <pc:sldChg chg="delSp modSp">
        <pc:chgData name="Utilisateur invité" userId="562e23f453436962" providerId="Windows Live" clId="Web-{96995D46-B4FE-43BA-AB8B-C5F131A9261E}" dt="2020-05-01T20:22:44.468" v="2"/>
        <pc:sldMkLst>
          <pc:docMk/>
          <pc:sldMk cId="0" sldId="351"/>
        </pc:sldMkLst>
        <pc:spChg chg="mod">
          <ac:chgData name="Utilisateur invité" userId="562e23f453436962" providerId="Windows Live" clId="Web-{96995D46-B4FE-43BA-AB8B-C5F131A9261E}" dt="2020-05-01T20:22:44.468" v="2"/>
          <ac:spMkLst>
            <pc:docMk/>
            <pc:sldMk cId="0" sldId="351"/>
            <ac:spMk id="1101" creationId="{00000000-0000-0000-0000-000000000000}"/>
          </ac:spMkLst>
        </pc:spChg>
        <pc:spChg chg="del">
          <ac:chgData name="Utilisateur invité" userId="562e23f453436962" providerId="Windows Live" clId="Web-{96995D46-B4FE-43BA-AB8B-C5F131A9261E}" dt="2020-05-01T20:22:44.468" v="2"/>
          <ac:spMkLst>
            <pc:docMk/>
            <pc:sldMk cId="0" sldId="351"/>
            <ac:spMk id="1102" creationId="{00000000-0000-0000-0000-000000000000}"/>
          </ac:spMkLst>
        </pc:spChg>
      </pc:sldChg>
      <pc:sldChg chg="delSp modSp">
        <pc:chgData name="Utilisateur invité" userId="562e23f453436962" providerId="Windows Live" clId="Web-{96995D46-B4FE-43BA-AB8B-C5F131A9261E}" dt="2020-05-01T20:22:44.468" v="2"/>
        <pc:sldMkLst>
          <pc:docMk/>
          <pc:sldMk cId="0" sldId="352"/>
        </pc:sldMkLst>
        <pc:spChg chg="mod">
          <ac:chgData name="Utilisateur invité" userId="562e23f453436962" providerId="Windows Live" clId="Web-{96995D46-B4FE-43BA-AB8B-C5F131A9261E}" dt="2020-05-01T20:22:44.468" v="2"/>
          <ac:spMkLst>
            <pc:docMk/>
            <pc:sldMk cId="0" sldId="352"/>
            <ac:spMk id="1111" creationId="{00000000-0000-0000-0000-000000000000}"/>
          </ac:spMkLst>
        </pc:spChg>
        <pc:spChg chg="del">
          <ac:chgData name="Utilisateur invité" userId="562e23f453436962" providerId="Windows Live" clId="Web-{96995D46-B4FE-43BA-AB8B-C5F131A9261E}" dt="2020-05-01T20:22:44.468" v="2"/>
          <ac:spMkLst>
            <pc:docMk/>
            <pc:sldMk cId="0" sldId="352"/>
            <ac:spMk id="1112" creationId="{00000000-0000-0000-0000-000000000000}"/>
          </ac:spMkLst>
        </pc:spChg>
      </pc:sldChg>
      <pc:sldChg chg="delSp modSp">
        <pc:chgData name="Utilisateur invité" userId="562e23f453436962" providerId="Windows Live" clId="Web-{96995D46-B4FE-43BA-AB8B-C5F131A9261E}" dt="2020-05-01T20:22:44.468" v="2"/>
        <pc:sldMkLst>
          <pc:docMk/>
          <pc:sldMk cId="0" sldId="353"/>
        </pc:sldMkLst>
        <pc:spChg chg="mod">
          <ac:chgData name="Utilisateur invité" userId="562e23f453436962" providerId="Windows Live" clId="Web-{96995D46-B4FE-43BA-AB8B-C5F131A9261E}" dt="2020-05-01T20:22:44.468" v="2"/>
          <ac:spMkLst>
            <pc:docMk/>
            <pc:sldMk cId="0" sldId="353"/>
            <ac:spMk id="1121" creationId="{00000000-0000-0000-0000-000000000000}"/>
          </ac:spMkLst>
        </pc:spChg>
        <pc:spChg chg="del">
          <ac:chgData name="Utilisateur invité" userId="562e23f453436962" providerId="Windows Live" clId="Web-{96995D46-B4FE-43BA-AB8B-C5F131A9261E}" dt="2020-05-01T20:22:44.468" v="2"/>
          <ac:spMkLst>
            <pc:docMk/>
            <pc:sldMk cId="0" sldId="353"/>
            <ac:spMk id="1122" creationId="{00000000-0000-0000-0000-000000000000}"/>
          </ac:spMkLst>
        </pc:spChg>
      </pc:sldChg>
      <pc:sldChg chg="delSp modSp">
        <pc:chgData name="Utilisateur invité" userId="562e23f453436962" providerId="Windows Live" clId="Web-{96995D46-B4FE-43BA-AB8B-C5F131A9261E}" dt="2020-05-01T20:22:44.468" v="2"/>
        <pc:sldMkLst>
          <pc:docMk/>
          <pc:sldMk cId="0" sldId="354"/>
        </pc:sldMkLst>
        <pc:spChg chg="mod">
          <ac:chgData name="Utilisateur invité" userId="562e23f453436962" providerId="Windows Live" clId="Web-{96995D46-B4FE-43BA-AB8B-C5F131A9261E}" dt="2020-05-01T20:22:44.468" v="2"/>
          <ac:spMkLst>
            <pc:docMk/>
            <pc:sldMk cId="0" sldId="354"/>
            <ac:spMk id="1131" creationId="{00000000-0000-0000-0000-000000000000}"/>
          </ac:spMkLst>
        </pc:spChg>
        <pc:spChg chg="del">
          <ac:chgData name="Utilisateur invité" userId="562e23f453436962" providerId="Windows Live" clId="Web-{96995D46-B4FE-43BA-AB8B-C5F131A9261E}" dt="2020-05-01T20:22:44.468" v="2"/>
          <ac:spMkLst>
            <pc:docMk/>
            <pc:sldMk cId="0" sldId="354"/>
            <ac:spMk id="1132" creationId="{00000000-0000-0000-0000-000000000000}"/>
          </ac:spMkLst>
        </pc:spChg>
      </pc:sldChg>
      <pc:sldChg chg="delSp modSp">
        <pc:chgData name="Utilisateur invité" userId="562e23f453436962" providerId="Windows Live" clId="Web-{96995D46-B4FE-43BA-AB8B-C5F131A9261E}" dt="2020-05-01T20:22:44.468" v="2"/>
        <pc:sldMkLst>
          <pc:docMk/>
          <pc:sldMk cId="0" sldId="355"/>
        </pc:sldMkLst>
        <pc:spChg chg="mod">
          <ac:chgData name="Utilisateur invité" userId="562e23f453436962" providerId="Windows Live" clId="Web-{96995D46-B4FE-43BA-AB8B-C5F131A9261E}" dt="2020-05-01T20:22:44.468" v="2"/>
          <ac:spMkLst>
            <pc:docMk/>
            <pc:sldMk cId="0" sldId="355"/>
            <ac:spMk id="1141" creationId="{00000000-0000-0000-0000-000000000000}"/>
          </ac:spMkLst>
        </pc:spChg>
        <pc:spChg chg="del">
          <ac:chgData name="Utilisateur invité" userId="562e23f453436962" providerId="Windows Live" clId="Web-{96995D46-B4FE-43BA-AB8B-C5F131A9261E}" dt="2020-05-01T20:22:44.468" v="2"/>
          <ac:spMkLst>
            <pc:docMk/>
            <pc:sldMk cId="0" sldId="355"/>
            <ac:spMk id="1142" creationId="{00000000-0000-0000-0000-000000000000}"/>
          </ac:spMkLst>
        </pc:spChg>
      </pc:sldChg>
      <pc:sldChg chg="delSp modSp">
        <pc:chgData name="Utilisateur invité" userId="562e23f453436962" providerId="Windows Live" clId="Web-{96995D46-B4FE-43BA-AB8B-C5F131A9261E}" dt="2020-05-01T20:22:44.468" v="2"/>
        <pc:sldMkLst>
          <pc:docMk/>
          <pc:sldMk cId="0" sldId="356"/>
        </pc:sldMkLst>
        <pc:spChg chg="mod">
          <ac:chgData name="Utilisateur invité" userId="562e23f453436962" providerId="Windows Live" clId="Web-{96995D46-B4FE-43BA-AB8B-C5F131A9261E}" dt="2020-05-01T20:22:44.468" v="2"/>
          <ac:spMkLst>
            <pc:docMk/>
            <pc:sldMk cId="0" sldId="356"/>
            <ac:spMk id="1151" creationId="{00000000-0000-0000-0000-000000000000}"/>
          </ac:spMkLst>
        </pc:spChg>
        <pc:spChg chg="del">
          <ac:chgData name="Utilisateur invité" userId="562e23f453436962" providerId="Windows Live" clId="Web-{96995D46-B4FE-43BA-AB8B-C5F131A9261E}" dt="2020-05-01T20:22:44.468" v="2"/>
          <ac:spMkLst>
            <pc:docMk/>
            <pc:sldMk cId="0" sldId="356"/>
            <ac:spMk id="1152" creationId="{00000000-0000-0000-0000-000000000000}"/>
          </ac:spMkLst>
        </pc:spChg>
      </pc:sldChg>
      <pc:sldChg chg="delSp modSp">
        <pc:chgData name="Utilisateur invité" userId="562e23f453436962" providerId="Windows Live" clId="Web-{96995D46-B4FE-43BA-AB8B-C5F131A9261E}" dt="2020-05-01T20:22:44.468" v="2"/>
        <pc:sldMkLst>
          <pc:docMk/>
          <pc:sldMk cId="0" sldId="357"/>
        </pc:sldMkLst>
        <pc:spChg chg="mod">
          <ac:chgData name="Utilisateur invité" userId="562e23f453436962" providerId="Windows Live" clId="Web-{96995D46-B4FE-43BA-AB8B-C5F131A9261E}" dt="2020-05-01T20:22:44.468" v="2"/>
          <ac:spMkLst>
            <pc:docMk/>
            <pc:sldMk cId="0" sldId="357"/>
            <ac:spMk id="1161" creationId="{00000000-0000-0000-0000-000000000000}"/>
          </ac:spMkLst>
        </pc:spChg>
        <pc:spChg chg="del">
          <ac:chgData name="Utilisateur invité" userId="562e23f453436962" providerId="Windows Live" clId="Web-{96995D46-B4FE-43BA-AB8B-C5F131A9261E}" dt="2020-05-01T20:22:44.468" v="2"/>
          <ac:spMkLst>
            <pc:docMk/>
            <pc:sldMk cId="0" sldId="357"/>
            <ac:spMk id="1162" creationId="{00000000-0000-0000-0000-000000000000}"/>
          </ac:spMkLst>
        </pc:spChg>
      </pc:sldChg>
      <pc:sldChg chg="delSp modSp">
        <pc:chgData name="Utilisateur invité" userId="562e23f453436962" providerId="Windows Live" clId="Web-{96995D46-B4FE-43BA-AB8B-C5F131A9261E}" dt="2020-05-01T20:22:44.468" v="2"/>
        <pc:sldMkLst>
          <pc:docMk/>
          <pc:sldMk cId="0" sldId="358"/>
        </pc:sldMkLst>
        <pc:spChg chg="mod">
          <ac:chgData name="Utilisateur invité" userId="562e23f453436962" providerId="Windows Live" clId="Web-{96995D46-B4FE-43BA-AB8B-C5F131A9261E}" dt="2020-05-01T20:22:44.468" v="2"/>
          <ac:spMkLst>
            <pc:docMk/>
            <pc:sldMk cId="0" sldId="358"/>
            <ac:spMk id="1170" creationId="{00000000-0000-0000-0000-000000000000}"/>
          </ac:spMkLst>
        </pc:spChg>
        <pc:spChg chg="del">
          <ac:chgData name="Utilisateur invité" userId="562e23f453436962" providerId="Windows Live" clId="Web-{96995D46-B4FE-43BA-AB8B-C5F131A9261E}" dt="2020-05-01T20:22:44.468" v="2"/>
          <ac:spMkLst>
            <pc:docMk/>
            <pc:sldMk cId="0" sldId="358"/>
            <ac:spMk id="1171" creationId="{00000000-0000-0000-0000-000000000000}"/>
          </ac:spMkLst>
        </pc:spChg>
      </pc:sldChg>
      <pc:sldChg chg="delSp modSp">
        <pc:chgData name="Utilisateur invité" userId="562e23f453436962" providerId="Windows Live" clId="Web-{96995D46-B4FE-43BA-AB8B-C5F131A9261E}" dt="2020-05-01T20:22:44.468" v="2"/>
        <pc:sldMkLst>
          <pc:docMk/>
          <pc:sldMk cId="0" sldId="359"/>
        </pc:sldMkLst>
        <pc:spChg chg="mod">
          <ac:chgData name="Utilisateur invité" userId="562e23f453436962" providerId="Windows Live" clId="Web-{96995D46-B4FE-43BA-AB8B-C5F131A9261E}" dt="2020-05-01T20:22:44.468" v="2"/>
          <ac:spMkLst>
            <pc:docMk/>
            <pc:sldMk cId="0" sldId="359"/>
            <ac:spMk id="1180" creationId="{00000000-0000-0000-0000-000000000000}"/>
          </ac:spMkLst>
        </pc:spChg>
        <pc:spChg chg="del">
          <ac:chgData name="Utilisateur invité" userId="562e23f453436962" providerId="Windows Live" clId="Web-{96995D46-B4FE-43BA-AB8B-C5F131A9261E}" dt="2020-05-01T20:22:44.468" v="2"/>
          <ac:spMkLst>
            <pc:docMk/>
            <pc:sldMk cId="0" sldId="359"/>
            <ac:spMk id="1181" creationId="{00000000-0000-0000-0000-000000000000}"/>
          </ac:spMkLst>
        </pc:spChg>
      </pc:sldChg>
      <pc:sldChg chg="delSp modSp">
        <pc:chgData name="Utilisateur invité" userId="562e23f453436962" providerId="Windows Live" clId="Web-{96995D46-B4FE-43BA-AB8B-C5F131A9261E}" dt="2020-05-01T20:22:44.468" v="2"/>
        <pc:sldMkLst>
          <pc:docMk/>
          <pc:sldMk cId="0" sldId="360"/>
        </pc:sldMkLst>
        <pc:spChg chg="mod">
          <ac:chgData name="Utilisateur invité" userId="562e23f453436962" providerId="Windows Live" clId="Web-{96995D46-B4FE-43BA-AB8B-C5F131A9261E}" dt="2020-05-01T20:22:44.468" v="2"/>
          <ac:spMkLst>
            <pc:docMk/>
            <pc:sldMk cId="0" sldId="360"/>
            <ac:spMk id="1191" creationId="{00000000-0000-0000-0000-000000000000}"/>
          </ac:spMkLst>
        </pc:spChg>
        <pc:spChg chg="del">
          <ac:chgData name="Utilisateur invité" userId="562e23f453436962" providerId="Windows Live" clId="Web-{96995D46-B4FE-43BA-AB8B-C5F131A9261E}" dt="2020-05-01T20:22:44.468" v="2"/>
          <ac:spMkLst>
            <pc:docMk/>
            <pc:sldMk cId="0" sldId="360"/>
            <ac:spMk id="1192" creationId="{00000000-0000-0000-0000-000000000000}"/>
          </ac:spMkLst>
        </pc:spChg>
      </pc:sldChg>
      <pc:sldChg chg="delSp modSp">
        <pc:chgData name="Utilisateur invité" userId="562e23f453436962" providerId="Windows Live" clId="Web-{96995D46-B4FE-43BA-AB8B-C5F131A9261E}" dt="2020-05-01T20:22:44.468" v="2"/>
        <pc:sldMkLst>
          <pc:docMk/>
          <pc:sldMk cId="0" sldId="361"/>
        </pc:sldMkLst>
        <pc:spChg chg="mod">
          <ac:chgData name="Utilisateur invité" userId="562e23f453436962" providerId="Windows Live" clId="Web-{96995D46-B4FE-43BA-AB8B-C5F131A9261E}" dt="2020-05-01T20:22:44.468" v="2"/>
          <ac:spMkLst>
            <pc:docMk/>
            <pc:sldMk cId="0" sldId="361"/>
            <ac:spMk id="1202" creationId="{00000000-0000-0000-0000-000000000000}"/>
          </ac:spMkLst>
        </pc:spChg>
        <pc:spChg chg="del">
          <ac:chgData name="Utilisateur invité" userId="562e23f453436962" providerId="Windows Live" clId="Web-{96995D46-B4FE-43BA-AB8B-C5F131A9261E}" dt="2020-05-01T20:22:44.468" v="2"/>
          <ac:spMkLst>
            <pc:docMk/>
            <pc:sldMk cId="0" sldId="361"/>
            <ac:spMk id="1203" creationId="{00000000-0000-0000-0000-000000000000}"/>
          </ac:spMkLst>
        </pc:spChg>
      </pc:sldChg>
      <pc:sldChg chg="delSp modSp">
        <pc:chgData name="Utilisateur invité" userId="562e23f453436962" providerId="Windows Live" clId="Web-{96995D46-B4FE-43BA-AB8B-C5F131A9261E}" dt="2020-05-01T20:22:44.468" v="2"/>
        <pc:sldMkLst>
          <pc:docMk/>
          <pc:sldMk cId="0" sldId="362"/>
        </pc:sldMkLst>
        <pc:spChg chg="mod">
          <ac:chgData name="Utilisateur invité" userId="562e23f453436962" providerId="Windows Live" clId="Web-{96995D46-B4FE-43BA-AB8B-C5F131A9261E}" dt="2020-05-01T20:22:44.468" v="2"/>
          <ac:spMkLst>
            <pc:docMk/>
            <pc:sldMk cId="0" sldId="362"/>
            <ac:spMk id="1213" creationId="{00000000-0000-0000-0000-000000000000}"/>
          </ac:spMkLst>
        </pc:spChg>
        <pc:spChg chg="del">
          <ac:chgData name="Utilisateur invité" userId="562e23f453436962" providerId="Windows Live" clId="Web-{96995D46-B4FE-43BA-AB8B-C5F131A9261E}" dt="2020-05-01T20:22:44.468" v="2"/>
          <ac:spMkLst>
            <pc:docMk/>
            <pc:sldMk cId="0" sldId="362"/>
            <ac:spMk id="1214" creationId="{00000000-0000-0000-0000-000000000000}"/>
          </ac:spMkLst>
        </pc:spChg>
      </pc:sldChg>
      <pc:sldChg chg="delSp modSp">
        <pc:chgData name="Utilisateur invité" userId="562e23f453436962" providerId="Windows Live" clId="Web-{96995D46-B4FE-43BA-AB8B-C5F131A9261E}" dt="2020-05-01T20:22:44.468" v="2"/>
        <pc:sldMkLst>
          <pc:docMk/>
          <pc:sldMk cId="0" sldId="363"/>
        </pc:sldMkLst>
        <pc:spChg chg="mod">
          <ac:chgData name="Utilisateur invité" userId="562e23f453436962" providerId="Windows Live" clId="Web-{96995D46-B4FE-43BA-AB8B-C5F131A9261E}" dt="2020-05-01T20:22:44.468" v="2"/>
          <ac:spMkLst>
            <pc:docMk/>
            <pc:sldMk cId="0" sldId="363"/>
            <ac:spMk id="1223" creationId="{00000000-0000-0000-0000-000000000000}"/>
          </ac:spMkLst>
        </pc:spChg>
        <pc:spChg chg="del">
          <ac:chgData name="Utilisateur invité" userId="562e23f453436962" providerId="Windows Live" clId="Web-{96995D46-B4FE-43BA-AB8B-C5F131A9261E}" dt="2020-05-01T20:22:44.468" v="2"/>
          <ac:spMkLst>
            <pc:docMk/>
            <pc:sldMk cId="0" sldId="363"/>
            <ac:spMk id="1224" creationId="{00000000-0000-0000-0000-000000000000}"/>
          </ac:spMkLst>
        </pc:spChg>
      </pc:sldChg>
      <pc:sldChg chg="delSp modSp">
        <pc:chgData name="Utilisateur invité" userId="562e23f453436962" providerId="Windows Live" clId="Web-{96995D46-B4FE-43BA-AB8B-C5F131A9261E}" dt="2020-05-01T20:22:44.468" v="2"/>
        <pc:sldMkLst>
          <pc:docMk/>
          <pc:sldMk cId="0" sldId="364"/>
        </pc:sldMkLst>
        <pc:spChg chg="mod">
          <ac:chgData name="Utilisateur invité" userId="562e23f453436962" providerId="Windows Live" clId="Web-{96995D46-B4FE-43BA-AB8B-C5F131A9261E}" dt="2020-05-01T20:22:44.468" v="2"/>
          <ac:spMkLst>
            <pc:docMk/>
            <pc:sldMk cId="0" sldId="364"/>
            <ac:spMk id="1233" creationId="{00000000-0000-0000-0000-000000000000}"/>
          </ac:spMkLst>
        </pc:spChg>
        <pc:spChg chg="del">
          <ac:chgData name="Utilisateur invité" userId="562e23f453436962" providerId="Windows Live" clId="Web-{96995D46-B4FE-43BA-AB8B-C5F131A9261E}" dt="2020-05-01T20:22:44.468" v="2"/>
          <ac:spMkLst>
            <pc:docMk/>
            <pc:sldMk cId="0" sldId="364"/>
            <ac:spMk id="1234" creationId="{00000000-0000-0000-0000-000000000000}"/>
          </ac:spMkLst>
        </pc:spChg>
      </pc:sldChg>
      <pc:sldChg chg="delSp modSp">
        <pc:chgData name="Utilisateur invité" userId="562e23f453436962" providerId="Windows Live" clId="Web-{96995D46-B4FE-43BA-AB8B-C5F131A9261E}" dt="2020-05-01T20:22:44.468" v="2"/>
        <pc:sldMkLst>
          <pc:docMk/>
          <pc:sldMk cId="0" sldId="365"/>
        </pc:sldMkLst>
        <pc:spChg chg="mod">
          <ac:chgData name="Utilisateur invité" userId="562e23f453436962" providerId="Windows Live" clId="Web-{96995D46-B4FE-43BA-AB8B-C5F131A9261E}" dt="2020-05-01T20:22:44.468" v="2"/>
          <ac:spMkLst>
            <pc:docMk/>
            <pc:sldMk cId="0" sldId="365"/>
            <ac:spMk id="1243" creationId="{00000000-0000-0000-0000-000000000000}"/>
          </ac:spMkLst>
        </pc:spChg>
        <pc:spChg chg="del">
          <ac:chgData name="Utilisateur invité" userId="562e23f453436962" providerId="Windows Live" clId="Web-{96995D46-B4FE-43BA-AB8B-C5F131A9261E}" dt="2020-05-01T20:22:44.468" v="2"/>
          <ac:spMkLst>
            <pc:docMk/>
            <pc:sldMk cId="0" sldId="365"/>
            <ac:spMk id="1244" creationId="{00000000-0000-0000-0000-000000000000}"/>
          </ac:spMkLst>
        </pc:spChg>
      </pc:sldChg>
      <pc:sldChg chg="delSp modSp">
        <pc:chgData name="Utilisateur invité" userId="562e23f453436962" providerId="Windows Live" clId="Web-{96995D46-B4FE-43BA-AB8B-C5F131A9261E}" dt="2020-05-01T20:22:44.468" v="2"/>
        <pc:sldMkLst>
          <pc:docMk/>
          <pc:sldMk cId="0" sldId="366"/>
        </pc:sldMkLst>
        <pc:spChg chg="mod">
          <ac:chgData name="Utilisateur invité" userId="562e23f453436962" providerId="Windows Live" clId="Web-{96995D46-B4FE-43BA-AB8B-C5F131A9261E}" dt="2020-05-01T20:22:44.468" v="2"/>
          <ac:spMkLst>
            <pc:docMk/>
            <pc:sldMk cId="0" sldId="366"/>
            <ac:spMk id="1253" creationId="{00000000-0000-0000-0000-000000000000}"/>
          </ac:spMkLst>
        </pc:spChg>
        <pc:spChg chg="del">
          <ac:chgData name="Utilisateur invité" userId="562e23f453436962" providerId="Windows Live" clId="Web-{96995D46-B4FE-43BA-AB8B-C5F131A9261E}" dt="2020-05-01T20:22:44.468" v="2"/>
          <ac:spMkLst>
            <pc:docMk/>
            <pc:sldMk cId="0" sldId="366"/>
            <ac:spMk id="1254" creationId="{00000000-0000-0000-0000-000000000000}"/>
          </ac:spMkLst>
        </pc:spChg>
      </pc:sldChg>
      <pc:sldChg chg="delSp modSp">
        <pc:chgData name="Utilisateur invité" userId="562e23f453436962" providerId="Windows Live" clId="Web-{96995D46-B4FE-43BA-AB8B-C5F131A9261E}" dt="2020-05-01T20:22:44.468" v="2"/>
        <pc:sldMkLst>
          <pc:docMk/>
          <pc:sldMk cId="0" sldId="367"/>
        </pc:sldMkLst>
        <pc:spChg chg="mod">
          <ac:chgData name="Utilisateur invité" userId="562e23f453436962" providerId="Windows Live" clId="Web-{96995D46-B4FE-43BA-AB8B-C5F131A9261E}" dt="2020-05-01T20:22:44.468" v="2"/>
          <ac:spMkLst>
            <pc:docMk/>
            <pc:sldMk cId="0" sldId="367"/>
            <ac:spMk id="1263" creationId="{00000000-0000-0000-0000-000000000000}"/>
          </ac:spMkLst>
        </pc:spChg>
        <pc:spChg chg="del">
          <ac:chgData name="Utilisateur invité" userId="562e23f453436962" providerId="Windows Live" clId="Web-{96995D46-B4FE-43BA-AB8B-C5F131A9261E}" dt="2020-05-01T20:22:44.468" v="2"/>
          <ac:spMkLst>
            <pc:docMk/>
            <pc:sldMk cId="0" sldId="367"/>
            <ac:spMk id="1264" creationId="{00000000-0000-0000-0000-000000000000}"/>
          </ac:spMkLst>
        </pc:spChg>
      </pc:sldChg>
      <pc:sldChg chg="delSp modSp">
        <pc:chgData name="Utilisateur invité" userId="562e23f453436962" providerId="Windows Live" clId="Web-{96995D46-B4FE-43BA-AB8B-C5F131A9261E}" dt="2020-05-01T20:22:44.468" v="2"/>
        <pc:sldMkLst>
          <pc:docMk/>
          <pc:sldMk cId="0" sldId="368"/>
        </pc:sldMkLst>
        <pc:spChg chg="mod">
          <ac:chgData name="Utilisateur invité" userId="562e23f453436962" providerId="Windows Live" clId="Web-{96995D46-B4FE-43BA-AB8B-C5F131A9261E}" dt="2020-05-01T20:22:44.468" v="2"/>
          <ac:spMkLst>
            <pc:docMk/>
            <pc:sldMk cId="0" sldId="368"/>
            <ac:spMk id="1273" creationId="{00000000-0000-0000-0000-000000000000}"/>
          </ac:spMkLst>
        </pc:spChg>
        <pc:spChg chg="del">
          <ac:chgData name="Utilisateur invité" userId="562e23f453436962" providerId="Windows Live" clId="Web-{96995D46-B4FE-43BA-AB8B-C5F131A9261E}" dt="2020-05-01T20:22:44.468" v="2"/>
          <ac:spMkLst>
            <pc:docMk/>
            <pc:sldMk cId="0" sldId="368"/>
            <ac:spMk id="1274" creationId="{00000000-0000-0000-0000-000000000000}"/>
          </ac:spMkLst>
        </pc:spChg>
      </pc:sldChg>
      <pc:sldChg chg="delSp modSp">
        <pc:chgData name="Utilisateur invité" userId="562e23f453436962" providerId="Windows Live" clId="Web-{96995D46-B4FE-43BA-AB8B-C5F131A9261E}" dt="2020-05-01T20:22:44.468" v="2"/>
        <pc:sldMkLst>
          <pc:docMk/>
          <pc:sldMk cId="0" sldId="369"/>
        </pc:sldMkLst>
        <pc:spChg chg="mod">
          <ac:chgData name="Utilisateur invité" userId="562e23f453436962" providerId="Windows Live" clId="Web-{96995D46-B4FE-43BA-AB8B-C5F131A9261E}" dt="2020-05-01T20:22:44.468" v="2"/>
          <ac:spMkLst>
            <pc:docMk/>
            <pc:sldMk cId="0" sldId="369"/>
            <ac:spMk id="1284" creationId="{00000000-0000-0000-0000-000000000000}"/>
          </ac:spMkLst>
        </pc:spChg>
        <pc:spChg chg="del">
          <ac:chgData name="Utilisateur invité" userId="562e23f453436962" providerId="Windows Live" clId="Web-{96995D46-B4FE-43BA-AB8B-C5F131A9261E}" dt="2020-05-01T20:22:44.468" v="2"/>
          <ac:spMkLst>
            <pc:docMk/>
            <pc:sldMk cId="0" sldId="369"/>
            <ac:spMk id="1285" creationId="{00000000-0000-0000-0000-000000000000}"/>
          </ac:spMkLst>
        </pc:spChg>
      </pc:sldChg>
      <pc:sldChg chg="delSp modSp">
        <pc:chgData name="Utilisateur invité" userId="562e23f453436962" providerId="Windows Live" clId="Web-{96995D46-B4FE-43BA-AB8B-C5F131A9261E}" dt="2020-05-01T20:22:44.468" v="2"/>
        <pc:sldMkLst>
          <pc:docMk/>
          <pc:sldMk cId="0" sldId="370"/>
        </pc:sldMkLst>
        <pc:spChg chg="mod">
          <ac:chgData name="Utilisateur invité" userId="562e23f453436962" providerId="Windows Live" clId="Web-{96995D46-B4FE-43BA-AB8B-C5F131A9261E}" dt="2020-05-01T20:22:44.468" v="2"/>
          <ac:spMkLst>
            <pc:docMk/>
            <pc:sldMk cId="0" sldId="370"/>
            <ac:spMk id="1294" creationId="{00000000-0000-0000-0000-000000000000}"/>
          </ac:spMkLst>
        </pc:spChg>
        <pc:spChg chg="del">
          <ac:chgData name="Utilisateur invité" userId="562e23f453436962" providerId="Windows Live" clId="Web-{96995D46-B4FE-43BA-AB8B-C5F131A9261E}" dt="2020-05-01T20:22:44.468" v="2"/>
          <ac:spMkLst>
            <pc:docMk/>
            <pc:sldMk cId="0" sldId="370"/>
            <ac:spMk id="1295" creationId="{00000000-0000-0000-0000-000000000000}"/>
          </ac:spMkLst>
        </pc:spChg>
      </pc:sldChg>
      <pc:sldChg chg="delSp modSp">
        <pc:chgData name="Utilisateur invité" userId="562e23f453436962" providerId="Windows Live" clId="Web-{96995D46-B4FE-43BA-AB8B-C5F131A9261E}" dt="2020-05-01T20:22:44.468" v="2"/>
        <pc:sldMkLst>
          <pc:docMk/>
          <pc:sldMk cId="0" sldId="371"/>
        </pc:sldMkLst>
        <pc:spChg chg="mod">
          <ac:chgData name="Utilisateur invité" userId="562e23f453436962" providerId="Windows Live" clId="Web-{96995D46-B4FE-43BA-AB8B-C5F131A9261E}" dt="2020-05-01T20:22:44.468" v="2"/>
          <ac:spMkLst>
            <pc:docMk/>
            <pc:sldMk cId="0" sldId="371"/>
            <ac:spMk id="1304" creationId="{00000000-0000-0000-0000-000000000000}"/>
          </ac:spMkLst>
        </pc:spChg>
        <pc:spChg chg="del">
          <ac:chgData name="Utilisateur invité" userId="562e23f453436962" providerId="Windows Live" clId="Web-{96995D46-B4FE-43BA-AB8B-C5F131A9261E}" dt="2020-05-01T20:22:44.468" v="2"/>
          <ac:spMkLst>
            <pc:docMk/>
            <pc:sldMk cId="0" sldId="371"/>
            <ac:spMk id="1305" creationId="{00000000-0000-0000-0000-000000000000}"/>
          </ac:spMkLst>
        </pc:spChg>
      </pc:sldChg>
      <pc:sldChg chg="delSp modSp">
        <pc:chgData name="Utilisateur invité" userId="562e23f453436962" providerId="Windows Live" clId="Web-{96995D46-B4FE-43BA-AB8B-C5F131A9261E}" dt="2020-05-01T20:22:44.468" v="2"/>
        <pc:sldMkLst>
          <pc:docMk/>
          <pc:sldMk cId="0" sldId="372"/>
        </pc:sldMkLst>
        <pc:spChg chg="mod">
          <ac:chgData name="Utilisateur invité" userId="562e23f453436962" providerId="Windows Live" clId="Web-{96995D46-B4FE-43BA-AB8B-C5F131A9261E}" dt="2020-05-01T20:22:44.468" v="2"/>
          <ac:spMkLst>
            <pc:docMk/>
            <pc:sldMk cId="0" sldId="372"/>
            <ac:spMk id="1314" creationId="{00000000-0000-0000-0000-000000000000}"/>
          </ac:spMkLst>
        </pc:spChg>
        <pc:spChg chg="del">
          <ac:chgData name="Utilisateur invité" userId="562e23f453436962" providerId="Windows Live" clId="Web-{96995D46-B4FE-43BA-AB8B-C5F131A9261E}" dt="2020-05-01T20:22:44.468" v="2"/>
          <ac:spMkLst>
            <pc:docMk/>
            <pc:sldMk cId="0" sldId="372"/>
            <ac:spMk id="1315" creationId="{00000000-0000-0000-0000-000000000000}"/>
          </ac:spMkLst>
        </pc:spChg>
      </pc:sldChg>
      <pc:sldChg chg="delSp modSp">
        <pc:chgData name="Utilisateur invité" userId="562e23f453436962" providerId="Windows Live" clId="Web-{96995D46-B4FE-43BA-AB8B-C5F131A9261E}" dt="2020-05-01T20:22:44.468" v="2"/>
        <pc:sldMkLst>
          <pc:docMk/>
          <pc:sldMk cId="0" sldId="373"/>
        </pc:sldMkLst>
        <pc:spChg chg="mod">
          <ac:chgData name="Utilisateur invité" userId="562e23f453436962" providerId="Windows Live" clId="Web-{96995D46-B4FE-43BA-AB8B-C5F131A9261E}" dt="2020-05-01T20:22:44.468" v="2"/>
          <ac:spMkLst>
            <pc:docMk/>
            <pc:sldMk cId="0" sldId="373"/>
            <ac:spMk id="1323" creationId="{00000000-0000-0000-0000-000000000000}"/>
          </ac:spMkLst>
        </pc:spChg>
        <pc:spChg chg="del">
          <ac:chgData name="Utilisateur invité" userId="562e23f453436962" providerId="Windows Live" clId="Web-{96995D46-B4FE-43BA-AB8B-C5F131A9261E}" dt="2020-05-01T20:22:44.468" v="2"/>
          <ac:spMkLst>
            <pc:docMk/>
            <pc:sldMk cId="0" sldId="373"/>
            <ac:spMk id="1324" creationId="{00000000-0000-0000-0000-000000000000}"/>
          </ac:spMkLst>
        </pc:spChg>
      </pc:sldChg>
      <pc:sldChg chg="delSp modSp">
        <pc:chgData name="Utilisateur invité" userId="562e23f453436962" providerId="Windows Live" clId="Web-{96995D46-B4FE-43BA-AB8B-C5F131A9261E}" dt="2020-05-01T20:22:44.468" v="2"/>
        <pc:sldMkLst>
          <pc:docMk/>
          <pc:sldMk cId="0" sldId="374"/>
        </pc:sldMkLst>
        <pc:spChg chg="mod">
          <ac:chgData name="Utilisateur invité" userId="562e23f453436962" providerId="Windows Live" clId="Web-{96995D46-B4FE-43BA-AB8B-C5F131A9261E}" dt="2020-05-01T20:22:44.468" v="2"/>
          <ac:spMkLst>
            <pc:docMk/>
            <pc:sldMk cId="0" sldId="374"/>
            <ac:spMk id="1334" creationId="{00000000-0000-0000-0000-000000000000}"/>
          </ac:spMkLst>
        </pc:spChg>
        <pc:spChg chg="del">
          <ac:chgData name="Utilisateur invité" userId="562e23f453436962" providerId="Windows Live" clId="Web-{96995D46-B4FE-43BA-AB8B-C5F131A9261E}" dt="2020-05-01T20:22:44.468" v="2"/>
          <ac:spMkLst>
            <pc:docMk/>
            <pc:sldMk cId="0" sldId="374"/>
            <ac:spMk id="1335" creationId="{00000000-0000-0000-0000-000000000000}"/>
          </ac:spMkLst>
        </pc:spChg>
      </pc:sldChg>
      <pc:sldChg chg="delSp modSp">
        <pc:chgData name="Utilisateur invité" userId="562e23f453436962" providerId="Windows Live" clId="Web-{96995D46-B4FE-43BA-AB8B-C5F131A9261E}" dt="2020-05-01T20:22:44.468" v="2"/>
        <pc:sldMkLst>
          <pc:docMk/>
          <pc:sldMk cId="0" sldId="375"/>
        </pc:sldMkLst>
        <pc:spChg chg="mod">
          <ac:chgData name="Utilisateur invité" userId="562e23f453436962" providerId="Windows Live" clId="Web-{96995D46-B4FE-43BA-AB8B-C5F131A9261E}" dt="2020-05-01T20:22:44.468" v="2"/>
          <ac:spMkLst>
            <pc:docMk/>
            <pc:sldMk cId="0" sldId="375"/>
            <ac:spMk id="1345" creationId="{00000000-0000-0000-0000-000000000000}"/>
          </ac:spMkLst>
        </pc:spChg>
        <pc:spChg chg="del">
          <ac:chgData name="Utilisateur invité" userId="562e23f453436962" providerId="Windows Live" clId="Web-{96995D46-B4FE-43BA-AB8B-C5F131A9261E}" dt="2020-05-01T20:22:44.468" v="2"/>
          <ac:spMkLst>
            <pc:docMk/>
            <pc:sldMk cId="0" sldId="375"/>
            <ac:spMk id="1346" creationId="{00000000-0000-0000-0000-000000000000}"/>
          </ac:spMkLst>
        </pc:spChg>
      </pc:sldChg>
      <pc:sldChg chg="delSp modSp">
        <pc:chgData name="Utilisateur invité" userId="562e23f453436962" providerId="Windows Live" clId="Web-{96995D46-B4FE-43BA-AB8B-C5F131A9261E}" dt="2020-05-01T20:22:44.468" v="2"/>
        <pc:sldMkLst>
          <pc:docMk/>
          <pc:sldMk cId="0" sldId="376"/>
        </pc:sldMkLst>
        <pc:spChg chg="mod">
          <ac:chgData name="Utilisateur invité" userId="562e23f453436962" providerId="Windows Live" clId="Web-{96995D46-B4FE-43BA-AB8B-C5F131A9261E}" dt="2020-05-01T20:22:44.468" v="2"/>
          <ac:spMkLst>
            <pc:docMk/>
            <pc:sldMk cId="0" sldId="376"/>
            <ac:spMk id="1356" creationId="{00000000-0000-0000-0000-000000000000}"/>
          </ac:spMkLst>
        </pc:spChg>
        <pc:spChg chg="del">
          <ac:chgData name="Utilisateur invité" userId="562e23f453436962" providerId="Windows Live" clId="Web-{96995D46-B4FE-43BA-AB8B-C5F131A9261E}" dt="2020-05-01T20:22:44.468" v="2"/>
          <ac:spMkLst>
            <pc:docMk/>
            <pc:sldMk cId="0" sldId="376"/>
            <ac:spMk id="1357" creationId="{00000000-0000-0000-0000-000000000000}"/>
          </ac:spMkLst>
        </pc:spChg>
      </pc:sldChg>
      <pc:sldChg chg="delSp modSp">
        <pc:chgData name="Utilisateur invité" userId="562e23f453436962" providerId="Windows Live" clId="Web-{96995D46-B4FE-43BA-AB8B-C5F131A9261E}" dt="2020-05-01T20:22:44.468" v="2"/>
        <pc:sldMkLst>
          <pc:docMk/>
          <pc:sldMk cId="0" sldId="377"/>
        </pc:sldMkLst>
        <pc:spChg chg="mod">
          <ac:chgData name="Utilisateur invité" userId="562e23f453436962" providerId="Windows Live" clId="Web-{96995D46-B4FE-43BA-AB8B-C5F131A9261E}" dt="2020-05-01T20:22:44.468" v="2"/>
          <ac:spMkLst>
            <pc:docMk/>
            <pc:sldMk cId="0" sldId="377"/>
            <ac:spMk id="1367" creationId="{00000000-0000-0000-0000-000000000000}"/>
          </ac:spMkLst>
        </pc:spChg>
        <pc:spChg chg="del">
          <ac:chgData name="Utilisateur invité" userId="562e23f453436962" providerId="Windows Live" clId="Web-{96995D46-B4FE-43BA-AB8B-C5F131A9261E}" dt="2020-05-01T20:22:44.468" v="2"/>
          <ac:spMkLst>
            <pc:docMk/>
            <pc:sldMk cId="0" sldId="377"/>
            <ac:spMk id="1368" creationId="{00000000-0000-0000-0000-000000000000}"/>
          </ac:spMkLst>
        </pc:spChg>
      </pc:sldChg>
      <pc:sldChg chg="delSp modSp">
        <pc:chgData name="Utilisateur invité" userId="562e23f453436962" providerId="Windows Live" clId="Web-{96995D46-B4FE-43BA-AB8B-C5F131A9261E}" dt="2020-05-01T20:22:44.468" v="2"/>
        <pc:sldMkLst>
          <pc:docMk/>
          <pc:sldMk cId="0" sldId="378"/>
        </pc:sldMkLst>
        <pc:spChg chg="mod">
          <ac:chgData name="Utilisateur invité" userId="562e23f453436962" providerId="Windows Live" clId="Web-{96995D46-B4FE-43BA-AB8B-C5F131A9261E}" dt="2020-05-01T20:22:44.468" v="2"/>
          <ac:spMkLst>
            <pc:docMk/>
            <pc:sldMk cId="0" sldId="378"/>
            <ac:spMk id="1378" creationId="{00000000-0000-0000-0000-000000000000}"/>
          </ac:spMkLst>
        </pc:spChg>
        <pc:spChg chg="del">
          <ac:chgData name="Utilisateur invité" userId="562e23f453436962" providerId="Windows Live" clId="Web-{96995D46-B4FE-43BA-AB8B-C5F131A9261E}" dt="2020-05-01T20:22:44.468" v="2"/>
          <ac:spMkLst>
            <pc:docMk/>
            <pc:sldMk cId="0" sldId="378"/>
            <ac:spMk id="1379" creationId="{00000000-0000-0000-0000-000000000000}"/>
          </ac:spMkLst>
        </pc:spChg>
      </pc:sldChg>
      <pc:sldChg chg="delSp modSp">
        <pc:chgData name="Utilisateur invité" userId="562e23f453436962" providerId="Windows Live" clId="Web-{96995D46-B4FE-43BA-AB8B-C5F131A9261E}" dt="2020-05-01T20:22:44.468" v="2"/>
        <pc:sldMkLst>
          <pc:docMk/>
          <pc:sldMk cId="0" sldId="379"/>
        </pc:sldMkLst>
        <pc:spChg chg="mod">
          <ac:chgData name="Utilisateur invité" userId="562e23f453436962" providerId="Windows Live" clId="Web-{96995D46-B4FE-43BA-AB8B-C5F131A9261E}" dt="2020-05-01T20:22:44.468" v="2"/>
          <ac:spMkLst>
            <pc:docMk/>
            <pc:sldMk cId="0" sldId="379"/>
            <ac:spMk id="1389" creationId="{00000000-0000-0000-0000-000000000000}"/>
          </ac:spMkLst>
        </pc:spChg>
        <pc:spChg chg="del">
          <ac:chgData name="Utilisateur invité" userId="562e23f453436962" providerId="Windows Live" clId="Web-{96995D46-B4FE-43BA-AB8B-C5F131A9261E}" dt="2020-05-01T20:22:44.468" v="2"/>
          <ac:spMkLst>
            <pc:docMk/>
            <pc:sldMk cId="0" sldId="379"/>
            <ac:spMk id="1390" creationId="{00000000-0000-0000-0000-000000000000}"/>
          </ac:spMkLst>
        </pc:spChg>
      </pc:sldChg>
      <pc:sldChg chg="delSp modSp">
        <pc:chgData name="Utilisateur invité" userId="562e23f453436962" providerId="Windows Live" clId="Web-{96995D46-B4FE-43BA-AB8B-C5F131A9261E}" dt="2020-05-01T20:22:44.468" v="2"/>
        <pc:sldMkLst>
          <pc:docMk/>
          <pc:sldMk cId="0" sldId="380"/>
        </pc:sldMkLst>
        <pc:spChg chg="mod">
          <ac:chgData name="Utilisateur invité" userId="562e23f453436962" providerId="Windows Live" clId="Web-{96995D46-B4FE-43BA-AB8B-C5F131A9261E}" dt="2020-05-01T20:22:44.468" v="2"/>
          <ac:spMkLst>
            <pc:docMk/>
            <pc:sldMk cId="0" sldId="380"/>
            <ac:spMk id="1400" creationId="{00000000-0000-0000-0000-000000000000}"/>
          </ac:spMkLst>
        </pc:spChg>
        <pc:spChg chg="del">
          <ac:chgData name="Utilisateur invité" userId="562e23f453436962" providerId="Windows Live" clId="Web-{96995D46-B4FE-43BA-AB8B-C5F131A9261E}" dt="2020-05-01T20:22:44.468" v="2"/>
          <ac:spMkLst>
            <pc:docMk/>
            <pc:sldMk cId="0" sldId="380"/>
            <ac:spMk id="1401" creationId="{00000000-0000-0000-0000-000000000000}"/>
          </ac:spMkLst>
        </pc:spChg>
      </pc:sldChg>
      <pc:sldChg chg="delSp modSp">
        <pc:chgData name="Utilisateur invité" userId="562e23f453436962" providerId="Windows Live" clId="Web-{96995D46-B4FE-43BA-AB8B-C5F131A9261E}" dt="2020-05-01T20:22:44.468" v="2"/>
        <pc:sldMkLst>
          <pc:docMk/>
          <pc:sldMk cId="0" sldId="381"/>
        </pc:sldMkLst>
        <pc:spChg chg="mod">
          <ac:chgData name="Utilisateur invité" userId="562e23f453436962" providerId="Windows Live" clId="Web-{96995D46-B4FE-43BA-AB8B-C5F131A9261E}" dt="2020-05-01T20:22:44.468" v="2"/>
          <ac:spMkLst>
            <pc:docMk/>
            <pc:sldMk cId="0" sldId="381"/>
            <ac:spMk id="1411" creationId="{00000000-0000-0000-0000-000000000000}"/>
          </ac:spMkLst>
        </pc:spChg>
        <pc:spChg chg="del">
          <ac:chgData name="Utilisateur invité" userId="562e23f453436962" providerId="Windows Live" clId="Web-{96995D46-B4FE-43BA-AB8B-C5F131A9261E}" dt="2020-05-01T20:22:44.468" v="2"/>
          <ac:spMkLst>
            <pc:docMk/>
            <pc:sldMk cId="0" sldId="381"/>
            <ac:spMk id="1412" creationId="{00000000-0000-0000-0000-000000000000}"/>
          </ac:spMkLst>
        </pc:spChg>
      </pc:sldChg>
      <pc:sldChg chg="delSp modSp">
        <pc:chgData name="Utilisateur invité" userId="562e23f453436962" providerId="Windows Live" clId="Web-{96995D46-B4FE-43BA-AB8B-C5F131A9261E}" dt="2020-05-01T20:22:44.468" v="2"/>
        <pc:sldMkLst>
          <pc:docMk/>
          <pc:sldMk cId="0" sldId="382"/>
        </pc:sldMkLst>
        <pc:spChg chg="mod">
          <ac:chgData name="Utilisateur invité" userId="562e23f453436962" providerId="Windows Live" clId="Web-{96995D46-B4FE-43BA-AB8B-C5F131A9261E}" dt="2020-05-01T20:22:44.468" v="2"/>
          <ac:spMkLst>
            <pc:docMk/>
            <pc:sldMk cId="0" sldId="382"/>
            <ac:spMk id="1422" creationId="{00000000-0000-0000-0000-000000000000}"/>
          </ac:spMkLst>
        </pc:spChg>
        <pc:spChg chg="del">
          <ac:chgData name="Utilisateur invité" userId="562e23f453436962" providerId="Windows Live" clId="Web-{96995D46-B4FE-43BA-AB8B-C5F131A9261E}" dt="2020-05-01T20:22:44.468" v="2"/>
          <ac:spMkLst>
            <pc:docMk/>
            <pc:sldMk cId="0" sldId="382"/>
            <ac:spMk id="1423" creationId="{00000000-0000-0000-0000-000000000000}"/>
          </ac:spMkLst>
        </pc:spChg>
      </pc:sldChg>
      <pc:sldChg chg="delSp modSp">
        <pc:chgData name="Utilisateur invité" userId="562e23f453436962" providerId="Windows Live" clId="Web-{96995D46-B4FE-43BA-AB8B-C5F131A9261E}" dt="2020-05-01T20:22:44.468" v="2"/>
        <pc:sldMkLst>
          <pc:docMk/>
          <pc:sldMk cId="0" sldId="383"/>
        </pc:sldMkLst>
        <pc:spChg chg="mod">
          <ac:chgData name="Utilisateur invité" userId="562e23f453436962" providerId="Windows Live" clId="Web-{96995D46-B4FE-43BA-AB8B-C5F131A9261E}" dt="2020-05-01T20:22:44.468" v="2"/>
          <ac:spMkLst>
            <pc:docMk/>
            <pc:sldMk cId="0" sldId="383"/>
            <ac:spMk id="1433" creationId="{00000000-0000-0000-0000-000000000000}"/>
          </ac:spMkLst>
        </pc:spChg>
        <pc:spChg chg="del">
          <ac:chgData name="Utilisateur invité" userId="562e23f453436962" providerId="Windows Live" clId="Web-{96995D46-B4FE-43BA-AB8B-C5F131A9261E}" dt="2020-05-01T20:22:44.468" v="2"/>
          <ac:spMkLst>
            <pc:docMk/>
            <pc:sldMk cId="0" sldId="383"/>
            <ac:spMk id="1434" creationId="{00000000-0000-0000-0000-000000000000}"/>
          </ac:spMkLst>
        </pc:spChg>
      </pc:sldChg>
      <pc:sldChg chg="delSp modSp">
        <pc:chgData name="Utilisateur invité" userId="562e23f453436962" providerId="Windows Live" clId="Web-{96995D46-B4FE-43BA-AB8B-C5F131A9261E}" dt="2020-05-01T20:22:44.468" v="2"/>
        <pc:sldMkLst>
          <pc:docMk/>
          <pc:sldMk cId="0" sldId="384"/>
        </pc:sldMkLst>
        <pc:spChg chg="mod">
          <ac:chgData name="Utilisateur invité" userId="562e23f453436962" providerId="Windows Live" clId="Web-{96995D46-B4FE-43BA-AB8B-C5F131A9261E}" dt="2020-05-01T20:22:44.468" v="2"/>
          <ac:spMkLst>
            <pc:docMk/>
            <pc:sldMk cId="0" sldId="384"/>
            <ac:spMk id="1444" creationId="{00000000-0000-0000-0000-000000000000}"/>
          </ac:spMkLst>
        </pc:spChg>
        <pc:spChg chg="del">
          <ac:chgData name="Utilisateur invité" userId="562e23f453436962" providerId="Windows Live" clId="Web-{96995D46-B4FE-43BA-AB8B-C5F131A9261E}" dt="2020-05-01T20:22:44.468" v="2"/>
          <ac:spMkLst>
            <pc:docMk/>
            <pc:sldMk cId="0" sldId="384"/>
            <ac:spMk id="1445" creationId="{00000000-0000-0000-0000-000000000000}"/>
          </ac:spMkLst>
        </pc:spChg>
      </pc:sldChg>
      <pc:sldChg chg="delSp modSp">
        <pc:chgData name="Utilisateur invité" userId="562e23f453436962" providerId="Windows Live" clId="Web-{96995D46-B4FE-43BA-AB8B-C5F131A9261E}" dt="2020-05-01T20:22:44.468" v="2"/>
        <pc:sldMkLst>
          <pc:docMk/>
          <pc:sldMk cId="0" sldId="385"/>
        </pc:sldMkLst>
        <pc:spChg chg="mod">
          <ac:chgData name="Utilisateur invité" userId="562e23f453436962" providerId="Windows Live" clId="Web-{96995D46-B4FE-43BA-AB8B-C5F131A9261E}" dt="2020-05-01T20:22:44.468" v="2"/>
          <ac:spMkLst>
            <pc:docMk/>
            <pc:sldMk cId="0" sldId="385"/>
            <ac:spMk id="1455" creationId="{00000000-0000-0000-0000-000000000000}"/>
          </ac:spMkLst>
        </pc:spChg>
        <pc:spChg chg="del">
          <ac:chgData name="Utilisateur invité" userId="562e23f453436962" providerId="Windows Live" clId="Web-{96995D46-B4FE-43BA-AB8B-C5F131A9261E}" dt="2020-05-01T20:22:44.468" v="2"/>
          <ac:spMkLst>
            <pc:docMk/>
            <pc:sldMk cId="0" sldId="385"/>
            <ac:spMk id="1456" creationId="{00000000-0000-0000-0000-000000000000}"/>
          </ac:spMkLst>
        </pc:spChg>
      </pc:sldChg>
      <pc:sldChg chg="delSp modSp">
        <pc:chgData name="Utilisateur invité" userId="562e23f453436962" providerId="Windows Live" clId="Web-{96995D46-B4FE-43BA-AB8B-C5F131A9261E}" dt="2020-05-01T20:22:44.468" v="2"/>
        <pc:sldMkLst>
          <pc:docMk/>
          <pc:sldMk cId="0" sldId="386"/>
        </pc:sldMkLst>
        <pc:spChg chg="mod">
          <ac:chgData name="Utilisateur invité" userId="562e23f453436962" providerId="Windows Live" clId="Web-{96995D46-B4FE-43BA-AB8B-C5F131A9261E}" dt="2020-05-01T20:22:44.468" v="2"/>
          <ac:spMkLst>
            <pc:docMk/>
            <pc:sldMk cId="0" sldId="386"/>
            <ac:spMk id="1466" creationId="{00000000-0000-0000-0000-000000000000}"/>
          </ac:spMkLst>
        </pc:spChg>
        <pc:spChg chg="del">
          <ac:chgData name="Utilisateur invité" userId="562e23f453436962" providerId="Windows Live" clId="Web-{96995D46-B4FE-43BA-AB8B-C5F131A9261E}" dt="2020-05-01T20:22:44.468" v="2"/>
          <ac:spMkLst>
            <pc:docMk/>
            <pc:sldMk cId="0" sldId="386"/>
            <ac:spMk id="1467" creationId="{00000000-0000-0000-0000-000000000000}"/>
          </ac:spMkLst>
        </pc:spChg>
      </pc:sldChg>
      <pc:sldChg chg="delSp modSp">
        <pc:chgData name="Utilisateur invité" userId="562e23f453436962" providerId="Windows Live" clId="Web-{96995D46-B4FE-43BA-AB8B-C5F131A9261E}" dt="2020-05-01T20:22:44.468" v="2"/>
        <pc:sldMkLst>
          <pc:docMk/>
          <pc:sldMk cId="0" sldId="387"/>
        </pc:sldMkLst>
        <pc:spChg chg="mod">
          <ac:chgData name="Utilisateur invité" userId="562e23f453436962" providerId="Windows Live" clId="Web-{96995D46-B4FE-43BA-AB8B-C5F131A9261E}" dt="2020-05-01T20:22:44.468" v="2"/>
          <ac:spMkLst>
            <pc:docMk/>
            <pc:sldMk cId="0" sldId="387"/>
            <ac:spMk id="1477" creationId="{00000000-0000-0000-0000-000000000000}"/>
          </ac:spMkLst>
        </pc:spChg>
        <pc:spChg chg="del">
          <ac:chgData name="Utilisateur invité" userId="562e23f453436962" providerId="Windows Live" clId="Web-{96995D46-B4FE-43BA-AB8B-C5F131A9261E}" dt="2020-05-01T20:22:44.468" v="2"/>
          <ac:spMkLst>
            <pc:docMk/>
            <pc:sldMk cId="0" sldId="387"/>
            <ac:spMk id="1478" creationId="{00000000-0000-0000-0000-000000000000}"/>
          </ac:spMkLst>
        </pc:spChg>
      </pc:sldChg>
      <pc:sldChg chg="delSp modSp">
        <pc:chgData name="Utilisateur invité" userId="562e23f453436962" providerId="Windows Live" clId="Web-{96995D46-B4FE-43BA-AB8B-C5F131A9261E}" dt="2020-05-01T20:22:44.468" v="2"/>
        <pc:sldMkLst>
          <pc:docMk/>
          <pc:sldMk cId="0" sldId="388"/>
        </pc:sldMkLst>
        <pc:spChg chg="mod">
          <ac:chgData name="Utilisateur invité" userId="562e23f453436962" providerId="Windows Live" clId="Web-{96995D46-B4FE-43BA-AB8B-C5F131A9261E}" dt="2020-05-01T20:22:44.468" v="2"/>
          <ac:spMkLst>
            <pc:docMk/>
            <pc:sldMk cId="0" sldId="388"/>
            <ac:spMk id="1488" creationId="{00000000-0000-0000-0000-000000000000}"/>
          </ac:spMkLst>
        </pc:spChg>
        <pc:spChg chg="del">
          <ac:chgData name="Utilisateur invité" userId="562e23f453436962" providerId="Windows Live" clId="Web-{96995D46-B4FE-43BA-AB8B-C5F131A9261E}" dt="2020-05-01T20:22:44.468" v="2"/>
          <ac:spMkLst>
            <pc:docMk/>
            <pc:sldMk cId="0" sldId="388"/>
            <ac:spMk id="1489" creationId="{00000000-0000-0000-0000-000000000000}"/>
          </ac:spMkLst>
        </pc:spChg>
      </pc:sldChg>
      <pc:sldChg chg="delSp modSp">
        <pc:chgData name="Utilisateur invité" userId="562e23f453436962" providerId="Windows Live" clId="Web-{96995D46-B4FE-43BA-AB8B-C5F131A9261E}" dt="2020-05-01T20:22:44.468" v="2"/>
        <pc:sldMkLst>
          <pc:docMk/>
          <pc:sldMk cId="0" sldId="389"/>
        </pc:sldMkLst>
        <pc:spChg chg="mod">
          <ac:chgData name="Utilisateur invité" userId="562e23f453436962" providerId="Windows Live" clId="Web-{96995D46-B4FE-43BA-AB8B-C5F131A9261E}" dt="2020-05-01T20:22:44.468" v="2"/>
          <ac:spMkLst>
            <pc:docMk/>
            <pc:sldMk cId="0" sldId="389"/>
            <ac:spMk id="1499" creationId="{00000000-0000-0000-0000-000000000000}"/>
          </ac:spMkLst>
        </pc:spChg>
        <pc:spChg chg="del">
          <ac:chgData name="Utilisateur invité" userId="562e23f453436962" providerId="Windows Live" clId="Web-{96995D46-B4FE-43BA-AB8B-C5F131A9261E}" dt="2020-05-01T20:22:44.468" v="2"/>
          <ac:spMkLst>
            <pc:docMk/>
            <pc:sldMk cId="0" sldId="389"/>
            <ac:spMk id="1500" creationId="{00000000-0000-0000-0000-000000000000}"/>
          </ac:spMkLst>
        </pc:spChg>
      </pc:sldChg>
      <pc:sldChg chg="delSp modSp">
        <pc:chgData name="Utilisateur invité" userId="562e23f453436962" providerId="Windows Live" clId="Web-{96995D46-B4FE-43BA-AB8B-C5F131A9261E}" dt="2020-05-01T20:22:44.468" v="2"/>
        <pc:sldMkLst>
          <pc:docMk/>
          <pc:sldMk cId="0" sldId="390"/>
        </pc:sldMkLst>
        <pc:spChg chg="mod">
          <ac:chgData name="Utilisateur invité" userId="562e23f453436962" providerId="Windows Live" clId="Web-{96995D46-B4FE-43BA-AB8B-C5F131A9261E}" dt="2020-05-01T20:22:44.468" v="2"/>
          <ac:spMkLst>
            <pc:docMk/>
            <pc:sldMk cId="0" sldId="390"/>
            <ac:spMk id="1510" creationId="{00000000-0000-0000-0000-000000000000}"/>
          </ac:spMkLst>
        </pc:spChg>
        <pc:spChg chg="del">
          <ac:chgData name="Utilisateur invité" userId="562e23f453436962" providerId="Windows Live" clId="Web-{96995D46-B4FE-43BA-AB8B-C5F131A9261E}" dt="2020-05-01T20:22:44.468" v="2"/>
          <ac:spMkLst>
            <pc:docMk/>
            <pc:sldMk cId="0" sldId="390"/>
            <ac:spMk id="1511" creationId="{00000000-0000-0000-0000-000000000000}"/>
          </ac:spMkLst>
        </pc:spChg>
      </pc:sldChg>
      <pc:sldChg chg="delSp modSp">
        <pc:chgData name="Utilisateur invité" userId="562e23f453436962" providerId="Windows Live" clId="Web-{96995D46-B4FE-43BA-AB8B-C5F131A9261E}" dt="2020-05-01T20:22:44.468" v="2"/>
        <pc:sldMkLst>
          <pc:docMk/>
          <pc:sldMk cId="0" sldId="391"/>
        </pc:sldMkLst>
        <pc:spChg chg="mod">
          <ac:chgData name="Utilisateur invité" userId="562e23f453436962" providerId="Windows Live" clId="Web-{96995D46-B4FE-43BA-AB8B-C5F131A9261E}" dt="2020-05-01T20:22:44.468" v="2"/>
          <ac:spMkLst>
            <pc:docMk/>
            <pc:sldMk cId="0" sldId="391"/>
            <ac:spMk id="1521" creationId="{00000000-0000-0000-0000-000000000000}"/>
          </ac:spMkLst>
        </pc:spChg>
        <pc:spChg chg="del">
          <ac:chgData name="Utilisateur invité" userId="562e23f453436962" providerId="Windows Live" clId="Web-{96995D46-B4FE-43BA-AB8B-C5F131A9261E}" dt="2020-05-01T20:22:44.468" v="2"/>
          <ac:spMkLst>
            <pc:docMk/>
            <pc:sldMk cId="0" sldId="391"/>
            <ac:spMk id="1522" creationId="{00000000-0000-0000-0000-000000000000}"/>
          </ac:spMkLst>
        </pc:spChg>
      </pc:sldChg>
      <pc:sldChg chg="delSp modSp">
        <pc:chgData name="Utilisateur invité" userId="562e23f453436962" providerId="Windows Live" clId="Web-{96995D46-B4FE-43BA-AB8B-C5F131A9261E}" dt="2020-05-01T20:22:44.468" v="2"/>
        <pc:sldMkLst>
          <pc:docMk/>
          <pc:sldMk cId="0" sldId="392"/>
        </pc:sldMkLst>
        <pc:spChg chg="mod">
          <ac:chgData name="Utilisateur invité" userId="562e23f453436962" providerId="Windows Live" clId="Web-{96995D46-B4FE-43BA-AB8B-C5F131A9261E}" dt="2020-05-01T20:22:44.468" v="2"/>
          <ac:spMkLst>
            <pc:docMk/>
            <pc:sldMk cId="0" sldId="392"/>
            <ac:spMk id="1532" creationId="{00000000-0000-0000-0000-000000000000}"/>
          </ac:spMkLst>
        </pc:spChg>
        <pc:spChg chg="del">
          <ac:chgData name="Utilisateur invité" userId="562e23f453436962" providerId="Windows Live" clId="Web-{96995D46-B4FE-43BA-AB8B-C5F131A9261E}" dt="2020-05-01T20:22:44.468" v="2"/>
          <ac:spMkLst>
            <pc:docMk/>
            <pc:sldMk cId="0" sldId="392"/>
            <ac:spMk id="1533" creationId="{00000000-0000-0000-0000-000000000000}"/>
          </ac:spMkLst>
        </pc:spChg>
      </pc:sldChg>
      <pc:sldChg chg="delSp modSp">
        <pc:chgData name="Utilisateur invité" userId="562e23f453436962" providerId="Windows Live" clId="Web-{96995D46-B4FE-43BA-AB8B-C5F131A9261E}" dt="2020-05-01T20:22:44.468" v="2"/>
        <pc:sldMkLst>
          <pc:docMk/>
          <pc:sldMk cId="0" sldId="393"/>
        </pc:sldMkLst>
        <pc:spChg chg="mod">
          <ac:chgData name="Utilisateur invité" userId="562e23f453436962" providerId="Windows Live" clId="Web-{96995D46-B4FE-43BA-AB8B-C5F131A9261E}" dt="2020-05-01T20:22:44.468" v="2"/>
          <ac:spMkLst>
            <pc:docMk/>
            <pc:sldMk cId="0" sldId="393"/>
            <ac:spMk id="1543" creationId="{00000000-0000-0000-0000-000000000000}"/>
          </ac:spMkLst>
        </pc:spChg>
        <pc:spChg chg="del">
          <ac:chgData name="Utilisateur invité" userId="562e23f453436962" providerId="Windows Live" clId="Web-{96995D46-B4FE-43BA-AB8B-C5F131A9261E}" dt="2020-05-01T20:22:44.468" v="2"/>
          <ac:spMkLst>
            <pc:docMk/>
            <pc:sldMk cId="0" sldId="393"/>
            <ac:spMk id="1544" creationId="{00000000-0000-0000-0000-000000000000}"/>
          </ac:spMkLst>
        </pc:spChg>
      </pc:sldChg>
      <pc:sldChg chg="delSp modSp">
        <pc:chgData name="Utilisateur invité" userId="562e23f453436962" providerId="Windows Live" clId="Web-{96995D46-B4FE-43BA-AB8B-C5F131A9261E}" dt="2020-05-01T20:22:44.468" v="2"/>
        <pc:sldMkLst>
          <pc:docMk/>
          <pc:sldMk cId="0" sldId="394"/>
        </pc:sldMkLst>
        <pc:spChg chg="mod">
          <ac:chgData name="Utilisateur invité" userId="562e23f453436962" providerId="Windows Live" clId="Web-{96995D46-B4FE-43BA-AB8B-C5F131A9261E}" dt="2020-05-01T20:22:44.468" v="2"/>
          <ac:spMkLst>
            <pc:docMk/>
            <pc:sldMk cId="0" sldId="394"/>
            <ac:spMk id="1554" creationId="{00000000-0000-0000-0000-000000000000}"/>
          </ac:spMkLst>
        </pc:spChg>
        <pc:spChg chg="del">
          <ac:chgData name="Utilisateur invité" userId="562e23f453436962" providerId="Windows Live" clId="Web-{96995D46-B4FE-43BA-AB8B-C5F131A9261E}" dt="2020-05-01T20:22:44.468" v="2"/>
          <ac:spMkLst>
            <pc:docMk/>
            <pc:sldMk cId="0" sldId="394"/>
            <ac:spMk id="1555" creationId="{00000000-0000-0000-0000-000000000000}"/>
          </ac:spMkLst>
        </pc:spChg>
      </pc:sldChg>
      <pc:sldChg chg="delSp modSp">
        <pc:chgData name="Utilisateur invité" userId="562e23f453436962" providerId="Windows Live" clId="Web-{96995D46-B4FE-43BA-AB8B-C5F131A9261E}" dt="2020-05-01T20:22:44.468" v="2"/>
        <pc:sldMkLst>
          <pc:docMk/>
          <pc:sldMk cId="0" sldId="395"/>
        </pc:sldMkLst>
        <pc:spChg chg="mod">
          <ac:chgData name="Utilisateur invité" userId="562e23f453436962" providerId="Windows Live" clId="Web-{96995D46-B4FE-43BA-AB8B-C5F131A9261E}" dt="2020-05-01T20:22:44.468" v="2"/>
          <ac:spMkLst>
            <pc:docMk/>
            <pc:sldMk cId="0" sldId="395"/>
            <ac:spMk id="1565" creationId="{00000000-0000-0000-0000-000000000000}"/>
          </ac:spMkLst>
        </pc:spChg>
        <pc:spChg chg="del">
          <ac:chgData name="Utilisateur invité" userId="562e23f453436962" providerId="Windows Live" clId="Web-{96995D46-B4FE-43BA-AB8B-C5F131A9261E}" dt="2020-05-01T20:22:44.468" v="2"/>
          <ac:spMkLst>
            <pc:docMk/>
            <pc:sldMk cId="0" sldId="395"/>
            <ac:spMk id="1566" creationId="{00000000-0000-0000-0000-000000000000}"/>
          </ac:spMkLst>
        </pc:spChg>
      </pc:sldChg>
      <pc:sldChg chg="delSp modSp">
        <pc:chgData name="Utilisateur invité" userId="562e23f453436962" providerId="Windows Live" clId="Web-{96995D46-B4FE-43BA-AB8B-C5F131A9261E}" dt="2020-05-01T20:22:44.468" v="2"/>
        <pc:sldMkLst>
          <pc:docMk/>
          <pc:sldMk cId="0" sldId="396"/>
        </pc:sldMkLst>
        <pc:spChg chg="mod">
          <ac:chgData name="Utilisateur invité" userId="562e23f453436962" providerId="Windows Live" clId="Web-{96995D46-B4FE-43BA-AB8B-C5F131A9261E}" dt="2020-05-01T20:22:44.468" v="2"/>
          <ac:spMkLst>
            <pc:docMk/>
            <pc:sldMk cId="0" sldId="396"/>
            <ac:spMk id="1577" creationId="{00000000-0000-0000-0000-000000000000}"/>
          </ac:spMkLst>
        </pc:spChg>
        <pc:spChg chg="del">
          <ac:chgData name="Utilisateur invité" userId="562e23f453436962" providerId="Windows Live" clId="Web-{96995D46-B4FE-43BA-AB8B-C5F131A9261E}" dt="2020-05-01T20:22:44.468" v="2"/>
          <ac:spMkLst>
            <pc:docMk/>
            <pc:sldMk cId="0" sldId="396"/>
            <ac:spMk id="1578" creationId="{00000000-0000-0000-0000-000000000000}"/>
          </ac:spMkLst>
        </pc:spChg>
      </pc:sldChg>
      <pc:sldChg chg="delSp modSp">
        <pc:chgData name="Utilisateur invité" userId="562e23f453436962" providerId="Windows Live" clId="Web-{96995D46-B4FE-43BA-AB8B-C5F131A9261E}" dt="2020-05-01T20:22:44.468" v="2"/>
        <pc:sldMkLst>
          <pc:docMk/>
          <pc:sldMk cId="0" sldId="397"/>
        </pc:sldMkLst>
        <pc:spChg chg="mod">
          <ac:chgData name="Utilisateur invité" userId="562e23f453436962" providerId="Windows Live" clId="Web-{96995D46-B4FE-43BA-AB8B-C5F131A9261E}" dt="2020-05-01T20:22:44.468" v="2"/>
          <ac:spMkLst>
            <pc:docMk/>
            <pc:sldMk cId="0" sldId="397"/>
            <ac:spMk id="1588" creationId="{00000000-0000-0000-0000-000000000000}"/>
          </ac:spMkLst>
        </pc:spChg>
        <pc:spChg chg="del">
          <ac:chgData name="Utilisateur invité" userId="562e23f453436962" providerId="Windows Live" clId="Web-{96995D46-B4FE-43BA-AB8B-C5F131A9261E}" dt="2020-05-01T20:22:44.468" v="2"/>
          <ac:spMkLst>
            <pc:docMk/>
            <pc:sldMk cId="0" sldId="397"/>
            <ac:spMk id="1589" creationId="{00000000-0000-0000-0000-000000000000}"/>
          </ac:spMkLst>
        </pc:spChg>
      </pc:sldChg>
      <pc:sldChg chg="delSp modSp">
        <pc:chgData name="Utilisateur invité" userId="562e23f453436962" providerId="Windows Live" clId="Web-{96995D46-B4FE-43BA-AB8B-C5F131A9261E}" dt="2020-05-01T20:22:44.468" v="2"/>
        <pc:sldMkLst>
          <pc:docMk/>
          <pc:sldMk cId="0" sldId="398"/>
        </pc:sldMkLst>
        <pc:spChg chg="mod">
          <ac:chgData name="Utilisateur invité" userId="562e23f453436962" providerId="Windows Live" clId="Web-{96995D46-B4FE-43BA-AB8B-C5F131A9261E}" dt="2020-05-01T20:22:44.468" v="2"/>
          <ac:spMkLst>
            <pc:docMk/>
            <pc:sldMk cId="0" sldId="398"/>
            <ac:spMk id="1600" creationId="{00000000-0000-0000-0000-000000000000}"/>
          </ac:spMkLst>
        </pc:spChg>
        <pc:spChg chg="del">
          <ac:chgData name="Utilisateur invité" userId="562e23f453436962" providerId="Windows Live" clId="Web-{96995D46-B4FE-43BA-AB8B-C5F131A9261E}" dt="2020-05-01T20:22:44.468" v="2"/>
          <ac:spMkLst>
            <pc:docMk/>
            <pc:sldMk cId="0" sldId="398"/>
            <ac:spMk id="1601" creationId="{00000000-0000-0000-0000-000000000000}"/>
          </ac:spMkLst>
        </pc:spChg>
      </pc:sldChg>
      <pc:sldChg chg="delSp modSp">
        <pc:chgData name="Utilisateur invité" userId="562e23f453436962" providerId="Windows Live" clId="Web-{96995D46-B4FE-43BA-AB8B-C5F131A9261E}" dt="2020-05-01T20:22:44.468" v="2"/>
        <pc:sldMkLst>
          <pc:docMk/>
          <pc:sldMk cId="0" sldId="399"/>
        </pc:sldMkLst>
        <pc:spChg chg="mod">
          <ac:chgData name="Utilisateur invité" userId="562e23f453436962" providerId="Windows Live" clId="Web-{96995D46-B4FE-43BA-AB8B-C5F131A9261E}" dt="2020-05-01T20:22:44.468" v="2"/>
          <ac:spMkLst>
            <pc:docMk/>
            <pc:sldMk cId="0" sldId="399"/>
            <ac:spMk id="1612" creationId="{00000000-0000-0000-0000-000000000000}"/>
          </ac:spMkLst>
        </pc:spChg>
        <pc:spChg chg="del">
          <ac:chgData name="Utilisateur invité" userId="562e23f453436962" providerId="Windows Live" clId="Web-{96995D46-B4FE-43BA-AB8B-C5F131A9261E}" dt="2020-05-01T20:22:44.468" v="2"/>
          <ac:spMkLst>
            <pc:docMk/>
            <pc:sldMk cId="0" sldId="399"/>
            <ac:spMk id="1613" creationId="{00000000-0000-0000-0000-000000000000}"/>
          </ac:spMkLst>
        </pc:spChg>
      </pc:sldChg>
      <pc:sldChg chg="delSp modSp">
        <pc:chgData name="Utilisateur invité" userId="562e23f453436962" providerId="Windows Live" clId="Web-{96995D46-B4FE-43BA-AB8B-C5F131A9261E}" dt="2020-05-01T20:22:44.468" v="2"/>
        <pc:sldMkLst>
          <pc:docMk/>
          <pc:sldMk cId="0" sldId="400"/>
        </pc:sldMkLst>
        <pc:spChg chg="mod">
          <ac:chgData name="Utilisateur invité" userId="562e23f453436962" providerId="Windows Live" clId="Web-{96995D46-B4FE-43BA-AB8B-C5F131A9261E}" dt="2020-05-01T20:22:44.468" v="2"/>
          <ac:spMkLst>
            <pc:docMk/>
            <pc:sldMk cId="0" sldId="400"/>
            <ac:spMk id="1624" creationId="{00000000-0000-0000-0000-000000000000}"/>
          </ac:spMkLst>
        </pc:spChg>
        <pc:spChg chg="del">
          <ac:chgData name="Utilisateur invité" userId="562e23f453436962" providerId="Windows Live" clId="Web-{96995D46-B4FE-43BA-AB8B-C5F131A9261E}" dt="2020-05-01T20:22:44.468" v="2"/>
          <ac:spMkLst>
            <pc:docMk/>
            <pc:sldMk cId="0" sldId="400"/>
            <ac:spMk id="1625" creationId="{00000000-0000-0000-0000-000000000000}"/>
          </ac:spMkLst>
        </pc:spChg>
      </pc:sldChg>
      <pc:sldChg chg="delSp modSp">
        <pc:chgData name="Utilisateur invité" userId="562e23f453436962" providerId="Windows Live" clId="Web-{96995D46-B4FE-43BA-AB8B-C5F131A9261E}" dt="2020-05-01T20:22:44.468" v="2"/>
        <pc:sldMkLst>
          <pc:docMk/>
          <pc:sldMk cId="0" sldId="401"/>
        </pc:sldMkLst>
        <pc:spChg chg="mod">
          <ac:chgData name="Utilisateur invité" userId="562e23f453436962" providerId="Windows Live" clId="Web-{96995D46-B4FE-43BA-AB8B-C5F131A9261E}" dt="2020-05-01T20:22:44.468" v="2"/>
          <ac:spMkLst>
            <pc:docMk/>
            <pc:sldMk cId="0" sldId="401"/>
            <ac:spMk id="1636" creationId="{00000000-0000-0000-0000-000000000000}"/>
          </ac:spMkLst>
        </pc:spChg>
        <pc:spChg chg="del">
          <ac:chgData name="Utilisateur invité" userId="562e23f453436962" providerId="Windows Live" clId="Web-{96995D46-B4FE-43BA-AB8B-C5F131A9261E}" dt="2020-05-01T20:22:44.468" v="2"/>
          <ac:spMkLst>
            <pc:docMk/>
            <pc:sldMk cId="0" sldId="401"/>
            <ac:spMk id="1637" creationId="{00000000-0000-0000-0000-000000000000}"/>
          </ac:spMkLst>
        </pc:spChg>
      </pc:sldChg>
      <pc:sldChg chg="delSp modSp">
        <pc:chgData name="Utilisateur invité" userId="562e23f453436962" providerId="Windows Live" clId="Web-{96995D46-B4FE-43BA-AB8B-C5F131A9261E}" dt="2020-05-01T20:22:44.468" v="2"/>
        <pc:sldMkLst>
          <pc:docMk/>
          <pc:sldMk cId="0" sldId="402"/>
        </pc:sldMkLst>
        <pc:spChg chg="mod">
          <ac:chgData name="Utilisateur invité" userId="562e23f453436962" providerId="Windows Live" clId="Web-{96995D46-B4FE-43BA-AB8B-C5F131A9261E}" dt="2020-05-01T20:22:44.468" v="2"/>
          <ac:spMkLst>
            <pc:docMk/>
            <pc:sldMk cId="0" sldId="402"/>
            <ac:spMk id="1648" creationId="{00000000-0000-0000-0000-000000000000}"/>
          </ac:spMkLst>
        </pc:spChg>
        <pc:spChg chg="del">
          <ac:chgData name="Utilisateur invité" userId="562e23f453436962" providerId="Windows Live" clId="Web-{96995D46-B4FE-43BA-AB8B-C5F131A9261E}" dt="2020-05-01T20:22:44.468" v="2"/>
          <ac:spMkLst>
            <pc:docMk/>
            <pc:sldMk cId="0" sldId="402"/>
            <ac:spMk id="1649" creationId="{00000000-0000-0000-0000-000000000000}"/>
          </ac:spMkLst>
        </pc:spChg>
      </pc:sldChg>
      <pc:sldChg chg="delSp modSp">
        <pc:chgData name="Utilisateur invité" userId="562e23f453436962" providerId="Windows Live" clId="Web-{96995D46-B4FE-43BA-AB8B-C5F131A9261E}" dt="2020-05-01T20:22:44.468" v="2"/>
        <pc:sldMkLst>
          <pc:docMk/>
          <pc:sldMk cId="0" sldId="404"/>
        </pc:sldMkLst>
        <pc:spChg chg="mod">
          <ac:chgData name="Utilisateur invité" userId="562e23f453436962" providerId="Windows Live" clId="Web-{96995D46-B4FE-43BA-AB8B-C5F131A9261E}" dt="2020-05-01T20:22:44.468" v="2"/>
          <ac:spMkLst>
            <pc:docMk/>
            <pc:sldMk cId="0" sldId="404"/>
            <ac:spMk id="1671" creationId="{00000000-0000-0000-0000-000000000000}"/>
          </ac:spMkLst>
        </pc:spChg>
        <pc:spChg chg="del">
          <ac:chgData name="Utilisateur invité" userId="562e23f453436962" providerId="Windows Live" clId="Web-{96995D46-B4FE-43BA-AB8B-C5F131A9261E}" dt="2020-05-01T20:22:44.468" v="2"/>
          <ac:spMkLst>
            <pc:docMk/>
            <pc:sldMk cId="0" sldId="404"/>
            <ac:spMk id="1672" creationId="{00000000-0000-0000-0000-000000000000}"/>
          </ac:spMkLst>
        </pc:spChg>
      </pc:sldChg>
      <pc:sldChg chg="delSp modSp">
        <pc:chgData name="Utilisateur invité" userId="562e23f453436962" providerId="Windows Live" clId="Web-{96995D46-B4FE-43BA-AB8B-C5F131A9261E}" dt="2020-05-01T20:22:44.468" v="2"/>
        <pc:sldMkLst>
          <pc:docMk/>
          <pc:sldMk cId="0" sldId="405"/>
        </pc:sldMkLst>
        <pc:spChg chg="mod">
          <ac:chgData name="Utilisateur invité" userId="562e23f453436962" providerId="Windows Live" clId="Web-{96995D46-B4FE-43BA-AB8B-C5F131A9261E}" dt="2020-05-01T20:22:44.468" v="2"/>
          <ac:spMkLst>
            <pc:docMk/>
            <pc:sldMk cId="0" sldId="405"/>
            <ac:spMk id="1682" creationId="{00000000-0000-0000-0000-000000000000}"/>
          </ac:spMkLst>
        </pc:spChg>
        <pc:spChg chg="del">
          <ac:chgData name="Utilisateur invité" userId="562e23f453436962" providerId="Windows Live" clId="Web-{96995D46-B4FE-43BA-AB8B-C5F131A9261E}" dt="2020-05-01T20:22:44.468" v="2"/>
          <ac:spMkLst>
            <pc:docMk/>
            <pc:sldMk cId="0" sldId="405"/>
            <ac:spMk id="1683" creationId="{00000000-0000-0000-0000-000000000000}"/>
          </ac:spMkLst>
        </pc:spChg>
      </pc:sldChg>
      <pc:sldChg chg="delSp modSp">
        <pc:chgData name="Utilisateur invité" userId="562e23f453436962" providerId="Windows Live" clId="Web-{96995D46-B4FE-43BA-AB8B-C5F131A9261E}" dt="2020-05-01T20:22:44.468" v="2"/>
        <pc:sldMkLst>
          <pc:docMk/>
          <pc:sldMk cId="0" sldId="406"/>
        </pc:sldMkLst>
        <pc:spChg chg="mod">
          <ac:chgData name="Utilisateur invité" userId="562e23f453436962" providerId="Windows Live" clId="Web-{96995D46-B4FE-43BA-AB8B-C5F131A9261E}" dt="2020-05-01T20:22:44.468" v="2"/>
          <ac:spMkLst>
            <pc:docMk/>
            <pc:sldMk cId="0" sldId="406"/>
            <ac:spMk id="1693" creationId="{00000000-0000-0000-0000-000000000000}"/>
          </ac:spMkLst>
        </pc:spChg>
        <pc:spChg chg="del">
          <ac:chgData name="Utilisateur invité" userId="562e23f453436962" providerId="Windows Live" clId="Web-{96995D46-B4FE-43BA-AB8B-C5F131A9261E}" dt="2020-05-01T20:22:44.468" v="2"/>
          <ac:spMkLst>
            <pc:docMk/>
            <pc:sldMk cId="0" sldId="406"/>
            <ac:spMk id="1694" creationId="{00000000-0000-0000-0000-000000000000}"/>
          </ac:spMkLst>
        </pc:spChg>
      </pc:sldChg>
      <pc:sldChg chg="delSp modSp">
        <pc:chgData name="Utilisateur invité" userId="562e23f453436962" providerId="Windows Live" clId="Web-{96995D46-B4FE-43BA-AB8B-C5F131A9261E}" dt="2020-05-01T20:22:44.468" v="2"/>
        <pc:sldMkLst>
          <pc:docMk/>
          <pc:sldMk cId="0" sldId="407"/>
        </pc:sldMkLst>
        <pc:spChg chg="mod">
          <ac:chgData name="Utilisateur invité" userId="562e23f453436962" providerId="Windows Live" clId="Web-{96995D46-B4FE-43BA-AB8B-C5F131A9261E}" dt="2020-05-01T20:22:44.468" v="2"/>
          <ac:spMkLst>
            <pc:docMk/>
            <pc:sldMk cId="0" sldId="407"/>
            <ac:spMk id="1704" creationId="{00000000-0000-0000-0000-000000000000}"/>
          </ac:spMkLst>
        </pc:spChg>
        <pc:spChg chg="del">
          <ac:chgData name="Utilisateur invité" userId="562e23f453436962" providerId="Windows Live" clId="Web-{96995D46-B4FE-43BA-AB8B-C5F131A9261E}" dt="2020-05-01T20:22:44.468" v="2"/>
          <ac:spMkLst>
            <pc:docMk/>
            <pc:sldMk cId="0" sldId="407"/>
            <ac:spMk id="1705" creationId="{00000000-0000-0000-0000-000000000000}"/>
          </ac:spMkLst>
        </pc:spChg>
      </pc:sldChg>
      <pc:sldChg chg="delSp modSp">
        <pc:chgData name="Utilisateur invité" userId="562e23f453436962" providerId="Windows Live" clId="Web-{96995D46-B4FE-43BA-AB8B-C5F131A9261E}" dt="2020-05-01T20:22:44.468" v="2"/>
        <pc:sldMkLst>
          <pc:docMk/>
          <pc:sldMk cId="0" sldId="408"/>
        </pc:sldMkLst>
        <pc:spChg chg="mod">
          <ac:chgData name="Utilisateur invité" userId="562e23f453436962" providerId="Windows Live" clId="Web-{96995D46-B4FE-43BA-AB8B-C5F131A9261E}" dt="2020-05-01T20:22:44.468" v="2"/>
          <ac:spMkLst>
            <pc:docMk/>
            <pc:sldMk cId="0" sldId="408"/>
            <ac:spMk id="1715" creationId="{00000000-0000-0000-0000-000000000000}"/>
          </ac:spMkLst>
        </pc:spChg>
        <pc:spChg chg="del">
          <ac:chgData name="Utilisateur invité" userId="562e23f453436962" providerId="Windows Live" clId="Web-{96995D46-B4FE-43BA-AB8B-C5F131A9261E}" dt="2020-05-01T20:22:44.468" v="2"/>
          <ac:spMkLst>
            <pc:docMk/>
            <pc:sldMk cId="0" sldId="408"/>
            <ac:spMk id="1716" creationId="{00000000-0000-0000-0000-000000000000}"/>
          </ac:spMkLst>
        </pc:spChg>
      </pc:sldChg>
      <pc:sldChg chg="delSp modSp">
        <pc:chgData name="Utilisateur invité" userId="562e23f453436962" providerId="Windows Live" clId="Web-{96995D46-B4FE-43BA-AB8B-C5F131A9261E}" dt="2020-05-01T20:22:44.468" v="2"/>
        <pc:sldMkLst>
          <pc:docMk/>
          <pc:sldMk cId="0" sldId="409"/>
        </pc:sldMkLst>
        <pc:spChg chg="mod">
          <ac:chgData name="Utilisateur invité" userId="562e23f453436962" providerId="Windows Live" clId="Web-{96995D46-B4FE-43BA-AB8B-C5F131A9261E}" dt="2020-05-01T20:22:44.468" v="2"/>
          <ac:spMkLst>
            <pc:docMk/>
            <pc:sldMk cId="0" sldId="409"/>
            <ac:spMk id="1726" creationId="{00000000-0000-0000-0000-000000000000}"/>
          </ac:spMkLst>
        </pc:spChg>
        <pc:spChg chg="del">
          <ac:chgData name="Utilisateur invité" userId="562e23f453436962" providerId="Windows Live" clId="Web-{96995D46-B4FE-43BA-AB8B-C5F131A9261E}" dt="2020-05-01T20:22:44.468" v="2"/>
          <ac:spMkLst>
            <pc:docMk/>
            <pc:sldMk cId="0" sldId="409"/>
            <ac:spMk id="1727" creationId="{00000000-0000-0000-0000-000000000000}"/>
          </ac:spMkLst>
        </pc:spChg>
      </pc:sldChg>
      <pc:sldChg chg="delSp modSp">
        <pc:chgData name="Utilisateur invité" userId="562e23f453436962" providerId="Windows Live" clId="Web-{96995D46-B4FE-43BA-AB8B-C5F131A9261E}" dt="2020-05-01T20:22:44.468" v="2"/>
        <pc:sldMkLst>
          <pc:docMk/>
          <pc:sldMk cId="0" sldId="410"/>
        </pc:sldMkLst>
        <pc:spChg chg="mod">
          <ac:chgData name="Utilisateur invité" userId="562e23f453436962" providerId="Windows Live" clId="Web-{96995D46-B4FE-43BA-AB8B-C5F131A9261E}" dt="2020-05-01T20:22:44.468" v="2"/>
          <ac:spMkLst>
            <pc:docMk/>
            <pc:sldMk cId="0" sldId="410"/>
            <ac:spMk id="1738" creationId="{00000000-0000-0000-0000-000000000000}"/>
          </ac:spMkLst>
        </pc:spChg>
        <pc:spChg chg="del">
          <ac:chgData name="Utilisateur invité" userId="562e23f453436962" providerId="Windows Live" clId="Web-{96995D46-B4FE-43BA-AB8B-C5F131A9261E}" dt="2020-05-01T20:22:44.468" v="2"/>
          <ac:spMkLst>
            <pc:docMk/>
            <pc:sldMk cId="0" sldId="410"/>
            <ac:spMk id="1739" creationId="{00000000-0000-0000-0000-000000000000}"/>
          </ac:spMkLst>
        </pc:spChg>
      </pc:sldChg>
      <pc:sldChg chg="delSp modSp">
        <pc:chgData name="Utilisateur invité" userId="562e23f453436962" providerId="Windows Live" clId="Web-{96995D46-B4FE-43BA-AB8B-C5F131A9261E}" dt="2020-05-01T20:22:44.468" v="2"/>
        <pc:sldMkLst>
          <pc:docMk/>
          <pc:sldMk cId="0" sldId="411"/>
        </pc:sldMkLst>
        <pc:spChg chg="mod">
          <ac:chgData name="Utilisateur invité" userId="562e23f453436962" providerId="Windows Live" clId="Web-{96995D46-B4FE-43BA-AB8B-C5F131A9261E}" dt="2020-05-01T20:22:44.468" v="2"/>
          <ac:spMkLst>
            <pc:docMk/>
            <pc:sldMk cId="0" sldId="411"/>
            <ac:spMk id="1749" creationId="{00000000-0000-0000-0000-000000000000}"/>
          </ac:spMkLst>
        </pc:spChg>
        <pc:spChg chg="del">
          <ac:chgData name="Utilisateur invité" userId="562e23f453436962" providerId="Windows Live" clId="Web-{96995D46-B4FE-43BA-AB8B-C5F131A9261E}" dt="2020-05-01T20:22:44.468" v="2"/>
          <ac:spMkLst>
            <pc:docMk/>
            <pc:sldMk cId="0" sldId="411"/>
            <ac:spMk id="1750" creationId="{00000000-0000-0000-0000-000000000000}"/>
          </ac:spMkLst>
        </pc:spChg>
      </pc:sldChg>
      <pc:sldChg chg="delSp modSp">
        <pc:chgData name="Utilisateur invité" userId="562e23f453436962" providerId="Windows Live" clId="Web-{96995D46-B4FE-43BA-AB8B-C5F131A9261E}" dt="2020-05-01T20:22:44.468" v="2"/>
        <pc:sldMkLst>
          <pc:docMk/>
          <pc:sldMk cId="0" sldId="412"/>
        </pc:sldMkLst>
        <pc:spChg chg="mod">
          <ac:chgData name="Utilisateur invité" userId="562e23f453436962" providerId="Windows Live" clId="Web-{96995D46-B4FE-43BA-AB8B-C5F131A9261E}" dt="2020-05-01T20:22:44.468" v="2"/>
          <ac:spMkLst>
            <pc:docMk/>
            <pc:sldMk cId="0" sldId="412"/>
            <ac:spMk id="1760" creationId="{00000000-0000-0000-0000-000000000000}"/>
          </ac:spMkLst>
        </pc:spChg>
        <pc:spChg chg="del">
          <ac:chgData name="Utilisateur invité" userId="562e23f453436962" providerId="Windows Live" clId="Web-{96995D46-B4FE-43BA-AB8B-C5F131A9261E}" dt="2020-05-01T20:22:44.468" v="2"/>
          <ac:spMkLst>
            <pc:docMk/>
            <pc:sldMk cId="0" sldId="412"/>
            <ac:spMk id="1761" creationId="{00000000-0000-0000-0000-000000000000}"/>
          </ac:spMkLst>
        </pc:spChg>
      </pc:sldChg>
      <pc:sldChg chg="delSp modSp">
        <pc:chgData name="Utilisateur invité" userId="562e23f453436962" providerId="Windows Live" clId="Web-{96995D46-B4FE-43BA-AB8B-C5F131A9261E}" dt="2020-05-01T20:22:44.468" v="2"/>
        <pc:sldMkLst>
          <pc:docMk/>
          <pc:sldMk cId="0" sldId="413"/>
        </pc:sldMkLst>
        <pc:spChg chg="mod">
          <ac:chgData name="Utilisateur invité" userId="562e23f453436962" providerId="Windows Live" clId="Web-{96995D46-B4FE-43BA-AB8B-C5F131A9261E}" dt="2020-05-01T20:22:44.468" v="2"/>
          <ac:spMkLst>
            <pc:docMk/>
            <pc:sldMk cId="0" sldId="413"/>
            <ac:spMk id="1771" creationId="{00000000-0000-0000-0000-000000000000}"/>
          </ac:spMkLst>
        </pc:spChg>
        <pc:spChg chg="del">
          <ac:chgData name="Utilisateur invité" userId="562e23f453436962" providerId="Windows Live" clId="Web-{96995D46-B4FE-43BA-AB8B-C5F131A9261E}" dt="2020-05-01T20:22:44.468" v="2"/>
          <ac:spMkLst>
            <pc:docMk/>
            <pc:sldMk cId="0" sldId="413"/>
            <ac:spMk id="1772" creationId="{00000000-0000-0000-0000-000000000000}"/>
          </ac:spMkLst>
        </pc:spChg>
      </pc:sldChg>
      <pc:sldChg chg="delSp modSp">
        <pc:chgData name="Utilisateur invité" userId="562e23f453436962" providerId="Windows Live" clId="Web-{96995D46-B4FE-43BA-AB8B-C5F131A9261E}" dt="2020-05-01T20:22:44.468" v="2"/>
        <pc:sldMkLst>
          <pc:docMk/>
          <pc:sldMk cId="0" sldId="414"/>
        </pc:sldMkLst>
        <pc:spChg chg="mod">
          <ac:chgData name="Utilisateur invité" userId="562e23f453436962" providerId="Windows Live" clId="Web-{96995D46-B4FE-43BA-AB8B-C5F131A9261E}" dt="2020-05-01T20:22:44.468" v="2"/>
          <ac:spMkLst>
            <pc:docMk/>
            <pc:sldMk cId="0" sldId="414"/>
            <ac:spMk id="1782" creationId="{00000000-0000-0000-0000-000000000000}"/>
          </ac:spMkLst>
        </pc:spChg>
        <pc:spChg chg="del">
          <ac:chgData name="Utilisateur invité" userId="562e23f453436962" providerId="Windows Live" clId="Web-{96995D46-B4FE-43BA-AB8B-C5F131A9261E}" dt="2020-05-01T20:22:44.468" v="2"/>
          <ac:spMkLst>
            <pc:docMk/>
            <pc:sldMk cId="0" sldId="414"/>
            <ac:spMk id="1783" creationId="{00000000-0000-0000-0000-000000000000}"/>
          </ac:spMkLst>
        </pc:spChg>
      </pc:sldChg>
      <pc:sldChg chg="delSp modSp">
        <pc:chgData name="Utilisateur invité" userId="562e23f453436962" providerId="Windows Live" clId="Web-{96995D46-B4FE-43BA-AB8B-C5F131A9261E}" dt="2020-05-01T20:22:44.468" v="2"/>
        <pc:sldMkLst>
          <pc:docMk/>
          <pc:sldMk cId="0" sldId="415"/>
        </pc:sldMkLst>
        <pc:spChg chg="mod">
          <ac:chgData name="Utilisateur invité" userId="562e23f453436962" providerId="Windows Live" clId="Web-{96995D46-B4FE-43BA-AB8B-C5F131A9261E}" dt="2020-05-01T20:22:44.468" v="2"/>
          <ac:spMkLst>
            <pc:docMk/>
            <pc:sldMk cId="0" sldId="415"/>
            <ac:spMk id="1793" creationId="{00000000-0000-0000-0000-000000000000}"/>
          </ac:spMkLst>
        </pc:spChg>
        <pc:spChg chg="del">
          <ac:chgData name="Utilisateur invité" userId="562e23f453436962" providerId="Windows Live" clId="Web-{96995D46-B4FE-43BA-AB8B-C5F131A9261E}" dt="2020-05-01T20:22:44.468" v="2"/>
          <ac:spMkLst>
            <pc:docMk/>
            <pc:sldMk cId="0" sldId="415"/>
            <ac:spMk id="1794" creationId="{00000000-0000-0000-0000-000000000000}"/>
          </ac:spMkLst>
        </pc:spChg>
      </pc:sldChg>
      <pc:sldChg chg="delSp modSp">
        <pc:chgData name="Utilisateur invité" userId="562e23f453436962" providerId="Windows Live" clId="Web-{96995D46-B4FE-43BA-AB8B-C5F131A9261E}" dt="2020-05-01T20:22:44.468" v="2"/>
        <pc:sldMkLst>
          <pc:docMk/>
          <pc:sldMk cId="0" sldId="416"/>
        </pc:sldMkLst>
        <pc:spChg chg="mod">
          <ac:chgData name="Utilisateur invité" userId="562e23f453436962" providerId="Windows Live" clId="Web-{96995D46-B4FE-43BA-AB8B-C5F131A9261E}" dt="2020-05-01T20:22:44.468" v="2"/>
          <ac:spMkLst>
            <pc:docMk/>
            <pc:sldMk cId="0" sldId="416"/>
            <ac:spMk id="1804" creationId="{00000000-0000-0000-0000-000000000000}"/>
          </ac:spMkLst>
        </pc:spChg>
        <pc:spChg chg="del">
          <ac:chgData name="Utilisateur invité" userId="562e23f453436962" providerId="Windows Live" clId="Web-{96995D46-B4FE-43BA-AB8B-C5F131A9261E}" dt="2020-05-01T20:22:44.468" v="2"/>
          <ac:spMkLst>
            <pc:docMk/>
            <pc:sldMk cId="0" sldId="416"/>
            <ac:spMk id="1805" creationId="{00000000-0000-0000-0000-000000000000}"/>
          </ac:spMkLst>
        </pc:spChg>
      </pc:sldChg>
      <pc:sldChg chg="delSp modSp">
        <pc:chgData name="Utilisateur invité" userId="562e23f453436962" providerId="Windows Live" clId="Web-{96995D46-B4FE-43BA-AB8B-C5F131A9261E}" dt="2020-05-01T20:22:44.468" v="2"/>
        <pc:sldMkLst>
          <pc:docMk/>
          <pc:sldMk cId="0" sldId="417"/>
        </pc:sldMkLst>
        <pc:spChg chg="mod">
          <ac:chgData name="Utilisateur invité" userId="562e23f453436962" providerId="Windows Live" clId="Web-{96995D46-B4FE-43BA-AB8B-C5F131A9261E}" dt="2020-05-01T20:22:44.468" v="2"/>
          <ac:spMkLst>
            <pc:docMk/>
            <pc:sldMk cId="0" sldId="417"/>
            <ac:spMk id="1815" creationId="{00000000-0000-0000-0000-000000000000}"/>
          </ac:spMkLst>
        </pc:spChg>
        <pc:spChg chg="del">
          <ac:chgData name="Utilisateur invité" userId="562e23f453436962" providerId="Windows Live" clId="Web-{96995D46-B4FE-43BA-AB8B-C5F131A9261E}" dt="2020-05-01T20:22:44.468" v="2"/>
          <ac:spMkLst>
            <pc:docMk/>
            <pc:sldMk cId="0" sldId="417"/>
            <ac:spMk id="1816" creationId="{00000000-0000-0000-0000-000000000000}"/>
          </ac:spMkLst>
        </pc:spChg>
      </pc:sldChg>
      <pc:sldChg chg="delSp modSp">
        <pc:chgData name="Utilisateur invité" userId="562e23f453436962" providerId="Windows Live" clId="Web-{96995D46-B4FE-43BA-AB8B-C5F131A9261E}" dt="2020-05-01T20:22:44.468" v="2"/>
        <pc:sldMkLst>
          <pc:docMk/>
          <pc:sldMk cId="0" sldId="418"/>
        </pc:sldMkLst>
        <pc:spChg chg="mod">
          <ac:chgData name="Utilisateur invité" userId="562e23f453436962" providerId="Windows Live" clId="Web-{96995D46-B4FE-43BA-AB8B-C5F131A9261E}" dt="2020-05-01T20:22:44.468" v="2"/>
          <ac:spMkLst>
            <pc:docMk/>
            <pc:sldMk cId="0" sldId="418"/>
            <ac:spMk id="1826" creationId="{00000000-0000-0000-0000-000000000000}"/>
          </ac:spMkLst>
        </pc:spChg>
        <pc:spChg chg="del">
          <ac:chgData name="Utilisateur invité" userId="562e23f453436962" providerId="Windows Live" clId="Web-{96995D46-B4FE-43BA-AB8B-C5F131A9261E}" dt="2020-05-01T20:22:44.468" v="2"/>
          <ac:spMkLst>
            <pc:docMk/>
            <pc:sldMk cId="0" sldId="418"/>
            <ac:spMk id="1827" creationId="{00000000-0000-0000-0000-000000000000}"/>
          </ac:spMkLst>
        </pc:spChg>
      </pc:sldChg>
      <pc:sldChg chg="delSp modSp">
        <pc:chgData name="Utilisateur invité" userId="562e23f453436962" providerId="Windows Live" clId="Web-{96995D46-B4FE-43BA-AB8B-C5F131A9261E}" dt="2020-05-01T20:22:44.468" v="2"/>
        <pc:sldMkLst>
          <pc:docMk/>
          <pc:sldMk cId="0" sldId="419"/>
        </pc:sldMkLst>
        <pc:spChg chg="mod">
          <ac:chgData name="Utilisateur invité" userId="562e23f453436962" providerId="Windows Live" clId="Web-{96995D46-B4FE-43BA-AB8B-C5F131A9261E}" dt="2020-05-01T20:22:44.468" v="2"/>
          <ac:spMkLst>
            <pc:docMk/>
            <pc:sldMk cId="0" sldId="419"/>
            <ac:spMk id="1837" creationId="{00000000-0000-0000-0000-000000000000}"/>
          </ac:spMkLst>
        </pc:spChg>
        <pc:spChg chg="del">
          <ac:chgData name="Utilisateur invité" userId="562e23f453436962" providerId="Windows Live" clId="Web-{96995D46-B4FE-43BA-AB8B-C5F131A9261E}" dt="2020-05-01T20:22:44.468" v="2"/>
          <ac:spMkLst>
            <pc:docMk/>
            <pc:sldMk cId="0" sldId="419"/>
            <ac:spMk id="1838" creationId="{00000000-0000-0000-0000-000000000000}"/>
          </ac:spMkLst>
        </pc:spChg>
      </pc:sldChg>
      <pc:sldChg chg="delSp modSp">
        <pc:chgData name="Utilisateur invité" userId="562e23f453436962" providerId="Windows Live" clId="Web-{96995D46-B4FE-43BA-AB8B-C5F131A9261E}" dt="2020-05-01T20:22:44.468" v="2"/>
        <pc:sldMkLst>
          <pc:docMk/>
          <pc:sldMk cId="0" sldId="420"/>
        </pc:sldMkLst>
        <pc:spChg chg="mod">
          <ac:chgData name="Utilisateur invité" userId="562e23f453436962" providerId="Windows Live" clId="Web-{96995D46-B4FE-43BA-AB8B-C5F131A9261E}" dt="2020-05-01T20:22:44.468" v="2"/>
          <ac:spMkLst>
            <pc:docMk/>
            <pc:sldMk cId="0" sldId="420"/>
            <ac:spMk id="1848" creationId="{00000000-0000-0000-0000-000000000000}"/>
          </ac:spMkLst>
        </pc:spChg>
        <pc:spChg chg="del">
          <ac:chgData name="Utilisateur invité" userId="562e23f453436962" providerId="Windows Live" clId="Web-{96995D46-B4FE-43BA-AB8B-C5F131A9261E}" dt="2020-05-01T20:22:44.468" v="2"/>
          <ac:spMkLst>
            <pc:docMk/>
            <pc:sldMk cId="0" sldId="420"/>
            <ac:spMk id="1849" creationId="{00000000-0000-0000-0000-000000000000}"/>
          </ac:spMkLst>
        </pc:spChg>
      </pc:sldChg>
      <pc:sldChg chg="delSp modSp">
        <pc:chgData name="Utilisateur invité" userId="562e23f453436962" providerId="Windows Live" clId="Web-{96995D46-B4FE-43BA-AB8B-C5F131A9261E}" dt="2020-05-01T20:22:44.468" v="2"/>
        <pc:sldMkLst>
          <pc:docMk/>
          <pc:sldMk cId="0" sldId="421"/>
        </pc:sldMkLst>
        <pc:spChg chg="mod">
          <ac:chgData name="Utilisateur invité" userId="562e23f453436962" providerId="Windows Live" clId="Web-{96995D46-B4FE-43BA-AB8B-C5F131A9261E}" dt="2020-05-01T20:22:44.468" v="2"/>
          <ac:spMkLst>
            <pc:docMk/>
            <pc:sldMk cId="0" sldId="421"/>
            <ac:spMk id="1860" creationId="{00000000-0000-0000-0000-000000000000}"/>
          </ac:spMkLst>
        </pc:spChg>
        <pc:spChg chg="del">
          <ac:chgData name="Utilisateur invité" userId="562e23f453436962" providerId="Windows Live" clId="Web-{96995D46-B4FE-43BA-AB8B-C5F131A9261E}" dt="2020-05-01T20:22:44.468" v="2"/>
          <ac:spMkLst>
            <pc:docMk/>
            <pc:sldMk cId="0" sldId="421"/>
            <ac:spMk id="1861" creationId="{00000000-0000-0000-0000-000000000000}"/>
          </ac:spMkLst>
        </pc:spChg>
      </pc:sldChg>
      <pc:sldChg chg="delSp modSp">
        <pc:chgData name="Utilisateur invité" userId="562e23f453436962" providerId="Windows Live" clId="Web-{96995D46-B4FE-43BA-AB8B-C5F131A9261E}" dt="2020-05-01T20:22:44.468" v="2"/>
        <pc:sldMkLst>
          <pc:docMk/>
          <pc:sldMk cId="0" sldId="422"/>
        </pc:sldMkLst>
        <pc:spChg chg="mod">
          <ac:chgData name="Utilisateur invité" userId="562e23f453436962" providerId="Windows Live" clId="Web-{96995D46-B4FE-43BA-AB8B-C5F131A9261E}" dt="2020-05-01T20:22:44.468" v="2"/>
          <ac:spMkLst>
            <pc:docMk/>
            <pc:sldMk cId="0" sldId="422"/>
            <ac:spMk id="1873" creationId="{00000000-0000-0000-0000-000000000000}"/>
          </ac:spMkLst>
        </pc:spChg>
        <pc:spChg chg="del">
          <ac:chgData name="Utilisateur invité" userId="562e23f453436962" providerId="Windows Live" clId="Web-{96995D46-B4FE-43BA-AB8B-C5F131A9261E}" dt="2020-05-01T20:22:44.468" v="2"/>
          <ac:spMkLst>
            <pc:docMk/>
            <pc:sldMk cId="0" sldId="422"/>
            <ac:spMk id="1874" creationId="{00000000-0000-0000-0000-000000000000}"/>
          </ac:spMkLst>
        </pc:spChg>
      </pc:sldChg>
      <pc:sldChg chg="delSp modSp">
        <pc:chgData name="Utilisateur invité" userId="562e23f453436962" providerId="Windows Live" clId="Web-{96995D46-B4FE-43BA-AB8B-C5F131A9261E}" dt="2020-05-01T20:22:44.468" v="2"/>
        <pc:sldMkLst>
          <pc:docMk/>
          <pc:sldMk cId="0" sldId="423"/>
        </pc:sldMkLst>
        <pc:spChg chg="mod">
          <ac:chgData name="Utilisateur invité" userId="562e23f453436962" providerId="Windows Live" clId="Web-{96995D46-B4FE-43BA-AB8B-C5F131A9261E}" dt="2020-05-01T20:22:44.468" v="2"/>
          <ac:spMkLst>
            <pc:docMk/>
            <pc:sldMk cId="0" sldId="423"/>
            <ac:spMk id="1885" creationId="{00000000-0000-0000-0000-000000000000}"/>
          </ac:spMkLst>
        </pc:spChg>
        <pc:spChg chg="del">
          <ac:chgData name="Utilisateur invité" userId="562e23f453436962" providerId="Windows Live" clId="Web-{96995D46-B4FE-43BA-AB8B-C5F131A9261E}" dt="2020-05-01T20:22:44.468" v="2"/>
          <ac:spMkLst>
            <pc:docMk/>
            <pc:sldMk cId="0" sldId="423"/>
            <ac:spMk id="1886" creationId="{00000000-0000-0000-0000-000000000000}"/>
          </ac:spMkLst>
        </pc:spChg>
      </pc:sldChg>
      <pc:sldChg chg="delSp modSp">
        <pc:chgData name="Utilisateur invité" userId="562e23f453436962" providerId="Windows Live" clId="Web-{96995D46-B4FE-43BA-AB8B-C5F131A9261E}" dt="2020-05-01T20:22:44.468" v="2"/>
        <pc:sldMkLst>
          <pc:docMk/>
          <pc:sldMk cId="0" sldId="424"/>
        </pc:sldMkLst>
        <pc:spChg chg="mod">
          <ac:chgData name="Utilisateur invité" userId="562e23f453436962" providerId="Windows Live" clId="Web-{96995D46-B4FE-43BA-AB8B-C5F131A9261E}" dt="2020-05-01T20:22:44.468" v="2"/>
          <ac:spMkLst>
            <pc:docMk/>
            <pc:sldMk cId="0" sldId="424"/>
            <ac:spMk id="1897" creationId="{00000000-0000-0000-0000-000000000000}"/>
          </ac:spMkLst>
        </pc:spChg>
        <pc:spChg chg="del">
          <ac:chgData name="Utilisateur invité" userId="562e23f453436962" providerId="Windows Live" clId="Web-{96995D46-B4FE-43BA-AB8B-C5F131A9261E}" dt="2020-05-01T20:22:44.468" v="2"/>
          <ac:spMkLst>
            <pc:docMk/>
            <pc:sldMk cId="0" sldId="424"/>
            <ac:spMk id="1898" creationId="{00000000-0000-0000-0000-000000000000}"/>
          </ac:spMkLst>
        </pc:spChg>
      </pc:sldChg>
      <pc:sldChg chg="delSp modSp">
        <pc:chgData name="Utilisateur invité" userId="562e23f453436962" providerId="Windows Live" clId="Web-{96995D46-B4FE-43BA-AB8B-C5F131A9261E}" dt="2020-05-01T20:22:44.468" v="2"/>
        <pc:sldMkLst>
          <pc:docMk/>
          <pc:sldMk cId="0" sldId="425"/>
        </pc:sldMkLst>
        <pc:spChg chg="mod">
          <ac:chgData name="Utilisateur invité" userId="562e23f453436962" providerId="Windows Live" clId="Web-{96995D46-B4FE-43BA-AB8B-C5F131A9261E}" dt="2020-05-01T20:22:44.468" v="2"/>
          <ac:spMkLst>
            <pc:docMk/>
            <pc:sldMk cId="0" sldId="425"/>
            <ac:spMk id="1909" creationId="{00000000-0000-0000-0000-000000000000}"/>
          </ac:spMkLst>
        </pc:spChg>
        <pc:spChg chg="del">
          <ac:chgData name="Utilisateur invité" userId="562e23f453436962" providerId="Windows Live" clId="Web-{96995D46-B4FE-43BA-AB8B-C5F131A9261E}" dt="2020-05-01T20:22:44.468" v="2"/>
          <ac:spMkLst>
            <pc:docMk/>
            <pc:sldMk cId="0" sldId="425"/>
            <ac:spMk id="1910" creationId="{00000000-0000-0000-0000-000000000000}"/>
          </ac:spMkLst>
        </pc:spChg>
      </pc:sldChg>
      <pc:sldChg chg="delSp modSp">
        <pc:chgData name="Utilisateur invité" userId="562e23f453436962" providerId="Windows Live" clId="Web-{96995D46-B4FE-43BA-AB8B-C5F131A9261E}" dt="2020-05-01T20:22:44.468" v="2"/>
        <pc:sldMkLst>
          <pc:docMk/>
          <pc:sldMk cId="0" sldId="426"/>
        </pc:sldMkLst>
        <pc:spChg chg="mod">
          <ac:chgData name="Utilisateur invité" userId="562e23f453436962" providerId="Windows Live" clId="Web-{96995D46-B4FE-43BA-AB8B-C5F131A9261E}" dt="2020-05-01T20:22:44.468" v="2"/>
          <ac:spMkLst>
            <pc:docMk/>
            <pc:sldMk cId="0" sldId="426"/>
            <ac:spMk id="1920" creationId="{00000000-0000-0000-0000-000000000000}"/>
          </ac:spMkLst>
        </pc:spChg>
        <pc:spChg chg="del">
          <ac:chgData name="Utilisateur invité" userId="562e23f453436962" providerId="Windows Live" clId="Web-{96995D46-B4FE-43BA-AB8B-C5F131A9261E}" dt="2020-05-01T20:22:44.468" v="2"/>
          <ac:spMkLst>
            <pc:docMk/>
            <pc:sldMk cId="0" sldId="426"/>
            <ac:spMk id="1921" creationId="{00000000-0000-0000-0000-000000000000}"/>
          </ac:spMkLst>
        </pc:spChg>
      </pc:sldChg>
      <pc:sldChg chg="delSp modSp">
        <pc:chgData name="Utilisateur invité" userId="562e23f453436962" providerId="Windows Live" clId="Web-{96995D46-B4FE-43BA-AB8B-C5F131A9261E}" dt="2020-05-01T20:22:44.468" v="2"/>
        <pc:sldMkLst>
          <pc:docMk/>
          <pc:sldMk cId="0" sldId="427"/>
        </pc:sldMkLst>
        <pc:spChg chg="mod">
          <ac:chgData name="Utilisateur invité" userId="562e23f453436962" providerId="Windows Live" clId="Web-{96995D46-B4FE-43BA-AB8B-C5F131A9261E}" dt="2020-05-01T20:22:44.468" v="2"/>
          <ac:spMkLst>
            <pc:docMk/>
            <pc:sldMk cId="0" sldId="427"/>
            <ac:spMk id="1931" creationId="{00000000-0000-0000-0000-000000000000}"/>
          </ac:spMkLst>
        </pc:spChg>
        <pc:spChg chg="del">
          <ac:chgData name="Utilisateur invité" userId="562e23f453436962" providerId="Windows Live" clId="Web-{96995D46-B4FE-43BA-AB8B-C5F131A9261E}" dt="2020-05-01T20:22:44.468" v="2"/>
          <ac:spMkLst>
            <pc:docMk/>
            <pc:sldMk cId="0" sldId="427"/>
            <ac:spMk id="1932" creationId="{00000000-0000-0000-0000-000000000000}"/>
          </ac:spMkLst>
        </pc:spChg>
      </pc:sldChg>
      <pc:sldChg chg="addSp delSp modSp">
        <pc:chgData name="Utilisateur invité" userId="562e23f453436962" providerId="Windows Live" clId="Web-{96995D46-B4FE-43BA-AB8B-C5F131A9261E}" dt="2020-05-01T20:22:44.468" v="2"/>
        <pc:sldMkLst>
          <pc:docMk/>
          <pc:sldMk cId="0" sldId="429"/>
        </pc:sldMkLst>
        <pc:spChg chg="add mod">
          <ac:chgData name="Utilisateur invité" userId="562e23f453436962" providerId="Windows Live" clId="Web-{96995D46-B4FE-43BA-AB8B-C5F131A9261E}" dt="2020-05-01T20:22:44.468" v="2"/>
          <ac:spMkLst>
            <pc:docMk/>
            <pc:sldMk cId="0" sldId="429"/>
            <ac:spMk id="2" creationId="{E57C4B3D-F815-46A8-B45D-F6992E4668C4}"/>
          </ac:spMkLst>
        </pc:spChg>
        <pc:spChg chg="del">
          <ac:chgData name="Utilisateur invité" userId="562e23f453436962" providerId="Windows Live" clId="Web-{96995D46-B4FE-43BA-AB8B-C5F131A9261E}" dt="2020-05-01T20:22:44.468" v="2"/>
          <ac:spMkLst>
            <pc:docMk/>
            <pc:sldMk cId="0" sldId="429"/>
            <ac:spMk id="1953" creationId="{00000000-0000-0000-0000-000000000000}"/>
          </ac:spMkLst>
        </pc:spChg>
      </pc:sldChg>
      <pc:sldChg chg="delSp modSp">
        <pc:chgData name="Utilisateur invité" userId="562e23f453436962" providerId="Windows Live" clId="Web-{96995D46-B4FE-43BA-AB8B-C5F131A9261E}" dt="2020-05-01T20:22:44.468" v="2"/>
        <pc:sldMkLst>
          <pc:docMk/>
          <pc:sldMk cId="0" sldId="430"/>
        </pc:sldMkLst>
        <pc:spChg chg="mod">
          <ac:chgData name="Utilisateur invité" userId="562e23f453436962" providerId="Windows Live" clId="Web-{96995D46-B4FE-43BA-AB8B-C5F131A9261E}" dt="2020-05-01T20:22:44.468" v="2"/>
          <ac:spMkLst>
            <pc:docMk/>
            <pc:sldMk cId="0" sldId="430"/>
            <ac:spMk id="1963" creationId="{00000000-0000-0000-0000-000000000000}"/>
          </ac:spMkLst>
        </pc:spChg>
        <pc:spChg chg="del">
          <ac:chgData name="Utilisateur invité" userId="562e23f453436962" providerId="Windows Live" clId="Web-{96995D46-B4FE-43BA-AB8B-C5F131A9261E}" dt="2020-05-01T20:22:44.468" v="2"/>
          <ac:spMkLst>
            <pc:docMk/>
            <pc:sldMk cId="0" sldId="430"/>
            <ac:spMk id="1964" creationId="{00000000-0000-0000-0000-000000000000}"/>
          </ac:spMkLst>
        </pc:spChg>
      </pc:sldChg>
      <pc:sldChg chg="delSp modSp">
        <pc:chgData name="Utilisateur invité" userId="562e23f453436962" providerId="Windows Live" clId="Web-{96995D46-B4FE-43BA-AB8B-C5F131A9261E}" dt="2020-05-01T20:22:44.468" v="2"/>
        <pc:sldMkLst>
          <pc:docMk/>
          <pc:sldMk cId="0" sldId="431"/>
        </pc:sldMkLst>
        <pc:spChg chg="mod">
          <ac:chgData name="Utilisateur invité" userId="562e23f453436962" providerId="Windows Live" clId="Web-{96995D46-B4FE-43BA-AB8B-C5F131A9261E}" dt="2020-05-01T20:22:44.468" v="2"/>
          <ac:spMkLst>
            <pc:docMk/>
            <pc:sldMk cId="0" sldId="431"/>
            <ac:spMk id="1974" creationId="{00000000-0000-0000-0000-000000000000}"/>
          </ac:spMkLst>
        </pc:spChg>
        <pc:spChg chg="del">
          <ac:chgData name="Utilisateur invité" userId="562e23f453436962" providerId="Windows Live" clId="Web-{96995D46-B4FE-43BA-AB8B-C5F131A9261E}" dt="2020-05-01T20:22:44.468" v="2"/>
          <ac:spMkLst>
            <pc:docMk/>
            <pc:sldMk cId="0" sldId="431"/>
            <ac:spMk id="1975" creationId="{00000000-0000-0000-0000-000000000000}"/>
          </ac:spMkLst>
        </pc:spChg>
      </pc:sldChg>
      <pc:sldChg chg="delSp modSp">
        <pc:chgData name="Utilisateur invité" userId="562e23f453436962" providerId="Windows Live" clId="Web-{96995D46-B4FE-43BA-AB8B-C5F131A9261E}" dt="2020-05-01T20:22:44.468" v="2"/>
        <pc:sldMkLst>
          <pc:docMk/>
          <pc:sldMk cId="0" sldId="432"/>
        </pc:sldMkLst>
        <pc:spChg chg="mod">
          <ac:chgData name="Utilisateur invité" userId="562e23f453436962" providerId="Windows Live" clId="Web-{96995D46-B4FE-43BA-AB8B-C5F131A9261E}" dt="2020-05-01T20:22:44.468" v="2"/>
          <ac:spMkLst>
            <pc:docMk/>
            <pc:sldMk cId="0" sldId="432"/>
            <ac:spMk id="1985" creationId="{00000000-0000-0000-0000-000000000000}"/>
          </ac:spMkLst>
        </pc:spChg>
        <pc:spChg chg="del">
          <ac:chgData name="Utilisateur invité" userId="562e23f453436962" providerId="Windows Live" clId="Web-{96995D46-B4FE-43BA-AB8B-C5F131A9261E}" dt="2020-05-01T20:22:44.468" v="2"/>
          <ac:spMkLst>
            <pc:docMk/>
            <pc:sldMk cId="0" sldId="432"/>
            <ac:spMk id="1986" creationId="{00000000-0000-0000-0000-000000000000}"/>
          </ac:spMkLst>
        </pc:spChg>
      </pc:sldChg>
      <pc:sldChg chg="delSp modSp">
        <pc:chgData name="Utilisateur invité" userId="562e23f453436962" providerId="Windows Live" clId="Web-{96995D46-B4FE-43BA-AB8B-C5F131A9261E}" dt="2020-05-01T20:22:44.468" v="2"/>
        <pc:sldMkLst>
          <pc:docMk/>
          <pc:sldMk cId="0" sldId="433"/>
        </pc:sldMkLst>
        <pc:spChg chg="mod">
          <ac:chgData name="Utilisateur invité" userId="562e23f453436962" providerId="Windows Live" clId="Web-{96995D46-B4FE-43BA-AB8B-C5F131A9261E}" dt="2020-05-01T20:22:44.468" v="2"/>
          <ac:spMkLst>
            <pc:docMk/>
            <pc:sldMk cId="0" sldId="433"/>
            <ac:spMk id="1996" creationId="{00000000-0000-0000-0000-000000000000}"/>
          </ac:spMkLst>
        </pc:spChg>
        <pc:spChg chg="del">
          <ac:chgData name="Utilisateur invité" userId="562e23f453436962" providerId="Windows Live" clId="Web-{96995D46-B4FE-43BA-AB8B-C5F131A9261E}" dt="2020-05-01T20:22:44.468" v="2"/>
          <ac:spMkLst>
            <pc:docMk/>
            <pc:sldMk cId="0" sldId="433"/>
            <ac:spMk id="1997" creationId="{00000000-0000-0000-0000-000000000000}"/>
          </ac:spMkLst>
        </pc:spChg>
      </pc:sldChg>
      <pc:sldChg chg="delSp modSp">
        <pc:chgData name="Utilisateur invité" userId="562e23f453436962" providerId="Windows Live" clId="Web-{96995D46-B4FE-43BA-AB8B-C5F131A9261E}" dt="2020-05-01T20:22:44.468" v="2"/>
        <pc:sldMkLst>
          <pc:docMk/>
          <pc:sldMk cId="0" sldId="434"/>
        </pc:sldMkLst>
        <pc:spChg chg="mod">
          <ac:chgData name="Utilisateur invité" userId="562e23f453436962" providerId="Windows Live" clId="Web-{96995D46-B4FE-43BA-AB8B-C5F131A9261E}" dt="2020-05-01T20:22:44.468" v="2"/>
          <ac:spMkLst>
            <pc:docMk/>
            <pc:sldMk cId="0" sldId="434"/>
            <ac:spMk id="2007" creationId="{00000000-0000-0000-0000-000000000000}"/>
          </ac:spMkLst>
        </pc:spChg>
        <pc:spChg chg="del">
          <ac:chgData name="Utilisateur invité" userId="562e23f453436962" providerId="Windows Live" clId="Web-{96995D46-B4FE-43BA-AB8B-C5F131A9261E}" dt="2020-05-01T20:22:44.468" v="2"/>
          <ac:spMkLst>
            <pc:docMk/>
            <pc:sldMk cId="0" sldId="434"/>
            <ac:spMk id="2008" creationId="{00000000-0000-0000-0000-000000000000}"/>
          </ac:spMkLst>
        </pc:spChg>
      </pc:sldChg>
      <pc:sldChg chg="delSp modSp">
        <pc:chgData name="Utilisateur invité" userId="562e23f453436962" providerId="Windows Live" clId="Web-{96995D46-B4FE-43BA-AB8B-C5F131A9261E}" dt="2020-05-01T20:22:44.468" v="2"/>
        <pc:sldMkLst>
          <pc:docMk/>
          <pc:sldMk cId="0" sldId="435"/>
        </pc:sldMkLst>
        <pc:spChg chg="mod">
          <ac:chgData name="Utilisateur invité" userId="562e23f453436962" providerId="Windows Live" clId="Web-{96995D46-B4FE-43BA-AB8B-C5F131A9261E}" dt="2020-05-01T20:22:44.468" v="2"/>
          <ac:spMkLst>
            <pc:docMk/>
            <pc:sldMk cId="0" sldId="435"/>
            <ac:spMk id="2018" creationId="{00000000-0000-0000-0000-000000000000}"/>
          </ac:spMkLst>
        </pc:spChg>
        <pc:spChg chg="del">
          <ac:chgData name="Utilisateur invité" userId="562e23f453436962" providerId="Windows Live" clId="Web-{96995D46-B4FE-43BA-AB8B-C5F131A9261E}" dt="2020-05-01T20:22:44.468" v="2"/>
          <ac:spMkLst>
            <pc:docMk/>
            <pc:sldMk cId="0" sldId="435"/>
            <ac:spMk id="2019" creationId="{00000000-0000-0000-0000-000000000000}"/>
          </ac:spMkLst>
        </pc:spChg>
      </pc:sldChg>
      <pc:sldChg chg="delSp modSp">
        <pc:chgData name="Utilisateur invité" userId="562e23f453436962" providerId="Windows Live" clId="Web-{96995D46-B4FE-43BA-AB8B-C5F131A9261E}" dt="2020-05-01T20:22:44.468" v="2"/>
        <pc:sldMkLst>
          <pc:docMk/>
          <pc:sldMk cId="0" sldId="436"/>
        </pc:sldMkLst>
        <pc:spChg chg="mod">
          <ac:chgData name="Utilisateur invité" userId="562e23f453436962" providerId="Windows Live" clId="Web-{96995D46-B4FE-43BA-AB8B-C5F131A9261E}" dt="2020-05-01T20:22:44.468" v="2"/>
          <ac:spMkLst>
            <pc:docMk/>
            <pc:sldMk cId="0" sldId="436"/>
            <ac:spMk id="2029" creationId="{00000000-0000-0000-0000-000000000000}"/>
          </ac:spMkLst>
        </pc:spChg>
        <pc:spChg chg="del">
          <ac:chgData name="Utilisateur invité" userId="562e23f453436962" providerId="Windows Live" clId="Web-{96995D46-B4FE-43BA-AB8B-C5F131A9261E}" dt="2020-05-01T20:22:44.468" v="2"/>
          <ac:spMkLst>
            <pc:docMk/>
            <pc:sldMk cId="0" sldId="436"/>
            <ac:spMk id="2030" creationId="{00000000-0000-0000-0000-000000000000}"/>
          </ac:spMkLst>
        </pc:spChg>
      </pc:sldChg>
      <pc:sldChg chg="delSp modSp">
        <pc:chgData name="Utilisateur invité" userId="562e23f453436962" providerId="Windows Live" clId="Web-{96995D46-B4FE-43BA-AB8B-C5F131A9261E}" dt="2020-05-01T20:22:44.468" v="2"/>
        <pc:sldMkLst>
          <pc:docMk/>
          <pc:sldMk cId="0" sldId="437"/>
        </pc:sldMkLst>
        <pc:spChg chg="mod">
          <ac:chgData name="Utilisateur invité" userId="562e23f453436962" providerId="Windows Live" clId="Web-{96995D46-B4FE-43BA-AB8B-C5F131A9261E}" dt="2020-05-01T20:22:44.468" v="2"/>
          <ac:spMkLst>
            <pc:docMk/>
            <pc:sldMk cId="0" sldId="437"/>
            <ac:spMk id="2040" creationId="{00000000-0000-0000-0000-000000000000}"/>
          </ac:spMkLst>
        </pc:spChg>
        <pc:spChg chg="del">
          <ac:chgData name="Utilisateur invité" userId="562e23f453436962" providerId="Windows Live" clId="Web-{96995D46-B4FE-43BA-AB8B-C5F131A9261E}" dt="2020-05-01T20:22:44.468" v="2"/>
          <ac:spMkLst>
            <pc:docMk/>
            <pc:sldMk cId="0" sldId="437"/>
            <ac:spMk id="2041" creationId="{00000000-0000-0000-0000-000000000000}"/>
          </ac:spMkLst>
        </pc:spChg>
      </pc:sldChg>
      <pc:sldChg chg="delSp modSp">
        <pc:chgData name="Utilisateur invité" userId="562e23f453436962" providerId="Windows Live" clId="Web-{96995D46-B4FE-43BA-AB8B-C5F131A9261E}" dt="2020-05-01T20:22:44.468" v="2"/>
        <pc:sldMkLst>
          <pc:docMk/>
          <pc:sldMk cId="0" sldId="438"/>
        </pc:sldMkLst>
        <pc:spChg chg="mod">
          <ac:chgData name="Utilisateur invité" userId="562e23f453436962" providerId="Windows Live" clId="Web-{96995D46-B4FE-43BA-AB8B-C5F131A9261E}" dt="2020-05-01T20:22:44.468" v="2"/>
          <ac:spMkLst>
            <pc:docMk/>
            <pc:sldMk cId="0" sldId="438"/>
            <ac:spMk id="2052" creationId="{00000000-0000-0000-0000-000000000000}"/>
          </ac:spMkLst>
        </pc:spChg>
        <pc:spChg chg="del">
          <ac:chgData name="Utilisateur invité" userId="562e23f453436962" providerId="Windows Live" clId="Web-{96995D46-B4FE-43BA-AB8B-C5F131A9261E}" dt="2020-05-01T20:22:44.468" v="2"/>
          <ac:spMkLst>
            <pc:docMk/>
            <pc:sldMk cId="0" sldId="438"/>
            <ac:spMk id="2053" creationId="{00000000-0000-0000-0000-000000000000}"/>
          </ac:spMkLst>
        </pc:spChg>
      </pc:sldChg>
      <pc:sldChg chg="delSp modSp">
        <pc:chgData name="Utilisateur invité" userId="562e23f453436962" providerId="Windows Live" clId="Web-{96995D46-B4FE-43BA-AB8B-C5F131A9261E}" dt="2020-05-01T20:22:44.468" v="2"/>
        <pc:sldMkLst>
          <pc:docMk/>
          <pc:sldMk cId="0" sldId="439"/>
        </pc:sldMkLst>
        <pc:spChg chg="mod">
          <ac:chgData name="Utilisateur invité" userId="562e23f453436962" providerId="Windows Live" clId="Web-{96995D46-B4FE-43BA-AB8B-C5F131A9261E}" dt="2020-05-01T20:22:44.468" v="2"/>
          <ac:spMkLst>
            <pc:docMk/>
            <pc:sldMk cId="0" sldId="439"/>
            <ac:spMk id="2064" creationId="{00000000-0000-0000-0000-000000000000}"/>
          </ac:spMkLst>
        </pc:spChg>
        <pc:spChg chg="del">
          <ac:chgData name="Utilisateur invité" userId="562e23f453436962" providerId="Windows Live" clId="Web-{96995D46-B4FE-43BA-AB8B-C5F131A9261E}" dt="2020-05-01T20:22:44.468" v="2"/>
          <ac:spMkLst>
            <pc:docMk/>
            <pc:sldMk cId="0" sldId="439"/>
            <ac:spMk id="2065" creationId="{00000000-0000-0000-0000-000000000000}"/>
          </ac:spMkLst>
        </pc:spChg>
      </pc:sldChg>
      <pc:sldChg chg="delSp modSp">
        <pc:chgData name="Utilisateur invité" userId="562e23f453436962" providerId="Windows Live" clId="Web-{96995D46-B4FE-43BA-AB8B-C5F131A9261E}" dt="2020-05-01T20:22:44.468" v="2"/>
        <pc:sldMkLst>
          <pc:docMk/>
          <pc:sldMk cId="0" sldId="440"/>
        </pc:sldMkLst>
        <pc:spChg chg="mod">
          <ac:chgData name="Utilisateur invité" userId="562e23f453436962" providerId="Windows Live" clId="Web-{96995D46-B4FE-43BA-AB8B-C5F131A9261E}" dt="2020-05-01T20:22:44.468" v="2"/>
          <ac:spMkLst>
            <pc:docMk/>
            <pc:sldMk cId="0" sldId="440"/>
            <ac:spMk id="2077" creationId="{00000000-0000-0000-0000-000000000000}"/>
          </ac:spMkLst>
        </pc:spChg>
        <pc:spChg chg="del">
          <ac:chgData name="Utilisateur invité" userId="562e23f453436962" providerId="Windows Live" clId="Web-{96995D46-B4FE-43BA-AB8B-C5F131A9261E}" dt="2020-05-01T20:22:44.468" v="2"/>
          <ac:spMkLst>
            <pc:docMk/>
            <pc:sldMk cId="0" sldId="440"/>
            <ac:spMk id="2078" creationId="{00000000-0000-0000-0000-000000000000}"/>
          </ac:spMkLst>
        </pc:spChg>
      </pc:sldChg>
      <pc:sldChg chg="delSp modSp">
        <pc:chgData name="Utilisateur invité" userId="562e23f453436962" providerId="Windows Live" clId="Web-{96995D46-B4FE-43BA-AB8B-C5F131A9261E}" dt="2020-05-01T20:22:44.468" v="2"/>
        <pc:sldMkLst>
          <pc:docMk/>
          <pc:sldMk cId="0" sldId="441"/>
        </pc:sldMkLst>
        <pc:spChg chg="mod">
          <ac:chgData name="Utilisateur invité" userId="562e23f453436962" providerId="Windows Live" clId="Web-{96995D46-B4FE-43BA-AB8B-C5F131A9261E}" dt="2020-05-01T20:22:44.468" v="2"/>
          <ac:spMkLst>
            <pc:docMk/>
            <pc:sldMk cId="0" sldId="441"/>
            <ac:spMk id="2091" creationId="{00000000-0000-0000-0000-000000000000}"/>
          </ac:spMkLst>
        </pc:spChg>
        <pc:spChg chg="del">
          <ac:chgData name="Utilisateur invité" userId="562e23f453436962" providerId="Windows Live" clId="Web-{96995D46-B4FE-43BA-AB8B-C5F131A9261E}" dt="2020-05-01T20:22:44.468" v="2"/>
          <ac:spMkLst>
            <pc:docMk/>
            <pc:sldMk cId="0" sldId="441"/>
            <ac:spMk id="2092" creationId="{00000000-0000-0000-0000-000000000000}"/>
          </ac:spMkLst>
        </pc:spChg>
      </pc:sldChg>
      <pc:sldChg chg="delSp modSp">
        <pc:chgData name="Utilisateur invité" userId="562e23f453436962" providerId="Windows Live" clId="Web-{96995D46-B4FE-43BA-AB8B-C5F131A9261E}" dt="2020-05-01T20:22:44.468" v="2"/>
        <pc:sldMkLst>
          <pc:docMk/>
          <pc:sldMk cId="0" sldId="442"/>
        </pc:sldMkLst>
        <pc:spChg chg="mod">
          <ac:chgData name="Utilisateur invité" userId="562e23f453436962" providerId="Windows Live" clId="Web-{96995D46-B4FE-43BA-AB8B-C5F131A9261E}" dt="2020-05-01T20:22:44.468" v="2"/>
          <ac:spMkLst>
            <pc:docMk/>
            <pc:sldMk cId="0" sldId="442"/>
            <ac:spMk id="2104" creationId="{00000000-0000-0000-0000-000000000000}"/>
          </ac:spMkLst>
        </pc:spChg>
        <pc:spChg chg="del">
          <ac:chgData name="Utilisateur invité" userId="562e23f453436962" providerId="Windows Live" clId="Web-{96995D46-B4FE-43BA-AB8B-C5F131A9261E}" dt="2020-05-01T20:22:44.468" v="2"/>
          <ac:spMkLst>
            <pc:docMk/>
            <pc:sldMk cId="0" sldId="442"/>
            <ac:spMk id="2105" creationId="{00000000-0000-0000-0000-000000000000}"/>
          </ac:spMkLst>
        </pc:spChg>
      </pc:sldChg>
      <pc:sldChg chg="delSp modSp">
        <pc:chgData name="Utilisateur invité" userId="562e23f453436962" providerId="Windows Live" clId="Web-{96995D46-B4FE-43BA-AB8B-C5F131A9261E}" dt="2020-05-01T20:22:44.468" v="2"/>
        <pc:sldMkLst>
          <pc:docMk/>
          <pc:sldMk cId="0" sldId="443"/>
        </pc:sldMkLst>
        <pc:spChg chg="mod">
          <ac:chgData name="Utilisateur invité" userId="562e23f453436962" providerId="Windows Live" clId="Web-{96995D46-B4FE-43BA-AB8B-C5F131A9261E}" dt="2020-05-01T20:22:44.468" v="2"/>
          <ac:spMkLst>
            <pc:docMk/>
            <pc:sldMk cId="0" sldId="443"/>
            <ac:spMk id="2115" creationId="{00000000-0000-0000-0000-000000000000}"/>
          </ac:spMkLst>
        </pc:spChg>
        <pc:spChg chg="del">
          <ac:chgData name="Utilisateur invité" userId="562e23f453436962" providerId="Windows Live" clId="Web-{96995D46-B4FE-43BA-AB8B-C5F131A9261E}" dt="2020-05-01T20:22:44.468" v="2"/>
          <ac:spMkLst>
            <pc:docMk/>
            <pc:sldMk cId="0" sldId="443"/>
            <ac:spMk id="2116" creationId="{00000000-0000-0000-0000-000000000000}"/>
          </ac:spMkLst>
        </pc:spChg>
      </pc:sldChg>
      <pc:sldChg chg="addSp delSp modSp">
        <pc:chgData name="Utilisateur invité" userId="562e23f453436962" providerId="Windows Live" clId="Web-{96995D46-B4FE-43BA-AB8B-C5F131A9261E}" dt="2020-05-01T20:22:44.468" v="2"/>
        <pc:sldMkLst>
          <pc:docMk/>
          <pc:sldMk cId="1051586202" sldId="444"/>
        </pc:sldMkLst>
        <pc:spChg chg="del">
          <ac:chgData name="Utilisateur invité" userId="562e23f453436962" providerId="Windows Live" clId="Web-{96995D46-B4FE-43BA-AB8B-C5F131A9261E}" dt="2020-05-01T20:22:44.468" v="2"/>
          <ac:spMkLst>
            <pc:docMk/>
            <pc:sldMk cId="1051586202" sldId="444"/>
            <ac:spMk id="4" creationId="{00000000-0000-0000-0000-000000000000}"/>
          </ac:spMkLst>
        </pc:spChg>
        <pc:spChg chg="add mod">
          <ac:chgData name="Utilisateur invité" userId="562e23f453436962" providerId="Windows Live" clId="Web-{96995D46-B4FE-43BA-AB8B-C5F131A9261E}" dt="2020-05-01T20:22:44.468" v="2"/>
          <ac:spMkLst>
            <pc:docMk/>
            <pc:sldMk cId="1051586202" sldId="444"/>
            <ac:spMk id="5" creationId="{6D679C7D-F253-4651-B63B-16B911614909}"/>
          </ac:spMkLst>
        </pc:spChg>
      </pc:sldChg>
      <pc:sldChg chg="addSp delSp modSp">
        <pc:chgData name="Utilisateur invité" userId="562e23f453436962" providerId="Windows Live" clId="Web-{96995D46-B4FE-43BA-AB8B-C5F131A9261E}" dt="2020-05-01T20:22:44.468" v="2"/>
        <pc:sldMkLst>
          <pc:docMk/>
          <pc:sldMk cId="1299617911" sldId="445"/>
        </pc:sldMkLst>
        <pc:spChg chg="del">
          <ac:chgData name="Utilisateur invité" userId="562e23f453436962" providerId="Windows Live" clId="Web-{96995D46-B4FE-43BA-AB8B-C5F131A9261E}" dt="2020-05-01T20:22:44.468" v="2"/>
          <ac:spMkLst>
            <pc:docMk/>
            <pc:sldMk cId="1299617911" sldId="445"/>
            <ac:spMk id="4" creationId="{00000000-0000-0000-0000-000000000000}"/>
          </ac:spMkLst>
        </pc:spChg>
        <pc:spChg chg="add mod">
          <ac:chgData name="Utilisateur invité" userId="562e23f453436962" providerId="Windows Live" clId="Web-{96995D46-B4FE-43BA-AB8B-C5F131A9261E}" dt="2020-05-01T20:22:44.468" v="2"/>
          <ac:spMkLst>
            <pc:docMk/>
            <pc:sldMk cId="1299617911" sldId="445"/>
            <ac:spMk id="7" creationId="{0439EA88-179F-4F74-A684-6D28906C861A}"/>
          </ac:spMkLst>
        </pc:spChg>
      </pc:sldChg>
      <pc:sldChg chg="addSp delSp modSp">
        <pc:chgData name="Utilisateur invité" userId="562e23f453436962" providerId="Windows Live" clId="Web-{96995D46-B4FE-43BA-AB8B-C5F131A9261E}" dt="2020-05-01T20:22:44.468" v="2"/>
        <pc:sldMkLst>
          <pc:docMk/>
          <pc:sldMk cId="1226845203" sldId="446"/>
        </pc:sldMkLst>
        <pc:spChg chg="del">
          <ac:chgData name="Utilisateur invité" userId="562e23f453436962" providerId="Windows Live" clId="Web-{96995D46-B4FE-43BA-AB8B-C5F131A9261E}" dt="2020-05-01T20:22:44.468" v="2"/>
          <ac:spMkLst>
            <pc:docMk/>
            <pc:sldMk cId="1226845203" sldId="446"/>
            <ac:spMk id="4" creationId="{00000000-0000-0000-0000-000000000000}"/>
          </ac:spMkLst>
        </pc:spChg>
        <pc:spChg chg="add mod">
          <ac:chgData name="Utilisateur invité" userId="562e23f453436962" providerId="Windows Live" clId="Web-{96995D46-B4FE-43BA-AB8B-C5F131A9261E}" dt="2020-05-01T20:22:44.468" v="2"/>
          <ac:spMkLst>
            <pc:docMk/>
            <pc:sldMk cId="1226845203" sldId="446"/>
            <ac:spMk id="5" creationId="{136886B1-1B01-4800-957F-DD2DF6A15E17}"/>
          </ac:spMkLst>
        </pc:spChg>
      </pc:sldChg>
      <pc:sldChg chg="addSp delSp modSp">
        <pc:chgData name="Utilisateur invité" userId="562e23f453436962" providerId="Windows Live" clId="Web-{96995D46-B4FE-43BA-AB8B-C5F131A9261E}" dt="2020-05-01T20:22:44.468" v="2"/>
        <pc:sldMkLst>
          <pc:docMk/>
          <pc:sldMk cId="2981154029" sldId="447"/>
        </pc:sldMkLst>
        <pc:spChg chg="del">
          <ac:chgData name="Utilisateur invité" userId="562e23f453436962" providerId="Windows Live" clId="Web-{96995D46-B4FE-43BA-AB8B-C5F131A9261E}" dt="2020-05-01T20:22:44.468" v="2"/>
          <ac:spMkLst>
            <pc:docMk/>
            <pc:sldMk cId="2981154029" sldId="447"/>
            <ac:spMk id="4" creationId="{00000000-0000-0000-0000-000000000000}"/>
          </ac:spMkLst>
        </pc:spChg>
        <pc:spChg chg="add mod">
          <ac:chgData name="Utilisateur invité" userId="562e23f453436962" providerId="Windows Live" clId="Web-{96995D46-B4FE-43BA-AB8B-C5F131A9261E}" dt="2020-05-01T20:22:44.468" v="2"/>
          <ac:spMkLst>
            <pc:docMk/>
            <pc:sldMk cId="2981154029" sldId="447"/>
            <ac:spMk id="5" creationId="{E676CCB9-D0F3-47C5-BC7D-958B89C95671}"/>
          </ac:spMkLst>
        </pc:spChg>
      </pc:sldChg>
      <pc:sldChg chg="addSp delSp modSp">
        <pc:chgData name="Utilisateur invité" userId="562e23f453436962" providerId="Windows Live" clId="Web-{96995D46-B4FE-43BA-AB8B-C5F131A9261E}" dt="2020-05-01T20:22:44.468" v="2"/>
        <pc:sldMkLst>
          <pc:docMk/>
          <pc:sldMk cId="987708678" sldId="448"/>
        </pc:sldMkLst>
        <pc:spChg chg="del">
          <ac:chgData name="Utilisateur invité" userId="562e23f453436962" providerId="Windows Live" clId="Web-{96995D46-B4FE-43BA-AB8B-C5F131A9261E}" dt="2020-05-01T20:22:44.468" v="2"/>
          <ac:spMkLst>
            <pc:docMk/>
            <pc:sldMk cId="987708678" sldId="448"/>
            <ac:spMk id="4" creationId="{00000000-0000-0000-0000-000000000000}"/>
          </ac:spMkLst>
        </pc:spChg>
        <pc:spChg chg="add mod">
          <ac:chgData name="Utilisateur invité" userId="562e23f453436962" providerId="Windows Live" clId="Web-{96995D46-B4FE-43BA-AB8B-C5F131A9261E}" dt="2020-05-01T20:22:44.468" v="2"/>
          <ac:spMkLst>
            <pc:docMk/>
            <pc:sldMk cId="987708678" sldId="448"/>
            <ac:spMk id="5" creationId="{3748012E-D830-4C28-B100-DF9EE87B633C}"/>
          </ac:spMkLst>
        </pc:spChg>
      </pc:sldChg>
      <pc:sldChg chg="addSp delSp modSp">
        <pc:chgData name="Utilisateur invité" userId="562e23f453436962" providerId="Windows Live" clId="Web-{96995D46-B4FE-43BA-AB8B-C5F131A9261E}" dt="2020-05-01T20:22:44.468" v="2"/>
        <pc:sldMkLst>
          <pc:docMk/>
          <pc:sldMk cId="1798542701" sldId="449"/>
        </pc:sldMkLst>
        <pc:spChg chg="del">
          <ac:chgData name="Utilisateur invité" userId="562e23f453436962" providerId="Windows Live" clId="Web-{96995D46-B4FE-43BA-AB8B-C5F131A9261E}" dt="2020-05-01T20:22:44.468" v="2"/>
          <ac:spMkLst>
            <pc:docMk/>
            <pc:sldMk cId="1798542701" sldId="449"/>
            <ac:spMk id="4" creationId="{00000000-0000-0000-0000-000000000000}"/>
          </ac:spMkLst>
        </pc:spChg>
        <pc:spChg chg="add mod">
          <ac:chgData name="Utilisateur invité" userId="562e23f453436962" providerId="Windows Live" clId="Web-{96995D46-B4FE-43BA-AB8B-C5F131A9261E}" dt="2020-05-01T20:22:44.468" v="2"/>
          <ac:spMkLst>
            <pc:docMk/>
            <pc:sldMk cId="1798542701" sldId="449"/>
            <ac:spMk id="5" creationId="{73CAC7A7-8B59-46BD-89F1-04001DCAE337}"/>
          </ac:spMkLst>
        </pc:spChg>
      </pc:sldChg>
      <pc:sldChg chg="addSp delSp modSp">
        <pc:chgData name="Utilisateur invité" userId="562e23f453436962" providerId="Windows Live" clId="Web-{96995D46-B4FE-43BA-AB8B-C5F131A9261E}" dt="2020-05-01T20:22:44.468" v="2"/>
        <pc:sldMkLst>
          <pc:docMk/>
          <pc:sldMk cId="326532700" sldId="450"/>
        </pc:sldMkLst>
        <pc:spChg chg="del">
          <ac:chgData name="Utilisateur invité" userId="562e23f453436962" providerId="Windows Live" clId="Web-{96995D46-B4FE-43BA-AB8B-C5F131A9261E}" dt="2020-05-01T20:22:44.468" v="2"/>
          <ac:spMkLst>
            <pc:docMk/>
            <pc:sldMk cId="326532700" sldId="450"/>
            <ac:spMk id="4" creationId="{00000000-0000-0000-0000-000000000000}"/>
          </ac:spMkLst>
        </pc:spChg>
        <pc:spChg chg="add mod">
          <ac:chgData name="Utilisateur invité" userId="562e23f453436962" providerId="Windows Live" clId="Web-{96995D46-B4FE-43BA-AB8B-C5F131A9261E}" dt="2020-05-01T20:22:44.468" v="2"/>
          <ac:spMkLst>
            <pc:docMk/>
            <pc:sldMk cId="326532700" sldId="450"/>
            <ac:spMk id="6" creationId="{1073435A-4C3E-493D-AC6F-37A1DA661785}"/>
          </ac:spMkLst>
        </pc:spChg>
      </pc:sldChg>
      <pc:sldChg chg="addSp delSp modSp">
        <pc:chgData name="Utilisateur invité" userId="562e23f453436962" providerId="Windows Live" clId="Web-{96995D46-B4FE-43BA-AB8B-C5F131A9261E}" dt="2020-05-01T20:22:44.468" v="2"/>
        <pc:sldMkLst>
          <pc:docMk/>
          <pc:sldMk cId="2023255604" sldId="451"/>
        </pc:sldMkLst>
        <pc:spChg chg="del">
          <ac:chgData name="Utilisateur invité" userId="562e23f453436962" providerId="Windows Live" clId="Web-{96995D46-B4FE-43BA-AB8B-C5F131A9261E}" dt="2020-05-01T20:22:44.468" v="2"/>
          <ac:spMkLst>
            <pc:docMk/>
            <pc:sldMk cId="2023255604" sldId="451"/>
            <ac:spMk id="4" creationId="{00000000-0000-0000-0000-000000000000}"/>
          </ac:spMkLst>
        </pc:spChg>
        <pc:spChg chg="add mod">
          <ac:chgData name="Utilisateur invité" userId="562e23f453436962" providerId="Windows Live" clId="Web-{96995D46-B4FE-43BA-AB8B-C5F131A9261E}" dt="2020-05-01T20:22:44.468" v="2"/>
          <ac:spMkLst>
            <pc:docMk/>
            <pc:sldMk cId="2023255604" sldId="451"/>
            <ac:spMk id="6" creationId="{CA8F6B6A-D716-4406-A73D-2508257A7CA9}"/>
          </ac:spMkLst>
        </pc:spChg>
      </pc:sldChg>
      <pc:sldChg chg="addSp delSp modSp">
        <pc:chgData name="Utilisateur invité" userId="562e23f453436962" providerId="Windows Live" clId="Web-{96995D46-B4FE-43BA-AB8B-C5F131A9261E}" dt="2020-05-01T20:22:44.468" v="2"/>
        <pc:sldMkLst>
          <pc:docMk/>
          <pc:sldMk cId="1235055221" sldId="452"/>
        </pc:sldMkLst>
        <pc:spChg chg="add mod">
          <ac:chgData name="Utilisateur invité" userId="562e23f453436962" providerId="Windows Live" clId="Web-{96995D46-B4FE-43BA-AB8B-C5F131A9261E}" dt="2020-05-01T20:22:44.468" v="2"/>
          <ac:spMkLst>
            <pc:docMk/>
            <pc:sldMk cId="1235055221" sldId="452"/>
            <ac:spMk id="2" creationId="{C50F96F8-9208-4DF7-B081-D7FAD3A1773B}"/>
          </ac:spMkLst>
        </pc:spChg>
        <pc:spChg chg="del">
          <ac:chgData name="Utilisateur invité" userId="562e23f453436962" providerId="Windows Live" clId="Web-{96995D46-B4FE-43BA-AB8B-C5F131A9261E}" dt="2020-05-01T20:22:44.468" v="2"/>
          <ac:spMkLst>
            <pc:docMk/>
            <pc:sldMk cId="1235055221" sldId="452"/>
            <ac:spMk id="4" creationId="{00000000-0000-0000-0000-000000000000}"/>
          </ac:spMkLst>
        </pc:spChg>
      </pc:sldChg>
      <pc:sldChg chg="modSp">
        <pc:chgData name="Utilisateur invité" userId="562e23f453436962" providerId="Windows Live" clId="Web-{96995D46-B4FE-43BA-AB8B-C5F131A9261E}" dt="2020-05-01T20:22:35.875" v="1"/>
        <pc:sldMkLst>
          <pc:docMk/>
          <pc:sldMk cId="0" sldId="453"/>
        </pc:sldMkLst>
        <pc:spChg chg="mod">
          <ac:chgData name="Utilisateur invité" userId="562e23f453436962" providerId="Windows Live" clId="Web-{96995D46-B4FE-43BA-AB8B-C5F131A9261E}" dt="2020-05-01T20:22:35.875" v="1"/>
          <ac:spMkLst>
            <pc:docMk/>
            <pc:sldMk cId="0" sldId="453"/>
            <ac:spMk id="93" creationId="{00000000-0000-0000-0000-000000000000}"/>
          </ac:spMkLst>
        </pc:spChg>
      </pc:sldChg>
      <pc:sldChg chg="delSp modSp">
        <pc:chgData name="Utilisateur invité" userId="562e23f453436962" providerId="Windows Live" clId="Web-{96995D46-B4FE-43BA-AB8B-C5F131A9261E}" dt="2020-05-01T20:22:44.468" v="2"/>
        <pc:sldMkLst>
          <pc:docMk/>
          <pc:sldMk cId="767448903" sldId="454"/>
        </pc:sldMkLst>
        <pc:spChg chg="mod">
          <ac:chgData name="Utilisateur invité" userId="562e23f453436962" providerId="Windows Live" clId="Web-{96995D46-B4FE-43BA-AB8B-C5F131A9261E}" dt="2020-05-01T20:22:44.468" v="2"/>
          <ac:spMkLst>
            <pc:docMk/>
            <pc:sldMk cId="767448903" sldId="454"/>
            <ac:spMk id="398" creationId="{00000000-0000-0000-0000-000000000000}"/>
          </ac:spMkLst>
        </pc:spChg>
        <pc:spChg chg="del">
          <ac:chgData name="Utilisateur invité" userId="562e23f453436962" providerId="Windows Live" clId="Web-{96995D46-B4FE-43BA-AB8B-C5F131A9261E}" dt="2020-05-01T20:22:44.468" v="2"/>
          <ac:spMkLst>
            <pc:docMk/>
            <pc:sldMk cId="767448903" sldId="454"/>
            <ac:spMk id="399" creationId="{00000000-0000-0000-0000-000000000000}"/>
          </ac:spMkLst>
        </pc:spChg>
      </pc:sldChg>
      <pc:sldChg chg="delSp modSp">
        <pc:chgData name="Utilisateur invité" userId="562e23f453436962" providerId="Windows Live" clId="Web-{96995D46-B4FE-43BA-AB8B-C5F131A9261E}" dt="2020-05-01T20:22:44.468" v="2"/>
        <pc:sldMkLst>
          <pc:docMk/>
          <pc:sldMk cId="191564347" sldId="455"/>
        </pc:sldMkLst>
        <pc:spChg chg="mod">
          <ac:chgData name="Utilisateur invité" userId="562e23f453436962" providerId="Windows Live" clId="Web-{96995D46-B4FE-43BA-AB8B-C5F131A9261E}" dt="2020-05-01T20:22:44.468" v="2"/>
          <ac:spMkLst>
            <pc:docMk/>
            <pc:sldMk cId="191564347" sldId="455"/>
            <ac:spMk id="409" creationId="{00000000-0000-0000-0000-000000000000}"/>
          </ac:spMkLst>
        </pc:spChg>
        <pc:spChg chg="del">
          <ac:chgData name="Utilisateur invité" userId="562e23f453436962" providerId="Windows Live" clId="Web-{96995D46-B4FE-43BA-AB8B-C5F131A9261E}" dt="2020-05-01T20:22:44.468" v="2"/>
          <ac:spMkLst>
            <pc:docMk/>
            <pc:sldMk cId="191564347" sldId="455"/>
            <ac:spMk id="410" creationId="{00000000-0000-0000-0000-000000000000}"/>
          </ac:spMkLst>
        </pc:spChg>
      </pc:sldChg>
      <pc:sldChg chg="delSp modSp">
        <pc:chgData name="Utilisateur invité" userId="562e23f453436962" providerId="Windows Live" clId="Web-{96995D46-B4FE-43BA-AB8B-C5F131A9261E}" dt="2020-05-01T20:22:44.468" v="2"/>
        <pc:sldMkLst>
          <pc:docMk/>
          <pc:sldMk cId="0" sldId="456"/>
        </pc:sldMkLst>
        <pc:spChg chg="del">
          <ac:chgData name="Utilisateur invité" userId="562e23f453436962" providerId="Windows Live" clId="Web-{96995D46-B4FE-43BA-AB8B-C5F131A9261E}" dt="2020-05-01T20:22:44.468" v="2"/>
          <ac:spMkLst>
            <pc:docMk/>
            <pc:sldMk cId="0" sldId="456"/>
            <ac:spMk id="11" creationId="{00000000-0000-0000-0000-000000000000}"/>
          </ac:spMkLst>
        </pc:spChg>
        <pc:spChg chg="mod">
          <ac:chgData name="Utilisateur invité" userId="562e23f453436962" providerId="Windows Live" clId="Web-{96995D46-B4FE-43BA-AB8B-C5F131A9261E}" dt="2020-05-01T20:22:44.468" v="2"/>
          <ac:spMkLst>
            <pc:docMk/>
            <pc:sldMk cId="0" sldId="456"/>
            <ac:spMk id="23" creationId="{C4C03DC6-7F44-4EB2-ABC6-10FE8CCF438A}"/>
          </ac:spMkLst>
        </pc:spChg>
      </pc:sldChg>
      <pc:sldChg chg="delSp modSp">
        <pc:chgData name="Utilisateur invité" userId="562e23f453436962" providerId="Windows Live" clId="Web-{96995D46-B4FE-43BA-AB8B-C5F131A9261E}" dt="2020-05-01T20:22:44.468" v="2"/>
        <pc:sldMkLst>
          <pc:docMk/>
          <pc:sldMk cId="3581513198" sldId="458"/>
        </pc:sldMkLst>
        <pc:spChg chg="mod">
          <ac:chgData name="Utilisateur invité" userId="562e23f453436962" providerId="Windows Live" clId="Web-{96995D46-B4FE-43BA-AB8B-C5F131A9261E}" dt="2020-05-01T20:22:44.468" v="2"/>
          <ac:spMkLst>
            <pc:docMk/>
            <pc:sldMk cId="3581513198" sldId="458"/>
            <ac:spMk id="409" creationId="{00000000-0000-0000-0000-000000000000}"/>
          </ac:spMkLst>
        </pc:spChg>
        <pc:spChg chg="del">
          <ac:chgData name="Utilisateur invité" userId="562e23f453436962" providerId="Windows Live" clId="Web-{96995D46-B4FE-43BA-AB8B-C5F131A9261E}" dt="2020-05-01T20:22:44.468" v="2"/>
          <ac:spMkLst>
            <pc:docMk/>
            <pc:sldMk cId="3581513198" sldId="458"/>
            <ac:spMk id="410" creationId="{00000000-0000-0000-0000-000000000000}"/>
          </ac:spMkLst>
        </pc:spChg>
      </pc:sldChg>
      <pc:sldChg chg="delSp modSp">
        <pc:chgData name="Utilisateur invité" userId="562e23f453436962" providerId="Windows Live" clId="Web-{96995D46-B4FE-43BA-AB8B-C5F131A9261E}" dt="2020-05-01T20:22:44.468" v="2"/>
        <pc:sldMkLst>
          <pc:docMk/>
          <pc:sldMk cId="1350560092" sldId="459"/>
        </pc:sldMkLst>
        <pc:spChg chg="mod">
          <ac:chgData name="Utilisateur invité" userId="562e23f453436962" providerId="Windows Live" clId="Web-{96995D46-B4FE-43BA-AB8B-C5F131A9261E}" dt="2020-05-01T20:22:44.468" v="2"/>
          <ac:spMkLst>
            <pc:docMk/>
            <pc:sldMk cId="1350560092" sldId="459"/>
            <ac:spMk id="1028" creationId="{00000000-0000-0000-0000-000000000000}"/>
          </ac:spMkLst>
        </pc:spChg>
        <pc:spChg chg="del">
          <ac:chgData name="Utilisateur invité" userId="562e23f453436962" providerId="Windows Live" clId="Web-{96995D46-B4FE-43BA-AB8B-C5F131A9261E}" dt="2020-05-01T20:22:44.468" v="2"/>
          <ac:spMkLst>
            <pc:docMk/>
            <pc:sldMk cId="1350560092" sldId="459"/>
            <ac:spMk id="1029" creationId="{00000000-0000-0000-0000-000000000000}"/>
          </ac:spMkLst>
        </pc:spChg>
      </pc:sldChg>
      <pc:sldChg chg="delSp modSp">
        <pc:chgData name="Utilisateur invité" userId="562e23f453436962" providerId="Windows Live" clId="Web-{96995D46-B4FE-43BA-AB8B-C5F131A9261E}" dt="2020-05-01T20:22:44.468" v="2"/>
        <pc:sldMkLst>
          <pc:docMk/>
          <pc:sldMk cId="3359947749" sldId="460"/>
        </pc:sldMkLst>
        <pc:spChg chg="mod">
          <ac:chgData name="Utilisateur invité" userId="562e23f453436962" providerId="Windows Live" clId="Web-{96995D46-B4FE-43BA-AB8B-C5F131A9261E}" dt="2020-05-01T20:22:44.468" v="2"/>
          <ac:spMkLst>
            <pc:docMk/>
            <pc:sldMk cId="3359947749" sldId="460"/>
            <ac:spMk id="1659" creationId="{00000000-0000-0000-0000-000000000000}"/>
          </ac:spMkLst>
        </pc:spChg>
        <pc:spChg chg="del">
          <ac:chgData name="Utilisateur invité" userId="562e23f453436962" providerId="Windows Live" clId="Web-{96995D46-B4FE-43BA-AB8B-C5F131A9261E}" dt="2020-05-01T20:22:44.468" v="2"/>
          <ac:spMkLst>
            <pc:docMk/>
            <pc:sldMk cId="3359947749" sldId="460"/>
            <ac:spMk id="1660" creationId="{00000000-0000-0000-0000-000000000000}"/>
          </ac:spMkLst>
        </pc:spChg>
      </pc:sldChg>
      <pc:sldChg chg="delSp modSp">
        <pc:chgData name="Utilisateur invité" userId="562e23f453436962" providerId="Windows Live" clId="Web-{96995D46-B4FE-43BA-AB8B-C5F131A9261E}" dt="2020-05-01T20:22:44.468" v="2"/>
        <pc:sldMkLst>
          <pc:docMk/>
          <pc:sldMk cId="247294736" sldId="461"/>
        </pc:sldMkLst>
        <pc:spChg chg="mod">
          <ac:chgData name="Utilisateur invité" userId="562e23f453436962" providerId="Windows Live" clId="Web-{96995D46-B4FE-43BA-AB8B-C5F131A9261E}" dt="2020-05-01T20:22:44.468" v="2"/>
          <ac:spMkLst>
            <pc:docMk/>
            <pc:sldMk cId="247294736" sldId="461"/>
            <ac:spMk id="1942" creationId="{00000000-0000-0000-0000-000000000000}"/>
          </ac:spMkLst>
        </pc:spChg>
        <pc:spChg chg="del">
          <ac:chgData name="Utilisateur invité" userId="562e23f453436962" providerId="Windows Live" clId="Web-{96995D46-B4FE-43BA-AB8B-C5F131A9261E}" dt="2020-05-01T20:22:44.468" v="2"/>
          <ac:spMkLst>
            <pc:docMk/>
            <pc:sldMk cId="247294736" sldId="461"/>
            <ac:spMk id="1943" creationId="{00000000-0000-0000-0000-000000000000}"/>
          </ac:spMkLst>
        </pc:spChg>
      </pc:sldChg>
      <pc:sldMasterChg chg="modSp mod modSldLayout">
        <pc:chgData name="Utilisateur invité" userId="562e23f453436962" providerId="Windows Live" clId="Web-{96995D46-B4FE-43BA-AB8B-C5F131A9261E}" dt="2020-05-01T20:22:44.468" v="2"/>
        <pc:sldMasterMkLst>
          <pc:docMk/>
          <pc:sldMasterMk cId="0" sldId="2147483659"/>
        </pc:sldMasterMkLst>
        <pc:spChg chg="mod">
          <ac:chgData name="Utilisateur invité" userId="562e23f453436962" providerId="Windows Live" clId="Web-{96995D46-B4FE-43BA-AB8B-C5F131A9261E}" dt="2020-05-01T20:22:44.468" v="2"/>
          <ac:spMkLst>
            <pc:docMk/>
            <pc:sldMasterMk cId="0" sldId="2147483659"/>
            <ac:spMk id="13" creationId="{00000000-0000-0000-0000-000000000000}"/>
          </ac:spMkLst>
        </pc:spChg>
        <pc:sldLayoutChg chg="modSp mod">
          <pc:chgData name="Utilisateur invité" userId="562e23f453436962" providerId="Windows Live" clId="Web-{96995D46-B4FE-43BA-AB8B-C5F131A9261E}" dt="2020-05-01T20:22:44.468" v="2"/>
          <pc:sldLayoutMkLst>
            <pc:docMk/>
            <pc:sldMasterMk cId="0" sldId="2147483659"/>
            <pc:sldLayoutMk cId="0" sldId="2147483648"/>
          </pc:sldLayoutMkLst>
          <pc:spChg chg="mod">
            <ac:chgData name="Utilisateur invité" userId="562e23f453436962" providerId="Windows Live" clId="Web-{96995D46-B4FE-43BA-AB8B-C5F131A9261E}" dt="2020-05-01T20:22:44.468" v="2"/>
            <ac:spMkLst>
              <pc:docMk/>
              <pc:sldMasterMk cId="0" sldId="2147483659"/>
              <pc:sldLayoutMk cId="0" sldId="2147483648"/>
              <ac:spMk id="19"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49"/>
          </pc:sldLayoutMkLst>
          <pc:spChg chg="mod">
            <ac:chgData name="Utilisateur invité" userId="562e23f453436962" providerId="Windows Live" clId="Web-{96995D46-B4FE-43BA-AB8B-C5F131A9261E}" dt="2020-05-01T20:22:44.468" v="2"/>
            <ac:spMkLst>
              <pc:docMk/>
              <pc:sldMasterMk cId="0" sldId="2147483659"/>
              <pc:sldLayoutMk cId="0" sldId="2147483649"/>
              <ac:spMk id="25"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0"/>
          </pc:sldLayoutMkLst>
          <pc:spChg chg="mod">
            <ac:chgData name="Utilisateur invité" userId="562e23f453436962" providerId="Windows Live" clId="Web-{96995D46-B4FE-43BA-AB8B-C5F131A9261E}" dt="2020-05-01T20:22:44.468" v="2"/>
            <ac:spMkLst>
              <pc:docMk/>
              <pc:sldMasterMk cId="0" sldId="2147483659"/>
              <pc:sldLayoutMk cId="0" sldId="2147483650"/>
              <ac:spMk id="31"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1"/>
          </pc:sldLayoutMkLst>
          <pc:spChg chg="mod">
            <ac:chgData name="Utilisateur invité" userId="562e23f453436962" providerId="Windows Live" clId="Web-{96995D46-B4FE-43BA-AB8B-C5F131A9261E}" dt="2020-05-01T20:22:44.468" v="2"/>
            <ac:spMkLst>
              <pc:docMk/>
              <pc:sldMasterMk cId="0" sldId="2147483659"/>
              <pc:sldLayoutMk cId="0" sldId="2147483651"/>
              <ac:spMk id="38"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2"/>
          </pc:sldLayoutMkLst>
          <pc:spChg chg="mod">
            <ac:chgData name="Utilisateur invité" userId="562e23f453436962" providerId="Windows Live" clId="Web-{96995D46-B4FE-43BA-AB8B-C5F131A9261E}" dt="2020-05-01T20:22:44.468" v="2"/>
            <ac:spMkLst>
              <pc:docMk/>
              <pc:sldMasterMk cId="0" sldId="2147483659"/>
              <pc:sldLayoutMk cId="0" sldId="2147483652"/>
              <ac:spMk id="47"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3"/>
          </pc:sldLayoutMkLst>
          <pc:spChg chg="mod">
            <ac:chgData name="Utilisateur invité" userId="562e23f453436962" providerId="Windows Live" clId="Web-{96995D46-B4FE-43BA-AB8B-C5F131A9261E}" dt="2020-05-01T20:22:44.468" v="2"/>
            <ac:spMkLst>
              <pc:docMk/>
              <pc:sldMasterMk cId="0" sldId="2147483659"/>
              <pc:sldLayoutMk cId="0" sldId="2147483653"/>
              <ac:spMk id="52"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4"/>
          </pc:sldLayoutMkLst>
          <pc:spChg chg="mod">
            <ac:chgData name="Utilisateur invité" userId="562e23f453436962" providerId="Windows Live" clId="Web-{96995D46-B4FE-43BA-AB8B-C5F131A9261E}" dt="2020-05-01T20:22:44.468" v="2"/>
            <ac:spMkLst>
              <pc:docMk/>
              <pc:sldMasterMk cId="0" sldId="2147483659"/>
              <pc:sldLayoutMk cId="0" sldId="2147483654"/>
              <ac:spMk id="56"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5"/>
          </pc:sldLayoutMkLst>
          <pc:spChg chg="mod">
            <ac:chgData name="Utilisateur invité" userId="562e23f453436962" providerId="Windows Live" clId="Web-{96995D46-B4FE-43BA-AB8B-C5F131A9261E}" dt="2020-05-01T20:22:44.468" v="2"/>
            <ac:spMkLst>
              <pc:docMk/>
              <pc:sldMasterMk cId="0" sldId="2147483659"/>
              <pc:sldLayoutMk cId="0" sldId="2147483655"/>
              <ac:spMk id="63"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6"/>
          </pc:sldLayoutMkLst>
          <pc:spChg chg="mod">
            <ac:chgData name="Utilisateur invité" userId="562e23f453436962" providerId="Windows Live" clId="Web-{96995D46-B4FE-43BA-AB8B-C5F131A9261E}" dt="2020-05-01T20:22:44.468" v="2"/>
            <ac:spMkLst>
              <pc:docMk/>
              <pc:sldMasterMk cId="0" sldId="2147483659"/>
              <pc:sldLayoutMk cId="0" sldId="2147483656"/>
              <ac:spMk id="70"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7"/>
          </pc:sldLayoutMkLst>
          <pc:spChg chg="mod">
            <ac:chgData name="Utilisateur invité" userId="562e23f453436962" providerId="Windows Live" clId="Web-{96995D46-B4FE-43BA-AB8B-C5F131A9261E}" dt="2020-05-01T20:22:44.468" v="2"/>
            <ac:spMkLst>
              <pc:docMk/>
              <pc:sldMasterMk cId="0" sldId="2147483659"/>
              <pc:sldLayoutMk cId="0" sldId="2147483657"/>
              <ac:spMk id="76" creationId="{00000000-0000-0000-0000-000000000000}"/>
            </ac:spMkLst>
          </pc:spChg>
        </pc:sldLayoutChg>
        <pc:sldLayoutChg chg="modSp mod">
          <pc:chgData name="Utilisateur invité" userId="562e23f453436962" providerId="Windows Live" clId="Web-{96995D46-B4FE-43BA-AB8B-C5F131A9261E}" dt="2020-05-01T20:22:44.468" v="2"/>
          <pc:sldLayoutMkLst>
            <pc:docMk/>
            <pc:sldMasterMk cId="0" sldId="2147483659"/>
            <pc:sldLayoutMk cId="0" sldId="2147483658"/>
          </pc:sldLayoutMkLst>
          <pc:spChg chg="mod">
            <ac:chgData name="Utilisateur invité" userId="562e23f453436962" providerId="Windows Live" clId="Web-{96995D46-B4FE-43BA-AB8B-C5F131A9261E}" dt="2020-05-01T20:22:44.468" v="2"/>
            <ac:spMkLst>
              <pc:docMk/>
              <pc:sldMasterMk cId="0" sldId="2147483659"/>
              <pc:sldLayoutMk cId="0" sldId="2147483658"/>
              <ac:spMk id="82" creationId="{00000000-0000-0000-0000-000000000000}"/>
            </ac:spMkLst>
          </pc:spChg>
        </pc:sldLayoutChg>
      </pc:sldMasterChg>
    </pc:docChg>
  </pc:docChgLst>
  <pc:docChgLst>
    <pc:chgData name="Julie Gauthier" userId="506ab6f5bdfb3508" providerId="Windows Live" clId="Web-{E9C12213-5C4B-43CD-AEC5-B9EA4C45A451}"/>
    <pc:docChg chg="modSld">
      <pc:chgData name="Julie Gauthier" userId="506ab6f5bdfb3508" providerId="Windows Live" clId="Web-{E9C12213-5C4B-43CD-AEC5-B9EA4C45A451}" dt="2020-05-04T21:51:29.719" v="4" actId="20577"/>
      <pc:docMkLst>
        <pc:docMk/>
      </pc:docMkLst>
      <pc:sldChg chg="modSp">
        <pc:chgData name="Julie Gauthier" userId="506ab6f5bdfb3508" providerId="Windows Live" clId="Web-{E9C12213-5C4B-43CD-AEC5-B9EA4C45A451}" dt="2020-05-04T21:51:29.719" v="4" actId="20577"/>
        <pc:sldMkLst>
          <pc:docMk/>
          <pc:sldMk cId="0" sldId="410"/>
        </pc:sldMkLst>
        <pc:spChg chg="mod">
          <ac:chgData name="Julie Gauthier" userId="506ab6f5bdfb3508" providerId="Windows Live" clId="Web-{E9C12213-5C4B-43CD-AEC5-B9EA4C45A451}" dt="2020-05-04T21:51:29.719" v="4" actId="20577"/>
          <ac:spMkLst>
            <pc:docMk/>
            <pc:sldMk cId="0" sldId="410"/>
            <ac:spMk id="1742" creationId="{00000000-0000-0000-0000-000000000000}"/>
          </ac:spMkLst>
        </pc:spChg>
      </pc:sldChg>
    </pc:docChg>
  </pc:docChgLst>
  <pc:docChgLst>
    <pc:chgData name="Utilisateur invité" userId="562e23f453436962" providerId="Windows Live" clId="Web-{E797D80E-BD20-4DC5-AE84-84FFECB06EF3}"/>
    <pc:docChg chg="delSld modSld">
      <pc:chgData name="Utilisateur invité" userId="562e23f453436962" providerId="Windows Live" clId="Web-{E797D80E-BD20-4DC5-AE84-84FFECB06EF3}" dt="2020-04-21T16:26:49.126" v="192"/>
      <pc:docMkLst>
        <pc:docMk/>
      </pc:docMkLst>
      <pc:sldChg chg="delSp modSp">
        <pc:chgData name="Utilisateur invité" userId="562e23f453436962" providerId="Windows Live" clId="Web-{E797D80E-BD20-4DC5-AE84-84FFECB06EF3}" dt="2020-04-21T16:16:25.324" v="1"/>
        <pc:sldMkLst>
          <pc:docMk/>
          <pc:sldMk cId="0" sldId="257"/>
        </pc:sldMkLst>
        <pc:spChg chg="del mod">
          <ac:chgData name="Utilisateur invité" userId="562e23f453436962" providerId="Windows Live" clId="Web-{E797D80E-BD20-4DC5-AE84-84FFECB06EF3}" dt="2020-04-21T16:16:25.324" v="1"/>
          <ac:spMkLst>
            <pc:docMk/>
            <pc:sldMk cId="0" sldId="257"/>
            <ac:spMk id="102" creationId="{00000000-0000-0000-0000-000000000000}"/>
          </ac:spMkLst>
        </pc:spChg>
      </pc:sldChg>
      <pc:sldChg chg="delSp">
        <pc:chgData name="Utilisateur invité" userId="562e23f453436962" providerId="Windows Live" clId="Web-{E797D80E-BD20-4DC5-AE84-84FFECB06EF3}" dt="2020-04-21T16:16:39.480" v="2"/>
        <pc:sldMkLst>
          <pc:docMk/>
          <pc:sldMk cId="0" sldId="258"/>
        </pc:sldMkLst>
        <pc:picChg chg="del">
          <ac:chgData name="Utilisateur invité" userId="562e23f453436962" providerId="Windows Live" clId="Web-{E797D80E-BD20-4DC5-AE84-84FFECB06EF3}" dt="2020-04-21T16:16:39.480" v="2"/>
          <ac:picMkLst>
            <pc:docMk/>
            <pc:sldMk cId="0" sldId="258"/>
            <ac:picMk id="115" creationId="{00000000-0000-0000-0000-000000000000}"/>
          </ac:picMkLst>
        </pc:picChg>
      </pc:sldChg>
      <pc:sldChg chg="delSp">
        <pc:chgData name="Utilisateur invité" userId="562e23f453436962" providerId="Windows Live" clId="Web-{E797D80E-BD20-4DC5-AE84-84FFECB06EF3}" dt="2020-04-21T16:16:41.168" v="3"/>
        <pc:sldMkLst>
          <pc:docMk/>
          <pc:sldMk cId="0" sldId="259"/>
        </pc:sldMkLst>
        <pc:picChg chg="del">
          <ac:chgData name="Utilisateur invité" userId="562e23f453436962" providerId="Windows Live" clId="Web-{E797D80E-BD20-4DC5-AE84-84FFECB06EF3}" dt="2020-04-21T16:16:41.168" v="3"/>
          <ac:picMkLst>
            <pc:docMk/>
            <pc:sldMk cId="0" sldId="259"/>
            <ac:picMk id="126" creationId="{00000000-0000-0000-0000-000000000000}"/>
          </ac:picMkLst>
        </pc:picChg>
      </pc:sldChg>
      <pc:sldChg chg="delSp">
        <pc:chgData name="Utilisateur invité" userId="562e23f453436962" providerId="Windows Live" clId="Web-{E797D80E-BD20-4DC5-AE84-84FFECB06EF3}" dt="2020-04-21T16:16:44.761" v="4"/>
        <pc:sldMkLst>
          <pc:docMk/>
          <pc:sldMk cId="0" sldId="260"/>
        </pc:sldMkLst>
        <pc:picChg chg="del">
          <ac:chgData name="Utilisateur invité" userId="562e23f453436962" providerId="Windows Live" clId="Web-{E797D80E-BD20-4DC5-AE84-84FFECB06EF3}" dt="2020-04-21T16:16:44.761" v="4"/>
          <ac:picMkLst>
            <pc:docMk/>
            <pc:sldMk cId="0" sldId="260"/>
            <ac:picMk id="137" creationId="{00000000-0000-0000-0000-000000000000}"/>
          </ac:picMkLst>
        </pc:picChg>
      </pc:sldChg>
      <pc:sldChg chg="delSp">
        <pc:chgData name="Utilisateur invité" userId="562e23f453436962" providerId="Windows Live" clId="Web-{E797D80E-BD20-4DC5-AE84-84FFECB06EF3}" dt="2020-04-21T16:16:48.185" v="5"/>
        <pc:sldMkLst>
          <pc:docMk/>
          <pc:sldMk cId="0" sldId="261"/>
        </pc:sldMkLst>
        <pc:picChg chg="del">
          <ac:chgData name="Utilisateur invité" userId="562e23f453436962" providerId="Windows Live" clId="Web-{E797D80E-BD20-4DC5-AE84-84FFECB06EF3}" dt="2020-04-21T16:16:48.185" v="5"/>
          <ac:picMkLst>
            <pc:docMk/>
            <pc:sldMk cId="0" sldId="261"/>
            <ac:picMk id="146" creationId="{00000000-0000-0000-0000-000000000000}"/>
          </ac:picMkLst>
        </pc:picChg>
      </pc:sldChg>
      <pc:sldChg chg="delSp">
        <pc:chgData name="Utilisateur invité" userId="562e23f453436962" providerId="Windows Live" clId="Web-{E797D80E-BD20-4DC5-AE84-84FFECB06EF3}" dt="2020-04-21T16:16:50.668" v="6"/>
        <pc:sldMkLst>
          <pc:docMk/>
          <pc:sldMk cId="0" sldId="262"/>
        </pc:sldMkLst>
        <pc:picChg chg="del">
          <ac:chgData name="Utilisateur invité" userId="562e23f453436962" providerId="Windows Live" clId="Web-{E797D80E-BD20-4DC5-AE84-84FFECB06EF3}" dt="2020-04-21T16:16:50.668" v="6"/>
          <ac:picMkLst>
            <pc:docMk/>
            <pc:sldMk cId="0" sldId="262"/>
            <ac:picMk id="157" creationId="{00000000-0000-0000-0000-000000000000}"/>
          </ac:picMkLst>
        </pc:picChg>
      </pc:sldChg>
      <pc:sldChg chg="delSp">
        <pc:chgData name="Utilisateur invité" userId="562e23f453436962" providerId="Windows Live" clId="Web-{E797D80E-BD20-4DC5-AE84-84FFECB06EF3}" dt="2020-04-21T16:16:51.433" v="7"/>
        <pc:sldMkLst>
          <pc:docMk/>
          <pc:sldMk cId="0" sldId="263"/>
        </pc:sldMkLst>
        <pc:picChg chg="del">
          <ac:chgData name="Utilisateur invité" userId="562e23f453436962" providerId="Windows Live" clId="Web-{E797D80E-BD20-4DC5-AE84-84FFECB06EF3}" dt="2020-04-21T16:16:51.433" v="7"/>
          <ac:picMkLst>
            <pc:docMk/>
            <pc:sldMk cId="0" sldId="263"/>
            <ac:picMk id="168" creationId="{00000000-0000-0000-0000-000000000000}"/>
          </ac:picMkLst>
        </pc:picChg>
      </pc:sldChg>
      <pc:sldChg chg="delSp">
        <pc:chgData name="Utilisateur invité" userId="562e23f453436962" providerId="Windows Live" clId="Web-{E797D80E-BD20-4DC5-AE84-84FFECB06EF3}" dt="2020-04-21T16:16:54.886" v="8"/>
        <pc:sldMkLst>
          <pc:docMk/>
          <pc:sldMk cId="0" sldId="264"/>
        </pc:sldMkLst>
        <pc:picChg chg="del">
          <ac:chgData name="Utilisateur invité" userId="562e23f453436962" providerId="Windows Live" clId="Web-{E797D80E-BD20-4DC5-AE84-84FFECB06EF3}" dt="2020-04-21T16:16:54.886" v="8"/>
          <ac:picMkLst>
            <pc:docMk/>
            <pc:sldMk cId="0" sldId="264"/>
            <ac:picMk id="178" creationId="{00000000-0000-0000-0000-000000000000}"/>
          </ac:picMkLst>
        </pc:picChg>
      </pc:sldChg>
      <pc:sldChg chg="delSp">
        <pc:chgData name="Utilisateur invité" userId="562e23f453436962" providerId="Windows Live" clId="Web-{E797D80E-BD20-4DC5-AE84-84FFECB06EF3}" dt="2020-04-21T16:16:55.871" v="9"/>
        <pc:sldMkLst>
          <pc:docMk/>
          <pc:sldMk cId="0" sldId="265"/>
        </pc:sldMkLst>
        <pc:picChg chg="del">
          <ac:chgData name="Utilisateur invité" userId="562e23f453436962" providerId="Windows Live" clId="Web-{E797D80E-BD20-4DC5-AE84-84FFECB06EF3}" dt="2020-04-21T16:16:55.871" v="9"/>
          <ac:picMkLst>
            <pc:docMk/>
            <pc:sldMk cId="0" sldId="265"/>
            <ac:picMk id="188" creationId="{00000000-0000-0000-0000-000000000000}"/>
          </ac:picMkLst>
        </pc:picChg>
      </pc:sldChg>
      <pc:sldChg chg="delSp">
        <pc:chgData name="Utilisateur invité" userId="562e23f453436962" providerId="Windows Live" clId="Web-{E797D80E-BD20-4DC5-AE84-84FFECB06EF3}" dt="2020-04-21T16:16:57.168" v="10"/>
        <pc:sldMkLst>
          <pc:docMk/>
          <pc:sldMk cId="0" sldId="266"/>
        </pc:sldMkLst>
        <pc:picChg chg="del">
          <ac:chgData name="Utilisateur invité" userId="562e23f453436962" providerId="Windows Live" clId="Web-{E797D80E-BD20-4DC5-AE84-84FFECB06EF3}" dt="2020-04-21T16:16:57.168" v="10"/>
          <ac:picMkLst>
            <pc:docMk/>
            <pc:sldMk cId="0" sldId="266"/>
            <ac:picMk id="198" creationId="{00000000-0000-0000-0000-000000000000}"/>
          </ac:picMkLst>
        </pc:picChg>
      </pc:sldChg>
      <pc:sldChg chg="delSp">
        <pc:chgData name="Utilisateur invité" userId="562e23f453436962" providerId="Windows Live" clId="Web-{E797D80E-BD20-4DC5-AE84-84FFECB06EF3}" dt="2020-04-21T16:16:59.918" v="11"/>
        <pc:sldMkLst>
          <pc:docMk/>
          <pc:sldMk cId="0" sldId="267"/>
        </pc:sldMkLst>
        <pc:picChg chg="del">
          <ac:chgData name="Utilisateur invité" userId="562e23f453436962" providerId="Windows Live" clId="Web-{E797D80E-BD20-4DC5-AE84-84FFECB06EF3}" dt="2020-04-21T16:16:59.918" v="11"/>
          <ac:picMkLst>
            <pc:docMk/>
            <pc:sldMk cId="0" sldId="267"/>
            <ac:picMk id="208" creationId="{00000000-0000-0000-0000-000000000000}"/>
          </ac:picMkLst>
        </pc:picChg>
      </pc:sldChg>
      <pc:sldChg chg="delSp">
        <pc:chgData name="Utilisateur invité" userId="562e23f453436962" providerId="Windows Live" clId="Web-{E797D80E-BD20-4DC5-AE84-84FFECB06EF3}" dt="2020-04-21T16:17:01.137" v="12"/>
        <pc:sldMkLst>
          <pc:docMk/>
          <pc:sldMk cId="0" sldId="268"/>
        </pc:sldMkLst>
        <pc:picChg chg="del">
          <ac:chgData name="Utilisateur invité" userId="562e23f453436962" providerId="Windows Live" clId="Web-{E797D80E-BD20-4DC5-AE84-84FFECB06EF3}" dt="2020-04-21T16:17:01.137" v="12"/>
          <ac:picMkLst>
            <pc:docMk/>
            <pc:sldMk cId="0" sldId="268"/>
            <ac:picMk id="218" creationId="{00000000-0000-0000-0000-000000000000}"/>
          </ac:picMkLst>
        </pc:picChg>
      </pc:sldChg>
      <pc:sldChg chg="delSp">
        <pc:chgData name="Utilisateur invité" userId="562e23f453436962" providerId="Windows Live" clId="Web-{E797D80E-BD20-4DC5-AE84-84FFECB06EF3}" dt="2020-04-21T16:17:01.887" v="13"/>
        <pc:sldMkLst>
          <pc:docMk/>
          <pc:sldMk cId="0" sldId="269"/>
        </pc:sldMkLst>
        <pc:picChg chg="del">
          <ac:chgData name="Utilisateur invité" userId="562e23f453436962" providerId="Windows Live" clId="Web-{E797D80E-BD20-4DC5-AE84-84FFECB06EF3}" dt="2020-04-21T16:17:01.887" v="13"/>
          <ac:picMkLst>
            <pc:docMk/>
            <pc:sldMk cId="0" sldId="269"/>
            <ac:picMk id="228" creationId="{00000000-0000-0000-0000-000000000000}"/>
          </ac:picMkLst>
        </pc:picChg>
      </pc:sldChg>
      <pc:sldChg chg="delSp">
        <pc:chgData name="Utilisateur invité" userId="562e23f453436962" providerId="Windows Live" clId="Web-{E797D80E-BD20-4DC5-AE84-84FFECB06EF3}" dt="2020-04-21T16:17:03.199" v="14"/>
        <pc:sldMkLst>
          <pc:docMk/>
          <pc:sldMk cId="0" sldId="270"/>
        </pc:sldMkLst>
        <pc:picChg chg="del">
          <ac:chgData name="Utilisateur invité" userId="562e23f453436962" providerId="Windows Live" clId="Web-{E797D80E-BD20-4DC5-AE84-84FFECB06EF3}" dt="2020-04-21T16:17:03.199" v="14"/>
          <ac:picMkLst>
            <pc:docMk/>
            <pc:sldMk cId="0" sldId="270"/>
            <ac:picMk id="238" creationId="{00000000-0000-0000-0000-000000000000}"/>
          </ac:picMkLst>
        </pc:picChg>
      </pc:sldChg>
      <pc:sldChg chg="delSp">
        <pc:chgData name="Utilisateur invité" userId="562e23f453436962" providerId="Windows Live" clId="Web-{E797D80E-BD20-4DC5-AE84-84FFECB06EF3}" dt="2020-04-21T16:17:05.199" v="15"/>
        <pc:sldMkLst>
          <pc:docMk/>
          <pc:sldMk cId="0" sldId="271"/>
        </pc:sldMkLst>
        <pc:picChg chg="del">
          <ac:chgData name="Utilisateur invité" userId="562e23f453436962" providerId="Windows Live" clId="Web-{E797D80E-BD20-4DC5-AE84-84FFECB06EF3}" dt="2020-04-21T16:17:05.199" v="15"/>
          <ac:picMkLst>
            <pc:docMk/>
            <pc:sldMk cId="0" sldId="271"/>
            <ac:picMk id="249" creationId="{00000000-0000-0000-0000-000000000000}"/>
          </ac:picMkLst>
        </pc:picChg>
      </pc:sldChg>
      <pc:sldChg chg="delSp">
        <pc:chgData name="Utilisateur invité" userId="562e23f453436962" providerId="Windows Live" clId="Web-{E797D80E-BD20-4DC5-AE84-84FFECB06EF3}" dt="2020-04-21T16:17:05.980" v="16"/>
        <pc:sldMkLst>
          <pc:docMk/>
          <pc:sldMk cId="0" sldId="272"/>
        </pc:sldMkLst>
        <pc:picChg chg="del">
          <ac:chgData name="Utilisateur invité" userId="562e23f453436962" providerId="Windows Live" clId="Web-{E797D80E-BD20-4DC5-AE84-84FFECB06EF3}" dt="2020-04-21T16:17:05.980" v="16"/>
          <ac:picMkLst>
            <pc:docMk/>
            <pc:sldMk cId="0" sldId="272"/>
            <ac:picMk id="260" creationId="{00000000-0000-0000-0000-000000000000}"/>
          </ac:picMkLst>
        </pc:picChg>
      </pc:sldChg>
      <pc:sldChg chg="delSp">
        <pc:chgData name="Utilisateur invité" userId="562e23f453436962" providerId="Windows Live" clId="Web-{E797D80E-BD20-4DC5-AE84-84FFECB06EF3}" dt="2020-04-21T16:17:07.340" v="17"/>
        <pc:sldMkLst>
          <pc:docMk/>
          <pc:sldMk cId="0" sldId="273"/>
        </pc:sldMkLst>
        <pc:picChg chg="del">
          <ac:chgData name="Utilisateur invité" userId="562e23f453436962" providerId="Windows Live" clId="Web-{E797D80E-BD20-4DC5-AE84-84FFECB06EF3}" dt="2020-04-21T16:17:07.340" v="17"/>
          <ac:picMkLst>
            <pc:docMk/>
            <pc:sldMk cId="0" sldId="273"/>
            <ac:picMk id="270" creationId="{00000000-0000-0000-0000-000000000000}"/>
          </ac:picMkLst>
        </pc:picChg>
      </pc:sldChg>
      <pc:sldChg chg="delSp">
        <pc:chgData name="Utilisateur invité" userId="562e23f453436962" providerId="Windows Live" clId="Web-{E797D80E-BD20-4DC5-AE84-84FFECB06EF3}" dt="2020-04-21T16:17:09.996" v="18"/>
        <pc:sldMkLst>
          <pc:docMk/>
          <pc:sldMk cId="0" sldId="274"/>
        </pc:sldMkLst>
        <pc:picChg chg="del">
          <ac:chgData name="Utilisateur invité" userId="562e23f453436962" providerId="Windows Live" clId="Web-{E797D80E-BD20-4DC5-AE84-84FFECB06EF3}" dt="2020-04-21T16:17:09.996" v="18"/>
          <ac:picMkLst>
            <pc:docMk/>
            <pc:sldMk cId="0" sldId="274"/>
            <ac:picMk id="280" creationId="{00000000-0000-0000-0000-000000000000}"/>
          </ac:picMkLst>
        </pc:picChg>
      </pc:sldChg>
      <pc:sldChg chg="delSp">
        <pc:chgData name="Utilisateur invité" userId="562e23f453436962" providerId="Windows Live" clId="Web-{E797D80E-BD20-4DC5-AE84-84FFECB06EF3}" dt="2020-04-21T16:17:12.558" v="19"/>
        <pc:sldMkLst>
          <pc:docMk/>
          <pc:sldMk cId="0" sldId="275"/>
        </pc:sldMkLst>
        <pc:picChg chg="del">
          <ac:chgData name="Utilisateur invité" userId="562e23f453436962" providerId="Windows Live" clId="Web-{E797D80E-BD20-4DC5-AE84-84FFECB06EF3}" dt="2020-04-21T16:17:12.558" v="19"/>
          <ac:picMkLst>
            <pc:docMk/>
            <pc:sldMk cId="0" sldId="275"/>
            <ac:picMk id="290" creationId="{00000000-0000-0000-0000-000000000000}"/>
          </ac:picMkLst>
        </pc:picChg>
      </pc:sldChg>
      <pc:sldChg chg="delSp">
        <pc:chgData name="Utilisateur invité" userId="562e23f453436962" providerId="Windows Live" clId="Web-{E797D80E-BD20-4DC5-AE84-84FFECB06EF3}" dt="2020-04-21T16:17:15.215" v="20"/>
        <pc:sldMkLst>
          <pc:docMk/>
          <pc:sldMk cId="0" sldId="276"/>
        </pc:sldMkLst>
        <pc:picChg chg="del">
          <ac:chgData name="Utilisateur invité" userId="562e23f453436962" providerId="Windows Live" clId="Web-{E797D80E-BD20-4DC5-AE84-84FFECB06EF3}" dt="2020-04-21T16:17:15.215" v="20"/>
          <ac:picMkLst>
            <pc:docMk/>
            <pc:sldMk cId="0" sldId="276"/>
            <ac:picMk id="300" creationId="{00000000-0000-0000-0000-000000000000}"/>
          </ac:picMkLst>
        </pc:picChg>
      </pc:sldChg>
      <pc:sldChg chg="delSp">
        <pc:chgData name="Utilisateur invité" userId="562e23f453436962" providerId="Windows Live" clId="Web-{E797D80E-BD20-4DC5-AE84-84FFECB06EF3}" dt="2020-04-21T16:17:17.418" v="21"/>
        <pc:sldMkLst>
          <pc:docMk/>
          <pc:sldMk cId="0" sldId="277"/>
        </pc:sldMkLst>
        <pc:picChg chg="del">
          <ac:chgData name="Utilisateur invité" userId="562e23f453436962" providerId="Windows Live" clId="Web-{E797D80E-BD20-4DC5-AE84-84FFECB06EF3}" dt="2020-04-21T16:17:17.418" v="21"/>
          <ac:picMkLst>
            <pc:docMk/>
            <pc:sldMk cId="0" sldId="277"/>
            <ac:picMk id="312" creationId="{00000000-0000-0000-0000-000000000000}"/>
          </ac:picMkLst>
        </pc:picChg>
      </pc:sldChg>
      <pc:sldChg chg="delSp">
        <pc:chgData name="Utilisateur invité" userId="562e23f453436962" providerId="Windows Live" clId="Web-{E797D80E-BD20-4DC5-AE84-84FFECB06EF3}" dt="2020-04-21T16:17:17.934" v="22"/>
        <pc:sldMkLst>
          <pc:docMk/>
          <pc:sldMk cId="0" sldId="278"/>
        </pc:sldMkLst>
        <pc:picChg chg="del">
          <ac:chgData name="Utilisateur invité" userId="562e23f453436962" providerId="Windows Live" clId="Web-{E797D80E-BD20-4DC5-AE84-84FFECB06EF3}" dt="2020-04-21T16:17:17.934" v="22"/>
          <ac:picMkLst>
            <pc:docMk/>
            <pc:sldMk cId="0" sldId="278"/>
            <ac:picMk id="322" creationId="{00000000-0000-0000-0000-000000000000}"/>
          </ac:picMkLst>
        </pc:picChg>
      </pc:sldChg>
      <pc:sldChg chg="delSp">
        <pc:chgData name="Utilisateur invité" userId="562e23f453436962" providerId="Windows Live" clId="Web-{E797D80E-BD20-4DC5-AE84-84FFECB06EF3}" dt="2020-04-21T16:17:20.730" v="23"/>
        <pc:sldMkLst>
          <pc:docMk/>
          <pc:sldMk cId="0" sldId="279"/>
        </pc:sldMkLst>
        <pc:picChg chg="del">
          <ac:chgData name="Utilisateur invité" userId="562e23f453436962" providerId="Windows Live" clId="Web-{E797D80E-BD20-4DC5-AE84-84FFECB06EF3}" dt="2020-04-21T16:17:20.730" v="23"/>
          <ac:picMkLst>
            <pc:docMk/>
            <pc:sldMk cId="0" sldId="279"/>
            <ac:picMk id="330" creationId="{00000000-0000-0000-0000-000000000000}"/>
          </ac:picMkLst>
        </pc:picChg>
      </pc:sldChg>
      <pc:sldChg chg="delSp">
        <pc:chgData name="Utilisateur invité" userId="562e23f453436962" providerId="Windows Live" clId="Web-{E797D80E-BD20-4DC5-AE84-84FFECB06EF3}" dt="2020-04-21T16:17:21.277" v="24"/>
        <pc:sldMkLst>
          <pc:docMk/>
          <pc:sldMk cId="0" sldId="280"/>
        </pc:sldMkLst>
        <pc:picChg chg="del">
          <ac:chgData name="Utilisateur invité" userId="562e23f453436962" providerId="Windows Live" clId="Web-{E797D80E-BD20-4DC5-AE84-84FFECB06EF3}" dt="2020-04-21T16:17:21.277" v="24"/>
          <ac:picMkLst>
            <pc:docMk/>
            <pc:sldMk cId="0" sldId="280"/>
            <ac:picMk id="341" creationId="{00000000-0000-0000-0000-000000000000}"/>
          </ac:picMkLst>
        </pc:picChg>
      </pc:sldChg>
      <pc:sldChg chg="delSp">
        <pc:chgData name="Utilisateur invité" userId="562e23f453436962" providerId="Windows Live" clId="Web-{E797D80E-BD20-4DC5-AE84-84FFECB06EF3}" dt="2020-04-21T16:17:25.340" v="25"/>
        <pc:sldMkLst>
          <pc:docMk/>
          <pc:sldMk cId="0" sldId="281"/>
        </pc:sldMkLst>
        <pc:picChg chg="del">
          <ac:chgData name="Utilisateur invité" userId="562e23f453436962" providerId="Windows Live" clId="Web-{E797D80E-BD20-4DC5-AE84-84FFECB06EF3}" dt="2020-04-21T16:17:25.340" v="25"/>
          <ac:picMkLst>
            <pc:docMk/>
            <pc:sldMk cId="0" sldId="281"/>
            <ac:picMk id="351" creationId="{00000000-0000-0000-0000-000000000000}"/>
          </ac:picMkLst>
        </pc:picChg>
      </pc:sldChg>
      <pc:sldChg chg="delSp">
        <pc:chgData name="Utilisateur invité" userId="562e23f453436962" providerId="Windows Live" clId="Web-{E797D80E-BD20-4DC5-AE84-84FFECB06EF3}" dt="2020-04-21T16:17:27.121" v="26"/>
        <pc:sldMkLst>
          <pc:docMk/>
          <pc:sldMk cId="0" sldId="282"/>
        </pc:sldMkLst>
        <pc:picChg chg="del">
          <ac:chgData name="Utilisateur invité" userId="562e23f453436962" providerId="Windows Live" clId="Web-{E797D80E-BD20-4DC5-AE84-84FFECB06EF3}" dt="2020-04-21T16:17:27.121" v="26"/>
          <ac:picMkLst>
            <pc:docMk/>
            <pc:sldMk cId="0" sldId="282"/>
            <ac:picMk id="360" creationId="{00000000-0000-0000-0000-000000000000}"/>
          </ac:picMkLst>
        </pc:picChg>
      </pc:sldChg>
      <pc:sldChg chg="delSp">
        <pc:chgData name="Utilisateur invité" userId="562e23f453436962" providerId="Windows Live" clId="Web-{E797D80E-BD20-4DC5-AE84-84FFECB06EF3}" dt="2020-04-21T16:17:30.949" v="27"/>
        <pc:sldMkLst>
          <pc:docMk/>
          <pc:sldMk cId="0" sldId="283"/>
        </pc:sldMkLst>
        <pc:picChg chg="del">
          <ac:chgData name="Utilisateur invité" userId="562e23f453436962" providerId="Windows Live" clId="Web-{E797D80E-BD20-4DC5-AE84-84FFECB06EF3}" dt="2020-04-21T16:17:30.949" v="27"/>
          <ac:picMkLst>
            <pc:docMk/>
            <pc:sldMk cId="0" sldId="283"/>
            <ac:picMk id="371" creationId="{00000000-0000-0000-0000-000000000000}"/>
          </ac:picMkLst>
        </pc:picChg>
      </pc:sldChg>
      <pc:sldChg chg="delSp">
        <pc:chgData name="Utilisateur invité" userId="562e23f453436962" providerId="Windows Live" clId="Web-{E797D80E-BD20-4DC5-AE84-84FFECB06EF3}" dt="2020-04-21T16:17:31.121" v="28"/>
        <pc:sldMkLst>
          <pc:docMk/>
          <pc:sldMk cId="0" sldId="284"/>
        </pc:sldMkLst>
        <pc:picChg chg="del">
          <ac:chgData name="Utilisateur invité" userId="562e23f453436962" providerId="Windows Live" clId="Web-{E797D80E-BD20-4DC5-AE84-84FFECB06EF3}" dt="2020-04-21T16:17:31.121" v="28"/>
          <ac:picMkLst>
            <pc:docMk/>
            <pc:sldMk cId="0" sldId="284"/>
            <ac:picMk id="381" creationId="{00000000-0000-0000-0000-000000000000}"/>
          </ac:picMkLst>
        </pc:picChg>
      </pc:sldChg>
      <pc:sldChg chg="delSp">
        <pc:chgData name="Utilisateur invité" userId="562e23f453436962" providerId="Windows Live" clId="Web-{E797D80E-BD20-4DC5-AE84-84FFECB06EF3}" dt="2020-04-21T16:17:31.981" v="29"/>
        <pc:sldMkLst>
          <pc:docMk/>
          <pc:sldMk cId="0" sldId="285"/>
        </pc:sldMkLst>
        <pc:picChg chg="del">
          <ac:chgData name="Utilisateur invité" userId="562e23f453436962" providerId="Windows Live" clId="Web-{E797D80E-BD20-4DC5-AE84-84FFECB06EF3}" dt="2020-04-21T16:17:31.981" v="29"/>
          <ac:picMkLst>
            <pc:docMk/>
            <pc:sldMk cId="0" sldId="285"/>
            <ac:picMk id="390" creationId="{00000000-0000-0000-0000-000000000000}"/>
          </ac:picMkLst>
        </pc:picChg>
      </pc:sldChg>
      <pc:sldChg chg="delSp">
        <pc:chgData name="Utilisateur invité" userId="562e23f453436962" providerId="Windows Live" clId="Web-{E797D80E-BD20-4DC5-AE84-84FFECB06EF3}" dt="2020-04-21T16:17:36.168" v="32"/>
        <pc:sldMkLst>
          <pc:docMk/>
          <pc:sldMk cId="0" sldId="288"/>
        </pc:sldMkLst>
        <pc:picChg chg="del">
          <ac:chgData name="Utilisateur invité" userId="562e23f453436962" providerId="Windows Live" clId="Web-{E797D80E-BD20-4DC5-AE84-84FFECB06EF3}" dt="2020-04-21T16:17:36.168" v="32"/>
          <ac:picMkLst>
            <pc:docMk/>
            <pc:sldMk cId="0" sldId="288"/>
            <ac:picMk id="426" creationId="{00000000-0000-0000-0000-000000000000}"/>
          </ac:picMkLst>
        </pc:picChg>
      </pc:sldChg>
      <pc:sldChg chg="delSp">
        <pc:chgData name="Utilisateur invité" userId="562e23f453436962" providerId="Windows Live" clId="Web-{E797D80E-BD20-4DC5-AE84-84FFECB06EF3}" dt="2020-04-21T16:17:37.684" v="33"/>
        <pc:sldMkLst>
          <pc:docMk/>
          <pc:sldMk cId="0" sldId="289"/>
        </pc:sldMkLst>
        <pc:picChg chg="del">
          <ac:chgData name="Utilisateur invité" userId="562e23f453436962" providerId="Windows Live" clId="Web-{E797D80E-BD20-4DC5-AE84-84FFECB06EF3}" dt="2020-04-21T16:17:37.684" v="33"/>
          <ac:picMkLst>
            <pc:docMk/>
            <pc:sldMk cId="0" sldId="289"/>
            <ac:picMk id="437" creationId="{00000000-0000-0000-0000-000000000000}"/>
          </ac:picMkLst>
        </pc:picChg>
      </pc:sldChg>
      <pc:sldChg chg="delSp">
        <pc:chgData name="Utilisateur invité" userId="562e23f453436962" providerId="Windows Live" clId="Web-{E797D80E-BD20-4DC5-AE84-84FFECB06EF3}" dt="2020-04-21T16:17:41.356" v="34"/>
        <pc:sldMkLst>
          <pc:docMk/>
          <pc:sldMk cId="0" sldId="290"/>
        </pc:sldMkLst>
        <pc:picChg chg="del">
          <ac:chgData name="Utilisateur invité" userId="562e23f453436962" providerId="Windows Live" clId="Web-{E797D80E-BD20-4DC5-AE84-84FFECB06EF3}" dt="2020-04-21T16:17:41.356" v="34"/>
          <ac:picMkLst>
            <pc:docMk/>
            <pc:sldMk cId="0" sldId="290"/>
            <ac:picMk id="448" creationId="{00000000-0000-0000-0000-000000000000}"/>
          </ac:picMkLst>
        </pc:picChg>
      </pc:sldChg>
      <pc:sldChg chg="delSp">
        <pc:chgData name="Utilisateur invité" userId="562e23f453436962" providerId="Windows Live" clId="Web-{E797D80E-BD20-4DC5-AE84-84FFECB06EF3}" dt="2020-04-21T16:17:41.496" v="35"/>
        <pc:sldMkLst>
          <pc:docMk/>
          <pc:sldMk cId="0" sldId="291"/>
        </pc:sldMkLst>
        <pc:picChg chg="del">
          <ac:chgData name="Utilisateur invité" userId="562e23f453436962" providerId="Windows Live" clId="Web-{E797D80E-BD20-4DC5-AE84-84FFECB06EF3}" dt="2020-04-21T16:17:41.496" v="35"/>
          <ac:picMkLst>
            <pc:docMk/>
            <pc:sldMk cId="0" sldId="291"/>
            <ac:picMk id="459" creationId="{00000000-0000-0000-0000-000000000000}"/>
          </ac:picMkLst>
        </pc:picChg>
      </pc:sldChg>
      <pc:sldChg chg="delSp">
        <pc:chgData name="Utilisateur invité" userId="562e23f453436962" providerId="Windows Live" clId="Web-{E797D80E-BD20-4DC5-AE84-84FFECB06EF3}" dt="2020-04-21T16:17:42.324" v="36"/>
        <pc:sldMkLst>
          <pc:docMk/>
          <pc:sldMk cId="0" sldId="292"/>
        </pc:sldMkLst>
        <pc:picChg chg="del">
          <ac:chgData name="Utilisateur invité" userId="562e23f453436962" providerId="Windows Live" clId="Web-{E797D80E-BD20-4DC5-AE84-84FFECB06EF3}" dt="2020-04-21T16:17:42.324" v="36"/>
          <ac:picMkLst>
            <pc:docMk/>
            <pc:sldMk cId="0" sldId="292"/>
            <ac:picMk id="470" creationId="{00000000-0000-0000-0000-000000000000}"/>
          </ac:picMkLst>
        </pc:picChg>
      </pc:sldChg>
      <pc:sldChg chg="delSp">
        <pc:chgData name="Utilisateur invité" userId="562e23f453436962" providerId="Windows Live" clId="Web-{E797D80E-BD20-4DC5-AE84-84FFECB06EF3}" dt="2020-04-21T16:17:45.356" v="37"/>
        <pc:sldMkLst>
          <pc:docMk/>
          <pc:sldMk cId="0" sldId="293"/>
        </pc:sldMkLst>
        <pc:picChg chg="del">
          <ac:chgData name="Utilisateur invité" userId="562e23f453436962" providerId="Windows Live" clId="Web-{E797D80E-BD20-4DC5-AE84-84FFECB06EF3}" dt="2020-04-21T16:17:45.356" v="37"/>
          <ac:picMkLst>
            <pc:docMk/>
            <pc:sldMk cId="0" sldId="293"/>
            <ac:picMk id="481" creationId="{00000000-0000-0000-0000-000000000000}"/>
          </ac:picMkLst>
        </pc:picChg>
      </pc:sldChg>
      <pc:sldChg chg="delSp">
        <pc:chgData name="Utilisateur invité" userId="562e23f453436962" providerId="Windows Live" clId="Web-{E797D80E-BD20-4DC5-AE84-84FFECB06EF3}" dt="2020-04-21T16:17:45.481" v="38"/>
        <pc:sldMkLst>
          <pc:docMk/>
          <pc:sldMk cId="0" sldId="294"/>
        </pc:sldMkLst>
        <pc:picChg chg="del">
          <ac:chgData name="Utilisateur invité" userId="562e23f453436962" providerId="Windows Live" clId="Web-{E797D80E-BD20-4DC5-AE84-84FFECB06EF3}" dt="2020-04-21T16:17:45.481" v="38"/>
          <ac:picMkLst>
            <pc:docMk/>
            <pc:sldMk cId="0" sldId="294"/>
            <ac:picMk id="492" creationId="{00000000-0000-0000-0000-000000000000}"/>
          </ac:picMkLst>
        </pc:picChg>
      </pc:sldChg>
      <pc:sldChg chg="delSp">
        <pc:chgData name="Utilisateur invité" userId="562e23f453436962" providerId="Windows Live" clId="Web-{E797D80E-BD20-4DC5-AE84-84FFECB06EF3}" dt="2020-04-21T16:17:46.481" v="39"/>
        <pc:sldMkLst>
          <pc:docMk/>
          <pc:sldMk cId="0" sldId="295"/>
        </pc:sldMkLst>
        <pc:picChg chg="del">
          <ac:chgData name="Utilisateur invité" userId="562e23f453436962" providerId="Windows Live" clId="Web-{E797D80E-BD20-4DC5-AE84-84FFECB06EF3}" dt="2020-04-21T16:17:46.481" v="39"/>
          <ac:picMkLst>
            <pc:docMk/>
            <pc:sldMk cId="0" sldId="295"/>
            <ac:picMk id="503" creationId="{00000000-0000-0000-0000-000000000000}"/>
          </ac:picMkLst>
        </pc:picChg>
      </pc:sldChg>
      <pc:sldChg chg="delSp">
        <pc:chgData name="Utilisateur invité" userId="562e23f453436962" providerId="Windows Live" clId="Web-{E797D80E-BD20-4DC5-AE84-84FFECB06EF3}" dt="2020-04-21T16:17:47.871" v="40"/>
        <pc:sldMkLst>
          <pc:docMk/>
          <pc:sldMk cId="0" sldId="296"/>
        </pc:sldMkLst>
        <pc:picChg chg="del">
          <ac:chgData name="Utilisateur invité" userId="562e23f453436962" providerId="Windows Live" clId="Web-{E797D80E-BD20-4DC5-AE84-84FFECB06EF3}" dt="2020-04-21T16:17:47.871" v="40"/>
          <ac:picMkLst>
            <pc:docMk/>
            <pc:sldMk cId="0" sldId="296"/>
            <ac:picMk id="514" creationId="{00000000-0000-0000-0000-000000000000}"/>
          </ac:picMkLst>
        </pc:picChg>
      </pc:sldChg>
      <pc:sldChg chg="delSp">
        <pc:chgData name="Utilisateur invité" userId="562e23f453436962" providerId="Windows Live" clId="Web-{E797D80E-BD20-4DC5-AE84-84FFECB06EF3}" dt="2020-04-21T16:17:51.090" v="41"/>
        <pc:sldMkLst>
          <pc:docMk/>
          <pc:sldMk cId="0" sldId="297"/>
        </pc:sldMkLst>
        <pc:picChg chg="del">
          <ac:chgData name="Utilisateur invité" userId="562e23f453436962" providerId="Windows Live" clId="Web-{E797D80E-BD20-4DC5-AE84-84FFECB06EF3}" dt="2020-04-21T16:17:51.090" v="41"/>
          <ac:picMkLst>
            <pc:docMk/>
            <pc:sldMk cId="0" sldId="297"/>
            <ac:picMk id="525" creationId="{00000000-0000-0000-0000-000000000000}"/>
          </ac:picMkLst>
        </pc:picChg>
      </pc:sldChg>
      <pc:sldChg chg="delSp">
        <pc:chgData name="Utilisateur invité" userId="562e23f453436962" providerId="Windows Live" clId="Web-{E797D80E-BD20-4DC5-AE84-84FFECB06EF3}" dt="2020-04-21T16:17:51.262" v="42"/>
        <pc:sldMkLst>
          <pc:docMk/>
          <pc:sldMk cId="0" sldId="298"/>
        </pc:sldMkLst>
        <pc:picChg chg="del">
          <ac:chgData name="Utilisateur invité" userId="562e23f453436962" providerId="Windows Live" clId="Web-{E797D80E-BD20-4DC5-AE84-84FFECB06EF3}" dt="2020-04-21T16:17:51.262" v="42"/>
          <ac:picMkLst>
            <pc:docMk/>
            <pc:sldMk cId="0" sldId="298"/>
            <ac:picMk id="536" creationId="{00000000-0000-0000-0000-000000000000}"/>
          </ac:picMkLst>
        </pc:picChg>
      </pc:sldChg>
      <pc:sldChg chg="delSp">
        <pc:chgData name="Utilisateur invité" userId="562e23f453436962" providerId="Windows Live" clId="Web-{E797D80E-BD20-4DC5-AE84-84FFECB06EF3}" dt="2020-04-21T16:17:52.153" v="43"/>
        <pc:sldMkLst>
          <pc:docMk/>
          <pc:sldMk cId="0" sldId="299"/>
        </pc:sldMkLst>
        <pc:picChg chg="del">
          <ac:chgData name="Utilisateur invité" userId="562e23f453436962" providerId="Windows Live" clId="Web-{E797D80E-BD20-4DC5-AE84-84FFECB06EF3}" dt="2020-04-21T16:17:52.153" v="43"/>
          <ac:picMkLst>
            <pc:docMk/>
            <pc:sldMk cId="0" sldId="299"/>
            <ac:picMk id="547" creationId="{00000000-0000-0000-0000-000000000000}"/>
          </ac:picMkLst>
        </pc:picChg>
      </pc:sldChg>
      <pc:sldChg chg="delSp">
        <pc:chgData name="Utilisateur invité" userId="562e23f453436962" providerId="Windows Live" clId="Web-{E797D80E-BD20-4DC5-AE84-84FFECB06EF3}" dt="2020-04-21T16:17:55.106" v="44"/>
        <pc:sldMkLst>
          <pc:docMk/>
          <pc:sldMk cId="0" sldId="300"/>
        </pc:sldMkLst>
        <pc:picChg chg="del">
          <ac:chgData name="Utilisateur invité" userId="562e23f453436962" providerId="Windows Live" clId="Web-{E797D80E-BD20-4DC5-AE84-84FFECB06EF3}" dt="2020-04-21T16:17:55.106" v="44"/>
          <ac:picMkLst>
            <pc:docMk/>
            <pc:sldMk cId="0" sldId="300"/>
            <ac:picMk id="558" creationId="{00000000-0000-0000-0000-000000000000}"/>
          </ac:picMkLst>
        </pc:picChg>
      </pc:sldChg>
      <pc:sldChg chg="delSp">
        <pc:chgData name="Utilisateur invité" userId="562e23f453436962" providerId="Windows Live" clId="Web-{E797D80E-BD20-4DC5-AE84-84FFECB06EF3}" dt="2020-04-21T16:17:57.106" v="45"/>
        <pc:sldMkLst>
          <pc:docMk/>
          <pc:sldMk cId="0" sldId="301"/>
        </pc:sldMkLst>
        <pc:picChg chg="del">
          <ac:chgData name="Utilisateur invité" userId="562e23f453436962" providerId="Windows Live" clId="Web-{E797D80E-BD20-4DC5-AE84-84FFECB06EF3}" dt="2020-04-21T16:17:57.106" v="45"/>
          <ac:picMkLst>
            <pc:docMk/>
            <pc:sldMk cId="0" sldId="301"/>
            <ac:picMk id="569" creationId="{00000000-0000-0000-0000-000000000000}"/>
          </ac:picMkLst>
        </pc:picChg>
      </pc:sldChg>
      <pc:sldChg chg="delSp">
        <pc:chgData name="Utilisateur invité" userId="562e23f453436962" providerId="Windows Live" clId="Web-{E797D80E-BD20-4DC5-AE84-84FFECB06EF3}" dt="2020-04-21T16:17:57.293" v="46"/>
        <pc:sldMkLst>
          <pc:docMk/>
          <pc:sldMk cId="0" sldId="302"/>
        </pc:sldMkLst>
        <pc:picChg chg="del">
          <ac:chgData name="Utilisateur invité" userId="562e23f453436962" providerId="Windows Live" clId="Web-{E797D80E-BD20-4DC5-AE84-84FFECB06EF3}" dt="2020-04-21T16:17:57.293" v="46"/>
          <ac:picMkLst>
            <pc:docMk/>
            <pc:sldMk cId="0" sldId="302"/>
            <ac:picMk id="580" creationId="{00000000-0000-0000-0000-000000000000}"/>
          </ac:picMkLst>
        </pc:picChg>
      </pc:sldChg>
      <pc:sldChg chg="delSp">
        <pc:chgData name="Utilisateur invité" userId="562e23f453436962" providerId="Windows Live" clId="Web-{E797D80E-BD20-4DC5-AE84-84FFECB06EF3}" dt="2020-04-21T16:17:58.059" v="47"/>
        <pc:sldMkLst>
          <pc:docMk/>
          <pc:sldMk cId="0" sldId="303"/>
        </pc:sldMkLst>
        <pc:picChg chg="del">
          <ac:chgData name="Utilisateur invité" userId="562e23f453436962" providerId="Windows Live" clId="Web-{E797D80E-BD20-4DC5-AE84-84FFECB06EF3}" dt="2020-04-21T16:17:58.059" v="47"/>
          <ac:picMkLst>
            <pc:docMk/>
            <pc:sldMk cId="0" sldId="303"/>
            <ac:picMk id="591" creationId="{00000000-0000-0000-0000-000000000000}"/>
          </ac:picMkLst>
        </pc:picChg>
      </pc:sldChg>
      <pc:sldChg chg="delSp">
        <pc:chgData name="Utilisateur invité" userId="562e23f453436962" providerId="Windows Live" clId="Web-{E797D80E-BD20-4DC5-AE84-84FFECB06EF3}" dt="2020-04-21T16:18:00.059" v="48"/>
        <pc:sldMkLst>
          <pc:docMk/>
          <pc:sldMk cId="0" sldId="304"/>
        </pc:sldMkLst>
        <pc:picChg chg="del">
          <ac:chgData name="Utilisateur invité" userId="562e23f453436962" providerId="Windows Live" clId="Web-{E797D80E-BD20-4DC5-AE84-84FFECB06EF3}" dt="2020-04-21T16:18:00.059" v="48"/>
          <ac:picMkLst>
            <pc:docMk/>
            <pc:sldMk cId="0" sldId="304"/>
            <ac:picMk id="602" creationId="{00000000-0000-0000-0000-000000000000}"/>
          </ac:picMkLst>
        </pc:picChg>
      </pc:sldChg>
      <pc:sldChg chg="delSp">
        <pc:chgData name="Utilisateur invité" userId="562e23f453436962" providerId="Windows Live" clId="Web-{E797D80E-BD20-4DC5-AE84-84FFECB06EF3}" dt="2020-04-21T16:18:02.215" v="49"/>
        <pc:sldMkLst>
          <pc:docMk/>
          <pc:sldMk cId="0" sldId="305"/>
        </pc:sldMkLst>
        <pc:picChg chg="del">
          <ac:chgData name="Utilisateur invité" userId="562e23f453436962" providerId="Windows Live" clId="Web-{E797D80E-BD20-4DC5-AE84-84FFECB06EF3}" dt="2020-04-21T16:18:02.215" v="49"/>
          <ac:picMkLst>
            <pc:docMk/>
            <pc:sldMk cId="0" sldId="305"/>
            <ac:picMk id="613" creationId="{00000000-0000-0000-0000-000000000000}"/>
          </ac:picMkLst>
        </pc:picChg>
      </pc:sldChg>
      <pc:sldChg chg="delSp">
        <pc:chgData name="Utilisateur invité" userId="562e23f453436962" providerId="Windows Live" clId="Web-{E797D80E-BD20-4DC5-AE84-84FFECB06EF3}" dt="2020-04-21T16:18:02.637" v="50"/>
        <pc:sldMkLst>
          <pc:docMk/>
          <pc:sldMk cId="0" sldId="306"/>
        </pc:sldMkLst>
        <pc:picChg chg="del">
          <ac:chgData name="Utilisateur invité" userId="562e23f453436962" providerId="Windows Live" clId="Web-{E797D80E-BD20-4DC5-AE84-84FFECB06EF3}" dt="2020-04-21T16:18:02.637" v="50"/>
          <ac:picMkLst>
            <pc:docMk/>
            <pc:sldMk cId="0" sldId="306"/>
            <ac:picMk id="624" creationId="{00000000-0000-0000-0000-000000000000}"/>
          </ac:picMkLst>
        </pc:picChg>
      </pc:sldChg>
      <pc:sldChg chg="delSp">
        <pc:chgData name="Utilisateur invité" userId="562e23f453436962" providerId="Windows Live" clId="Web-{E797D80E-BD20-4DC5-AE84-84FFECB06EF3}" dt="2020-04-21T16:18:05.543" v="51"/>
        <pc:sldMkLst>
          <pc:docMk/>
          <pc:sldMk cId="0" sldId="307"/>
        </pc:sldMkLst>
        <pc:picChg chg="del">
          <ac:chgData name="Utilisateur invité" userId="562e23f453436962" providerId="Windows Live" clId="Web-{E797D80E-BD20-4DC5-AE84-84FFECB06EF3}" dt="2020-04-21T16:18:05.543" v="51"/>
          <ac:picMkLst>
            <pc:docMk/>
            <pc:sldMk cId="0" sldId="307"/>
            <ac:picMk id="635" creationId="{00000000-0000-0000-0000-000000000000}"/>
          </ac:picMkLst>
        </pc:picChg>
      </pc:sldChg>
      <pc:sldChg chg="delSp">
        <pc:chgData name="Utilisateur invité" userId="562e23f453436962" providerId="Windows Live" clId="Web-{E797D80E-BD20-4DC5-AE84-84FFECB06EF3}" dt="2020-04-21T16:18:05.715" v="52"/>
        <pc:sldMkLst>
          <pc:docMk/>
          <pc:sldMk cId="0" sldId="308"/>
        </pc:sldMkLst>
        <pc:picChg chg="del">
          <ac:chgData name="Utilisateur invité" userId="562e23f453436962" providerId="Windows Live" clId="Web-{E797D80E-BD20-4DC5-AE84-84FFECB06EF3}" dt="2020-04-21T16:18:05.715" v="52"/>
          <ac:picMkLst>
            <pc:docMk/>
            <pc:sldMk cId="0" sldId="308"/>
            <ac:picMk id="646" creationId="{00000000-0000-0000-0000-000000000000}"/>
          </ac:picMkLst>
        </pc:picChg>
      </pc:sldChg>
      <pc:sldChg chg="delSp">
        <pc:chgData name="Utilisateur invité" userId="562e23f453436962" providerId="Windows Live" clId="Web-{E797D80E-BD20-4DC5-AE84-84FFECB06EF3}" dt="2020-04-21T16:18:06.559" v="53"/>
        <pc:sldMkLst>
          <pc:docMk/>
          <pc:sldMk cId="0" sldId="309"/>
        </pc:sldMkLst>
        <pc:picChg chg="del">
          <ac:chgData name="Utilisateur invité" userId="562e23f453436962" providerId="Windows Live" clId="Web-{E797D80E-BD20-4DC5-AE84-84FFECB06EF3}" dt="2020-04-21T16:18:06.559" v="53"/>
          <ac:picMkLst>
            <pc:docMk/>
            <pc:sldMk cId="0" sldId="309"/>
            <ac:picMk id="657" creationId="{00000000-0000-0000-0000-000000000000}"/>
          </ac:picMkLst>
        </pc:picChg>
      </pc:sldChg>
      <pc:sldChg chg="delSp">
        <pc:chgData name="Utilisateur invité" userId="562e23f453436962" providerId="Windows Live" clId="Web-{E797D80E-BD20-4DC5-AE84-84FFECB06EF3}" dt="2020-04-21T16:18:08.012" v="54"/>
        <pc:sldMkLst>
          <pc:docMk/>
          <pc:sldMk cId="0" sldId="310"/>
        </pc:sldMkLst>
        <pc:picChg chg="del">
          <ac:chgData name="Utilisateur invité" userId="562e23f453436962" providerId="Windows Live" clId="Web-{E797D80E-BD20-4DC5-AE84-84FFECB06EF3}" dt="2020-04-21T16:18:08.012" v="54"/>
          <ac:picMkLst>
            <pc:docMk/>
            <pc:sldMk cId="0" sldId="310"/>
            <ac:picMk id="668" creationId="{00000000-0000-0000-0000-000000000000}"/>
          </ac:picMkLst>
        </pc:picChg>
      </pc:sldChg>
      <pc:sldChg chg="delSp">
        <pc:chgData name="Utilisateur invité" userId="562e23f453436962" providerId="Windows Live" clId="Web-{E797D80E-BD20-4DC5-AE84-84FFECB06EF3}" dt="2020-04-21T16:18:09.528" v="55"/>
        <pc:sldMkLst>
          <pc:docMk/>
          <pc:sldMk cId="0" sldId="311"/>
        </pc:sldMkLst>
        <pc:picChg chg="del">
          <ac:chgData name="Utilisateur invité" userId="562e23f453436962" providerId="Windows Live" clId="Web-{E797D80E-BD20-4DC5-AE84-84FFECB06EF3}" dt="2020-04-21T16:18:09.528" v="55"/>
          <ac:picMkLst>
            <pc:docMk/>
            <pc:sldMk cId="0" sldId="311"/>
            <ac:picMk id="679" creationId="{00000000-0000-0000-0000-000000000000}"/>
          </ac:picMkLst>
        </pc:picChg>
      </pc:sldChg>
      <pc:sldChg chg="delSp">
        <pc:chgData name="Utilisateur invité" userId="562e23f453436962" providerId="Windows Live" clId="Web-{E797D80E-BD20-4DC5-AE84-84FFECB06EF3}" dt="2020-04-21T16:18:10.543" v="56"/>
        <pc:sldMkLst>
          <pc:docMk/>
          <pc:sldMk cId="0" sldId="312"/>
        </pc:sldMkLst>
        <pc:picChg chg="del">
          <ac:chgData name="Utilisateur invité" userId="562e23f453436962" providerId="Windows Live" clId="Web-{E797D80E-BD20-4DC5-AE84-84FFECB06EF3}" dt="2020-04-21T16:18:10.543" v="56"/>
          <ac:picMkLst>
            <pc:docMk/>
            <pc:sldMk cId="0" sldId="312"/>
            <ac:picMk id="690" creationId="{00000000-0000-0000-0000-000000000000}"/>
          </ac:picMkLst>
        </pc:picChg>
      </pc:sldChg>
      <pc:sldChg chg="delSp">
        <pc:chgData name="Utilisateur invité" userId="562e23f453436962" providerId="Windows Live" clId="Web-{E797D80E-BD20-4DC5-AE84-84FFECB06EF3}" dt="2020-04-21T16:18:17.028" v="59"/>
        <pc:sldMkLst>
          <pc:docMk/>
          <pc:sldMk cId="0" sldId="313"/>
        </pc:sldMkLst>
        <pc:picChg chg="del">
          <ac:chgData name="Utilisateur invité" userId="562e23f453436962" providerId="Windows Live" clId="Web-{E797D80E-BD20-4DC5-AE84-84FFECB06EF3}" dt="2020-04-21T16:18:17.028" v="59"/>
          <ac:picMkLst>
            <pc:docMk/>
            <pc:sldMk cId="0" sldId="313"/>
            <ac:picMk id="701" creationId="{00000000-0000-0000-0000-000000000000}"/>
          </ac:picMkLst>
        </pc:picChg>
      </pc:sldChg>
      <pc:sldChg chg="delSp">
        <pc:chgData name="Utilisateur invité" userId="562e23f453436962" providerId="Windows Live" clId="Web-{E797D80E-BD20-4DC5-AE84-84FFECB06EF3}" dt="2020-04-21T16:18:18.731" v="60"/>
        <pc:sldMkLst>
          <pc:docMk/>
          <pc:sldMk cId="0" sldId="314"/>
        </pc:sldMkLst>
        <pc:picChg chg="del">
          <ac:chgData name="Utilisateur invité" userId="562e23f453436962" providerId="Windows Live" clId="Web-{E797D80E-BD20-4DC5-AE84-84FFECB06EF3}" dt="2020-04-21T16:18:18.731" v="60"/>
          <ac:picMkLst>
            <pc:docMk/>
            <pc:sldMk cId="0" sldId="314"/>
            <ac:picMk id="712" creationId="{00000000-0000-0000-0000-000000000000}"/>
          </ac:picMkLst>
        </pc:picChg>
      </pc:sldChg>
      <pc:sldChg chg="delSp">
        <pc:chgData name="Utilisateur invité" userId="562e23f453436962" providerId="Windows Live" clId="Web-{E797D80E-BD20-4DC5-AE84-84FFECB06EF3}" dt="2020-04-21T16:18:22.809" v="61"/>
        <pc:sldMkLst>
          <pc:docMk/>
          <pc:sldMk cId="0" sldId="315"/>
        </pc:sldMkLst>
        <pc:picChg chg="del">
          <ac:chgData name="Utilisateur invité" userId="562e23f453436962" providerId="Windows Live" clId="Web-{E797D80E-BD20-4DC5-AE84-84FFECB06EF3}" dt="2020-04-21T16:18:22.809" v="61"/>
          <ac:picMkLst>
            <pc:docMk/>
            <pc:sldMk cId="0" sldId="315"/>
            <ac:picMk id="723" creationId="{00000000-0000-0000-0000-000000000000}"/>
          </ac:picMkLst>
        </pc:picChg>
      </pc:sldChg>
      <pc:sldChg chg="delSp">
        <pc:chgData name="Utilisateur invité" userId="562e23f453436962" providerId="Windows Live" clId="Web-{E797D80E-BD20-4DC5-AE84-84FFECB06EF3}" dt="2020-04-21T16:18:25.700" v="62"/>
        <pc:sldMkLst>
          <pc:docMk/>
          <pc:sldMk cId="0" sldId="316"/>
        </pc:sldMkLst>
        <pc:picChg chg="del">
          <ac:chgData name="Utilisateur invité" userId="562e23f453436962" providerId="Windows Live" clId="Web-{E797D80E-BD20-4DC5-AE84-84FFECB06EF3}" dt="2020-04-21T16:18:25.700" v="62"/>
          <ac:picMkLst>
            <pc:docMk/>
            <pc:sldMk cId="0" sldId="316"/>
            <ac:picMk id="734" creationId="{00000000-0000-0000-0000-000000000000}"/>
          </ac:picMkLst>
        </pc:picChg>
      </pc:sldChg>
      <pc:sldChg chg="delSp">
        <pc:chgData name="Utilisateur invité" userId="562e23f453436962" providerId="Windows Live" clId="Web-{E797D80E-BD20-4DC5-AE84-84FFECB06EF3}" dt="2020-04-21T16:18:26.981" v="63"/>
        <pc:sldMkLst>
          <pc:docMk/>
          <pc:sldMk cId="0" sldId="317"/>
        </pc:sldMkLst>
        <pc:picChg chg="del">
          <ac:chgData name="Utilisateur invité" userId="562e23f453436962" providerId="Windows Live" clId="Web-{E797D80E-BD20-4DC5-AE84-84FFECB06EF3}" dt="2020-04-21T16:18:26.981" v="63"/>
          <ac:picMkLst>
            <pc:docMk/>
            <pc:sldMk cId="0" sldId="317"/>
            <ac:picMk id="745" creationId="{00000000-0000-0000-0000-000000000000}"/>
          </ac:picMkLst>
        </pc:picChg>
      </pc:sldChg>
      <pc:sldChg chg="delSp">
        <pc:chgData name="Utilisateur invité" userId="562e23f453436962" providerId="Windows Live" clId="Web-{E797D80E-BD20-4DC5-AE84-84FFECB06EF3}" dt="2020-04-21T16:18:28.153" v="64"/>
        <pc:sldMkLst>
          <pc:docMk/>
          <pc:sldMk cId="0" sldId="318"/>
        </pc:sldMkLst>
        <pc:picChg chg="del">
          <ac:chgData name="Utilisateur invité" userId="562e23f453436962" providerId="Windows Live" clId="Web-{E797D80E-BD20-4DC5-AE84-84FFECB06EF3}" dt="2020-04-21T16:18:28.153" v="64"/>
          <ac:picMkLst>
            <pc:docMk/>
            <pc:sldMk cId="0" sldId="318"/>
            <ac:picMk id="756" creationId="{00000000-0000-0000-0000-000000000000}"/>
          </ac:picMkLst>
        </pc:picChg>
      </pc:sldChg>
      <pc:sldChg chg="delSp">
        <pc:chgData name="Utilisateur invité" userId="562e23f453436962" providerId="Windows Live" clId="Web-{E797D80E-BD20-4DC5-AE84-84FFECB06EF3}" dt="2020-04-21T16:18:31.403" v="65"/>
        <pc:sldMkLst>
          <pc:docMk/>
          <pc:sldMk cId="0" sldId="319"/>
        </pc:sldMkLst>
        <pc:picChg chg="del">
          <ac:chgData name="Utilisateur invité" userId="562e23f453436962" providerId="Windows Live" clId="Web-{E797D80E-BD20-4DC5-AE84-84FFECB06EF3}" dt="2020-04-21T16:18:31.403" v="65"/>
          <ac:picMkLst>
            <pc:docMk/>
            <pc:sldMk cId="0" sldId="319"/>
            <ac:picMk id="767" creationId="{00000000-0000-0000-0000-000000000000}"/>
          </ac:picMkLst>
        </pc:picChg>
      </pc:sldChg>
      <pc:sldChg chg="delSp">
        <pc:chgData name="Utilisateur invité" userId="562e23f453436962" providerId="Windows Live" clId="Web-{E797D80E-BD20-4DC5-AE84-84FFECB06EF3}" dt="2020-04-21T16:21:23.967" v="67"/>
        <pc:sldMkLst>
          <pc:docMk/>
          <pc:sldMk cId="0" sldId="320"/>
        </pc:sldMkLst>
        <pc:picChg chg="del">
          <ac:chgData name="Utilisateur invité" userId="562e23f453436962" providerId="Windows Live" clId="Web-{E797D80E-BD20-4DC5-AE84-84FFECB06EF3}" dt="2020-04-21T16:21:23.967" v="67"/>
          <ac:picMkLst>
            <pc:docMk/>
            <pc:sldMk cId="0" sldId="320"/>
            <ac:picMk id="778" creationId="{00000000-0000-0000-0000-000000000000}"/>
          </ac:picMkLst>
        </pc:picChg>
      </pc:sldChg>
      <pc:sldChg chg="delSp">
        <pc:chgData name="Utilisateur invité" userId="562e23f453436962" providerId="Windows Live" clId="Web-{E797D80E-BD20-4DC5-AE84-84FFECB06EF3}" dt="2020-04-21T16:21:27.279" v="68"/>
        <pc:sldMkLst>
          <pc:docMk/>
          <pc:sldMk cId="0" sldId="321"/>
        </pc:sldMkLst>
        <pc:picChg chg="del">
          <ac:chgData name="Utilisateur invité" userId="562e23f453436962" providerId="Windows Live" clId="Web-{E797D80E-BD20-4DC5-AE84-84FFECB06EF3}" dt="2020-04-21T16:21:27.279" v="68"/>
          <ac:picMkLst>
            <pc:docMk/>
            <pc:sldMk cId="0" sldId="321"/>
            <ac:picMk id="789" creationId="{00000000-0000-0000-0000-000000000000}"/>
          </ac:picMkLst>
        </pc:picChg>
      </pc:sldChg>
      <pc:sldChg chg="delSp">
        <pc:chgData name="Utilisateur invité" userId="562e23f453436962" providerId="Windows Live" clId="Web-{E797D80E-BD20-4DC5-AE84-84FFECB06EF3}" dt="2020-04-21T16:21:28.170" v="69"/>
        <pc:sldMkLst>
          <pc:docMk/>
          <pc:sldMk cId="0" sldId="322"/>
        </pc:sldMkLst>
        <pc:picChg chg="del">
          <ac:chgData name="Utilisateur invité" userId="562e23f453436962" providerId="Windows Live" clId="Web-{E797D80E-BD20-4DC5-AE84-84FFECB06EF3}" dt="2020-04-21T16:21:28.170" v="69"/>
          <ac:picMkLst>
            <pc:docMk/>
            <pc:sldMk cId="0" sldId="322"/>
            <ac:picMk id="800" creationId="{00000000-0000-0000-0000-000000000000}"/>
          </ac:picMkLst>
        </pc:picChg>
      </pc:sldChg>
      <pc:sldChg chg="delSp">
        <pc:chgData name="Utilisateur invité" userId="562e23f453436962" providerId="Windows Live" clId="Web-{E797D80E-BD20-4DC5-AE84-84FFECB06EF3}" dt="2020-04-21T16:21:29.342" v="70"/>
        <pc:sldMkLst>
          <pc:docMk/>
          <pc:sldMk cId="0" sldId="323"/>
        </pc:sldMkLst>
        <pc:picChg chg="del">
          <ac:chgData name="Utilisateur invité" userId="562e23f453436962" providerId="Windows Live" clId="Web-{E797D80E-BD20-4DC5-AE84-84FFECB06EF3}" dt="2020-04-21T16:21:29.342" v="70"/>
          <ac:picMkLst>
            <pc:docMk/>
            <pc:sldMk cId="0" sldId="323"/>
            <ac:picMk id="811" creationId="{00000000-0000-0000-0000-000000000000}"/>
          </ac:picMkLst>
        </pc:picChg>
      </pc:sldChg>
      <pc:sldChg chg="delSp">
        <pc:chgData name="Utilisateur invité" userId="562e23f453436962" providerId="Windows Live" clId="Web-{E797D80E-BD20-4DC5-AE84-84FFECB06EF3}" dt="2020-04-21T16:21:31.311" v="71"/>
        <pc:sldMkLst>
          <pc:docMk/>
          <pc:sldMk cId="0" sldId="324"/>
        </pc:sldMkLst>
        <pc:picChg chg="del">
          <ac:chgData name="Utilisateur invité" userId="562e23f453436962" providerId="Windows Live" clId="Web-{E797D80E-BD20-4DC5-AE84-84FFECB06EF3}" dt="2020-04-21T16:21:31.311" v="71"/>
          <ac:picMkLst>
            <pc:docMk/>
            <pc:sldMk cId="0" sldId="324"/>
            <ac:picMk id="821" creationId="{00000000-0000-0000-0000-000000000000}"/>
          </ac:picMkLst>
        </pc:picChg>
      </pc:sldChg>
      <pc:sldChg chg="delSp">
        <pc:chgData name="Utilisateur invité" userId="562e23f453436962" providerId="Windows Live" clId="Web-{E797D80E-BD20-4DC5-AE84-84FFECB06EF3}" dt="2020-04-21T16:21:32.451" v="72"/>
        <pc:sldMkLst>
          <pc:docMk/>
          <pc:sldMk cId="0" sldId="325"/>
        </pc:sldMkLst>
        <pc:picChg chg="del">
          <ac:chgData name="Utilisateur invité" userId="562e23f453436962" providerId="Windows Live" clId="Web-{E797D80E-BD20-4DC5-AE84-84FFECB06EF3}" dt="2020-04-21T16:21:32.451" v="72"/>
          <ac:picMkLst>
            <pc:docMk/>
            <pc:sldMk cId="0" sldId="325"/>
            <ac:picMk id="833" creationId="{00000000-0000-0000-0000-000000000000}"/>
          </ac:picMkLst>
        </pc:picChg>
      </pc:sldChg>
      <pc:sldChg chg="delSp">
        <pc:chgData name="Utilisateur invité" userId="562e23f453436962" providerId="Windows Live" clId="Web-{E797D80E-BD20-4DC5-AE84-84FFECB06EF3}" dt="2020-04-21T16:21:34.045" v="73"/>
        <pc:sldMkLst>
          <pc:docMk/>
          <pc:sldMk cId="0" sldId="326"/>
        </pc:sldMkLst>
        <pc:picChg chg="del">
          <ac:chgData name="Utilisateur invité" userId="562e23f453436962" providerId="Windows Live" clId="Web-{E797D80E-BD20-4DC5-AE84-84FFECB06EF3}" dt="2020-04-21T16:21:34.045" v="73"/>
          <ac:picMkLst>
            <pc:docMk/>
            <pc:sldMk cId="0" sldId="326"/>
            <ac:picMk id="843" creationId="{00000000-0000-0000-0000-000000000000}"/>
          </ac:picMkLst>
        </pc:picChg>
      </pc:sldChg>
      <pc:sldChg chg="delSp">
        <pc:chgData name="Utilisateur invité" userId="562e23f453436962" providerId="Windows Live" clId="Web-{E797D80E-BD20-4DC5-AE84-84FFECB06EF3}" dt="2020-04-21T16:21:36.717" v="74"/>
        <pc:sldMkLst>
          <pc:docMk/>
          <pc:sldMk cId="0" sldId="327"/>
        </pc:sldMkLst>
        <pc:picChg chg="del">
          <ac:chgData name="Utilisateur invité" userId="562e23f453436962" providerId="Windows Live" clId="Web-{E797D80E-BD20-4DC5-AE84-84FFECB06EF3}" dt="2020-04-21T16:21:36.717" v="74"/>
          <ac:picMkLst>
            <pc:docMk/>
            <pc:sldMk cId="0" sldId="327"/>
            <ac:picMk id="855" creationId="{00000000-0000-0000-0000-000000000000}"/>
          </ac:picMkLst>
        </pc:picChg>
      </pc:sldChg>
      <pc:sldChg chg="delSp">
        <pc:chgData name="Utilisateur invité" userId="562e23f453436962" providerId="Windows Live" clId="Web-{E797D80E-BD20-4DC5-AE84-84FFECB06EF3}" dt="2020-04-21T16:21:38.170" v="75"/>
        <pc:sldMkLst>
          <pc:docMk/>
          <pc:sldMk cId="0" sldId="328"/>
        </pc:sldMkLst>
        <pc:picChg chg="del">
          <ac:chgData name="Utilisateur invité" userId="562e23f453436962" providerId="Windows Live" clId="Web-{E797D80E-BD20-4DC5-AE84-84FFECB06EF3}" dt="2020-04-21T16:21:38.170" v="75"/>
          <ac:picMkLst>
            <pc:docMk/>
            <pc:sldMk cId="0" sldId="328"/>
            <ac:picMk id="865" creationId="{00000000-0000-0000-0000-000000000000}"/>
          </ac:picMkLst>
        </pc:picChg>
      </pc:sldChg>
      <pc:sldChg chg="delSp">
        <pc:chgData name="Utilisateur invité" userId="562e23f453436962" providerId="Windows Live" clId="Web-{E797D80E-BD20-4DC5-AE84-84FFECB06EF3}" dt="2020-04-21T16:21:39.639" v="76"/>
        <pc:sldMkLst>
          <pc:docMk/>
          <pc:sldMk cId="0" sldId="329"/>
        </pc:sldMkLst>
        <pc:picChg chg="del">
          <ac:chgData name="Utilisateur invité" userId="562e23f453436962" providerId="Windows Live" clId="Web-{E797D80E-BD20-4DC5-AE84-84FFECB06EF3}" dt="2020-04-21T16:21:39.639" v="76"/>
          <ac:picMkLst>
            <pc:docMk/>
            <pc:sldMk cId="0" sldId="329"/>
            <ac:picMk id="877" creationId="{00000000-0000-0000-0000-000000000000}"/>
          </ac:picMkLst>
        </pc:picChg>
      </pc:sldChg>
      <pc:sldChg chg="delSp">
        <pc:chgData name="Utilisateur invité" userId="562e23f453436962" providerId="Windows Live" clId="Web-{E797D80E-BD20-4DC5-AE84-84FFECB06EF3}" dt="2020-04-21T16:21:41.451" v="77"/>
        <pc:sldMkLst>
          <pc:docMk/>
          <pc:sldMk cId="0" sldId="330"/>
        </pc:sldMkLst>
        <pc:picChg chg="del">
          <ac:chgData name="Utilisateur invité" userId="562e23f453436962" providerId="Windows Live" clId="Web-{E797D80E-BD20-4DC5-AE84-84FFECB06EF3}" dt="2020-04-21T16:21:41.451" v="77"/>
          <ac:picMkLst>
            <pc:docMk/>
            <pc:sldMk cId="0" sldId="330"/>
            <ac:picMk id="888" creationId="{00000000-0000-0000-0000-000000000000}"/>
          </ac:picMkLst>
        </pc:picChg>
      </pc:sldChg>
      <pc:sldChg chg="delSp">
        <pc:chgData name="Utilisateur invité" userId="562e23f453436962" providerId="Windows Live" clId="Web-{E797D80E-BD20-4DC5-AE84-84FFECB06EF3}" dt="2020-04-21T16:21:42.717" v="78"/>
        <pc:sldMkLst>
          <pc:docMk/>
          <pc:sldMk cId="0" sldId="331"/>
        </pc:sldMkLst>
        <pc:picChg chg="del">
          <ac:chgData name="Utilisateur invité" userId="562e23f453436962" providerId="Windows Live" clId="Web-{E797D80E-BD20-4DC5-AE84-84FFECB06EF3}" dt="2020-04-21T16:21:42.717" v="78"/>
          <ac:picMkLst>
            <pc:docMk/>
            <pc:sldMk cId="0" sldId="331"/>
            <ac:picMk id="899" creationId="{00000000-0000-0000-0000-000000000000}"/>
          </ac:picMkLst>
        </pc:picChg>
      </pc:sldChg>
      <pc:sldChg chg="delSp">
        <pc:chgData name="Utilisateur invité" userId="562e23f453436962" providerId="Windows Live" clId="Web-{E797D80E-BD20-4DC5-AE84-84FFECB06EF3}" dt="2020-04-21T16:21:46.795" v="79"/>
        <pc:sldMkLst>
          <pc:docMk/>
          <pc:sldMk cId="0" sldId="332"/>
        </pc:sldMkLst>
        <pc:picChg chg="del">
          <ac:chgData name="Utilisateur invité" userId="562e23f453436962" providerId="Windows Live" clId="Web-{E797D80E-BD20-4DC5-AE84-84FFECB06EF3}" dt="2020-04-21T16:21:46.795" v="79"/>
          <ac:picMkLst>
            <pc:docMk/>
            <pc:sldMk cId="0" sldId="332"/>
            <ac:picMk id="910" creationId="{00000000-0000-0000-0000-000000000000}"/>
          </ac:picMkLst>
        </pc:picChg>
      </pc:sldChg>
      <pc:sldChg chg="delSp">
        <pc:chgData name="Utilisateur invité" userId="562e23f453436962" providerId="Windows Live" clId="Web-{E797D80E-BD20-4DC5-AE84-84FFECB06EF3}" dt="2020-04-21T16:21:46.998" v="80"/>
        <pc:sldMkLst>
          <pc:docMk/>
          <pc:sldMk cId="0" sldId="333"/>
        </pc:sldMkLst>
        <pc:picChg chg="del">
          <ac:chgData name="Utilisateur invité" userId="562e23f453436962" providerId="Windows Live" clId="Web-{E797D80E-BD20-4DC5-AE84-84FFECB06EF3}" dt="2020-04-21T16:21:46.998" v="80"/>
          <ac:picMkLst>
            <pc:docMk/>
            <pc:sldMk cId="0" sldId="333"/>
            <ac:picMk id="919" creationId="{00000000-0000-0000-0000-000000000000}"/>
          </ac:picMkLst>
        </pc:picChg>
      </pc:sldChg>
      <pc:sldChg chg="delSp">
        <pc:chgData name="Utilisateur invité" userId="562e23f453436962" providerId="Windows Live" clId="Web-{E797D80E-BD20-4DC5-AE84-84FFECB06EF3}" dt="2020-04-21T16:21:49.545" v="81"/>
        <pc:sldMkLst>
          <pc:docMk/>
          <pc:sldMk cId="0" sldId="334"/>
        </pc:sldMkLst>
        <pc:picChg chg="del">
          <ac:chgData name="Utilisateur invité" userId="562e23f453436962" providerId="Windows Live" clId="Web-{E797D80E-BD20-4DC5-AE84-84FFECB06EF3}" dt="2020-04-21T16:21:49.545" v="81"/>
          <ac:picMkLst>
            <pc:docMk/>
            <pc:sldMk cId="0" sldId="334"/>
            <ac:picMk id="931" creationId="{00000000-0000-0000-0000-000000000000}"/>
          </ac:picMkLst>
        </pc:picChg>
      </pc:sldChg>
      <pc:sldChg chg="delSp">
        <pc:chgData name="Utilisateur invité" userId="562e23f453436962" providerId="Windows Live" clId="Web-{E797D80E-BD20-4DC5-AE84-84FFECB06EF3}" dt="2020-04-21T16:21:59.483" v="82"/>
        <pc:sldMkLst>
          <pc:docMk/>
          <pc:sldMk cId="0" sldId="335"/>
        </pc:sldMkLst>
        <pc:picChg chg="del">
          <ac:chgData name="Utilisateur invité" userId="562e23f453436962" providerId="Windows Live" clId="Web-{E797D80E-BD20-4DC5-AE84-84FFECB06EF3}" dt="2020-04-21T16:21:59.483" v="82"/>
          <ac:picMkLst>
            <pc:docMk/>
            <pc:sldMk cId="0" sldId="335"/>
            <ac:picMk id="942" creationId="{00000000-0000-0000-0000-000000000000}"/>
          </ac:picMkLst>
        </pc:picChg>
      </pc:sldChg>
      <pc:sldChg chg="delSp modSp">
        <pc:chgData name="Utilisateur invité" userId="562e23f453436962" providerId="Windows Live" clId="Web-{E797D80E-BD20-4DC5-AE84-84FFECB06EF3}" dt="2020-04-21T16:22:04.108" v="84"/>
        <pc:sldMkLst>
          <pc:docMk/>
          <pc:sldMk cId="0" sldId="336"/>
        </pc:sldMkLst>
        <pc:picChg chg="del mod">
          <ac:chgData name="Utilisateur invité" userId="562e23f453436962" providerId="Windows Live" clId="Web-{E797D80E-BD20-4DC5-AE84-84FFECB06EF3}" dt="2020-04-21T16:22:04.108" v="84"/>
          <ac:picMkLst>
            <pc:docMk/>
            <pc:sldMk cId="0" sldId="336"/>
            <ac:picMk id="953" creationId="{00000000-0000-0000-0000-000000000000}"/>
          </ac:picMkLst>
        </pc:picChg>
      </pc:sldChg>
      <pc:sldChg chg="delSp">
        <pc:chgData name="Utilisateur invité" userId="562e23f453436962" providerId="Windows Live" clId="Web-{E797D80E-BD20-4DC5-AE84-84FFECB06EF3}" dt="2020-04-21T16:22:06.030" v="85"/>
        <pc:sldMkLst>
          <pc:docMk/>
          <pc:sldMk cId="0" sldId="337"/>
        </pc:sldMkLst>
        <pc:picChg chg="del">
          <ac:chgData name="Utilisateur invité" userId="562e23f453436962" providerId="Windows Live" clId="Web-{E797D80E-BD20-4DC5-AE84-84FFECB06EF3}" dt="2020-04-21T16:22:06.030" v="85"/>
          <ac:picMkLst>
            <pc:docMk/>
            <pc:sldMk cId="0" sldId="337"/>
            <ac:picMk id="964" creationId="{00000000-0000-0000-0000-000000000000}"/>
          </ac:picMkLst>
        </pc:picChg>
      </pc:sldChg>
      <pc:sldChg chg="delSp modSp">
        <pc:chgData name="Utilisateur invité" userId="562e23f453436962" providerId="Windows Live" clId="Web-{E797D80E-BD20-4DC5-AE84-84FFECB06EF3}" dt="2020-04-21T16:22:18.999" v="89" actId="1076"/>
        <pc:sldMkLst>
          <pc:docMk/>
          <pc:sldMk cId="0" sldId="338"/>
        </pc:sldMkLst>
        <pc:picChg chg="mod">
          <ac:chgData name="Utilisateur invité" userId="562e23f453436962" providerId="Windows Live" clId="Web-{E797D80E-BD20-4DC5-AE84-84FFECB06EF3}" dt="2020-04-21T16:22:18.999" v="89" actId="1076"/>
          <ac:picMkLst>
            <pc:docMk/>
            <pc:sldMk cId="0" sldId="338"/>
            <ac:picMk id="7" creationId="{C58D30B7-C379-4CE3-A4D8-C83649B5F477}"/>
          </ac:picMkLst>
        </pc:picChg>
        <pc:picChg chg="del">
          <ac:chgData name="Utilisateur invité" userId="562e23f453436962" providerId="Windows Live" clId="Web-{E797D80E-BD20-4DC5-AE84-84FFECB06EF3}" dt="2020-04-21T16:22:14.092" v="87"/>
          <ac:picMkLst>
            <pc:docMk/>
            <pc:sldMk cId="0" sldId="338"/>
            <ac:picMk id="973" creationId="{00000000-0000-0000-0000-000000000000}"/>
          </ac:picMkLst>
        </pc:picChg>
      </pc:sldChg>
      <pc:sldChg chg="delSp">
        <pc:chgData name="Utilisateur invité" userId="562e23f453436962" providerId="Windows Live" clId="Web-{E797D80E-BD20-4DC5-AE84-84FFECB06EF3}" dt="2020-04-21T16:22:24.092" v="90"/>
        <pc:sldMkLst>
          <pc:docMk/>
          <pc:sldMk cId="0" sldId="339"/>
        </pc:sldMkLst>
        <pc:picChg chg="del">
          <ac:chgData name="Utilisateur invité" userId="562e23f453436962" providerId="Windows Live" clId="Web-{E797D80E-BD20-4DC5-AE84-84FFECB06EF3}" dt="2020-04-21T16:22:24.092" v="90"/>
          <ac:picMkLst>
            <pc:docMk/>
            <pc:sldMk cId="0" sldId="339"/>
            <ac:picMk id="985" creationId="{00000000-0000-0000-0000-000000000000}"/>
          </ac:picMkLst>
        </pc:picChg>
      </pc:sldChg>
      <pc:sldChg chg="delSp">
        <pc:chgData name="Utilisateur invité" userId="562e23f453436962" providerId="Windows Live" clId="Web-{E797D80E-BD20-4DC5-AE84-84FFECB06EF3}" dt="2020-04-21T16:22:25.670" v="91"/>
        <pc:sldMkLst>
          <pc:docMk/>
          <pc:sldMk cId="0" sldId="340"/>
        </pc:sldMkLst>
        <pc:picChg chg="del">
          <ac:chgData name="Utilisateur invité" userId="562e23f453436962" providerId="Windows Live" clId="Web-{E797D80E-BD20-4DC5-AE84-84FFECB06EF3}" dt="2020-04-21T16:22:25.670" v="91"/>
          <ac:picMkLst>
            <pc:docMk/>
            <pc:sldMk cId="0" sldId="340"/>
            <ac:picMk id="996" creationId="{00000000-0000-0000-0000-000000000000}"/>
          </ac:picMkLst>
        </pc:picChg>
      </pc:sldChg>
      <pc:sldChg chg="modSp">
        <pc:chgData name="Utilisateur invité" userId="562e23f453436962" providerId="Windows Live" clId="Web-{E797D80E-BD20-4DC5-AE84-84FFECB06EF3}" dt="2020-04-21T16:22:34.499" v="92" actId="1076"/>
        <pc:sldMkLst>
          <pc:docMk/>
          <pc:sldMk cId="0" sldId="341"/>
        </pc:sldMkLst>
        <pc:picChg chg="mod">
          <ac:chgData name="Utilisateur invité" userId="562e23f453436962" providerId="Windows Live" clId="Web-{E797D80E-BD20-4DC5-AE84-84FFECB06EF3}" dt="2020-04-21T16:22:34.499" v="92" actId="1076"/>
          <ac:picMkLst>
            <pc:docMk/>
            <pc:sldMk cId="0" sldId="341"/>
            <ac:picMk id="10" creationId="{00000000-0000-0000-0000-000000000000}"/>
          </ac:picMkLst>
        </pc:picChg>
      </pc:sldChg>
      <pc:sldChg chg="delSp modSp">
        <pc:chgData name="Utilisateur invité" userId="562e23f453436962" providerId="Windows Live" clId="Web-{E797D80E-BD20-4DC5-AE84-84FFECB06EF3}" dt="2020-04-21T16:22:49.639" v="94"/>
        <pc:sldMkLst>
          <pc:docMk/>
          <pc:sldMk cId="0" sldId="345"/>
        </pc:sldMkLst>
        <pc:picChg chg="del mod">
          <ac:chgData name="Utilisateur invité" userId="562e23f453436962" providerId="Windows Live" clId="Web-{E797D80E-BD20-4DC5-AE84-84FFECB06EF3}" dt="2020-04-21T16:22:49.639" v="94"/>
          <ac:picMkLst>
            <pc:docMk/>
            <pc:sldMk cId="0" sldId="345"/>
            <ac:picMk id="1042" creationId="{00000000-0000-0000-0000-000000000000}"/>
          </ac:picMkLst>
        </pc:picChg>
      </pc:sldChg>
      <pc:sldChg chg="delSp">
        <pc:chgData name="Utilisateur invité" userId="562e23f453436962" providerId="Windows Live" clId="Web-{E797D80E-BD20-4DC5-AE84-84FFECB06EF3}" dt="2020-04-21T16:22:50.218" v="95"/>
        <pc:sldMkLst>
          <pc:docMk/>
          <pc:sldMk cId="0" sldId="346"/>
        </pc:sldMkLst>
        <pc:picChg chg="del">
          <ac:chgData name="Utilisateur invité" userId="562e23f453436962" providerId="Windows Live" clId="Web-{E797D80E-BD20-4DC5-AE84-84FFECB06EF3}" dt="2020-04-21T16:22:50.218" v="95"/>
          <ac:picMkLst>
            <pc:docMk/>
            <pc:sldMk cId="0" sldId="346"/>
            <ac:picMk id="1053" creationId="{00000000-0000-0000-0000-000000000000}"/>
          </ac:picMkLst>
        </pc:picChg>
      </pc:sldChg>
      <pc:sldChg chg="delSp">
        <pc:chgData name="Utilisateur invité" userId="562e23f453436962" providerId="Windows Live" clId="Web-{E797D80E-BD20-4DC5-AE84-84FFECB06EF3}" dt="2020-04-21T16:22:50.343" v="96"/>
        <pc:sldMkLst>
          <pc:docMk/>
          <pc:sldMk cId="0" sldId="347"/>
        </pc:sldMkLst>
        <pc:picChg chg="del">
          <ac:chgData name="Utilisateur invité" userId="562e23f453436962" providerId="Windows Live" clId="Web-{E797D80E-BD20-4DC5-AE84-84FFECB06EF3}" dt="2020-04-21T16:22:50.343" v="96"/>
          <ac:picMkLst>
            <pc:docMk/>
            <pc:sldMk cId="0" sldId="347"/>
            <ac:picMk id="1064" creationId="{00000000-0000-0000-0000-000000000000}"/>
          </ac:picMkLst>
        </pc:picChg>
      </pc:sldChg>
      <pc:sldChg chg="delSp">
        <pc:chgData name="Utilisateur invité" userId="562e23f453436962" providerId="Windows Live" clId="Web-{E797D80E-BD20-4DC5-AE84-84FFECB06EF3}" dt="2020-04-21T16:22:54.405" v="97"/>
        <pc:sldMkLst>
          <pc:docMk/>
          <pc:sldMk cId="0" sldId="348"/>
        </pc:sldMkLst>
        <pc:picChg chg="del">
          <ac:chgData name="Utilisateur invité" userId="562e23f453436962" providerId="Windows Live" clId="Web-{E797D80E-BD20-4DC5-AE84-84FFECB06EF3}" dt="2020-04-21T16:22:54.405" v="97"/>
          <ac:picMkLst>
            <pc:docMk/>
            <pc:sldMk cId="0" sldId="348"/>
            <ac:picMk id="1075" creationId="{00000000-0000-0000-0000-000000000000}"/>
          </ac:picMkLst>
        </pc:picChg>
      </pc:sldChg>
      <pc:sldChg chg="delSp">
        <pc:chgData name="Utilisateur invité" userId="562e23f453436962" providerId="Windows Live" clId="Web-{E797D80E-BD20-4DC5-AE84-84FFECB06EF3}" dt="2020-04-21T16:22:54.811" v="98"/>
        <pc:sldMkLst>
          <pc:docMk/>
          <pc:sldMk cId="0" sldId="349"/>
        </pc:sldMkLst>
        <pc:picChg chg="del">
          <ac:chgData name="Utilisateur invité" userId="562e23f453436962" providerId="Windows Live" clId="Web-{E797D80E-BD20-4DC5-AE84-84FFECB06EF3}" dt="2020-04-21T16:22:54.811" v="98"/>
          <ac:picMkLst>
            <pc:docMk/>
            <pc:sldMk cId="0" sldId="349"/>
            <ac:picMk id="1084" creationId="{00000000-0000-0000-0000-000000000000}"/>
          </ac:picMkLst>
        </pc:picChg>
      </pc:sldChg>
      <pc:sldChg chg="delSp">
        <pc:chgData name="Utilisateur invité" userId="562e23f453436962" providerId="Windows Live" clId="Web-{E797D80E-BD20-4DC5-AE84-84FFECB06EF3}" dt="2020-04-21T16:22:55.343" v="99"/>
        <pc:sldMkLst>
          <pc:docMk/>
          <pc:sldMk cId="0" sldId="350"/>
        </pc:sldMkLst>
        <pc:picChg chg="del">
          <ac:chgData name="Utilisateur invité" userId="562e23f453436962" providerId="Windows Live" clId="Web-{E797D80E-BD20-4DC5-AE84-84FFECB06EF3}" dt="2020-04-21T16:22:55.343" v="99"/>
          <ac:picMkLst>
            <pc:docMk/>
            <pc:sldMk cId="0" sldId="350"/>
            <ac:picMk id="1094" creationId="{00000000-0000-0000-0000-000000000000}"/>
          </ac:picMkLst>
        </pc:picChg>
      </pc:sldChg>
      <pc:sldChg chg="delSp">
        <pc:chgData name="Utilisateur invité" userId="562e23f453436962" providerId="Windows Live" clId="Web-{E797D80E-BD20-4DC5-AE84-84FFECB06EF3}" dt="2020-04-21T16:22:56.889" v="100"/>
        <pc:sldMkLst>
          <pc:docMk/>
          <pc:sldMk cId="0" sldId="351"/>
        </pc:sldMkLst>
        <pc:picChg chg="del">
          <ac:chgData name="Utilisateur invité" userId="562e23f453436962" providerId="Windows Live" clId="Web-{E797D80E-BD20-4DC5-AE84-84FFECB06EF3}" dt="2020-04-21T16:22:56.889" v="100"/>
          <ac:picMkLst>
            <pc:docMk/>
            <pc:sldMk cId="0" sldId="351"/>
            <ac:picMk id="1104" creationId="{00000000-0000-0000-0000-000000000000}"/>
          </ac:picMkLst>
        </pc:picChg>
      </pc:sldChg>
      <pc:sldChg chg="delSp">
        <pc:chgData name="Utilisateur invité" userId="562e23f453436962" providerId="Windows Live" clId="Web-{E797D80E-BD20-4DC5-AE84-84FFECB06EF3}" dt="2020-04-21T16:22:59.015" v="101"/>
        <pc:sldMkLst>
          <pc:docMk/>
          <pc:sldMk cId="0" sldId="352"/>
        </pc:sldMkLst>
        <pc:picChg chg="del">
          <ac:chgData name="Utilisateur invité" userId="562e23f453436962" providerId="Windows Live" clId="Web-{E797D80E-BD20-4DC5-AE84-84FFECB06EF3}" dt="2020-04-21T16:22:59.015" v="101"/>
          <ac:picMkLst>
            <pc:docMk/>
            <pc:sldMk cId="0" sldId="352"/>
            <ac:picMk id="1114" creationId="{00000000-0000-0000-0000-000000000000}"/>
          </ac:picMkLst>
        </pc:picChg>
      </pc:sldChg>
      <pc:sldChg chg="delSp">
        <pc:chgData name="Utilisateur invité" userId="562e23f453436962" providerId="Windows Live" clId="Web-{E797D80E-BD20-4DC5-AE84-84FFECB06EF3}" dt="2020-04-21T16:23:02.015" v="102"/>
        <pc:sldMkLst>
          <pc:docMk/>
          <pc:sldMk cId="0" sldId="353"/>
        </pc:sldMkLst>
        <pc:picChg chg="del">
          <ac:chgData name="Utilisateur invité" userId="562e23f453436962" providerId="Windows Live" clId="Web-{E797D80E-BD20-4DC5-AE84-84FFECB06EF3}" dt="2020-04-21T16:23:02.015" v="102"/>
          <ac:picMkLst>
            <pc:docMk/>
            <pc:sldMk cId="0" sldId="353"/>
            <ac:picMk id="1124" creationId="{00000000-0000-0000-0000-000000000000}"/>
          </ac:picMkLst>
        </pc:picChg>
      </pc:sldChg>
      <pc:sldChg chg="delSp">
        <pc:chgData name="Utilisateur invité" userId="562e23f453436962" providerId="Windows Live" clId="Web-{E797D80E-BD20-4DC5-AE84-84FFECB06EF3}" dt="2020-04-21T16:23:04.546" v="103"/>
        <pc:sldMkLst>
          <pc:docMk/>
          <pc:sldMk cId="0" sldId="354"/>
        </pc:sldMkLst>
        <pc:picChg chg="del">
          <ac:chgData name="Utilisateur invité" userId="562e23f453436962" providerId="Windows Live" clId="Web-{E797D80E-BD20-4DC5-AE84-84FFECB06EF3}" dt="2020-04-21T16:23:04.546" v="103"/>
          <ac:picMkLst>
            <pc:docMk/>
            <pc:sldMk cId="0" sldId="354"/>
            <ac:picMk id="1134" creationId="{00000000-0000-0000-0000-000000000000}"/>
          </ac:picMkLst>
        </pc:picChg>
      </pc:sldChg>
      <pc:sldChg chg="delSp">
        <pc:chgData name="Utilisateur invité" userId="562e23f453436962" providerId="Windows Live" clId="Web-{E797D80E-BD20-4DC5-AE84-84FFECB06EF3}" dt="2020-04-21T16:23:04.936" v="104"/>
        <pc:sldMkLst>
          <pc:docMk/>
          <pc:sldMk cId="0" sldId="355"/>
        </pc:sldMkLst>
        <pc:picChg chg="del">
          <ac:chgData name="Utilisateur invité" userId="562e23f453436962" providerId="Windows Live" clId="Web-{E797D80E-BD20-4DC5-AE84-84FFECB06EF3}" dt="2020-04-21T16:23:04.936" v="104"/>
          <ac:picMkLst>
            <pc:docMk/>
            <pc:sldMk cId="0" sldId="355"/>
            <ac:picMk id="1144" creationId="{00000000-0000-0000-0000-000000000000}"/>
          </ac:picMkLst>
        </pc:picChg>
      </pc:sldChg>
      <pc:sldChg chg="delSp">
        <pc:chgData name="Utilisateur invité" userId="562e23f453436962" providerId="Windows Live" clId="Web-{E797D80E-BD20-4DC5-AE84-84FFECB06EF3}" dt="2020-04-21T16:23:05.284" v="105"/>
        <pc:sldMkLst>
          <pc:docMk/>
          <pc:sldMk cId="0" sldId="356"/>
        </pc:sldMkLst>
        <pc:picChg chg="del">
          <ac:chgData name="Utilisateur invité" userId="562e23f453436962" providerId="Windows Live" clId="Web-{E797D80E-BD20-4DC5-AE84-84FFECB06EF3}" dt="2020-04-21T16:23:05.284" v="105"/>
          <ac:picMkLst>
            <pc:docMk/>
            <pc:sldMk cId="0" sldId="356"/>
            <ac:picMk id="1154" creationId="{00000000-0000-0000-0000-000000000000}"/>
          </ac:picMkLst>
        </pc:picChg>
      </pc:sldChg>
      <pc:sldChg chg="delSp">
        <pc:chgData name="Utilisateur invité" userId="562e23f453436962" providerId="Windows Live" clId="Web-{E797D80E-BD20-4DC5-AE84-84FFECB06EF3}" dt="2020-04-21T16:23:07.468" v="106"/>
        <pc:sldMkLst>
          <pc:docMk/>
          <pc:sldMk cId="0" sldId="357"/>
        </pc:sldMkLst>
        <pc:picChg chg="del">
          <ac:chgData name="Utilisateur invité" userId="562e23f453436962" providerId="Windows Live" clId="Web-{E797D80E-BD20-4DC5-AE84-84FFECB06EF3}" dt="2020-04-21T16:23:07.468" v="106"/>
          <ac:picMkLst>
            <pc:docMk/>
            <pc:sldMk cId="0" sldId="357"/>
            <ac:picMk id="1164" creationId="{00000000-0000-0000-0000-000000000000}"/>
          </ac:picMkLst>
        </pc:picChg>
      </pc:sldChg>
      <pc:sldChg chg="delSp">
        <pc:chgData name="Utilisateur invité" userId="562e23f453436962" providerId="Windows Live" clId="Web-{E797D80E-BD20-4DC5-AE84-84FFECB06EF3}" dt="2020-04-21T16:23:09.265" v="107"/>
        <pc:sldMkLst>
          <pc:docMk/>
          <pc:sldMk cId="0" sldId="358"/>
        </pc:sldMkLst>
        <pc:picChg chg="del">
          <ac:chgData name="Utilisateur invité" userId="562e23f453436962" providerId="Windows Live" clId="Web-{E797D80E-BD20-4DC5-AE84-84FFECB06EF3}" dt="2020-04-21T16:23:09.265" v="107"/>
          <ac:picMkLst>
            <pc:docMk/>
            <pc:sldMk cId="0" sldId="358"/>
            <ac:picMk id="1173" creationId="{00000000-0000-0000-0000-000000000000}"/>
          </ac:picMkLst>
        </pc:picChg>
      </pc:sldChg>
      <pc:sldChg chg="delSp">
        <pc:chgData name="Utilisateur invité" userId="562e23f453436962" providerId="Windows Live" clId="Web-{E797D80E-BD20-4DC5-AE84-84FFECB06EF3}" dt="2020-04-21T16:23:11.718" v="108"/>
        <pc:sldMkLst>
          <pc:docMk/>
          <pc:sldMk cId="0" sldId="359"/>
        </pc:sldMkLst>
        <pc:picChg chg="del">
          <ac:chgData name="Utilisateur invité" userId="562e23f453436962" providerId="Windows Live" clId="Web-{E797D80E-BD20-4DC5-AE84-84FFECB06EF3}" dt="2020-04-21T16:23:11.718" v="108"/>
          <ac:picMkLst>
            <pc:docMk/>
            <pc:sldMk cId="0" sldId="359"/>
            <ac:picMk id="1183" creationId="{00000000-0000-0000-0000-000000000000}"/>
          </ac:picMkLst>
        </pc:picChg>
      </pc:sldChg>
      <pc:sldChg chg="delSp">
        <pc:chgData name="Utilisateur invité" userId="562e23f453436962" providerId="Windows Live" clId="Web-{E797D80E-BD20-4DC5-AE84-84FFECB06EF3}" dt="2020-04-21T16:23:12.140" v="109"/>
        <pc:sldMkLst>
          <pc:docMk/>
          <pc:sldMk cId="0" sldId="360"/>
        </pc:sldMkLst>
        <pc:picChg chg="del">
          <ac:chgData name="Utilisateur invité" userId="562e23f453436962" providerId="Windows Live" clId="Web-{E797D80E-BD20-4DC5-AE84-84FFECB06EF3}" dt="2020-04-21T16:23:12.140" v="109"/>
          <ac:picMkLst>
            <pc:docMk/>
            <pc:sldMk cId="0" sldId="360"/>
            <ac:picMk id="1194" creationId="{00000000-0000-0000-0000-000000000000}"/>
          </ac:picMkLst>
        </pc:picChg>
      </pc:sldChg>
      <pc:sldChg chg="delSp">
        <pc:chgData name="Utilisateur invité" userId="562e23f453436962" providerId="Windows Live" clId="Web-{E797D80E-BD20-4DC5-AE84-84FFECB06EF3}" dt="2020-04-21T16:23:16.530" v="110"/>
        <pc:sldMkLst>
          <pc:docMk/>
          <pc:sldMk cId="0" sldId="361"/>
        </pc:sldMkLst>
        <pc:picChg chg="del">
          <ac:chgData name="Utilisateur invité" userId="562e23f453436962" providerId="Windows Live" clId="Web-{E797D80E-BD20-4DC5-AE84-84FFECB06EF3}" dt="2020-04-21T16:23:16.530" v="110"/>
          <ac:picMkLst>
            <pc:docMk/>
            <pc:sldMk cId="0" sldId="361"/>
            <ac:picMk id="1205" creationId="{00000000-0000-0000-0000-000000000000}"/>
          </ac:picMkLst>
        </pc:picChg>
      </pc:sldChg>
      <pc:sldChg chg="delSp">
        <pc:chgData name="Utilisateur invité" userId="562e23f453436962" providerId="Windows Live" clId="Web-{E797D80E-BD20-4DC5-AE84-84FFECB06EF3}" dt="2020-04-21T16:23:18.858" v="111"/>
        <pc:sldMkLst>
          <pc:docMk/>
          <pc:sldMk cId="0" sldId="362"/>
        </pc:sldMkLst>
        <pc:picChg chg="del">
          <ac:chgData name="Utilisateur invité" userId="562e23f453436962" providerId="Windows Live" clId="Web-{E797D80E-BD20-4DC5-AE84-84FFECB06EF3}" dt="2020-04-21T16:23:18.858" v="111"/>
          <ac:picMkLst>
            <pc:docMk/>
            <pc:sldMk cId="0" sldId="362"/>
            <ac:picMk id="1216" creationId="{00000000-0000-0000-0000-000000000000}"/>
          </ac:picMkLst>
        </pc:picChg>
      </pc:sldChg>
      <pc:sldChg chg="delSp">
        <pc:chgData name="Utilisateur invité" userId="562e23f453436962" providerId="Windows Live" clId="Web-{E797D80E-BD20-4DC5-AE84-84FFECB06EF3}" dt="2020-04-21T16:23:19.452" v="112"/>
        <pc:sldMkLst>
          <pc:docMk/>
          <pc:sldMk cId="0" sldId="363"/>
        </pc:sldMkLst>
        <pc:picChg chg="del">
          <ac:chgData name="Utilisateur invité" userId="562e23f453436962" providerId="Windows Live" clId="Web-{E797D80E-BD20-4DC5-AE84-84FFECB06EF3}" dt="2020-04-21T16:23:19.452" v="112"/>
          <ac:picMkLst>
            <pc:docMk/>
            <pc:sldMk cId="0" sldId="363"/>
            <ac:picMk id="1226" creationId="{00000000-0000-0000-0000-000000000000}"/>
          </ac:picMkLst>
        </pc:picChg>
      </pc:sldChg>
      <pc:sldChg chg="delSp">
        <pc:chgData name="Utilisateur invité" userId="562e23f453436962" providerId="Windows Live" clId="Web-{E797D80E-BD20-4DC5-AE84-84FFECB06EF3}" dt="2020-04-21T16:23:19.483" v="113"/>
        <pc:sldMkLst>
          <pc:docMk/>
          <pc:sldMk cId="0" sldId="364"/>
        </pc:sldMkLst>
        <pc:picChg chg="del">
          <ac:chgData name="Utilisateur invité" userId="562e23f453436962" providerId="Windows Live" clId="Web-{E797D80E-BD20-4DC5-AE84-84FFECB06EF3}" dt="2020-04-21T16:23:19.483" v="113"/>
          <ac:picMkLst>
            <pc:docMk/>
            <pc:sldMk cId="0" sldId="364"/>
            <ac:picMk id="1236" creationId="{00000000-0000-0000-0000-000000000000}"/>
          </ac:picMkLst>
        </pc:picChg>
      </pc:sldChg>
      <pc:sldChg chg="delSp">
        <pc:chgData name="Utilisateur invité" userId="562e23f453436962" providerId="Windows Live" clId="Web-{E797D80E-BD20-4DC5-AE84-84FFECB06EF3}" dt="2020-04-21T16:23:27.718" v="114"/>
        <pc:sldMkLst>
          <pc:docMk/>
          <pc:sldMk cId="0" sldId="365"/>
        </pc:sldMkLst>
        <pc:picChg chg="del">
          <ac:chgData name="Utilisateur invité" userId="562e23f453436962" providerId="Windows Live" clId="Web-{E797D80E-BD20-4DC5-AE84-84FFECB06EF3}" dt="2020-04-21T16:23:27.718" v="114"/>
          <ac:picMkLst>
            <pc:docMk/>
            <pc:sldMk cId="0" sldId="365"/>
            <ac:picMk id="1246" creationId="{00000000-0000-0000-0000-000000000000}"/>
          </ac:picMkLst>
        </pc:picChg>
      </pc:sldChg>
      <pc:sldChg chg="delSp">
        <pc:chgData name="Utilisateur invité" userId="562e23f453436962" providerId="Windows Live" clId="Web-{E797D80E-BD20-4DC5-AE84-84FFECB06EF3}" dt="2020-04-21T16:23:32.405" v="115"/>
        <pc:sldMkLst>
          <pc:docMk/>
          <pc:sldMk cId="0" sldId="366"/>
        </pc:sldMkLst>
        <pc:picChg chg="del">
          <ac:chgData name="Utilisateur invité" userId="562e23f453436962" providerId="Windows Live" clId="Web-{E797D80E-BD20-4DC5-AE84-84FFECB06EF3}" dt="2020-04-21T16:23:32.405" v="115"/>
          <ac:picMkLst>
            <pc:docMk/>
            <pc:sldMk cId="0" sldId="366"/>
            <ac:picMk id="1256" creationId="{00000000-0000-0000-0000-000000000000}"/>
          </ac:picMkLst>
        </pc:picChg>
      </pc:sldChg>
      <pc:sldChg chg="delSp">
        <pc:chgData name="Utilisateur invité" userId="562e23f453436962" providerId="Windows Live" clId="Web-{E797D80E-BD20-4DC5-AE84-84FFECB06EF3}" dt="2020-04-21T16:23:34.015" v="116"/>
        <pc:sldMkLst>
          <pc:docMk/>
          <pc:sldMk cId="0" sldId="367"/>
        </pc:sldMkLst>
        <pc:picChg chg="del">
          <ac:chgData name="Utilisateur invité" userId="562e23f453436962" providerId="Windows Live" clId="Web-{E797D80E-BD20-4DC5-AE84-84FFECB06EF3}" dt="2020-04-21T16:23:34.015" v="116"/>
          <ac:picMkLst>
            <pc:docMk/>
            <pc:sldMk cId="0" sldId="367"/>
            <ac:picMk id="1266" creationId="{00000000-0000-0000-0000-000000000000}"/>
          </ac:picMkLst>
        </pc:picChg>
      </pc:sldChg>
      <pc:sldChg chg="delSp">
        <pc:chgData name="Utilisateur invité" userId="562e23f453436962" providerId="Windows Live" clId="Web-{E797D80E-BD20-4DC5-AE84-84FFECB06EF3}" dt="2020-04-21T16:23:36.577" v="117"/>
        <pc:sldMkLst>
          <pc:docMk/>
          <pc:sldMk cId="0" sldId="368"/>
        </pc:sldMkLst>
        <pc:picChg chg="del">
          <ac:chgData name="Utilisateur invité" userId="562e23f453436962" providerId="Windows Live" clId="Web-{E797D80E-BD20-4DC5-AE84-84FFECB06EF3}" dt="2020-04-21T16:23:36.577" v="117"/>
          <ac:picMkLst>
            <pc:docMk/>
            <pc:sldMk cId="0" sldId="368"/>
            <ac:picMk id="1276" creationId="{00000000-0000-0000-0000-000000000000}"/>
          </ac:picMkLst>
        </pc:picChg>
      </pc:sldChg>
      <pc:sldChg chg="delSp">
        <pc:chgData name="Utilisateur invité" userId="562e23f453436962" providerId="Windows Live" clId="Web-{E797D80E-BD20-4DC5-AE84-84FFECB06EF3}" dt="2020-04-21T16:23:37.437" v="118"/>
        <pc:sldMkLst>
          <pc:docMk/>
          <pc:sldMk cId="0" sldId="369"/>
        </pc:sldMkLst>
        <pc:picChg chg="del">
          <ac:chgData name="Utilisateur invité" userId="562e23f453436962" providerId="Windows Live" clId="Web-{E797D80E-BD20-4DC5-AE84-84FFECB06EF3}" dt="2020-04-21T16:23:37.437" v="118"/>
          <ac:picMkLst>
            <pc:docMk/>
            <pc:sldMk cId="0" sldId="369"/>
            <ac:picMk id="1287" creationId="{00000000-0000-0000-0000-000000000000}"/>
          </ac:picMkLst>
        </pc:picChg>
      </pc:sldChg>
      <pc:sldChg chg="delSp">
        <pc:chgData name="Utilisateur invité" userId="562e23f453436962" providerId="Windows Live" clId="Web-{E797D80E-BD20-4DC5-AE84-84FFECB06EF3}" dt="2020-04-21T16:23:39.609" v="119"/>
        <pc:sldMkLst>
          <pc:docMk/>
          <pc:sldMk cId="0" sldId="370"/>
        </pc:sldMkLst>
        <pc:picChg chg="del">
          <ac:chgData name="Utilisateur invité" userId="562e23f453436962" providerId="Windows Live" clId="Web-{E797D80E-BD20-4DC5-AE84-84FFECB06EF3}" dt="2020-04-21T16:23:39.609" v="119"/>
          <ac:picMkLst>
            <pc:docMk/>
            <pc:sldMk cId="0" sldId="370"/>
            <ac:picMk id="1297" creationId="{00000000-0000-0000-0000-000000000000}"/>
          </ac:picMkLst>
        </pc:picChg>
      </pc:sldChg>
      <pc:sldChg chg="delSp">
        <pc:chgData name="Utilisateur invité" userId="562e23f453436962" providerId="Windows Live" clId="Web-{E797D80E-BD20-4DC5-AE84-84FFECB06EF3}" dt="2020-04-21T16:23:40.921" v="120"/>
        <pc:sldMkLst>
          <pc:docMk/>
          <pc:sldMk cId="0" sldId="371"/>
        </pc:sldMkLst>
        <pc:picChg chg="del">
          <ac:chgData name="Utilisateur invité" userId="562e23f453436962" providerId="Windows Live" clId="Web-{E797D80E-BD20-4DC5-AE84-84FFECB06EF3}" dt="2020-04-21T16:23:40.921" v="120"/>
          <ac:picMkLst>
            <pc:docMk/>
            <pc:sldMk cId="0" sldId="371"/>
            <ac:picMk id="1307" creationId="{00000000-0000-0000-0000-000000000000}"/>
          </ac:picMkLst>
        </pc:picChg>
      </pc:sldChg>
      <pc:sldChg chg="delSp">
        <pc:chgData name="Utilisateur invité" userId="562e23f453436962" providerId="Windows Live" clId="Web-{E797D80E-BD20-4DC5-AE84-84FFECB06EF3}" dt="2020-04-21T16:23:42.249" v="121"/>
        <pc:sldMkLst>
          <pc:docMk/>
          <pc:sldMk cId="0" sldId="372"/>
        </pc:sldMkLst>
        <pc:picChg chg="del">
          <ac:chgData name="Utilisateur invité" userId="562e23f453436962" providerId="Windows Live" clId="Web-{E797D80E-BD20-4DC5-AE84-84FFECB06EF3}" dt="2020-04-21T16:23:42.249" v="121"/>
          <ac:picMkLst>
            <pc:docMk/>
            <pc:sldMk cId="0" sldId="372"/>
            <ac:picMk id="1317" creationId="{00000000-0000-0000-0000-000000000000}"/>
          </ac:picMkLst>
        </pc:picChg>
      </pc:sldChg>
      <pc:sldChg chg="delSp">
        <pc:chgData name="Utilisateur invité" userId="562e23f453436962" providerId="Windows Live" clId="Web-{E797D80E-BD20-4DC5-AE84-84FFECB06EF3}" dt="2020-04-21T16:24:18.718" v="122"/>
        <pc:sldMkLst>
          <pc:docMk/>
          <pc:sldMk cId="0" sldId="373"/>
        </pc:sldMkLst>
        <pc:picChg chg="del">
          <ac:chgData name="Utilisateur invité" userId="562e23f453436962" providerId="Windows Live" clId="Web-{E797D80E-BD20-4DC5-AE84-84FFECB06EF3}" dt="2020-04-21T16:24:18.718" v="122"/>
          <ac:picMkLst>
            <pc:docMk/>
            <pc:sldMk cId="0" sldId="373"/>
            <ac:picMk id="1326" creationId="{00000000-0000-0000-0000-000000000000}"/>
          </ac:picMkLst>
        </pc:picChg>
      </pc:sldChg>
      <pc:sldChg chg="delSp">
        <pc:chgData name="Utilisateur invité" userId="562e23f453436962" providerId="Windows Live" clId="Web-{E797D80E-BD20-4DC5-AE84-84FFECB06EF3}" dt="2020-04-21T16:24:23.218" v="123"/>
        <pc:sldMkLst>
          <pc:docMk/>
          <pc:sldMk cId="0" sldId="374"/>
        </pc:sldMkLst>
        <pc:picChg chg="del">
          <ac:chgData name="Utilisateur invité" userId="562e23f453436962" providerId="Windows Live" clId="Web-{E797D80E-BD20-4DC5-AE84-84FFECB06EF3}" dt="2020-04-21T16:24:23.218" v="123"/>
          <ac:picMkLst>
            <pc:docMk/>
            <pc:sldMk cId="0" sldId="374"/>
            <ac:picMk id="1337" creationId="{00000000-0000-0000-0000-000000000000}"/>
          </ac:picMkLst>
        </pc:picChg>
      </pc:sldChg>
      <pc:sldChg chg="delSp">
        <pc:chgData name="Utilisateur invité" userId="562e23f453436962" providerId="Windows Live" clId="Web-{E797D80E-BD20-4DC5-AE84-84FFECB06EF3}" dt="2020-04-21T16:24:23.453" v="124"/>
        <pc:sldMkLst>
          <pc:docMk/>
          <pc:sldMk cId="0" sldId="375"/>
        </pc:sldMkLst>
        <pc:picChg chg="del">
          <ac:chgData name="Utilisateur invité" userId="562e23f453436962" providerId="Windows Live" clId="Web-{E797D80E-BD20-4DC5-AE84-84FFECB06EF3}" dt="2020-04-21T16:24:23.453" v="124"/>
          <ac:picMkLst>
            <pc:docMk/>
            <pc:sldMk cId="0" sldId="375"/>
            <ac:picMk id="1348" creationId="{00000000-0000-0000-0000-000000000000}"/>
          </ac:picMkLst>
        </pc:picChg>
      </pc:sldChg>
      <pc:sldChg chg="delSp">
        <pc:chgData name="Utilisateur invité" userId="562e23f453436962" providerId="Windows Live" clId="Web-{E797D80E-BD20-4DC5-AE84-84FFECB06EF3}" dt="2020-04-21T16:24:24.703" v="125"/>
        <pc:sldMkLst>
          <pc:docMk/>
          <pc:sldMk cId="0" sldId="376"/>
        </pc:sldMkLst>
        <pc:picChg chg="del">
          <ac:chgData name="Utilisateur invité" userId="562e23f453436962" providerId="Windows Live" clId="Web-{E797D80E-BD20-4DC5-AE84-84FFECB06EF3}" dt="2020-04-21T16:24:24.703" v="125"/>
          <ac:picMkLst>
            <pc:docMk/>
            <pc:sldMk cId="0" sldId="376"/>
            <ac:picMk id="1359" creationId="{00000000-0000-0000-0000-000000000000}"/>
          </ac:picMkLst>
        </pc:picChg>
      </pc:sldChg>
      <pc:sldChg chg="delSp">
        <pc:chgData name="Utilisateur invité" userId="562e23f453436962" providerId="Windows Live" clId="Web-{E797D80E-BD20-4DC5-AE84-84FFECB06EF3}" dt="2020-04-21T16:24:27.531" v="126"/>
        <pc:sldMkLst>
          <pc:docMk/>
          <pc:sldMk cId="0" sldId="377"/>
        </pc:sldMkLst>
        <pc:picChg chg="del">
          <ac:chgData name="Utilisateur invité" userId="562e23f453436962" providerId="Windows Live" clId="Web-{E797D80E-BD20-4DC5-AE84-84FFECB06EF3}" dt="2020-04-21T16:24:27.531" v="126"/>
          <ac:picMkLst>
            <pc:docMk/>
            <pc:sldMk cId="0" sldId="377"/>
            <ac:picMk id="1370" creationId="{00000000-0000-0000-0000-000000000000}"/>
          </ac:picMkLst>
        </pc:picChg>
      </pc:sldChg>
      <pc:sldChg chg="delSp">
        <pc:chgData name="Utilisateur invité" userId="562e23f453436962" providerId="Windows Live" clId="Web-{E797D80E-BD20-4DC5-AE84-84FFECB06EF3}" dt="2020-04-21T16:24:28.953" v="127"/>
        <pc:sldMkLst>
          <pc:docMk/>
          <pc:sldMk cId="0" sldId="378"/>
        </pc:sldMkLst>
        <pc:picChg chg="del">
          <ac:chgData name="Utilisateur invité" userId="562e23f453436962" providerId="Windows Live" clId="Web-{E797D80E-BD20-4DC5-AE84-84FFECB06EF3}" dt="2020-04-21T16:24:28.953" v="127"/>
          <ac:picMkLst>
            <pc:docMk/>
            <pc:sldMk cId="0" sldId="378"/>
            <ac:picMk id="1381" creationId="{00000000-0000-0000-0000-000000000000}"/>
          </ac:picMkLst>
        </pc:picChg>
      </pc:sldChg>
      <pc:sldChg chg="delSp">
        <pc:chgData name="Utilisateur invité" userId="562e23f453436962" providerId="Windows Live" clId="Web-{E797D80E-BD20-4DC5-AE84-84FFECB06EF3}" dt="2020-04-21T16:24:33.218" v="128"/>
        <pc:sldMkLst>
          <pc:docMk/>
          <pc:sldMk cId="0" sldId="379"/>
        </pc:sldMkLst>
        <pc:picChg chg="del">
          <ac:chgData name="Utilisateur invité" userId="562e23f453436962" providerId="Windows Live" clId="Web-{E797D80E-BD20-4DC5-AE84-84FFECB06EF3}" dt="2020-04-21T16:24:33.218" v="128"/>
          <ac:picMkLst>
            <pc:docMk/>
            <pc:sldMk cId="0" sldId="379"/>
            <ac:picMk id="1392" creationId="{00000000-0000-0000-0000-000000000000}"/>
          </ac:picMkLst>
        </pc:picChg>
      </pc:sldChg>
      <pc:sldChg chg="delSp">
        <pc:chgData name="Utilisateur invité" userId="562e23f453436962" providerId="Windows Live" clId="Web-{E797D80E-BD20-4DC5-AE84-84FFECB06EF3}" dt="2020-04-21T16:24:33.609" v="129"/>
        <pc:sldMkLst>
          <pc:docMk/>
          <pc:sldMk cId="0" sldId="380"/>
        </pc:sldMkLst>
        <pc:picChg chg="del">
          <ac:chgData name="Utilisateur invité" userId="562e23f453436962" providerId="Windows Live" clId="Web-{E797D80E-BD20-4DC5-AE84-84FFECB06EF3}" dt="2020-04-21T16:24:33.609" v="129"/>
          <ac:picMkLst>
            <pc:docMk/>
            <pc:sldMk cId="0" sldId="380"/>
            <ac:picMk id="1403" creationId="{00000000-0000-0000-0000-000000000000}"/>
          </ac:picMkLst>
        </pc:picChg>
      </pc:sldChg>
      <pc:sldChg chg="delSp">
        <pc:chgData name="Utilisateur invité" userId="562e23f453436962" providerId="Windows Live" clId="Web-{E797D80E-BD20-4DC5-AE84-84FFECB06EF3}" dt="2020-04-21T16:24:34.781" v="130"/>
        <pc:sldMkLst>
          <pc:docMk/>
          <pc:sldMk cId="0" sldId="381"/>
        </pc:sldMkLst>
        <pc:picChg chg="del">
          <ac:chgData name="Utilisateur invité" userId="562e23f453436962" providerId="Windows Live" clId="Web-{E797D80E-BD20-4DC5-AE84-84FFECB06EF3}" dt="2020-04-21T16:24:34.781" v="130"/>
          <ac:picMkLst>
            <pc:docMk/>
            <pc:sldMk cId="0" sldId="381"/>
            <ac:picMk id="1414" creationId="{00000000-0000-0000-0000-000000000000}"/>
          </ac:picMkLst>
        </pc:picChg>
      </pc:sldChg>
      <pc:sldChg chg="delSp">
        <pc:chgData name="Utilisateur invité" userId="562e23f453436962" providerId="Windows Live" clId="Web-{E797D80E-BD20-4DC5-AE84-84FFECB06EF3}" dt="2020-04-21T16:24:36.922" v="131"/>
        <pc:sldMkLst>
          <pc:docMk/>
          <pc:sldMk cId="0" sldId="382"/>
        </pc:sldMkLst>
        <pc:picChg chg="del">
          <ac:chgData name="Utilisateur invité" userId="562e23f453436962" providerId="Windows Live" clId="Web-{E797D80E-BD20-4DC5-AE84-84FFECB06EF3}" dt="2020-04-21T16:24:36.922" v="131"/>
          <ac:picMkLst>
            <pc:docMk/>
            <pc:sldMk cId="0" sldId="382"/>
            <ac:picMk id="1425" creationId="{00000000-0000-0000-0000-000000000000}"/>
          </ac:picMkLst>
        </pc:picChg>
      </pc:sldChg>
      <pc:sldChg chg="delSp">
        <pc:chgData name="Utilisateur invité" userId="562e23f453436962" providerId="Windows Live" clId="Web-{E797D80E-BD20-4DC5-AE84-84FFECB06EF3}" dt="2020-04-21T16:24:40.859" v="132"/>
        <pc:sldMkLst>
          <pc:docMk/>
          <pc:sldMk cId="0" sldId="383"/>
        </pc:sldMkLst>
        <pc:picChg chg="del">
          <ac:chgData name="Utilisateur invité" userId="562e23f453436962" providerId="Windows Live" clId="Web-{E797D80E-BD20-4DC5-AE84-84FFECB06EF3}" dt="2020-04-21T16:24:40.859" v="132"/>
          <ac:picMkLst>
            <pc:docMk/>
            <pc:sldMk cId="0" sldId="383"/>
            <ac:picMk id="1436" creationId="{00000000-0000-0000-0000-000000000000}"/>
          </ac:picMkLst>
        </pc:picChg>
      </pc:sldChg>
      <pc:sldChg chg="delSp">
        <pc:chgData name="Utilisateur invité" userId="562e23f453436962" providerId="Windows Live" clId="Web-{E797D80E-BD20-4DC5-AE84-84FFECB06EF3}" dt="2020-04-21T16:24:45.187" v="133"/>
        <pc:sldMkLst>
          <pc:docMk/>
          <pc:sldMk cId="0" sldId="384"/>
        </pc:sldMkLst>
        <pc:picChg chg="del">
          <ac:chgData name="Utilisateur invité" userId="562e23f453436962" providerId="Windows Live" clId="Web-{E797D80E-BD20-4DC5-AE84-84FFECB06EF3}" dt="2020-04-21T16:24:45.187" v="133"/>
          <ac:picMkLst>
            <pc:docMk/>
            <pc:sldMk cId="0" sldId="384"/>
            <ac:picMk id="1447" creationId="{00000000-0000-0000-0000-000000000000}"/>
          </ac:picMkLst>
        </pc:picChg>
      </pc:sldChg>
      <pc:sldChg chg="delSp">
        <pc:chgData name="Utilisateur invité" userId="562e23f453436962" providerId="Windows Live" clId="Web-{E797D80E-BD20-4DC5-AE84-84FFECB06EF3}" dt="2020-04-21T16:24:45.234" v="134"/>
        <pc:sldMkLst>
          <pc:docMk/>
          <pc:sldMk cId="0" sldId="385"/>
        </pc:sldMkLst>
        <pc:picChg chg="del">
          <ac:chgData name="Utilisateur invité" userId="562e23f453436962" providerId="Windows Live" clId="Web-{E797D80E-BD20-4DC5-AE84-84FFECB06EF3}" dt="2020-04-21T16:24:45.234" v="134"/>
          <ac:picMkLst>
            <pc:docMk/>
            <pc:sldMk cId="0" sldId="385"/>
            <ac:picMk id="1458" creationId="{00000000-0000-0000-0000-000000000000}"/>
          </ac:picMkLst>
        </pc:picChg>
      </pc:sldChg>
      <pc:sldChg chg="delSp">
        <pc:chgData name="Utilisateur invité" userId="562e23f453436962" providerId="Windows Live" clId="Web-{E797D80E-BD20-4DC5-AE84-84FFECB06EF3}" dt="2020-04-21T16:24:45.281" v="135"/>
        <pc:sldMkLst>
          <pc:docMk/>
          <pc:sldMk cId="0" sldId="386"/>
        </pc:sldMkLst>
        <pc:picChg chg="del">
          <ac:chgData name="Utilisateur invité" userId="562e23f453436962" providerId="Windows Live" clId="Web-{E797D80E-BD20-4DC5-AE84-84FFECB06EF3}" dt="2020-04-21T16:24:45.281" v="135"/>
          <ac:picMkLst>
            <pc:docMk/>
            <pc:sldMk cId="0" sldId="386"/>
            <ac:picMk id="1469" creationId="{00000000-0000-0000-0000-000000000000}"/>
          </ac:picMkLst>
        </pc:picChg>
      </pc:sldChg>
      <pc:sldChg chg="delSp">
        <pc:chgData name="Utilisateur invité" userId="562e23f453436962" providerId="Windows Live" clId="Web-{E797D80E-BD20-4DC5-AE84-84FFECB06EF3}" dt="2020-04-21T16:24:52.234" v="136"/>
        <pc:sldMkLst>
          <pc:docMk/>
          <pc:sldMk cId="0" sldId="387"/>
        </pc:sldMkLst>
        <pc:picChg chg="del">
          <ac:chgData name="Utilisateur invité" userId="562e23f453436962" providerId="Windows Live" clId="Web-{E797D80E-BD20-4DC5-AE84-84FFECB06EF3}" dt="2020-04-21T16:24:52.234" v="136"/>
          <ac:picMkLst>
            <pc:docMk/>
            <pc:sldMk cId="0" sldId="387"/>
            <ac:picMk id="1480" creationId="{00000000-0000-0000-0000-000000000000}"/>
          </ac:picMkLst>
        </pc:picChg>
      </pc:sldChg>
      <pc:sldChg chg="delSp">
        <pc:chgData name="Utilisateur invité" userId="562e23f453436962" providerId="Windows Live" clId="Web-{E797D80E-BD20-4DC5-AE84-84FFECB06EF3}" dt="2020-04-21T16:24:52.297" v="137"/>
        <pc:sldMkLst>
          <pc:docMk/>
          <pc:sldMk cId="0" sldId="388"/>
        </pc:sldMkLst>
        <pc:picChg chg="del">
          <ac:chgData name="Utilisateur invité" userId="562e23f453436962" providerId="Windows Live" clId="Web-{E797D80E-BD20-4DC5-AE84-84FFECB06EF3}" dt="2020-04-21T16:24:52.297" v="137"/>
          <ac:picMkLst>
            <pc:docMk/>
            <pc:sldMk cId="0" sldId="388"/>
            <ac:picMk id="1491" creationId="{00000000-0000-0000-0000-000000000000}"/>
          </ac:picMkLst>
        </pc:picChg>
      </pc:sldChg>
      <pc:sldChg chg="delSp">
        <pc:chgData name="Utilisateur invité" userId="562e23f453436962" providerId="Windows Live" clId="Web-{E797D80E-BD20-4DC5-AE84-84FFECB06EF3}" dt="2020-04-21T16:24:52.328" v="138"/>
        <pc:sldMkLst>
          <pc:docMk/>
          <pc:sldMk cId="0" sldId="389"/>
        </pc:sldMkLst>
        <pc:picChg chg="del">
          <ac:chgData name="Utilisateur invité" userId="562e23f453436962" providerId="Windows Live" clId="Web-{E797D80E-BD20-4DC5-AE84-84FFECB06EF3}" dt="2020-04-21T16:24:52.328" v="138"/>
          <ac:picMkLst>
            <pc:docMk/>
            <pc:sldMk cId="0" sldId="389"/>
            <ac:picMk id="1502" creationId="{00000000-0000-0000-0000-000000000000}"/>
          </ac:picMkLst>
        </pc:picChg>
      </pc:sldChg>
      <pc:sldChg chg="delSp">
        <pc:chgData name="Utilisateur invité" userId="562e23f453436962" providerId="Windows Live" clId="Web-{E797D80E-BD20-4DC5-AE84-84FFECB06EF3}" dt="2020-04-21T16:24:52.359" v="139"/>
        <pc:sldMkLst>
          <pc:docMk/>
          <pc:sldMk cId="0" sldId="390"/>
        </pc:sldMkLst>
        <pc:picChg chg="del">
          <ac:chgData name="Utilisateur invité" userId="562e23f453436962" providerId="Windows Live" clId="Web-{E797D80E-BD20-4DC5-AE84-84FFECB06EF3}" dt="2020-04-21T16:24:52.359" v="139"/>
          <ac:picMkLst>
            <pc:docMk/>
            <pc:sldMk cId="0" sldId="390"/>
            <ac:picMk id="1513" creationId="{00000000-0000-0000-0000-000000000000}"/>
          </ac:picMkLst>
        </pc:picChg>
      </pc:sldChg>
      <pc:sldChg chg="delSp">
        <pc:chgData name="Utilisateur invité" userId="562e23f453436962" providerId="Windows Live" clId="Web-{E797D80E-BD20-4DC5-AE84-84FFECB06EF3}" dt="2020-04-21T16:24:54.016" v="140"/>
        <pc:sldMkLst>
          <pc:docMk/>
          <pc:sldMk cId="0" sldId="391"/>
        </pc:sldMkLst>
        <pc:picChg chg="del">
          <ac:chgData name="Utilisateur invité" userId="562e23f453436962" providerId="Windows Live" clId="Web-{E797D80E-BD20-4DC5-AE84-84FFECB06EF3}" dt="2020-04-21T16:24:54.016" v="140"/>
          <ac:picMkLst>
            <pc:docMk/>
            <pc:sldMk cId="0" sldId="391"/>
            <ac:picMk id="1524" creationId="{00000000-0000-0000-0000-000000000000}"/>
          </ac:picMkLst>
        </pc:picChg>
      </pc:sldChg>
      <pc:sldChg chg="delSp">
        <pc:chgData name="Utilisateur invité" userId="562e23f453436962" providerId="Windows Live" clId="Web-{E797D80E-BD20-4DC5-AE84-84FFECB06EF3}" dt="2020-04-21T16:24:56.250" v="141"/>
        <pc:sldMkLst>
          <pc:docMk/>
          <pc:sldMk cId="0" sldId="392"/>
        </pc:sldMkLst>
        <pc:picChg chg="del">
          <ac:chgData name="Utilisateur invité" userId="562e23f453436962" providerId="Windows Live" clId="Web-{E797D80E-BD20-4DC5-AE84-84FFECB06EF3}" dt="2020-04-21T16:24:56.250" v="141"/>
          <ac:picMkLst>
            <pc:docMk/>
            <pc:sldMk cId="0" sldId="392"/>
            <ac:picMk id="1535" creationId="{00000000-0000-0000-0000-000000000000}"/>
          </ac:picMkLst>
        </pc:picChg>
      </pc:sldChg>
      <pc:sldChg chg="delSp">
        <pc:chgData name="Utilisateur invité" userId="562e23f453436962" providerId="Windows Live" clId="Web-{E797D80E-BD20-4DC5-AE84-84FFECB06EF3}" dt="2020-04-21T16:24:58.656" v="142"/>
        <pc:sldMkLst>
          <pc:docMk/>
          <pc:sldMk cId="0" sldId="393"/>
        </pc:sldMkLst>
        <pc:picChg chg="del">
          <ac:chgData name="Utilisateur invité" userId="562e23f453436962" providerId="Windows Live" clId="Web-{E797D80E-BD20-4DC5-AE84-84FFECB06EF3}" dt="2020-04-21T16:24:58.656" v="142"/>
          <ac:picMkLst>
            <pc:docMk/>
            <pc:sldMk cId="0" sldId="393"/>
            <ac:picMk id="1546" creationId="{00000000-0000-0000-0000-000000000000}"/>
          </ac:picMkLst>
        </pc:picChg>
      </pc:sldChg>
      <pc:sldChg chg="delSp">
        <pc:chgData name="Utilisateur invité" userId="562e23f453436962" providerId="Windows Live" clId="Web-{E797D80E-BD20-4DC5-AE84-84FFECB06EF3}" dt="2020-04-21T16:25:02.031" v="143"/>
        <pc:sldMkLst>
          <pc:docMk/>
          <pc:sldMk cId="0" sldId="394"/>
        </pc:sldMkLst>
        <pc:picChg chg="del">
          <ac:chgData name="Utilisateur invité" userId="562e23f453436962" providerId="Windows Live" clId="Web-{E797D80E-BD20-4DC5-AE84-84FFECB06EF3}" dt="2020-04-21T16:25:02.031" v="143"/>
          <ac:picMkLst>
            <pc:docMk/>
            <pc:sldMk cId="0" sldId="394"/>
            <ac:picMk id="1557" creationId="{00000000-0000-0000-0000-000000000000}"/>
          </ac:picMkLst>
        </pc:picChg>
      </pc:sldChg>
      <pc:sldChg chg="delSp">
        <pc:chgData name="Utilisateur invité" userId="562e23f453436962" providerId="Windows Live" clId="Web-{E797D80E-BD20-4DC5-AE84-84FFECB06EF3}" dt="2020-04-21T16:25:02.063" v="144"/>
        <pc:sldMkLst>
          <pc:docMk/>
          <pc:sldMk cId="0" sldId="395"/>
        </pc:sldMkLst>
        <pc:picChg chg="del">
          <ac:chgData name="Utilisateur invité" userId="562e23f453436962" providerId="Windows Live" clId="Web-{E797D80E-BD20-4DC5-AE84-84FFECB06EF3}" dt="2020-04-21T16:25:02.063" v="144"/>
          <ac:picMkLst>
            <pc:docMk/>
            <pc:sldMk cId="0" sldId="395"/>
            <ac:picMk id="1568" creationId="{00000000-0000-0000-0000-000000000000}"/>
          </ac:picMkLst>
        </pc:picChg>
      </pc:sldChg>
      <pc:sldChg chg="delSp">
        <pc:chgData name="Utilisateur invité" userId="562e23f453436962" providerId="Windows Live" clId="Web-{E797D80E-BD20-4DC5-AE84-84FFECB06EF3}" dt="2020-04-21T16:25:03.766" v="145"/>
        <pc:sldMkLst>
          <pc:docMk/>
          <pc:sldMk cId="0" sldId="396"/>
        </pc:sldMkLst>
        <pc:picChg chg="del">
          <ac:chgData name="Utilisateur invité" userId="562e23f453436962" providerId="Windows Live" clId="Web-{E797D80E-BD20-4DC5-AE84-84FFECB06EF3}" dt="2020-04-21T16:25:03.766" v="145"/>
          <ac:picMkLst>
            <pc:docMk/>
            <pc:sldMk cId="0" sldId="396"/>
            <ac:picMk id="1580" creationId="{00000000-0000-0000-0000-000000000000}"/>
          </ac:picMkLst>
        </pc:picChg>
      </pc:sldChg>
      <pc:sldChg chg="delSp">
        <pc:chgData name="Utilisateur invité" userId="562e23f453436962" providerId="Windows Live" clId="Web-{E797D80E-BD20-4DC5-AE84-84FFECB06EF3}" dt="2020-04-21T16:25:05.453" v="146"/>
        <pc:sldMkLst>
          <pc:docMk/>
          <pc:sldMk cId="0" sldId="397"/>
        </pc:sldMkLst>
        <pc:picChg chg="del">
          <ac:chgData name="Utilisateur invité" userId="562e23f453436962" providerId="Windows Live" clId="Web-{E797D80E-BD20-4DC5-AE84-84FFECB06EF3}" dt="2020-04-21T16:25:05.453" v="146"/>
          <ac:picMkLst>
            <pc:docMk/>
            <pc:sldMk cId="0" sldId="397"/>
            <ac:picMk id="1591" creationId="{00000000-0000-0000-0000-000000000000}"/>
          </ac:picMkLst>
        </pc:picChg>
      </pc:sldChg>
      <pc:sldChg chg="delSp">
        <pc:chgData name="Utilisateur invité" userId="562e23f453436962" providerId="Windows Live" clId="Web-{E797D80E-BD20-4DC5-AE84-84FFECB06EF3}" dt="2020-04-21T16:25:08.328" v="147"/>
        <pc:sldMkLst>
          <pc:docMk/>
          <pc:sldMk cId="0" sldId="398"/>
        </pc:sldMkLst>
        <pc:picChg chg="del">
          <ac:chgData name="Utilisateur invité" userId="562e23f453436962" providerId="Windows Live" clId="Web-{E797D80E-BD20-4DC5-AE84-84FFECB06EF3}" dt="2020-04-21T16:25:08.328" v="147"/>
          <ac:picMkLst>
            <pc:docMk/>
            <pc:sldMk cId="0" sldId="398"/>
            <ac:picMk id="1603" creationId="{00000000-0000-0000-0000-000000000000}"/>
          </ac:picMkLst>
        </pc:picChg>
      </pc:sldChg>
      <pc:sldChg chg="delSp">
        <pc:chgData name="Utilisateur invité" userId="562e23f453436962" providerId="Windows Live" clId="Web-{E797D80E-BD20-4DC5-AE84-84FFECB06EF3}" dt="2020-04-21T16:25:17.766" v="148"/>
        <pc:sldMkLst>
          <pc:docMk/>
          <pc:sldMk cId="0" sldId="399"/>
        </pc:sldMkLst>
        <pc:picChg chg="del">
          <ac:chgData name="Utilisateur invité" userId="562e23f453436962" providerId="Windows Live" clId="Web-{E797D80E-BD20-4DC5-AE84-84FFECB06EF3}" dt="2020-04-21T16:25:17.766" v="148"/>
          <ac:picMkLst>
            <pc:docMk/>
            <pc:sldMk cId="0" sldId="399"/>
            <ac:picMk id="1615" creationId="{00000000-0000-0000-0000-000000000000}"/>
          </ac:picMkLst>
        </pc:picChg>
      </pc:sldChg>
      <pc:sldChg chg="delSp">
        <pc:chgData name="Utilisateur invité" userId="562e23f453436962" providerId="Windows Live" clId="Web-{E797D80E-BD20-4DC5-AE84-84FFECB06EF3}" dt="2020-04-21T16:25:19.328" v="149"/>
        <pc:sldMkLst>
          <pc:docMk/>
          <pc:sldMk cId="0" sldId="400"/>
        </pc:sldMkLst>
        <pc:picChg chg="del">
          <ac:chgData name="Utilisateur invité" userId="562e23f453436962" providerId="Windows Live" clId="Web-{E797D80E-BD20-4DC5-AE84-84FFECB06EF3}" dt="2020-04-21T16:25:19.328" v="149"/>
          <ac:picMkLst>
            <pc:docMk/>
            <pc:sldMk cId="0" sldId="400"/>
            <ac:picMk id="1627" creationId="{00000000-0000-0000-0000-000000000000}"/>
          </ac:picMkLst>
        </pc:picChg>
      </pc:sldChg>
      <pc:sldChg chg="delSp">
        <pc:chgData name="Utilisateur invité" userId="562e23f453436962" providerId="Windows Live" clId="Web-{E797D80E-BD20-4DC5-AE84-84FFECB06EF3}" dt="2020-04-21T16:25:22.844" v="150"/>
        <pc:sldMkLst>
          <pc:docMk/>
          <pc:sldMk cId="0" sldId="401"/>
        </pc:sldMkLst>
        <pc:picChg chg="del">
          <ac:chgData name="Utilisateur invité" userId="562e23f453436962" providerId="Windows Live" clId="Web-{E797D80E-BD20-4DC5-AE84-84FFECB06EF3}" dt="2020-04-21T16:25:22.844" v="150"/>
          <ac:picMkLst>
            <pc:docMk/>
            <pc:sldMk cId="0" sldId="401"/>
            <ac:picMk id="1639" creationId="{00000000-0000-0000-0000-000000000000}"/>
          </ac:picMkLst>
        </pc:picChg>
      </pc:sldChg>
      <pc:sldChg chg="delSp">
        <pc:chgData name="Utilisateur invité" userId="562e23f453436962" providerId="Windows Live" clId="Web-{E797D80E-BD20-4DC5-AE84-84FFECB06EF3}" dt="2020-04-21T16:25:23.172" v="151"/>
        <pc:sldMkLst>
          <pc:docMk/>
          <pc:sldMk cId="0" sldId="402"/>
        </pc:sldMkLst>
        <pc:picChg chg="del">
          <ac:chgData name="Utilisateur invité" userId="562e23f453436962" providerId="Windows Live" clId="Web-{E797D80E-BD20-4DC5-AE84-84FFECB06EF3}" dt="2020-04-21T16:25:23.172" v="151"/>
          <ac:picMkLst>
            <pc:docMk/>
            <pc:sldMk cId="0" sldId="402"/>
            <ac:picMk id="1651" creationId="{00000000-0000-0000-0000-000000000000}"/>
          </ac:picMkLst>
        </pc:picChg>
      </pc:sldChg>
      <pc:sldChg chg="delSp">
        <pc:chgData name="Utilisateur invité" userId="562e23f453436962" providerId="Windows Live" clId="Web-{E797D80E-BD20-4DC5-AE84-84FFECB06EF3}" dt="2020-04-21T16:25:26.063" v="152"/>
        <pc:sldMkLst>
          <pc:docMk/>
          <pc:sldMk cId="0" sldId="403"/>
        </pc:sldMkLst>
        <pc:picChg chg="del">
          <ac:chgData name="Utilisateur invité" userId="562e23f453436962" providerId="Windows Live" clId="Web-{E797D80E-BD20-4DC5-AE84-84FFECB06EF3}" dt="2020-04-21T16:25:26.063" v="152"/>
          <ac:picMkLst>
            <pc:docMk/>
            <pc:sldMk cId="0" sldId="403"/>
            <ac:picMk id="1662" creationId="{00000000-0000-0000-0000-000000000000}"/>
          </ac:picMkLst>
        </pc:picChg>
      </pc:sldChg>
      <pc:sldChg chg="delSp">
        <pc:chgData name="Utilisateur invité" userId="562e23f453436962" providerId="Windows Live" clId="Web-{E797D80E-BD20-4DC5-AE84-84FFECB06EF3}" dt="2020-04-21T16:25:29.547" v="153"/>
        <pc:sldMkLst>
          <pc:docMk/>
          <pc:sldMk cId="0" sldId="404"/>
        </pc:sldMkLst>
        <pc:picChg chg="del">
          <ac:chgData name="Utilisateur invité" userId="562e23f453436962" providerId="Windows Live" clId="Web-{E797D80E-BD20-4DC5-AE84-84FFECB06EF3}" dt="2020-04-21T16:25:29.547" v="153"/>
          <ac:picMkLst>
            <pc:docMk/>
            <pc:sldMk cId="0" sldId="404"/>
            <ac:picMk id="1674" creationId="{00000000-0000-0000-0000-000000000000}"/>
          </ac:picMkLst>
        </pc:picChg>
      </pc:sldChg>
      <pc:sldChg chg="delSp">
        <pc:chgData name="Utilisateur invité" userId="562e23f453436962" providerId="Windows Live" clId="Web-{E797D80E-BD20-4DC5-AE84-84FFECB06EF3}" dt="2020-04-21T16:25:33.469" v="154"/>
        <pc:sldMkLst>
          <pc:docMk/>
          <pc:sldMk cId="0" sldId="405"/>
        </pc:sldMkLst>
        <pc:picChg chg="del">
          <ac:chgData name="Utilisateur invité" userId="562e23f453436962" providerId="Windows Live" clId="Web-{E797D80E-BD20-4DC5-AE84-84FFECB06EF3}" dt="2020-04-21T16:25:33.469" v="154"/>
          <ac:picMkLst>
            <pc:docMk/>
            <pc:sldMk cId="0" sldId="405"/>
            <ac:picMk id="1685" creationId="{00000000-0000-0000-0000-000000000000}"/>
          </ac:picMkLst>
        </pc:picChg>
      </pc:sldChg>
      <pc:sldChg chg="delSp">
        <pc:chgData name="Utilisateur invité" userId="562e23f453436962" providerId="Windows Live" clId="Web-{E797D80E-BD20-4DC5-AE84-84FFECB06EF3}" dt="2020-04-21T16:25:36.156" v="155"/>
        <pc:sldMkLst>
          <pc:docMk/>
          <pc:sldMk cId="0" sldId="406"/>
        </pc:sldMkLst>
        <pc:picChg chg="del">
          <ac:chgData name="Utilisateur invité" userId="562e23f453436962" providerId="Windows Live" clId="Web-{E797D80E-BD20-4DC5-AE84-84FFECB06EF3}" dt="2020-04-21T16:25:36.156" v="155"/>
          <ac:picMkLst>
            <pc:docMk/>
            <pc:sldMk cId="0" sldId="406"/>
            <ac:picMk id="1696" creationId="{00000000-0000-0000-0000-000000000000}"/>
          </ac:picMkLst>
        </pc:picChg>
      </pc:sldChg>
      <pc:sldChg chg="delSp">
        <pc:chgData name="Utilisateur invité" userId="562e23f453436962" providerId="Windows Live" clId="Web-{E797D80E-BD20-4DC5-AE84-84FFECB06EF3}" dt="2020-04-21T16:25:36.406" v="156"/>
        <pc:sldMkLst>
          <pc:docMk/>
          <pc:sldMk cId="0" sldId="407"/>
        </pc:sldMkLst>
        <pc:picChg chg="del">
          <ac:chgData name="Utilisateur invité" userId="562e23f453436962" providerId="Windows Live" clId="Web-{E797D80E-BD20-4DC5-AE84-84FFECB06EF3}" dt="2020-04-21T16:25:36.406" v="156"/>
          <ac:picMkLst>
            <pc:docMk/>
            <pc:sldMk cId="0" sldId="407"/>
            <ac:picMk id="1707" creationId="{00000000-0000-0000-0000-000000000000}"/>
          </ac:picMkLst>
        </pc:picChg>
      </pc:sldChg>
      <pc:sldChg chg="delSp">
        <pc:chgData name="Utilisateur invité" userId="562e23f453436962" providerId="Windows Live" clId="Web-{E797D80E-BD20-4DC5-AE84-84FFECB06EF3}" dt="2020-04-21T16:25:36.438" v="157"/>
        <pc:sldMkLst>
          <pc:docMk/>
          <pc:sldMk cId="0" sldId="408"/>
        </pc:sldMkLst>
        <pc:picChg chg="del">
          <ac:chgData name="Utilisateur invité" userId="562e23f453436962" providerId="Windows Live" clId="Web-{E797D80E-BD20-4DC5-AE84-84FFECB06EF3}" dt="2020-04-21T16:25:36.438" v="157"/>
          <ac:picMkLst>
            <pc:docMk/>
            <pc:sldMk cId="0" sldId="408"/>
            <ac:picMk id="1718" creationId="{00000000-0000-0000-0000-000000000000}"/>
          </ac:picMkLst>
        </pc:picChg>
      </pc:sldChg>
      <pc:sldChg chg="delSp">
        <pc:chgData name="Utilisateur invité" userId="562e23f453436962" providerId="Windows Live" clId="Web-{E797D80E-BD20-4DC5-AE84-84FFECB06EF3}" dt="2020-04-21T16:25:38.656" v="158"/>
        <pc:sldMkLst>
          <pc:docMk/>
          <pc:sldMk cId="0" sldId="409"/>
        </pc:sldMkLst>
        <pc:picChg chg="del">
          <ac:chgData name="Utilisateur invité" userId="562e23f453436962" providerId="Windows Live" clId="Web-{E797D80E-BD20-4DC5-AE84-84FFECB06EF3}" dt="2020-04-21T16:25:38.656" v="158"/>
          <ac:picMkLst>
            <pc:docMk/>
            <pc:sldMk cId="0" sldId="409"/>
            <ac:picMk id="1729" creationId="{00000000-0000-0000-0000-000000000000}"/>
          </ac:picMkLst>
        </pc:picChg>
      </pc:sldChg>
      <pc:sldChg chg="delSp">
        <pc:chgData name="Utilisateur invité" userId="562e23f453436962" providerId="Windows Live" clId="Web-{E797D80E-BD20-4DC5-AE84-84FFECB06EF3}" dt="2020-04-21T16:25:39.141" v="159"/>
        <pc:sldMkLst>
          <pc:docMk/>
          <pc:sldMk cId="0" sldId="410"/>
        </pc:sldMkLst>
        <pc:picChg chg="del">
          <ac:chgData name="Utilisateur invité" userId="562e23f453436962" providerId="Windows Live" clId="Web-{E797D80E-BD20-4DC5-AE84-84FFECB06EF3}" dt="2020-04-21T16:25:39.141" v="159"/>
          <ac:picMkLst>
            <pc:docMk/>
            <pc:sldMk cId="0" sldId="410"/>
            <ac:picMk id="1741" creationId="{00000000-0000-0000-0000-000000000000}"/>
          </ac:picMkLst>
        </pc:picChg>
      </pc:sldChg>
      <pc:sldChg chg="delSp">
        <pc:chgData name="Utilisateur invité" userId="562e23f453436962" providerId="Windows Live" clId="Web-{E797D80E-BD20-4DC5-AE84-84FFECB06EF3}" dt="2020-04-21T16:25:41.047" v="160"/>
        <pc:sldMkLst>
          <pc:docMk/>
          <pc:sldMk cId="0" sldId="411"/>
        </pc:sldMkLst>
        <pc:picChg chg="del">
          <ac:chgData name="Utilisateur invité" userId="562e23f453436962" providerId="Windows Live" clId="Web-{E797D80E-BD20-4DC5-AE84-84FFECB06EF3}" dt="2020-04-21T16:25:41.047" v="160"/>
          <ac:picMkLst>
            <pc:docMk/>
            <pc:sldMk cId="0" sldId="411"/>
            <ac:picMk id="1752" creationId="{00000000-0000-0000-0000-000000000000}"/>
          </ac:picMkLst>
        </pc:picChg>
      </pc:sldChg>
      <pc:sldChg chg="delSp">
        <pc:chgData name="Utilisateur invité" userId="562e23f453436962" providerId="Windows Live" clId="Web-{E797D80E-BD20-4DC5-AE84-84FFECB06EF3}" dt="2020-04-21T16:25:44.016" v="161"/>
        <pc:sldMkLst>
          <pc:docMk/>
          <pc:sldMk cId="0" sldId="412"/>
        </pc:sldMkLst>
        <pc:picChg chg="del">
          <ac:chgData name="Utilisateur invité" userId="562e23f453436962" providerId="Windows Live" clId="Web-{E797D80E-BD20-4DC5-AE84-84FFECB06EF3}" dt="2020-04-21T16:25:44.016" v="161"/>
          <ac:picMkLst>
            <pc:docMk/>
            <pc:sldMk cId="0" sldId="412"/>
            <ac:picMk id="1763" creationId="{00000000-0000-0000-0000-000000000000}"/>
          </ac:picMkLst>
        </pc:picChg>
      </pc:sldChg>
      <pc:sldChg chg="delSp">
        <pc:chgData name="Utilisateur invité" userId="562e23f453436962" providerId="Windows Live" clId="Web-{E797D80E-BD20-4DC5-AE84-84FFECB06EF3}" dt="2020-04-21T16:25:47.610" v="162"/>
        <pc:sldMkLst>
          <pc:docMk/>
          <pc:sldMk cId="0" sldId="413"/>
        </pc:sldMkLst>
        <pc:picChg chg="del">
          <ac:chgData name="Utilisateur invité" userId="562e23f453436962" providerId="Windows Live" clId="Web-{E797D80E-BD20-4DC5-AE84-84FFECB06EF3}" dt="2020-04-21T16:25:47.610" v="162"/>
          <ac:picMkLst>
            <pc:docMk/>
            <pc:sldMk cId="0" sldId="413"/>
            <ac:picMk id="1774" creationId="{00000000-0000-0000-0000-000000000000}"/>
          </ac:picMkLst>
        </pc:picChg>
      </pc:sldChg>
      <pc:sldChg chg="delSp">
        <pc:chgData name="Utilisateur invité" userId="562e23f453436962" providerId="Windows Live" clId="Web-{E797D80E-BD20-4DC5-AE84-84FFECB06EF3}" dt="2020-04-21T16:25:48.235" v="163"/>
        <pc:sldMkLst>
          <pc:docMk/>
          <pc:sldMk cId="0" sldId="414"/>
        </pc:sldMkLst>
        <pc:picChg chg="del">
          <ac:chgData name="Utilisateur invité" userId="562e23f453436962" providerId="Windows Live" clId="Web-{E797D80E-BD20-4DC5-AE84-84FFECB06EF3}" dt="2020-04-21T16:25:48.235" v="163"/>
          <ac:picMkLst>
            <pc:docMk/>
            <pc:sldMk cId="0" sldId="414"/>
            <ac:picMk id="1785" creationId="{00000000-0000-0000-0000-000000000000}"/>
          </ac:picMkLst>
        </pc:picChg>
      </pc:sldChg>
      <pc:sldChg chg="delSp">
        <pc:chgData name="Utilisateur invité" userId="562e23f453436962" providerId="Windows Live" clId="Web-{E797D80E-BD20-4DC5-AE84-84FFECB06EF3}" dt="2020-04-21T16:25:51.188" v="164"/>
        <pc:sldMkLst>
          <pc:docMk/>
          <pc:sldMk cId="0" sldId="415"/>
        </pc:sldMkLst>
        <pc:picChg chg="del">
          <ac:chgData name="Utilisateur invité" userId="562e23f453436962" providerId="Windows Live" clId="Web-{E797D80E-BD20-4DC5-AE84-84FFECB06EF3}" dt="2020-04-21T16:25:51.188" v="164"/>
          <ac:picMkLst>
            <pc:docMk/>
            <pc:sldMk cId="0" sldId="415"/>
            <ac:picMk id="1796" creationId="{00000000-0000-0000-0000-000000000000}"/>
          </ac:picMkLst>
        </pc:picChg>
      </pc:sldChg>
      <pc:sldChg chg="delSp">
        <pc:chgData name="Utilisateur invité" userId="562e23f453436962" providerId="Windows Live" clId="Web-{E797D80E-BD20-4DC5-AE84-84FFECB06EF3}" dt="2020-04-21T16:25:52.719" v="165"/>
        <pc:sldMkLst>
          <pc:docMk/>
          <pc:sldMk cId="0" sldId="416"/>
        </pc:sldMkLst>
        <pc:picChg chg="del">
          <ac:chgData name="Utilisateur invité" userId="562e23f453436962" providerId="Windows Live" clId="Web-{E797D80E-BD20-4DC5-AE84-84FFECB06EF3}" dt="2020-04-21T16:25:52.719" v="165"/>
          <ac:picMkLst>
            <pc:docMk/>
            <pc:sldMk cId="0" sldId="416"/>
            <ac:picMk id="1807" creationId="{00000000-0000-0000-0000-000000000000}"/>
          </ac:picMkLst>
        </pc:picChg>
      </pc:sldChg>
      <pc:sldChg chg="delSp">
        <pc:chgData name="Utilisateur invité" userId="562e23f453436962" providerId="Windows Live" clId="Web-{E797D80E-BD20-4DC5-AE84-84FFECB06EF3}" dt="2020-04-21T16:25:54.719" v="166"/>
        <pc:sldMkLst>
          <pc:docMk/>
          <pc:sldMk cId="0" sldId="417"/>
        </pc:sldMkLst>
        <pc:picChg chg="del">
          <ac:chgData name="Utilisateur invité" userId="562e23f453436962" providerId="Windows Live" clId="Web-{E797D80E-BD20-4DC5-AE84-84FFECB06EF3}" dt="2020-04-21T16:25:54.719" v="166"/>
          <ac:picMkLst>
            <pc:docMk/>
            <pc:sldMk cId="0" sldId="417"/>
            <ac:picMk id="1818" creationId="{00000000-0000-0000-0000-000000000000}"/>
          </ac:picMkLst>
        </pc:picChg>
      </pc:sldChg>
      <pc:sldChg chg="delSp">
        <pc:chgData name="Utilisateur invité" userId="562e23f453436962" providerId="Windows Live" clId="Web-{E797D80E-BD20-4DC5-AE84-84FFECB06EF3}" dt="2020-04-21T16:25:57.703" v="167"/>
        <pc:sldMkLst>
          <pc:docMk/>
          <pc:sldMk cId="0" sldId="418"/>
        </pc:sldMkLst>
        <pc:picChg chg="del">
          <ac:chgData name="Utilisateur invité" userId="562e23f453436962" providerId="Windows Live" clId="Web-{E797D80E-BD20-4DC5-AE84-84FFECB06EF3}" dt="2020-04-21T16:25:57.703" v="167"/>
          <ac:picMkLst>
            <pc:docMk/>
            <pc:sldMk cId="0" sldId="418"/>
            <ac:picMk id="1829" creationId="{00000000-0000-0000-0000-000000000000}"/>
          </ac:picMkLst>
        </pc:picChg>
      </pc:sldChg>
      <pc:sldChg chg="delSp">
        <pc:chgData name="Utilisateur invité" userId="562e23f453436962" providerId="Windows Live" clId="Web-{E797D80E-BD20-4DC5-AE84-84FFECB06EF3}" dt="2020-04-21T16:25:58.500" v="168"/>
        <pc:sldMkLst>
          <pc:docMk/>
          <pc:sldMk cId="0" sldId="419"/>
        </pc:sldMkLst>
        <pc:picChg chg="del">
          <ac:chgData name="Utilisateur invité" userId="562e23f453436962" providerId="Windows Live" clId="Web-{E797D80E-BD20-4DC5-AE84-84FFECB06EF3}" dt="2020-04-21T16:25:58.500" v="168"/>
          <ac:picMkLst>
            <pc:docMk/>
            <pc:sldMk cId="0" sldId="419"/>
            <ac:picMk id="1840" creationId="{00000000-0000-0000-0000-000000000000}"/>
          </ac:picMkLst>
        </pc:picChg>
      </pc:sldChg>
      <pc:sldChg chg="delSp">
        <pc:chgData name="Utilisateur invité" userId="562e23f453436962" providerId="Windows Live" clId="Web-{E797D80E-BD20-4DC5-AE84-84FFECB06EF3}" dt="2020-04-21T16:26:00.266" v="169"/>
        <pc:sldMkLst>
          <pc:docMk/>
          <pc:sldMk cId="0" sldId="420"/>
        </pc:sldMkLst>
        <pc:picChg chg="del">
          <ac:chgData name="Utilisateur invité" userId="562e23f453436962" providerId="Windows Live" clId="Web-{E797D80E-BD20-4DC5-AE84-84FFECB06EF3}" dt="2020-04-21T16:26:00.266" v="169"/>
          <ac:picMkLst>
            <pc:docMk/>
            <pc:sldMk cId="0" sldId="420"/>
            <ac:picMk id="1851" creationId="{00000000-0000-0000-0000-000000000000}"/>
          </ac:picMkLst>
        </pc:picChg>
      </pc:sldChg>
      <pc:sldChg chg="delSp">
        <pc:chgData name="Utilisateur invité" userId="562e23f453436962" providerId="Windows Live" clId="Web-{E797D80E-BD20-4DC5-AE84-84FFECB06EF3}" dt="2020-04-21T16:26:01.954" v="170"/>
        <pc:sldMkLst>
          <pc:docMk/>
          <pc:sldMk cId="0" sldId="421"/>
        </pc:sldMkLst>
        <pc:picChg chg="del">
          <ac:chgData name="Utilisateur invité" userId="562e23f453436962" providerId="Windows Live" clId="Web-{E797D80E-BD20-4DC5-AE84-84FFECB06EF3}" dt="2020-04-21T16:26:01.954" v="170"/>
          <ac:picMkLst>
            <pc:docMk/>
            <pc:sldMk cId="0" sldId="421"/>
            <ac:picMk id="1863" creationId="{00000000-0000-0000-0000-000000000000}"/>
          </ac:picMkLst>
        </pc:picChg>
      </pc:sldChg>
      <pc:sldChg chg="delSp">
        <pc:chgData name="Utilisateur invité" userId="562e23f453436962" providerId="Windows Live" clId="Web-{E797D80E-BD20-4DC5-AE84-84FFECB06EF3}" dt="2020-04-21T16:26:03.672" v="171"/>
        <pc:sldMkLst>
          <pc:docMk/>
          <pc:sldMk cId="0" sldId="422"/>
        </pc:sldMkLst>
        <pc:picChg chg="del">
          <ac:chgData name="Utilisateur invité" userId="562e23f453436962" providerId="Windows Live" clId="Web-{E797D80E-BD20-4DC5-AE84-84FFECB06EF3}" dt="2020-04-21T16:26:03.672" v="171"/>
          <ac:picMkLst>
            <pc:docMk/>
            <pc:sldMk cId="0" sldId="422"/>
            <ac:picMk id="1876" creationId="{00000000-0000-0000-0000-000000000000}"/>
          </ac:picMkLst>
        </pc:picChg>
      </pc:sldChg>
      <pc:sldChg chg="delSp">
        <pc:chgData name="Utilisateur invité" userId="562e23f453436962" providerId="Windows Live" clId="Web-{E797D80E-BD20-4DC5-AE84-84FFECB06EF3}" dt="2020-04-21T16:26:08.126" v="172"/>
        <pc:sldMkLst>
          <pc:docMk/>
          <pc:sldMk cId="0" sldId="423"/>
        </pc:sldMkLst>
        <pc:picChg chg="del">
          <ac:chgData name="Utilisateur invité" userId="562e23f453436962" providerId="Windows Live" clId="Web-{E797D80E-BD20-4DC5-AE84-84FFECB06EF3}" dt="2020-04-21T16:26:08.126" v="172"/>
          <ac:picMkLst>
            <pc:docMk/>
            <pc:sldMk cId="0" sldId="423"/>
            <ac:picMk id="1888" creationId="{00000000-0000-0000-0000-000000000000}"/>
          </ac:picMkLst>
        </pc:picChg>
      </pc:sldChg>
      <pc:sldChg chg="delSp">
        <pc:chgData name="Utilisateur invité" userId="562e23f453436962" providerId="Windows Live" clId="Web-{E797D80E-BD20-4DC5-AE84-84FFECB06EF3}" dt="2020-04-21T16:26:08.422" v="173"/>
        <pc:sldMkLst>
          <pc:docMk/>
          <pc:sldMk cId="0" sldId="424"/>
        </pc:sldMkLst>
        <pc:picChg chg="del">
          <ac:chgData name="Utilisateur invité" userId="562e23f453436962" providerId="Windows Live" clId="Web-{E797D80E-BD20-4DC5-AE84-84FFECB06EF3}" dt="2020-04-21T16:26:08.422" v="173"/>
          <ac:picMkLst>
            <pc:docMk/>
            <pc:sldMk cId="0" sldId="424"/>
            <ac:picMk id="1900" creationId="{00000000-0000-0000-0000-000000000000}"/>
          </ac:picMkLst>
        </pc:picChg>
      </pc:sldChg>
      <pc:sldChg chg="delSp">
        <pc:chgData name="Utilisateur invité" userId="562e23f453436962" providerId="Windows Live" clId="Web-{E797D80E-BD20-4DC5-AE84-84FFECB06EF3}" dt="2020-04-21T16:26:09.016" v="174"/>
        <pc:sldMkLst>
          <pc:docMk/>
          <pc:sldMk cId="0" sldId="425"/>
        </pc:sldMkLst>
        <pc:picChg chg="del">
          <ac:chgData name="Utilisateur invité" userId="562e23f453436962" providerId="Windows Live" clId="Web-{E797D80E-BD20-4DC5-AE84-84FFECB06EF3}" dt="2020-04-21T16:26:09.016" v="174"/>
          <ac:picMkLst>
            <pc:docMk/>
            <pc:sldMk cId="0" sldId="425"/>
            <ac:picMk id="1912" creationId="{00000000-0000-0000-0000-000000000000}"/>
          </ac:picMkLst>
        </pc:picChg>
      </pc:sldChg>
      <pc:sldChg chg="delSp">
        <pc:chgData name="Utilisateur invité" userId="562e23f453436962" providerId="Windows Live" clId="Web-{E797D80E-BD20-4DC5-AE84-84FFECB06EF3}" dt="2020-04-21T16:26:11.128" v="175"/>
        <pc:sldMkLst>
          <pc:docMk/>
          <pc:sldMk cId="0" sldId="426"/>
        </pc:sldMkLst>
        <pc:picChg chg="del">
          <ac:chgData name="Utilisateur invité" userId="562e23f453436962" providerId="Windows Live" clId="Web-{E797D80E-BD20-4DC5-AE84-84FFECB06EF3}" dt="2020-04-21T16:26:11.128" v="175"/>
          <ac:picMkLst>
            <pc:docMk/>
            <pc:sldMk cId="0" sldId="426"/>
            <ac:picMk id="1923" creationId="{00000000-0000-0000-0000-000000000000}"/>
          </ac:picMkLst>
        </pc:picChg>
      </pc:sldChg>
      <pc:sldChg chg="delSp">
        <pc:chgData name="Utilisateur invité" userId="562e23f453436962" providerId="Windows Live" clId="Web-{E797D80E-BD20-4DC5-AE84-84FFECB06EF3}" dt="2020-04-21T16:26:12.657" v="176"/>
        <pc:sldMkLst>
          <pc:docMk/>
          <pc:sldMk cId="0" sldId="427"/>
        </pc:sldMkLst>
        <pc:picChg chg="del">
          <ac:chgData name="Utilisateur invité" userId="562e23f453436962" providerId="Windows Live" clId="Web-{E797D80E-BD20-4DC5-AE84-84FFECB06EF3}" dt="2020-04-21T16:26:12.657" v="176"/>
          <ac:picMkLst>
            <pc:docMk/>
            <pc:sldMk cId="0" sldId="427"/>
            <ac:picMk id="1934" creationId="{00000000-0000-0000-0000-000000000000}"/>
          </ac:picMkLst>
        </pc:picChg>
      </pc:sldChg>
      <pc:sldChg chg="delSp">
        <pc:chgData name="Utilisateur invité" userId="562e23f453436962" providerId="Windows Live" clId="Web-{E797D80E-BD20-4DC5-AE84-84FFECB06EF3}" dt="2020-04-21T16:26:15.079" v="177"/>
        <pc:sldMkLst>
          <pc:docMk/>
          <pc:sldMk cId="0" sldId="428"/>
        </pc:sldMkLst>
        <pc:picChg chg="del">
          <ac:chgData name="Utilisateur invité" userId="562e23f453436962" providerId="Windows Live" clId="Web-{E797D80E-BD20-4DC5-AE84-84FFECB06EF3}" dt="2020-04-21T16:26:15.079" v="177"/>
          <ac:picMkLst>
            <pc:docMk/>
            <pc:sldMk cId="0" sldId="428"/>
            <ac:picMk id="1945" creationId="{00000000-0000-0000-0000-000000000000}"/>
          </ac:picMkLst>
        </pc:picChg>
      </pc:sldChg>
      <pc:sldChg chg="delSp">
        <pc:chgData name="Utilisateur invité" userId="562e23f453436962" providerId="Windows Live" clId="Web-{E797D80E-BD20-4DC5-AE84-84FFECB06EF3}" dt="2020-04-21T16:26:17.985" v="178"/>
        <pc:sldMkLst>
          <pc:docMk/>
          <pc:sldMk cId="0" sldId="429"/>
        </pc:sldMkLst>
        <pc:picChg chg="del">
          <ac:chgData name="Utilisateur invité" userId="562e23f453436962" providerId="Windows Live" clId="Web-{E797D80E-BD20-4DC5-AE84-84FFECB06EF3}" dt="2020-04-21T16:26:17.985" v="178"/>
          <ac:picMkLst>
            <pc:docMk/>
            <pc:sldMk cId="0" sldId="429"/>
            <ac:picMk id="1954" creationId="{00000000-0000-0000-0000-000000000000}"/>
          </ac:picMkLst>
        </pc:picChg>
      </pc:sldChg>
      <pc:sldChg chg="delSp">
        <pc:chgData name="Utilisateur invité" userId="562e23f453436962" providerId="Windows Live" clId="Web-{E797D80E-BD20-4DC5-AE84-84FFECB06EF3}" dt="2020-04-21T16:26:19.329" v="179"/>
        <pc:sldMkLst>
          <pc:docMk/>
          <pc:sldMk cId="0" sldId="430"/>
        </pc:sldMkLst>
        <pc:picChg chg="del">
          <ac:chgData name="Utilisateur invité" userId="562e23f453436962" providerId="Windows Live" clId="Web-{E797D80E-BD20-4DC5-AE84-84FFECB06EF3}" dt="2020-04-21T16:26:19.329" v="179"/>
          <ac:picMkLst>
            <pc:docMk/>
            <pc:sldMk cId="0" sldId="430"/>
            <ac:picMk id="1966" creationId="{00000000-0000-0000-0000-000000000000}"/>
          </ac:picMkLst>
        </pc:picChg>
      </pc:sldChg>
      <pc:sldChg chg="delSp">
        <pc:chgData name="Utilisateur invité" userId="562e23f453436962" providerId="Windows Live" clId="Web-{E797D80E-BD20-4DC5-AE84-84FFECB06EF3}" dt="2020-04-21T16:26:21.376" v="180"/>
        <pc:sldMkLst>
          <pc:docMk/>
          <pc:sldMk cId="0" sldId="431"/>
        </pc:sldMkLst>
        <pc:picChg chg="del">
          <ac:chgData name="Utilisateur invité" userId="562e23f453436962" providerId="Windows Live" clId="Web-{E797D80E-BD20-4DC5-AE84-84FFECB06EF3}" dt="2020-04-21T16:26:21.376" v="180"/>
          <ac:picMkLst>
            <pc:docMk/>
            <pc:sldMk cId="0" sldId="431"/>
            <ac:picMk id="1977" creationId="{00000000-0000-0000-0000-000000000000}"/>
          </ac:picMkLst>
        </pc:picChg>
      </pc:sldChg>
      <pc:sldChg chg="delSp">
        <pc:chgData name="Utilisateur invité" userId="562e23f453436962" providerId="Windows Live" clId="Web-{E797D80E-BD20-4DC5-AE84-84FFECB06EF3}" dt="2020-04-21T16:26:23.126" v="181"/>
        <pc:sldMkLst>
          <pc:docMk/>
          <pc:sldMk cId="0" sldId="432"/>
        </pc:sldMkLst>
        <pc:picChg chg="del">
          <ac:chgData name="Utilisateur invité" userId="562e23f453436962" providerId="Windows Live" clId="Web-{E797D80E-BD20-4DC5-AE84-84FFECB06EF3}" dt="2020-04-21T16:26:23.126" v="181"/>
          <ac:picMkLst>
            <pc:docMk/>
            <pc:sldMk cId="0" sldId="432"/>
            <ac:picMk id="1988" creationId="{00000000-0000-0000-0000-000000000000}"/>
          </ac:picMkLst>
        </pc:picChg>
      </pc:sldChg>
      <pc:sldChg chg="delSp">
        <pc:chgData name="Utilisateur invité" userId="562e23f453436962" providerId="Windows Live" clId="Web-{E797D80E-BD20-4DC5-AE84-84FFECB06EF3}" dt="2020-04-21T16:26:28.032" v="182"/>
        <pc:sldMkLst>
          <pc:docMk/>
          <pc:sldMk cId="0" sldId="433"/>
        </pc:sldMkLst>
        <pc:picChg chg="del">
          <ac:chgData name="Utilisateur invité" userId="562e23f453436962" providerId="Windows Live" clId="Web-{E797D80E-BD20-4DC5-AE84-84FFECB06EF3}" dt="2020-04-21T16:26:28.032" v="182"/>
          <ac:picMkLst>
            <pc:docMk/>
            <pc:sldMk cId="0" sldId="433"/>
            <ac:picMk id="1999" creationId="{00000000-0000-0000-0000-000000000000}"/>
          </ac:picMkLst>
        </pc:picChg>
      </pc:sldChg>
      <pc:sldChg chg="delSp">
        <pc:chgData name="Utilisateur invité" userId="562e23f453436962" providerId="Windows Live" clId="Web-{E797D80E-BD20-4DC5-AE84-84FFECB06EF3}" dt="2020-04-21T16:26:30.704" v="183"/>
        <pc:sldMkLst>
          <pc:docMk/>
          <pc:sldMk cId="0" sldId="434"/>
        </pc:sldMkLst>
        <pc:picChg chg="del">
          <ac:chgData name="Utilisateur invité" userId="562e23f453436962" providerId="Windows Live" clId="Web-{E797D80E-BD20-4DC5-AE84-84FFECB06EF3}" dt="2020-04-21T16:26:30.704" v="183"/>
          <ac:picMkLst>
            <pc:docMk/>
            <pc:sldMk cId="0" sldId="434"/>
            <ac:picMk id="2010" creationId="{00000000-0000-0000-0000-000000000000}"/>
          </ac:picMkLst>
        </pc:picChg>
      </pc:sldChg>
      <pc:sldChg chg="delSp">
        <pc:chgData name="Utilisateur invité" userId="562e23f453436962" providerId="Windows Live" clId="Web-{E797D80E-BD20-4DC5-AE84-84FFECB06EF3}" dt="2020-04-21T16:26:31.001" v="184"/>
        <pc:sldMkLst>
          <pc:docMk/>
          <pc:sldMk cId="0" sldId="435"/>
        </pc:sldMkLst>
        <pc:picChg chg="del">
          <ac:chgData name="Utilisateur invité" userId="562e23f453436962" providerId="Windows Live" clId="Web-{E797D80E-BD20-4DC5-AE84-84FFECB06EF3}" dt="2020-04-21T16:26:31.001" v="184"/>
          <ac:picMkLst>
            <pc:docMk/>
            <pc:sldMk cId="0" sldId="435"/>
            <ac:picMk id="2021" creationId="{00000000-0000-0000-0000-000000000000}"/>
          </ac:picMkLst>
        </pc:picChg>
      </pc:sldChg>
      <pc:sldChg chg="delSp">
        <pc:chgData name="Utilisateur invité" userId="562e23f453436962" providerId="Windows Live" clId="Web-{E797D80E-BD20-4DC5-AE84-84FFECB06EF3}" dt="2020-04-21T16:26:31.501" v="185"/>
        <pc:sldMkLst>
          <pc:docMk/>
          <pc:sldMk cId="0" sldId="436"/>
        </pc:sldMkLst>
        <pc:picChg chg="del">
          <ac:chgData name="Utilisateur invité" userId="562e23f453436962" providerId="Windows Live" clId="Web-{E797D80E-BD20-4DC5-AE84-84FFECB06EF3}" dt="2020-04-21T16:26:31.501" v="185"/>
          <ac:picMkLst>
            <pc:docMk/>
            <pc:sldMk cId="0" sldId="436"/>
            <ac:picMk id="2032" creationId="{00000000-0000-0000-0000-000000000000}"/>
          </ac:picMkLst>
        </pc:picChg>
      </pc:sldChg>
      <pc:sldChg chg="delSp">
        <pc:chgData name="Utilisateur invité" userId="562e23f453436962" providerId="Windows Live" clId="Web-{E797D80E-BD20-4DC5-AE84-84FFECB06EF3}" dt="2020-04-21T16:26:33.313" v="186"/>
        <pc:sldMkLst>
          <pc:docMk/>
          <pc:sldMk cId="0" sldId="437"/>
        </pc:sldMkLst>
        <pc:picChg chg="del">
          <ac:chgData name="Utilisateur invité" userId="562e23f453436962" providerId="Windows Live" clId="Web-{E797D80E-BD20-4DC5-AE84-84FFECB06EF3}" dt="2020-04-21T16:26:33.313" v="186"/>
          <ac:picMkLst>
            <pc:docMk/>
            <pc:sldMk cId="0" sldId="437"/>
            <ac:picMk id="2043" creationId="{00000000-0000-0000-0000-000000000000}"/>
          </ac:picMkLst>
        </pc:picChg>
      </pc:sldChg>
      <pc:sldChg chg="delSp">
        <pc:chgData name="Utilisateur invité" userId="562e23f453436962" providerId="Windows Live" clId="Web-{E797D80E-BD20-4DC5-AE84-84FFECB06EF3}" dt="2020-04-21T16:26:38.923" v="187"/>
        <pc:sldMkLst>
          <pc:docMk/>
          <pc:sldMk cId="0" sldId="438"/>
        </pc:sldMkLst>
        <pc:picChg chg="del">
          <ac:chgData name="Utilisateur invité" userId="562e23f453436962" providerId="Windows Live" clId="Web-{E797D80E-BD20-4DC5-AE84-84FFECB06EF3}" dt="2020-04-21T16:26:38.923" v="187"/>
          <ac:picMkLst>
            <pc:docMk/>
            <pc:sldMk cId="0" sldId="438"/>
            <ac:picMk id="2055" creationId="{00000000-0000-0000-0000-000000000000}"/>
          </ac:picMkLst>
        </pc:picChg>
      </pc:sldChg>
      <pc:sldChg chg="delSp">
        <pc:chgData name="Utilisateur invité" userId="562e23f453436962" providerId="Windows Live" clId="Web-{E797D80E-BD20-4DC5-AE84-84FFECB06EF3}" dt="2020-04-21T16:26:39.594" v="188"/>
        <pc:sldMkLst>
          <pc:docMk/>
          <pc:sldMk cId="0" sldId="439"/>
        </pc:sldMkLst>
        <pc:picChg chg="del">
          <ac:chgData name="Utilisateur invité" userId="562e23f453436962" providerId="Windows Live" clId="Web-{E797D80E-BD20-4DC5-AE84-84FFECB06EF3}" dt="2020-04-21T16:26:39.594" v="188"/>
          <ac:picMkLst>
            <pc:docMk/>
            <pc:sldMk cId="0" sldId="439"/>
            <ac:picMk id="2067" creationId="{00000000-0000-0000-0000-000000000000}"/>
          </ac:picMkLst>
        </pc:picChg>
      </pc:sldChg>
      <pc:sldChg chg="delSp">
        <pc:chgData name="Utilisateur invité" userId="562e23f453436962" providerId="Windows Live" clId="Web-{E797D80E-BD20-4DC5-AE84-84FFECB06EF3}" dt="2020-04-21T16:26:42.907" v="189"/>
        <pc:sldMkLst>
          <pc:docMk/>
          <pc:sldMk cId="0" sldId="440"/>
        </pc:sldMkLst>
        <pc:picChg chg="del">
          <ac:chgData name="Utilisateur invité" userId="562e23f453436962" providerId="Windows Live" clId="Web-{E797D80E-BD20-4DC5-AE84-84FFECB06EF3}" dt="2020-04-21T16:26:42.907" v="189"/>
          <ac:picMkLst>
            <pc:docMk/>
            <pc:sldMk cId="0" sldId="440"/>
            <ac:picMk id="2080" creationId="{00000000-0000-0000-0000-000000000000}"/>
          </ac:picMkLst>
        </pc:picChg>
      </pc:sldChg>
      <pc:sldChg chg="delSp">
        <pc:chgData name="Utilisateur invité" userId="562e23f453436962" providerId="Windows Live" clId="Web-{E797D80E-BD20-4DC5-AE84-84FFECB06EF3}" dt="2020-04-21T16:26:43.438" v="190"/>
        <pc:sldMkLst>
          <pc:docMk/>
          <pc:sldMk cId="0" sldId="441"/>
        </pc:sldMkLst>
        <pc:picChg chg="del">
          <ac:chgData name="Utilisateur invité" userId="562e23f453436962" providerId="Windows Live" clId="Web-{E797D80E-BD20-4DC5-AE84-84FFECB06EF3}" dt="2020-04-21T16:26:43.438" v="190"/>
          <ac:picMkLst>
            <pc:docMk/>
            <pc:sldMk cId="0" sldId="441"/>
            <ac:picMk id="2094" creationId="{00000000-0000-0000-0000-000000000000}"/>
          </ac:picMkLst>
        </pc:picChg>
      </pc:sldChg>
      <pc:sldChg chg="delSp">
        <pc:chgData name="Utilisateur invité" userId="562e23f453436962" providerId="Windows Live" clId="Web-{E797D80E-BD20-4DC5-AE84-84FFECB06EF3}" dt="2020-04-21T16:26:46.001" v="191"/>
        <pc:sldMkLst>
          <pc:docMk/>
          <pc:sldMk cId="0" sldId="442"/>
        </pc:sldMkLst>
        <pc:picChg chg="del">
          <ac:chgData name="Utilisateur invité" userId="562e23f453436962" providerId="Windows Live" clId="Web-{E797D80E-BD20-4DC5-AE84-84FFECB06EF3}" dt="2020-04-21T16:26:46.001" v="191"/>
          <ac:picMkLst>
            <pc:docMk/>
            <pc:sldMk cId="0" sldId="442"/>
            <ac:picMk id="2107" creationId="{00000000-0000-0000-0000-000000000000}"/>
          </ac:picMkLst>
        </pc:picChg>
      </pc:sldChg>
      <pc:sldChg chg="delSp">
        <pc:chgData name="Utilisateur invité" userId="562e23f453436962" providerId="Windows Live" clId="Web-{E797D80E-BD20-4DC5-AE84-84FFECB06EF3}" dt="2020-04-21T16:26:49.126" v="192"/>
        <pc:sldMkLst>
          <pc:docMk/>
          <pc:sldMk cId="0" sldId="443"/>
        </pc:sldMkLst>
        <pc:picChg chg="del">
          <ac:chgData name="Utilisateur invité" userId="562e23f453436962" providerId="Windows Live" clId="Web-{E797D80E-BD20-4DC5-AE84-84FFECB06EF3}" dt="2020-04-21T16:26:49.126" v="192"/>
          <ac:picMkLst>
            <pc:docMk/>
            <pc:sldMk cId="0" sldId="443"/>
            <ac:picMk id="2118" creationId="{00000000-0000-0000-0000-000000000000}"/>
          </ac:picMkLst>
        </pc:picChg>
      </pc:sldChg>
      <pc:sldChg chg="modSp">
        <pc:chgData name="Utilisateur invité" userId="562e23f453436962" providerId="Windows Live" clId="Web-{E797D80E-BD20-4DC5-AE84-84FFECB06EF3}" dt="2020-04-21T16:18:15.700" v="58" actId="1076"/>
        <pc:sldMkLst>
          <pc:docMk/>
          <pc:sldMk cId="1226845203" sldId="446"/>
        </pc:sldMkLst>
        <pc:spChg chg="mod">
          <ac:chgData name="Utilisateur invité" userId="562e23f453436962" providerId="Windows Live" clId="Web-{E797D80E-BD20-4DC5-AE84-84FFECB06EF3}" dt="2020-04-21T16:18:15.700" v="58" actId="1076"/>
          <ac:spMkLst>
            <pc:docMk/>
            <pc:sldMk cId="1226845203" sldId="446"/>
            <ac:spMk id="3" creationId="{00000000-0000-0000-0000-000000000000}"/>
          </ac:spMkLst>
        </pc:spChg>
      </pc:sldChg>
      <pc:sldChg chg="delSp">
        <pc:chgData name="Utilisateur invité" userId="562e23f453436962" providerId="Windows Live" clId="Web-{E797D80E-BD20-4DC5-AE84-84FFECB06EF3}" dt="2020-04-21T16:17:33.387" v="30"/>
        <pc:sldMkLst>
          <pc:docMk/>
          <pc:sldMk cId="767448903" sldId="454"/>
        </pc:sldMkLst>
        <pc:picChg chg="del">
          <ac:chgData name="Utilisateur invité" userId="562e23f453436962" providerId="Windows Live" clId="Web-{E797D80E-BD20-4DC5-AE84-84FFECB06EF3}" dt="2020-04-21T16:17:33.387" v="30"/>
          <ac:picMkLst>
            <pc:docMk/>
            <pc:sldMk cId="767448903" sldId="454"/>
            <ac:picMk id="401" creationId="{00000000-0000-0000-0000-000000000000}"/>
          </ac:picMkLst>
        </pc:picChg>
      </pc:sldChg>
      <pc:sldChg chg="delSp">
        <pc:chgData name="Utilisateur invité" userId="562e23f453436962" providerId="Windows Live" clId="Web-{E797D80E-BD20-4DC5-AE84-84FFECB06EF3}" dt="2020-04-21T16:17:34.684" v="31"/>
        <pc:sldMkLst>
          <pc:docMk/>
          <pc:sldMk cId="191564347" sldId="455"/>
        </pc:sldMkLst>
        <pc:picChg chg="del">
          <ac:chgData name="Utilisateur invité" userId="562e23f453436962" providerId="Windows Live" clId="Web-{E797D80E-BD20-4DC5-AE84-84FFECB06EF3}" dt="2020-04-21T16:17:34.684" v="31"/>
          <ac:picMkLst>
            <pc:docMk/>
            <pc:sldMk cId="191564347" sldId="455"/>
            <ac:picMk id="412" creationId="{00000000-0000-0000-0000-000000000000}"/>
          </ac:picMkLst>
        </pc:picChg>
      </pc:sldChg>
      <pc:sldChg chg="del">
        <pc:chgData name="Utilisateur invité" userId="562e23f453436962" providerId="Windows Live" clId="Web-{E797D80E-BD20-4DC5-AE84-84FFECB06EF3}" dt="2020-04-21T16:20:49.717" v="66"/>
        <pc:sldMkLst>
          <pc:docMk/>
          <pc:sldMk cId="2873615779" sldId="456"/>
        </pc:sldMkLst>
      </pc:sldChg>
    </pc:docChg>
  </pc:docChgLst>
  <pc:docChgLst>
    <pc:chgData name="Bernard Bérubé" userId="ed5198658931eb7d" providerId="Windows Live" clId="Web-{F254B469-FACA-4AEC-A65F-1E1B0F278E68}"/>
    <pc:docChg chg="modSld">
      <pc:chgData name="Bernard Bérubé" userId="ed5198658931eb7d" providerId="Windows Live" clId="Web-{F254B469-FACA-4AEC-A65F-1E1B0F278E68}" dt="2020-05-01T12:43:07.055" v="14"/>
      <pc:docMkLst>
        <pc:docMk/>
      </pc:docMkLst>
      <pc:sldChg chg="modSp addCm">
        <pc:chgData name="Bernard Bérubé" userId="ed5198658931eb7d" providerId="Windows Live" clId="Web-{F254B469-FACA-4AEC-A65F-1E1B0F278E68}" dt="2020-05-01T12:39:07.446" v="2"/>
        <pc:sldMkLst>
          <pc:docMk/>
          <pc:sldMk cId="0" sldId="298"/>
        </pc:sldMkLst>
        <pc:spChg chg="mod">
          <ac:chgData name="Bernard Bérubé" userId="ed5198658931eb7d" providerId="Windows Live" clId="Web-{F254B469-FACA-4AEC-A65F-1E1B0F278E68}" dt="2020-05-01T12:38:49.290" v="1" actId="20577"/>
          <ac:spMkLst>
            <pc:docMk/>
            <pc:sldMk cId="0" sldId="298"/>
            <ac:spMk id="532" creationId="{00000000-0000-0000-0000-000000000000}"/>
          </ac:spMkLst>
        </pc:spChg>
      </pc:sldChg>
      <pc:sldChg chg="addCm">
        <pc:chgData name="Bernard Bérubé" userId="ed5198658931eb7d" providerId="Windows Live" clId="Web-{F254B469-FACA-4AEC-A65F-1E1B0F278E68}" dt="2020-05-01T12:39:54.977" v="3"/>
        <pc:sldMkLst>
          <pc:docMk/>
          <pc:sldMk cId="0" sldId="308"/>
        </pc:sldMkLst>
      </pc:sldChg>
      <pc:sldChg chg="modSp addCm">
        <pc:chgData name="Bernard Bérubé" userId="ed5198658931eb7d" providerId="Windows Live" clId="Web-{F254B469-FACA-4AEC-A65F-1E1B0F278E68}" dt="2020-05-01T12:43:07.055" v="14"/>
        <pc:sldMkLst>
          <pc:docMk/>
          <pc:sldMk cId="0" sldId="326"/>
        </pc:sldMkLst>
        <pc:spChg chg="mod">
          <ac:chgData name="Bernard Bérubé" userId="ed5198658931eb7d" providerId="Windows Live" clId="Web-{F254B469-FACA-4AEC-A65F-1E1B0F278E68}" dt="2020-05-01T12:42:31.071" v="12" actId="20577"/>
          <ac:spMkLst>
            <pc:docMk/>
            <pc:sldMk cId="0" sldId="326"/>
            <ac:spMk id="5" creationId="{00000000-0000-0000-0000-000000000000}"/>
          </ac:spMkLst>
        </pc:spChg>
      </pc:sldChg>
      <pc:sldChg chg="modSp addCm">
        <pc:chgData name="Bernard Bérubé" userId="ed5198658931eb7d" providerId="Windows Live" clId="Web-{F254B469-FACA-4AEC-A65F-1E1B0F278E68}" dt="2020-05-01T12:41:24.243" v="9" actId="20577"/>
        <pc:sldMkLst>
          <pc:docMk/>
          <pc:sldMk cId="2023255604" sldId="451"/>
        </pc:sldMkLst>
        <pc:spChg chg="mod">
          <ac:chgData name="Bernard Bérubé" userId="ed5198658931eb7d" providerId="Windows Live" clId="Web-{F254B469-FACA-4AEC-A65F-1E1B0F278E68}" dt="2020-05-01T12:41:24.243" v="9" actId="20577"/>
          <ac:spMkLst>
            <pc:docMk/>
            <pc:sldMk cId="2023255604" sldId="451"/>
            <ac:spMk id="3" creationId="{00000000-0000-0000-0000-000000000000}"/>
          </ac:spMkLst>
        </pc:spChg>
      </pc:sldChg>
    </pc:docChg>
  </pc:docChgLst>
  <pc:docChgLst>
    <pc:chgData name="Bernard Bérubé" userId="ed5198658931eb7d" providerId="LiveId" clId="{FA72CDA5-803F-42FB-8223-1AAC2F089FFD}"/>
    <pc:docChg chg="undo custSel modSld">
      <pc:chgData name="Bernard Bérubé" userId="ed5198658931eb7d" providerId="LiveId" clId="{FA72CDA5-803F-42FB-8223-1AAC2F089FFD}" dt="2020-05-01T19:48:49.045" v="46" actId="20577"/>
      <pc:docMkLst>
        <pc:docMk/>
      </pc:docMkLst>
      <pc:sldChg chg="addCm delCm modCm">
        <pc:chgData name="Bernard Bérubé" userId="ed5198658931eb7d" providerId="LiveId" clId="{FA72CDA5-803F-42FB-8223-1AAC2F089FFD}" dt="2020-05-01T19:40:08.674" v="2" actId="1592"/>
        <pc:sldMkLst>
          <pc:docMk/>
          <pc:sldMk cId="0" sldId="308"/>
        </pc:sldMkLst>
      </pc:sldChg>
      <pc:sldChg chg="modAnim">
        <pc:chgData name="Bernard Bérubé" userId="ed5198658931eb7d" providerId="LiveId" clId="{FA72CDA5-803F-42FB-8223-1AAC2F089FFD}" dt="2020-05-01T19:42:33.798" v="4"/>
        <pc:sldMkLst>
          <pc:docMk/>
          <pc:sldMk cId="0" sldId="313"/>
        </pc:sldMkLst>
      </pc:sldChg>
      <pc:sldChg chg="modSp">
        <pc:chgData name="Bernard Bérubé" userId="ed5198658931eb7d" providerId="LiveId" clId="{FA72CDA5-803F-42FB-8223-1AAC2F089FFD}" dt="2020-05-01T19:46:57.090" v="35" actId="20577"/>
        <pc:sldMkLst>
          <pc:docMk/>
          <pc:sldMk cId="0" sldId="366"/>
        </pc:sldMkLst>
        <pc:spChg chg="mod">
          <ac:chgData name="Bernard Bérubé" userId="ed5198658931eb7d" providerId="LiveId" clId="{FA72CDA5-803F-42FB-8223-1AAC2F089FFD}" dt="2020-05-01T19:46:57.090" v="35" actId="20577"/>
          <ac:spMkLst>
            <pc:docMk/>
            <pc:sldMk cId="0" sldId="366"/>
            <ac:spMk id="1252" creationId="{00000000-0000-0000-0000-000000000000}"/>
          </ac:spMkLst>
        </pc:spChg>
      </pc:sldChg>
      <pc:sldChg chg="modSp">
        <pc:chgData name="Bernard Bérubé" userId="ed5198658931eb7d" providerId="LiveId" clId="{FA72CDA5-803F-42FB-8223-1AAC2F089FFD}" dt="2020-05-01T19:47:32.631" v="40" actId="14100"/>
        <pc:sldMkLst>
          <pc:docMk/>
          <pc:sldMk cId="0" sldId="396"/>
        </pc:sldMkLst>
        <pc:spChg chg="mod">
          <ac:chgData name="Bernard Bérubé" userId="ed5198658931eb7d" providerId="LiveId" clId="{FA72CDA5-803F-42FB-8223-1AAC2F089FFD}" dt="2020-05-01T19:47:32.631" v="40" actId="14100"/>
          <ac:spMkLst>
            <pc:docMk/>
            <pc:sldMk cId="0" sldId="396"/>
            <ac:spMk id="1581" creationId="{00000000-0000-0000-0000-000000000000}"/>
          </ac:spMkLst>
        </pc:spChg>
      </pc:sldChg>
      <pc:sldChg chg="modSp">
        <pc:chgData name="Bernard Bérubé" userId="ed5198658931eb7d" providerId="LiveId" clId="{FA72CDA5-803F-42FB-8223-1AAC2F089FFD}" dt="2020-05-01T19:48:49.045" v="46" actId="20577"/>
        <pc:sldMkLst>
          <pc:docMk/>
          <pc:sldMk cId="0" sldId="437"/>
        </pc:sldMkLst>
        <pc:spChg chg="mod">
          <ac:chgData name="Bernard Bérubé" userId="ed5198658931eb7d" providerId="LiveId" clId="{FA72CDA5-803F-42FB-8223-1AAC2F089FFD}" dt="2020-05-01T19:48:49.045" v="46" actId="20577"/>
          <ac:spMkLst>
            <pc:docMk/>
            <pc:sldMk cId="0" sldId="437"/>
            <ac:spMk id="2045" creationId="{00000000-0000-0000-0000-000000000000}"/>
          </ac:spMkLst>
        </pc:spChg>
      </pc:sldChg>
    </pc:docChg>
  </pc:docChgLst>
  <pc:docChgLst>
    <pc:chgData name="Bernard Bérubé" userId="ed5198658931eb7d" providerId="Windows Live" clId="Web-{A386053F-9DB7-479F-BBE9-B9C90B9523AB}"/>
    <pc:docChg chg="modSld">
      <pc:chgData name="Bernard Bérubé" userId="ed5198658931eb7d" providerId="Windows Live" clId="Web-{A386053F-9DB7-479F-BBE9-B9C90B9523AB}" dt="2020-03-10T20:19:45.196" v="13"/>
      <pc:docMkLst>
        <pc:docMk/>
      </pc:docMkLst>
      <pc:sldChg chg="modSp">
        <pc:chgData name="Bernard Bérubé" userId="ed5198658931eb7d" providerId="Windows Live" clId="Web-{A386053F-9DB7-479F-BBE9-B9C90B9523AB}" dt="2020-03-10T19:37:39.605" v="0" actId="1076"/>
        <pc:sldMkLst>
          <pc:docMk/>
          <pc:sldMk cId="0" sldId="262"/>
        </pc:sldMkLst>
        <pc:picChg chg="mod">
          <ac:chgData name="Bernard Bérubé" userId="ed5198658931eb7d" providerId="Windows Live" clId="Web-{A386053F-9DB7-479F-BBE9-B9C90B9523AB}" dt="2020-03-10T19:37:39.605" v="0" actId="1076"/>
          <ac:picMkLst>
            <pc:docMk/>
            <pc:sldMk cId="0" sldId="262"/>
            <ac:picMk id="158" creationId="{00000000-0000-0000-0000-000000000000}"/>
          </ac:picMkLst>
        </pc:picChg>
      </pc:sldChg>
      <pc:sldChg chg="addCm modCm">
        <pc:chgData name="Bernard Bérubé" userId="ed5198658931eb7d" providerId="Windows Live" clId="Web-{A386053F-9DB7-479F-BBE9-B9C90B9523AB}" dt="2020-03-10T19:42:43.635" v="2"/>
        <pc:sldMkLst>
          <pc:docMk/>
          <pc:sldMk cId="0" sldId="263"/>
        </pc:sldMkLst>
      </pc:sldChg>
      <pc:sldChg chg="modSp">
        <pc:chgData name="Bernard Bérubé" userId="ed5198658931eb7d" providerId="Windows Live" clId="Web-{A386053F-9DB7-479F-BBE9-B9C90B9523AB}" dt="2020-03-10T20:03:25.367" v="11" actId="20577"/>
        <pc:sldMkLst>
          <pc:docMk/>
          <pc:sldMk cId="0" sldId="298"/>
        </pc:sldMkLst>
        <pc:spChg chg="mod">
          <ac:chgData name="Bernard Bérubé" userId="ed5198658931eb7d" providerId="Windows Live" clId="Web-{A386053F-9DB7-479F-BBE9-B9C90B9523AB}" dt="2020-03-10T20:03:25.367" v="11" actId="20577"/>
          <ac:spMkLst>
            <pc:docMk/>
            <pc:sldMk cId="0" sldId="298"/>
            <ac:spMk id="532" creationId="{00000000-0000-0000-0000-000000000000}"/>
          </ac:spMkLst>
        </pc:spChg>
      </pc:sldChg>
      <pc:sldChg chg="modCm">
        <pc:chgData name="Bernard Bérubé" userId="ed5198658931eb7d" providerId="Windows Live" clId="Web-{A386053F-9DB7-479F-BBE9-B9C90B9523AB}" dt="2020-03-10T20:09:43.667" v="12"/>
        <pc:sldMkLst>
          <pc:docMk/>
          <pc:sldMk cId="0" sldId="306"/>
        </pc:sldMkLst>
      </pc:sldChg>
      <pc:sldChg chg="addCm">
        <pc:chgData name="Bernard Bérubé" userId="ed5198658931eb7d" providerId="Windows Live" clId="Web-{A386053F-9DB7-479F-BBE9-B9C90B9523AB}" dt="2020-03-10T20:19:45.196" v="13"/>
        <pc:sldMkLst>
          <pc:docMk/>
          <pc:sldMk cId="0" sldId="312"/>
        </pc:sldMkLst>
      </pc:sldChg>
    </pc:docChg>
  </pc:docChgLst>
  <pc:docChgLst>
    <pc:chgData name="Utilisateur invité" userId="562e23f453436962" providerId="Windows Live" clId="Web-{55FE3FA5-14CD-4308-908E-02D333E53744}"/>
    <pc:docChg chg="modSld">
      <pc:chgData name="Utilisateur invité" userId="562e23f453436962" providerId="Windows Live" clId="Web-{55FE3FA5-14CD-4308-908E-02D333E53744}" dt="2020-04-22T13:33:42.195" v="224" actId="20577"/>
      <pc:docMkLst>
        <pc:docMk/>
      </pc:docMkLst>
      <pc:sldChg chg="modSp">
        <pc:chgData name="Utilisateur invité" userId="562e23f453436962" providerId="Windows Live" clId="Web-{55FE3FA5-14CD-4308-908E-02D333E53744}" dt="2020-04-22T13:28:47.272" v="118" actId="20577"/>
        <pc:sldMkLst>
          <pc:docMk/>
          <pc:sldMk cId="0" sldId="264"/>
        </pc:sldMkLst>
        <pc:spChg chg="mod">
          <ac:chgData name="Utilisateur invité" userId="562e23f453436962" providerId="Windows Live" clId="Web-{55FE3FA5-14CD-4308-908E-02D333E53744}" dt="2020-04-22T13:28:47.272" v="118" actId="20577"/>
          <ac:spMkLst>
            <pc:docMk/>
            <pc:sldMk cId="0" sldId="264"/>
            <ac:spMk id="174" creationId="{00000000-0000-0000-0000-000000000000}"/>
          </ac:spMkLst>
        </pc:spChg>
      </pc:sldChg>
      <pc:sldChg chg="modSp">
        <pc:chgData name="Utilisateur invité" userId="562e23f453436962" providerId="Windows Live" clId="Web-{55FE3FA5-14CD-4308-908E-02D333E53744}" dt="2020-04-22T13:29:55.085" v="132" actId="20577"/>
        <pc:sldMkLst>
          <pc:docMk/>
          <pc:sldMk cId="0" sldId="291"/>
        </pc:sldMkLst>
        <pc:spChg chg="mod">
          <ac:chgData name="Utilisateur invité" userId="562e23f453436962" providerId="Windows Live" clId="Web-{55FE3FA5-14CD-4308-908E-02D333E53744}" dt="2020-04-22T13:29:55.085" v="132" actId="20577"/>
          <ac:spMkLst>
            <pc:docMk/>
            <pc:sldMk cId="0" sldId="291"/>
            <ac:spMk id="455" creationId="{00000000-0000-0000-0000-000000000000}"/>
          </ac:spMkLst>
        </pc:spChg>
      </pc:sldChg>
      <pc:sldChg chg="modSp">
        <pc:chgData name="Utilisateur invité" userId="562e23f453436962" providerId="Windows Live" clId="Web-{55FE3FA5-14CD-4308-908E-02D333E53744}" dt="2020-04-22T13:30:31.367" v="148" actId="20577"/>
        <pc:sldMkLst>
          <pc:docMk/>
          <pc:sldMk cId="0" sldId="294"/>
        </pc:sldMkLst>
        <pc:spChg chg="mod">
          <ac:chgData name="Utilisateur invité" userId="562e23f453436962" providerId="Windows Live" clId="Web-{55FE3FA5-14CD-4308-908E-02D333E53744}" dt="2020-04-22T13:30:31.367" v="148" actId="20577"/>
          <ac:spMkLst>
            <pc:docMk/>
            <pc:sldMk cId="0" sldId="294"/>
            <ac:spMk id="488" creationId="{00000000-0000-0000-0000-000000000000}"/>
          </ac:spMkLst>
        </pc:spChg>
      </pc:sldChg>
      <pc:sldChg chg="modSp">
        <pc:chgData name="Utilisateur invité" userId="562e23f453436962" providerId="Windows Live" clId="Web-{55FE3FA5-14CD-4308-908E-02D333E53744}" dt="2020-04-22T13:30:56.944" v="163" actId="20577"/>
        <pc:sldMkLst>
          <pc:docMk/>
          <pc:sldMk cId="0" sldId="295"/>
        </pc:sldMkLst>
        <pc:spChg chg="mod">
          <ac:chgData name="Utilisateur invité" userId="562e23f453436962" providerId="Windows Live" clId="Web-{55FE3FA5-14CD-4308-908E-02D333E53744}" dt="2020-04-22T13:30:56.944" v="163" actId="20577"/>
          <ac:spMkLst>
            <pc:docMk/>
            <pc:sldMk cId="0" sldId="295"/>
            <ac:spMk id="499" creationId="{00000000-0000-0000-0000-000000000000}"/>
          </ac:spMkLst>
        </pc:spChg>
      </pc:sldChg>
      <pc:sldChg chg="modSp addCm delCm">
        <pc:chgData name="Utilisateur invité" userId="562e23f453436962" providerId="Windows Live" clId="Web-{55FE3FA5-14CD-4308-908E-02D333E53744}" dt="2020-04-22T13:00:00.142" v="21" actId="20577"/>
        <pc:sldMkLst>
          <pc:docMk/>
          <pc:sldMk cId="0" sldId="298"/>
        </pc:sldMkLst>
        <pc:spChg chg="mod">
          <ac:chgData name="Utilisateur invité" userId="562e23f453436962" providerId="Windows Live" clId="Web-{55FE3FA5-14CD-4308-908E-02D333E53744}" dt="2020-04-22T13:00:00.142" v="21" actId="20577"/>
          <ac:spMkLst>
            <pc:docMk/>
            <pc:sldMk cId="0" sldId="298"/>
            <ac:spMk id="532" creationId="{00000000-0000-0000-0000-000000000000}"/>
          </ac:spMkLst>
        </pc:spChg>
      </pc:sldChg>
      <pc:sldChg chg="modSp">
        <pc:chgData name="Utilisateur invité" userId="562e23f453436962" providerId="Windows Live" clId="Web-{55FE3FA5-14CD-4308-908E-02D333E53744}" dt="2020-04-22T13:33:05.976" v="217" actId="20577"/>
        <pc:sldMkLst>
          <pc:docMk/>
          <pc:sldMk cId="0" sldId="300"/>
        </pc:sldMkLst>
        <pc:spChg chg="mod">
          <ac:chgData name="Utilisateur invité" userId="562e23f453436962" providerId="Windows Live" clId="Web-{55FE3FA5-14CD-4308-908E-02D333E53744}" dt="2020-04-22T13:33:05.976" v="217" actId="20577"/>
          <ac:spMkLst>
            <pc:docMk/>
            <pc:sldMk cId="0" sldId="300"/>
            <ac:spMk id="554" creationId="{00000000-0000-0000-0000-000000000000}"/>
          </ac:spMkLst>
        </pc:spChg>
      </pc:sldChg>
      <pc:sldChg chg="modSp">
        <pc:chgData name="Utilisateur invité" userId="562e23f453436962" providerId="Windows Live" clId="Web-{55FE3FA5-14CD-4308-908E-02D333E53744}" dt="2020-04-22T13:33:42.195" v="224" actId="20577"/>
        <pc:sldMkLst>
          <pc:docMk/>
          <pc:sldMk cId="0" sldId="301"/>
        </pc:sldMkLst>
        <pc:spChg chg="mod">
          <ac:chgData name="Utilisateur invité" userId="562e23f453436962" providerId="Windows Live" clId="Web-{55FE3FA5-14CD-4308-908E-02D333E53744}" dt="2020-04-22T13:33:42.195" v="224" actId="20577"/>
          <ac:spMkLst>
            <pc:docMk/>
            <pc:sldMk cId="0" sldId="301"/>
            <ac:spMk id="565" creationId="{00000000-0000-0000-0000-000000000000}"/>
          </ac:spMkLst>
        </pc:spChg>
      </pc:sldChg>
      <pc:sldChg chg="delCm">
        <pc:chgData name="Utilisateur invité" userId="562e23f453436962" providerId="Windows Live" clId="Web-{55FE3FA5-14CD-4308-908E-02D333E53744}" dt="2020-04-22T13:00:46.111" v="22"/>
        <pc:sldMkLst>
          <pc:docMk/>
          <pc:sldMk cId="0" sldId="319"/>
        </pc:sldMkLst>
      </pc:sldChg>
      <pc:sldChg chg="delCm">
        <pc:chgData name="Utilisateur invité" userId="562e23f453436962" providerId="Windows Live" clId="Web-{55FE3FA5-14CD-4308-908E-02D333E53744}" dt="2020-04-22T13:17:17.270" v="24"/>
        <pc:sldMkLst>
          <pc:docMk/>
          <pc:sldMk cId="0" sldId="323"/>
        </pc:sldMkLst>
      </pc:sldChg>
      <pc:sldChg chg="modSp">
        <pc:chgData name="Utilisateur invité" userId="562e23f453436962" providerId="Windows Live" clId="Web-{55FE3FA5-14CD-4308-908E-02D333E53744}" dt="2020-04-22T13:20:03.552" v="46" actId="20577"/>
        <pc:sldMkLst>
          <pc:docMk/>
          <pc:sldMk cId="0" sldId="329"/>
        </pc:sldMkLst>
        <pc:spChg chg="mod">
          <ac:chgData name="Utilisateur invité" userId="562e23f453436962" providerId="Windows Live" clId="Web-{55FE3FA5-14CD-4308-908E-02D333E53744}" dt="2020-04-22T13:20:03.552" v="46" actId="20577"/>
          <ac:spMkLst>
            <pc:docMk/>
            <pc:sldMk cId="0" sldId="329"/>
            <ac:spMk id="873" creationId="{00000000-0000-0000-0000-000000000000}"/>
          </ac:spMkLst>
        </pc:spChg>
      </pc:sldChg>
      <pc:sldChg chg="modSp">
        <pc:chgData name="Utilisateur invité" userId="562e23f453436962" providerId="Windows Live" clId="Web-{55FE3FA5-14CD-4308-908E-02D333E53744}" dt="2020-04-22T13:25:04.896" v="59" actId="20577"/>
        <pc:sldMkLst>
          <pc:docMk/>
          <pc:sldMk cId="0" sldId="363"/>
        </pc:sldMkLst>
        <pc:spChg chg="mod">
          <ac:chgData name="Utilisateur invité" userId="562e23f453436962" providerId="Windows Live" clId="Web-{55FE3FA5-14CD-4308-908E-02D333E53744}" dt="2020-04-22T13:25:04.896" v="59" actId="20577"/>
          <ac:spMkLst>
            <pc:docMk/>
            <pc:sldMk cId="0" sldId="363"/>
            <ac:spMk id="1222" creationId="{00000000-0000-0000-0000-000000000000}"/>
          </ac:spMkLst>
        </pc:spChg>
      </pc:sldChg>
      <pc:sldChg chg="modSp">
        <pc:chgData name="Utilisateur invité" userId="562e23f453436962" providerId="Windows Live" clId="Web-{55FE3FA5-14CD-4308-908E-02D333E53744}" dt="2020-04-22T13:25:20.053" v="66" actId="20577"/>
        <pc:sldMkLst>
          <pc:docMk/>
          <pc:sldMk cId="0" sldId="366"/>
        </pc:sldMkLst>
        <pc:spChg chg="mod">
          <ac:chgData name="Utilisateur invité" userId="562e23f453436962" providerId="Windows Live" clId="Web-{55FE3FA5-14CD-4308-908E-02D333E53744}" dt="2020-04-22T13:25:20.053" v="66" actId="20577"/>
          <ac:spMkLst>
            <pc:docMk/>
            <pc:sldMk cId="0" sldId="366"/>
            <ac:spMk id="1252" creationId="{00000000-0000-0000-0000-000000000000}"/>
          </ac:spMkLst>
        </pc:spChg>
      </pc:sldChg>
      <pc:sldChg chg="modSp">
        <pc:chgData name="Utilisateur invité" userId="562e23f453436962" providerId="Windows Live" clId="Web-{55FE3FA5-14CD-4308-908E-02D333E53744}" dt="2020-04-22T13:25:43.709" v="74" actId="20577"/>
        <pc:sldMkLst>
          <pc:docMk/>
          <pc:sldMk cId="0" sldId="377"/>
        </pc:sldMkLst>
        <pc:spChg chg="mod">
          <ac:chgData name="Utilisateur invité" userId="562e23f453436962" providerId="Windows Live" clId="Web-{55FE3FA5-14CD-4308-908E-02D333E53744}" dt="2020-04-22T13:25:43.709" v="74" actId="20577"/>
          <ac:spMkLst>
            <pc:docMk/>
            <pc:sldMk cId="0" sldId="377"/>
            <ac:spMk id="1366" creationId="{00000000-0000-0000-0000-000000000000}"/>
          </ac:spMkLst>
        </pc:spChg>
      </pc:sldChg>
      <pc:sldChg chg="modSp">
        <pc:chgData name="Utilisateur invité" userId="562e23f453436962" providerId="Windows Live" clId="Web-{55FE3FA5-14CD-4308-908E-02D333E53744}" dt="2020-04-22T13:26:07.459" v="80" actId="20577"/>
        <pc:sldMkLst>
          <pc:docMk/>
          <pc:sldMk cId="0" sldId="385"/>
        </pc:sldMkLst>
        <pc:spChg chg="mod">
          <ac:chgData name="Utilisateur invité" userId="562e23f453436962" providerId="Windows Live" clId="Web-{55FE3FA5-14CD-4308-908E-02D333E53744}" dt="2020-04-22T13:26:07.459" v="80" actId="20577"/>
          <ac:spMkLst>
            <pc:docMk/>
            <pc:sldMk cId="0" sldId="385"/>
            <ac:spMk id="1454" creationId="{00000000-0000-0000-0000-000000000000}"/>
          </ac:spMkLst>
        </pc:spChg>
      </pc:sldChg>
      <pc:sldChg chg="modSp">
        <pc:chgData name="Utilisateur invité" userId="562e23f453436962" providerId="Windows Live" clId="Web-{55FE3FA5-14CD-4308-908E-02D333E53744}" dt="2020-04-22T13:26:44.397" v="97" actId="20577"/>
        <pc:sldMkLst>
          <pc:docMk/>
          <pc:sldMk cId="0" sldId="397"/>
        </pc:sldMkLst>
        <pc:spChg chg="mod">
          <ac:chgData name="Utilisateur invité" userId="562e23f453436962" providerId="Windows Live" clId="Web-{55FE3FA5-14CD-4308-908E-02D333E53744}" dt="2020-04-22T13:26:44.397" v="97" actId="20577"/>
          <ac:spMkLst>
            <pc:docMk/>
            <pc:sldMk cId="0" sldId="397"/>
            <ac:spMk id="1592" creationId="{00000000-0000-0000-0000-000000000000}"/>
          </ac:spMkLst>
        </pc:spChg>
      </pc:sldChg>
      <pc:sldChg chg="modSp">
        <pc:chgData name="Utilisateur invité" userId="562e23f453436962" providerId="Windows Live" clId="Web-{55FE3FA5-14CD-4308-908E-02D333E53744}" dt="2020-04-22T13:27:14.225" v="104" actId="20577"/>
        <pc:sldMkLst>
          <pc:docMk/>
          <pc:sldMk cId="0" sldId="418"/>
        </pc:sldMkLst>
        <pc:spChg chg="mod">
          <ac:chgData name="Utilisateur invité" userId="562e23f453436962" providerId="Windows Live" clId="Web-{55FE3FA5-14CD-4308-908E-02D333E53744}" dt="2020-04-22T13:27:14.225" v="104" actId="20577"/>
          <ac:spMkLst>
            <pc:docMk/>
            <pc:sldMk cId="0" sldId="418"/>
            <ac:spMk id="1830" creationId="{00000000-0000-0000-0000-000000000000}"/>
          </ac:spMkLst>
        </pc:spChg>
      </pc:sldChg>
      <pc:sldChg chg="modSp">
        <pc:chgData name="Utilisateur invité" userId="562e23f453436962" providerId="Windows Live" clId="Web-{55FE3FA5-14CD-4308-908E-02D333E53744}" dt="2020-04-22T13:27:28.006" v="112" actId="20577"/>
        <pc:sldMkLst>
          <pc:docMk/>
          <pc:sldMk cId="0" sldId="419"/>
        </pc:sldMkLst>
        <pc:spChg chg="mod">
          <ac:chgData name="Utilisateur invité" userId="562e23f453436962" providerId="Windows Live" clId="Web-{55FE3FA5-14CD-4308-908E-02D333E53744}" dt="2020-04-22T13:27:28.006" v="112" actId="20577"/>
          <ac:spMkLst>
            <pc:docMk/>
            <pc:sldMk cId="0" sldId="419"/>
            <ac:spMk id="1841" creationId="{00000000-0000-0000-0000-000000000000}"/>
          </ac:spMkLst>
        </pc:spChg>
      </pc:sldChg>
      <pc:sldChg chg="delCm">
        <pc:chgData name="Utilisateur invité" userId="562e23f453436962" providerId="Windows Live" clId="Web-{55FE3FA5-14CD-4308-908E-02D333E53744}" dt="2020-04-22T13:01:09.846" v="23"/>
        <pc:sldMkLst>
          <pc:docMk/>
          <pc:sldMk cId="2023255604" sldId="451"/>
        </pc:sldMkLst>
      </pc:sldChg>
    </pc:docChg>
  </pc:docChgLst>
  <pc:docChgLst>
    <pc:chgData name="Bernard Bérubé" userId="ed5198658931eb7d" providerId="Windows Live" clId="Web-{B80C0C8B-72C5-4CB4-A262-F3EC6EF8F485}"/>
    <pc:docChg chg="modSld">
      <pc:chgData name="Bernard Bérubé" userId="ed5198658931eb7d" providerId="Windows Live" clId="Web-{B80C0C8B-72C5-4CB4-A262-F3EC6EF8F485}" dt="2020-05-01T18:25:10.910" v="29"/>
      <pc:docMkLst>
        <pc:docMk/>
      </pc:docMkLst>
      <pc:sldChg chg="modSp addCm">
        <pc:chgData name="Bernard Bérubé" userId="ed5198658931eb7d" providerId="Windows Live" clId="Web-{B80C0C8B-72C5-4CB4-A262-F3EC6EF8F485}" dt="2020-05-01T18:14:04.695" v="4"/>
        <pc:sldMkLst>
          <pc:docMk/>
          <pc:sldMk cId="0" sldId="357"/>
        </pc:sldMkLst>
        <pc:spChg chg="mod">
          <ac:chgData name="Bernard Bérubé" userId="ed5198658931eb7d" providerId="Windows Live" clId="Web-{B80C0C8B-72C5-4CB4-A262-F3EC6EF8F485}" dt="2020-05-01T18:13:51.835" v="3" actId="20577"/>
          <ac:spMkLst>
            <pc:docMk/>
            <pc:sldMk cId="0" sldId="357"/>
            <ac:spMk id="1160" creationId="{00000000-0000-0000-0000-000000000000}"/>
          </ac:spMkLst>
        </pc:spChg>
      </pc:sldChg>
      <pc:sldChg chg="modSp addCm">
        <pc:chgData name="Bernard Bérubé" userId="ed5198658931eb7d" providerId="Windows Live" clId="Web-{B80C0C8B-72C5-4CB4-A262-F3EC6EF8F485}" dt="2020-05-01T18:16:14.010" v="11"/>
        <pc:sldMkLst>
          <pc:docMk/>
          <pc:sldMk cId="0" sldId="382"/>
        </pc:sldMkLst>
        <pc:spChg chg="mod">
          <ac:chgData name="Bernard Bérubé" userId="ed5198658931eb7d" providerId="Windows Live" clId="Web-{B80C0C8B-72C5-4CB4-A262-F3EC6EF8F485}" dt="2020-05-01T18:15:49.494" v="10" actId="20577"/>
          <ac:spMkLst>
            <pc:docMk/>
            <pc:sldMk cId="0" sldId="382"/>
            <ac:spMk id="1421" creationId="{00000000-0000-0000-0000-000000000000}"/>
          </ac:spMkLst>
        </pc:spChg>
      </pc:sldChg>
      <pc:sldChg chg="modSp addCm">
        <pc:chgData name="Bernard Bérubé" userId="ed5198658931eb7d" providerId="Windows Live" clId="Web-{B80C0C8B-72C5-4CB4-A262-F3EC6EF8F485}" dt="2020-05-01T18:22:45.110" v="20" actId="20577"/>
        <pc:sldMkLst>
          <pc:docMk/>
          <pc:sldMk cId="0" sldId="405"/>
        </pc:sldMkLst>
        <pc:spChg chg="mod">
          <ac:chgData name="Bernard Bérubé" userId="ed5198658931eb7d" providerId="Windows Live" clId="Web-{B80C0C8B-72C5-4CB4-A262-F3EC6EF8F485}" dt="2020-05-01T18:22:45.110" v="20" actId="20577"/>
          <ac:spMkLst>
            <pc:docMk/>
            <pc:sldMk cId="0" sldId="405"/>
            <ac:spMk id="3" creationId="{AFA875EC-418A-4330-BFB5-34EECC78469B}"/>
          </ac:spMkLst>
        </pc:spChg>
      </pc:sldChg>
      <pc:sldChg chg="modSp addCm">
        <pc:chgData name="Bernard Bérubé" userId="ed5198658931eb7d" providerId="Windows Live" clId="Web-{B80C0C8B-72C5-4CB4-A262-F3EC6EF8F485}" dt="2020-05-01T18:25:10.910" v="29"/>
        <pc:sldMkLst>
          <pc:docMk/>
          <pc:sldMk cId="0" sldId="415"/>
        </pc:sldMkLst>
        <pc:spChg chg="mod">
          <ac:chgData name="Bernard Bérubé" userId="ed5198658931eb7d" providerId="Windows Live" clId="Web-{B80C0C8B-72C5-4CB4-A262-F3EC6EF8F485}" dt="2020-05-01T18:24:55.144" v="28" actId="20577"/>
          <ac:spMkLst>
            <pc:docMk/>
            <pc:sldMk cId="0" sldId="415"/>
            <ac:spMk id="1797" creationId="{00000000-0000-0000-0000-000000000000}"/>
          </ac:spMkLst>
        </pc:spChg>
      </pc:sldChg>
      <pc:sldChg chg="modSp addCm">
        <pc:chgData name="Bernard Bérubé" userId="ed5198658931eb7d" providerId="Windows Live" clId="Web-{B80C0C8B-72C5-4CB4-A262-F3EC6EF8F485}" dt="2020-05-01T18:15:06.899" v="7"/>
        <pc:sldMkLst>
          <pc:docMk/>
          <pc:sldMk cId="1235055221" sldId="452"/>
        </pc:sldMkLst>
        <pc:spChg chg="mod">
          <ac:chgData name="Bernard Bérubé" userId="ed5198658931eb7d" providerId="Windows Live" clId="Web-{B80C0C8B-72C5-4CB4-A262-F3EC6EF8F485}" dt="2020-05-01T18:14:44.137" v="6" actId="20577"/>
          <ac:spMkLst>
            <pc:docMk/>
            <pc:sldMk cId="1235055221" sldId="452"/>
            <ac:spMk id="3" creationId="{00000000-0000-0000-0000-000000000000}"/>
          </ac:spMkLst>
        </pc:spChg>
      </pc:sldChg>
      <pc:sldChg chg="addSp delSp modSp addCm">
        <pc:chgData name="Bernard Bérubé" userId="ed5198658931eb7d" providerId="Windows Live" clId="Web-{B80C0C8B-72C5-4CB4-A262-F3EC6EF8F485}" dt="2020-05-01T18:20:05.357" v="16"/>
        <pc:sldMkLst>
          <pc:docMk/>
          <pc:sldMk cId="3359947749" sldId="460"/>
        </pc:sldMkLst>
        <pc:picChg chg="del">
          <ac:chgData name="Bernard Bérubé" userId="ed5198658931eb7d" providerId="Windows Live" clId="Web-{B80C0C8B-72C5-4CB4-A262-F3EC6EF8F485}" dt="2020-05-01T18:19:32.732" v="12"/>
          <ac:picMkLst>
            <pc:docMk/>
            <pc:sldMk cId="3359947749" sldId="460"/>
            <ac:picMk id="2" creationId="{C6199480-4B55-4F80-B8A4-8C2C18EBA7EF}"/>
          </ac:picMkLst>
        </pc:picChg>
        <pc:picChg chg="add mod">
          <ac:chgData name="Bernard Bérubé" userId="ed5198658931eb7d" providerId="Windows Live" clId="Web-{B80C0C8B-72C5-4CB4-A262-F3EC6EF8F485}" dt="2020-05-01T18:19:44.279" v="15" actId="14100"/>
          <ac:picMkLst>
            <pc:docMk/>
            <pc:sldMk cId="3359947749" sldId="460"/>
            <ac:picMk id="3" creationId="{39D60C5D-7982-4740-A1E4-725709EDDBA0}"/>
          </ac:picMkLst>
        </pc:picChg>
      </pc:sldChg>
    </pc:docChg>
  </pc:docChgLst>
  <pc:docChgLst>
    <pc:chgData name="Daniel Paradis" userId="93f32eb927b20ede" providerId="LiveId" clId="{EC6D11C1-E7B5-432E-89A7-D51D32139EA6}"/>
    <pc:docChg chg="undo custSel addSld delSld modSld sldOrd">
      <pc:chgData name="Daniel Paradis" userId="93f32eb927b20ede" providerId="LiveId" clId="{EC6D11C1-E7B5-432E-89A7-D51D32139EA6}" dt="2020-03-31T13:47:05.324" v="816" actId="20577"/>
      <pc:docMkLst>
        <pc:docMk/>
      </pc:docMkLst>
      <pc:sldChg chg="del">
        <pc:chgData name="Daniel Paradis" userId="93f32eb927b20ede" providerId="LiveId" clId="{EC6D11C1-E7B5-432E-89A7-D51D32139EA6}" dt="2020-03-25T19:55:20.218" v="9" actId="47"/>
        <pc:sldMkLst>
          <pc:docMk/>
          <pc:sldMk cId="0" sldId="256"/>
        </pc:sldMkLst>
      </pc:sldChg>
      <pc:sldChg chg="modSp mod delCm">
        <pc:chgData name="Daniel Paradis" userId="93f32eb927b20ede" providerId="LiveId" clId="{EC6D11C1-E7B5-432E-89A7-D51D32139EA6}" dt="2020-03-27T14:29:59.988" v="12" actId="1592"/>
        <pc:sldMkLst>
          <pc:docMk/>
          <pc:sldMk cId="0" sldId="263"/>
        </pc:sldMkLst>
        <pc:spChg chg="mod">
          <ac:chgData name="Daniel Paradis" userId="93f32eb927b20ede" providerId="LiveId" clId="{EC6D11C1-E7B5-432E-89A7-D51D32139EA6}" dt="2020-03-27T14:29:50.460" v="11" actId="6549"/>
          <ac:spMkLst>
            <pc:docMk/>
            <pc:sldMk cId="0" sldId="263"/>
            <ac:spMk id="164" creationId="{00000000-0000-0000-0000-000000000000}"/>
          </ac:spMkLst>
        </pc:spChg>
      </pc:sldChg>
      <pc:sldChg chg="modSp mod delCm">
        <pc:chgData name="Daniel Paradis" userId="93f32eb927b20ede" providerId="LiveId" clId="{EC6D11C1-E7B5-432E-89A7-D51D32139EA6}" dt="2020-03-27T14:31:36.841" v="22" actId="1592"/>
        <pc:sldMkLst>
          <pc:docMk/>
          <pc:sldMk cId="0" sldId="264"/>
        </pc:sldMkLst>
        <pc:spChg chg="mod">
          <ac:chgData name="Daniel Paradis" userId="93f32eb927b20ede" providerId="LiveId" clId="{EC6D11C1-E7B5-432E-89A7-D51D32139EA6}" dt="2020-03-27T14:30:45.171" v="20" actId="20577"/>
          <ac:spMkLst>
            <pc:docMk/>
            <pc:sldMk cId="0" sldId="264"/>
            <ac:spMk id="174" creationId="{00000000-0000-0000-0000-000000000000}"/>
          </ac:spMkLst>
        </pc:spChg>
      </pc:sldChg>
      <pc:sldChg chg="modSp mod">
        <pc:chgData name="Daniel Paradis" userId="93f32eb927b20ede" providerId="LiveId" clId="{EC6D11C1-E7B5-432E-89A7-D51D32139EA6}" dt="2020-03-30T22:20:04.498" v="595" actId="14100"/>
        <pc:sldMkLst>
          <pc:docMk/>
          <pc:sldMk cId="0" sldId="275"/>
        </pc:sldMkLst>
        <pc:spChg chg="mod">
          <ac:chgData name="Daniel Paradis" userId="93f32eb927b20ede" providerId="LiveId" clId="{EC6D11C1-E7B5-432E-89A7-D51D32139EA6}" dt="2020-03-30T22:19:53.232" v="593" actId="1076"/>
          <ac:spMkLst>
            <pc:docMk/>
            <pc:sldMk cId="0" sldId="275"/>
            <ac:spMk id="285" creationId="{00000000-0000-0000-0000-000000000000}"/>
          </ac:spMkLst>
        </pc:spChg>
        <pc:spChg chg="mod">
          <ac:chgData name="Daniel Paradis" userId="93f32eb927b20ede" providerId="LiveId" clId="{EC6D11C1-E7B5-432E-89A7-D51D32139EA6}" dt="2020-03-30T22:20:04.498" v="595" actId="14100"/>
          <ac:spMkLst>
            <pc:docMk/>
            <pc:sldMk cId="0" sldId="275"/>
            <ac:spMk id="286" creationId="{00000000-0000-0000-0000-000000000000}"/>
          </ac:spMkLst>
        </pc:spChg>
      </pc:sldChg>
      <pc:sldChg chg="ord">
        <pc:chgData name="Daniel Paradis" userId="93f32eb927b20ede" providerId="LiveId" clId="{EC6D11C1-E7B5-432E-89A7-D51D32139EA6}" dt="2020-03-30T22:19:38.484" v="592" actId="20578"/>
        <pc:sldMkLst>
          <pc:docMk/>
          <pc:sldMk cId="0" sldId="276"/>
        </pc:sldMkLst>
      </pc:sldChg>
      <pc:sldChg chg="modSp mod">
        <pc:chgData name="Daniel Paradis" userId="93f32eb927b20ede" providerId="LiveId" clId="{EC6D11C1-E7B5-432E-89A7-D51D32139EA6}" dt="2020-03-27T14:59:28.771" v="251" actId="20577"/>
        <pc:sldMkLst>
          <pc:docMk/>
          <pc:sldMk cId="0" sldId="281"/>
        </pc:sldMkLst>
        <pc:spChg chg="mod">
          <ac:chgData name="Daniel Paradis" userId="93f32eb927b20ede" providerId="LiveId" clId="{EC6D11C1-E7B5-432E-89A7-D51D32139EA6}" dt="2020-03-27T14:59:28.771" v="251" actId="20577"/>
          <ac:spMkLst>
            <pc:docMk/>
            <pc:sldMk cId="0" sldId="281"/>
            <ac:spMk id="347" creationId="{00000000-0000-0000-0000-000000000000}"/>
          </ac:spMkLst>
        </pc:spChg>
      </pc:sldChg>
      <pc:sldChg chg="modSp mod addCm delCm modCm">
        <pc:chgData name="Daniel Paradis" userId="93f32eb927b20ede" providerId="LiveId" clId="{EC6D11C1-E7B5-432E-89A7-D51D32139EA6}" dt="2020-03-30T23:02:12.676" v="735"/>
        <pc:sldMkLst>
          <pc:docMk/>
          <pc:sldMk cId="0" sldId="285"/>
        </pc:sldMkLst>
        <pc:spChg chg="mod">
          <ac:chgData name="Daniel Paradis" userId="93f32eb927b20ede" providerId="LiveId" clId="{EC6D11C1-E7B5-432E-89A7-D51D32139EA6}" dt="2020-03-27T15:06:36.585" v="257" actId="20577"/>
          <ac:spMkLst>
            <pc:docMk/>
            <pc:sldMk cId="0" sldId="285"/>
            <ac:spMk id="392" creationId="{00000000-0000-0000-0000-000000000000}"/>
          </ac:spMkLst>
        </pc:spChg>
        <pc:picChg chg="mod">
          <ac:chgData name="Daniel Paradis" userId="93f32eb927b20ede" providerId="LiveId" clId="{EC6D11C1-E7B5-432E-89A7-D51D32139EA6}" dt="2020-03-27T15:06:11.544" v="253" actId="692"/>
          <ac:picMkLst>
            <pc:docMk/>
            <pc:sldMk cId="0" sldId="285"/>
            <ac:picMk id="391" creationId="{00000000-0000-0000-0000-000000000000}"/>
          </ac:picMkLst>
        </pc:picChg>
      </pc:sldChg>
      <pc:sldChg chg="del">
        <pc:chgData name="Daniel Paradis" userId="93f32eb927b20ede" providerId="LiveId" clId="{EC6D11C1-E7B5-432E-89A7-D51D32139EA6}" dt="2020-03-27T15:20:29.861" v="478" actId="47"/>
        <pc:sldMkLst>
          <pc:docMk/>
          <pc:sldMk cId="0" sldId="286"/>
        </pc:sldMkLst>
      </pc:sldChg>
      <pc:sldChg chg="del">
        <pc:chgData name="Daniel Paradis" userId="93f32eb927b20ede" providerId="LiveId" clId="{EC6D11C1-E7B5-432E-89A7-D51D32139EA6}" dt="2020-03-27T15:20:26.487" v="477" actId="47"/>
        <pc:sldMkLst>
          <pc:docMk/>
          <pc:sldMk cId="0" sldId="287"/>
        </pc:sldMkLst>
      </pc:sldChg>
      <pc:sldChg chg="modSp mod">
        <pc:chgData name="Daniel Paradis" userId="93f32eb927b20ede" providerId="LiveId" clId="{EC6D11C1-E7B5-432E-89A7-D51D32139EA6}" dt="2020-03-30T22:16:21.702" v="568" actId="1076"/>
        <pc:sldMkLst>
          <pc:docMk/>
          <pc:sldMk cId="0" sldId="288"/>
        </pc:sldMkLst>
        <pc:spChg chg="mod">
          <ac:chgData name="Daniel Paradis" userId="93f32eb927b20ede" providerId="LiveId" clId="{EC6D11C1-E7B5-432E-89A7-D51D32139EA6}" dt="2020-03-30T22:16:21.702" v="568" actId="1076"/>
          <ac:spMkLst>
            <pc:docMk/>
            <pc:sldMk cId="0" sldId="288"/>
            <ac:spMk id="422" creationId="{00000000-0000-0000-0000-000000000000}"/>
          </ac:spMkLst>
        </pc:spChg>
      </pc:sldChg>
      <pc:sldChg chg="modSp mod delCm">
        <pc:chgData name="Daniel Paradis" userId="93f32eb927b20ede" providerId="LiveId" clId="{EC6D11C1-E7B5-432E-89A7-D51D32139EA6}" dt="2020-03-30T22:21:04.358" v="617" actId="1592"/>
        <pc:sldMkLst>
          <pc:docMk/>
          <pc:sldMk cId="0" sldId="289"/>
        </pc:sldMkLst>
        <pc:spChg chg="mod">
          <ac:chgData name="Daniel Paradis" userId="93f32eb927b20ede" providerId="LiveId" clId="{EC6D11C1-E7B5-432E-89A7-D51D32139EA6}" dt="2020-03-30T22:16:53.217" v="570" actId="1076"/>
          <ac:spMkLst>
            <pc:docMk/>
            <pc:sldMk cId="0" sldId="289"/>
            <ac:spMk id="432" creationId="{00000000-0000-0000-0000-000000000000}"/>
          </ac:spMkLst>
        </pc:spChg>
        <pc:spChg chg="mod">
          <ac:chgData name="Daniel Paradis" userId="93f32eb927b20ede" providerId="LiveId" clId="{EC6D11C1-E7B5-432E-89A7-D51D32139EA6}" dt="2020-03-30T22:20:50.048" v="616" actId="20577"/>
          <ac:spMkLst>
            <pc:docMk/>
            <pc:sldMk cId="0" sldId="289"/>
            <ac:spMk id="433" creationId="{00000000-0000-0000-0000-000000000000}"/>
          </ac:spMkLst>
        </pc:spChg>
      </pc:sldChg>
      <pc:sldChg chg="modSp mod">
        <pc:chgData name="Daniel Paradis" userId="93f32eb927b20ede" providerId="LiveId" clId="{EC6D11C1-E7B5-432E-89A7-D51D32139EA6}" dt="2020-03-30T22:24:36.102" v="649" actId="20577"/>
        <pc:sldMkLst>
          <pc:docMk/>
          <pc:sldMk cId="0" sldId="290"/>
        </pc:sldMkLst>
        <pc:spChg chg="mod">
          <ac:chgData name="Daniel Paradis" userId="93f32eb927b20ede" providerId="LiveId" clId="{EC6D11C1-E7B5-432E-89A7-D51D32139EA6}" dt="2020-03-30T22:17:30.016" v="572" actId="1076"/>
          <ac:spMkLst>
            <pc:docMk/>
            <pc:sldMk cId="0" sldId="290"/>
            <ac:spMk id="443" creationId="{00000000-0000-0000-0000-000000000000}"/>
          </ac:spMkLst>
        </pc:spChg>
        <pc:spChg chg="mod">
          <ac:chgData name="Daniel Paradis" userId="93f32eb927b20ede" providerId="LiveId" clId="{EC6D11C1-E7B5-432E-89A7-D51D32139EA6}" dt="2020-03-30T22:24:36.102" v="649" actId="20577"/>
          <ac:spMkLst>
            <pc:docMk/>
            <pc:sldMk cId="0" sldId="290"/>
            <ac:spMk id="444" creationId="{00000000-0000-0000-0000-000000000000}"/>
          </ac:spMkLst>
        </pc:spChg>
      </pc:sldChg>
      <pc:sldChg chg="modSp mod delCm">
        <pc:chgData name="Daniel Paradis" userId="93f32eb927b20ede" providerId="LiveId" clId="{EC6D11C1-E7B5-432E-89A7-D51D32139EA6}" dt="2020-03-30T22:17:55.127" v="576" actId="1076"/>
        <pc:sldMkLst>
          <pc:docMk/>
          <pc:sldMk cId="0" sldId="291"/>
        </pc:sldMkLst>
        <pc:spChg chg="mod">
          <ac:chgData name="Daniel Paradis" userId="93f32eb927b20ede" providerId="LiveId" clId="{EC6D11C1-E7B5-432E-89A7-D51D32139EA6}" dt="2020-03-30T22:17:55.127" v="576" actId="1076"/>
          <ac:spMkLst>
            <pc:docMk/>
            <pc:sldMk cId="0" sldId="291"/>
            <ac:spMk id="454" creationId="{00000000-0000-0000-0000-000000000000}"/>
          </ac:spMkLst>
        </pc:spChg>
        <pc:spChg chg="mod">
          <ac:chgData name="Daniel Paradis" userId="93f32eb927b20ede" providerId="LiveId" clId="{EC6D11C1-E7B5-432E-89A7-D51D32139EA6}" dt="2020-03-30T22:17:45.806" v="573" actId="1076"/>
          <ac:spMkLst>
            <pc:docMk/>
            <pc:sldMk cId="0" sldId="291"/>
            <ac:spMk id="455" creationId="{00000000-0000-0000-0000-000000000000}"/>
          </ac:spMkLst>
        </pc:spChg>
      </pc:sldChg>
      <pc:sldChg chg="modSp mod">
        <pc:chgData name="Daniel Paradis" userId="93f32eb927b20ede" providerId="LiveId" clId="{EC6D11C1-E7B5-432E-89A7-D51D32139EA6}" dt="2020-03-30T22:18:10.232" v="578" actId="20577"/>
        <pc:sldMkLst>
          <pc:docMk/>
          <pc:sldMk cId="0" sldId="292"/>
        </pc:sldMkLst>
        <pc:spChg chg="mod">
          <ac:chgData name="Daniel Paradis" userId="93f32eb927b20ede" providerId="LiveId" clId="{EC6D11C1-E7B5-432E-89A7-D51D32139EA6}" dt="2020-03-30T22:18:10.232" v="578" actId="20577"/>
          <ac:spMkLst>
            <pc:docMk/>
            <pc:sldMk cId="0" sldId="292"/>
            <ac:spMk id="466" creationId="{00000000-0000-0000-0000-000000000000}"/>
          </ac:spMkLst>
        </pc:spChg>
      </pc:sldChg>
      <pc:sldChg chg="modSp mod">
        <pc:chgData name="Daniel Paradis" userId="93f32eb927b20ede" providerId="LiveId" clId="{EC6D11C1-E7B5-432E-89A7-D51D32139EA6}" dt="2020-03-30T22:18:36.071" v="581" actId="14100"/>
        <pc:sldMkLst>
          <pc:docMk/>
          <pc:sldMk cId="0" sldId="294"/>
        </pc:sldMkLst>
        <pc:spChg chg="mod">
          <ac:chgData name="Daniel Paradis" userId="93f32eb927b20ede" providerId="LiveId" clId="{EC6D11C1-E7B5-432E-89A7-D51D32139EA6}" dt="2020-03-30T22:18:20.639" v="579" actId="1076"/>
          <ac:spMkLst>
            <pc:docMk/>
            <pc:sldMk cId="0" sldId="294"/>
            <ac:spMk id="487" creationId="{00000000-0000-0000-0000-000000000000}"/>
          </ac:spMkLst>
        </pc:spChg>
        <pc:spChg chg="mod">
          <ac:chgData name="Daniel Paradis" userId="93f32eb927b20ede" providerId="LiveId" clId="{EC6D11C1-E7B5-432E-89A7-D51D32139EA6}" dt="2020-03-30T22:18:36.071" v="581" actId="14100"/>
          <ac:spMkLst>
            <pc:docMk/>
            <pc:sldMk cId="0" sldId="294"/>
            <ac:spMk id="488" creationId="{00000000-0000-0000-0000-000000000000}"/>
          </ac:spMkLst>
        </pc:spChg>
      </pc:sldChg>
      <pc:sldChg chg="modSp mod">
        <pc:chgData name="Daniel Paradis" userId="93f32eb927b20ede" providerId="LiveId" clId="{EC6D11C1-E7B5-432E-89A7-D51D32139EA6}" dt="2020-03-30T22:19:00.879" v="584" actId="1076"/>
        <pc:sldMkLst>
          <pc:docMk/>
          <pc:sldMk cId="0" sldId="295"/>
        </pc:sldMkLst>
        <pc:spChg chg="mod">
          <ac:chgData name="Daniel Paradis" userId="93f32eb927b20ede" providerId="LiveId" clId="{EC6D11C1-E7B5-432E-89A7-D51D32139EA6}" dt="2020-03-30T22:19:00.879" v="584" actId="1076"/>
          <ac:spMkLst>
            <pc:docMk/>
            <pc:sldMk cId="0" sldId="295"/>
            <ac:spMk id="498" creationId="{00000000-0000-0000-0000-000000000000}"/>
          </ac:spMkLst>
        </pc:spChg>
        <pc:spChg chg="mod">
          <ac:chgData name="Daniel Paradis" userId="93f32eb927b20ede" providerId="LiveId" clId="{EC6D11C1-E7B5-432E-89A7-D51D32139EA6}" dt="2020-03-30T22:18:56.212" v="583" actId="14100"/>
          <ac:spMkLst>
            <pc:docMk/>
            <pc:sldMk cId="0" sldId="295"/>
            <ac:spMk id="499" creationId="{00000000-0000-0000-0000-000000000000}"/>
          </ac:spMkLst>
        </pc:spChg>
      </pc:sldChg>
      <pc:sldChg chg="modSp mod">
        <pc:chgData name="Daniel Paradis" userId="93f32eb927b20ede" providerId="LiveId" clId="{EC6D11C1-E7B5-432E-89A7-D51D32139EA6}" dt="2020-03-30T22:19:22.731" v="589" actId="14100"/>
        <pc:sldMkLst>
          <pc:docMk/>
          <pc:sldMk cId="0" sldId="296"/>
        </pc:sldMkLst>
        <pc:spChg chg="mod">
          <ac:chgData name="Daniel Paradis" userId="93f32eb927b20ede" providerId="LiveId" clId="{EC6D11C1-E7B5-432E-89A7-D51D32139EA6}" dt="2020-03-30T22:19:16.661" v="587" actId="1076"/>
          <ac:spMkLst>
            <pc:docMk/>
            <pc:sldMk cId="0" sldId="296"/>
            <ac:spMk id="509" creationId="{00000000-0000-0000-0000-000000000000}"/>
          </ac:spMkLst>
        </pc:spChg>
        <pc:spChg chg="mod">
          <ac:chgData name="Daniel Paradis" userId="93f32eb927b20ede" providerId="LiveId" clId="{EC6D11C1-E7B5-432E-89A7-D51D32139EA6}" dt="2020-03-30T22:19:22.731" v="589" actId="14100"/>
          <ac:spMkLst>
            <pc:docMk/>
            <pc:sldMk cId="0" sldId="296"/>
            <ac:spMk id="510" creationId="{00000000-0000-0000-0000-000000000000}"/>
          </ac:spMkLst>
        </pc:spChg>
      </pc:sldChg>
      <pc:sldChg chg="delCm">
        <pc:chgData name="Daniel Paradis" userId="93f32eb927b20ede" providerId="LiveId" clId="{EC6D11C1-E7B5-432E-89A7-D51D32139EA6}" dt="2020-03-27T15:44:11.271" v="484" actId="1592"/>
        <pc:sldMkLst>
          <pc:docMk/>
          <pc:sldMk cId="0" sldId="300"/>
        </pc:sldMkLst>
      </pc:sldChg>
      <pc:sldChg chg="delCm">
        <pc:chgData name="Daniel Paradis" userId="93f32eb927b20ede" providerId="LiveId" clId="{EC6D11C1-E7B5-432E-89A7-D51D32139EA6}" dt="2020-03-27T15:46:33.773" v="485" actId="1592"/>
        <pc:sldMkLst>
          <pc:docMk/>
          <pc:sldMk cId="0" sldId="301"/>
        </pc:sldMkLst>
      </pc:sldChg>
      <pc:sldChg chg="modSp mod delCm">
        <pc:chgData name="Daniel Paradis" userId="93f32eb927b20ede" providerId="LiveId" clId="{EC6D11C1-E7B5-432E-89A7-D51D32139EA6}" dt="2020-03-27T15:47:45.782" v="505" actId="20577"/>
        <pc:sldMkLst>
          <pc:docMk/>
          <pc:sldMk cId="0" sldId="306"/>
        </pc:sldMkLst>
        <pc:spChg chg="mod">
          <ac:chgData name="Daniel Paradis" userId="93f32eb927b20ede" providerId="LiveId" clId="{EC6D11C1-E7B5-432E-89A7-D51D32139EA6}" dt="2020-03-27T15:47:45.782" v="505" actId="20577"/>
          <ac:spMkLst>
            <pc:docMk/>
            <pc:sldMk cId="0" sldId="306"/>
            <ac:spMk id="620" creationId="{00000000-0000-0000-0000-000000000000}"/>
          </ac:spMkLst>
        </pc:spChg>
      </pc:sldChg>
      <pc:sldChg chg="modSp mod delCm">
        <pc:chgData name="Daniel Paradis" userId="93f32eb927b20ede" providerId="LiveId" clId="{EC6D11C1-E7B5-432E-89A7-D51D32139EA6}" dt="2020-03-27T15:48:11.724" v="511" actId="1592"/>
        <pc:sldMkLst>
          <pc:docMk/>
          <pc:sldMk cId="0" sldId="310"/>
        </pc:sldMkLst>
        <pc:spChg chg="mod">
          <ac:chgData name="Daniel Paradis" userId="93f32eb927b20ede" providerId="LiveId" clId="{EC6D11C1-E7B5-432E-89A7-D51D32139EA6}" dt="2020-03-27T15:48:08.349" v="510" actId="20577"/>
          <ac:spMkLst>
            <pc:docMk/>
            <pc:sldMk cId="0" sldId="310"/>
            <ac:spMk id="664" creationId="{00000000-0000-0000-0000-000000000000}"/>
          </ac:spMkLst>
        </pc:spChg>
      </pc:sldChg>
      <pc:sldChg chg="modSp mod delCm">
        <pc:chgData name="Daniel Paradis" userId="93f32eb927b20ede" providerId="LiveId" clId="{EC6D11C1-E7B5-432E-89A7-D51D32139EA6}" dt="2020-03-27T15:49:22.100" v="515" actId="1592"/>
        <pc:sldMkLst>
          <pc:docMk/>
          <pc:sldMk cId="0" sldId="312"/>
        </pc:sldMkLst>
        <pc:spChg chg="mod">
          <ac:chgData name="Daniel Paradis" userId="93f32eb927b20ede" providerId="LiveId" clId="{EC6D11C1-E7B5-432E-89A7-D51D32139EA6}" dt="2020-03-27T15:49:05.637" v="514" actId="20577"/>
          <ac:spMkLst>
            <pc:docMk/>
            <pc:sldMk cId="0" sldId="312"/>
            <ac:spMk id="686" creationId="{00000000-0000-0000-0000-000000000000}"/>
          </ac:spMkLst>
        </pc:spChg>
      </pc:sldChg>
      <pc:sldChg chg="modSp mod delCm">
        <pc:chgData name="Daniel Paradis" userId="93f32eb927b20ede" providerId="LiveId" clId="{EC6D11C1-E7B5-432E-89A7-D51D32139EA6}" dt="2020-03-27T15:51:44.671" v="517" actId="1592"/>
        <pc:sldMkLst>
          <pc:docMk/>
          <pc:sldMk cId="0" sldId="313"/>
        </pc:sldMkLst>
        <pc:spChg chg="mod">
          <ac:chgData name="Daniel Paradis" userId="93f32eb927b20ede" providerId="LiveId" clId="{EC6D11C1-E7B5-432E-89A7-D51D32139EA6}" dt="2020-03-27T15:51:39.153" v="516" actId="6549"/>
          <ac:spMkLst>
            <pc:docMk/>
            <pc:sldMk cId="0" sldId="313"/>
            <ac:spMk id="697" creationId="{00000000-0000-0000-0000-000000000000}"/>
          </ac:spMkLst>
        </pc:spChg>
      </pc:sldChg>
      <pc:sldChg chg="modSp mod delCm">
        <pc:chgData name="Daniel Paradis" userId="93f32eb927b20ede" providerId="LiveId" clId="{EC6D11C1-E7B5-432E-89A7-D51D32139EA6}" dt="2020-03-27T15:53:21.363" v="520" actId="1592"/>
        <pc:sldMkLst>
          <pc:docMk/>
          <pc:sldMk cId="0" sldId="315"/>
        </pc:sldMkLst>
        <pc:spChg chg="mod">
          <ac:chgData name="Daniel Paradis" userId="93f32eb927b20ede" providerId="LiveId" clId="{EC6D11C1-E7B5-432E-89A7-D51D32139EA6}" dt="2020-03-27T15:52:27.140" v="519" actId="20577"/>
          <ac:spMkLst>
            <pc:docMk/>
            <pc:sldMk cId="0" sldId="315"/>
            <ac:spMk id="719" creationId="{00000000-0000-0000-0000-000000000000}"/>
          </ac:spMkLst>
        </pc:spChg>
      </pc:sldChg>
      <pc:sldChg chg="modSp mod delCm">
        <pc:chgData name="Daniel Paradis" userId="93f32eb927b20ede" providerId="LiveId" clId="{EC6D11C1-E7B5-432E-89A7-D51D32139EA6}" dt="2020-03-27T15:56:31.993" v="558" actId="1592"/>
        <pc:sldMkLst>
          <pc:docMk/>
          <pc:sldMk cId="0" sldId="317"/>
        </pc:sldMkLst>
        <pc:spChg chg="mod">
          <ac:chgData name="Daniel Paradis" userId="93f32eb927b20ede" providerId="LiveId" clId="{EC6D11C1-E7B5-432E-89A7-D51D32139EA6}" dt="2020-03-27T15:56:25.036" v="557" actId="20577"/>
          <ac:spMkLst>
            <pc:docMk/>
            <pc:sldMk cId="0" sldId="317"/>
            <ac:spMk id="741" creationId="{00000000-0000-0000-0000-000000000000}"/>
          </ac:spMkLst>
        </pc:spChg>
      </pc:sldChg>
      <pc:sldChg chg="modSp mod addCm modCm">
        <pc:chgData name="Daniel Paradis" userId="93f32eb927b20ede" providerId="LiveId" clId="{EC6D11C1-E7B5-432E-89A7-D51D32139EA6}" dt="2020-03-30T22:45:39.818" v="696"/>
        <pc:sldMkLst>
          <pc:docMk/>
          <pc:sldMk cId="0" sldId="319"/>
        </pc:sldMkLst>
        <pc:spChg chg="mod">
          <ac:chgData name="Daniel Paradis" userId="93f32eb927b20ede" providerId="LiveId" clId="{EC6D11C1-E7B5-432E-89A7-D51D32139EA6}" dt="2020-03-30T22:45:39.818" v="696"/>
          <ac:spMkLst>
            <pc:docMk/>
            <pc:sldMk cId="0" sldId="319"/>
            <ac:spMk id="763" creationId="{00000000-0000-0000-0000-000000000000}"/>
          </ac:spMkLst>
        </pc:spChg>
      </pc:sldChg>
      <pc:sldChg chg="modSp mod addCm modCm">
        <pc:chgData name="Daniel Paradis" userId="93f32eb927b20ede" providerId="LiveId" clId="{EC6D11C1-E7B5-432E-89A7-D51D32139EA6}" dt="2020-03-30T23:14:34.463" v="764" actId="207"/>
        <pc:sldMkLst>
          <pc:docMk/>
          <pc:sldMk cId="0" sldId="335"/>
        </pc:sldMkLst>
        <pc:spChg chg="mod">
          <ac:chgData name="Daniel Paradis" userId="93f32eb927b20ede" providerId="LiveId" clId="{EC6D11C1-E7B5-432E-89A7-D51D32139EA6}" dt="2020-03-30T23:14:34.463" v="764" actId="207"/>
          <ac:spMkLst>
            <pc:docMk/>
            <pc:sldMk cId="0" sldId="335"/>
            <ac:spMk id="938" creationId="{00000000-0000-0000-0000-000000000000}"/>
          </ac:spMkLst>
        </pc:spChg>
      </pc:sldChg>
      <pc:sldChg chg="modSp mod">
        <pc:chgData name="Daniel Paradis" userId="93f32eb927b20ede" providerId="LiveId" clId="{EC6D11C1-E7B5-432E-89A7-D51D32139EA6}" dt="2020-03-31T13:47:05.324" v="816" actId="20577"/>
        <pc:sldMkLst>
          <pc:docMk/>
          <pc:sldMk cId="0" sldId="438"/>
        </pc:sldMkLst>
        <pc:spChg chg="mod">
          <ac:chgData name="Daniel Paradis" userId="93f32eb927b20ede" providerId="LiveId" clId="{EC6D11C1-E7B5-432E-89A7-D51D32139EA6}" dt="2020-03-31T13:47:05.324" v="816" actId="20577"/>
          <ac:spMkLst>
            <pc:docMk/>
            <pc:sldMk cId="0" sldId="438"/>
            <ac:spMk id="2057" creationId="{00000000-0000-0000-0000-000000000000}"/>
          </ac:spMkLst>
        </pc:spChg>
      </pc:sldChg>
      <pc:sldChg chg="delCm modNotesTx">
        <pc:chgData name="Daniel Paradis" userId="93f32eb927b20ede" providerId="LiveId" clId="{EC6D11C1-E7B5-432E-89A7-D51D32139EA6}" dt="2020-03-27T14:45:35.150" v="233" actId="1592"/>
        <pc:sldMkLst>
          <pc:docMk/>
          <pc:sldMk cId="1051586202" sldId="444"/>
        </pc:sldMkLst>
      </pc:sldChg>
      <pc:sldChg chg="modSp mod delCm">
        <pc:chgData name="Daniel Paradis" userId="93f32eb927b20ede" providerId="LiveId" clId="{EC6D11C1-E7B5-432E-89A7-D51D32139EA6}" dt="2020-03-27T15:54:04.363" v="531" actId="1592"/>
        <pc:sldMkLst>
          <pc:docMk/>
          <pc:sldMk cId="987708678" sldId="448"/>
        </pc:sldMkLst>
        <pc:spChg chg="mod">
          <ac:chgData name="Daniel Paradis" userId="93f32eb927b20ede" providerId="LiveId" clId="{EC6D11C1-E7B5-432E-89A7-D51D32139EA6}" dt="2020-03-27T15:53:42.260" v="528" actId="20577"/>
          <ac:spMkLst>
            <pc:docMk/>
            <pc:sldMk cId="987708678" sldId="448"/>
            <ac:spMk id="2" creationId="{00000000-0000-0000-0000-000000000000}"/>
          </ac:spMkLst>
        </pc:spChg>
        <pc:spChg chg="mod">
          <ac:chgData name="Daniel Paradis" userId="93f32eb927b20ede" providerId="LiveId" clId="{EC6D11C1-E7B5-432E-89A7-D51D32139EA6}" dt="2020-03-27T15:53:57.845" v="530" actId="20577"/>
          <ac:spMkLst>
            <pc:docMk/>
            <pc:sldMk cId="987708678" sldId="448"/>
            <ac:spMk id="3" creationId="{00000000-0000-0000-0000-000000000000}"/>
          </ac:spMkLst>
        </pc:spChg>
      </pc:sldChg>
      <pc:sldChg chg="modSp mod addCm modCm">
        <pc:chgData name="Daniel Paradis" userId="93f32eb927b20ede" providerId="LiveId" clId="{EC6D11C1-E7B5-432E-89A7-D51D32139EA6}" dt="2020-03-30T23:01:15.670" v="733"/>
        <pc:sldMkLst>
          <pc:docMk/>
          <pc:sldMk cId="2023255604" sldId="451"/>
        </pc:sldMkLst>
        <pc:spChg chg="mod">
          <ac:chgData name="Daniel Paradis" userId="93f32eb927b20ede" providerId="LiveId" clId="{EC6D11C1-E7B5-432E-89A7-D51D32139EA6}" dt="2020-03-30T22:47:05.666" v="712" actId="20577"/>
          <ac:spMkLst>
            <pc:docMk/>
            <pc:sldMk cId="2023255604" sldId="451"/>
            <ac:spMk id="3" creationId="{00000000-0000-0000-0000-000000000000}"/>
          </ac:spMkLst>
        </pc:spChg>
      </pc:sldChg>
      <pc:sldChg chg="modSp add mod modNotesTx">
        <pc:chgData name="Daniel Paradis" userId="93f32eb927b20ede" providerId="LiveId" clId="{EC6D11C1-E7B5-432E-89A7-D51D32139EA6}" dt="2020-03-25T20:04:38.297" v="10" actId="20577"/>
        <pc:sldMkLst>
          <pc:docMk/>
          <pc:sldMk cId="0" sldId="453"/>
        </pc:sldMkLst>
        <pc:spChg chg="mod">
          <ac:chgData name="Daniel Paradis" userId="93f32eb927b20ede" providerId="LiveId" clId="{EC6D11C1-E7B5-432E-89A7-D51D32139EA6}" dt="2020-03-25T19:54:47.048" v="3" actId="20577"/>
          <ac:spMkLst>
            <pc:docMk/>
            <pc:sldMk cId="0" sldId="453"/>
            <ac:spMk id="91" creationId="{00000000-0000-0000-0000-000000000000}"/>
          </ac:spMkLst>
        </pc:spChg>
        <pc:spChg chg="mod">
          <ac:chgData name="Daniel Paradis" userId="93f32eb927b20ede" providerId="LiveId" clId="{EC6D11C1-E7B5-432E-89A7-D51D32139EA6}" dt="2020-03-25T19:54:59.547" v="8" actId="20577"/>
          <ac:spMkLst>
            <pc:docMk/>
            <pc:sldMk cId="0" sldId="453"/>
            <ac:spMk id="93" creationId="{00000000-0000-0000-0000-000000000000}"/>
          </ac:spMkLst>
        </pc:spChg>
        <pc:spChg chg="mod">
          <ac:chgData name="Daniel Paradis" userId="93f32eb927b20ede" providerId="LiveId" clId="{EC6D11C1-E7B5-432E-89A7-D51D32139EA6}" dt="2020-03-25T19:54:49.765" v="4"/>
          <ac:spMkLst>
            <pc:docMk/>
            <pc:sldMk cId="0" sldId="453"/>
            <ac:spMk id="95" creationId="{00000000-0000-0000-0000-000000000000}"/>
          </ac:spMkLst>
        </pc:spChg>
      </pc:sldChg>
      <pc:sldChg chg="addSp delSp modSp add mod">
        <pc:chgData name="Daniel Paradis" userId="93f32eb927b20ede" providerId="LiveId" clId="{EC6D11C1-E7B5-432E-89A7-D51D32139EA6}" dt="2020-03-27T15:13:53.790" v="332" actId="14100"/>
        <pc:sldMkLst>
          <pc:docMk/>
          <pc:sldMk cId="767448903" sldId="454"/>
        </pc:sldMkLst>
        <pc:spChg chg="mod">
          <ac:chgData name="Daniel Paradis" userId="93f32eb927b20ede" providerId="LiveId" clId="{EC6D11C1-E7B5-432E-89A7-D51D32139EA6}" dt="2020-03-27T15:13:53.790" v="332" actId="14100"/>
          <ac:spMkLst>
            <pc:docMk/>
            <pc:sldMk cId="767448903" sldId="454"/>
            <ac:spMk id="402" creationId="{00000000-0000-0000-0000-000000000000}"/>
          </ac:spMkLst>
        </pc:spChg>
        <pc:picChg chg="add mod">
          <ac:chgData name="Daniel Paradis" userId="93f32eb927b20ede" providerId="LiveId" clId="{EC6D11C1-E7B5-432E-89A7-D51D32139EA6}" dt="2020-03-27T15:12:25.333" v="263" actId="14100"/>
          <ac:picMkLst>
            <pc:docMk/>
            <pc:sldMk cId="767448903" sldId="454"/>
            <ac:picMk id="2" creationId="{459DE8E0-5C72-4248-AAE2-2A8D60984A9B}"/>
          </ac:picMkLst>
        </pc:picChg>
        <pc:picChg chg="del">
          <ac:chgData name="Daniel Paradis" userId="93f32eb927b20ede" providerId="LiveId" clId="{EC6D11C1-E7B5-432E-89A7-D51D32139EA6}" dt="2020-03-27T15:11:57.954" v="259" actId="478"/>
          <ac:picMkLst>
            <pc:docMk/>
            <pc:sldMk cId="767448903" sldId="454"/>
            <ac:picMk id="403" creationId="{00000000-0000-0000-0000-000000000000}"/>
          </ac:picMkLst>
        </pc:picChg>
      </pc:sldChg>
      <pc:sldChg chg="addSp delSp modSp add mod">
        <pc:chgData name="Daniel Paradis" userId="93f32eb927b20ede" providerId="LiveId" clId="{EC6D11C1-E7B5-432E-89A7-D51D32139EA6}" dt="2020-03-31T13:29:44.047" v="790" actId="20577"/>
        <pc:sldMkLst>
          <pc:docMk/>
          <pc:sldMk cId="191564347" sldId="455"/>
        </pc:sldMkLst>
        <pc:spChg chg="add mod">
          <ac:chgData name="Daniel Paradis" userId="93f32eb927b20ede" providerId="LiveId" clId="{EC6D11C1-E7B5-432E-89A7-D51D32139EA6}" dt="2020-03-31T13:29:44.047" v="790" actId="20577"/>
          <ac:spMkLst>
            <pc:docMk/>
            <pc:sldMk cId="191564347" sldId="455"/>
            <ac:spMk id="2" creationId="{8573554D-9C08-48B1-8944-DF4E12A04BA8}"/>
          </ac:spMkLst>
        </pc:spChg>
        <pc:spChg chg="add del mod">
          <ac:chgData name="Daniel Paradis" userId="93f32eb927b20ede" providerId="LiveId" clId="{EC6D11C1-E7B5-432E-89A7-D51D32139EA6}" dt="2020-03-27T15:19:00.471" v="439"/>
          <ac:spMkLst>
            <pc:docMk/>
            <pc:sldMk cId="191564347" sldId="455"/>
            <ac:spMk id="3" creationId="{FD8AE913-4792-488B-9F10-8979A0A77C07}"/>
          </ac:spMkLst>
        </pc:spChg>
        <pc:spChg chg="add del">
          <ac:chgData name="Daniel Paradis" userId="93f32eb927b20ede" providerId="LiveId" clId="{EC6D11C1-E7B5-432E-89A7-D51D32139EA6}" dt="2020-03-27T15:19:00.165" v="438"/>
          <ac:spMkLst>
            <pc:docMk/>
            <pc:sldMk cId="191564347" sldId="455"/>
            <ac:spMk id="4" creationId="{0B5151B0-1A94-4351-85E0-EFF8ACB6B887}"/>
          </ac:spMkLst>
        </pc:spChg>
        <pc:spChg chg="del mod">
          <ac:chgData name="Daniel Paradis" userId="93f32eb927b20ede" providerId="LiveId" clId="{EC6D11C1-E7B5-432E-89A7-D51D32139EA6}" dt="2020-03-27T15:17:55.413" v="335" actId="478"/>
          <ac:spMkLst>
            <pc:docMk/>
            <pc:sldMk cId="191564347" sldId="455"/>
            <ac:spMk id="413" creationId="{00000000-0000-0000-0000-000000000000}"/>
          </ac:spMkLst>
        </pc:spChg>
        <pc:picChg chg="del">
          <ac:chgData name="Daniel Paradis" userId="93f32eb927b20ede" providerId="LiveId" clId="{EC6D11C1-E7B5-432E-89A7-D51D32139EA6}" dt="2020-03-27T15:17:56.028" v="336" actId="478"/>
          <ac:picMkLst>
            <pc:docMk/>
            <pc:sldMk cId="191564347" sldId="455"/>
            <ac:picMk id="414" creationId="{00000000-0000-0000-0000-000000000000}"/>
          </ac:picMkLst>
        </pc:picChg>
        <pc:picChg chg="del">
          <ac:chgData name="Daniel Paradis" userId="93f32eb927b20ede" providerId="LiveId" clId="{EC6D11C1-E7B5-432E-89A7-D51D32139EA6}" dt="2020-03-27T15:17:56.677" v="337" actId="478"/>
          <ac:picMkLst>
            <pc:docMk/>
            <pc:sldMk cId="191564347" sldId="455"/>
            <ac:picMk id="415" creationId="{00000000-0000-0000-0000-000000000000}"/>
          </ac:picMkLst>
        </pc:picChg>
        <pc:picChg chg="add del mod">
          <ac:chgData name="Daniel Paradis" userId="93f32eb927b20ede" providerId="LiveId" clId="{EC6D11C1-E7B5-432E-89A7-D51D32139EA6}" dt="2020-03-27T15:19:00.471" v="439"/>
          <ac:picMkLst>
            <pc:docMk/>
            <pc:sldMk cId="191564347" sldId="455"/>
            <ac:picMk id="1026" creationId="{244C34A9-B251-4367-8F93-734E87C18988}"/>
          </ac:picMkLst>
        </pc:picChg>
        <pc:picChg chg="add del">
          <ac:chgData name="Daniel Paradis" userId="93f32eb927b20ede" providerId="LiveId" clId="{EC6D11C1-E7B5-432E-89A7-D51D32139EA6}" dt="2020-03-27T15:19:00.165" v="438"/>
          <ac:picMkLst>
            <pc:docMk/>
            <pc:sldMk cId="191564347" sldId="455"/>
            <ac:picMk id="1028" creationId="{CEC2D088-66C5-4B1B-9923-5ACC604A92B3}"/>
          </ac:picMkLst>
        </pc:picChg>
      </pc:sldChg>
      <pc:sldChg chg="modSp add mod">
        <pc:chgData name="Daniel Paradis" userId="93f32eb927b20ede" providerId="LiveId" clId="{EC6D11C1-E7B5-432E-89A7-D51D32139EA6}" dt="2020-03-30T22:38:48.529" v="679" actId="1076"/>
        <pc:sldMkLst>
          <pc:docMk/>
          <pc:sldMk cId="2873615779" sldId="456"/>
        </pc:sldMkLst>
        <pc:spChg chg="mod">
          <ac:chgData name="Daniel Paradis" userId="93f32eb927b20ede" providerId="LiveId" clId="{EC6D11C1-E7B5-432E-89A7-D51D32139EA6}" dt="2020-03-30T22:38:48.529" v="679" actId="1076"/>
          <ac:spMkLst>
            <pc:docMk/>
            <pc:sldMk cId="2873615779" sldId="456"/>
            <ac:spMk id="3" creationId="{E15F866A-A1E9-4724-80CB-3DCB81777F89}"/>
          </ac:spMkLst>
        </pc:spChg>
      </pc:sldChg>
    </pc:docChg>
  </pc:docChgLst>
  <pc:docChgLst>
    <pc:chgData name="Daniel Paradis" userId="93f32eb927b20ede" providerId="LiveId" clId="{5F88BFA4-8C41-4CE8-BC96-EF1EF6770985}"/>
    <pc:docChg chg="undo redo custSel addSld delSld modSld sldOrd">
      <pc:chgData name="Daniel Paradis" userId="93f32eb927b20ede" providerId="LiveId" clId="{5F88BFA4-8C41-4CE8-BC96-EF1EF6770985}" dt="2020-05-17T20:37:34.744" v="4370" actId="20577"/>
      <pc:docMkLst>
        <pc:docMk/>
      </pc:docMkLst>
      <pc:sldChg chg="addSp delSp modSp mod">
        <pc:chgData name="Daniel Paradis" userId="93f32eb927b20ede" providerId="LiveId" clId="{5F88BFA4-8C41-4CE8-BC96-EF1EF6770985}" dt="2020-04-23T14:43:23.458" v="420" actId="6549"/>
        <pc:sldMkLst>
          <pc:docMk/>
          <pc:sldMk cId="0" sldId="257"/>
        </pc:sldMkLst>
        <pc:spChg chg="mod ord">
          <ac:chgData name="Daniel Paradis" userId="93f32eb927b20ede" providerId="LiveId" clId="{5F88BFA4-8C41-4CE8-BC96-EF1EF6770985}" dt="2020-04-23T14:40:24.373" v="399" actId="1076"/>
          <ac:spMkLst>
            <pc:docMk/>
            <pc:sldMk cId="0" sldId="257"/>
            <ac:spMk id="3" creationId="{00000000-0000-0000-0000-000000000000}"/>
          </ac:spMkLst>
        </pc:spChg>
        <pc:spChg chg="add del mod">
          <ac:chgData name="Daniel Paradis" userId="93f32eb927b20ede" providerId="LiveId" clId="{5F88BFA4-8C41-4CE8-BC96-EF1EF6770985}" dt="2020-04-23T14:32:11.732" v="298"/>
          <ac:spMkLst>
            <pc:docMk/>
            <pc:sldMk cId="0" sldId="257"/>
            <ac:spMk id="4" creationId="{07F0E7F9-E4DE-4989-9769-855CF9B0E30D}"/>
          </ac:spMkLst>
        </pc:spChg>
        <pc:spChg chg="mod">
          <ac:chgData name="Daniel Paradis" userId="93f32eb927b20ede" providerId="LiveId" clId="{5F88BFA4-8C41-4CE8-BC96-EF1EF6770985}" dt="2020-04-23T14:43:23.458" v="420" actId="6549"/>
          <ac:spMkLst>
            <pc:docMk/>
            <pc:sldMk cId="0" sldId="257"/>
            <ac:spMk id="99" creationId="{00000000-0000-0000-0000-000000000000}"/>
          </ac:spMkLst>
        </pc:spChg>
        <pc:spChg chg="mod">
          <ac:chgData name="Daniel Paradis" userId="93f32eb927b20ede" providerId="LiveId" clId="{5F88BFA4-8C41-4CE8-BC96-EF1EF6770985}" dt="2020-04-23T14:39:38.622" v="386" actId="1076"/>
          <ac:spMkLst>
            <pc:docMk/>
            <pc:sldMk cId="0" sldId="257"/>
            <ac:spMk id="105" creationId="{00000000-0000-0000-0000-000000000000}"/>
          </ac:spMkLst>
        </pc:spChg>
        <pc:picChg chg="del mod">
          <ac:chgData name="Daniel Paradis" userId="93f32eb927b20ede" providerId="LiveId" clId="{5F88BFA4-8C41-4CE8-BC96-EF1EF6770985}" dt="2020-04-23T14:34:02.319" v="317" actId="478"/>
          <ac:picMkLst>
            <pc:docMk/>
            <pc:sldMk cId="0" sldId="257"/>
            <ac:picMk id="2" creationId="{00000000-0000-0000-0000-000000000000}"/>
          </ac:picMkLst>
        </pc:picChg>
        <pc:picChg chg="add del">
          <ac:chgData name="Daniel Paradis" userId="93f32eb927b20ede" providerId="LiveId" clId="{5F88BFA4-8C41-4CE8-BC96-EF1EF6770985}" dt="2020-04-23T14:35:23.881" v="324" actId="478"/>
          <ac:picMkLst>
            <pc:docMk/>
            <pc:sldMk cId="0" sldId="257"/>
            <ac:picMk id="5" creationId="{07A6BCAE-66A5-468C-9694-C53376D24BEF}"/>
          </ac:picMkLst>
        </pc:picChg>
        <pc:picChg chg="add del">
          <ac:chgData name="Daniel Paradis" userId="93f32eb927b20ede" providerId="LiveId" clId="{5F88BFA4-8C41-4CE8-BC96-EF1EF6770985}" dt="2020-04-23T14:34:13.911" v="321"/>
          <ac:picMkLst>
            <pc:docMk/>
            <pc:sldMk cId="0" sldId="257"/>
            <ac:picMk id="6" creationId="{1A6B55E0-457A-49DA-8BEB-7A1813FA8743}"/>
          </ac:picMkLst>
        </pc:picChg>
        <pc:picChg chg="add del mod">
          <ac:chgData name="Daniel Paradis" userId="93f32eb927b20ede" providerId="LiveId" clId="{5F88BFA4-8C41-4CE8-BC96-EF1EF6770985}" dt="2020-04-23T14:39:00.334" v="379" actId="478"/>
          <ac:picMkLst>
            <pc:docMk/>
            <pc:sldMk cId="0" sldId="257"/>
            <ac:picMk id="7" creationId="{D30965A7-160C-44C2-9730-2047A99E49BF}"/>
          </ac:picMkLst>
        </pc:picChg>
        <pc:picChg chg="add del mod">
          <ac:chgData name="Daniel Paradis" userId="93f32eb927b20ede" providerId="LiveId" clId="{5F88BFA4-8C41-4CE8-BC96-EF1EF6770985}" dt="2020-04-23T14:39:44.757" v="388" actId="1076"/>
          <ac:picMkLst>
            <pc:docMk/>
            <pc:sldMk cId="0" sldId="257"/>
            <ac:picMk id="8" creationId="{4D228397-C03C-4535-AF67-81817B7E4F6E}"/>
          </ac:picMkLst>
        </pc:picChg>
      </pc:sldChg>
      <pc:sldChg chg="modSp mod">
        <pc:chgData name="Daniel Paradis" userId="93f32eb927b20ede" providerId="LiveId" clId="{5F88BFA4-8C41-4CE8-BC96-EF1EF6770985}" dt="2020-04-23T14:43:17.832" v="419" actId="6549"/>
        <pc:sldMkLst>
          <pc:docMk/>
          <pc:sldMk cId="0" sldId="258"/>
        </pc:sldMkLst>
        <pc:spChg chg="mod">
          <ac:chgData name="Daniel Paradis" userId="93f32eb927b20ede" providerId="LiveId" clId="{5F88BFA4-8C41-4CE8-BC96-EF1EF6770985}" dt="2020-04-23T14:43:17.832" v="419" actId="6549"/>
          <ac:spMkLst>
            <pc:docMk/>
            <pc:sldMk cId="0" sldId="258"/>
            <ac:spMk id="110" creationId="{00000000-0000-0000-0000-000000000000}"/>
          </ac:spMkLst>
        </pc:spChg>
      </pc:sldChg>
      <pc:sldChg chg="modSp mod">
        <pc:chgData name="Daniel Paradis" userId="93f32eb927b20ede" providerId="LiveId" clId="{5F88BFA4-8C41-4CE8-BC96-EF1EF6770985}" dt="2020-04-23T14:09:04.173" v="41" actId="6549"/>
        <pc:sldMkLst>
          <pc:docMk/>
          <pc:sldMk cId="0" sldId="259"/>
        </pc:sldMkLst>
        <pc:spChg chg="mod">
          <ac:chgData name="Daniel Paradis" userId="93f32eb927b20ede" providerId="LiveId" clId="{5F88BFA4-8C41-4CE8-BC96-EF1EF6770985}" dt="2020-04-23T14:09:04.173" v="41" actId="6549"/>
          <ac:spMkLst>
            <pc:docMk/>
            <pc:sldMk cId="0" sldId="259"/>
            <ac:spMk id="122" creationId="{00000000-0000-0000-0000-000000000000}"/>
          </ac:spMkLst>
        </pc:spChg>
      </pc:sldChg>
      <pc:sldChg chg="modSp mod addCm delCm modCm">
        <pc:chgData name="Daniel Paradis" userId="93f32eb927b20ede" providerId="LiveId" clId="{5F88BFA4-8C41-4CE8-BC96-EF1EF6770985}" dt="2020-05-04T21:50:09.054" v="4225" actId="1592"/>
        <pc:sldMkLst>
          <pc:docMk/>
          <pc:sldMk cId="0" sldId="260"/>
        </pc:sldMkLst>
        <pc:spChg chg="mod">
          <ac:chgData name="Daniel Paradis" userId="93f32eb927b20ede" providerId="LiveId" clId="{5F88BFA4-8C41-4CE8-BC96-EF1EF6770985}" dt="2020-04-23T14:43:47.086" v="421" actId="6549"/>
          <ac:spMkLst>
            <pc:docMk/>
            <pc:sldMk cId="0" sldId="260"/>
            <ac:spMk id="133" creationId="{00000000-0000-0000-0000-000000000000}"/>
          </ac:spMkLst>
        </pc:spChg>
      </pc:sldChg>
      <pc:sldChg chg="addSp delSp del">
        <pc:chgData name="Daniel Paradis" userId="93f32eb927b20ede" providerId="LiveId" clId="{5F88BFA4-8C41-4CE8-BC96-EF1EF6770985}" dt="2020-04-23T14:24:11.122" v="263" actId="47"/>
        <pc:sldMkLst>
          <pc:docMk/>
          <pc:sldMk cId="0" sldId="262"/>
        </pc:sldMkLst>
        <pc:spChg chg="add del">
          <ac:chgData name="Daniel Paradis" userId="93f32eb927b20ede" providerId="LiveId" clId="{5F88BFA4-8C41-4CE8-BC96-EF1EF6770985}" dt="2020-04-23T14:20:03.393" v="171"/>
          <ac:spMkLst>
            <pc:docMk/>
            <pc:sldMk cId="0" sldId="262"/>
            <ac:spMk id="2" creationId="{3BC2326F-6212-46A9-A511-B367A25D04FA}"/>
          </ac:spMkLst>
        </pc:spChg>
      </pc:sldChg>
      <pc:sldChg chg="modSp mod">
        <pc:chgData name="Daniel Paradis" userId="93f32eb927b20ede" providerId="LiveId" clId="{5F88BFA4-8C41-4CE8-BC96-EF1EF6770985}" dt="2020-04-23T14:41:04.950" v="402" actId="20577"/>
        <pc:sldMkLst>
          <pc:docMk/>
          <pc:sldMk cId="0" sldId="263"/>
        </pc:sldMkLst>
        <pc:spChg chg="mod">
          <ac:chgData name="Daniel Paradis" userId="93f32eb927b20ede" providerId="LiveId" clId="{5F88BFA4-8C41-4CE8-BC96-EF1EF6770985}" dt="2020-04-23T14:41:01.055" v="401" actId="403"/>
          <ac:spMkLst>
            <pc:docMk/>
            <pc:sldMk cId="0" sldId="263"/>
            <ac:spMk id="163" creationId="{00000000-0000-0000-0000-000000000000}"/>
          </ac:spMkLst>
        </pc:spChg>
        <pc:spChg chg="mod">
          <ac:chgData name="Daniel Paradis" userId="93f32eb927b20ede" providerId="LiveId" clId="{5F88BFA4-8C41-4CE8-BC96-EF1EF6770985}" dt="2020-04-23T14:41:04.950" v="402" actId="20577"/>
          <ac:spMkLst>
            <pc:docMk/>
            <pc:sldMk cId="0" sldId="263"/>
            <ac:spMk id="164" creationId="{00000000-0000-0000-0000-000000000000}"/>
          </ac:spMkLst>
        </pc:spChg>
      </pc:sldChg>
      <pc:sldChg chg="modSp mod">
        <pc:chgData name="Daniel Paradis" userId="93f32eb927b20ede" providerId="LiveId" clId="{5F88BFA4-8C41-4CE8-BC96-EF1EF6770985}" dt="2020-04-23T14:42:20.220" v="415"/>
        <pc:sldMkLst>
          <pc:docMk/>
          <pc:sldMk cId="0" sldId="264"/>
        </pc:sldMkLst>
        <pc:spChg chg="mod">
          <ac:chgData name="Daniel Paradis" userId="93f32eb927b20ede" providerId="LiveId" clId="{5F88BFA4-8C41-4CE8-BC96-EF1EF6770985}" dt="2020-04-23T14:42:20.220" v="415"/>
          <ac:spMkLst>
            <pc:docMk/>
            <pc:sldMk cId="0" sldId="264"/>
            <ac:spMk id="174" creationId="{00000000-0000-0000-0000-000000000000}"/>
          </ac:spMkLst>
        </pc:spChg>
      </pc:sldChg>
      <pc:sldChg chg="modSp mod">
        <pc:chgData name="Daniel Paradis" userId="93f32eb927b20ede" providerId="LiveId" clId="{5F88BFA4-8C41-4CE8-BC96-EF1EF6770985}" dt="2020-04-23T14:41:47.061" v="406" actId="404"/>
        <pc:sldMkLst>
          <pc:docMk/>
          <pc:sldMk cId="0" sldId="265"/>
        </pc:sldMkLst>
        <pc:spChg chg="mod">
          <ac:chgData name="Daniel Paradis" userId="93f32eb927b20ede" providerId="LiveId" clId="{5F88BFA4-8C41-4CE8-BC96-EF1EF6770985}" dt="2020-04-23T14:41:47.061" v="406" actId="404"/>
          <ac:spMkLst>
            <pc:docMk/>
            <pc:sldMk cId="0" sldId="265"/>
            <ac:spMk id="183" creationId="{00000000-0000-0000-0000-000000000000}"/>
          </ac:spMkLst>
        </pc:spChg>
      </pc:sldChg>
      <pc:sldChg chg="modSp mod">
        <pc:chgData name="Daniel Paradis" userId="93f32eb927b20ede" providerId="LiveId" clId="{5F88BFA4-8C41-4CE8-BC96-EF1EF6770985}" dt="2020-04-23T14:45:11.310" v="424" actId="403"/>
        <pc:sldMkLst>
          <pc:docMk/>
          <pc:sldMk cId="0" sldId="266"/>
        </pc:sldMkLst>
        <pc:spChg chg="mod">
          <ac:chgData name="Daniel Paradis" userId="93f32eb927b20ede" providerId="LiveId" clId="{5F88BFA4-8C41-4CE8-BC96-EF1EF6770985}" dt="2020-04-23T14:45:11.310" v="424" actId="403"/>
          <ac:spMkLst>
            <pc:docMk/>
            <pc:sldMk cId="0" sldId="266"/>
            <ac:spMk id="193" creationId="{00000000-0000-0000-0000-000000000000}"/>
          </ac:spMkLst>
        </pc:spChg>
      </pc:sldChg>
      <pc:sldChg chg="modSp mod">
        <pc:chgData name="Daniel Paradis" userId="93f32eb927b20ede" providerId="LiveId" clId="{5F88BFA4-8C41-4CE8-BC96-EF1EF6770985}" dt="2020-04-23T14:45:29.301" v="427" actId="6549"/>
        <pc:sldMkLst>
          <pc:docMk/>
          <pc:sldMk cId="0" sldId="267"/>
        </pc:sldMkLst>
        <pc:spChg chg="mod">
          <ac:chgData name="Daniel Paradis" userId="93f32eb927b20ede" providerId="LiveId" clId="{5F88BFA4-8C41-4CE8-BC96-EF1EF6770985}" dt="2020-04-23T14:45:23.957" v="426" actId="403"/>
          <ac:spMkLst>
            <pc:docMk/>
            <pc:sldMk cId="0" sldId="267"/>
            <ac:spMk id="203" creationId="{00000000-0000-0000-0000-000000000000}"/>
          </ac:spMkLst>
        </pc:spChg>
        <pc:spChg chg="mod">
          <ac:chgData name="Daniel Paradis" userId="93f32eb927b20ede" providerId="LiveId" clId="{5F88BFA4-8C41-4CE8-BC96-EF1EF6770985}" dt="2020-04-23T14:45:29.301" v="427" actId="6549"/>
          <ac:spMkLst>
            <pc:docMk/>
            <pc:sldMk cId="0" sldId="267"/>
            <ac:spMk id="204" creationId="{00000000-0000-0000-0000-000000000000}"/>
          </ac:spMkLst>
        </pc:spChg>
      </pc:sldChg>
      <pc:sldChg chg="modSp mod">
        <pc:chgData name="Daniel Paradis" userId="93f32eb927b20ede" providerId="LiveId" clId="{5F88BFA4-8C41-4CE8-BC96-EF1EF6770985}" dt="2020-04-24T00:20:36.238" v="2891" actId="6549"/>
        <pc:sldMkLst>
          <pc:docMk/>
          <pc:sldMk cId="0" sldId="268"/>
        </pc:sldMkLst>
        <pc:spChg chg="mod">
          <ac:chgData name="Daniel Paradis" userId="93f32eb927b20ede" providerId="LiveId" clId="{5F88BFA4-8C41-4CE8-BC96-EF1EF6770985}" dt="2020-04-23T14:45:40.934" v="428" actId="403"/>
          <ac:spMkLst>
            <pc:docMk/>
            <pc:sldMk cId="0" sldId="268"/>
            <ac:spMk id="213" creationId="{00000000-0000-0000-0000-000000000000}"/>
          </ac:spMkLst>
        </pc:spChg>
        <pc:spChg chg="mod">
          <ac:chgData name="Daniel Paradis" userId="93f32eb927b20ede" providerId="LiveId" clId="{5F88BFA4-8C41-4CE8-BC96-EF1EF6770985}" dt="2020-04-24T00:20:36.238" v="2891" actId="6549"/>
          <ac:spMkLst>
            <pc:docMk/>
            <pc:sldMk cId="0" sldId="268"/>
            <ac:spMk id="214" creationId="{00000000-0000-0000-0000-000000000000}"/>
          </ac:spMkLst>
        </pc:spChg>
      </pc:sldChg>
      <pc:sldChg chg="modSp mod">
        <pc:chgData name="Daniel Paradis" userId="93f32eb927b20ede" providerId="LiveId" clId="{5F88BFA4-8C41-4CE8-BC96-EF1EF6770985}" dt="2020-04-23T14:47:10.901" v="446" actId="6549"/>
        <pc:sldMkLst>
          <pc:docMk/>
          <pc:sldMk cId="0" sldId="269"/>
        </pc:sldMkLst>
        <pc:spChg chg="mod">
          <ac:chgData name="Daniel Paradis" userId="93f32eb927b20ede" providerId="LiveId" clId="{5F88BFA4-8C41-4CE8-BC96-EF1EF6770985}" dt="2020-04-23T14:47:10.901" v="446" actId="6549"/>
          <ac:spMkLst>
            <pc:docMk/>
            <pc:sldMk cId="0" sldId="269"/>
            <ac:spMk id="224" creationId="{00000000-0000-0000-0000-000000000000}"/>
          </ac:spMkLst>
        </pc:spChg>
      </pc:sldChg>
      <pc:sldChg chg="modSp mod">
        <pc:chgData name="Daniel Paradis" userId="93f32eb927b20ede" providerId="LiveId" clId="{5F88BFA4-8C41-4CE8-BC96-EF1EF6770985}" dt="2020-04-23T14:48:08.504" v="462" actId="6549"/>
        <pc:sldMkLst>
          <pc:docMk/>
          <pc:sldMk cId="0" sldId="270"/>
        </pc:sldMkLst>
        <pc:spChg chg="mod">
          <ac:chgData name="Daniel Paradis" userId="93f32eb927b20ede" providerId="LiveId" clId="{5F88BFA4-8C41-4CE8-BC96-EF1EF6770985}" dt="2020-04-23T14:48:08.504" v="462" actId="6549"/>
          <ac:spMkLst>
            <pc:docMk/>
            <pc:sldMk cId="0" sldId="270"/>
            <ac:spMk id="234" creationId="{00000000-0000-0000-0000-000000000000}"/>
          </ac:spMkLst>
        </pc:spChg>
      </pc:sldChg>
      <pc:sldChg chg="addSp delSp modSp mod">
        <pc:chgData name="Daniel Paradis" userId="93f32eb927b20ede" providerId="LiveId" clId="{5F88BFA4-8C41-4CE8-BC96-EF1EF6770985}" dt="2020-04-30T22:00:41.557" v="4161" actId="20577"/>
        <pc:sldMkLst>
          <pc:docMk/>
          <pc:sldMk cId="0" sldId="271"/>
        </pc:sldMkLst>
        <pc:spChg chg="mod">
          <ac:chgData name="Daniel Paradis" userId="93f32eb927b20ede" providerId="LiveId" clId="{5F88BFA4-8C41-4CE8-BC96-EF1EF6770985}" dt="2020-04-23T14:51:16.356" v="488" actId="20577"/>
          <ac:spMkLst>
            <pc:docMk/>
            <pc:sldMk cId="0" sldId="271"/>
            <ac:spMk id="244" creationId="{00000000-0000-0000-0000-000000000000}"/>
          </ac:spMkLst>
        </pc:spChg>
        <pc:spChg chg="mod">
          <ac:chgData name="Daniel Paradis" userId="93f32eb927b20ede" providerId="LiveId" clId="{5F88BFA4-8C41-4CE8-BC96-EF1EF6770985}" dt="2020-04-30T22:00:41.557" v="4161" actId="20577"/>
          <ac:spMkLst>
            <pc:docMk/>
            <pc:sldMk cId="0" sldId="271"/>
            <ac:spMk id="245" creationId="{00000000-0000-0000-0000-000000000000}"/>
          </ac:spMkLst>
        </pc:spChg>
        <pc:picChg chg="add del mod">
          <ac:chgData name="Daniel Paradis" userId="93f32eb927b20ede" providerId="LiveId" clId="{5F88BFA4-8C41-4CE8-BC96-EF1EF6770985}" dt="2020-04-23T14:50:37.971" v="478" actId="478"/>
          <ac:picMkLst>
            <pc:docMk/>
            <pc:sldMk cId="0" sldId="271"/>
            <ac:picMk id="8" creationId="{CED79FE8-FFAE-46D5-8D1C-28C9F0864D70}"/>
          </ac:picMkLst>
        </pc:picChg>
        <pc:picChg chg="add mod">
          <ac:chgData name="Daniel Paradis" userId="93f32eb927b20ede" providerId="LiveId" clId="{5F88BFA4-8C41-4CE8-BC96-EF1EF6770985}" dt="2020-04-23T14:50:43.652" v="480" actId="1076"/>
          <ac:picMkLst>
            <pc:docMk/>
            <pc:sldMk cId="0" sldId="271"/>
            <ac:picMk id="9" creationId="{66DA1188-5451-4DEA-A6AA-A3160472B7B5}"/>
          </ac:picMkLst>
        </pc:picChg>
        <pc:picChg chg="add mod">
          <ac:chgData name="Daniel Paradis" userId="93f32eb927b20ede" providerId="LiveId" clId="{5F88BFA4-8C41-4CE8-BC96-EF1EF6770985}" dt="2020-04-23T14:50:43.652" v="480" actId="1076"/>
          <ac:picMkLst>
            <pc:docMk/>
            <pc:sldMk cId="0" sldId="271"/>
            <ac:picMk id="10" creationId="{8A4904E2-6799-4372-8DA1-996EFAFCF96F}"/>
          </ac:picMkLst>
        </pc:picChg>
        <pc:picChg chg="del">
          <ac:chgData name="Daniel Paradis" userId="93f32eb927b20ede" providerId="LiveId" clId="{5F88BFA4-8C41-4CE8-BC96-EF1EF6770985}" dt="2020-04-23T14:50:36.403" v="477" actId="478"/>
          <ac:picMkLst>
            <pc:docMk/>
            <pc:sldMk cId="0" sldId="271"/>
            <ac:picMk id="250" creationId="{00000000-0000-0000-0000-000000000000}"/>
          </ac:picMkLst>
        </pc:picChg>
        <pc:picChg chg="del">
          <ac:chgData name="Daniel Paradis" userId="93f32eb927b20ede" providerId="LiveId" clId="{5F88BFA4-8C41-4CE8-BC96-EF1EF6770985}" dt="2020-04-23T14:50:36.403" v="477" actId="478"/>
          <ac:picMkLst>
            <pc:docMk/>
            <pc:sldMk cId="0" sldId="271"/>
            <ac:picMk id="251" creationId="{00000000-0000-0000-0000-000000000000}"/>
          </ac:picMkLst>
        </pc:picChg>
      </pc:sldChg>
      <pc:sldChg chg="modSp mod">
        <pc:chgData name="Daniel Paradis" userId="93f32eb927b20ede" providerId="LiveId" clId="{5F88BFA4-8C41-4CE8-BC96-EF1EF6770985}" dt="2020-04-23T14:53:45.540" v="505" actId="179"/>
        <pc:sldMkLst>
          <pc:docMk/>
          <pc:sldMk cId="0" sldId="274"/>
        </pc:sldMkLst>
        <pc:spChg chg="mod">
          <ac:chgData name="Daniel Paradis" userId="93f32eb927b20ede" providerId="LiveId" clId="{5F88BFA4-8C41-4CE8-BC96-EF1EF6770985}" dt="2020-04-23T14:53:45.540" v="505" actId="179"/>
          <ac:spMkLst>
            <pc:docMk/>
            <pc:sldMk cId="0" sldId="274"/>
            <ac:spMk id="276" creationId="{00000000-0000-0000-0000-000000000000}"/>
          </ac:spMkLst>
        </pc:spChg>
      </pc:sldChg>
      <pc:sldChg chg="modSp mod delCm">
        <pc:chgData name="Daniel Paradis" userId="93f32eb927b20ede" providerId="LiveId" clId="{5F88BFA4-8C41-4CE8-BC96-EF1EF6770985}" dt="2020-04-23T14:57:07.241" v="515" actId="1592"/>
        <pc:sldMkLst>
          <pc:docMk/>
          <pc:sldMk cId="0" sldId="275"/>
        </pc:sldMkLst>
        <pc:spChg chg="mod">
          <ac:chgData name="Daniel Paradis" userId="93f32eb927b20ede" providerId="LiveId" clId="{5F88BFA4-8C41-4CE8-BC96-EF1EF6770985}" dt="2020-04-23T14:57:04.798" v="514" actId="20577"/>
          <ac:spMkLst>
            <pc:docMk/>
            <pc:sldMk cId="0" sldId="275"/>
            <ac:spMk id="286" creationId="{00000000-0000-0000-0000-000000000000}"/>
          </ac:spMkLst>
        </pc:spChg>
      </pc:sldChg>
      <pc:sldChg chg="addSp delSp modSp mod">
        <pc:chgData name="Daniel Paradis" userId="93f32eb927b20ede" providerId="LiveId" clId="{5F88BFA4-8C41-4CE8-BC96-EF1EF6770985}" dt="2020-04-23T15:00:06.777" v="522" actId="1076"/>
        <pc:sldMkLst>
          <pc:docMk/>
          <pc:sldMk cId="0" sldId="276"/>
        </pc:sldMkLst>
        <pc:spChg chg="mod">
          <ac:chgData name="Daniel Paradis" userId="93f32eb927b20ede" providerId="LiveId" clId="{5F88BFA4-8C41-4CE8-BC96-EF1EF6770985}" dt="2020-04-23T14:58:59.427" v="516" actId="403"/>
          <ac:spMkLst>
            <pc:docMk/>
            <pc:sldMk cId="0" sldId="276"/>
            <ac:spMk id="295" creationId="{00000000-0000-0000-0000-000000000000}"/>
          </ac:spMkLst>
        </pc:spChg>
        <pc:picChg chg="add mod">
          <ac:chgData name="Daniel Paradis" userId="93f32eb927b20ede" providerId="LiveId" clId="{5F88BFA4-8C41-4CE8-BC96-EF1EF6770985}" dt="2020-04-23T15:00:06.777" v="522" actId="1076"/>
          <ac:picMkLst>
            <pc:docMk/>
            <pc:sldMk cId="0" sldId="276"/>
            <ac:picMk id="8" creationId="{7DA82AC6-CBA7-483C-A36B-62B0CEF55EE2}"/>
          </ac:picMkLst>
        </pc:picChg>
        <pc:picChg chg="add mod">
          <ac:chgData name="Daniel Paradis" userId="93f32eb927b20ede" providerId="LiveId" clId="{5F88BFA4-8C41-4CE8-BC96-EF1EF6770985}" dt="2020-04-23T15:00:06.777" v="522" actId="1076"/>
          <ac:picMkLst>
            <pc:docMk/>
            <pc:sldMk cId="0" sldId="276"/>
            <ac:picMk id="9" creationId="{07A252A3-50FE-4CA3-A554-BB4F5F383A4E}"/>
          </ac:picMkLst>
        </pc:picChg>
        <pc:picChg chg="del">
          <ac:chgData name="Daniel Paradis" userId="93f32eb927b20ede" providerId="LiveId" clId="{5F88BFA4-8C41-4CE8-BC96-EF1EF6770985}" dt="2020-04-23T14:59:20.226" v="518" actId="478"/>
          <ac:picMkLst>
            <pc:docMk/>
            <pc:sldMk cId="0" sldId="276"/>
            <ac:picMk id="301" creationId="{00000000-0000-0000-0000-000000000000}"/>
          </ac:picMkLst>
        </pc:picChg>
        <pc:picChg chg="del">
          <ac:chgData name="Daniel Paradis" userId="93f32eb927b20ede" providerId="LiveId" clId="{5F88BFA4-8C41-4CE8-BC96-EF1EF6770985}" dt="2020-04-23T14:59:20.226" v="518" actId="478"/>
          <ac:picMkLst>
            <pc:docMk/>
            <pc:sldMk cId="0" sldId="276"/>
            <ac:picMk id="302" creationId="{00000000-0000-0000-0000-000000000000}"/>
          </ac:picMkLst>
        </pc:picChg>
      </pc:sldChg>
      <pc:sldChg chg="modSp mod">
        <pc:chgData name="Daniel Paradis" userId="93f32eb927b20ede" providerId="LiveId" clId="{5F88BFA4-8C41-4CE8-BC96-EF1EF6770985}" dt="2020-04-23T15:50:26.983" v="670"/>
        <pc:sldMkLst>
          <pc:docMk/>
          <pc:sldMk cId="0" sldId="277"/>
        </pc:sldMkLst>
        <pc:spChg chg="mod">
          <ac:chgData name="Daniel Paradis" userId="93f32eb927b20ede" providerId="LiveId" clId="{5F88BFA4-8C41-4CE8-BC96-EF1EF6770985}" dt="2020-04-23T15:00:25.706" v="525" actId="403"/>
          <ac:spMkLst>
            <pc:docMk/>
            <pc:sldMk cId="0" sldId="277"/>
            <ac:spMk id="307" creationId="{00000000-0000-0000-0000-000000000000}"/>
          </ac:spMkLst>
        </pc:spChg>
        <pc:spChg chg="mod">
          <ac:chgData name="Daniel Paradis" userId="93f32eb927b20ede" providerId="LiveId" clId="{5F88BFA4-8C41-4CE8-BC96-EF1EF6770985}" dt="2020-04-23T15:50:26.983" v="670"/>
          <ac:spMkLst>
            <pc:docMk/>
            <pc:sldMk cId="0" sldId="277"/>
            <ac:spMk id="308" creationId="{00000000-0000-0000-0000-000000000000}"/>
          </ac:spMkLst>
        </pc:spChg>
      </pc:sldChg>
      <pc:sldChg chg="modSp mod">
        <pc:chgData name="Daniel Paradis" userId="93f32eb927b20ede" providerId="LiveId" clId="{5F88BFA4-8C41-4CE8-BC96-EF1EF6770985}" dt="2020-04-23T15:01:40.972" v="540" actId="179"/>
        <pc:sldMkLst>
          <pc:docMk/>
          <pc:sldMk cId="0" sldId="278"/>
        </pc:sldMkLst>
        <pc:spChg chg="mod">
          <ac:chgData name="Daniel Paradis" userId="93f32eb927b20ede" providerId="LiveId" clId="{5F88BFA4-8C41-4CE8-BC96-EF1EF6770985}" dt="2020-04-23T15:01:14.794" v="531" actId="6549"/>
          <ac:spMkLst>
            <pc:docMk/>
            <pc:sldMk cId="0" sldId="278"/>
            <ac:spMk id="317" creationId="{00000000-0000-0000-0000-000000000000}"/>
          </ac:spMkLst>
        </pc:spChg>
        <pc:spChg chg="mod">
          <ac:chgData name="Daniel Paradis" userId="93f32eb927b20ede" providerId="LiveId" clId="{5F88BFA4-8C41-4CE8-BC96-EF1EF6770985}" dt="2020-04-23T15:01:40.972" v="540" actId="179"/>
          <ac:spMkLst>
            <pc:docMk/>
            <pc:sldMk cId="0" sldId="278"/>
            <ac:spMk id="318" creationId="{00000000-0000-0000-0000-000000000000}"/>
          </ac:spMkLst>
        </pc:spChg>
      </pc:sldChg>
      <pc:sldChg chg="modSp mod">
        <pc:chgData name="Daniel Paradis" userId="93f32eb927b20ede" providerId="LiveId" clId="{5F88BFA4-8C41-4CE8-BC96-EF1EF6770985}" dt="2020-04-30T18:29:37.805" v="4128" actId="20577"/>
        <pc:sldMkLst>
          <pc:docMk/>
          <pc:sldMk cId="0" sldId="280"/>
        </pc:sldMkLst>
        <pc:spChg chg="mod">
          <ac:chgData name="Daniel Paradis" userId="93f32eb927b20ede" providerId="LiveId" clId="{5F88BFA4-8C41-4CE8-BC96-EF1EF6770985}" dt="2020-04-23T15:01:57.675" v="543" actId="403"/>
          <ac:spMkLst>
            <pc:docMk/>
            <pc:sldMk cId="0" sldId="280"/>
            <ac:spMk id="336" creationId="{00000000-0000-0000-0000-000000000000}"/>
          </ac:spMkLst>
        </pc:spChg>
        <pc:spChg chg="mod">
          <ac:chgData name="Daniel Paradis" userId="93f32eb927b20ede" providerId="LiveId" clId="{5F88BFA4-8C41-4CE8-BC96-EF1EF6770985}" dt="2020-04-30T18:29:37.805" v="4128" actId="20577"/>
          <ac:spMkLst>
            <pc:docMk/>
            <pc:sldMk cId="0" sldId="280"/>
            <ac:spMk id="337" creationId="{00000000-0000-0000-0000-000000000000}"/>
          </ac:spMkLst>
        </pc:spChg>
      </pc:sldChg>
      <pc:sldChg chg="modSp mod delCm">
        <pc:chgData name="Daniel Paradis" userId="93f32eb927b20ede" providerId="LiveId" clId="{5F88BFA4-8C41-4CE8-BC96-EF1EF6770985}" dt="2020-05-04T21:50:14.068" v="4226" actId="1592"/>
        <pc:sldMkLst>
          <pc:docMk/>
          <pc:sldMk cId="0" sldId="281"/>
        </pc:sldMkLst>
        <pc:spChg chg="mod">
          <ac:chgData name="Daniel Paradis" userId="93f32eb927b20ede" providerId="LiveId" clId="{5F88BFA4-8C41-4CE8-BC96-EF1EF6770985}" dt="2020-04-23T15:06:05.682" v="579" actId="403"/>
          <ac:spMkLst>
            <pc:docMk/>
            <pc:sldMk cId="0" sldId="281"/>
            <ac:spMk id="346" creationId="{00000000-0000-0000-0000-000000000000}"/>
          </ac:spMkLst>
        </pc:spChg>
        <pc:spChg chg="mod">
          <ac:chgData name="Daniel Paradis" userId="93f32eb927b20ede" providerId="LiveId" clId="{5F88BFA4-8C41-4CE8-BC96-EF1EF6770985}" dt="2020-04-23T15:06:37.592" v="594" actId="20577"/>
          <ac:spMkLst>
            <pc:docMk/>
            <pc:sldMk cId="0" sldId="281"/>
            <ac:spMk id="347" creationId="{00000000-0000-0000-0000-000000000000}"/>
          </ac:spMkLst>
        </pc:spChg>
      </pc:sldChg>
      <pc:sldChg chg="modSp mod">
        <pc:chgData name="Daniel Paradis" userId="93f32eb927b20ede" providerId="LiveId" clId="{5F88BFA4-8C41-4CE8-BC96-EF1EF6770985}" dt="2020-04-23T15:09:00.185" v="597" actId="403"/>
        <pc:sldMkLst>
          <pc:docMk/>
          <pc:sldMk cId="0" sldId="283"/>
        </pc:sldMkLst>
        <pc:spChg chg="mod">
          <ac:chgData name="Daniel Paradis" userId="93f32eb927b20ede" providerId="LiveId" clId="{5F88BFA4-8C41-4CE8-BC96-EF1EF6770985}" dt="2020-04-23T15:09:00.185" v="597" actId="403"/>
          <ac:spMkLst>
            <pc:docMk/>
            <pc:sldMk cId="0" sldId="283"/>
            <ac:spMk id="366" creationId="{00000000-0000-0000-0000-000000000000}"/>
          </ac:spMkLst>
        </pc:spChg>
      </pc:sldChg>
      <pc:sldChg chg="modSp mod delCm">
        <pc:chgData name="Daniel Paradis" userId="93f32eb927b20ede" providerId="LiveId" clId="{5F88BFA4-8C41-4CE8-BC96-EF1EF6770985}" dt="2020-04-23T15:43:25.496" v="650" actId="403"/>
        <pc:sldMkLst>
          <pc:docMk/>
          <pc:sldMk cId="0" sldId="284"/>
        </pc:sldMkLst>
        <pc:spChg chg="mod">
          <ac:chgData name="Daniel Paradis" userId="93f32eb927b20ede" providerId="LiveId" clId="{5F88BFA4-8C41-4CE8-BC96-EF1EF6770985}" dt="2020-04-23T15:43:25.496" v="650" actId="403"/>
          <ac:spMkLst>
            <pc:docMk/>
            <pc:sldMk cId="0" sldId="284"/>
            <ac:spMk id="376" creationId="{00000000-0000-0000-0000-000000000000}"/>
          </ac:spMkLst>
        </pc:spChg>
        <pc:spChg chg="mod">
          <ac:chgData name="Daniel Paradis" userId="93f32eb927b20ede" providerId="LiveId" clId="{5F88BFA4-8C41-4CE8-BC96-EF1EF6770985}" dt="2020-04-23T15:16:08.846" v="603" actId="20577"/>
          <ac:spMkLst>
            <pc:docMk/>
            <pc:sldMk cId="0" sldId="284"/>
            <ac:spMk id="377" creationId="{00000000-0000-0000-0000-000000000000}"/>
          </ac:spMkLst>
        </pc:spChg>
      </pc:sldChg>
      <pc:sldChg chg="addSp delSp modSp mod delCm">
        <pc:chgData name="Daniel Paradis" userId="93f32eb927b20ede" providerId="LiveId" clId="{5F88BFA4-8C41-4CE8-BC96-EF1EF6770985}" dt="2020-04-23T15:20:31.420" v="618" actId="1076"/>
        <pc:sldMkLst>
          <pc:docMk/>
          <pc:sldMk cId="0" sldId="285"/>
        </pc:sldMkLst>
        <pc:spChg chg="del">
          <ac:chgData name="Daniel Paradis" userId="93f32eb927b20ede" providerId="LiveId" clId="{5F88BFA4-8C41-4CE8-BC96-EF1EF6770985}" dt="2020-04-23T15:19:39.703" v="610" actId="478"/>
          <ac:spMkLst>
            <pc:docMk/>
            <pc:sldMk cId="0" sldId="285"/>
            <ac:spMk id="2" creationId="{00000000-0000-0000-0000-000000000000}"/>
          </ac:spMkLst>
        </pc:spChg>
        <pc:spChg chg="add del mod">
          <ac:chgData name="Daniel Paradis" userId="93f32eb927b20ede" providerId="LiveId" clId="{5F88BFA4-8C41-4CE8-BC96-EF1EF6770985}" dt="2020-04-23T15:19:58.069" v="614" actId="478"/>
          <ac:spMkLst>
            <pc:docMk/>
            <pc:sldMk cId="0" sldId="285"/>
            <ac:spMk id="3" creationId="{71EB4DF3-6C43-49AA-9046-D80542673D82}"/>
          </ac:spMkLst>
        </pc:spChg>
        <pc:spChg chg="add mod">
          <ac:chgData name="Daniel Paradis" userId="93f32eb927b20ede" providerId="LiveId" clId="{5F88BFA4-8C41-4CE8-BC96-EF1EF6770985}" dt="2020-04-23T15:20:31.420" v="618" actId="1076"/>
          <ac:spMkLst>
            <pc:docMk/>
            <pc:sldMk cId="0" sldId="285"/>
            <ac:spMk id="9" creationId="{8D7FEFF4-C3A3-49D7-A012-DDC04D488B8D}"/>
          </ac:spMkLst>
        </pc:spChg>
        <pc:spChg chg="mod">
          <ac:chgData name="Daniel Paradis" userId="93f32eb927b20ede" providerId="LiveId" clId="{5F88BFA4-8C41-4CE8-BC96-EF1EF6770985}" dt="2020-04-23T15:20:15.215" v="615" actId="403"/>
          <ac:spMkLst>
            <pc:docMk/>
            <pc:sldMk cId="0" sldId="285"/>
            <ac:spMk id="386" creationId="{00000000-0000-0000-0000-000000000000}"/>
          </ac:spMkLst>
        </pc:spChg>
        <pc:spChg chg="mod">
          <ac:chgData name="Daniel Paradis" userId="93f32eb927b20ede" providerId="LiveId" clId="{5F88BFA4-8C41-4CE8-BC96-EF1EF6770985}" dt="2020-04-23T15:19:21.885" v="608" actId="20577"/>
          <ac:spMkLst>
            <pc:docMk/>
            <pc:sldMk cId="0" sldId="285"/>
            <ac:spMk id="392" creationId="{00000000-0000-0000-0000-000000000000}"/>
          </ac:spMkLst>
        </pc:spChg>
        <pc:picChg chg="add mod">
          <ac:chgData name="Daniel Paradis" userId="93f32eb927b20ede" providerId="LiveId" clId="{5F88BFA4-8C41-4CE8-BC96-EF1EF6770985}" dt="2020-04-23T15:20:20.188" v="616" actId="1076"/>
          <ac:picMkLst>
            <pc:docMk/>
            <pc:sldMk cId="0" sldId="285"/>
            <ac:picMk id="8" creationId="{E7CA2FD0-DAAA-4E6F-8D03-B17FD58F30AE}"/>
          </ac:picMkLst>
        </pc:picChg>
        <pc:picChg chg="del">
          <ac:chgData name="Daniel Paradis" userId="93f32eb927b20ede" providerId="LiveId" clId="{5F88BFA4-8C41-4CE8-BC96-EF1EF6770985}" dt="2020-04-23T15:19:36.965" v="609" actId="478"/>
          <ac:picMkLst>
            <pc:docMk/>
            <pc:sldMk cId="0" sldId="285"/>
            <ac:picMk id="391" creationId="{00000000-0000-0000-0000-000000000000}"/>
          </ac:picMkLst>
        </pc:picChg>
      </pc:sldChg>
      <pc:sldChg chg="modSp mod">
        <pc:chgData name="Daniel Paradis" userId="93f32eb927b20ede" providerId="LiveId" clId="{5F88BFA4-8C41-4CE8-BC96-EF1EF6770985}" dt="2020-04-23T15:44:38.193" v="654" actId="403"/>
        <pc:sldMkLst>
          <pc:docMk/>
          <pc:sldMk cId="0" sldId="288"/>
        </pc:sldMkLst>
        <pc:spChg chg="mod">
          <ac:chgData name="Daniel Paradis" userId="93f32eb927b20ede" providerId="LiveId" clId="{5F88BFA4-8C41-4CE8-BC96-EF1EF6770985}" dt="2020-04-23T15:44:38.193" v="654" actId="403"/>
          <ac:spMkLst>
            <pc:docMk/>
            <pc:sldMk cId="0" sldId="288"/>
            <ac:spMk id="421" creationId="{00000000-0000-0000-0000-000000000000}"/>
          </ac:spMkLst>
        </pc:spChg>
      </pc:sldChg>
      <pc:sldChg chg="modSp mod">
        <pc:chgData name="Daniel Paradis" userId="93f32eb927b20ede" providerId="LiveId" clId="{5F88BFA4-8C41-4CE8-BC96-EF1EF6770985}" dt="2020-04-23T16:14:56.178" v="801" actId="113"/>
        <pc:sldMkLst>
          <pc:docMk/>
          <pc:sldMk cId="0" sldId="289"/>
        </pc:sldMkLst>
        <pc:spChg chg="mod">
          <ac:chgData name="Daniel Paradis" userId="93f32eb927b20ede" providerId="LiveId" clId="{5F88BFA4-8C41-4CE8-BC96-EF1EF6770985}" dt="2020-04-23T16:14:56.178" v="801" actId="113"/>
          <ac:spMkLst>
            <pc:docMk/>
            <pc:sldMk cId="0" sldId="289"/>
            <ac:spMk id="433" creationId="{00000000-0000-0000-0000-000000000000}"/>
          </ac:spMkLst>
        </pc:spChg>
      </pc:sldChg>
      <pc:sldChg chg="modSp mod addCm delCm modCm">
        <pc:chgData name="Daniel Paradis" userId="93f32eb927b20ede" providerId="LiveId" clId="{5F88BFA4-8C41-4CE8-BC96-EF1EF6770985}" dt="2020-05-04T21:50:28.712" v="4229" actId="1592"/>
        <pc:sldMkLst>
          <pc:docMk/>
          <pc:sldMk cId="0" sldId="290"/>
        </pc:sldMkLst>
        <pc:spChg chg="mod">
          <ac:chgData name="Daniel Paradis" userId="93f32eb927b20ede" providerId="LiveId" clId="{5F88BFA4-8C41-4CE8-BC96-EF1EF6770985}" dt="2020-04-23T16:15:09.834" v="806" actId="113"/>
          <ac:spMkLst>
            <pc:docMk/>
            <pc:sldMk cId="0" sldId="290"/>
            <ac:spMk id="444" creationId="{00000000-0000-0000-0000-000000000000}"/>
          </ac:spMkLst>
        </pc:spChg>
      </pc:sldChg>
      <pc:sldChg chg="modSp mod">
        <pc:chgData name="Daniel Paradis" userId="93f32eb927b20ede" providerId="LiveId" clId="{5F88BFA4-8C41-4CE8-BC96-EF1EF6770985}" dt="2020-04-23T16:05:19.228" v="740" actId="313"/>
        <pc:sldMkLst>
          <pc:docMk/>
          <pc:sldMk cId="0" sldId="292"/>
        </pc:sldMkLst>
        <pc:spChg chg="mod">
          <ac:chgData name="Daniel Paradis" userId="93f32eb927b20ede" providerId="LiveId" clId="{5F88BFA4-8C41-4CE8-BC96-EF1EF6770985}" dt="2020-04-23T16:05:19.228" v="740" actId="313"/>
          <ac:spMkLst>
            <pc:docMk/>
            <pc:sldMk cId="0" sldId="292"/>
            <ac:spMk id="466" creationId="{00000000-0000-0000-0000-000000000000}"/>
          </ac:spMkLst>
        </pc:spChg>
      </pc:sldChg>
      <pc:sldChg chg="modSp mod">
        <pc:chgData name="Daniel Paradis" userId="93f32eb927b20ede" providerId="LiveId" clId="{5F88BFA4-8C41-4CE8-BC96-EF1EF6770985}" dt="2020-04-23T15:53:45.373" v="682" actId="20577"/>
        <pc:sldMkLst>
          <pc:docMk/>
          <pc:sldMk cId="0" sldId="294"/>
        </pc:sldMkLst>
        <pc:spChg chg="mod">
          <ac:chgData name="Daniel Paradis" userId="93f32eb927b20ede" providerId="LiveId" clId="{5F88BFA4-8C41-4CE8-BC96-EF1EF6770985}" dt="2020-04-23T15:53:45.373" v="682" actId="20577"/>
          <ac:spMkLst>
            <pc:docMk/>
            <pc:sldMk cId="0" sldId="294"/>
            <ac:spMk id="488" creationId="{00000000-0000-0000-0000-000000000000}"/>
          </ac:spMkLst>
        </pc:spChg>
      </pc:sldChg>
      <pc:sldChg chg="modSp mod">
        <pc:chgData name="Daniel Paradis" userId="93f32eb927b20ede" providerId="LiveId" clId="{5F88BFA4-8C41-4CE8-BC96-EF1EF6770985}" dt="2020-04-23T16:04:37.845" v="716" actId="313"/>
        <pc:sldMkLst>
          <pc:docMk/>
          <pc:sldMk cId="0" sldId="295"/>
        </pc:sldMkLst>
        <pc:spChg chg="mod">
          <ac:chgData name="Daniel Paradis" userId="93f32eb927b20ede" providerId="LiveId" clId="{5F88BFA4-8C41-4CE8-BC96-EF1EF6770985}" dt="2020-04-23T16:04:37.845" v="716" actId="313"/>
          <ac:spMkLst>
            <pc:docMk/>
            <pc:sldMk cId="0" sldId="295"/>
            <ac:spMk id="499" creationId="{00000000-0000-0000-0000-000000000000}"/>
          </ac:spMkLst>
        </pc:spChg>
      </pc:sldChg>
      <pc:sldChg chg="modSp mod delCm">
        <pc:chgData name="Daniel Paradis" userId="93f32eb927b20ede" providerId="LiveId" clId="{5F88BFA4-8C41-4CE8-BC96-EF1EF6770985}" dt="2020-05-05T00:41:02.782" v="4257" actId="1592"/>
        <pc:sldMkLst>
          <pc:docMk/>
          <pc:sldMk cId="0" sldId="298"/>
        </pc:sldMkLst>
        <pc:spChg chg="mod">
          <ac:chgData name="Daniel Paradis" userId="93f32eb927b20ede" providerId="LiveId" clId="{5F88BFA4-8C41-4CE8-BC96-EF1EF6770985}" dt="2020-04-23T15:56:35.521" v="687" actId="5793"/>
          <ac:spMkLst>
            <pc:docMk/>
            <pc:sldMk cId="0" sldId="298"/>
            <ac:spMk id="532" creationId="{00000000-0000-0000-0000-000000000000}"/>
          </ac:spMkLst>
        </pc:spChg>
      </pc:sldChg>
      <pc:sldChg chg="modSp mod">
        <pc:chgData name="Daniel Paradis" userId="93f32eb927b20ede" providerId="LiveId" clId="{5F88BFA4-8C41-4CE8-BC96-EF1EF6770985}" dt="2020-04-23T16:01:01.541" v="712" actId="6549"/>
        <pc:sldMkLst>
          <pc:docMk/>
          <pc:sldMk cId="0" sldId="299"/>
        </pc:sldMkLst>
        <pc:spChg chg="mod">
          <ac:chgData name="Daniel Paradis" userId="93f32eb927b20ede" providerId="LiveId" clId="{5F88BFA4-8C41-4CE8-BC96-EF1EF6770985}" dt="2020-04-23T16:01:01.541" v="712" actId="6549"/>
          <ac:spMkLst>
            <pc:docMk/>
            <pc:sldMk cId="0" sldId="299"/>
            <ac:spMk id="543" creationId="{00000000-0000-0000-0000-000000000000}"/>
          </ac:spMkLst>
        </pc:spChg>
      </pc:sldChg>
      <pc:sldChg chg="modSp mod">
        <pc:chgData name="Daniel Paradis" userId="93f32eb927b20ede" providerId="LiveId" clId="{5F88BFA4-8C41-4CE8-BC96-EF1EF6770985}" dt="2020-04-23T16:06:42.626" v="754" actId="403"/>
        <pc:sldMkLst>
          <pc:docMk/>
          <pc:sldMk cId="0" sldId="300"/>
        </pc:sldMkLst>
        <pc:spChg chg="mod">
          <ac:chgData name="Daniel Paradis" userId="93f32eb927b20ede" providerId="LiveId" clId="{5F88BFA4-8C41-4CE8-BC96-EF1EF6770985}" dt="2020-04-23T16:06:42.626" v="754" actId="403"/>
          <ac:spMkLst>
            <pc:docMk/>
            <pc:sldMk cId="0" sldId="300"/>
            <ac:spMk id="554" creationId="{00000000-0000-0000-0000-000000000000}"/>
          </ac:spMkLst>
        </pc:spChg>
      </pc:sldChg>
      <pc:sldChg chg="modSp mod">
        <pc:chgData name="Daniel Paradis" userId="93f32eb927b20ede" providerId="LiveId" clId="{5F88BFA4-8C41-4CE8-BC96-EF1EF6770985}" dt="2020-04-23T16:04:50.240" v="720" actId="313"/>
        <pc:sldMkLst>
          <pc:docMk/>
          <pc:sldMk cId="0" sldId="301"/>
        </pc:sldMkLst>
        <pc:spChg chg="mod">
          <ac:chgData name="Daniel Paradis" userId="93f32eb927b20ede" providerId="LiveId" clId="{5F88BFA4-8C41-4CE8-BC96-EF1EF6770985}" dt="2020-04-23T16:04:50.240" v="720" actId="313"/>
          <ac:spMkLst>
            <pc:docMk/>
            <pc:sldMk cId="0" sldId="301"/>
            <ac:spMk id="565" creationId="{00000000-0000-0000-0000-000000000000}"/>
          </ac:spMkLst>
        </pc:spChg>
      </pc:sldChg>
      <pc:sldChg chg="modSp mod">
        <pc:chgData name="Daniel Paradis" userId="93f32eb927b20ede" providerId="LiveId" clId="{5F88BFA4-8C41-4CE8-BC96-EF1EF6770985}" dt="2020-04-23T16:08:10.865" v="769" actId="20577"/>
        <pc:sldMkLst>
          <pc:docMk/>
          <pc:sldMk cId="0" sldId="302"/>
        </pc:sldMkLst>
        <pc:spChg chg="mod">
          <ac:chgData name="Daniel Paradis" userId="93f32eb927b20ede" providerId="LiveId" clId="{5F88BFA4-8C41-4CE8-BC96-EF1EF6770985}" dt="2020-04-23T16:08:10.865" v="769" actId="20577"/>
          <ac:spMkLst>
            <pc:docMk/>
            <pc:sldMk cId="0" sldId="302"/>
            <ac:spMk id="576" creationId="{00000000-0000-0000-0000-000000000000}"/>
          </ac:spMkLst>
        </pc:spChg>
      </pc:sldChg>
      <pc:sldChg chg="modSp mod">
        <pc:chgData name="Daniel Paradis" userId="93f32eb927b20ede" providerId="LiveId" clId="{5F88BFA4-8C41-4CE8-BC96-EF1EF6770985}" dt="2020-04-23T16:13:11.554" v="796" actId="6549"/>
        <pc:sldMkLst>
          <pc:docMk/>
          <pc:sldMk cId="0" sldId="303"/>
        </pc:sldMkLst>
        <pc:spChg chg="mod">
          <ac:chgData name="Daniel Paradis" userId="93f32eb927b20ede" providerId="LiveId" clId="{5F88BFA4-8C41-4CE8-BC96-EF1EF6770985}" dt="2020-04-23T16:13:11.554" v="796" actId="6549"/>
          <ac:spMkLst>
            <pc:docMk/>
            <pc:sldMk cId="0" sldId="303"/>
            <ac:spMk id="587" creationId="{00000000-0000-0000-0000-000000000000}"/>
          </ac:spMkLst>
        </pc:spChg>
      </pc:sldChg>
      <pc:sldChg chg="modSp mod">
        <pc:chgData name="Daniel Paradis" userId="93f32eb927b20ede" providerId="LiveId" clId="{5F88BFA4-8C41-4CE8-BC96-EF1EF6770985}" dt="2020-04-23T16:11:41.153" v="779" actId="20577"/>
        <pc:sldMkLst>
          <pc:docMk/>
          <pc:sldMk cId="0" sldId="304"/>
        </pc:sldMkLst>
        <pc:spChg chg="mod">
          <ac:chgData name="Daniel Paradis" userId="93f32eb927b20ede" providerId="LiveId" clId="{5F88BFA4-8C41-4CE8-BC96-EF1EF6770985}" dt="2020-04-23T16:11:41.153" v="779" actId="20577"/>
          <ac:spMkLst>
            <pc:docMk/>
            <pc:sldMk cId="0" sldId="304"/>
            <ac:spMk id="598" creationId="{00000000-0000-0000-0000-000000000000}"/>
          </ac:spMkLst>
        </pc:spChg>
      </pc:sldChg>
      <pc:sldChg chg="modSp mod">
        <pc:chgData name="Daniel Paradis" userId="93f32eb927b20ede" providerId="LiveId" clId="{5F88BFA4-8C41-4CE8-BC96-EF1EF6770985}" dt="2020-04-23T16:12:31.011" v="780" actId="313"/>
        <pc:sldMkLst>
          <pc:docMk/>
          <pc:sldMk cId="0" sldId="305"/>
        </pc:sldMkLst>
        <pc:spChg chg="mod">
          <ac:chgData name="Daniel Paradis" userId="93f32eb927b20ede" providerId="LiveId" clId="{5F88BFA4-8C41-4CE8-BC96-EF1EF6770985}" dt="2020-04-23T16:12:31.011" v="780" actId="313"/>
          <ac:spMkLst>
            <pc:docMk/>
            <pc:sldMk cId="0" sldId="305"/>
            <ac:spMk id="609" creationId="{00000000-0000-0000-0000-000000000000}"/>
          </ac:spMkLst>
        </pc:spChg>
      </pc:sldChg>
      <pc:sldChg chg="modSp mod">
        <pc:chgData name="Daniel Paradis" userId="93f32eb927b20ede" providerId="LiveId" clId="{5F88BFA4-8C41-4CE8-BC96-EF1EF6770985}" dt="2020-04-30T19:06:22.748" v="4129" actId="114"/>
        <pc:sldMkLst>
          <pc:docMk/>
          <pc:sldMk cId="0" sldId="307"/>
        </pc:sldMkLst>
        <pc:spChg chg="mod">
          <ac:chgData name="Daniel Paradis" userId="93f32eb927b20ede" providerId="LiveId" clId="{5F88BFA4-8C41-4CE8-BC96-EF1EF6770985}" dt="2020-04-30T19:06:22.748" v="4129" actId="114"/>
          <ac:spMkLst>
            <pc:docMk/>
            <pc:sldMk cId="0" sldId="307"/>
            <ac:spMk id="631" creationId="{00000000-0000-0000-0000-000000000000}"/>
          </ac:spMkLst>
        </pc:spChg>
      </pc:sldChg>
      <pc:sldChg chg="delCm">
        <pc:chgData name="Daniel Paradis" userId="93f32eb927b20ede" providerId="LiveId" clId="{5F88BFA4-8C41-4CE8-BC96-EF1EF6770985}" dt="2020-05-05T00:41:02.782" v="4258" actId="1592"/>
        <pc:sldMkLst>
          <pc:docMk/>
          <pc:sldMk cId="0" sldId="308"/>
        </pc:sldMkLst>
      </pc:sldChg>
      <pc:sldChg chg="modSp mod">
        <pc:chgData name="Daniel Paradis" userId="93f32eb927b20ede" providerId="LiveId" clId="{5F88BFA4-8C41-4CE8-BC96-EF1EF6770985}" dt="2020-04-23T16:19:54.160" v="843" actId="6549"/>
        <pc:sldMkLst>
          <pc:docMk/>
          <pc:sldMk cId="0" sldId="310"/>
        </pc:sldMkLst>
        <pc:spChg chg="mod">
          <ac:chgData name="Daniel Paradis" userId="93f32eb927b20ede" providerId="LiveId" clId="{5F88BFA4-8C41-4CE8-BC96-EF1EF6770985}" dt="2020-04-23T16:19:54.160" v="843" actId="6549"/>
          <ac:spMkLst>
            <pc:docMk/>
            <pc:sldMk cId="0" sldId="310"/>
            <ac:spMk id="664" creationId="{00000000-0000-0000-0000-000000000000}"/>
          </ac:spMkLst>
        </pc:spChg>
      </pc:sldChg>
      <pc:sldChg chg="modSp mod">
        <pc:chgData name="Daniel Paradis" userId="93f32eb927b20ede" providerId="LiveId" clId="{5F88BFA4-8C41-4CE8-BC96-EF1EF6770985}" dt="2020-04-23T16:20:05.120" v="845" actId="6549"/>
        <pc:sldMkLst>
          <pc:docMk/>
          <pc:sldMk cId="0" sldId="311"/>
        </pc:sldMkLst>
        <pc:spChg chg="mod">
          <ac:chgData name="Daniel Paradis" userId="93f32eb927b20ede" providerId="LiveId" clId="{5F88BFA4-8C41-4CE8-BC96-EF1EF6770985}" dt="2020-04-23T16:20:05.120" v="845" actId="6549"/>
          <ac:spMkLst>
            <pc:docMk/>
            <pc:sldMk cId="0" sldId="311"/>
            <ac:spMk id="675" creationId="{00000000-0000-0000-0000-000000000000}"/>
          </ac:spMkLst>
        </pc:spChg>
      </pc:sldChg>
      <pc:sldChg chg="modSp mod">
        <pc:chgData name="Daniel Paradis" userId="93f32eb927b20ede" providerId="LiveId" clId="{5F88BFA4-8C41-4CE8-BC96-EF1EF6770985}" dt="2020-04-23T16:22:01.624" v="847" actId="403"/>
        <pc:sldMkLst>
          <pc:docMk/>
          <pc:sldMk cId="0" sldId="313"/>
        </pc:sldMkLst>
        <pc:spChg chg="mod">
          <ac:chgData name="Daniel Paradis" userId="93f32eb927b20ede" providerId="LiveId" clId="{5F88BFA4-8C41-4CE8-BC96-EF1EF6770985}" dt="2020-04-23T16:22:01.624" v="847" actId="403"/>
          <ac:spMkLst>
            <pc:docMk/>
            <pc:sldMk cId="0" sldId="313"/>
            <ac:spMk id="697" creationId="{00000000-0000-0000-0000-000000000000}"/>
          </ac:spMkLst>
        </pc:spChg>
      </pc:sldChg>
      <pc:sldChg chg="modSp mod">
        <pc:chgData name="Daniel Paradis" userId="93f32eb927b20ede" providerId="LiveId" clId="{5F88BFA4-8C41-4CE8-BC96-EF1EF6770985}" dt="2020-04-23T16:33:29.204" v="879" actId="20577"/>
        <pc:sldMkLst>
          <pc:docMk/>
          <pc:sldMk cId="0" sldId="315"/>
        </pc:sldMkLst>
        <pc:spChg chg="mod">
          <ac:chgData name="Daniel Paradis" userId="93f32eb927b20ede" providerId="LiveId" clId="{5F88BFA4-8C41-4CE8-BC96-EF1EF6770985}" dt="2020-04-23T16:33:29.204" v="879" actId="20577"/>
          <ac:spMkLst>
            <pc:docMk/>
            <pc:sldMk cId="0" sldId="315"/>
            <ac:spMk id="719" creationId="{00000000-0000-0000-0000-000000000000}"/>
          </ac:spMkLst>
        </pc:spChg>
      </pc:sldChg>
      <pc:sldChg chg="modSp modAnim">
        <pc:chgData name="Daniel Paradis" userId="93f32eb927b20ede" providerId="LiveId" clId="{5F88BFA4-8C41-4CE8-BC96-EF1EF6770985}" dt="2020-04-23T16:38:56.588" v="914" actId="6549"/>
        <pc:sldMkLst>
          <pc:docMk/>
          <pc:sldMk cId="0" sldId="316"/>
        </pc:sldMkLst>
        <pc:spChg chg="mod">
          <ac:chgData name="Daniel Paradis" userId="93f32eb927b20ede" providerId="LiveId" clId="{5F88BFA4-8C41-4CE8-BC96-EF1EF6770985}" dt="2020-04-23T16:38:56.588" v="914" actId="6549"/>
          <ac:spMkLst>
            <pc:docMk/>
            <pc:sldMk cId="0" sldId="316"/>
            <ac:spMk id="730" creationId="{00000000-0000-0000-0000-000000000000}"/>
          </ac:spMkLst>
        </pc:spChg>
      </pc:sldChg>
      <pc:sldChg chg="modSp mod modAnim">
        <pc:chgData name="Daniel Paradis" userId="93f32eb927b20ede" providerId="LiveId" clId="{5F88BFA4-8C41-4CE8-BC96-EF1EF6770985}" dt="2020-04-23T16:39:06.403" v="915" actId="6549"/>
        <pc:sldMkLst>
          <pc:docMk/>
          <pc:sldMk cId="0" sldId="317"/>
        </pc:sldMkLst>
        <pc:spChg chg="mod">
          <ac:chgData name="Daniel Paradis" userId="93f32eb927b20ede" providerId="LiveId" clId="{5F88BFA4-8C41-4CE8-BC96-EF1EF6770985}" dt="2020-04-23T16:39:06.403" v="915" actId="6549"/>
          <ac:spMkLst>
            <pc:docMk/>
            <pc:sldMk cId="0" sldId="317"/>
            <ac:spMk id="741" creationId="{00000000-0000-0000-0000-000000000000}"/>
          </ac:spMkLst>
        </pc:spChg>
      </pc:sldChg>
      <pc:sldChg chg="modSp mod">
        <pc:chgData name="Daniel Paradis" userId="93f32eb927b20ede" providerId="LiveId" clId="{5F88BFA4-8C41-4CE8-BC96-EF1EF6770985}" dt="2020-04-23T17:51:17.637" v="928"/>
        <pc:sldMkLst>
          <pc:docMk/>
          <pc:sldMk cId="0" sldId="318"/>
        </pc:sldMkLst>
        <pc:spChg chg="mod">
          <ac:chgData name="Daniel Paradis" userId="93f32eb927b20ede" providerId="LiveId" clId="{5F88BFA4-8C41-4CE8-BC96-EF1EF6770985}" dt="2020-04-23T17:51:17.637" v="928"/>
          <ac:spMkLst>
            <pc:docMk/>
            <pc:sldMk cId="0" sldId="318"/>
            <ac:spMk id="752" creationId="{00000000-0000-0000-0000-000000000000}"/>
          </ac:spMkLst>
        </pc:spChg>
      </pc:sldChg>
      <pc:sldChg chg="modSp mod">
        <pc:chgData name="Daniel Paradis" userId="93f32eb927b20ede" providerId="LiveId" clId="{5F88BFA4-8C41-4CE8-BC96-EF1EF6770985}" dt="2020-04-23T17:54:05.271" v="982" actId="20577"/>
        <pc:sldMkLst>
          <pc:docMk/>
          <pc:sldMk cId="0" sldId="319"/>
        </pc:sldMkLst>
        <pc:spChg chg="mod">
          <ac:chgData name="Daniel Paradis" userId="93f32eb927b20ede" providerId="LiveId" clId="{5F88BFA4-8C41-4CE8-BC96-EF1EF6770985}" dt="2020-04-23T17:54:05.271" v="982" actId="20577"/>
          <ac:spMkLst>
            <pc:docMk/>
            <pc:sldMk cId="0" sldId="319"/>
            <ac:spMk id="763" creationId="{00000000-0000-0000-0000-000000000000}"/>
          </ac:spMkLst>
        </pc:spChg>
      </pc:sldChg>
      <pc:sldChg chg="modAnim">
        <pc:chgData name="Daniel Paradis" userId="93f32eb927b20ede" providerId="LiveId" clId="{5F88BFA4-8C41-4CE8-BC96-EF1EF6770985}" dt="2020-04-23T18:05:57.248" v="1047"/>
        <pc:sldMkLst>
          <pc:docMk/>
          <pc:sldMk cId="0" sldId="320"/>
        </pc:sldMkLst>
      </pc:sldChg>
      <pc:sldChg chg="modSp mod modAnim delCm">
        <pc:chgData name="Daniel Paradis" userId="93f32eb927b20ede" providerId="LiveId" clId="{5F88BFA4-8C41-4CE8-BC96-EF1EF6770985}" dt="2020-04-23T18:14:24.567" v="1111"/>
        <pc:sldMkLst>
          <pc:docMk/>
          <pc:sldMk cId="0" sldId="321"/>
        </pc:sldMkLst>
        <pc:spChg chg="mod">
          <ac:chgData name="Daniel Paradis" userId="93f32eb927b20ede" providerId="LiveId" clId="{5F88BFA4-8C41-4CE8-BC96-EF1EF6770985}" dt="2020-04-23T18:14:07.410" v="1110" actId="6549"/>
          <ac:spMkLst>
            <pc:docMk/>
            <pc:sldMk cId="0" sldId="321"/>
            <ac:spMk id="785" creationId="{00000000-0000-0000-0000-000000000000}"/>
          </ac:spMkLst>
        </pc:spChg>
      </pc:sldChg>
      <pc:sldChg chg="modSp mod delCm modCm">
        <pc:chgData name="Daniel Paradis" userId="93f32eb927b20ede" providerId="LiveId" clId="{5F88BFA4-8C41-4CE8-BC96-EF1EF6770985}" dt="2020-04-23T18:17:40.906" v="1146" actId="1592"/>
        <pc:sldMkLst>
          <pc:docMk/>
          <pc:sldMk cId="0" sldId="322"/>
        </pc:sldMkLst>
        <pc:spChg chg="mod">
          <ac:chgData name="Daniel Paradis" userId="93f32eb927b20ede" providerId="LiveId" clId="{5F88BFA4-8C41-4CE8-BC96-EF1EF6770985}" dt="2020-04-23T18:17:21.242" v="1145" actId="20577"/>
          <ac:spMkLst>
            <pc:docMk/>
            <pc:sldMk cId="0" sldId="322"/>
            <ac:spMk id="796" creationId="{00000000-0000-0000-0000-000000000000}"/>
          </ac:spMkLst>
        </pc:spChg>
      </pc:sldChg>
      <pc:sldChg chg="modSp mod">
        <pc:chgData name="Daniel Paradis" userId="93f32eb927b20ede" providerId="LiveId" clId="{5F88BFA4-8C41-4CE8-BC96-EF1EF6770985}" dt="2020-04-23T18:17:59.467" v="1150" actId="6549"/>
        <pc:sldMkLst>
          <pc:docMk/>
          <pc:sldMk cId="0" sldId="323"/>
        </pc:sldMkLst>
        <pc:spChg chg="mod">
          <ac:chgData name="Daniel Paradis" userId="93f32eb927b20ede" providerId="LiveId" clId="{5F88BFA4-8C41-4CE8-BC96-EF1EF6770985}" dt="2020-04-23T18:17:59.467" v="1150" actId="6549"/>
          <ac:spMkLst>
            <pc:docMk/>
            <pc:sldMk cId="0" sldId="323"/>
            <ac:spMk id="2" creationId="{00000000-0000-0000-0000-000000000000}"/>
          </ac:spMkLst>
        </pc:spChg>
      </pc:sldChg>
      <pc:sldChg chg="addSp delSp modSp mod">
        <pc:chgData name="Daniel Paradis" userId="93f32eb927b20ede" providerId="LiveId" clId="{5F88BFA4-8C41-4CE8-BC96-EF1EF6770985}" dt="2020-04-30T19:38:44.718" v="4157" actId="20577"/>
        <pc:sldMkLst>
          <pc:docMk/>
          <pc:sldMk cId="0" sldId="324"/>
        </pc:sldMkLst>
        <pc:spChg chg="mod">
          <ac:chgData name="Daniel Paradis" userId="93f32eb927b20ede" providerId="LiveId" clId="{5F88BFA4-8C41-4CE8-BC96-EF1EF6770985}" dt="2020-04-30T19:38:44.718" v="4157" actId="20577"/>
          <ac:spMkLst>
            <pc:docMk/>
            <pc:sldMk cId="0" sldId="324"/>
            <ac:spMk id="2" creationId="{00000000-0000-0000-0000-000000000000}"/>
          </ac:spMkLst>
        </pc:spChg>
        <pc:spChg chg="add del mod">
          <ac:chgData name="Daniel Paradis" userId="93f32eb927b20ede" providerId="LiveId" clId="{5F88BFA4-8C41-4CE8-BC96-EF1EF6770985}" dt="2020-04-23T18:44:36.817" v="1171" actId="478"/>
          <ac:spMkLst>
            <pc:docMk/>
            <pc:sldMk cId="0" sldId="324"/>
            <ac:spMk id="3" creationId="{42101E3E-F0BE-4057-8A41-220E3ED529E3}"/>
          </ac:spMkLst>
        </pc:spChg>
      </pc:sldChg>
      <pc:sldChg chg="modSp mod">
        <pc:chgData name="Daniel Paradis" userId="93f32eb927b20ede" providerId="LiveId" clId="{5F88BFA4-8C41-4CE8-BC96-EF1EF6770985}" dt="2020-04-23T18:42:09.110" v="1158" actId="6549"/>
        <pc:sldMkLst>
          <pc:docMk/>
          <pc:sldMk cId="0" sldId="325"/>
        </pc:sldMkLst>
        <pc:spChg chg="mod">
          <ac:chgData name="Daniel Paradis" userId="93f32eb927b20ede" providerId="LiveId" clId="{5F88BFA4-8C41-4CE8-BC96-EF1EF6770985}" dt="2020-04-23T18:42:09.110" v="1158" actId="6549"/>
          <ac:spMkLst>
            <pc:docMk/>
            <pc:sldMk cId="0" sldId="325"/>
            <ac:spMk id="829" creationId="{00000000-0000-0000-0000-000000000000}"/>
          </ac:spMkLst>
        </pc:spChg>
      </pc:sldChg>
      <pc:sldChg chg="addSp delSp modSp mod delCm">
        <pc:chgData name="Daniel Paradis" userId="93f32eb927b20ede" providerId="LiveId" clId="{5F88BFA4-8C41-4CE8-BC96-EF1EF6770985}" dt="2020-05-05T00:41:02.782" v="4260" actId="1592"/>
        <pc:sldMkLst>
          <pc:docMk/>
          <pc:sldMk cId="0" sldId="326"/>
        </pc:sldMkLst>
        <pc:spChg chg="add del mod">
          <ac:chgData name="Daniel Paradis" userId="93f32eb927b20ede" providerId="LiveId" clId="{5F88BFA4-8C41-4CE8-BC96-EF1EF6770985}" dt="2020-04-23T18:45:25.755" v="1180" actId="478"/>
          <ac:spMkLst>
            <pc:docMk/>
            <pc:sldMk cId="0" sldId="326"/>
            <ac:spMk id="2" creationId="{03D13BC5-C678-447C-8C15-2EE43923EC20}"/>
          </ac:spMkLst>
        </pc:spChg>
        <pc:spChg chg="mod">
          <ac:chgData name="Daniel Paradis" userId="93f32eb927b20ede" providerId="LiveId" clId="{5F88BFA4-8C41-4CE8-BC96-EF1EF6770985}" dt="2020-04-23T18:45:43.234" v="1187" actId="313"/>
          <ac:spMkLst>
            <pc:docMk/>
            <pc:sldMk cId="0" sldId="326"/>
            <ac:spMk id="5" creationId="{00000000-0000-0000-0000-000000000000}"/>
          </ac:spMkLst>
        </pc:spChg>
      </pc:sldChg>
      <pc:sldChg chg="modSp mod">
        <pc:chgData name="Daniel Paradis" userId="93f32eb927b20ede" providerId="LiveId" clId="{5F88BFA4-8C41-4CE8-BC96-EF1EF6770985}" dt="2020-04-23T18:46:14.979" v="1202" actId="6549"/>
        <pc:sldMkLst>
          <pc:docMk/>
          <pc:sldMk cId="0" sldId="327"/>
        </pc:sldMkLst>
        <pc:spChg chg="mod">
          <ac:chgData name="Daniel Paradis" userId="93f32eb927b20ede" providerId="LiveId" clId="{5F88BFA4-8C41-4CE8-BC96-EF1EF6770985}" dt="2020-04-23T18:46:14.979" v="1202" actId="6549"/>
          <ac:spMkLst>
            <pc:docMk/>
            <pc:sldMk cId="0" sldId="327"/>
            <ac:spMk id="851" creationId="{00000000-0000-0000-0000-000000000000}"/>
          </ac:spMkLst>
        </pc:spChg>
      </pc:sldChg>
      <pc:sldChg chg="modSp mod modShow addCm delCm modCm">
        <pc:chgData name="Daniel Paradis" userId="93f32eb927b20ede" providerId="LiveId" clId="{5F88BFA4-8C41-4CE8-BC96-EF1EF6770985}" dt="2020-05-04T21:51:57.780" v="4232" actId="1592"/>
        <pc:sldMkLst>
          <pc:docMk/>
          <pc:sldMk cId="0" sldId="328"/>
        </pc:sldMkLst>
        <pc:spChg chg="mod">
          <ac:chgData name="Daniel Paradis" userId="93f32eb927b20ede" providerId="LiveId" clId="{5F88BFA4-8C41-4CE8-BC96-EF1EF6770985}" dt="2020-04-24T17:59:05.764" v="4099"/>
          <ac:spMkLst>
            <pc:docMk/>
            <pc:sldMk cId="0" sldId="328"/>
            <ac:spMk id="11" creationId="{00000000-0000-0000-0000-000000000000}"/>
          </ac:spMkLst>
        </pc:spChg>
        <pc:spChg chg="mod">
          <ac:chgData name="Daniel Paradis" userId="93f32eb927b20ede" providerId="LiveId" clId="{5F88BFA4-8C41-4CE8-BC96-EF1EF6770985}" dt="2020-04-29T21:57:00.516" v="4106" actId="14100"/>
          <ac:spMkLst>
            <pc:docMk/>
            <pc:sldMk cId="0" sldId="328"/>
            <ac:spMk id="14" creationId="{00000000-0000-0000-0000-000000000000}"/>
          </ac:spMkLst>
        </pc:spChg>
      </pc:sldChg>
      <pc:sldChg chg="modSp mod delCm">
        <pc:chgData name="Daniel Paradis" userId="93f32eb927b20ede" providerId="LiveId" clId="{5F88BFA4-8C41-4CE8-BC96-EF1EF6770985}" dt="2020-04-23T19:08:59.830" v="1292" actId="1592"/>
        <pc:sldMkLst>
          <pc:docMk/>
          <pc:sldMk cId="0" sldId="329"/>
        </pc:sldMkLst>
        <pc:spChg chg="mod">
          <ac:chgData name="Daniel Paradis" userId="93f32eb927b20ede" providerId="LiveId" clId="{5F88BFA4-8C41-4CE8-BC96-EF1EF6770985}" dt="2020-04-23T19:08:58.023" v="1291" actId="20577"/>
          <ac:spMkLst>
            <pc:docMk/>
            <pc:sldMk cId="0" sldId="329"/>
            <ac:spMk id="873" creationId="{00000000-0000-0000-0000-000000000000}"/>
          </ac:spMkLst>
        </pc:spChg>
      </pc:sldChg>
      <pc:sldChg chg="modSp mod">
        <pc:chgData name="Daniel Paradis" userId="93f32eb927b20ede" providerId="LiveId" clId="{5F88BFA4-8C41-4CE8-BC96-EF1EF6770985}" dt="2020-04-23T19:11:22.742" v="1298" actId="179"/>
        <pc:sldMkLst>
          <pc:docMk/>
          <pc:sldMk cId="0" sldId="332"/>
        </pc:sldMkLst>
        <pc:spChg chg="mod">
          <ac:chgData name="Daniel Paradis" userId="93f32eb927b20ede" providerId="LiveId" clId="{5F88BFA4-8C41-4CE8-BC96-EF1EF6770985}" dt="2020-04-23T19:11:22.742" v="1298" actId="179"/>
          <ac:spMkLst>
            <pc:docMk/>
            <pc:sldMk cId="0" sldId="332"/>
            <ac:spMk id="906" creationId="{00000000-0000-0000-0000-000000000000}"/>
          </ac:spMkLst>
        </pc:spChg>
      </pc:sldChg>
      <pc:sldChg chg="addSp delSp modSp mod delCm">
        <pc:chgData name="Daniel Paradis" userId="93f32eb927b20ede" providerId="LiveId" clId="{5F88BFA4-8C41-4CE8-BC96-EF1EF6770985}" dt="2020-04-23T19:14:18.813" v="1304" actId="1592"/>
        <pc:sldMkLst>
          <pc:docMk/>
          <pc:sldMk cId="0" sldId="333"/>
        </pc:sldMkLst>
        <pc:picChg chg="add mod">
          <ac:chgData name="Daniel Paradis" userId="93f32eb927b20ede" providerId="LiveId" clId="{5F88BFA4-8C41-4CE8-BC96-EF1EF6770985}" dt="2020-04-23T19:14:14.297" v="1303" actId="692"/>
          <ac:picMkLst>
            <pc:docMk/>
            <pc:sldMk cId="0" sldId="333"/>
            <ac:picMk id="2" creationId="{F05D9424-D78D-4BCF-BE22-4C47AC57D9E5}"/>
          </ac:picMkLst>
        </pc:picChg>
        <pc:picChg chg="del">
          <ac:chgData name="Daniel Paradis" userId="93f32eb927b20ede" providerId="LiveId" clId="{5F88BFA4-8C41-4CE8-BC96-EF1EF6770985}" dt="2020-04-23T19:13:46.282" v="1299" actId="478"/>
          <ac:picMkLst>
            <pc:docMk/>
            <pc:sldMk cId="0" sldId="333"/>
            <ac:picMk id="920" creationId="{00000000-0000-0000-0000-000000000000}"/>
          </ac:picMkLst>
        </pc:picChg>
      </pc:sldChg>
      <pc:sldChg chg="modSp mod">
        <pc:chgData name="Daniel Paradis" userId="93f32eb927b20ede" providerId="LiveId" clId="{5F88BFA4-8C41-4CE8-BC96-EF1EF6770985}" dt="2020-04-23T19:16:40.671" v="1345" actId="20577"/>
        <pc:sldMkLst>
          <pc:docMk/>
          <pc:sldMk cId="0" sldId="334"/>
        </pc:sldMkLst>
        <pc:spChg chg="mod">
          <ac:chgData name="Daniel Paradis" userId="93f32eb927b20ede" providerId="LiveId" clId="{5F88BFA4-8C41-4CE8-BC96-EF1EF6770985}" dt="2020-04-23T19:16:40.671" v="1345" actId="20577"/>
          <ac:spMkLst>
            <pc:docMk/>
            <pc:sldMk cId="0" sldId="334"/>
            <ac:spMk id="927" creationId="{00000000-0000-0000-0000-000000000000}"/>
          </ac:spMkLst>
        </pc:spChg>
      </pc:sldChg>
      <pc:sldChg chg="modSp mod delCm">
        <pc:chgData name="Daniel Paradis" userId="93f32eb927b20ede" providerId="LiveId" clId="{5F88BFA4-8C41-4CE8-BC96-EF1EF6770985}" dt="2020-04-23T19:21:36.499" v="1349" actId="20577"/>
        <pc:sldMkLst>
          <pc:docMk/>
          <pc:sldMk cId="0" sldId="337"/>
        </pc:sldMkLst>
        <pc:spChg chg="mod">
          <ac:chgData name="Daniel Paradis" userId="93f32eb927b20ede" providerId="LiveId" clId="{5F88BFA4-8C41-4CE8-BC96-EF1EF6770985}" dt="2020-04-23T19:21:36.499" v="1349" actId="20577"/>
          <ac:spMkLst>
            <pc:docMk/>
            <pc:sldMk cId="0" sldId="337"/>
            <ac:spMk id="959" creationId="{00000000-0000-0000-0000-000000000000}"/>
          </ac:spMkLst>
        </pc:spChg>
        <pc:spChg chg="mod">
          <ac:chgData name="Daniel Paradis" userId="93f32eb927b20ede" providerId="LiveId" clId="{5F88BFA4-8C41-4CE8-BC96-EF1EF6770985}" dt="2020-04-23T19:21:22.618" v="1346"/>
          <ac:spMkLst>
            <pc:docMk/>
            <pc:sldMk cId="0" sldId="337"/>
            <ac:spMk id="960" creationId="{00000000-0000-0000-0000-000000000000}"/>
          </ac:spMkLst>
        </pc:spChg>
      </pc:sldChg>
      <pc:sldChg chg="addSp delSp modSp mod delCm">
        <pc:chgData name="Daniel Paradis" userId="93f32eb927b20ede" providerId="LiveId" clId="{5F88BFA4-8C41-4CE8-BC96-EF1EF6770985}" dt="2020-04-23T19:27:38.464" v="1371" actId="1035"/>
        <pc:sldMkLst>
          <pc:docMk/>
          <pc:sldMk cId="0" sldId="338"/>
        </pc:sldMkLst>
        <pc:picChg chg="add mod modCrop">
          <ac:chgData name="Daniel Paradis" userId="93f32eb927b20ede" providerId="LiveId" clId="{5F88BFA4-8C41-4CE8-BC96-EF1EF6770985}" dt="2020-04-23T19:27:38.464" v="1371" actId="1035"/>
          <ac:picMkLst>
            <pc:docMk/>
            <pc:sldMk cId="0" sldId="338"/>
            <ac:picMk id="2" creationId="{AC75D954-43EE-41A2-9D58-1EBF6880A109}"/>
          </ac:picMkLst>
        </pc:picChg>
        <pc:picChg chg="add del mod">
          <ac:chgData name="Daniel Paradis" userId="93f32eb927b20ede" providerId="LiveId" clId="{5F88BFA4-8C41-4CE8-BC96-EF1EF6770985}" dt="2020-04-23T19:25:59.122" v="1361" actId="478"/>
          <ac:picMkLst>
            <pc:docMk/>
            <pc:sldMk cId="0" sldId="338"/>
            <ac:picMk id="3" creationId="{433ED5B8-1054-4216-BF2D-873D29EFC6FC}"/>
          </ac:picMkLst>
        </pc:picChg>
        <pc:picChg chg="add del mod">
          <ac:chgData name="Daniel Paradis" userId="93f32eb927b20ede" providerId="LiveId" clId="{5F88BFA4-8C41-4CE8-BC96-EF1EF6770985}" dt="2020-04-23T19:25:58.209" v="1360" actId="478"/>
          <ac:picMkLst>
            <pc:docMk/>
            <pc:sldMk cId="0" sldId="338"/>
            <ac:picMk id="4" creationId="{F3A67989-8B7B-4469-84F8-335EDAFE4929}"/>
          </ac:picMkLst>
        </pc:picChg>
        <pc:picChg chg="add mod modCrop">
          <ac:chgData name="Daniel Paradis" userId="93f32eb927b20ede" providerId="LiveId" clId="{5F88BFA4-8C41-4CE8-BC96-EF1EF6770985}" dt="2020-04-23T19:26:35.897" v="1365" actId="732"/>
          <ac:picMkLst>
            <pc:docMk/>
            <pc:sldMk cId="0" sldId="338"/>
            <ac:picMk id="5" creationId="{7C342041-03CA-45BB-9FA8-64490B01DE79}"/>
          </ac:picMkLst>
        </pc:picChg>
        <pc:picChg chg="del">
          <ac:chgData name="Daniel Paradis" userId="93f32eb927b20ede" providerId="LiveId" clId="{5F88BFA4-8C41-4CE8-BC96-EF1EF6770985}" dt="2020-04-23T19:23:13.474" v="1350" actId="478"/>
          <ac:picMkLst>
            <pc:docMk/>
            <pc:sldMk cId="0" sldId="338"/>
            <ac:picMk id="7" creationId="{C58D30B7-C379-4CE3-A4D8-C83649B5F477}"/>
          </ac:picMkLst>
        </pc:picChg>
      </pc:sldChg>
      <pc:sldChg chg="modSp mod">
        <pc:chgData name="Daniel Paradis" userId="93f32eb927b20ede" providerId="LiveId" clId="{5F88BFA4-8C41-4CE8-BC96-EF1EF6770985}" dt="2020-04-23T19:29:21.329" v="1375" actId="20577"/>
        <pc:sldMkLst>
          <pc:docMk/>
          <pc:sldMk cId="0" sldId="339"/>
        </pc:sldMkLst>
        <pc:spChg chg="mod">
          <ac:chgData name="Daniel Paradis" userId="93f32eb927b20ede" providerId="LiveId" clId="{5F88BFA4-8C41-4CE8-BC96-EF1EF6770985}" dt="2020-04-23T19:29:21.329" v="1375" actId="20577"/>
          <ac:spMkLst>
            <pc:docMk/>
            <pc:sldMk cId="0" sldId="339"/>
            <ac:spMk id="980" creationId="{00000000-0000-0000-0000-000000000000}"/>
          </ac:spMkLst>
        </pc:spChg>
      </pc:sldChg>
      <pc:sldChg chg="modSp mod addCm delCm modCm">
        <pc:chgData name="Daniel Paradis" userId="93f32eb927b20ede" providerId="LiveId" clId="{5F88BFA4-8C41-4CE8-BC96-EF1EF6770985}" dt="2020-05-04T21:52:03.827" v="4233" actId="1592"/>
        <pc:sldMkLst>
          <pc:docMk/>
          <pc:sldMk cId="0" sldId="340"/>
        </pc:sldMkLst>
        <pc:spChg chg="mod">
          <ac:chgData name="Daniel Paradis" userId="93f32eb927b20ede" providerId="LiveId" clId="{5F88BFA4-8C41-4CE8-BC96-EF1EF6770985}" dt="2020-04-23T20:40:46.375" v="1592"/>
          <ac:spMkLst>
            <pc:docMk/>
            <pc:sldMk cId="0" sldId="340"/>
            <ac:spMk id="991" creationId="{00000000-0000-0000-0000-000000000000}"/>
          </ac:spMkLst>
        </pc:spChg>
        <pc:spChg chg="mod">
          <ac:chgData name="Daniel Paradis" userId="93f32eb927b20ede" providerId="LiveId" clId="{5F88BFA4-8C41-4CE8-BC96-EF1EF6770985}" dt="2020-04-29T22:18:10.375" v="4117" actId="6549"/>
          <ac:spMkLst>
            <pc:docMk/>
            <pc:sldMk cId="0" sldId="340"/>
            <ac:spMk id="992" creationId="{00000000-0000-0000-0000-000000000000}"/>
          </ac:spMkLst>
        </pc:spChg>
      </pc:sldChg>
      <pc:sldChg chg="addSp modSp mod">
        <pc:chgData name="Daniel Paradis" userId="93f32eb927b20ede" providerId="LiveId" clId="{5F88BFA4-8C41-4CE8-BC96-EF1EF6770985}" dt="2020-04-23T20:41:32.387" v="1593" actId="692"/>
        <pc:sldMkLst>
          <pc:docMk/>
          <pc:sldMk cId="0" sldId="341"/>
        </pc:sldMkLst>
        <pc:spChg chg="add mod">
          <ac:chgData name="Daniel Paradis" userId="93f32eb927b20ede" providerId="LiveId" clId="{5F88BFA4-8C41-4CE8-BC96-EF1EF6770985}" dt="2020-04-23T20:30:35.247" v="1433" actId="1038"/>
          <ac:spMkLst>
            <pc:docMk/>
            <pc:sldMk cId="0" sldId="341"/>
            <ac:spMk id="5" creationId="{D5ADA2D1-FF9C-4EB2-ACF6-BFECF6AC1566}"/>
          </ac:spMkLst>
        </pc:spChg>
        <pc:picChg chg="mod">
          <ac:chgData name="Daniel Paradis" userId="93f32eb927b20ede" providerId="LiveId" clId="{5F88BFA4-8C41-4CE8-BC96-EF1EF6770985}" dt="2020-04-23T20:41:32.387" v="1593" actId="692"/>
          <ac:picMkLst>
            <pc:docMk/>
            <pc:sldMk cId="0" sldId="341"/>
            <ac:picMk id="10" creationId="{00000000-0000-0000-0000-000000000000}"/>
          </ac:picMkLst>
        </pc:picChg>
      </pc:sldChg>
      <pc:sldChg chg="del mod modShow addCm delCm modCm">
        <pc:chgData name="Daniel Paradis" userId="93f32eb927b20ede" providerId="LiveId" clId="{5F88BFA4-8C41-4CE8-BC96-EF1EF6770985}" dt="2020-05-05T00:41:27.285" v="4270" actId="47"/>
        <pc:sldMkLst>
          <pc:docMk/>
          <pc:sldMk cId="0" sldId="342"/>
        </pc:sldMkLst>
      </pc:sldChg>
      <pc:sldChg chg="del mod modShow addCm delCm modCm">
        <pc:chgData name="Daniel Paradis" userId="93f32eb927b20ede" providerId="LiveId" clId="{5F88BFA4-8C41-4CE8-BC96-EF1EF6770985}" dt="2020-05-05T00:41:27.285" v="4270" actId="47"/>
        <pc:sldMkLst>
          <pc:docMk/>
          <pc:sldMk cId="0" sldId="343"/>
        </pc:sldMkLst>
      </pc:sldChg>
      <pc:sldChg chg="del">
        <pc:chgData name="Daniel Paradis" userId="93f32eb927b20ede" providerId="LiveId" clId="{5F88BFA4-8C41-4CE8-BC96-EF1EF6770985}" dt="2020-04-23T20:53:29.617" v="1704" actId="47"/>
        <pc:sldMkLst>
          <pc:docMk/>
          <pc:sldMk cId="0" sldId="344"/>
        </pc:sldMkLst>
      </pc:sldChg>
      <pc:sldChg chg="modSp mod">
        <pc:chgData name="Daniel Paradis" userId="93f32eb927b20ede" providerId="LiveId" clId="{5F88BFA4-8C41-4CE8-BC96-EF1EF6770985}" dt="2020-04-23T20:56:08.203" v="1732" actId="20577"/>
        <pc:sldMkLst>
          <pc:docMk/>
          <pc:sldMk cId="0" sldId="345"/>
        </pc:sldMkLst>
        <pc:spChg chg="mod">
          <ac:chgData name="Daniel Paradis" userId="93f32eb927b20ede" providerId="LiveId" clId="{5F88BFA4-8C41-4CE8-BC96-EF1EF6770985}" dt="2020-04-23T20:56:08.203" v="1732" actId="20577"/>
          <ac:spMkLst>
            <pc:docMk/>
            <pc:sldMk cId="0" sldId="345"/>
            <ac:spMk id="1037" creationId="{00000000-0000-0000-0000-000000000000}"/>
          </ac:spMkLst>
        </pc:spChg>
        <pc:spChg chg="mod">
          <ac:chgData name="Daniel Paradis" userId="93f32eb927b20ede" providerId="LiveId" clId="{5F88BFA4-8C41-4CE8-BC96-EF1EF6770985}" dt="2020-04-23T20:53:58.028" v="1713" actId="6549"/>
          <ac:spMkLst>
            <pc:docMk/>
            <pc:sldMk cId="0" sldId="345"/>
            <ac:spMk id="1038" creationId="{00000000-0000-0000-0000-000000000000}"/>
          </ac:spMkLst>
        </pc:spChg>
      </pc:sldChg>
      <pc:sldChg chg="modSp mod">
        <pc:chgData name="Daniel Paradis" userId="93f32eb927b20ede" providerId="LiveId" clId="{5F88BFA4-8C41-4CE8-BC96-EF1EF6770985}" dt="2020-04-23T20:56:11.415" v="1733"/>
        <pc:sldMkLst>
          <pc:docMk/>
          <pc:sldMk cId="0" sldId="346"/>
        </pc:sldMkLst>
        <pc:spChg chg="mod">
          <ac:chgData name="Daniel Paradis" userId="93f32eb927b20ede" providerId="LiveId" clId="{5F88BFA4-8C41-4CE8-BC96-EF1EF6770985}" dt="2020-04-23T20:56:11.415" v="1733"/>
          <ac:spMkLst>
            <pc:docMk/>
            <pc:sldMk cId="0" sldId="346"/>
            <ac:spMk id="1048" creationId="{00000000-0000-0000-0000-000000000000}"/>
          </ac:spMkLst>
        </pc:spChg>
        <pc:spChg chg="mod">
          <ac:chgData name="Daniel Paradis" userId="93f32eb927b20ede" providerId="LiveId" clId="{5F88BFA4-8C41-4CE8-BC96-EF1EF6770985}" dt="2020-04-23T20:56:00.707" v="1730" actId="6549"/>
          <ac:spMkLst>
            <pc:docMk/>
            <pc:sldMk cId="0" sldId="346"/>
            <ac:spMk id="1049" creationId="{00000000-0000-0000-0000-000000000000}"/>
          </ac:spMkLst>
        </pc:spChg>
      </pc:sldChg>
      <pc:sldChg chg="modSp mod">
        <pc:chgData name="Daniel Paradis" userId="93f32eb927b20ede" providerId="LiveId" clId="{5F88BFA4-8C41-4CE8-BC96-EF1EF6770985}" dt="2020-04-29T22:01:37.739" v="4115" actId="207"/>
        <pc:sldMkLst>
          <pc:docMk/>
          <pc:sldMk cId="0" sldId="347"/>
        </pc:sldMkLst>
        <pc:spChg chg="mod">
          <ac:chgData name="Daniel Paradis" userId="93f32eb927b20ede" providerId="LiveId" clId="{5F88BFA4-8C41-4CE8-BC96-EF1EF6770985}" dt="2020-04-23T20:56:19.266" v="1734"/>
          <ac:spMkLst>
            <pc:docMk/>
            <pc:sldMk cId="0" sldId="347"/>
            <ac:spMk id="1059" creationId="{00000000-0000-0000-0000-000000000000}"/>
          </ac:spMkLst>
        </pc:spChg>
        <pc:spChg chg="mod">
          <ac:chgData name="Daniel Paradis" userId="93f32eb927b20ede" providerId="LiveId" clId="{5F88BFA4-8C41-4CE8-BC96-EF1EF6770985}" dt="2020-04-29T22:01:37.739" v="4115" actId="207"/>
          <ac:spMkLst>
            <pc:docMk/>
            <pc:sldMk cId="0" sldId="347"/>
            <ac:spMk id="1060" creationId="{00000000-0000-0000-0000-000000000000}"/>
          </ac:spMkLst>
        </pc:spChg>
      </pc:sldChg>
      <pc:sldChg chg="modSp mod">
        <pc:chgData name="Daniel Paradis" userId="93f32eb927b20ede" providerId="LiveId" clId="{5F88BFA4-8C41-4CE8-BC96-EF1EF6770985}" dt="2020-04-29T22:01:42.608" v="4116" actId="207"/>
        <pc:sldMkLst>
          <pc:docMk/>
          <pc:sldMk cId="0" sldId="348"/>
        </pc:sldMkLst>
        <pc:spChg chg="mod">
          <ac:chgData name="Daniel Paradis" userId="93f32eb927b20ede" providerId="LiveId" clId="{5F88BFA4-8C41-4CE8-BC96-EF1EF6770985}" dt="2020-04-23T20:56:22.725" v="1735"/>
          <ac:spMkLst>
            <pc:docMk/>
            <pc:sldMk cId="0" sldId="348"/>
            <ac:spMk id="1070" creationId="{00000000-0000-0000-0000-000000000000}"/>
          </ac:spMkLst>
        </pc:spChg>
        <pc:spChg chg="mod">
          <ac:chgData name="Daniel Paradis" userId="93f32eb927b20ede" providerId="LiveId" clId="{5F88BFA4-8C41-4CE8-BC96-EF1EF6770985}" dt="2020-04-29T22:01:42.608" v="4116" actId="207"/>
          <ac:spMkLst>
            <pc:docMk/>
            <pc:sldMk cId="0" sldId="348"/>
            <ac:spMk id="1071" creationId="{00000000-0000-0000-0000-000000000000}"/>
          </ac:spMkLst>
        </pc:spChg>
      </pc:sldChg>
      <pc:sldChg chg="modSp mod">
        <pc:chgData name="Daniel Paradis" userId="93f32eb927b20ede" providerId="LiveId" clId="{5F88BFA4-8C41-4CE8-BC96-EF1EF6770985}" dt="2020-04-24T00:22:36.632" v="2966" actId="20577"/>
        <pc:sldMkLst>
          <pc:docMk/>
          <pc:sldMk cId="0" sldId="350"/>
        </pc:sldMkLst>
        <pc:spChg chg="mod">
          <ac:chgData name="Daniel Paradis" userId="93f32eb927b20ede" providerId="LiveId" clId="{5F88BFA4-8C41-4CE8-BC96-EF1EF6770985}" dt="2020-04-23T21:03:52.233" v="1763" actId="20577"/>
          <ac:spMkLst>
            <pc:docMk/>
            <pc:sldMk cId="0" sldId="350"/>
            <ac:spMk id="1089" creationId="{00000000-0000-0000-0000-000000000000}"/>
          </ac:spMkLst>
        </pc:spChg>
        <pc:spChg chg="mod">
          <ac:chgData name="Daniel Paradis" userId="93f32eb927b20ede" providerId="LiveId" clId="{5F88BFA4-8C41-4CE8-BC96-EF1EF6770985}" dt="2020-04-24T00:22:36.632" v="2966" actId="20577"/>
          <ac:spMkLst>
            <pc:docMk/>
            <pc:sldMk cId="0" sldId="350"/>
            <ac:spMk id="1090" creationId="{00000000-0000-0000-0000-000000000000}"/>
          </ac:spMkLst>
        </pc:spChg>
      </pc:sldChg>
      <pc:sldChg chg="modSp mod delCm">
        <pc:chgData name="Daniel Paradis" userId="93f32eb927b20ede" providerId="LiveId" clId="{5F88BFA4-8C41-4CE8-BC96-EF1EF6770985}" dt="2020-04-24T17:46:46.651" v="4093" actId="6549"/>
        <pc:sldMkLst>
          <pc:docMk/>
          <pc:sldMk cId="0" sldId="351"/>
        </pc:sldMkLst>
        <pc:spChg chg="mod">
          <ac:chgData name="Daniel Paradis" userId="93f32eb927b20ede" providerId="LiveId" clId="{5F88BFA4-8C41-4CE8-BC96-EF1EF6770985}" dt="2020-04-23T21:09:09.815" v="1771" actId="20577"/>
          <ac:spMkLst>
            <pc:docMk/>
            <pc:sldMk cId="0" sldId="351"/>
            <ac:spMk id="1099" creationId="{00000000-0000-0000-0000-000000000000}"/>
          </ac:spMkLst>
        </pc:spChg>
        <pc:spChg chg="mod">
          <ac:chgData name="Daniel Paradis" userId="93f32eb927b20ede" providerId="LiveId" clId="{5F88BFA4-8C41-4CE8-BC96-EF1EF6770985}" dt="2020-04-24T17:46:46.651" v="4093" actId="6549"/>
          <ac:spMkLst>
            <pc:docMk/>
            <pc:sldMk cId="0" sldId="351"/>
            <ac:spMk id="1100" creationId="{00000000-0000-0000-0000-000000000000}"/>
          </ac:spMkLst>
        </pc:spChg>
      </pc:sldChg>
      <pc:sldChg chg="modSp mod">
        <pc:chgData name="Daniel Paradis" userId="93f32eb927b20ede" providerId="LiveId" clId="{5F88BFA4-8C41-4CE8-BC96-EF1EF6770985}" dt="2020-04-24T00:25:18.564" v="3064" actId="20577"/>
        <pc:sldMkLst>
          <pc:docMk/>
          <pc:sldMk cId="0" sldId="352"/>
        </pc:sldMkLst>
        <pc:spChg chg="mod">
          <ac:chgData name="Daniel Paradis" userId="93f32eb927b20ede" providerId="LiveId" clId="{5F88BFA4-8C41-4CE8-BC96-EF1EF6770985}" dt="2020-04-23T21:10:45.536" v="1833"/>
          <ac:spMkLst>
            <pc:docMk/>
            <pc:sldMk cId="0" sldId="352"/>
            <ac:spMk id="1109" creationId="{00000000-0000-0000-0000-000000000000}"/>
          </ac:spMkLst>
        </pc:spChg>
        <pc:spChg chg="mod">
          <ac:chgData name="Daniel Paradis" userId="93f32eb927b20ede" providerId="LiveId" clId="{5F88BFA4-8C41-4CE8-BC96-EF1EF6770985}" dt="2020-04-24T00:25:18.564" v="3064" actId="20577"/>
          <ac:spMkLst>
            <pc:docMk/>
            <pc:sldMk cId="0" sldId="352"/>
            <ac:spMk id="1110" creationId="{00000000-0000-0000-0000-000000000000}"/>
          </ac:spMkLst>
        </pc:spChg>
      </pc:sldChg>
      <pc:sldChg chg="modSp mod delCm">
        <pc:chgData name="Daniel Paradis" userId="93f32eb927b20ede" providerId="LiveId" clId="{5F88BFA4-8C41-4CE8-BC96-EF1EF6770985}" dt="2020-04-24T00:25:59.635" v="3073" actId="6549"/>
        <pc:sldMkLst>
          <pc:docMk/>
          <pc:sldMk cId="0" sldId="353"/>
        </pc:sldMkLst>
        <pc:spChg chg="mod">
          <ac:chgData name="Daniel Paradis" userId="93f32eb927b20ede" providerId="LiveId" clId="{5F88BFA4-8C41-4CE8-BC96-EF1EF6770985}" dt="2020-04-23T21:11:48.546" v="1845"/>
          <ac:spMkLst>
            <pc:docMk/>
            <pc:sldMk cId="0" sldId="353"/>
            <ac:spMk id="1119" creationId="{00000000-0000-0000-0000-000000000000}"/>
          </ac:spMkLst>
        </pc:spChg>
        <pc:spChg chg="mod">
          <ac:chgData name="Daniel Paradis" userId="93f32eb927b20ede" providerId="LiveId" clId="{5F88BFA4-8C41-4CE8-BC96-EF1EF6770985}" dt="2020-04-24T00:25:59.635" v="3073" actId="6549"/>
          <ac:spMkLst>
            <pc:docMk/>
            <pc:sldMk cId="0" sldId="353"/>
            <ac:spMk id="1120" creationId="{00000000-0000-0000-0000-000000000000}"/>
          </ac:spMkLst>
        </pc:spChg>
      </pc:sldChg>
      <pc:sldChg chg="modSp mod delCm">
        <pc:chgData name="Daniel Paradis" userId="93f32eb927b20ede" providerId="LiveId" clId="{5F88BFA4-8C41-4CE8-BC96-EF1EF6770985}" dt="2020-04-23T21:15:20.126" v="1875" actId="20577"/>
        <pc:sldMkLst>
          <pc:docMk/>
          <pc:sldMk cId="0" sldId="354"/>
        </pc:sldMkLst>
        <pc:spChg chg="mod">
          <ac:chgData name="Daniel Paradis" userId="93f32eb927b20ede" providerId="LiveId" clId="{5F88BFA4-8C41-4CE8-BC96-EF1EF6770985}" dt="2020-04-23T21:14:47.137" v="1863"/>
          <ac:spMkLst>
            <pc:docMk/>
            <pc:sldMk cId="0" sldId="354"/>
            <ac:spMk id="1129" creationId="{00000000-0000-0000-0000-000000000000}"/>
          </ac:spMkLst>
        </pc:spChg>
        <pc:spChg chg="mod">
          <ac:chgData name="Daniel Paradis" userId="93f32eb927b20ede" providerId="LiveId" clId="{5F88BFA4-8C41-4CE8-BC96-EF1EF6770985}" dt="2020-04-23T21:15:20.126" v="1875" actId="20577"/>
          <ac:spMkLst>
            <pc:docMk/>
            <pc:sldMk cId="0" sldId="354"/>
            <ac:spMk id="1130" creationId="{00000000-0000-0000-0000-000000000000}"/>
          </ac:spMkLst>
        </pc:spChg>
      </pc:sldChg>
      <pc:sldChg chg="modSp mod">
        <pc:chgData name="Daniel Paradis" userId="93f32eb927b20ede" providerId="LiveId" clId="{5F88BFA4-8C41-4CE8-BC96-EF1EF6770985}" dt="2020-04-23T21:18:00.422" v="1901" actId="6549"/>
        <pc:sldMkLst>
          <pc:docMk/>
          <pc:sldMk cId="0" sldId="355"/>
        </pc:sldMkLst>
        <pc:spChg chg="mod">
          <ac:chgData name="Daniel Paradis" userId="93f32eb927b20ede" providerId="LiveId" clId="{5F88BFA4-8C41-4CE8-BC96-EF1EF6770985}" dt="2020-04-23T21:18:00.422" v="1901" actId="6549"/>
          <ac:spMkLst>
            <pc:docMk/>
            <pc:sldMk cId="0" sldId="355"/>
            <ac:spMk id="1140" creationId="{00000000-0000-0000-0000-000000000000}"/>
          </ac:spMkLst>
        </pc:spChg>
      </pc:sldChg>
      <pc:sldChg chg="modSp mod">
        <pc:chgData name="Daniel Paradis" userId="93f32eb927b20ede" providerId="LiveId" clId="{5F88BFA4-8C41-4CE8-BC96-EF1EF6770985}" dt="2020-04-23T21:18:17.097" v="1905" actId="6549"/>
        <pc:sldMkLst>
          <pc:docMk/>
          <pc:sldMk cId="0" sldId="356"/>
        </pc:sldMkLst>
        <pc:spChg chg="mod">
          <ac:chgData name="Daniel Paradis" userId="93f32eb927b20ede" providerId="LiveId" clId="{5F88BFA4-8C41-4CE8-BC96-EF1EF6770985}" dt="2020-04-23T21:18:17.097" v="1905" actId="6549"/>
          <ac:spMkLst>
            <pc:docMk/>
            <pc:sldMk cId="0" sldId="356"/>
            <ac:spMk id="1150" creationId="{00000000-0000-0000-0000-000000000000}"/>
          </ac:spMkLst>
        </pc:spChg>
      </pc:sldChg>
      <pc:sldChg chg="modSp mod delCm">
        <pc:chgData name="Daniel Paradis" userId="93f32eb927b20ede" providerId="LiveId" clId="{5F88BFA4-8C41-4CE8-BC96-EF1EF6770985}" dt="2020-05-05T00:41:02.782" v="4261" actId="1592"/>
        <pc:sldMkLst>
          <pc:docMk/>
          <pc:sldMk cId="0" sldId="357"/>
        </pc:sldMkLst>
        <pc:spChg chg="mod">
          <ac:chgData name="Daniel Paradis" userId="93f32eb927b20ede" providerId="LiveId" clId="{5F88BFA4-8C41-4CE8-BC96-EF1EF6770985}" dt="2020-05-01T13:28:42.746" v="4175" actId="20577"/>
          <ac:spMkLst>
            <pc:docMk/>
            <pc:sldMk cId="0" sldId="357"/>
            <ac:spMk id="1160" creationId="{00000000-0000-0000-0000-000000000000}"/>
          </ac:spMkLst>
        </pc:spChg>
      </pc:sldChg>
      <pc:sldChg chg="modSp mod">
        <pc:chgData name="Daniel Paradis" userId="93f32eb927b20ede" providerId="LiveId" clId="{5F88BFA4-8C41-4CE8-BC96-EF1EF6770985}" dt="2020-04-23T21:24:55.117" v="1946" actId="20577"/>
        <pc:sldMkLst>
          <pc:docMk/>
          <pc:sldMk cId="0" sldId="360"/>
        </pc:sldMkLst>
        <pc:spChg chg="mod">
          <ac:chgData name="Daniel Paradis" userId="93f32eb927b20ede" providerId="LiveId" clId="{5F88BFA4-8C41-4CE8-BC96-EF1EF6770985}" dt="2020-04-23T21:24:55.117" v="1946" actId="20577"/>
          <ac:spMkLst>
            <pc:docMk/>
            <pc:sldMk cId="0" sldId="360"/>
            <ac:spMk id="1190" creationId="{00000000-0000-0000-0000-000000000000}"/>
          </ac:spMkLst>
        </pc:spChg>
      </pc:sldChg>
      <pc:sldChg chg="modSp mod">
        <pc:chgData name="Daniel Paradis" userId="93f32eb927b20ede" providerId="LiveId" clId="{5F88BFA4-8C41-4CE8-BC96-EF1EF6770985}" dt="2020-04-23T21:27:11.579" v="2014" actId="20577"/>
        <pc:sldMkLst>
          <pc:docMk/>
          <pc:sldMk cId="0" sldId="361"/>
        </pc:sldMkLst>
        <pc:spChg chg="mod">
          <ac:chgData name="Daniel Paradis" userId="93f32eb927b20ede" providerId="LiveId" clId="{5F88BFA4-8C41-4CE8-BC96-EF1EF6770985}" dt="2020-04-23T21:27:11.579" v="2014" actId="20577"/>
          <ac:spMkLst>
            <pc:docMk/>
            <pc:sldMk cId="0" sldId="361"/>
            <ac:spMk id="1201" creationId="{00000000-0000-0000-0000-000000000000}"/>
          </ac:spMkLst>
        </pc:spChg>
      </pc:sldChg>
      <pc:sldChg chg="modSp mod">
        <pc:chgData name="Daniel Paradis" userId="93f32eb927b20ede" providerId="LiveId" clId="{5F88BFA4-8C41-4CE8-BC96-EF1EF6770985}" dt="2020-04-23T21:27:39.091" v="2027" actId="20577"/>
        <pc:sldMkLst>
          <pc:docMk/>
          <pc:sldMk cId="0" sldId="362"/>
        </pc:sldMkLst>
        <pc:spChg chg="mod">
          <ac:chgData name="Daniel Paradis" userId="93f32eb927b20ede" providerId="LiveId" clId="{5F88BFA4-8C41-4CE8-BC96-EF1EF6770985}" dt="2020-04-23T21:27:39.091" v="2027" actId="20577"/>
          <ac:spMkLst>
            <pc:docMk/>
            <pc:sldMk cId="0" sldId="362"/>
            <ac:spMk id="1212" creationId="{00000000-0000-0000-0000-000000000000}"/>
          </ac:spMkLst>
        </pc:spChg>
      </pc:sldChg>
      <pc:sldChg chg="modSp">
        <pc:chgData name="Daniel Paradis" userId="93f32eb927b20ede" providerId="LiveId" clId="{5F88BFA4-8C41-4CE8-BC96-EF1EF6770985}" dt="2020-04-23T21:29:06.686" v="2028"/>
        <pc:sldMkLst>
          <pc:docMk/>
          <pc:sldMk cId="0" sldId="363"/>
        </pc:sldMkLst>
        <pc:spChg chg="mod">
          <ac:chgData name="Daniel Paradis" userId="93f32eb927b20ede" providerId="LiveId" clId="{5F88BFA4-8C41-4CE8-BC96-EF1EF6770985}" dt="2020-04-23T21:29:06.686" v="2028"/>
          <ac:spMkLst>
            <pc:docMk/>
            <pc:sldMk cId="0" sldId="363"/>
            <ac:spMk id="1222" creationId="{00000000-0000-0000-0000-000000000000}"/>
          </ac:spMkLst>
        </pc:spChg>
      </pc:sldChg>
      <pc:sldChg chg="modSp mod modAnim">
        <pc:chgData name="Daniel Paradis" userId="93f32eb927b20ede" providerId="LiveId" clId="{5F88BFA4-8C41-4CE8-BC96-EF1EF6770985}" dt="2020-04-23T21:32:29.055" v="2093"/>
        <pc:sldMkLst>
          <pc:docMk/>
          <pc:sldMk cId="0" sldId="365"/>
        </pc:sldMkLst>
        <pc:spChg chg="mod">
          <ac:chgData name="Daniel Paradis" userId="93f32eb927b20ede" providerId="LiveId" clId="{5F88BFA4-8C41-4CE8-BC96-EF1EF6770985}" dt="2020-04-23T21:32:29.055" v="2093"/>
          <ac:spMkLst>
            <pc:docMk/>
            <pc:sldMk cId="0" sldId="365"/>
            <ac:spMk id="1242" creationId="{00000000-0000-0000-0000-000000000000}"/>
          </ac:spMkLst>
        </pc:spChg>
      </pc:sldChg>
      <pc:sldChg chg="modSp mod">
        <pc:chgData name="Daniel Paradis" userId="93f32eb927b20ede" providerId="LiveId" clId="{5F88BFA4-8C41-4CE8-BC96-EF1EF6770985}" dt="2020-04-23T21:30:38.011" v="2043" actId="6549"/>
        <pc:sldMkLst>
          <pc:docMk/>
          <pc:sldMk cId="0" sldId="367"/>
        </pc:sldMkLst>
        <pc:spChg chg="mod">
          <ac:chgData name="Daniel Paradis" userId="93f32eb927b20ede" providerId="LiveId" clId="{5F88BFA4-8C41-4CE8-BC96-EF1EF6770985}" dt="2020-04-23T21:30:38.011" v="2043" actId="6549"/>
          <ac:spMkLst>
            <pc:docMk/>
            <pc:sldMk cId="0" sldId="367"/>
            <ac:spMk id="1262" creationId="{00000000-0000-0000-0000-000000000000}"/>
          </ac:spMkLst>
        </pc:spChg>
      </pc:sldChg>
      <pc:sldChg chg="modAnim">
        <pc:chgData name="Daniel Paradis" userId="93f32eb927b20ede" providerId="LiveId" clId="{5F88BFA4-8C41-4CE8-BC96-EF1EF6770985}" dt="2020-04-23T22:28:19.300" v="2096"/>
        <pc:sldMkLst>
          <pc:docMk/>
          <pc:sldMk cId="0" sldId="369"/>
        </pc:sldMkLst>
      </pc:sldChg>
      <pc:sldChg chg="modSp mod">
        <pc:chgData name="Daniel Paradis" userId="93f32eb927b20ede" providerId="LiveId" clId="{5F88BFA4-8C41-4CE8-BC96-EF1EF6770985}" dt="2020-04-23T22:28:32.909" v="2101" actId="313"/>
        <pc:sldMkLst>
          <pc:docMk/>
          <pc:sldMk cId="0" sldId="370"/>
        </pc:sldMkLst>
        <pc:spChg chg="mod">
          <ac:chgData name="Daniel Paradis" userId="93f32eb927b20ede" providerId="LiveId" clId="{5F88BFA4-8C41-4CE8-BC96-EF1EF6770985}" dt="2020-04-23T22:28:32.909" v="2101" actId="313"/>
          <ac:spMkLst>
            <pc:docMk/>
            <pc:sldMk cId="0" sldId="370"/>
            <ac:spMk id="1292" creationId="{00000000-0000-0000-0000-000000000000}"/>
          </ac:spMkLst>
        </pc:spChg>
      </pc:sldChg>
      <pc:sldChg chg="modSp mod">
        <pc:chgData name="Daniel Paradis" userId="93f32eb927b20ede" providerId="LiveId" clId="{5F88BFA4-8C41-4CE8-BC96-EF1EF6770985}" dt="2020-04-23T16:05:14.675" v="739" actId="20577"/>
        <pc:sldMkLst>
          <pc:docMk/>
          <pc:sldMk cId="0" sldId="372"/>
        </pc:sldMkLst>
        <pc:spChg chg="mod">
          <ac:chgData name="Daniel Paradis" userId="93f32eb927b20ede" providerId="LiveId" clId="{5F88BFA4-8C41-4CE8-BC96-EF1EF6770985}" dt="2020-04-23T16:05:14.675" v="739" actId="20577"/>
          <ac:spMkLst>
            <pc:docMk/>
            <pc:sldMk cId="0" sldId="372"/>
            <ac:spMk id="1313" creationId="{00000000-0000-0000-0000-000000000000}"/>
          </ac:spMkLst>
        </pc:spChg>
      </pc:sldChg>
      <pc:sldChg chg="modSp mod delCm">
        <pc:chgData name="Daniel Paradis" userId="93f32eb927b20ede" providerId="LiveId" clId="{5F88BFA4-8C41-4CE8-BC96-EF1EF6770985}" dt="2020-04-23T22:30:13.253" v="2169" actId="20577"/>
        <pc:sldMkLst>
          <pc:docMk/>
          <pc:sldMk cId="0" sldId="374"/>
        </pc:sldMkLst>
        <pc:spChg chg="mod">
          <ac:chgData name="Daniel Paradis" userId="93f32eb927b20ede" providerId="LiveId" clId="{5F88BFA4-8C41-4CE8-BC96-EF1EF6770985}" dt="2020-04-23T22:30:13.253" v="2169" actId="20577"/>
          <ac:spMkLst>
            <pc:docMk/>
            <pc:sldMk cId="0" sldId="374"/>
            <ac:spMk id="1333" creationId="{00000000-0000-0000-0000-000000000000}"/>
          </ac:spMkLst>
        </pc:spChg>
      </pc:sldChg>
      <pc:sldChg chg="modSp mod">
        <pc:chgData name="Daniel Paradis" userId="93f32eb927b20ede" providerId="LiveId" clId="{5F88BFA4-8C41-4CE8-BC96-EF1EF6770985}" dt="2020-04-23T22:33:16.901" v="2220" actId="179"/>
        <pc:sldMkLst>
          <pc:docMk/>
          <pc:sldMk cId="0" sldId="376"/>
        </pc:sldMkLst>
        <pc:spChg chg="mod">
          <ac:chgData name="Daniel Paradis" userId="93f32eb927b20ede" providerId="LiveId" clId="{5F88BFA4-8C41-4CE8-BC96-EF1EF6770985}" dt="2020-04-23T22:33:16.901" v="2220" actId="179"/>
          <ac:spMkLst>
            <pc:docMk/>
            <pc:sldMk cId="0" sldId="376"/>
            <ac:spMk id="1355" creationId="{00000000-0000-0000-0000-000000000000}"/>
          </ac:spMkLst>
        </pc:spChg>
      </pc:sldChg>
      <pc:sldChg chg="modSp mod">
        <pc:chgData name="Daniel Paradis" userId="93f32eb927b20ede" providerId="LiveId" clId="{5F88BFA4-8C41-4CE8-BC96-EF1EF6770985}" dt="2020-04-23T22:34:45.765" v="2224" actId="255"/>
        <pc:sldMkLst>
          <pc:docMk/>
          <pc:sldMk cId="0" sldId="377"/>
        </pc:sldMkLst>
        <pc:spChg chg="mod">
          <ac:chgData name="Daniel Paradis" userId="93f32eb927b20ede" providerId="LiveId" clId="{5F88BFA4-8C41-4CE8-BC96-EF1EF6770985}" dt="2020-04-23T22:34:45.765" v="2224" actId="255"/>
          <ac:spMkLst>
            <pc:docMk/>
            <pc:sldMk cId="0" sldId="377"/>
            <ac:spMk id="1366" creationId="{00000000-0000-0000-0000-000000000000}"/>
          </ac:spMkLst>
        </pc:spChg>
      </pc:sldChg>
      <pc:sldChg chg="modSp mod">
        <pc:chgData name="Daniel Paradis" userId="93f32eb927b20ede" providerId="LiveId" clId="{5F88BFA4-8C41-4CE8-BC96-EF1EF6770985}" dt="2020-04-23T22:35:33.349" v="2227" actId="6549"/>
        <pc:sldMkLst>
          <pc:docMk/>
          <pc:sldMk cId="0" sldId="379"/>
        </pc:sldMkLst>
        <pc:spChg chg="mod">
          <ac:chgData name="Daniel Paradis" userId="93f32eb927b20ede" providerId="LiveId" clId="{5F88BFA4-8C41-4CE8-BC96-EF1EF6770985}" dt="2020-04-23T22:35:33.349" v="2227" actId="6549"/>
          <ac:spMkLst>
            <pc:docMk/>
            <pc:sldMk cId="0" sldId="379"/>
            <ac:spMk id="1388" creationId="{00000000-0000-0000-0000-000000000000}"/>
          </ac:spMkLst>
        </pc:spChg>
      </pc:sldChg>
      <pc:sldChg chg="modSp mod">
        <pc:chgData name="Daniel Paradis" userId="93f32eb927b20ede" providerId="LiveId" clId="{5F88BFA4-8C41-4CE8-BC96-EF1EF6770985}" dt="2020-04-23T22:36:28.365" v="2234" actId="179"/>
        <pc:sldMkLst>
          <pc:docMk/>
          <pc:sldMk cId="0" sldId="381"/>
        </pc:sldMkLst>
        <pc:spChg chg="mod">
          <ac:chgData name="Daniel Paradis" userId="93f32eb927b20ede" providerId="LiveId" clId="{5F88BFA4-8C41-4CE8-BC96-EF1EF6770985}" dt="2020-04-23T22:36:28.365" v="2234" actId="179"/>
          <ac:spMkLst>
            <pc:docMk/>
            <pc:sldMk cId="0" sldId="381"/>
            <ac:spMk id="1410" creationId="{00000000-0000-0000-0000-000000000000}"/>
          </ac:spMkLst>
        </pc:spChg>
      </pc:sldChg>
      <pc:sldChg chg="delCm">
        <pc:chgData name="Daniel Paradis" userId="93f32eb927b20ede" providerId="LiveId" clId="{5F88BFA4-8C41-4CE8-BC96-EF1EF6770985}" dt="2020-05-05T00:41:02.782" v="4263" actId="1592"/>
        <pc:sldMkLst>
          <pc:docMk/>
          <pc:sldMk cId="0" sldId="382"/>
        </pc:sldMkLst>
      </pc:sldChg>
      <pc:sldChg chg="modSp mod">
        <pc:chgData name="Daniel Paradis" userId="93f32eb927b20ede" providerId="LiveId" clId="{5F88BFA4-8C41-4CE8-BC96-EF1EF6770985}" dt="2020-05-01T13:30:42.471" v="4207" actId="20577"/>
        <pc:sldMkLst>
          <pc:docMk/>
          <pc:sldMk cId="0" sldId="383"/>
        </pc:sldMkLst>
        <pc:spChg chg="mod">
          <ac:chgData name="Daniel Paradis" userId="93f32eb927b20ede" providerId="LiveId" clId="{5F88BFA4-8C41-4CE8-BC96-EF1EF6770985}" dt="2020-05-01T13:30:42.471" v="4207" actId="20577"/>
          <ac:spMkLst>
            <pc:docMk/>
            <pc:sldMk cId="0" sldId="383"/>
            <ac:spMk id="1432" creationId="{00000000-0000-0000-0000-000000000000}"/>
          </ac:spMkLst>
        </pc:spChg>
      </pc:sldChg>
      <pc:sldChg chg="modSp mod">
        <pc:chgData name="Daniel Paradis" userId="93f32eb927b20ede" providerId="LiveId" clId="{5F88BFA4-8C41-4CE8-BC96-EF1EF6770985}" dt="2020-05-01T13:32:08.691" v="4208" actId="403"/>
        <pc:sldMkLst>
          <pc:docMk/>
          <pc:sldMk cId="0" sldId="384"/>
        </pc:sldMkLst>
        <pc:spChg chg="mod">
          <ac:chgData name="Daniel Paradis" userId="93f32eb927b20ede" providerId="LiveId" clId="{5F88BFA4-8C41-4CE8-BC96-EF1EF6770985}" dt="2020-05-01T13:32:08.691" v="4208" actId="403"/>
          <ac:spMkLst>
            <pc:docMk/>
            <pc:sldMk cId="0" sldId="384"/>
            <ac:spMk id="1443" creationId="{00000000-0000-0000-0000-000000000000}"/>
          </ac:spMkLst>
        </pc:spChg>
      </pc:sldChg>
      <pc:sldChg chg="modSp mod addCm delCm modCm">
        <pc:chgData name="Daniel Paradis" userId="93f32eb927b20ede" providerId="LiveId" clId="{5F88BFA4-8C41-4CE8-BC96-EF1EF6770985}" dt="2020-05-05T00:41:02.782" v="4265" actId="1592"/>
        <pc:sldMkLst>
          <pc:docMk/>
          <pc:sldMk cId="0" sldId="385"/>
        </pc:sldMkLst>
        <pc:spChg chg="mod">
          <ac:chgData name="Daniel Paradis" userId="93f32eb927b20ede" providerId="LiveId" clId="{5F88BFA4-8C41-4CE8-BC96-EF1EF6770985}" dt="2020-04-23T22:42:12.991" v="2301" actId="20577"/>
          <ac:spMkLst>
            <pc:docMk/>
            <pc:sldMk cId="0" sldId="385"/>
            <ac:spMk id="1454" creationId="{00000000-0000-0000-0000-000000000000}"/>
          </ac:spMkLst>
        </pc:spChg>
      </pc:sldChg>
      <pc:sldChg chg="modSp mod delCm">
        <pc:chgData name="Daniel Paradis" userId="93f32eb927b20ede" providerId="LiveId" clId="{5F88BFA4-8C41-4CE8-BC96-EF1EF6770985}" dt="2020-04-24T18:01:36.069" v="4101" actId="1592"/>
        <pc:sldMkLst>
          <pc:docMk/>
          <pc:sldMk cId="0" sldId="387"/>
        </pc:sldMkLst>
        <pc:spChg chg="mod">
          <ac:chgData name="Daniel Paradis" userId="93f32eb927b20ede" providerId="LiveId" clId="{5F88BFA4-8C41-4CE8-BC96-EF1EF6770985}" dt="2020-04-24T18:01:32.457" v="4100" actId="6549"/>
          <ac:spMkLst>
            <pc:docMk/>
            <pc:sldMk cId="0" sldId="387"/>
            <ac:spMk id="1476" creationId="{00000000-0000-0000-0000-000000000000}"/>
          </ac:spMkLst>
        </pc:spChg>
      </pc:sldChg>
      <pc:sldChg chg="modSp mod delCm">
        <pc:chgData name="Daniel Paradis" userId="93f32eb927b20ede" providerId="LiveId" clId="{5F88BFA4-8C41-4CE8-BC96-EF1EF6770985}" dt="2020-04-24T18:01:50.861" v="4104" actId="1592"/>
        <pc:sldMkLst>
          <pc:docMk/>
          <pc:sldMk cId="0" sldId="391"/>
        </pc:sldMkLst>
        <pc:spChg chg="mod">
          <ac:chgData name="Daniel Paradis" userId="93f32eb927b20ede" providerId="LiveId" clId="{5F88BFA4-8C41-4CE8-BC96-EF1EF6770985}" dt="2020-04-24T18:01:49.013" v="4103" actId="20577"/>
          <ac:spMkLst>
            <pc:docMk/>
            <pc:sldMk cId="0" sldId="391"/>
            <ac:spMk id="1520" creationId="{00000000-0000-0000-0000-000000000000}"/>
          </ac:spMkLst>
        </pc:spChg>
      </pc:sldChg>
      <pc:sldChg chg="modSp mod">
        <pc:chgData name="Daniel Paradis" userId="93f32eb927b20ede" providerId="LiveId" clId="{5F88BFA4-8C41-4CE8-BC96-EF1EF6770985}" dt="2020-04-24T00:23:39.595" v="2998" actId="20577"/>
        <pc:sldMkLst>
          <pc:docMk/>
          <pc:sldMk cId="0" sldId="392"/>
        </pc:sldMkLst>
        <pc:spChg chg="mod">
          <ac:chgData name="Daniel Paradis" userId="93f32eb927b20ede" providerId="LiveId" clId="{5F88BFA4-8C41-4CE8-BC96-EF1EF6770985}" dt="2020-04-24T00:23:39.595" v="2998" actId="20577"/>
          <ac:spMkLst>
            <pc:docMk/>
            <pc:sldMk cId="0" sldId="392"/>
            <ac:spMk id="1531" creationId="{00000000-0000-0000-0000-000000000000}"/>
          </ac:spMkLst>
        </pc:spChg>
      </pc:sldChg>
      <pc:sldChg chg="modSp mod">
        <pc:chgData name="Daniel Paradis" userId="93f32eb927b20ede" providerId="LiveId" clId="{5F88BFA4-8C41-4CE8-BC96-EF1EF6770985}" dt="2020-04-23T22:46:58.145" v="2368" actId="6549"/>
        <pc:sldMkLst>
          <pc:docMk/>
          <pc:sldMk cId="0" sldId="394"/>
        </pc:sldMkLst>
        <pc:spChg chg="mod">
          <ac:chgData name="Daniel Paradis" userId="93f32eb927b20ede" providerId="LiveId" clId="{5F88BFA4-8C41-4CE8-BC96-EF1EF6770985}" dt="2020-04-23T22:46:58.145" v="2368" actId="6549"/>
          <ac:spMkLst>
            <pc:docMk/>
            <pc:sldMk cId="0" sldId="394"/>
            <ac:spMk id="1553" creationId="{00000000-0000-0000-0000-000000000000}"/>
          </ac:spMkLst>
        </pc:spChg>
      </pc:sldChg>
      <pc:sldChg chg="modSp mod">
        <pc:chgData name="Daniel Paradis" userId="93f32eb927b20ede" providerId="LiveId" clId="{5F88BFA4-8C41-4CE8-BC96-EF1EF6770985}" dt="2020-04-23T22:47:58.673" v="2388" actId="20577"/>
        <pc:sldMkLst>
          <pc:docMk/>
          <pc:sldMk cId="0" sldId="395"/>
        </pc:sldMkLst>
        <pc:spChg chg="mod">
          <ac:chgData name="Daniel Paradis" userId="93f32eb927b20ede" providerId="LiveId" clId="{5F88BFA4-8C41-4CE8-BC96-EF1EF6770985}" dt="2020-04-23T22:47:58.673" v="2388" actId="20577"/>
          <ac:spMkLst>
            <pc:docMk/>
            <pc:sldMk cId="0" sldId="395"/>
            <ac:spMk id="1569" creationId="{00000000-0000-0000-0000-000000000000}"/>
          </ac:spMkLst>
        </pc:spChg>
      </pc:sldChg>
      <pc:sldChg chg="modSp mod">
        <pc:chgData name="Daniel Paradis" userId="93f32eb927b20ede" providerId="LiveId" clId="{5F88BFA4-8C41-4CE8-BC96-EF1EF6770985}" dt="2020-04-23T22:48:27.553" v="2432" actId="20577"/>
        <pc:sldMkLst>
          <pc:docMk/>
          <pc:sldMk cId="0" sldId="396"/>
        </pc:sldMkLst>
        <pc:spChg chg="mod">
          <ac:chgData name="Daniel Paradis" userId="93f32eb927b20ede" providerId="LiveId" clId="{5F88BFA4-8C41-4CE8-BC96-EF1EF6770985}" dt="2020-04-23T22:48:27.553" v="2432" actId="20577"/>
          <ac:spMkLst>
            <pc:docMk/>
            <pc:sldMk cId="0" sldId="396"/>
            <ac:spMk id="1581" creationId="{00000000-0000-0000-0000-000000000000}"/>
          </ac:spMkLst>
        </pc:spChg>
      </pc:sldChg>
      <pc:sldChg chg="modSp mod">
        <pc:chgData name="Daniel Paradis" userId="93f32eb927b20ede" providerId="LiveId" clId="{5F88BFA4-8C41-4CE8-BC96-EF1EF6770985}" dt="2020-04-23T22:51:51.328" v="2440" actId="1076"/>
        <pc:sldMkLst>
          <pc:docMk/>
          <pc:sldMk cId="0" sldId="397"/>
        </pc:sldMkLst>
        <pc:spChg chg="mod">
          <ac:chgData name="Daniel Paradis" userId="93f32eb927b20ede" providerId="LiveId" clId="{5F88BFA4-8C41-4CE8-BC96-EF1EF6770985}" dt="2020-04-23T22:50:53.307" v="2436" actId="313"/>
          <ac:spMkLst>
            <pc:docMk/>
            <pc:sldMk cId="0" sldId="397"/>
            <ac:spMk id="1592" creationId="{00000000-0000-0000-0000-000000000000}"/>
          </ac:spMkLst>
        </pc:spChg>
        <pc:picChg chg="mod">
          <ac:chgData name="Daniel Paradis" userId="93f32eb927b20ede" providerId="LiveId" clId="{5F88BFA4-8C41-4CE8-BC96-EF1EF6770985}" dt="2020-04-23T22:51:51.328" v="2440" actId="1076"/>
          <ac:picMkLst>
            <pc:docMk/>
            <pc:sldMk cId="0" sldId="397"/>
            <ac:picMk id="1593" creationId="{00000000-0000-0000-0000-000000000000}"/>
          </ac:picMkLst>
        </pc:picChg>
      </pc:sldChg>
      <pc:sldChg chg="addSp delSp modSp mod">
        <pc:chgData name="Daniel Paradis" userId="93f32eb927b20ede" providerId="LiveId" clId="{5F88BFA4-8C41-4CE8-BC96-EF1EF6770985}" dt="2020-04-23T23:51:17.155" v="2496"/>
        <pc:sldMkLst>
          <pc:docMk/>
          <pc:sldMk cId="0" sldId="399"/>
        </pc:sldMkLst>
        <pc:spChg chg="add del mod">
          <ac:chgData name="Daniel Paradis" userId="93f32eb927b20ede" providerId="LiveId" clId="{5F88BFA4-8C41-4CE8-BC96-EF1EF6770985}" dt="2020-04-23T22:52:14.279" v="2442"/>
          <ac:spMkLst>
            <pc:docMk/>
            <pc:sldMk cId="0" sldId="399"/>
            <ac:spMk id="2" creationId="{6EE54A03-FE0E-4EAA-B5EA-A1281F3C4F37}"/>
          </ac:spMkLst>
        </pc:spChg>
        <pc:spChg chg="mod">
          <ac:chgData name="Daniel Paradis" userId="93f32eb927b20ede" providerId="LiveId" clId="{5F88BFA4-8C41-4CE8-BC96-EF1EF6770985}" dt="2020-04-23T22:50:55.523" v="2437" actId="313"/>
          <ac:spMkLst>
            <pc:docMk/>
            <pc:sldMk cId="0" sldId="399"/>
            <ac:spMk id="1616" creationId="{00000000-0000-0000-0000-000000000000}"/>
          </ac:spMkLst>
        </pc:spChg>
        <pc:picChg chg="add">
          <ac:chgData name="Daniel Paradis" userId="93f32eb927b20ede" providerId="LiveId" clId="{5F88BFA4-8C41-4CE8-BC96-EF1EF6770985}" dt="2020-04-23T23:51:17.155" v="2496"/>
          <ac:picMkLst>
            <pc:docMk/>
            <pc:sldMk cId="0" sldId="399"/>
            <ac:picMk id="8" creationId="{D0E478DA-B7A6-4DD1-92A7-8BB8A7AF07C7}"/>
          </ac:picMkLst>
        </pc:picChg>
        <pc:picChg chg="del">
          <ac:chgData name="Daniel Paradis" userId="93f32eb927b20ede" providerId="LiveId" clId="{5F88BFA4-8C41-4CE8-BC96-EF1EF6770985}" dt="2020-04-23T23:51:12.683" v="2495" actId="478"/>
          <ac:picMkLst>
            <pc:docMk/>
            <pc:sldMk cId="0" sldId="399"/>
            <ac:picMk id="1617" creationId="{00000000-0000-0000-0000-000000000000}"/>
          </ac:picMkLst>
        </pc:picChg>
      </pc:sldChg>
      <pc:sldChg chg="addSp delSp modSp mod">
        <pc:chgData name="Daniel Paradis" userId="93f32eb927b20ede" providerId="LiveId" clId="{5F88BFA4-8C41-4CE8-BC96-EF1EF6770985}" dt="2020-04-23T23:51:02.027" v="2494" actId="1076"/>
        <pc:sldMkLst>
          <pc:docMk/>
          <pc:sldMk cId="0" sldId="400"/>
        </pc:sldMkLst>
        <pc:spChg chg="add del mod">
          <ac:chgData name="Daniel Paradis" userId="93f32eb927b20ede" providerId="LiveId" clId="{5F88BFA4-8C41-4CE8-BC96-EF1EF6770985}" dt="2020-04-23T22:52:41.696" v="2449"/>
          <ac:spMkLst>
            <pc:docMk/>
            <pc:sldMk cId="0" sldId="400"/>
            <ac:spMk id="2" creationId="{88B46910-CE18-4A00-9DF8-236836F826A0}"/>
          </ac:spMkLst>
        </pc:spChg>
        <pc:spChg chg="add del mod">
          <ac:chgData name="Daniel Paradis" userId="93f32eb927b20ede" providerId="LiveId" clId="{5F88BFA4-8C41-4CE8-BC96-EF1EF6770985}" dt="2020-04-23T23:50:18.876" v="2492"/>
          <ac:spMkLst>
            <pc:docMk/>
            <pc:sldMk cId="0" sldId="400"/>
            <ac:spMk id="3" creationId="{99B385EA-D4F8-4A33-BC02-C24DC44403CB}"/>
          </ac:spMkLst>
        </pc:spChg>
        <pc:spChg chg="mod">
          <ac:chgData name="Daniel Paradis" userId="93f32eb927b20ede" providerId="LiveId" clId="{5F88BFA4-8C41-4CE8-BC96-EF1EF6770985}" dt="2020-04-23T23:49:54.035" v="2490" actId="14100"/>
          <ac:spMkLst>
            <pc:docMk/>
            <pc:sldMk cId="0" sldId="400"/>
            <ac:spMk id="1628" creationId="{00000000-0000-0000-0000-000000000000}"/>
          </ac:spMkLst>
        </pc:spChg>
        <pc:picChg chg="mod">
          <ac:chgData name="Daniel Paradis" userId="93f32eb927b20ede" providerId="LiveId" clId="{5F88BFA4-8C41-4CE8-BC96-EF1EF6770985}" dt="2020-04-23T23:51:02.027" v="2494" actId="1076"/>
          <ac:picMkLst>
            <pc:docMk/>
            <pc:sldMk cId="0" sldId="400"/>
            <ac:picMk id="1629" creationId="{00000000-0000-0000-0000-000000000000}"/>
          </ac:picMkLst>
        </pc:picChg>
      </pc:sldChg>
      <pc:sldChg chg="addSp delSp modSp mod">
        <pc:chgData name="Daniel Paradis" userId="93f32eb927b20ede" providerId="LiveId" clId="{5F88BFA4-8C41-4CE8-BC96-EF1EF6770985}" dt="2020-04-23T23:52:48.772" v="2529" actId="6549"/>
        <pc:sldMkLst>
          <pc:docMk/>
          <pc:sldMk cId="0" sldId="401"/>
        </pc:sldMkLst>
        <pc:spChg chg="mod">
          <ac:chgData name="Daniel Paradis" userId="93f32eb927b20ede" providerId="LiveId" clId="{5F88BFA4-8C41-4CE8-BC96-EF1EF6770985}" dt="2020-04-23T23:52:48.772" v="2529" actId="6549"/>
          <ac:spMkLst>
            <pc:docMk/>
            <pc:sldMk cId="0" sldId="401"/>
            <ac:spMk id="1640" creationId="{00000000-0000-0000-0000-000000000000}"/>
          </ac:spMkLst>
        </pc:spChg>
        <pc:picChg chg="add">
          <ac:chgData name="Daniel Paradis" userId="93f32eb927b20ede" providerId="LiveId" clId="{5F88BFA4-8C41-4CE8-BC96-EF1EF6770985}" dt="2020-04-23T23:51:27.682" v="2498"/>
          <ac:picMkLst>
            <pc:docMk/>
            <pc:sldMk cId="0" sldId="401"/>
            <ac:picMk id="7" creationId="{FACC0385-972E-4FEE-8FED-E28495BFE9CA}"/>
          </ac:picMkLst>
        </pc:picChg>
        <pc:picChg chg="del">
          <ac:chgData name="Daniel Paradis" userId="93f32eb927b20ede" providerId="LiveId" clId="{5F88BFA4-8C41-4CE8-BC96-EF1EF6770985}" dt="2020-04-23T23:51:27.186" v="2497" actId="478"/>
          <ac:picMkLst>
            <pc:docMk/>
            <pc:sldMk cId="0" sldId="401"/>
            <ac:picMk id="1641" creationId="{00000000-0000-0000-0000-000000000000}"/>
          </ac:picMkLst>
        </pc:picChg>
      </pc:sldChg>
      <pc:sldChg chg="modSp mod">
        <pc:chgData name="Daniel Paradis" userId="93f32eb927b20ede" providerId="LiveId" clId="{5F88BFA4-8C41-4CE8-BC96-EF1EF6770985}" dt="2020-04-23T22:51:02.588" v="2439" actId="313"/>
        <pc:sldMkLst>
          <pc:docMk/>
          <pc:sldMk cId="0" sldId="402"/>
        </pc:sldMkLst>
        <pc:spChg chg="mod">
          <ac:chgData name="Daniel Paradis" userId="93f32eb927b20ede" providerId="LiveId" clId="{5F88BFA4-8C41-4CE8-BC96-EF1EF6770985}" dt="2020-04-23T22:51:02.588" v="2439" actId="313"/>
          <ac:spMkLst>
            <pc:docMk/>
            <pc:sldMk cId="0" sldId="402"/>
            <ac:spMk id="1652" creationId="{00000000-0000-0000-0000-000000000000}"/>
          </ac:spMkLst>
        </pc:spChg>
      </pc:sldChg>
      <pc:sldChg chg="del">
        <pc:chgData name="Daniel Paradis" userId="93f32eb927b20ede" providerId="LiveId" clId="{5F88BFA4-8C41-4CE8-BC96-EF1EF6770985}" dt="2020-04-24T00:01:57.762" v="2608" actId="47"/>
        <pc:sldMkLst>
          <pc:docMk/>
          <pc:sldMk cId="0" sldId="403"/>
        </pc:sldMkLst>
      </pc:sldChg>
      <pc:sldChg chg="addSp delSp modSp mod addCm delCm modCm">
        <pc:chgData name="Daniel Paradis" userId="93f32eb927b20ede" providerId="LiveId" clId="{5F88BFA4-8C41-4CE8-BC96-EF1EF6770985}" dt="2020-05-05T00:41:02.798" v="4268" actId="1592"/>
        <pc:sldMkLst>
          <pc:docMk/>
          <pc:sldMk cId="0" sldId="405"/>
        </pc:sldMkLst>
        <pc:spChg chg="add del mod">
          <ac:chgData name="Daniel Paradis" userId="93f32eb927b20ede" providerId="LiveId" clId="{5F88BFA4-8C41-4CE8-BC96-EF1EF6770985}" dt="2020-04-24T00:02:33.131" v="2611"/>
          <ac:spMkLst>
            <pc:docMk/>
            <pc:sldMk cId="0" sldId="405"/>
            <ac:spMk id="2" creationId="{77312B0B-A7D3-4C3B-BA00-07CA01E2C4D3}"/>
          </ac:spMkLst>
        </pc:spChg>
        <pc:spChg chg="add mod">
          <ac:chgData name="Daniel Paradis" userId="93f32eb927b20ede" providerId="LiveId" clId="{5F88BFA4-8C41-4CE8-BC96-EF1EF6770985}" dt="2020-05-04T21:53:53.345" v="4241" actId="20577"/>
          <ac:spMkLst>
            <pc:docMk/>
            <pc:sldMk cId="0" sldId="405"/>
            <ac:spMk id="3" creationId="{AFA875EC-418A-4330-BFB5-34EECC78469B}"/>
          </ac:spMkLst>
        </pc:spChg>
        <pc:spChg chg="mod">
          <ac:chgData name="Daniel Paradis" userId="93f32eb927b20ede" providerId="LiveId" clId="{5F88BFA4-8C41-4CE8-BC96-EF1EF6770985}" dt="2020-04-24T00:04:38.985" v="2654" actId="21"/>
          <ac:spMkLst>
            <pc:docMk/>
            <pc:sldMk cId="0" sldId="405"/>
            <ac:spMk id="1686" creationId="{00000000-0000-0000-0000-000000000000}"/>
          </ac:spMkLst>
        </pc:spChg>
      </pc:sldChg>
      <pc:sldChg chg="modSp mod">
        <pc:chgData name="Daniel Paradis" userId="93f32eb927b20ede" providerId="LiveId" clId="{5F88BFA4-8C41-4CE8-BC96-EF1EF6770985}" dt="2020-04-23T21:23:50.095" v="1940" actId="313"/>
        <pc:sldMkLst>
          <pc:docMk/>
          <pc:sldMk cId="0" sldId="409"/>
        </pc:sldMkLst>
        <pc:spChg chg="mod">
          <ac:chgData name="Daniel Paradis" userId="93f32eb927b20ede" providerId="LiveId" clId="{5F88BFA4-8C41-4CE8-BC96-EF1EF6770985}" dt="2020-04-23T21:23:50.095" v="1940" actId="313"/>
          <ac:spMkLst>
            <pc:docMk/>
            <pc:sldMk cId="0" sldId="409"/>
            <ac:spMk id="1730" creationId="{00000000-0000-0000-0000-000000000000}"/>
          </ac:spMkLst>
        </pc:spChg>
      </pc:sldChg>
      <pc:sldChg chg="modSp mod">
        <pc:chgData name="Daniel Paradis" userId="93f32eb927b20ede" providerId="LiveId" clId="{5F88BFA4-8C41-4CE8-BC96-EF1EF6770985}" dt="2020-04-24T00:24:14.763" v="3027" actId="20577"/>
        <pc:sldMkLst>
          <pc:docMk/>
          <pc:sldMk cId="0" sldId="410"/>
        </pc:sldMkLst>
        <pc:spChg chg="mod">
          <ac:chgData name="Daniel Paradis" userId="93f32eb927b20ede" providerId="LiveId" clId="{5F88BFA4-8C41-4CE8-BC96-EF1EF6770985}" dt="2020-04-24T00:24:14.763" v="3027" actId="20577"/>
          <ac:spMkLst>
            <pc:docMk/>
            <pc:sldMk cId="0" sldId="410"/>
            <ac:spMk id="1742" creationId="{00000000-0000-0000-0000-000000000000}"/>
          </ac:spMkLst>
        </pc:spChg>
      </pc:sldChg>
      <pc:sldChg chg="modSp mod">
        <pc:chgData name="Daniel Paradis" userId="93f32eb927b20ede" providerId="LiveId" clId="{5F88BFA4-8C41-4CE8-BC96-EF1EF6770985}" dt="2020-04-24T00:24:28.853" v="3047" actId="20577"/>
        <pc:sldMkLst>
          <pc:docMk/>
          <pc:sldMk cId="0" sldId="411"/>
        </pc:sldMkLst>
        <pc:spChg chg="mod">
          <ac:chgData name="Daniel Paradis" userId="93f32eb927b20ede" providerId="LiveId" clId="{5F88BFA4-8C41-4CE8-BC96-EF1EF6770985}" dt="2020-04-24T00:24:28.853" v="3047" actId="20577"/>
          <ac:spMkLst>
            <pc:docMk/>
            <pc:sldMk cId="0" sldId="411"/>
            <ac:spMk id="1753" creationId="{00000000-0000-0000-0000-000000000000}"/>
          </ac:spMkLst>
        </pc:spChg>
      </pc:sldChg>
      <pc:sldChg chg="modSp mod modAnim delCm">
        <pc:chgData name="Daniel Paradis" userId="93f32eb927b20ede" providerId="LiveId" clId="{5F88BFA4-8C41-4CE8-BC96-EF1EF6770985}" dt="2020-04-24T00:16:21.515" v="2831" actId="1592"/>
        <pc:sldMkLst>
          <pc:docMk/>
          <pc:sldMk cId="0" sldId="412"/>
        </pc:sldMkLst>
        <pc:spChg chg="mod">
          <ac:chgData name="Daniel Paradis" userId="93f32eb927b20ede" providerId="LiveId" clId="{5F88BFA4-8C41-4CE8-BC96-EF1EF6770985}" dt="2020-04-24T00:16:10.838" v="2829" actId="114"/>
          <ac:spMkLst>
            <pc:docMk/>
            <pc:sldMk cId="0" sldId="412"/>
            <ac:spMk id="1764" creationId="{00000000-0000-0000-0000-000000000000}"/>
          </ac:spMkLst>
        </pc:spChg>
      </pc:sldChg>
      <pc:sldChg chg="modSp mod">
        <pc:chgData name="Daniel Paradis" userId="93f32eb927b20ede" providerId="LiveId" clId="{5F88BFA4-8C41-4CE8-BC96-EF1EF6770985}" dt="2020-04-24T00:19:23.796" v="2884" actId="20577"/>
        <pc:sldMkLst>
          <pc:docMk/>
          <pc:sldMk cId="0" sldId="413"/>
        </pc:sldMkLst>
        <pc:spChg chg="mod">
          <ac:chgData name="Daniel Paradis" userId="93f32eb927b20ede" providerId="LiveId" clId="{5F88BFA4-8C41-4CE8-BC96-EF1EF6770985}" dt="2020-04-24T00:19:23.796" v="2884" actId="20577"/>
          <ac:spMkLst>
            <pc:docMk/>
            <pc:sldMk cId="0" sldId="413"/>
            <ac:spMk id="1775" creationId="{00000000-0000-0000-0000-000000000000}"/>
          </ac:spMkLst>
        </pc:spChg>
      </pc:sldChg>
      <pc:sldChg chg="modSp mod delCm">
        <pc:chgData name="Daniel Paradis" userId="93f32eb927b20ede" providerId="LiveId" clId="{5F88BFA4-8C41-4CE8-BC96-EF1EF6770985}" dt="2020-05-01T14:09:42.752" v="4224" actId="20577"/>
        <pc:sldMkLst>
          <pc:docMk/>
          <pc:sldMk cId="0" sldId="414"/>
        </pc:sldMkLst>
        <pc:spChg chg="mod">
          <ac:chgData name="Daniel Paradis" userId="93f32eb927b20ede" providerId="LiveId" clId="{5F88BFA4-8C41-4CE8-BC96-EF1EF6770985}" dt="2020-05-01T14:09:42.752" v="4224" actId="20577"/>
          <ac:spMkLst>
            <pc:docMk/>
            <pc:sldMk cId="0" sldId="414"/>
            <ac:spMk id="1786" creationId="{00000000-0000-0000-0000-000000000000}"/>
          </ac:spMkLst>
        </pc:spChg>
      </pc:sldChg>
      <pc:sldChg chg="delCm">
        <pc:chgData name="Daniel Paradis" userId="93f32eb927b20ede" providerId="LiveId" clId="{5F88BFA4-8C41-4CE8-BC96-EF1EF6770985}" dt="2020-05-05T00:41:02.798" v="4269" actId="1592"/>
        <pc:sldMkLst>
          <pc:docMk/>
          <pc:sldMk cId="0" sldId="415"/>
        </pc:sldMkLst>
      </pc:sldChg>
      <pc:sldChg chg="modSp mod delCm">
        <pc:chgData name="Daniel Paradis" userId="93f32eb927b20ede" providerId="LiveId" clId="{5F88BFA4-8C41-4CE8-BC96-EF1EF6770985}" dt="2020-04-24T00:31:47.289" v="3143" actId="20577"/>
        <pc:sldMkLst>
          <pc:docMk/>
          <pc:sldMk cId="0" sldId="417"/>
        </pc:sldMkLst>
        <pc:spChg chg="mod">
          <ac:chgData name="Daniel Paradis" userId="93f32eb927b20ede" providerId="LiveId" clId="{5F88BFA4-8C41-4CE8-BC96-EF1EF6770985}" dt="2020-04-24T00:31:47.289" v="3143" actId="20577"/>
          <ac:spMkLst>
            <pc:docMk/>
            <pc:sldMk cId="0" sldId="417"/>
            <ac:spMk id="1819" creationId="{00000000-0000-0000-0000-000000000000}"/>
          </ac:spMkLst>
        </pc:spChg>
      </pc:sldChg>
      <pc:sldChg chg="addSp delSp modSp mod">
        <pc:chgData name="Daniel Paradis" userId="93f32eb927b20ede" providerId="LiveId" clId="{5F88BFA4-8C41-4CE8-BC96-EF1EF6770985}" dt="2020-04-24T00:34:32.713" v="3241"/>
        <pc:sldMkLst>
          <pc:docMk/>
          <pc:sldMk cId="0" sldId="418"/>
        </pc:sldMkLst>
        <pc:spChg chg="add del mod">
          <ac:chgData name="Daniel Paradis" userId="93f32eb927b20ede" providerId="LiveId" clId="{5F88BFA4-8C41-4CE8-BC96-EF1EF6770985}" dt="2020-04-24T00:34:32.713" v="3241"/>
          <ac:spMkLst>
            <pc:docMk/>
            <pc:sldMk cId="0" sldId="418"/>
            <ac:spMk id="2" creationId="{A53B883B-55AE-4666-BF8C-6F4290EFBD90}"/>
          </ac:spMkLst>
        </pc:spChg>
        <pc:spChg chg="mod">
          <ac:chgData name="Daniel Paradis" userId="93f32eb927b20ede" providerId="LiveId" clId="{5F88BFA4-8C41-4CE8-BC96-EF1EF6770985}" dt="2020-04-24T00:34:19.915" v="3239" actId="20577"/>
          <ac:spMkLst>
            <pc:docMk/>
            <pc:sldMk cId="0" sldId="418"/>
            <ac:spMk id="1830" creationId="{00000000-0000-0000-0000-000000000000}"/>
          </ac:spMkLst>
        </pc:spChg>
      </pc:sldChg>
      <pc:sldChg chg="modSp mod delCm">
        <pc:chgData name="Daniel Paradis" userId="93f32eb927b20ede" providerId="LiveId" clId="{5F88BFA4-8C41-4CE8-BC96-EF1EF6770985}" dt="2020-04-24T00:40:11.256" v="3305" actId="20577"/>
        <pc:sldMkLst>
          <pc:docMk/>
          <pc:sldMk cId="0" sldId="419"/>
        </pc:sldMkLst>
        <pc:spChg chg="mod">
          <ac:chgData name="Daniel Paradis" userId="93f32eb927b20ede" providerId="LiveId" clId="{5F88BFA4-8C41-4CE8-BC96-EF1EF6770985}" dt="2020-04-24T00:40:11.256" v="3305" actId="20577"/>
          <ac:spMkLst>
            <pc:docMk/>
            <pc:sldMk cId="0" sldId="419"/>
            <ac:spMk id="1841" creationId="{00000000-0000-0000-0000-000000000000}"/>
          </ac:spMkLst>
        </pc:spChg>
      </pc:sldChg>
      <pc:sldChg chg="addSp delSp modSp mod">
        <pc:chgData name="Daniel Paradis" userId="93f32eb927b20ede" providerId="LiveId" clId="{5F88BFA4-8C41-4CE8-BC96-EF1EF6770985}" dt="2020-04-24T00:43:37.815" v="3378" actId="20577"/>
        <pc:sldMkLst>
          <pc:docMk/>
          <pc:sldMk cId="0" sldId="421"/>
        </pc:sldMkLst>
        <pc:spChg chg="mod">
          <ac:chgData name="Daniel Paradis" userId="93f32eb927b20ede" providerId="LiveId" clId="{5F88BFA4-8C41-4CE8-BC96-EF1EF6770985}" dt="2020-04-24T00:43:37.815" v="3378" actId="20577"/>
          <ac:spMkLst>
            <pc:docMk/>
            <pc:sldMk cId="0" sldId="421"/>
            <ac:spMk id="1866" creationId="{00000000-0000-0000-0000-000000000000}"/>
          </ac:spMkLst>
        </pc:spChg>
        <pc:picChg chg="add mod">
          <ac:chgData name="Daniel Paradis" userId="93f32eb927b20ede" providerId="LiveId" clId="{5F88BFA4-8C41-4CE8-BC96-EF1EF6770985}" dt="2020-04-24T00:43:15.536" v="3364" actId="1076"/>
          <ac:picMkLst>
            <pc:docMk/>
            <pc:sldMk cId="0" sldId="421"/>
            <ac:picMk id="8" creationId="{A681F83D-9241-4196-862E-40CF5968B278}"/>
          </ac:picMkLst>
        </pc:picChg>
        <pc:picChg chg="add mod">
          <ac:chgData name="Daniel Paradis" userId="93f32eb927b20ede" providerId="LiveId" clId="{5F88BFA4-8C41-4CE8-BC96-EF1EF6770985}" dt="2020-04-24T00:43:15.536" v="3364" actId="1076"/>
          <ac:picMkLst>
            <pc:docMk/>
            <pc:sldMk cId="0" sldId="421"/>
            <ac:picMk id="9" creationId="{D04B41AF-A538-41D5-9E93-753DF98578F0}"/>
          </ac:picMkLst>
        </pc:picChg>
        <pc:picChg chg="add mod">
          <ac:chgData name="Daniel Paradis" userId="93f32eb927b20ede" providerId="LiveId" clId="{5F88BFA4-8C41-4CE8-BC96-EF1EF6770985}" dt="2020-04-24T00:43:15.536" v="3364" actId="1076"/>
          <ac:picMkLst>
            <pc:docMk/>
            <pc:sldMk cId="0" sldId="421"/>
            <ac:picMk id="10" creationId="{1E365828-AB0C-4424-9968-6C83D824F0EB}"/>
          </ac:picMkLst>
        </pc:picChg>
        <pc:picChg chg="del">
          <ac:chgData name="Daniel Paradis" userId="93f32eb927b20ede" providerId="LiveId" clId="{5F88BFA4-8C41-4CE8-BC96-EF1EF6770985}" dt="2020-04-24T00:43:07.791" v="3362" actId="478"/>
          <ac:picMkLst>
            <pc:docMk/>
            <pc:sldMk cId="0" sldId="421"/>
            <ac:picMk id="1865" creationId="{00000000-0000-0000-0000-000000000000}"/>
          </ac:picMkLst>
        </pc:picChg>
      </pc:sldChg>
      <pc:sldChg chg="modSp mod">
        <pc:chgData name="Daniel Paradis" userId="93f32eb927b20ede" providerId="LiveId" clId="{5F88BFA4-8C41-4CE8-BC96-EF1EF6770985}" dt="2020-04-24T00:48:44.486" v="3435" actId="1038"/>
        <pc:sldMkLst>
          <pc:docMk/>
          <pc:sldMk cId="0" sldId="422"/>
        </pc:sldMkLst>
        <pc:spChg chg="mod">
          <ac:chgData name="Daniel Paradis" userId="93f32eb927b20ede" providerId="LiveId" clId="{5F88BFA4-8C41-4CE8-BC96-EF1EF6770985}" dt="2020-04-24T00:45:32.227" v="3384" actId="2711"/>
          <ac:spMkLst>
            <pc:docMk/>
            <pc:sldMk cId="0" sldId="422"/>
            <ac:spMk id="1877" creationId="{00000000-0000-0000-0000-000000000000}"/>
          </ac:spMkLst>
        </pc:spChg>
        <pc:picChg chg="mod">
          <ac:chgData name="Daniel Paradis" userId="93f32eb927b20ede" providerId="LiveId" clId="{5F88BFA4-8C41-4CE8-BC96-EF1EF6770985}" dt="2020-04-24T00:48:44.486" v="3435" actId="1038"/>
          <ac:picMkLst>
            <pc:docMk/>
            <pc:sldMk cId="0" sldId="422"/>
            <ac:picMk id="1878" creationId="{00000000-0000-0000-0000-000000000000}"/>
          </ac:picMkLst>
        </pc:picChg>
      </pc:sldChg>
      <pc:sldChg chg="modSp mod delCm">
        <pc:chgData name="Daniel Paradis" userId="93f32eb927b20ede" providerId="LiveId" clId="{5F88BFA4-8C41-4CE8-BC96-EF1EF6770985}" dt="2020-04-24T00:47:00.664" v="3393" actId="6549"/>
        <pc:sldMkLst>
          <pc:docMk/>
          <pc:sldMk cId="0" sldId="423"/>
        </pc:sldMkLst>
        <pc:spChg chg="mod">
          <ac:chgData name="Daniel Paradis" userId="93f32eb927b20ede" providerId="LiveId" clId="{5F88BFA4-8C41-4CE8-BC96-EF1EF6770985}" dt="2020-04-24T00:47:00.664" v="3393" actId="6549"/>
          <ac:spMkLst>
            <pc:docMk/>
            <pc:sldMk cId="0" sldId="423"/>
            <ac:spMk id="1889" creationId="{00000000-0000-0000-0000-000000000000}"/>
          </ac:spMkLst>
        </pc:spChg>
      </pc:sldChg>
      <pc:sldChg chg="modSp mod">
        <pc:chgData name="Daniel Paradis" userId="93f32eb927b20ede" providerId="LiveId" clId="{5F88BFA4-8C41-4CE8-BC96-EF1EF6770985}" dt="2020-04-24T00:48:09.068" v="3407" actId="6549"/>
        <pc:sldMkLst>
          <pc:docMk/>
          <pc:sldMk cId="0" sldId="424"/>
        </pc:sldMkLst>
        <pc:spChg chg="mod">
          <ac:chgData name="Daniel Paradis" userId="93f32eb927b20ede" providerId="LiveId" clId="{5F88BFA4-8C41-4CE8-BC96-EF1EF6770985}" dt="2020-04-24T00:48:09.068" v="3407" actId="6549"/>
          <ac:spMkLst>
            <pc:docMk/>
            <pc:sldMk cId="0" sldId="424"/>
            <ac:spMk id="1901" creationId="{00000000-0000-0000-0000-000000000000}"/>
          </ac:spMkLst>
        </pc:spChg>
      </pc:sldChg>
      <pc:sldChg chg="modSp mod">
        <pc:chgData name="Daniel Paradis" userId="93f32eb927b20ede" providerId="LiveId" clId="{5F88BFA4-8C41-4CE8-BC96-EF1EF6770985}" dt="2020-04-24T00:54:27.789" v="3501" actId="20577"/>
        <pc:sldMkLst>
          <pc:docMk/>
          <pc:sldMk cId="0" sldId="425"/>
        </pc:sldMkLst>
        <pc:spChg chg="mod">
          <ac:chgData name="Daniel Paradis" userId="93f32eb927b20ede" providerId="LiveId" clId="{5F88BFA4-8C41-4CE8-BC96-EF1EF6770985}" dt="2020-04-24T00:54:27.789" v="3501" actId="20577"/>
          <ac:spMkLst>
            <pc:docMk/>
            <pc:sldMk cId="0" sldId="425"/>
            <ac:spMk id="1913" creationId="{00000000-0000-0000-0000-000000000000}"/>
          </ac:spMkLst>
        </pc:spChg>
      </pc:sldChg>
      <pc:sldChg chg="modSp mod">
        <pc:chgData name="Daniel Paradis" userId="93f32eb927b20ede" providerId="LiveId" clId="{5F88BFA4-8C41-4CE8-BC96-EF1EF6770985}" dt="2020-04-24T00:52:02.773" v="3451" actId="20577"/>
        <pc:sldMkLst>
          <pc:docMk/>
          <pc:sldMk cId="0" sldId="426"/>
        </pc:sldMkLst>
        <pc:spChg chg="mod">
          <ac:chgData name="Daniel Paradis" userId="93f32eb927b20ede" providerId="LiveId" clId="{5F88BFA4-8C41-4CE8-BC96-EF1EF6770985}" dt="2020-04-24T00:52:02.773" v="3451" actId="20577"/>
          <ac:spMkLst>
            <pc:docMk/>
            <pc:sldMk cId="0" sldId="426"/>
            <ac:spMk id="1924" creationId="{00000000-0000-0000-0000-000000000000}"/>
          </ac:spMkLst>
        </pc:spChg>
      </pc:sldChg>
      <pc:sldChg chg="modSp mod">
        <pc:chgData name="Daniel Paradis" userId="93f32eb927b20ede" providerId="LiveId" clId="{5F88BFA4-8C41-4CE8-BC96-EF1EF6770985}" dt="2020-04-24T00:55:40.564" v="3540" actId="20577"/>
        <pc:sldMkLst>
          <pc:docMk/>
          <pc:sldMk cId="0" sldId="427"/>
        </pc:sldMkLst>
        <pc:spChg chg="mod">
          <ac:chgData name="Daniel Paradis" userId="93f32eb927b20ede" providerId="LiveId" clId="{5F88BFA4-8C41-4CE8-BC96-EF1EF6770985}" dt="2020-04-24T00:55:40.564" v="3540" actId="20577"/>
          <ac:spMkLst>
            <pc:docMk/>
            <pc:sldMk cId="0" sldId="427"/>
            <ac:spMk id="1935" creationId="{00000000-0000-0000-0000-000000000000}"/>
          </ac:spMkLst>
        </pc:spChg>
      </pc:sldChg>
      <pc:sldChg chg="del">
        <pc:chgData name="Daniel Paradis" userId="93f32eb927b20ede" providerId="LiveId" clId="{5F88BFA4-8C41-4CE8-BC96-EF1EF6770985}" dt="2020-04-24T01:03:13.263" v="3734" actId="47"/>
        <pc:sldMkLst>
          <pc:docMk/>
          <pc:sldMk cId="0" sldId="428"/>
        </pc:sldMkLst>
      </pc:sldChg>
      <pc:sldChg chg="modSp mod">
        <pc:chgData name="Daniel Paradis" userId="93f32eb927b20ede" providerId="LiveId" clId="{5F88BFA4-8C41-4CE8-BC96-EF1EF6770985}" dt="2020-04-24T01:05:20.947" v="3747" actId="6549"/>
        <pc:sldMkLst>
          <pc:docMk/>
          <pc:sldMk cId="0" sldId="429"/>
        </pc:sldMkLst>
        <pc:spChg chg="mod">
          <ac:chgData name="Daniel Paradis" userId="93f32eb927b20ede" providerId="LiveId" clId="{5F88BFA4-8C41-4CE8-BC96-EF1EF6770985}" dt="2020-04-24T01:05:20.947" v="3747" actId="6549"/>
          <ac:spMkLst>
            <pc:docMk/>
            <pc:sldMk cId="0" sldId="429"/>
            <ac:spMk id="1956" creationId="{00000000-0000-0000-0000-000000000000}"/>
          </ac:spMkLst>
        </pc:spChg>
      </pc:sldChg>
      <pc:sldChg chg="addSp delSp modSp mod">
        <pc:chgData name="Daniel Paradis" userId="93f32eb927b20ede" providerId="LiveId" clId="{5F88BFA4-8C41-4CE8-BC96-EF1EF6770985}" dt="2020-04-24T01:08:36.796" v="3773" actId="404"/>
        <pc:sldMkLst>
          <pc:docMk/>
          <pc:sldMk cId="0" sldId="430"/>
        </pc:sldMkLst>
        <pc:spChg chg="add del mod">
          <ac:chgData name="Daniel Paradis" userId="93f32eb927b20ede" providerId="LiveId" clId="{5F88BFA4-8C41-4CE8-BC96-EF1EF6770985}" dt="2020-04-24T01:06:36.522" v="3753"/>
          <ac:spMkLst>
            <pc:docMk/>
            <pc:sldMk cId="0" sldId="430"/>
            <ac:spMk id="2" creationId="{BEE74DC0-A689-489A-9834-9B81E6B7E40B}"/>
          </ac:spMkLst>
        </pc:spChg>
        <pc:spChg chg="mod">
          <ac:chgData name="Daniel Paradis" userId="93f32eb927b20ede" providerId="LiveId" clId="{5F88BFA4-8C41-4CE8-BC96-EF1EF6770985}" dt="2020-04-24T01:08:36.796" v="3773" actId="404"/>
          <ac:spMkLst>
            <pc:docMk/>
            <pc:sldMk cId="0" sldId="430"/>
            <ac:spMk id="1967" creationId="{00000000-0000-0000-0000-000000000000}"/>
          </ac:spMkLst>
        </pc:spChg>
      </pc:sldChg>
      <pc:sldChg chg="modSp mod">
        <pc:chgData name="Daniel Paradis" userId="93f32eb927b20ede" providerId="LiveId" clId="{5F88BFA4-8C41-4CE8-BC96-EF1EF6770985}" dt="2020-04-24T01:10:01.321" v="3818" actId="20577"/>
        <pc:sldMkLst>
          <pc:docMk/>
          <pc:sldMk cId="0" sldId="431"/>
        </pc:sldMkLst>
        <pc:spChg chg="mod">
          <ac:chgData name="Daniel Paradis" userId="93f32eb927b20ede" providerId="LiveId" clId="{5F88BFA4-8C41-4CE8-BC96-EF1EF6770985}" dt="2020-04-24T01:09:21.684" v="3776" actId="404"/>
          <ac:spMkLst>
            <pc:docMk/>
            <pc:sldMk cId="0" sldId="431"/>
            <ac:spMk id="1973" creationId="{00000000-0000-0000-0000-000000000000}"/>
          </ac:spMkLst>
        </pc:spChg>
        <pc:spChg chg="mod">
          <ac:chgData name="Daniel Paradis" userId="93f32eb927b20ede" providerId="LiveId" clId="{5F88BFA4-8C41-4CE8-BC96-EF1EF6770985}" dt="2020-04-24T01:10:01.321" v="3818" actId="20577"/>
          <ac:spMkLst>
            <pc:docMk/>
            <pc:sldMk cId="0" sldId="431"/>
            <ac:spMk id="1978" creationId="{00000000-0000-0000-0000-000000000000}"/>
          </ac:spMkLst>
        </pc:spChg>
      </pc:sldChg>
      <pc:sldChg chg="modSp mod">
        <pc:chgData name="Daniel Paradis" userId="93f32eb927b20ede" providerId="LiveId" clId="{5F88BFA4-8C41-4CE8-BC96-EF1EF6770985}" dt="2020-04-24T01:11:18.621" v="3837" actId="6549"/>
        <pc:sldMkLst>
          <pc:docMk/>
          <pc:sldMk cId="0" sldId="432"/>
        </pc:sldMkLst>
        <pc:spChg chg="mod">
          <ac:chgData name="Daniel Paradis" userId="93f32eb927b20ede" providerId="LiveId" clId="{5F88BFA4-8C41-4CE8-BC96-EF1EF6770985}" dt="2020-04-24T01:10:25.828" v="3819" actId="404"/>
          <ac:spMkLst>
            <pc:docMk/>
            <pc:sldMk cId="0" sldId="432"/>
            <ac:spMk id="1984" creationId="{00000000-0000-0000-0000-000000000000}"/>
          </ac:spMkLst>
        </pc:spChg>
        <pc:spChg chg="mod">
          <ac:chgData name="Daniel Paradis" userId="93f32eb927b20ede" providerId="LiveId" clId="{5F88BFA4-8C41-4CE8-BC96-EF1EF6770985}" dt="2020-04-24T01:11:18.621" v="3837" actId="6549"/>
          <ac:spMkLst>
            <pc:docMk/>
            <pc:sldMk cId="0" sldId="432"/>
            <ac:spMk id="1989" creationId="{00000000-0000-0000-0000-000000000000}"/>
          </ac:spMkLst>
        </pc:spChg>
      </pc:sldChg>
      <pc:sldChg chg="modSp mod">
        <pc:chgData name="Daniel Paradis" userId="93f32eb927b20ede" providerId="LiveId" clId="{5F88BFA4-8C41-4CE8-BC96-EF1EF6770985}" dt="2020-04-24T01:13:44.570" v="3848" actId="20577"/>
        <pc:sldMkLst>
          <pc:docMk/>
          <pc:sldMk cId="0" sldId="433"/>
        </pc:sldMkLst>
        <pc:spChg chg="mod">
          <ac:chgData name="Daniel Paradis" userId="93f32eb927b20ede" providerId="LiveId" clId="{5F88BFA4-8C41-4CE8-BC96-EF1EF6770985}" dt="2020-04-24T01:13:44.570" v="3848" actId="20577"/>
          <ac:spMkLst>
            <pc:docMk/>
            <pc:sldMk cId="0" sldId="433"/>
            <ac:spMk id="2000" creationId="{00000000-0000-0000-0000-000000000000}"/>
          </ac:spMkLst>
        </pc:spChg>
      </pc:sldChg>
      <pc:sldChg chg="modSp mod">
        <pc:chgData name="Daniel Paradis" userId="93f32eb927b20ede" providerId="LiveId" clId="{5F88BFA4-8C41-4CE8-BC96-EF1EF6770985}" dt="2020-04-23T16:12:50.331" v="790" actId="313"/>
        <pc:sldMkLst>
          <pc:docMk/>
          <pc:sldMk cId="0" sldId="434"/>
        </pc:sldMkLst>
        <pc:spChg chg="mod">
          <ac:chgData name="Daniel Paradis" userId="93f32eb927b20ede" providerId="LiveId" clId="{5F88BFA4-8C41-4CE8-BC96-EF1EF6770985}" dt="2020-04-23T16:12:50.331" v="790" actId="313"/>
          <ac:spMkLst>
            <pc:docMk/>
            <pc:sldMk cId="0" sldId="434"/>
            <ac:spMk id="2011" creationId="{00000000-0000-0000-0000-000000000000}"/>
          </ac:spMkLst>
        </pc:spChg>
      </pc:sldChg>
      <pc:sldChg chg="modSp delCm">
        <pc:chgData name="Daniel Paradis" userId="93f32eb927b20ede" providerId="LiveId" clId="{5F88BFA4-8C41-4CE8-BC96-EF1EF6770985}" dt="2020-04-24T01:14:53.983" v="3850" actId="207"/>
        <pc:sldMkLst>
          <pc:docMk/>
          <pc:sldMk cId="0" sldId="435"/>
        </pc:sldMkLst>
        <pc:spChg chg="mod">
          <ac:chgData name="Daniel Paradis" userId="93f32eb927b20ede" providerId="LiveId" clId="{5F88BFA4-8C41-4CE8-BC96-EF1EF6770985}" dt="2020-04-24T01:14:53.983" v="3850" actId="207"/>
          <ac:spMkLst>
            <pc:docMk/>
            <pc:sldMk cId="0" sldId="435"/>
            <ac:spMk id="2022" creationId="{00000000-0000-0000-0000-000000000000}"/>
          </ac:spMkLst>
        </pc:spChg>
      </pc:sldChg>
      <pc:sldChg chg="modSp mod">
        <pc:chgData name="Daniel Paradis" userId="93f32eb927b20ede" providerId="LiveId" clId="{5F88BFA4-8C41-4CE8-BC96-EF1EF6770985}" dt="2020-04-24T01:17:55.588" v="3944" actId="6549"/>
        <pc:sldMkLst>
          <pc:docMk/>
          <pc:sldMk cId="0" sldId="436"/>
        </pc:sldMkLst>
        <pc:spChg chg="mod">
          <ac:chgData name="Daniel Paradis" userId="93f32eb927b20ede" providerId="LiveId" clId="{5F88BFA4-8C41-4CE8-BC96-EF1EF6770985}" dt="2020-04-24T01:17:55.588" v="3944" actId="6549"/>
          <ac:spMkLst>
            <pc:docMk/>
            <pc:sldMk cId="0" sldId="436"/>
            <ac:spMk id="2033" creationId="{00000000-0000-0000-0000-000000000000}"/>
          </ac:spMkLst>
        </pc:spChg>
      </pc:sldChg>
      <pc:sldChg chg="modSp mod">
        <pc:chgData name="Daniel Paradis" userId="93f32eb927b20ede" providerId="LiveId" clId="{5F88BFA4-8C41-4CE8-BC96-EF1EF6770985}" dt="2020-04-24T01:20:10.009" v="3962" actId="6549"/>
        <pc:sldMkLst>
          <pc:docMk/>
          <pc:sldMk cId="0" sldId="437"/>
        </pc:sldMkLst>
        <pc:spChg chg="mod">
          <ac:chgData name="Daniel Paradis" userId="93f32eb927b20ede" providerId="LiveId" clId="{5F88BFA4-8C41-4CE8-BC96-EF1EF6770985}" dt="2020-04-24T01:20:10.009" v="3962" actId="6549"/>
          <ac:spMkLst>
            <pc:docMk/>
            <pc:sldMk cId="0" sldId="437"/>
            <ac:spMk id="2045" creationId="{00000000-0000-0000-0000-000000000000}"/>
          </ac:spMkLst>
        </pc:spChg>
      </pc:sldChg>
      <pc:sldChg chg="modSp mod delCm">
        <pc:chgData name="Daniel Paradis" userId="93f32eb927b20ede" providerId="LiveId" clId="{5F88BFA4-8C41-4CE8-BC96-EF1EF6770985}" dt="2020-04-24T01:25:25.175" v="3992" actId="1592"/>
        <pc:sldMkLst>
          <pc:docMk/>
          <pc:sldMk cId="0" sldId="438"/>
        </pc:sldMkLst>
        <pc:spChg chg="mod">
          <ac:chgData name="Daniel Paradis" userId="93f32eb927b20ede" providerId="LiveId" clId="{5F88BFA4-8C41-4CE8-BC96-EF1EF6770985}" dt="2020-04-24T01:25:07.376" v="3991" actId="20577"/>
          <ac:spMkLst>
            <pc:docMk/>
            <pc:sldMk cId="0" sldId="438"/>
            <ac:spMk id="2057" creationId="{00000000-0000-0000-0000-000000000000}"/>
          </ac:spMkLst>
        </pc:spChg>
      </pc:sldChg>
      <pc:sldChg chg="modSp mod">
        <pc:chgData name="Daniel Paradis" userId="93f32eb927b20ede" providerId="LiveId" clId="{5F88BFA4-8C41-4CE8-BC96-EF1EF6770985}" dt="2020-05-01T13:29:27.818" v="4194" actId="20577"/>
        <pc:sldMkLst>
          <pc:docMk/>
          <pc:sldMk cId="0" sldId="439"/>
        </pc:sldMkLst>
        <pc:spChg chg="mod">
          <ac:chgData name="Daniel Paradis" userId="93f32eb927b20ede" providerId="LiveId" clId="{5F88BFA4-8C41-4CE8-BC96-EF1EF6770985}" dt="2020-05-01T13:29:27.818" v="4194" actId="20577"/>
          <ac:spMkLst>
            <pc:docMk/>
            <pc:sldMk cId="0" sldId="439"/>
            <ac:spMk id="2069" creationId="{00000000-0000-0000-0000-000000000000}"/>
          </ac:spMkLst>
        </pc:spChg>
        <pc:spChg chg="mod">
          <ac:chgData name="Daniel Paradis" userId="93f32eb927b20ede" providerId="LiveId" clId="{5F88BFA4-8C41-4CE8-BC96-EF1EF6770985}" dt="2020-04-24T01:28:37.261" v="4061" actId="179"/>
          <ac:spMkLst>
            <pc:docMk/>
            <pc:sldMk cId="0" sldId="439"/>
            <ac:spMk id="2070" creationId="{00000000-0000-0000-0000-000000000000}"/>
          </ac:spMkLst>
        </pc:spChg>
      </pc:sldChg>
      <pc:sldChg chg="delSp modSp mod">
        <pc:chgData name="Daniel Paradis" userId="93f32eb927b20ede" providerId="LiveId" clId="{5F88BFA4-8C41-4CE8-BC96-EF1EF6770985}" dt="2020-05-01T13:29:34.513" v="4198" actId="20577"/>
        <pc:sldMkLst>
          <pc:docMk/>
          <pc:sldMk cId="0" sldId="440"/>
        </pc:sldMkLst>
        <pc:spChg chg="mod">
          <ac:chgData name="Daniel Paradis" userId="93f32eb927b20ede" providerId="LiveId" clId="{5F88BFA4-8C41-4CE8-BC96-EF1EF6770985}" dt="2020-05-01T13:29:34.513" v="4198" actId="20577"/>
          <ac:spMkLst>
            <pc:docMk/>
            <pc:sldMk cId="0" sldId="440"/>
            <ac:spMk id="2082" creationId="{00000000-0000-0000-0000-000000000000}"/>
          </ac:spMkLst>
        </pc:spChg>
        <pc:spChg chg="mod">
          <ac:chgData name="Daniel Paradis" userId="93f32eb927b20ede" providerId="LiveId" clId="{5F88BFA4-8C41-4CE8-BC96-EF1EF6770985}" dt="2020-04-24T01:31:50.476" v="4082" actId="20577"/>
          <ac:spMkLst>
            <pc:docMk/>
            <pc:sldMk cId="0" sldId="440"/>
            <ac:spMk id="2083" creationId="{00000000-0000-0000-0000-000000000000}"/>
          </ac:spMkLst>
        </pc:spChg>
        <pc:spChg chg="del mod">
          <ac:chgData name="Daniel Paradis" userId="93f32eb927b20ede" providerId="LiveId" clId="{5F88BFA4-8C41-4CE8-BC96-EF1EF6770985}" dt="2020-04-24T01:30:49.432" v="4067" actId="478"/>
          <ac:spMkLst>
            <pc:docMk/>
            <pc:sldMk cId="0" sldId="440"/>
            <ac:spMk id="2084" creationId="{00000000-0000-0000-0000-000000000000}"/>
          </ac:spMkLst>
        </pc:spChg>
      </pc:sldChg>
      <pc:sldChg chg="addSp delSp modSp mod">
        <pc:chgData name="Daniel Paradis" userId="93f32eb927b20ede" providerId="LiveId" clId="{5F88BFA4-8C41-4CE8-BC96-EF1EF6770985}" dt="2020-05-01T13:29:40.202" v="4202" actId="20577"/>
        <pc:sldMkLst>
          <pc:docMk/>
          <pc:sldMk cId="0" sldId="441"/>
        </pc:sldMkLst>
        <pc:spChg chg="add">
          <ac:chgData name="Daniel Paradis" userId="93f32eb927b20ede" providerId="LiveId" clId="{5F88BFA4-8C41-4CE8-BC96-EF1EF6770985}" dt="2020-04-24T01:32:39.560" v="4088"/>
          <ac:spMkLst>
            <pc:docMk/>
            <pc:sldMk cId="0" sldId="441"/>
            <ac:spMk id="9" creationId="{5C5F025C-8D41-42A2-B4FB-91B70C3E2D16}"/>
          </ac:spMkLst>
        </pc:spChg>
        <pc:spChg chg="mod">
          <ac:chgData name="Daniel Paradis" userId="93f32eb927b20ede" providerId="LiveId" clId="{5F88BFA4-8C41-4CE8-BC96-EF1EF6770985}" dt="2020-05-01T13:29:40.202" v="4202" actId="20577"/>
          <ac:spMkLst>
            <pc:docMk/>
            <pc:sldMk cId="0" sldId="441"/>
            <ac:spMk id="2096" creationId="{00000000-0000-0000-0000-000000000000}"/>
          </ac:spMkLst>
        </pc:spChg>
        <pc:spChg chg="del">
          <ac:chgData name="Daniel Paradis" userId="93f32eb927b20ede" providerId="LiveId" clId="{5F88BFA4-8C41-4CE8-BC96-EF1EF6770985}" dt="2020-04-24T01:32:34.219" v="4087" actId="478"/>
          <ac:spMkLst>
            <pc:docMk/>
            <pc:sldMk cId="0" sldId="441"/>
            <ac:spMk id="2097" creationId="{00000000-0000-0000-0000-000000000000}"/>
          </ac:spMkLst>
        </pc:spChg>
        <pc:spChg chg="del mod">
          <ac:chgData name="Daniel Paradis" userId="93f32eb927b20ede" providerId="LiveId" clId="{5F88BFA4-8C41-4CE8-BC96-EF1EF6770985}" dt="2020-04-24T01:32:28.251" v="4086" actId="478"/>
          <ac:spMkLst>
            <pc:docMk/>
            <pc:sldMk cId="0" sldId="441"/>
            <ac:spMk id="2098" creationId="{00000000-0000-0000-0000-000000000000}"/>
          </ac:spMkLst>
        </pc:spChg>
      </pc:sldChg>
      <pc:sldChg chg="modSp mod">
        <pc:chgData name="Daniel Paradis" userId="93f32eb927b20ede" providerId="LiveId" clId="{5F88BFA4-8C41-4CE8-BC96-EF1EF6770985}" dt="2020-04-23T15:02:52.169" v="562" actId="6549"/>
        <pc:sldMkLst>
          <pc:docMk/>
          <pc:sldMk cId="1051586202" sldId="444"/>
        </pc:sldMkLst>
        <pc:spChg chg="mod">
          <ac:chgData name="Daniel Paradis" userId="93f32eb927b20ede" providerId="LiveId" clId="{5F88BFA4-8C41-4CE8-BC96-EF1EF6770985}" dt="2020-04-23T15:02:33.818" v="554" actId="6549"/>
          <ac:spMkLst>
            <pc:docMk/>
            <pc:sldMk cId="1051586202" sldId="444"/>
            <ac:spMk id="2" creationId="{00000000-0000-0000-0000-000000000000}"/>
          </ac:spMkLst>
        </pc:spChg>
        <pc:spChg chg="mod">
          <ac:chgData name="Daniel Paradis" userId="93f32eb927b20ede" providerId="LiveId" clId="{5F88BFA4-8C41-4CE8-BC96-EF1EF6770985}" dt="2020-04-23T15:02:52.169" v="562" actId="6549"/>
          <ac:spMkLst>
            <pc:docMk/>
            <pc:sldMk cId="1051586202" sldId="444"/>
            <ac:spMk id="3" creationId="{00000000-0000-0000-0000-000000000000}"/>
          </ac:spMkLst>
        </pc:spChg>
      </pc:sldChg>
      <pc:sldChg chg="delSp modSp mod">
        <pc:chgData name="Daniel Paradis" userId="93f32eb927b20ede" providerId="LiveId" clId="{5F88BFA4-8C41-4CE8-BC96-EF1EF6770985}" dt="2020-05-04T22:04:51.934" v="4255" actId="14100"/>
        <pc:sldMkLst>
          <pc:docMk/>
          <pc:sldMk cId="1299617911" sldId="445"/>
        </pc:sldMkLst>
        <pc:spChg chg="mod">
          <ac:chgData name="Daniel Paradis" userId="93f32eb927b20ede" providerId="LiveId" clId="{5F88BFA4-8C41-4CE8-BC96-EF1EF6770985}" dt="2020-04-30T19:28:27.502" v="4148" actId="20577"/>
          <ac:spMkLst>
            <pc:docMk/>
            <pc:sldMk cId="1299617911" sldId="445"/>
            <ac:spMk id="3" creationId="{00000000-0000-0000-0000-000000000000}"/>
          </ac:spMkLst>
        </pc:spChg>
        <pc:spChg chg="mod">
          <ac:chgData name="Daniel Paradis" userId="93f32eb927b20ede" providerId="LiveId" clId="{5F88BFA4-8C41-4CE8-BC96-EF1EF6770985}" dt="2020-05-04T22:04:51.934" v="4255" actId="14100"/>
          <ac:spMkLst>
            <pc:docMk/>
            <pc:sldMk cId="1299617911" sldId="445"/>
            <ac:spMk id="5" creationId="{00000000-0000-0000-0000-000000000000}"/>
          </ac:spMkLst>
        </pc:spChg>
        <pc:spChg chg="mod">
          <ac:chgData name="Daniel Paradis" userId="93f32eb927b20ede" providerId="LiveId" clId="{5F88BFA4-8C41-4CE8-BC96-EF1EF6770985}" dt="2020-05-04T22:04:28.457" v="4251" actId="1037"/>
          <ac:spMkLst>
            <pc:docMk/>
            <pc:sldMk cId="1299617911" sldId="445"/>
            <ac:spMk id="6" creationId="{00000000-0000-0000-0000-000000000000}"/>
          </ac:spMkLst>
        </pc:spChg>
        <pc:spChg chg="del">
          <ac:chgData name="Daniel Paradis" userId="93f32eb927b20ede" providerId="LiveId" clId="{5F88BFA4-8C41-4CE8-BC96-EF1EF6770985}" dt="2020-05-04T21:57:30.077" v="4243" actId="478"/>
          <ac:spMkLst>
            <pc:docMk/>
            <pc:sldMk cId="1299617911" sldId="445"/>
            <ac:spMk id="7" creationId="{0439EA88-179F-4F74-A684-6D28906C861A}"/>
          </ac:spMkLst>
        </pc:spChg>
      </pc:sldChg>
      <pc:sldChg chg="modSp mod">
        <pc:chgData name="Daniel Paradis" userId="93f32eb927b20ede" providerId="LiveId" clId="{5F88BFA4-8C41-4CE8-BC96-EF1EF6770985}" dt="2020-04-23T16:21:15.642" v="846" actId="20577"/>
        <pc:sldMkLst>
          <pc:docMk/>
          <pc:sldMk cId="1226845203" sldId="446"/>
        </pc:sldMkLst>
        <pc:spChg chg="mod">
          <ac:chgData name="Daniel Paradis" userId="93f32eb927b20ede" providerId="LiveId" clId="{5F88BFA4-8C41-4CE8-BC96-EF1EF6770985}" dt="2020-04-23T16:21:15.642" v="846" actId="20577"/>
          <ac:spMkLst>
            <pc:docMk/>
            <pc:sldMk cId="1226845203" sldId="446"/>
            <ac:spMk id="3" creationId="{00000000-0000-0000-0000-000000000000}"/>
          </ac:spMkLst>
        </pc:spChg>
      </pc:sldChg>
      <pc:sldChg chg="modSp mod">
        <pc:chgData name="Daniel Paradis" userId="93f32eb927b20ede" providerId="LiveId" clId="{5F88BFA4-8C41-4CE8-BC96-EF1EF6770985}" dt="2020-04-23T16:22:41.654" v="848" actId="20577"/>
        <pc:sldMkLst>
          <pc:docMk/>
          <pc:sldMk cId="2981154029" sldId="447"/>
        </pc:sldMkLst>
        <pc:spChg chg="mod">
          <ac:chgData name="Daniel Paradis" userId="93f32eb927b20ede" providerId="LiveId" clId="{5F88BFA4-8C41-4CE8-BC96-EF1EF6770985}" dt="2020-04-23T16:22:41.654" v="848" actId="20577"/>
          <ac:spMkLst>
            <pc:docMk/>
            <pc:sldMk cId="2981154029" sldId="447"/>
            <ac:spMk id="3" creationId="{00000000-0000-0000-0000-000000000000}"/>
          </ac:spMkLst>
        </pc:spChg>
      </pc:sldChg>
      <pc:sldChg chg="modSp mod">
        <pc:chgData name="Daniel Paradis" userId="93f32eb927b20ede" providerId="LiveId" clId="{5F88BFA4-8C41-4CE8-BC96-EF1EF6770985}" dt="2020-04-23T16:35:17.060" v="882" actId="20577"/>
        <pc:sldMkLst>
          <pc:docMk/>
          <pc:sldMk cId="987708678" sldId="448"/>
        </pc:sldMkLst>
        <pc:spChg chg="mod">
          <ac:chgData name="Daniel Paradis" userId="93f32eb927b20ede" providerId="LiveId" clId="{5F88BFA4-8C41-4CE8-BC96-EF1EF6770985}" dt="2020-04-23T16:35:17.060" v="882" actId="20577"/>
          <ac:spMkLst>
            <pc:docMk/>
            <pc:sldMk cId="987708678" sldId="448"/>
            <ac:spMk id="3" creationId="{00000000-0000-0000-0000-000000000000}"/>
          </ac:spMkLst>
        </pc:spChg>
      </pc:sldChg>
      <pc:sldChg chg="modSp mod addCm delCm modCm">
        <pc:chgData name="Daniel Paradis" userId="93f32eb927b20ede" providerId="LiveId" clId="{5F88BFA4-8C41-4CE8-BC96-EF1EF6770985}" dt="2020-05-04T21:51:12.003" v="4230" actId="1592"/>
        <pc:sldMkLst>
          <pc:docMk/>
          <pc:sldMk cId="1798542701" sldId="449"/>
        </pc:sldMkLst>
        <pc:spChg chg="mod">
          <ac:chgData name="Daniel Paradis" userId="93f32eb927b20ede" providerId="LiveId" clId="{5F88BFA4-8C41-4CE8-BC96-EF1EF6770985}" dt="2020-04-30T19:26:37.711" v="4133" actId="20577"/>
          <ac:spMkLst>
            <pc:docMk/>
            <pc:sldMk cId="1798542701" sldId="449"/>
            <ac:spMk id="3" creationId="{00000000-0000-0000-0000-000000000000}"/>
          </ac:spMkLst>
        </pc:spChg>
        <pc:spChg chg="mod">
          <ac:chgData name="Daniel Paradis" userId="93f32eb927b20ede" providerId="LiveId" clId="{5F88BFA4-8C41-4CE8-BC96-EF1EF6770985}" dt="2020-04-23T18:01:47.647" v="993" actId="1076"/>
          <ac:spMkLst>
            <pc:docMk/>
            <pc:sldMk cId="1798542701" sldId="449"/>
            <ac:spMk id="6" creationId="{00000000-0000-0000-0000-000000000000}"/>
          </ac:spMkLst>
        </pc:spChg>
      </pc:sldChg>
      <pc:sldChg chg="modSp mod">
        <pc:chgData name="Daniel Paradis" userId="93f32eb927b20ede" providerId="LiveId" clId="{5F88BFA4-8C41-4CE8-BC96-EF1EF6770985}" dt="2020-04-23T18:02:16.422" v="997" actId="20577"/>
        <pc:sldMkLst>
          <pc:docMk/>
          <pc:sldMk cId="326532700" sldId="450"/>
        </pc:sldMkLst>
        <pc:spChg chg="mod">
          <ac:chgData name="Daniel Paradis" userId="93f32eb927b20ede" providerId="LiveId" clId="{5F88BFA4-8C41-4CE8-BC96-EF1EF6770985}" dt="2020-04-23T18:02:16.422" v="997" actId="20577"/>
          <ac:spMkLst>
            <pc:docMk/>
            <pc:sldMk cId="326532700" sldId="450"/>
            <ac:spMk id="3" creationId="{00000000-0000-0000-0000-000000000000}"/>
          </ac:spMkLst>
        </pc:spChg>
      </pc:sldChg>
      <pc:sldChg chg="delSp modSp mod addCm delCm modCm">
        <pc:chgData name="Daniel Paradis" userId="93f32eb927b20ede" providerId="LiveId" clId="{5F88BFA4-8C41-4CE8-BC96-EF1EF6770985}" dt="2020-05-05T00:41:02.782" v="4259" actId="1592"/>
        <pc:sldMkLst>
          <pc:docMk/>
          <pc:sldMk cId="2023255604" sldId="451"/>
        </pc:sldMkLst>
        <pc:spChg chg="mod">
          <ac:chgData name="Daniel Paradis" userId="93f32eb927b20ede" providerId="LiveId" clId="{5F88BFA4-8C41-4CE8-BC96-EF1EF6770985}" dt="2020-04-23T18:03:38.755" v="1019" actId="20577"/>
          <ac:spMkLst>
            <pc:docMk/>
            <pc:sldMk cId="2023255604" sldId="451"/>
            <ac:spMk id="2" creationId="{00000000-0000-0000-0000-000000000000}"/>
          </ac:spMkLst>
        </pc:spChg>
        <pc:spChg chg="mod">
          <ac:chgData name="Daniel Paradis" userId="93f32eb927b20ede" providerId="LiveId" clId="{5F88BFA4-8C41-4CE8-BC96-EF1EF6770985}" dt="2020-04-23T18:05:30.086" v="1046" actId="20577"/>
          <ac:spMkLst>
            <pc:docMk/>
            <pc:sldMk cId="2023255604" sldId="451"/>
            <ac:spMk id="3" creationId="{00000000-0000-0000-0000-000000000000}"/>
          </ac:spMkLst>
        </pc:spChg>
        <pc:spChg chg="del">
          <ac:chgData name="Daniel Paradis" userId="93f32eb927b20ede" providerId="LiveId" clId="{5F88BFA4-8C41-4CE8-BC96-EF1EF6770985}" dt="2020-05-04T21:51:38.284" v="4231" actId="478"/>
          <ac:spMkLst>
            <pc:docMk/>
            <pc:sldMk cId="2023255604" sldId="451"/>
            <ac:spMk id="6" creationId="{CA8F6B6A-D716-4406-A73D-2508257A7CA9}"/>
          </ac:spMkLst>
        </pc:spChg>
      </pc:sldChg>
      <pc:sldChg chg="modSp mod delCm">
        <pc:chgData name="Daniel Paradis" userId="93f32eb927b20ede" providerId="LiveId" clId="{5F88BFA4-8C41-4CE8-BC96-EF1EF6770985}" dt="2020-05-05T00:41:02.782" v="4262" actId="1592"/>
        <pc:sldMkLst>
          <pc:docMk/>
          <pc:sldMk cId="1235055221" sldId="452"/>
        </pc:sldMkLst>
        <pc:spChg chg="mod">
          <ac:chgData name="Daniel Paradis" userId="93f32eb927b20ede" providerId="LiveId" clId="{5F88BFA4-8C41-4CE8-BC96-EF1EF6770985}" dt="2020-05-01T13:29:10.489" v="4189" actId="20577"/>
          <ac:spMkLst>
            <pc:docMk/>
            <pc:sldMk cId="1235055221" sldId="452"/>
            <ac:spMk id="3" creationId="{00000000-0000-0000-0000-000000000000}"/>
          </ac:spMkLst>
        </pc:spChg>
        <pc:spChg chg="mod">
          <ac:chgData name="Daniel Paradis" userId="93f32eb927b20ede" providerId="LiveId" clId="{5F88BFA4-8C41-4CE8-BC96-EF1EF6770985}" dt="2020-05-04T21:52:33.357" v="4238" actId="1036"/>
          <ac:spMkLst>
            <pc:docMk/>
            <pc:sldMk cId="1235055221" sldId="452"/>
            <ac:spMk id="10" creationId="{00000000-0000-0000-0000-000000000000}"/>
          </ac:spMkLst>
        </pc:spChg>
      </pc:sldChg>
      <pc:sldChg chg="modSp add del mod ord modNotesTx">
        <pc:chgData name="Daniel Paradis" userId="93f32eb927b20ede" providerId="LiveId" clId="{5F88BFA4-8C41-4CE8-BC96-EF1EF6770985}" dt="2020-05-17T20:37:34.744" v="4370" actId="20577"/>
        <pc:sldMkLst>
          <pc:docMk/>
          <pc:sldMk cId="0" sldId="453"/>
        </pc:sldMkLst>
        <pc:spChg chg="mod">
          <ac:chgData name="Daniel Paradis" userId="93f32eb927b20ede" providerId="LiveId" clId="{5F88BFA4-8C41-4CE8-BC96-EF1EF6770985}" dt="2020-04-23T16:14:06.524" v="797" actId="21"/>
          <ac:spMkLst>
            <pc:docMk/>
            <pc:sldMk cId="0" sldId="453"/>
            <ac:spMk id="4" creationId="{D7C637E4-52BB-4A9E-B994-5D0E772C1F37}"/>
          </ac:spMkLst>
        </pc:spChg>
      </pc:sldChg>
      <pc:sldChg chg="addSp delSp modSp mod">
        <pc:chgData name="Daniel Paradis" userId="93f32eb927b20ede" providerId="LiveId" clId="{5F88BFA4-8C41-4CE8-BC96-EF1EF6770985}" dt="2020-04-23T15:20:58.421" v="621" actId="403"/>
        <pc:sldMkLst>
          <pc:docMk/>
          <pc:sldMk cId="767448903" sldId="454"/>
        </pc:sldMkLst>
        <pc:spChg chg="add del mod">
          <ac:chgData name="Daniel Paradis" userId="93f32eb927b20ede" providerId="LiveId" clId="{5F88BFA4-8C41-4CE8-BC96-EF1EF6770985}" dt="2020-04-23T15:20:53.823" v="620" actId="478"/>
          <ac:spMkLst>
            <pc:docMk/>
            <pc:sldMk cId="767448903" sldId="454"/>
            <ac:spMk id="3" creationId="{E6CEA3D0-0986-4169-ACCA-D441A8611DF6}"/>
          </ac:spMkLst>
        </pc:spChg>
        <pc:spChg chg="mod">
          <ac:chgData name="Daniel Paradis" userId="93f32eb927b20ede" providerId="LiveId" clId="{5F88BFA4-8C41-4CE8-BC96-EF1EF6770985}" dt="2020-04-23T15:20:58.421" v="621" actId="403"/>
          <ac:spMkLst>
            <pc:docMk/>
            <pc:sldMk cId="767448903" sldId="454"/>
            <ac:spMk id="397" creationId="{00000000-0000-0000-0000-000000000000}"/>
          </ac:spMkLst>
        </pc:spChg>
      </pc:sldChg>
      <pc:sldChg chg="modSp mod modNotesTx">
        <pc:chgData name="Daniel Paradis" userId="93f32eb927b20ede" providerId="LiveId" clId="{5F88BFA4-8C41-4CE8-BC96-EF1EF6770985}" dt="2020-04-23T15:28:44.166" v="625" actId="6549"/>
        <pc:sldMkLst>
          <pc:docMk/>
          <pc:sldMk cId="191564347" sldId="455"/>
        </pc:sldMkLst>
        <pc:spChg chg="mod">
          <ac:chgData name="Daniel Paradis" userId="93f32eb927b20ede" providerId="LiveId" clId="{5F88BFA4-8C41-4CE8-BC96-EF1EF6770985}" dt="2020-04-23T15:21:03.094" v="622" actId="403"/>
          <ac:spMkLst>
            <pc:docMk/>
            <pc:sldMk cId="191564347" sldId="455"/>
            <ac:spMk id="408" creationId="{00000000-0000-0000-0000-000000000000}"/>
          </ac:spMkLst>
        </pc:spChg>
      </pc:sldChg>
      <pc:sldChg chg="addSp delSp modSp add mod">
        <pc:chgData name="Daniel Paradis" userId="93f32eb927b20ede" providerId="LiveId" clId="{5F88BFA4-8C41-4CE8-BC96-EF1EF6770985}" dt="2020-04-23T14:23:42.131" v="262"/>
        <pc:sldMkLst>
          <pc:docMk/>
          <pc:sldMk cId="0" sldId="456"/>
        </pc:sldMkLst>
        <pc:spChg chg="mod">
          <ac:chgData name="Daniel Paradis" userId="93f32eb927b20ede" providerId="LiveId" clId="{5F88BFA4-8C41-4CE8-BC96-EF1EF6770985}" dt="2020-04-23T14:20:58.916" v="188" actId="6549"/>
          <ac:spMkLst>
            <pc:docMk/>
            <pc:sldMk cId="0" sldId="456"/>
            <ac:spMk id="4" creationId="{00000000-0000-0000-0000-000000000000}"/>
          </ac:spMkLst>
        </pc:spChg>
        <pc:spChg chg="mod">
          <ac:chgData name="Daniel Paradis" userId="93f32eb927b20ede" providerId="LiveId" clId="{5F88BFA4-8C41-4CE8-BC96-EF1EF6770985}" dt="2020-04-23T14:23:09.986" v="260" actId="108"/>
          <ac:spMkLst>
            <pc:docMk/>
            <pc:sldMk cId="0" sldId="456"/>
            <ac:spMk id="5" creationId="{00000000-0000-0000-0000-000000000000}"/>
          </ac:spMkLst>
        </pc:spChg>
        <pc:spChg chg="mod">
          <ac:chgData name="Daniel Paradis" userId="93f32eb927b20ede" providerId="LiveId" clId="{5F88BFA4-8C41-4CE8-BC96-EF1EF6770985}" dt="2020-04-23T14:22:31.913" v="256" actId="20577"/>
          <ac:spMkLst>
            <pc:docMk/>
            <pc:sldMk cId="0" sldId="456"/>
            <ac:spMk id="6" creationId="{00000000-0000-0000-0000-000000000000}"/>
          </ac:spMkLst>
        </pc:spChg>
        <pc:spChg chg="del">
          <ac:chgData name="Daniel Paradis" userId="93f32eb927b20ede" providerId="LiveId" clId="{5F88BFA4-8C41-4CE8-BC96-EF1EF6770985}" dt="2020-04-23T14:23:41.829" v="261" actId="478"/>
          <ac:spMkLst>
            <pc:docMk/>
            <pc:sldMk cId="0" sldId="456"/>
            <ac:spMk id="7" creationId="{00000000-0000-0000-0000-000000000000}"/>
          </ac:spMkLst>
        </pc:spChg>
        <pc:spChg chg="mod">
          <ac:chgData name="Daniel Paradis" userId="93f32eb927b20ede" providerId="LiveId" clId="{5F88BFA4-8C41-4CE8-BC96-EF1EF6770985}" dt="2020-04-23T14:21:08.362" v="191" actId="20577"/>
          <ac:spMkLst>
            <pc:docMk/>
            <pc:sldMk cId="0" sldId="456"/>
            <ac:spMk id="8" creationId="{00000000-0000-0000-0000-000000000000}"/>
          </ac:spMkLst>
        </pc:spChg>
        <pc:spChg chg="mod">
          <ac:chgData name="Daniel Paradis" userId="93f32eb927b20ede" providerId="LiveId" clId="{5F88BFA4-8C41-4CE8-BC96-EF1EF6770985}" dt="2020-04-23T14:22:13.922" v="239" actId="20577"/>
          <ac:spMkLst>
            <pc:docMk/>
            <pc:sldMk cId="0" sldId="456"/>
            <ac:spMk id="9" creationId="{00000000-0000-0000-0000-000000000000}"/>
          </ac:spMkLst>
        </pc:spChg>
        <pc:spChg chg="mod">
          <ac:chgData name="Daniel Paradis" userId="93f32eb927b20ede" providerId="LiveId" clId="{5F88BFA4-8C41-4CE8-BC96-EF1EF6770985}" dt="2020-04-23T14:22:08.408" v="231" actId="114"/>
          <ac:spMkLst>
            <pc:docMk/>
            <pc:sldMk cId="0" sldId="456"/>
            <ac:spMk id="10" creationId="{00000000-0000-0000-0000-000000000000}"/>
          </ac:spMkLst>
        </pc:spChg>
        <pc:spChg chg="add">
          <ac:chgData name="Daniel Paradis" userId="93f32eb927b20ede" providerId="LiveId" clId="{5F88BFA4-8C41-4CE8-BC96-EF1EF6770985}" dt="2020-04-23T14:23:42.131" v="262"/>
          <ac:spMkLst>
            <pc:docMk/>
            <pc:sldMk cId="0" sldId="456"/>
            <ac:spMk id="23" creationId="{C4C03DC6-7F44-4EB2-ABC6-10FE8CCF438A}"/>
          </ac:spMkLst>
        </pc:spChg>
        <pc:spChg chg="mod">
          <ac:chgData name="Daniel Paradis" userId="93f32eb927b20ede" providerId="LiveId" clId="{5F88BFA4-8C41-4CE8-BC96-EF1EF6770985}" dt="2020-04-23T14:21:50.521" v="219" actId="403"/>
          <ac:spMkLst>
            <pc:docMk/>
            <pc:sldMk cId="0" sldId="456"/>
            <ac:spMk id="75784" creationId="{00000000-0000-0000-0000-000000000000}"/>
          </ac:spMkLst>
        </pc:spChg>
        <pc:spChg chg="mod">
          <ac:chgData name="Daniel Paradis" userId="93f32eb927b20ede" providerId="LiveId" clId="{5F88BFA4-8C41-4CE8-BC96-EF1EF6770985}" dt="2020-04-23T14:22:28.479" v="253"/>
          <ac:spMkLst>
            <pc:docMk/>
            <pc:sldMk cId="0" sldId="456"/>
            <ac:spMk id="75787" creationId="{00000000-0000-0000-0000-000000000000}"/>
          </ac:spMkLst>
        </pc:spChg>
        <pc:spChg chg="mod">
          <ac:chgData name="Daniel Paradis" userId="93f32eb927b20ede" providerId="LiveId" clId="{5F88BFA4-8C41-4CE8-BC96-EF1EF6770985}" dt="2020-04-23T14:21:19.847" v="204"/>
          <ac:spMkLst>
            <pc:docMk/>
            <pc:sldMk cId="0" sldId="456"/>
            <ac:spMk id="75790" creationId="{00000000-0000-0000-0000-000000000000}"/>
          </ac:spMkLst>
        </pc:spChg>
        <pc:cxnChg chg="mod">
          <ac:chgData name="Daniel Paradis" userId="93f32eb927b20ede" providerId="LiveId" clId="{5F88BFA4-8C41-4CE8-BC96-EF1EF6770985}" dt="2020-04-23T14:22:41.332" v="257"/>
          <ac:cxnSpMkLst>
            <pc:docMk/>
            <pc:sldMk cId="0" sldId="456"/>
            <ac:cxnSpMk id="40" creationId="{00000000-0000-0000-0000-000000000000}"/>
          </ac:cxnSpMkLst>
        </pc:cxnChg>
        <pc:cxnChg chg="mod">
          <ac:chgData name="Daniel Paradis" userId="93f32eb927b20ede" providerId="LiveId" clId="{5F88BFA4-8C41-4CE8-BC96-EF1EF6770985}" dt="2020-04-23T14:22:41.332" v="257"/>
          <ac:cxnSpMkLst>
            <pc:docMk/>
            <pc:sldMk cId="0" sldId="456"/>
            <ac:cxnSpMk id="75791" creationId="{00000000-0000-0000-0000-000000000000}"/>
          </ac:cxnSpMkLst>
        </pc:cxnChg>
      </pc:sldChg>
      <pc:sldChg chg="add del">
        <pc:chgData name="Daniel Paradis" userId="93f32eb927b20ede" providerId="LiveId" clId="{5F88BFA4-8C41-4CE8-BC96-EF1EF6770985}" dt="2020-04-23T15:31:48.579" v="648" actId="47"/>
        <pc:sldMkLst>
          <pc:docMk/>
          <pc:sldMk cId="0" sldId="457"/>
        </pc:sldMkLst>
      </pc:sldChg>
      <pc:sldChg chg="addSp delSp modSp add mod addCm delCm modCm">
        <pc:chgData name="Daniel Paradis" userId="93f32eb927b20ede" providerId="LiveId" clId="{5F88BFA4-8C41-4CE8-BC96-EF1EF6770985}" dt="2020-05-05T00:41:02.782" v="4256" actId="1592"/>
        <pc:sldMkLst>
          <pc:docMk/>
          <pc:sldMk cId="3581513198" sldId="458"/>
        </pc:sldMkLst>
        <pc:spChg chg="del mod">
          <ac:chgData name="Daniel Paradis" userId="93f32eb927b20ede" providerId="LiveId" clId="{5F88BFA4-8C41-4CE8-BC96-EF1EF6770985}" dt="2020-04-23T15:30:19.375" v="628" actId="478"/>
          <ac:spMkLst>
            <pc:docMk/>
            <pc:sldMk cId="3581513198" sldId="458"/>
            <ac:spMk id="2" creationId="{8573554D-9C08-48B1-8944-DF4E12A04BA8}"/>
          </ac:spMkLst>
        </pc:spChg>
        <pc:spChg chg="add del mod">
          <ac:chgData name="Daniel Paradis" userId="93f32eb927b20ede" providerId="LiveId" clId="{5F88BFA4-8C41-4CE8-BC96-EF1EF6770985}" dt="2020-04-23T15:30:22.018" v="629" actId="478"/>
          <ac:spMkLst>
            <pc:docMk/>
            <pc:sldMk cId="3581513198" sldId="458"/>
            <ac:spMk id="4" creationId="{C94EF413-65E6-4B24-8A70-FA1ADA664514}"/>
          </ac:spMkLst>
        </pc:spChg>
        <pc:spChg chg="add mod">
          <ac:chgData name="Daniel Paradis" userId="93f32eb927b20ede" providerId="LiveId" clId="{5F88BFA4-8C41-4CE8-BC96-EF1EF6770985}" dt="2020-04-23T15:45:31.776" v="655" actId="6549"/>
          <ac:spMkLst>
            <pc:docMk/>
            <pc:sldMk cId="3581513198" sldId="458"/>
            <ac:spMk id="9" creationId="{384E3179-BA61-4C5A-9FD3-E2C81E905FBE}"/>
          </ac:spMkLst>
        </pc:spChg>
        <pc:spChg chg="add">
          <ac:chgData name="Daniel Paradis" userId="93f32eb927b20ede" providerId="LiveId" clId="{5F88BFA4-8C41-4CE8-BC96-EF1EF6770985}" dt="2020-04-23T15:30:36.102" v="630"/>
          <ac:spMkLst>
            <pc:docMk/>
            <pc:sldMk cId="3581513198" sldId="458"/>
            <ac:spMk id="11" creationId="{E3FC88B5-02BE-420B-99F7-5D416E1B9C6D}"/>
          </ac:spMkLst>
        </pc:spChg>
        <pc:spChg chg="add">
          <ac:chgData name="Daniel Paradis" userId="93f32eb927b20ede" providerId="LiveId" clId="{5F88BFA4-8C41-4CE8-BC96-EF1EF6770985}" dt="2020-04-23T15:30:36.102" v="630"/>
          <ac:spMkLst>
            <pc:docMk/>
            <pc:sldMk cId="3581513198" sldId="458"/>
            <ac:spMk id="12" creationId="{F22BFFD3-933E-43ED-B97A-0FF28CA3E78C}"/>
          </ac:spMkLst>
        </pc:spChg>
        <pc:spChg chg="add">
          <ac:chgData name="Daniel Paradis" userId="93f32eb927b20ede" providerId="LiveId" clId="{5F88BFA4-8C41-4CE8-BC96-EF1EF6770985}" dt="2020-04-23T15:30:36.102" v="630"/>
          <ac:spMkLst>
            <pc:docMk/>
            <pc:sldMk cId="3581513198" sldId="458"/>
            <ac:spMk id="13" creationId="{9CFDF637-3019-4358-8E8C-39A7047F6C7D}"/>
          </ac:spMkLst>
        </pc:spChg>
        <pc:spChg chg="add">
          <ac:chgData name="Daniel Paradis" userId="93f32eb927b20ede" providerId="LiveId" clId="{5F88BFA4-8C41-4CE8-BC96-EF1EF6770985}" dt="2020-04-23T15:30:36.102" v="630"/>
          <ac:spMkLst>
            <pc:docMk/>
            <pc:sldMk cId="3581513198" sldId="458"/>
            <ac:spMk id="14" creationId="{D1A01F85-58BC-4826-9541-B94055EEAA74}"/>
          </ac:spMkLst>
        </pc:spChg>
        <pc:spChg chg="mod">
          <ac:chgData name="Daniel Paradis" userId="93f32eb927b20ede" providerId="LiveId" clId="{5F88BFA4-8C41-4CE8-BC96-EF1EF6770985}" dt="2020-04-23T15:31:19.962" v="647" actId="1076"/>
          <ac:spMkLst>
            <pc:docMk/>
            <pc:sldMk cId="3581513198" sldId="458"/>
            <ac:spMk id="408" creationId="{00000000-0000-0000-0000-000000000000}"/>
          </ac:spMkLst>
        </pc:spChg>
        <pc:picChg chg="add">
          <ac:chgData name="Daniel Paradis" userId="93f32eb927b20ede" providerId="LiveId" clId="{5F88BFA4-8C41-4CE8-BC96-EF1EF6770985}" dt="2020-04-23T15:30:36.102" v="630"/>
          <ac:picMkLst>
            <pc:docMk/>
            <pc:sldMk cId="3581513198" sldId="458"/>
            <ac:picMk id="8" creationId="{79A23608-8CAD-4563-84FE-6354F96FDC2D}"/>
          </ac:picMkLst>
        </pc:picChg>
        <pc:picChg chg="add">
          <ac:chgData name="Daniel Paradis" userId="93f32eb927b20ede" providerId="LiveId" clId="{5F88BFA4-8C41-4CE8-BC96-EF1EF6770985}" dt="2020-04-23T15:30:36.102" v="630"/>
          <ac:picMkLst>
            <pc:docMk/>
            <pc:sldMk cId="3581513198" sldId="458"/>
            <ac:picMk id="10" creationId="{8223F666-A8E5-4764-9864-F16765BE709C}"/>
          </ac:picMkLst>
        </pc:picChg>
      </pc:sldChg>
      <pc:sldChg chg="addSp delSp modSp add mod">
        <pc:chgData name="Daniel Paradis" userId="93f32eb927b20ede" providerId="LiveId" clId="{5F88BFA4-8C41-4CE8-BC96-EF1EF6770985}" dt="2020-04-23T20:53:16.775" v="1703" actId="20577"/>
        <pc:sldMkLst>
          <pc:docMk/>
          <pc:sldMk cId="1350560092" sldId="459"/>
        </pc:sldMkLst>
        <pc:spChg chg="add mod">
          <ac:chgData name="Daniel Paradis" userId="93f32eb927b20ede" providerId="LiveId" clId="{5F88BFA4-8C41-4CE8-BC96-EF1EF6770985}" dt="2020-04-23T20:51:58.715" v="1639" actId="1076"/>
          <ac:spMkLst>
            <pc:docMk/>
            <pc:sldMk cId="1350560092" sldId="459"/>
            <ac:spMk id="7" creationId="{BB9609AF-8C84-4664-AAEA-7E9633C64069}"/>
          </ac:spMkLst>
        </pc:spChg>
        <pc:spChg chg="mod ord">
          <ac:chgData name="Daniel Paradis" userId="93f32eb927b20ede" providerId="LiveId" clId="{5F88BFA4-8C41-4CE8-BC96-EF1EF6770985}" dt="2020-04-23T20:53:16.775" v="1703" actId="20577"/>
          <ac:spMkLst>
            <pc:docMk/>
            <pc:sldMk cId="1350560092" sldId="459"/>
            <ac:spMk id="1031" creationId="{00000000-0000-0000-0000-000000000000}"/>
          </ac:spMkLst>
        </pc:spChg>
        <pc:picChg chg="add mod">
          <ac:chgData name="Daniel Paradis" userId="93f32eb927b20ede" providerId="LiveId" clId="{5F88BFA4-8C41-4CE8-BC96-EF1EF6770985}" dt="2020-04-23T20:52:39.779" v="1646" actId="692"/>
          <ac:picMkLst>
            <pc:docMk/>
            <pc:sldMk cId="1350560092" sldId="459"/>
            <ac:picMk id="2" creationId="{481CCDF4-5E45-4552-AC3E-BC1F238BB425}"/>
          </ac:picMkLst>
        </pc:picChg>
        <pc:picChg chg="del">
          <ac:chgData name="Daniel Paradis" userId="93f32eb927b20ede" providerId="LiveId" clId="{5F88BFA4-8C41-4CE8-BC96-EF1EF6770985}" dt="2020-04-23T20:48:37.782" v="1605" actId="478"/>
          <ac:picMkLst>
            <pc:docMk/>
            <pc:sldMk cId="1350560092" sldId="459"/>
            <ac:picMk id="1030" creationId="{00000000-0000-0000-0000-000000000000}"/>
          </ac:picMkLst>
        </pc:picChg>
        <pc:cxnChg chg="add mod">
          <ac:chgData name="Daniel Paradis" userId="93f32eb927b20ede" providerId="LiveId" clId="{5F88BFA4-8C41-4CE8-BC96-EF1EF6770985}" dt="2020-04-23T20:52:19.760" v="1641" actId="14100"/>
          <ac:cxnSpMkLst>
            <pc:docMk/>
            <pc:sldMk cId="1350560092" sldId="459"/>
            <ac:cxnSpMk id="8" creationId="{9FE206E4-5C54-400A-9CFC-FA43D9D49C26}"/>
          </ac:cxnSpMkLst>
        </pc:cxnChg>
      </pc:sldChg>
      <pc:sldChg chg="addSp delSp modSp add mod delCm">
        <pc:chgData name="Daniel Paradis" userId="93f32eb927b20ede" providerId="LiveId" clId="{5F88BFA4-8C41-4CE8-BC96-EF1EF6770985}" dt="2020-05-05T00:41:02.798" v="4266" actId="1592"/>
        <pc:sldMkLst>
          <pc:docMk/>
          <pc:sldMk cId="3359947749" sldId="460"/>
        </pc:sldMkLst>
        <pc:spChg chg="add del mod">
          <ac:chgData name="Daniel Paradis" userId="93f32eb927b20ede" providerId="LiveId" clId="{5F88BFA4-8C41-4CE8-BC96-EF1EF6770985}" dt="2020-04-24T00:01:43.784" v="2607" actId="478"/>
          <ac:spMkLst>
            <pc:docMk/>
            <pc:sldMk cId="3359947749" sldId="460"/>
            <ac:spMk id="3" creationId="{855AE229-7C5A-4A89-9088-D6E105248874}"/>
          </ac:spMkLst>
        </pc:spChg>
        <pc:spChg chg="mod">
          <ac:chgData name="Daniel Paradis" userId="93f32eb927b20ede" providerId="LiveId" clId="{5F88BFA4-8C41-4CE8-BC96-EF1EF6770985}" dt="2020-04-24T00:02:06.807" v="2609" actId="1076"/>
          <ac:spMkLst>
            <pc:docMk/>
            <pc:sldMk cId="3359947749" sldId="460"/>
            <ac:spMk id="1663" creationId="{00000000-0000-0000-0000-000000000000}"/>
          </ac:spMkLst>
        </pc:spChg>
        <pc:picChg chg="add mod">
          <ac:chgData name="Daniel Paradis" userId="93f32eb927b20ede" providerId="LiveId" clId="{5F88BFA4-8C41-4CE8-BC96-EF1EF6770985}" dt="2020-04-24T00:00:13.216" v="2536" actId="1076"/>
          <ac:picMkLst>
            <pc:docMk/>
            <pc:sldMk cId="3359947749" sldId="460"/>
            <ac:picMk id="2" creationId="{C6199480-4B55-4F80-B8A4-8C2C18EBA7EF}"/>
          </ac:picMkLst>
        </pc:picChg>
        <pc:picChg chg="mod">
          <ac:chgData name="Daniel Paradis" userId="93f32eb927b20ede" providerId="LiveId" clId="{5F88BFA4-8C41-4CE8-BC96-EF1EF6770985}" dt="2020-05-04T21:59:24.632" v="4244" actId="208"/>
          <ac:picMkLst>
            <pc:docMk/>
            <pc:sldMk cId="3359947749" sldId="460"/>
            <ac:picMk id="3" creationId="{39D60C5D-7982-4740-A1E4-725709EDDBA0}"/>
          </ac:picMkLst>
        </pc:picChg>
        <pc:picChg chg="del">
          <ac:chgData name="Daniel Paradis" userId="93f32eb927b20ede" providerId="LiveId" clId="{5F88BFA4-8C41-4CE8-BC96-EF1EF6770985}" dt="2020-04-23T23:59:56.746" v="2531" actId="478"/>
          <ac:picMkLst>
            <pc:docMk/>
            <pc:sldMk cId="3359947749" sldId="460"/>
            <ac:picMk id="1664" creationId="{00000000-0000-0000-0000-000000000000}"/>
          </ac:picMkLst>
        </pc:picChg>
      </pc:sldChg>
      <pc:sldChg chg="addSp delSp modSp add mod">
        <pc:chgData name="Daniel Paradis" userId="93f32eb927b20ede" providerId="LiveId" clId="{5F88BFA4-8C41-4CE8-BC96-EF1EF6770985}" dt="2020-04-24T01:03:04.121" v="3733" actId="179"/>
        <pc:sldMkLst>
          <pc:docMk/>
          <pc:sldMk cId="247294736" sldId="461"/>
        </pc:sldMkLst>
        <pc:spChg chg="add mod">
          <ac:chgData name="Daniel Paradis" userId="93f32eb927b20ede" providerId="LiveId" clId="{5F88BFA4-8C41-4CE8-BC96-EF1EF6770985}" dt="2020-04-24T01:03:04.121" v="3733" actId="179"/>
          <ac:spMkLst>
            <pc:docMk/>
            <pc:sldMk cId="247294736" sldId="461"/>
            <ac:spMk id="2" creationId="{F01FF265-AF23-4AAD-8FA4-B54EB555A7E7}"/>
          </ac:spMkLst>
        </pc:spChg>
        <pc:picChg chg="del">
          <ac:chgData name="Daniel Paradis" userId="93f32eb927b20ede" providerId="LiveId" clId="{5F88BFA4-8C41-4CE8-BC96-EF1EF6770985}" dt="2020-04-24T00:58:05.108" v="3542" actId="478"/>
          <ac:picMkLst>
            <pc:docMk/>
            <pc:sldMk cId="247294736" sldId="461"/>
            <ac:picMk id="8" creationId="{00000000-0000-0000-0000-000000000000}"/>
          </ac:picMkLst>
        </pc:picChg>
      </pc:sldChg>
      <pc:sldMasterChg chg="delSldLayout">
        <pc:chgData name="Daniel Paradis" userId="93f32eb927b20ede" providerId="LiveId" clId="{5F88BFA4-8C41-4CE8-BC96-EF1EF6770985}" dt="2020-05-05T00:41:27.285" v="4270" actId="47"/>
        <pc:sldMasterMkLst>
          <pc:docMk/>
          <pc:sldMasterMk cId="0" sldId="2147483659"/>
        </pc:sldMasterMkLst>
        <pc:sldLayoutChg chg="del">
          <pc:chgData name="Daniel Paradis" userId="93f32eb927b20ede" providerId="LiveId" clId="{5F88BFA4-8C41-4CE8-BC96-EF1EF6770985}" dt="2020-05-05T00:41:27.285" v="4270"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6619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ccess.rdatoolkit.org/document.php?id=rdachp2&amp;target=rda2-8828#rda2-882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access.rdatoolkit.org/document.php?id=rdachp2&amp;target=rda2-4004#rda2-400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classificationweb.net/LCDGT/"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id.loc.gov/"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a:p>
            <a:pPr marL="0" marR="0" lvl="0" indent="0" algn="l" rtl="0">
              <a:spcBef>
                <a:spcPts val="0"/>
              </a:spcBef>
              <a:spcAft>
                <a:spcPts val="0"/>
              </a:spcAft>
              <a:buNone/>
            </a:pPr>
            <a:r>
              <a:rPr lang="fr-CA" sz="1200" b="0" i="0" u="none" strike="noStrike" cap="none" dirty="0">
                <a:solidFill>
                  <a:schemeClr val="dk1"/>
                </a:solidFill>
                <a:latin typeface="Calibri"/>
                <a:ea typeface="Calibri"/>
                <a:cs typeface="Calibri"/>
                <a:sym typeface="Calibri"/>
              </a:rPr>
              <a:t>17 mai 2020 : Ajout de la diapositive titre omise dans la </a:t>
            </a:r>
            <a:r>
              <a:rPr lang="fr-CA" sz="1200" b="0" i="0" u="none" strike="noStrike" cap="none">
                <a:solidFill>
                  <a:schemeClr val="dk1"/>
                </a:solidFill>
                <a:latin typeface="Calibri"/>
                <a:ea typeface="Calibri"/>
                <a:cs typeface="Calibri"/>
                <a:sym typeface="Calibri"/>
              </a:rPr>
              <a:t>version diffusée le 4 mai 2020.</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a:t>
            </a:r>
            <a:r>
              <a:rPr lang="en-US" baseline="0"/>
              <a:t> 2017: added RDA instruction number to slide, updated to reflect current RDA language.</a:t>
            </a:r>
            <a:endParaRPr lang="en-US"/>
          </a:p>
          <a:p>
            <a:pPr eaLnBrk="1" hangingPunct="1">
              <a:spcBef>
                <a:spcPct val="0"/>
              </a:spcBef>
            </a:pPr>
            <a:endParaRPr lang="en-US"/>
          </a:p>
          <a:p>
            <a:pPr eaLnBrk="1" hangingPunct="1">
              <a:spcBef>
                <a:spcPct val="0"/>
              </a:spcBef>
            </a:pPr>
            <a:r>
              <a:rPr lang="en-US"/>
              <a:t>Open to 0.6.6, looking for the core elements for works (click through as they find them)</a:t>
            </a:r>
          </a:p>
          <a:p>
            <a:pPr eaLnBrk="1" hangingPunct="1">
              <a:spcBef>
                <a:spcPct val="0"/>
              </a:spcBef>
            </a:pPr>
            <a:endParaRPr lang="en-US"/>
          </a:p>
          <a:p>
            <a:pPr eaLnBrk="1" hangingPunct="1">
              <a:spcBef>
                <a:spcPct val="0"/>
              </a:spcBef>
            </a:pPr>
            <a:r>
              <a:rPr lang="en-US"/>
              <a:t>Note again that core elements are required, but do not necessarily wind up in the authorized access point for the work.</a:t>
            </a:r>
          </a:p>
          <a:p>
            <a:pPr eaLnBrk="1" hangingPunct="1">
              <a:spcBef>
                <a:spcPct val="0"/>
              </a:spcBef>
            </a:pPr>
            <a:endParaRPr lang="en-US"/>
          </a:p>
          <a:p>
            <a:pPr eaLnBrk="1" hangingPunct="1">
              <a:spcBef>
                <a:spcPct val="0"/>
              </a:spcBef>
            </a:pPr>
            <a:r>
              <a:rPr lang="en-US"/>
              <a:t>Reminder: We are not covering music or legal works in this module.</a:t>
            </a:r>
          </a:p>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Shape 10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Shape 10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sz="1200"/>
              <a:t>March 5, 2020: updated notes</a:t>
            </a:r>
          </a:p>
          <a:p>
            <a:endParaRPr lang="en-US" sz="1200"/>
          </a:p>
          <a:p>
            <a:r>
              <a:rPr lang="en-US" sz="1200"/>
              <a:t>Audience and creator/contributor characteristics may be recorded for individual works as well as for compilations of works.  The authority record shown in this slide is for an anthology of plays by Asian Canadians.  The cataloger has optionally chosen to include the $n category code associated with each LCDGT term assigned.</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68" name="Shape 10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Shape 10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 RDA instruction numbers.</a:t>
            </a:r>
          </a:p>
          <a:p>
            <a:pPr eaLnBrk="1" hangingPunct="1">
              <a:spcBef>
                <a:spcPct val="0"/>
              </a:spcBef>
            </a:pPr>
            <a:r>
              <a:rPr lang="en-US"/>
              <a:t>LC also does not follow RDA practice for musical arrangements, but this NACO training does not cover music.</a:t>
            </a:r>
          </a:p>
          <a:p>
            <a:pPr marL="0" lvl="0" indent="0">
              <a:spcBef>
                <a:spcPts val="0"/>
              </a:spcBef>
              <a:spcAft>
                <a:spcPts val="0"/>
              </a:spcAft>
              <a:buNone/>
            </a:pPr>
            <a:endParaRPr/>
          </a:p>
        </p:txBody>
      </p:sp>
      <p:sp>
        <p:nvSpPr>
          <p:cNvPr id="1087" name="Shape 10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a:t>
            </a:r>
            <a:r>
              <a:rPr lang="en-US" baseline="0"/>
              <a:t> instruction number.</a:t>
            </a:r>
            <a:endParaRPr lang="en-US"/>
          </a:p>
          <a:p>
            <a:pPr eaLnBrk="1" hangingPunct="1">
              <a:spcBef>
                <a:spcPct val="0"/>
              </a:spcBef>
            </a:pPr>
            <a:endParaRPr lang="en-US"/>
          </a:p>
          <a:p>
            <a:pPr marL="0" lvl="0" indent="0">
              <a:spcBef>
                <a:spcPts val="0"/>
              </a:spcBef>
              <a:spcAft>
                <a:spcPts val="0"/>
              </a:spcAft>
              <a:buNone/>
            </a:pPr>
            <a:endParaRPr/>
          </a:p>
        </p:txBody>
      </p:sp>
      <p:sp>
        <p:nvSpPr>
          <p:cNvPr id="1097" name="Shape 10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Shape 110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12, 2015</a:t>
            </a:r>
          </a:p>
          <a:p>
            <a:pPr eaLnBrk="1" hangingPunct="1">
              <a:spcBef>
                <a:spcPct val="0"/>
              </a:spcBef>
            </a:pPr>
            <a:endParaRPr lang="en-US"/>
          </a:p>
          <a:p>
            <a:pPr eaLnBrk="1" hangingPunct="1">
              <a:spcBef>
                <a:spcPct val="0"/>
              </a:spcBef>
            </a:pPr>
            <a:r>
              <a:rPr lang="en-US"/>
              <a:t>See Mail Carrier example in LC-PCC PS 6.27.3.</a:t>
            </a:r>
          </a:p>
          <a:p>
            <a:pPr marL="0" lvl="0" indent="0">
              <a:spcBef>
                <a:spcPts val="0"/>
              </a:spcBef>
              <a:spcAft>
                <a:spcPts val="0"/>
              </a:spcAft>
              <a:buNone/>
            </a:pPr>
            <a:endParaRPr/>
          </a:p>
        </p:txBody>
      </p:sp>
      <p:sp>
        <p:nvSpPr>
          <p:cNvPr id="1107" name="Shape 1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Shape 1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1117" name="Shape 1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The following slides will discuss both practices.</a:t>
            </a:r>
          </a:p>
          <a:p>
            <a:pPr marL="0" lvl="0" indent="0">
              <a:spcBef>
                <a:spcPts val="0"/>
              </a:spcBef>
              <a:spcAft>
                <a:spcPts val="0"/>
              </a:spcAft>
              <a:buNone/>
            </a:pPr>
            <a:endParaRPr/>
          </a:p>
        </p:txBody>
      </p:sp>
      <p:sp>
        <p:nvSpPr>
          <p:cNvPr id="1127" name="Shape 1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Shape 11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December 14, 2016 removed statement about PCC prohibition of recording content type.</a:t>
            </a:r>
          </a:p>
        </p:txBody>
      </p:sp>
      <p:sp>
        <p:nvSpPr>
          <p:cNvPr id="1137" name="Shape 1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removed references to RDA 5.3 and Table 6.1.</a:t>
            </a:r>
          </a:p>
          <a:p>
            <a:pPr eaLnBrk="1" hangingPunct="1">
              <a:spcBef>
                <a:spcPct val="0"/>
              </a:spcBef>
            </a:pPr>
            <a:endParaRPr lang="en-US"/>
          </a:p>
          <a:p>
            <a:pPr marL="0" lvl="0" indent="0">
              <a:spcBef>
                <a:spcPts val="0"/>
              </a:spcBef>
              <a:spcAft>
                <a:spcPts val="0"/>
              </a:spcAft>
              <a:buNone/>
            </a:pPr>
            <a:endParaRPr/>
          </a:p>
        </p:txBody>
      </p:sp>
      <p:sp>
        <p:nvSpPr>
          <p:cNvPr id="1147" name="Shape 1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February 29, 2020: updated second bullet to show $b; added DCM Z1 text in speaker notes</a:t>
            </a:r>
          </a:p>
          <a:p>
            <a:pPr eaLnBrk="1" hangingPunct="1">
              <a:spcBef>
                <a:spcPct val="0"/>
              </a:spcBef>
            </a:pPr>
            <a:endParaRPr lang="en-US" baseline="0"/>
          </a:p>
          <a:p>
            <a:pPr eaLnBrk="1" hangingPunct="1">
              <a:spcBef>
                <a:spcPct val="0"/>
              </a:spcBef>
            </a:pPr>
            <a:r>
              <a:rPr lang="en-US" baseline="0"/>
              <a:t>DCM Z1:  </a:t>
            </a:r>
            <a:r>
              <a:rPr lang="en-US" sz="1200" b="0" i="0" u="none" strike="noStrike" kern="1200" cap="none">
                <a:solidFill>
                  <a:schemeClr val="tx1"/>
                </a:solidFill>
                <a:effectLst/>
                <a:latin typeface="Calibri"/>
                <a:ea typeface="Calibri"/>
                <a:cs typeface="Calibri"/>
                <a:sym typeface="Calibri"/>
              </a:rPr>
              <a:t>Field 336 may only be used in NARs and SARs for expressions. 336 is always accompanied by a subfield $2. </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Subfield $2 – Source of term. In subfield $2 give “</a:t>
            </a:r>
            <a:r>
              <a:rPr lang="en-US" sz="1200" b="0" i="0" u="none" strike="noStrike" kern="1200" cap="none" err="1">
                <a:solidFill>
                  <a:schemeClr val="tx1"/>
                </a:solidFill>
                <a:effectLst/>
                <a:latin typeface="Calibri"/>
                <a:ea typeface="Calibri"/>
                <a:cs typeface="Calibri"/>
                <a:sym typeface="Calibri"/>
              </a:rPr>
              <a:t>rdacontent</a:t>
            </a:r>
            <a:r>
              <a:rPr lang="en-US" sz="1200" b="0" i="0" u="none" strike="noStrike" kern="1200" cap="none">
                <a:solidFill>
                  <a:schemeClr val="tx1"/>
                </a:solidFill>
                <a:effectLst/>
                <a:latin typeface="Calibri"/>
                <a:ea typeface="Calibri"/>
                <a:cs typeface="Calibri"/>
                <a:sym typeface="Calibri"/>
              </a:rPr>
              <a:t>.” </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Subfield $a – Content type term. Use terms from RDA 6.9. The list of terms is also available in the </a:t>
            </a:r>
            <a:r>
              <a:rPr lang="en-US" sz="1200" b="0" i="1" u="none" strike="noStrike" kern="1200" cap="none">
                <a:solidFill>
                  <a:schemeClr val="tx1"/>
                </a:solidFill>
                <a:effectLst/>
                <a:latin typeface="Calibri"/>
                <a:ea typeface="Calibri"/>
                <a:cs typeface="Calibri"/>
                <a:sym typeface="Calibri"/>
              </a:rPr>
              <a:t>Term and Code List for RDA Content Types </a:t>
            </a:r>
            <a:r>
              <a:rPr lang="en-US" sz="1200" b="0" i="0" u="none" strike="noStrike" kern="1200" cap="none">
                <a:solidFill>
                  <a:schemeClr val="tx1"/>
                </a:solidFill>
                <a:effectLst/>
                <a:latin typeface="Calibri"/>
                <a:ea typeface="Calibri"/>
                <a:cs typeface="Calibri"/>
                <a:sym typeface="Calibri"/>
              </a:rPr>
              <a:t>at: http://www.loc.gov/standards/valuelist/rdacontent.html</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Subfield $b – Content type code. If giving subfield $b instead of/or in addition to subfield $a, use the code from the MARC format </a:t>
            </a:r>
            <a:r>
              <a:rPr lang="en-US" sz="1200" b="0" i="1" u="none" strike="noStrike" kern="1200" cap="none">
                <a:solidFill>
                  <a:schemeClr val="tx1"/>
                </a:solidFill>
                <a:effectLst/>
                <a:latin typeface="Calibri"/>
                <a:ea typeface="Calibri"/>
                <a:cs typeface="Calibri"/>
                <a:sym typeface="Calibri"/>
              </a:rPr>
              <a:t>Term and Code List for RDA Content Types </a:t>
            </a:r>
            <a:r>
              <a:rPr lang="en-US" sz="1200" b="0" i="0" u="none" strike="noStrike" kern="1200" cap="none">
                <a:solidFill>
                  <a:schemeClr val="tx1"/>
                </a:solidFill>
                <a:effectLst/>
                <a:latin typeface="Calibri"/>
                <a:ea typeface="Calibri"/>
                <a:cs typeface="Calibri"/>
                <a:sym typeface="Calibri"/>
              </a:rPr>
              <a:t>at: http://www.loc.gov/standards/valuelist/rdacontent.html</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Participants in the PCC URIs in MARC Pilot Project may be adding URIs to field 336.  For example:</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a:t>336  spoken word $2 </a:t>
            </a:r>
            <a:r>
              <a:rPr lang="en-US" err="1"/>
              <a:t>rdacontent</a:t>
            </a:r>
            <a:r>
              <a:rPr lang="en-US"/>
              <a:t> $0 http://id.loc.gov/vocabulary/contentTypes/spw</a:t>
            </a:r>
          </a:p>
          <a:p>
            <a:pPr eaLnBrk="1" hangingPunct="1">
              <a:spcBef>
                <a:spcPct val="0"/>
              </a:spcBef>
            </a:pPr>
            <a:endParaRPr lang="en-US"/>
          </a:p>
          <a:p>
            <a:pPr eaLnBrk="1" hangingPunct="1">
              <a:spcBef>
                <a:spcPct val="0"/>
              </a:spcBef>
            </a:pPr>
            <a:r>
              <a:rPr lang="en-US"/>
              <a:t>NACO participants should not remove or edit the URIs.</a:t>
            </a:r>
          </a:p>
        </p:txBody>
      </p:sp>
      <p:sp>
        <p:nvSpPr>
          <p:cNvPr id="1157" name="Shape 1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a:t>
            </a:r>
            <a:r>
              <a:rPr lang="en-US" baseline="0"/>
              <a:t> 2017: added RDA instruction number to slide, updated to reflect current RDA language.</a:t>
            </a:r>
            <a:endParaRPr lang="en-US"/>
          </a:p>
          <a:p>
            <a:pPr eaLnBrk="1" hangingPunct="1">
              <a:spcBef>
                <a:spcPct val="0"/>
              </a:spcBef>
            </a:pPr>
            <a:r>
              <a:rPr lang="en-US"/>
              <a:t>Click to display points as located.</a:t>
            </a:r>
          </a:p>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March 5, 2020: new slide showing 336 in an NAR</a:t>
            </a:r>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6135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December 14,</a:t>
            </a:r>
            <a:r>
              <a:rPr lang="en-US" baseline="0"/>
              <a:t> 2016 removed info about PCC prohibition.</a:t>
            </a:r>
          </a:p>
          <a:p>
            <a:pPr eaLnBrk="1" hangingPunct="1">
              <a:spcBef>
                <a:spcPct val="0"/>
              </a:spcBef>
            </a:pPr>
            <a:endParaRPr lang="en-US"/>
          </a:p>
          <a:p>
            <a:pPr eaLnBrk="1" hangingPunct="1">
              <a:spcBef>
                <a:spcPct val="0"/>
              </a:spcBef>
            </a:pPr>
            <a:r>
              <a:rPr lang="en-US"/>
              <a:t>Open to 6.9. Remember, there are two expressions represented here. What is the content type of these two expressions? Take a worksheet or open a new OCLC </a:t>
            </a:r>
            <a:r>
              <a:rPr lang="en-US" err="1"/>
              <a:t>workform</a:t>
            </a:r>
            <a:r>
              <a:rPr lang="en-US"/>
              <a:t> to begin creating an expression description for the English translation. Record the “source consulted” in 670 and the content type in 336.</a:t>
            </a:r>
          </a:p>
          <a:p>
            <a:pPr eaLnBrk="1" hangingPunct="1">
              <a:spcBef>
                <a:spcPct val="0"/>
              </a:spcBef>
            </a:pPr>
            <a:endParaRPr lang="en-US"/>
          </a:p>
          <a:p>
            <a:pPr marL="0" lvl="0" indent="0">
              <a:spcBef>
                <a:spcPts val="0"/>
              </a:spcBef>
              <a:spcAft>
                <a:spcPts val="0"/>
              </a:spcAft>
              <a:buNone/>
            </a:pPr>
            <a:endParaRPr/>
          </a:p>
        </p:txBody>
      </p:sp>
      <p:sp>
        <p:nvSpPr>
          <p:cNvPr id="1167" name="Shape 1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Shape 117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December 14,</a:t>
            </a:r>
            <a:r>
              <a:rPr lang="en-US" baseline="0"/>
              <a:t> 2016 removed info about PCC prohibition.</a:t>
            </a:r>
          </a:p>
          <a:p>
            <a:pPr eaLnBrk="1" hangingPunct="1">
              <a:spcBef>
                <a:spcPct val="0"/>
              </a:spcBef>
            </a:pPr>
            <a:endParaRPr lang="en-US"/>
          </a:p>
          <a:p>
            <a:pPr eaLnBrk="1" hangingPunct="1">
              <a:spcBef>
                <a:spcPct val="0"/>
              </a:spcBef>
            </a:pPr>
            <a:r>
              <a:rPr lang="en-US"/>
              <a:t>What is the content type for these two expressions? The one on the right is an audiobook. Take two worksheets or OCLC </a:t>
            </a:r>
            <a:r>
              <a:rPr lang="en-US" err="1"/>
              <a:t>workforms</a:t>
            </a:r>
            <a:r>
              <a:rPr lang="en-US"/>
              <a:t> to begin an expression description for each expression. Record the source consulted element (670) content type element (336) on each. (Each was published in 2011)</a:t>
            </a:r>
          </a:p>
          <a:p>
            <a:pPr marL="0" lvl="0" indent="0">
              <a:spcBef>
                <a:spcPts val="0"/>
              </a:spcBef>
              <a:spcAft>
                <a:spcPts val="0"/>
              </a:spcAft>
              <a:buNone/>
            </a:pPr>
            <a:endParaRPr/>
          </a:p>
        </p:txBody>
      </p:sp>
      <p:sp>
        <p:nvSpPr>
          <p:cNvPr id="1177" name="Shape 1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November 25, 2015</a:t>
            </a:r>
          </a:p>
          <a:p>
            <a:pPr eaLnBrk="1" hangingPunct="1">
              <a:spcBef>
                <a:spcPct val="0"/>
              </a:spcBef>
            </a:pPr>
            <a:endParaRPr lang="en-US"/>
          </a:p>
          <a:p>
            <a:pPr eaLnBrk="1" hangingPunct="1">
              <a:spcBef>
                <a:spcPct val="0"/>
              </a:spcBef>
            </a:pPr>
            <a:r>
              <a:rPr lang="en-US"/>
              <a:t>Separate element, part of access point, or both.</a:t>
            </a:r>
          </a:p>
          <a:p>
            <a:pPr marL="0" lvl="0" indent="0">
              <a:spcBef>
                <a:spcPts val="0"/>
              </a:spcBef>
              <a:spcAft>
                <a:spcPts val="0"/>
              </a:spcAft>
              <a:buNone/>
            </a:pPr>
            <a:endParaRPr/>
          </a:p>
        </p:txBody>
      </p:sp>
      <p:sp>
        <p:nvSpPr>
          <p:cNvPr id="1187" name="Shape 1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Shape 1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November 25, 2015</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8" name="Shape 1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Shape 12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a:t>Note: in fact the manifestation in which the Rukeyser translation was first published is undated; 1963 is a conjectural date, as can be seen on slide 16. Since people will have included the question mark on their 670 for this expression, they will probably notice. Remember that we’re using the evidence we have to record a date of expression; the “real” date of expression is the date the expression (e.g. a translation) was created, but usually the only evidence we have is the date of publication, which we can record. In this case we only have a conjectural date. We can still record this as the date of expression. It would be possible to record a date with a question mark in 046 using the EDTF format, but it is recommended simply to record the year that in your best judgment is the date of expression, without a question mark (in this case 1963).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09" name="Shape 12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Shape 121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February 29, 2020: added speaker note about the URIs in MARC Pilot Project</a:t>
            </a:r>
            <a:endParaRPr lang="en-US" baseline="0"/>
          </a:p>
          <a:p>
            <a:pPr eaLnBrk="1" hangingPunct="1">
              <a:spcBef>
                <a:spcPct val="0"/>
              </a:spcBef>
            </a:pPr>
            <a:endParaRPr lang="en-US"/>
          </a:p>
          <a:p>
            <a:pPr eaLnBrk="1" hangingPunct="1">
              <a:spcBef>
                <a:spcPct val="0"/>
              </a:spcBef>
            </a:pPr>
            <a:r>
              <a:rPr lang="en-US"/>
              <a:t>The underlining reinforces that in FRBR and in RDA, language is an expression-level attribute of a resource.  Until or if FRBR and/or RDA incorporate a concept of Language of Work, this element will be recorded only in authority records for expressions.  </a:t>
            </a:r>
          </a:p>
          <a:p>
            <a:pPr eaLnBrk="1" hangingPunct="1">
              <a:spcBef>
                <a:spcPct val="0"/>
              </a:spcBef>
            </a:pPr>
            <a:endParaRPr lang="en-US"/>
          </a:p>
          <a:p>
            <a:pPr eaLnBrk="1" hangingPunct="1">
              <a:spcBef>
                <a:spcPct val="0"/>
              </a:spcBef>
            </a:pPr>
            <a:r>
              <a:rPr lang="en-US"/>
              <a:t>For more information about recording information in the 377 field, see the NACO Foundations module.</a:t>
            </a:r>
          </a:p>
          <a:p>
            <a:pPr eaLnBrk="1" hangingPunct="1">
              <a:spcBef>
                <a:spcPct val="0"/>
              </a:spcBef>
            </a:pPr>
            <a:endParaRPr lang="en-US"/>
          </a:p>
          <a:p>
            <a:pPr eaLnBrk="1" hangingPunct="1">
              <a:spcBef>
                <a:spcPct val="0"/>
              </a:spcBef>
            </a:pPr>
            <a:r>
              <a:rPr lang="en-US" i="1"/>
              <a:t>Note:</a:t>
            </a:r>
            <a:r>
              <a:rPr lang="en-US"/>
              <a:t> URIs in MARC Pilot Project participants may have included URIs for language in subfield $0 or $1.  Do not remove or edit them.  </a:t>
            </a:r>
            <a:r>
              <a:rPr lang="en-US" i="1"/>
              <a:t>Example:</a:t>
            </a:r>
            <a:r>
              <a:rPr lang="en-US"/>
              <a:t>  377   </a:t>
            </a:r>
            <a:r>
              <a:rPr lang="en-US" err="1"/>
              <a:t>eng</a:t>
            </a:r>
            <a:r>
              <a:rPr lang="en-US"/>
              <a:t> $0 http://id.loc.gov/vocabulary/languages/eng</a:t>
            </a:r>
          </a:p>
        </p:txBody>
      </p:sp>
      <p:sp>
        <p:nvSpPr>
          <p:cNvPr id="1219" name="Shape 1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Speaker note: This applies both to LC practice and possible expanded PCC practice. We’ll come back to this when we get to creating the authorized access point.</a:t>
            </a:r>
          </a:p>
          <a:p>
            <a:pPr marL="0" lvl="0" indent="0">
              <a:spcBef>
                <a:spcPts val="0"/>
              </a:spcBef>
              <a:spcAft>
                <a:spcPts val="0"/>
              </a:spcAft>
              <a:buNone/>
            </a:pPr>
            <a:endParaRPr/>
          </a:p>
        </p:txBody>
      </p:sp>
      <p:sp>
        <p:nvSpPr>
          <p:cNvPr id="1229" name="Shape 1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Shape 123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5, 2020: updated notes</a:t>
            </a:r>
          </a:p>
          <a:p>
            <a:pPr eaLnBrk="1" hangingPunct="1">
              <a:spcBef>
                <a:spcPct val="0"/>
              </a:spcBef>
            </a:pPr>
            <a:r>
              <a:rPr lang="en-US"/>
              <a:t>ANIMATED SLIDE.  Suggested answer enters on click. </a:t>
            </a:r>
          </a:p>
          <a:p>
            <a:pPr eaLnBrk="1" hangingPunct="1">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Note: in PDF handouts, the answer will already appear.</a:t>
            </a:r>
          </a:p>
          <a:p>
            <a:pPr marL="0" lvl="0" indent="0">
              <a:spcBef>
                <a:spcPts val="0"/>
              </a:spcBef>
              <a:spcAft>
                <a:spcPts val="0"/>
              </a:spcAft>
              <a:buNone/>
            </a:pPr>
            <a:endParaRPr/>
          </a:p>
        </p:txBody>
      </p:sp>
      <p:sp>
        <p:nvSpPr>
          <p:cNvPr id="1239" name="Shape 1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Shape 124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a:t>
            </a:r>
            <a:r>
              <a:rPr lang="en-US" baseline="0"/>
              <a:t> updated to reflect current RDA language.</a:t>
            </a:r>
            <a:endParaRPr lang="en-US"/>
          </a:p>
          <a:p>
            <a:pPr marL="0" lvl="0" indent="0">
              <a:spcBef>
                <a:spcPts val="0"/>
              </a:spcBef>
              <a:spcAft>
                <a:spcPts val="0"/>
              </a:spcAft>
              <a:buNone/>
            </a:pPr>
            <a:endParaRPr/>
          </a:p>
        </p:txBody>
      </p:sp>
      <p:sp>
        <p:nvSpPr>
          <p:cNvPr id="1249" name="Shape 1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Shape 125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lvl="0" indent="0">
              <a:spcBef>
                <a:spcPts val="0"/>
              </a:spcBef>
              <a:spcAft>
                <a:spcPts val="0"/>
              </a:spcAft>
              <a:buNone/>
            </a:pPr>
            <a:endParaRPr/>
          </a:p>
        </p:txBody>
      </p:sp>
      <p:sp>
        <p:nvSpPr>
          <p:cNvPr id="1259" name="Shape 1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Shape 126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1269" name="Shape 1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Shape 127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5, 2020: updated notes</a:t>
            </a:r>
          </a:p>
          <a:p>
            <a:pPr eaLnBrk="1" hangingPunct="1">
              <a:spcBef>
                <a:spcPct val="0"/>
              </a:spcBef>
            </a:pPr>
            <a:r>
              <a:rPr lang="en-US"/>
              <a:t>ANIMATED SLIDE: answers will appear on each click of enter or page down</a:t>
            </a:r>
          </a:p>
          <a:p>
            <a:pPr eaLnBrk="1" hangingPunct="1">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Note: in PDF handouts, the answer will already appear.</a:t>
            </a:r>
          </a:p>
          <a:p>
            <a:pPr eaLnBrk="1" hangingPunct="1">
              <a:spcBef>
                <a:spcPct val="0"/>
              </a:spcBef>
            </a:pPr>
            <a:endParaRPr lang="en-US"/>
          </a:p>
          <a:p>
            <a:pPr eaLnBrk="1" hangingPunct="1">
              <a:spcBef>
                <a:spcPct val="0"/>
              </a:spcBef>
            </a:pPr>
            <a:r>
              <a:rPr lang="en-US"/>
              <a:t>On the spoken word version of the Iliad, there are both more than one spoken word expression </a:t>
            </a:r>
            <a:r>
              <a:rPr lang="en-US" i="1"/>
              <a:t>and </a:t>
            </a:r>
            <a:r>
              <a:rPr lang="en-US"/>
              <a:t>there are more than one spoken word expression </a:t>
            </a:r>
            <a:r>
              <a:rPr lang="en-US" i="1"/>
              <a:t>in English</a:t>
            </a:r>
            <a:r>
              <a:rPr lang="en-US"/>
              <a:t> so you might need more than one other distinguishing characteristic</a:t>
            </a:r>
          </a:p>
        </p:txBody>
      </p:sp>
      <p:sp>
        <p:nvSpPr>
          <p:cNvPr id="1280" name="Shape 12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Shape 128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lvl="0" indent="0">
              <a:spcBef>
                <a:spcPts val="0"/>
              </a:spcBef>
              <a:spcAft>
                <a:spcPts val="0"/>
              </a:spcAft>
              <a:buNone/>
            </a:pPr>
            <a:endParaRPr/>
          </a:p>
        </p:txBody>
      </p:sp>
      <p:sp>
        <p:nvSpPr>
          <p:cNvPr id="1290" name="Shape 1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Shape 129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3, 2020: changed slide number in notes</a:t>
            </a:r>
          </a:p>
          <a:p>
            <a:pPr eaLnBrk="1" hangingPunct="1">
              <a:spcBef>
                <a:spcPct val="0"/>
              </a:spcBef>
            </a:pPr>
            <a:endParaRPr lang="en-US"/>
          </a:p>
          <a:p>
            <a:pPr eaLnBrk="1" hangingPunct="1">
              <a:spcBef>
                <a:spcPct val="0"/>
              </a:spcBef>
            </a:pPr>
            <a:r>
              <a:rPr lang="en-US"/>
              <a:t>The April 2015 revision clarified that the date recorded</a:t>
            </a:r>
            <a:r>
              <a:rPr lang="en-US" baseline="0"/>
              <a:t> for the Bible is to be the date of the expression, not necessarily the year of publication. Versions of the Bible are often published again and again without change; these are all the same expression. The date recorded should be the earliest date associated with the expression. See also later slide 186.</a:t>
            </a:r>
            <a:endParaRPr lang="en-US"/>
          </a:p>
        </p:txBody>
      </p:sp>
      <p:sp>
        <p:nvSpPr>
          <p:cNvPr id="1300" name="Shape 1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Shape 130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RDA 6.25.1.4 refers specifically to the</a:t>
            </a:r>
            <a:r>
              <a:rPr lang="en-US" baseline="0"/>
              <a:t> Bible not sacred scripture.</a:t>
            </a:r>
            <a:endParaRPr lang="en-US"/>
          </a:p>
          <a:p>
            <a:pPr eaLnBrk="1" hangingPunct="1">
              <a:spcBef>
                <a:spcPct val="0"/>
              </a:spcBef>
            </a:pPr>
            <a:endParaRPr lang="en-US"/>
          </a:p>
          <a:p>
            <a:pPr marL="0" lvl="0" indent="0">
              <a:spcBef>
                <a:spcPts val="0"/>
              </a:spcBef>
              <a:spcAft>
                <a:spcPts val="0"/>
              </a:spcAft>
              <a:buNone/>
            </a:pPr>
            <a:endParaRPr/>
          </a:p>
        </p:txBody>
      </p:sp>
      <p:sp>
        <p:nvSpPr>
          <p:cNvPr id="1310" name="Shape 13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Shape 131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Once you’ve recorded all the elements, creating the authorized access point for a work is quite easy. It is simply a matter of taking elements already recorded or found and combining them in a particular order.</a:t>
            </a:r>
          </a:p>
          <a:p>
            <a:pPr marL="0" lvl="0" indent="0">
              <a:spcBef>
                <a:spcPts val="0"/>
              </a:spcBef>
              <a:spcAft>
                <a:spcPts val="0"/>
              </a:spcAft>
              <a:buNone/>
            </a:pPr>
            <a:endParaRPr/>
          </a:p>
        </p:txBody>
      </p:sp>
      <p:sp>
        <p:nvSpPr>
          <p:cNvPr id="1320" name="Shape 1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Shape 1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9" name="Shape 13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a:t>This workshop does not deal with subject usage, but most authorized RDA access points for works and expressions can be used as subjects.</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0" name="Shape 13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Shape 1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Shape 13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a:t>
            </a:r>
            <a:r>
              <a:rPr lang="en-US" baseline="0"/>
              <a:t> to reflect current RDA language.</a:t>
            </a:r>
            <a:endParaRPr lang="en-US"/>
          </a:p>
          <a:p>
            <a:pPr eaLnBrk="1" hangingPunct="1">
              <a:spcBef>
                <a:spcPct val="0"/>
              </a:spcBef>
            </a:pPr>
            <a:r>
              <a:rPr lang="en-US"/>
              <a:t>Have workshop participants carefully think about the difference between a collaborative work and a compilation. Have examples if possible.</a:t>
            </a:r>
          </a:p>
          <a:p>
            <a:pPr eaLnBrk="1" hangingPunct="1">
              <a:spcBef>
                <a:spcPct val="0"/>
              </a:spcBef>
            </a:pPr>
            <a:endParaRPr lang="en-US"/>
          </a:p>
          <a:p>
            <a:pPr eaLnBrk="1" hangingPunct="1">
              <a:spcBef>
                <a:spcPct val="0"/>
              </a:spcBef>
            </a:pPr>
            <a:r>
              <a:rPr lang="en-US"/>
              <a:t>Agent =</a:t>
            </a:r>
            <a:r>
              <a:rPr lang="en-US" baseline="0"/>
              <a:t> person, family, corporate body</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41" name="Shape 13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Shape 13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1" name="Shape 13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 to reflect current RDA language.</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52" name="Shape 13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 RDA instruction number and language.</a:t>
            </a:r>
          </a:p>
          <a:p>
            <a:pPr eaLnBrk="1" hangingPunct="1">
              <a:spcBef>
                <a:spcPct val="0"/>
              </a:spcBef>
            </a:pPr>
            <a:r>
              <a:rPr lang="en-US"/>
              <a:t>Open to 0.6.6, find the core elements for expressions.  Click to display points as located.</a:t>
            </a:r>
          </a:p>
          <a:p>
            <a:pPr eaLnBrk="1" hangingPunct="1">
              <a:spcBef>
                <a:spcPct val="0"/>
              </a:spcBef>
            </a:pPr>
            <a:endParaRPr lang="en-US"/>
          </a:p>
          <a:p>
            <a:pPr eaLnBrk="1" hangingPunct="1">
              <a:spcBef>
                <a:spcPct val="0"/>
              </a:spcBef>
            </a:pPr>
            <a:r>
              <a:rPr lang="en-US"/>
              <a:t>This module does not cover cartographic works.  Presenter—if asked about recording scale in expression authority records, note that no explicit field for scale has been defined in the MARC authorities format, and that it’s unclear whether the data would be recorded in subfield $g or $s of a 1XX access point. </a:t>
            </a:r>
          </a:p>
          <a:p>
            <a:pPr marL="0" lvl="0" indent="0">
              <a:spcBef>
                <a:spcPts val="0"/>
              </a:spcBef>
              <a:spcAft>
                <a:spcPts val="0"/>
              </a:spcAft>
              <a:buNone/>
            </a:pPr>
            <a:endParaRPr/>
          </a:p>
        </p:txBody>
      </p:sp>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2" name="Shape 13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33450" eaLnBrk="1" hangingPunct="1">
              <a:spcBef>
                <a:spcPct val="0"/>
              </a:spcBef>
            </a:pPr>
            <a:r>
              <a:rPr lang="en-US"/>
              <a:t>May 1, 2013</a:t>
            </a:r>
          </a:p>
          <a:p>
            <a:pPr defTabSz="933450" eaLnBrk="1" hangingPunct="1">
              <a:spcBef>
                <a:spcPct val="0"/>
              </a:spcBef>
            </a:pPr>
            <a:r>
              <a:rPr lang="en-US" b="1"/>
              <a:t>THIS IS A SLIGHT CHANGE FROM AACR2: </a:t>
            </a:r>
            <a:r>
              <a:rPr lang="en-US"/>
              <a:t>No rule of three; so the person, family, or corporate body with principal responsibility is usually the first named author, no matter how many there are. </a:t>
            </a:r>
            <a:r>
              <a:rPr lang="en-US" b="1"/>
              <a:t>This means there will be more works entered under an author’s name than there were in AACR2.</a:t>
            </a:r>
          </a:p>
          <a:p>
            <a:pPr defTabSz="933450" eaLnBrk="1" hangingPunct="1">
              <a:spcBef>
                <a:spcPct val="0"/>
              </a:spcBef>
            </a:pPr>
            <a:endParaRPr lang="en-US"/>
          </a:p>
          <a:p>
            <a:pPr defTabSz="933450" eaLnBrk="1" hangingPunct="1">
              <a:spcBef>
                <a:spcPct val="0"/>
              </a:spcBef>
            </a:pPr>
            <a:endParaRPr lang="en-US"/>
          </a:p>
          <a:p>
            <a:pPr defTabSz="933450" eaLnBrk="1" hangingPunct="1">
              <a:spcBef>
                <a:spcPct val="0"/>
              </a:spcBef>
            </a:pPr>
            <a:r>
              <a:rPr lang="en-US"/>
              <a:t>The takeaway here is that with the exception of most moving-image material, collaborative works will by and large include a name in the authorized access point.  </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3" name="Shape 13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Shape 13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 3, 2016</a:t>
            </a:r>
          </a:p>
          <a:p>
            <a:pPr eaLnBrk="1" hangingPunct="1">
              <a:spcBef>
                <a:spcPct val="0"/>
              </a:spcBef>
            </a:pPr>
            <a:r>
              <a:rPr lang="en-US"/>
              <a:t>Updated to remove eighth</a:t>
            </a:r>
            <a:r>
              <a:rPr lang="en-US" baseline="0"/>
              <a:t> element from the lists of legal works – treaties no longer on the list.  </a:t>
            </a:r>
            <a:endParaRPr lang="en-US"/>
          </a:p>
          <a:p>
            <a:pPr defTabSz="896938"/>
            <a:r>
              <a:rPr lang="en-US" b="1"/>
              <a:t>Read together 19.2.1.1.1</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74" name="Shape 13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Shape 13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4" name="Shape 138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85" name="Shape 138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Shape 1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5" name="Shape 13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15988"/>
            <a:r>
              <a:rPr lang="en-US"/>
              <a:t>March 22, 2017: updated to reflect</a:t>
            </a:r>
            <a:r>
              <a:rPr lang="en-US" baseline="0"/>
              <a:t> current RDA language.</a:t>
            </a:r>
            <a:endParaRPr lang="en-US"/>
          </a:p>
          <a:p>
            <a:pPr defTabSz="915988"/>
            <a:r>
              <a:rPr lang="en-US" b="1"/>
              <a:t>Contrast compilation with collaborative work</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6" name="Shape 13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November 13,</a:t>
            </a:r>
            <a:r>
              <a:rPr lang="en-US" baseline="0"/>
              <a:t> 2014</a:t>
            </a:r>
          </a:p>
          <a:p>
            <a:pPr eaLnBrk="1" hangingPunct="1">
              <a:spcBef>
                <a:spcPct val="0"/>
              </a:spcBef>
            </a:pPr>
            <a:endParaRPr lang="en-US"/>
          </a:p>
          <a:p>
            <a:pPr eaLnBrk="1" hangingPunct="1">
              <a:spcBef>
                <a:spcPct val="0"/>
              </a:spcBef>
            </a:pPr>
            <a:r>
              <a:rPr lang="en-US"/>
              <a:t>Speaker note: This is a matter of cataloger judgment. If the creator of the work is unknown, the authorized access point is the preferred title. If the work is attributed to a variety of creators and there is no consensus, the authorized access point is the preferred title. If there is consensus in reference sources (including resources embodying the work) about the probable creator, record the creator’s authorized access point as the beginning of the authorized access point for the work. Consensus does not need to be unanimous, and it just needs to indicate probable authorship. Because this is so judgment-laden, it is recommended that variant access points be made leading from name-title access points to title access points and vice versa.</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Shape 14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Shape 14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eaLnBrk="1" hangingPunct="1">
              <a:spcBef>
                <a:spcPct val="0"/>
              </a:spcBef>
              <a:defRPr/>
            </a:pPr>
            <a:r>
              <a:rPr lang="en-US"/>
              <a:t>December 17, 2019</a:t>
            </a:r>
            <a:r>
              <a:rPr lang="en-US" baseline="0"/>
              <a:t>: corrected slide reference</a:t>
            </a:r>
          </a:p>
          <a:p>
            <a:pPr defTabSz="904067" eaLnBrk="1" hangingPunct="1">
              <a:spcBef>
                <a:spcPct val="0"/>
              </a:spcBef>
              <a:defRPr/>
            </a:pPr>
            <a:endParaRPr lang="en-CA" b="0" baseline="0"/>
          </a:p>
          <a:p>
            <a:pPr eaLnBrk="1" hangingPunct="1">
              <a:spcBef>
                <a:spcPct val="0"/>
              </a:spcBef>
            </a:pPr>
            <a:r>
              <a:rPr lang="en-US" b="1"/>
              <a:t>Compare with discussion above at 6.2.2.9 </a:t>
            </a:r>
            <a:r>
              <a:rPr lang="en-US" b="0"/>
              <a:t>(see</a:t>
            </a:r>
            <a:r>
              <a:rPr lang="en-US"/>
              <a:t> slides 37-39).</a:t>
            </a:r>
            <a:endParaRPr lang="en-US" b="1"/>
          </a:p>
          <a:p>
            <a:pPr eaLnBrk="1" hangingPunct="1">
              <a:spcBef>
                <a:spcPct val="0"/>
              </a:spcBef>
            </a:pPr>
            <a:endParaRPr lang="en-US" b="1"/>
          </a:p>
          <a:p>
            <a:pPr eaLnBrk="1" hangingPunct="1">
              <a:spcBef>
                <a:spcPct val="0"/>
              </a:spcBef>
            </a:pPr>
            <a:r>
              <a:rPr lang="fr-FR" b="0" i="1"/>
              <a:t>Du côté de chez Swann </a:t>
            </a:r>
            <a:r>
              <a:rPr lang="fr-FR" b="0" i="0" err="1"/>
              <a:t>is</a:t>
            </a:r>
            <a:r>
              <a:rPr lang="fr-FR" b="0" i="0" baseline="0"/>
              <a:t> the first </a:t>
            </a:r>
            <a:r>
              <a:rPr lang="fr-FR" b="0" i="0" baseline="0" err="1"/>
              <a:t>novel</a:t>
            </a:r>
            <a:r>
              <a:rPr lang="fr-FR" b="0" i="0" baseline="0"/>
              <a:t> in a </a:t>
            </a:r>
            <a:r>
              <a:rPr lang="fr-FR" b="0" i="0" baseline="0" err="1"/>
              <a:t>multipart</a:t>
            </a:r>
            <a:r>
              <a:rPr lang="fr-FR" b="0" i="0" baseline="0"/>
              <a:t> </a:t>
            </a:r>
            <a:r>
              <a:rPr lang="fr-FR" b="0" i="0" baseline="0" err="1"/>
              <a:t>monograph</a:t>
            </a:r>
            <a:r>
              <a:rPr lang="fr-FR" b="0" i="0" baseline="0"/>
              <a:t> by Proust </a:t>
            </a:r>
            <a:r>
              <a:rPr lang="fr-FR" b="0" i="0" baseline="0" err="1"/>
              <a:t>called</a:t>
            </a:r>
            <a:r>
              <a:rPr lang="fr-FR" b="0" i="0" baseline="0"/>
              <a:t> </a:t>
            </a:r>
            <a:r>
              <a:rPr lang="fr-FR" b="0" i="1" baseline="0"/>
              <a:t>À la recherche du temps perdu.</a:t>
            </a:r>
            <a:endParaRPr lang="en-US" b="1" i="1"/>
          </a:p>
          <a:p>
            <a:pPr eaLnBrk="1" hangingPunct="1">
              <a:spcBef>
                <a:spcPct val="0"/>
              </a:spcBef>
            </a:pPr>
            <a:endParaRPr lang="en-US" b="1"/>
          </a:p>
          <a:p>
            <a:pPr eaLnBrk="1" hangingPunct="1">
              <a:spcBef>
                <a:spcPct val="0"/>
              </a:spcBef>
            </a:pPr>
            <a:r>
              <a:rPr lang="fr-FR" b="0" i="1"/>
              <a:t>Du côté de chez Swann </a:t>
            </a:r>
            <a:r>
              <a:rPr lang="fr-FR" b="0" i="0" err="1"/>
              <a:t>is</a:t>
            </a:r>
            <a:r>
              <a:rPr lang="fr-FR" b="0" i="0" baseline="0"/>
              <a:t> the first </a:t>
            </a:r>
            <a:r>
              <a:rPr lang="fr-FR" b="0" i="0" baseline="0" err="1"/>
              <a:t>novel</a:t>
            </a:r>
            <a:r>
              <a:rPr lang="fr-FR" b="0" i="0" baseline="0"/>
              <a:t> in a </a:t>
            </a:r>
            <a:r>
              <a:rPr lang="fr-FR" b="0" i="0" baseline="0" err="1"/>
              <a:t>multipart</a:t>
            </a:r>
            <a:r>
              <a:rPr lang="fr-FR" b="0" i="0" baseline="0"/>
              <a:t> </a:t>
            </a:r>
            <a:r>
              <a:rPr lang="fr-FR" b="0" i="0" baseline="0" err="1"/>
              <a:t>monograph</a:t>
            </a:r>
            <a:r>
              <a:rPr lang="fr-FR" b="0" i="0" baseline="0"/>
              <a:t> by Proust </a:t>
            </a:r>
            <a:r>
              <a:rPr lang="fr-FR" b="0" i="0" baseline="0" err="1"/>
              <a:t>called</a:t>
            </a:r>
            <a:r>
              <a:rPr lang="fr-FR" b="0" i="0" baseline="0"/>
              <a:t> </a:t>
            </a:r>
            <a:r>
              <a:rPr lang="fr-FR" b="0" i="1" baseline="0"/>
              <a:t>À la recherche du temps perdu.</a:t>
            </a:r>
            <a:endParaRPr lang="en-US" b="1" i="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8" name="Shape 14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Shape 14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Shape 142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22902" eaLnBrk="1" hangingPunct="1">
              <a:spcBef>
                <a:spcPct val="0"/>
              </a:spcBef>
            </a:pPr>
            <a:r>
              <a:rPr lang="en-US"/>
              <a:t>December 17, 2019: corrected </a:t>
            </a:r>
            <a:r>
              <a:rPr lang="en-US" baseline="0"/>
              <a:t>slide reference</a:t>
            </a:r>
          </a:p>
          <a:p>
            <a:pPr defTabSz="922902" eaLnBrk="1" hangingPunct="1">
              <a:spcBef>
                <a:spcPct val="0"/>
              </a:spcBef>
            </a:pPr>
            <a:endParaRPr lang="en-US"/>
          </a:p>
          <a:p>
            <a:pPr defTabSz="922902" eaLnBrk="1" hangingPunct="1">
              <a:spcBef>
                <a:spcPct val="0"/>
              </a:spcBef>
            </a:pPr>
            <a:r>
              <a:rPr lang="en-US" b="1"/>
              <a:t>Compare with discussion above at 6.2.2.9 </a:t>
            </a:r>
            <a:r>
              <a:rPr lang="en-US" b="0"/>
              <a:t>(see</a:t>
            </a:r>
            <a:r>
              <a:rPr lang="en-US"/>
              <a:t> slides 37-39).</a:t>
            </a:r>
            <a:endParaRPr lang="en-US" b="1"/>
          </a:p>
          <a:p>
            <a:pPr defTabSz="933450"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29" name="Shape 142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Shape 14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9" name="Shape 14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22902" eaLnBrk="1" hangingPunct="1">
              <a:spcBef>
                <a:spcPct val="0"/>
              </a:spcBef>
            </a:pPr>
            <a:r>
              <a:rPr lang="en-US"/>
              <a:t>December 17,</a:t>
            </a:r>
            <a:r>
              <a:rPr lang="en-US" baseline="0"/>
              <a:t> 2019: corrected slide reference</a:t>
            </a:r>
          </a:p>
          <a:p>
            <a:pPr defTabSz="922902" eaLnBrk="1" hangingPunct="1">
              <a:spcBef>
                <a:spcPct val="0"/>
              </a:spcBef>
            </a:pPr>
            <a:endParaRPr lang="en-US"/>
          </a:p>
          <a:p>
            <a:pPr defTabSz="922902" eaLnBrk="1" hangingPunct="1">
              <a:spcBef>
                <a:spcPct val="0"/>
              </a:spcBef>
            </a:pPr>
            <a:r>
              <a:rPr lang="en-US" b="1"/>
              <a:t>Compare with discussion above at 6.2.2.9 </a:t>
            </a:r>
            <a:r>
              <a:rPr lang="en-US" b="0"/>
              <a:t>(see</a:t>
            </a:r>
            <a:r>
              <a:rPr lang="en-US"/>
              <a:t> slides 37-39).</a:t>
            </a:r>
            <a:endParaRPr lang="en-US" b="1"/>
          </a:p>
          <a:p>
            <a:pPr defTabSz="922902" eaLnBrk="1" hangingPunct="1">
              <a:spcBef>
                <a:spcPct val="0"/>
              </a:spcBef>
            </a:pPr>
            <a:endParaRPr lang="en-US" b="1"/>
          </a:p>
          <a:p>
            <a:pPr defTabSz="922902" eaLnBrk="1" hangingPunct="1">
              <a:spcBef>
                <a:spcPct val="0"/>
              </a:spcBef>
            </a:pPr>
            <a:r>
              <a:rPr lang="en-US"/>
              <a:t>LC practice for non-consecutive/unnumbered parts is to follow the alternative. </a:t>
            </a:r>
            <a:r>
              <a:rPr lang="en-US" err="1"/>
              <a:t>PCC</a:t>
            </a:r>
            <a:r>
              <a:rPr lang="en-US"/>
              <a:t> catalogers may follow either practice.</a:t>
            </a:r>
          </a:p>
          <a:p>
            <a:pPr defTabSz="922902" eaLnBrk="1" hangingPunct="1">
              <a:spcBef>
                <a:spcPct val="0"/>
              </a:spcBef>
            </a:pPr>
            <a:endParaRPr lang="en-US"/>
          </a:p>
          <a:p>
            <a:pPr defTabSz="922902" eaLnBrk="1" hangingPunct="1">
              <a:spcBef>
                <a:spcPct val="0"/>
              </a:spcBef>
            </a:pPr>
            <a:r>
              <a:rPr lang="en-US"/>
              <a:t>NOTE CAREFULLY: If you choose to follow the alternative, use caution. Different compilations of “selections” from Homer’s Odyssey are different aggregate works (parts of work) and their authorized access points will need to be distinguished from each other. See following section.</a:t>
            </a:r>
          </a:p>
          <a:p>
            <a:pPr defTabSz="922902" eaLnBrk="1" hangingPunct="1">
              <a:spcBef>
                <a:spcPct val="0"/>
              </a:spcBef>
            </a:pPr>
            <a:endParaRPr lang="en-US"/>
          </a:p>
        </p:txBody>
      </p:sp>
      <p:sp>
        <p:nvSpPr>
          <p:cNvPr id="1440" name="Shape 14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Shape 14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Shape 14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 to reflect current RDA language.</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1" name="Shape 14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Shape 14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Shape 14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33450" eaLnBrk="1" hangingPunct="1">
              <a:spcBef>
                <a:spcPct val="0"/>
              </a:spcBef>
            </a:pPr>
            <a:r>
              <a:rPr lang="en-US"/>
              <a:t>May 12, 2015</a:t>
            </a:r>
          </a:p>
          <a:p>
            <a:pPr defTabSz="933450" eaLnBrk="1" hangingPunct="1">
              <a:spcBef>
                <a:spcPct val="0"/>
              </a:spcBef>
            </a:pPr>
            <a:endParaRPr lang="en-US"/>
          </a:p>
          <a:p>
            <a:pPr defTabSz="933450" eaLnBrk="1" hangingPunct="1">
              <a:spcBef>
                <a:spcPct val="0"/>
              </a:spcBef>
            </a:pPr>
            <a:r>
              <a:rPr lang="en-US"/>
              <a:t>Note</a:t>
            </a:r>
            <a:r>
              <a:rPr lang="en-US" baseline="0"/>
              <a:t> coding: no subfield coding before a qualifier for a </a:t>
            </a:r>
            <a:r>
              <a:rPr lang="en-US" i="1" baseline="0"/>
              <a:t>work</a:t>
            </a:r>
            <a:r>
              <a:rPr lang="en-US" i="0" baseline="0"/>
              <a:t>.</a:t>
            </a:r>
          </a:p>
          <a:p>
            <a:pPr defTabSz="933450" eaLnBrk="1" hangingPunct="1">
              <a:spcBef>
                <a:spcPct val="0"/>
              </a:spcBef>
            </a:pPr>
            <a:endParaRPr lang="en-US"/>
          </a:p>
          <a:p>
            <a:pPr defTabSz="933450" eaLnBrk="1" hangingPunct="1">
              <a:spcBef>
                <a:spcPct val="0"/>
              </a:spcBef>
            </a:pPr>
            <a:r>
              <a:rPr lang="en-US"/>
              <a:t>Later slides cover the various elements that can be added to differentiate works, with examples, so it’s not necessary to dwell on this slide. However, explanations are provided below. This slide illustrates only one kind of element that can be added: form of work. </a:t>
            </a:r>
          </a:p>
          <a:p>
            <a:pPr defTabSz="933450" eaLnBrk="1" hangingPunct="1">
              <a:spcBef>
                <a:spcPct val="0"/>
              </a:spcBef>
            </a:pPr>
            <a:endParaRPr lang="en-US"/>
          </a:p>
          <a:p>
            <a:pPr defTabSz="933450" eaLnBrk="1" hangingPunct="1">
              <a:spcBef>
                <a:spcPct val="0"/>
              </a:spcBef>
            </a:pPr>
            <a:endParaRPr lang="en-US"/>
          </a:p>
          <a:p>
            <a:pPr defTabSz="933450" eaLnBrk="1" hangingPunct="1">
              <a:spcBef>
                <a:spcPct val="0"/>
              </a:spcBef>
            </a:pPr>
            <a:r>
              <a:rPr lang="en-US"/>
              <a:t>The first pair of examples represents a situation where the access point for the novel </a:t>
            </a:r>
            <a:r>
              <a:rPr lang="en-US" i="1"/>
              <a:t>Gentlemen prefer blondes </a:t>
            </a:r>
            <a:r>
              <a:rPr lang="en-US"/>
              <a:t>is already established.  When the access point for the play with the same title by the same creator is needed, the newly established access point will be qualified.  The already existing access point for the novel can be left unqualified.</a:t>
            </a:r>
          </a:p>
          <a:p>
            <a:pPr defTabSz="933450" eaLnBrk="1" hangingPunct="1">
              <a:spcBef>
                <a:spcPct val="0"/>
              </a:spcBef>
            </a:pPr>
            <a:endParaRPr lang="en-US"/>
          </a:p>
          <a:p>
            <a:pPr defTabSz="933450" eaLnBrk="1" hangingPunct="1">
              <a:spcBef>
                <a:spcPct val="0"/>
              </a:spcBef>
            </a:pPr>
            <a:r>
              <a:rPr lang="en-US"/>
              <a:t>In the second pair of examples, both access points are being established at the same time, so both are qualified.</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62" name="Shape 14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Everyone go to RDA 5.8</a:t>
            </a:r>
          </a:p>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Shape 14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Shape 14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33450" eaLnBrk="1" hangingPunct="1">
              <a:spcBef>
                <a:spcPct val="0"/>
              </a:spcBef>
            </a:pPr>
            <a:r>
              <a:rPr lang="en-US"/>
              <a:t>May 12, 2015</a:t>
            </a:r>
          </a:p>
          <a:p>
            <a:pPr defTabSz="933450" eaLnBrk="1" hangingPunct="1">
              <a:spcBef>
                <a:spcPct val="0"/>
              </a:spcBef>
            </a:pPr>
            <a:r>
              <a:rPr lang="en-US"/>
              <a:t>This slide shows a significant change from AACR2 for monograph catalogers.  In RDA, works named by title alone will need to be qualified to distinguish them from other works named by title alone.  The choice of qualifier is cataloger judgment.  In these examples, the editor name has been used, but other choices are possible, such as date of work, place of origin, or other characteristics such as publisher name.  An authority record for these is not necessarily required, unless the bibliographic record is being authenticated as a BIBCO record (042 </a:t>
            </a:r>
            <a:r>
              <a:rPr lang="en-US" err="1"/>
              <a:t>pcc</a:t>
            </a:r>
            <a:r>
              <a:rPr lang="en-US"/>
              <a:t>).</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73" name="Shape 14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Shape 14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Shape 14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12, 2015</a:t>
            </a:r>
          </a:p>
          <a:p>
            <a:pPr eaLnBrk="1" hangingPunct="1">
              <a:spcBef>
                <a:spcPct val="0"/>
              </a:spcBef>
            </a:pPr>
            <a:endParaRPr lang="en-US"/>
          </a:p>
          <a:p>
            <a:pPr eaLnBrk="1" hangingPunct="1">
              <a:spcBef>
                <a:spcPct val="0"/>
              </a:spcBef>
            </a:pPr>
            <a:r>
              <a:rPr lang="en-US"/>
              <a:t>These examples illustrate that sometimes a single addition is not sufficient to distinguish works with the same title.  The two works are collections of essays and the cataloger has decided to use form of work combined with another characteristic of the work, the name of the editor.  Editor alone would have created a unique authorized access point, but the cataloger judged that it might not necessarily be the most comprehensible authorized access point.</a:t>
            </a:r>
          </a:p>
          <a:p>
            <a:pPr eaLnBrk="1" hangingPunct="1">
              <a:spcBef>
                <a:spcPct val="0"/>
              </a:spcBef>
            </a:pPr>
            <a:endParaRPr lang="en-US"/>
          </a:p>
          <a:p>
            <a:pPr eaLnBrk="1" hangingPunct="1">
              <a:spcBef>
                <a:spcPct val="0"/>
              </a:spcBef>
            </a:pPr>
            <a:r>
              <a:rPr lang="en-US"/>
              <a:t>Note also that these examples fall under the second category of when a qualifier is added to the access point for the work: when the authorized access point would be same as one for a person, family, corporate body, or place (next slide).</a:t>
            </a:r>
          </a:p>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84" name="Shape 14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Shape 14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Shape 14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 to</a:t>
            </a:r>
            <a:r>
              <a:rPr lang="en-US" baseline="0"/>
              <a:t> reflect current RDA language.</a:t>
            </a:r>
            <a:endParaRPr lang="en-US"/>
          </a:p>
          <a:p>
            <a:pPr eaLnBrk="1" hangingPunct="1">
              <a:spcBef>
                <a:spcPct val="0"/>
              </a:spcBef>
            </a:pPr>
            <a:endParaRPr lang="en-US"/>
          </a:p>
          <a:p>
            <a:pPr eaLnBrk="1" hangingPunct="1">
              <a:spcBef>
                <a:spcPct val="0"/>
              </a:spcBef>
            </a:pPr>
            <a:r>
              <a:rPr lang="en-US"/>
              <a:t>The second reason to make an addition to an access point for a work is when the access point needs to be distinguished from one that represents an</a:t>
            </a:r>
            <a:r>
              <a:rPr lang="en-US" baseline="0"/>
              <a:t> agent</a:t>
            </a:r>
            <a:r>
              <a:rPr lang="en-US"/>
              <a:t> or place.  This is a significant change from AACR2 cataloger, particularly for monographs.  It means that many works named by title only when the title is the same as that of an access point for an</a:t>
            </a:r>
            <a:r>
              <a:rPr lang="en-US" baseline="0"/>
              <a:t> agent </a:t>
            </a:r>
            <a:r>
              <a:rPr lang="en-US"/>
              <a:t>or place will need to have an authorized access point for the title with a qualifier added to bibliographic records.  In such cases, an NAR is not necessarily required, unless the bibliographic record is being authenticated as a BIBCO record (042 </a:t>
            </a:r>
            <a:r>
              <a:rPr lang="en-US" err="1"/>
              <a:t>pcc</a:t>
            </a:r>
            <a:r>
              <a:rPr lang="en-US"/>
              <a:t>).</a:t>
            </a:r>
          </a:p>
          <a:p>
            <a:pPr eaLnBrk="1" hangingPunct="1">
              <a:spcBef>
                <a:spcPct val="0"/>
              </a:spcBef>
            </a:pPr>
            <a:endParaRPr lang="en-US"/>
          </a:p>
          <a:p>
            <a:pPr eaLnBrk="1" hangingPunct="1">
              <a:spcBef>
                <a:spcPct val="0"/>
              </a:spcBef>
            </a:pPr>
            <a:r>
              <a:rPr lang="en-US"/>
              <a:t>In the first example, the title of this work consisting of photographs is identical to the authorized access point for a musical group.   In the second example, the title of an audio recording of folk songs is identical to the authorized access point for a place.  In both examples, form of work (which includes genres as well as forms) has been added to distinguish the works, but other choices could have been made instead (date of work, place of origin, or other distinguishing characteristic such as publisher).</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95" name="Shape 14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Shape 15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5" name="Shape 15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February 21, 2017 (changed title box)</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06" name="Shape 15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Shape 15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Shape 15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17" name="Shape 15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Shape 1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7" name="Shape 15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3, 2020: added example of range of dates</a:t>
            </a:r>
          </a:p>
          <a:p>
            <a:pPr eaLnBrk="1" hangingPunct="1">
              <a:spcBef>
                <a:spcPct val="0"/>
              </a:spcBef>
            </a:pPr>
            <a:endParaRPr lang="en-US"/>
          </a:p>
          <a:p>
            <a:pPr eaLnBrk="1" hangingPunct="1">
              <a:spcBef>
                <a:spcPct val="0"/>
              </a:spcBef>
            </a:pPr>
            <a:r>
              <a:rPr lang="en-US"/>
              <a:t>If you’ve been recording these attributes as elements as you’ve been building up the record it is a simple matter to choose one or more of them to finish the authorized access point.</a:t>
            </a:r>
          </a:p>
          <a:p>
            <a:pPr eaLnBrk="1" hangingPunct="1">
              <a:spcBef>
                <a:spcPct val="0"/>
              </a:spcBef>
            </a:pPr>
            <a:endParaRPr lang="en-US"/>
          </a:p>
          <a:p>
            <a:pPr eaLnBrk="1" hangingPunct="1">
              <a:spcBef>
                <a:spcPct val="0"/>
              </a:spcBef>
            </a:pPr>
            <a:r>
              <a:rPr lang="en-US"/>
              <a:t>All of the examples are for works that have the same title as another work, and in these particular cases, they are not linked to a creator (as part of the access point). That is why they need qualifying.</a:t>
            </a:r>
          </a:p>
          <a:p>
            <a:pPr eaLnBrk="1" hangingPunct="1">
              <a:spcBef>
                <a:spcPct val="0"/>
              </a:spcBef>
            </a:pPr>
            <a:endParaRPr lang="en-US"/>
          </a:p>
          <a:p>
            <a:pPr eaLnBrk="1" hangingPunct="1">
              <a:spcBef>
                <a:spcPct val="0"/>
              </a:spcBef>
            </a:pPr>
            <a:r>
              <a:rPr lang="en-US"/>
              <a:t>NOTE:</a:t>
            </a:r>
            <a:r>
              <a:rPr lang="en-US" baseline="0"/>
              <a:t> Date of work goes in parentheses when qualifying a </a:t>
            </a:r>
            <a:r>
              <a:rPr lang="en-US" i="1" baseline="0"/>
              <a:t>work</a:t>
            </a:r>
            <a:r>
              <a:rPr lang="en-US" i="0" baseline="0"/>
              <a:t>.  No subfields are used.  When qualifying an expression it follows a full stop and subfield $f.</a:t>
            </a:r>
            <a:endParaRPr lang="en-US"/>
          </a:p>
        </p:txBody>
      </p:sp>
      <p:sp>
        <p:nvSpPr>
          <p:cNvPr id="1528" name="Shape 15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Shape 15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Shape 15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a:t>
            </a:r>
            <a:r>
              <a:rPr lang="en-US" baseline="0"/>
              <a:t> 12, 2016.</a:t>
            </a:r>
            <a:endParaRPr lang="en-US"/>
          </a:p>
          <a:p>
            <a:pPr eaLnBrk="1" hangingPunct="1">
              <a:spcBef>
                <a:spcPct val="0"/>
              </a:spcBef>
            </a:pPr>
            <a:endParaRPr lang="en-US"/>
          </a:p>
          <a:p>
            <a:pPr eaLnBrk="1" hangingPunct="1">
              <a:spcBef>
                <a:spcPct val="0"/>
              </a:spcBef>
            </a:pPr>
            <a:r>
              <a:rPr lang="en-US"/>
              <a:t>The previous slide showed examples of authorized access points based solely on the preferred title that needed qualifying because they conflicted with another title. This slide shows some examples of authorized access points created by combining the authorized access point for the creator with the title; these still conflict with another work, so need qualifying. </a:t>
            </a:r>
          </a:p>
          <a:p>
            <a:pPr eaLnBrk="1" hangingPunct="1">
              <a:spcBef>
                <a:spcPct val="0"/>
              </a:spcBef>
            </a:pPr>
            <a:endParaRPr lang="en-US"/>
          </a:p>
          <a:p>
            <a:pPr eaLnBrk="1" hangingPunct="1">
              <a:spcBef>
                <a:spcPct val="0"/>
              </a:spcBef>
            </a:pPr>
            <a:r>
              <a:rPr lang="en-US"/>
              <a:t>Flowers for Algernon was a short story before the author revised it to become a novel. Since the novel was established first, its authorized access point is not qualified. Later on an authorized access point was needed for the short story, a separate work. It is qualified by the form (short story)</a:t>
            </a:r>
          </a:p>
          <a:p>
            <a:pPr eaLnBrk="1" hangingPunct="1">
              <a:spcBef>
                <a:spcPct val="0"/>
              </a:spcBef>
            </a:pPr>
            <a:endParaRPr lang="en-US"/>
          </a:p>
          <a:p>
            <a:pPr eaLnBrk="1" hangingPunct="1">
              <a:spcBef>
                <a:spcPct val="0"/>
              </a:spcBef>
            </a:pPr>
            <a:r>
              <a:rPr lang="en-US"/>
              <a:t>In the second example the author wrote the short</a:t>
            </a:r>
            <a:r>
              <a:rPr lang="en-US" baseline="0"/>
              <a:t> story “Ender’s game,” then the</a:t>
            </a:r>
            <a:r>
              <a:rPr lang="en-US"/>
              <a:t> novel </a:t>
            </a:r>
            <a:r>
              <a:rPr lang="en-US" i="1"/>
              <a:t>Ender’s game </a:t>
            </a:r>
            <a:r>
              <a:rPr lang="en-US"/>
              <a:t>and subsequently rewrote the text for a graphic novel. This normally wouldn’t happen with a graphic novel because the adaptor is usually different from the original author and the adaptor would be considered the creator of the graphic novel, but in this case the adaptor and the original author are the same. The authorized access point for the novel isn’t qualified because it was established first and at the time there</a:t>
            </a:r>
            <a:r>
              <a:rPr lang="en-US" baseline="0"/>
              <a:t> was no conflict in the database.</a:t>
            </a:r>
            <a:endParaRPr lang="en-US"/>
          </a:p>
          <a:p>
            <a:pPr eaLnBrk="1" hangingPunct="1">
              <a:spcBef>
                <a:spcPct val="0"/>
              </a:spcBef>
            </a:pPr>
            <a:endParaRPr lang="en-US"/>
          </a:p>
          <a:p>
            <a:pPr eaLnBrk="1" hangingPunct="1">
              <a:spcBef>
                <a:spcPct val="0"/>
              </a:spcBef>
            </a:pPr>
            <a:r>
              <a:rPr lang="en-US"/>
              <a:t>In each case because both the creator and preferred title are identical something needs to be added in order to differentiate these otherwise identical entities. Following PCC practice, the authorized access point that was created first was not changed; the newly-needed authorized access point is qualified to differentiate it from the existing one.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39" name="Shape 15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Shape 15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9" name="Shape 15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December 14, 2016. Updated</a:t>
            </a:r>
            <a:r>
              <a:rPr lang="en-US" baseline="0"/>
              <a:t> language to reflect current RDA.</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50" name="Shape 15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Shape 15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0" name="Shape 15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sz="1200"/>
              <a:t>May 1, 2013</a:t>
            </a:r>
          </a:p>
          <a:p>
            <a:pPr eaLnBrk="1" hangingPunct="1">
              <a:spcBef>
                <a:spcPct val="0"/>
              </a:spcBef>
            </a:pPr>
            <a:r>
              <a:rPr lang="en-US" sz="1200"/>
              <a:t>Selected short fiction / Charles Dickens ; edited with an introduction and notes by Deborah A. Thomas (Harmondsworth : Penguin, 1976). Contains: The story of the goblins who stole a Sexton -- The Baron of </a:t>
            </a:r>
            <a:r>
              <a:rPr lang="en-US" sz="1200" err="1"/>
              <a:t>Grogzwig</a:t>
            </a:r>
            <a:r>
              <a:rPr lang="en-US" sz="1200"/>
              <a:t> -- A Confession found in a prison in the time of Charles the Second -- To be read at dusk -- No. 1 Branch line. The Signalman -- The election of Beadle -- Seven dials -- Meditations in Monmouth-Street -- A visit to </a:t>
            </a:r>
            <a:r>
              <a:rPr lang="en-US" sz="1200" err="1"/>
              <a:t>Newgate</a:t>
            </a:r>
            <a:r>
              <a:rPr lang="en-US" sz="1200"/>
              <a:t> -- A Christmas tree -- A flight -- Our school -- Lying awake -- His general line of business -- Refreshments for </a:t>
            </a:r>
            <a:r>
              <a:rPr lang="en-US" sz="1200" err="1"/>
              <a:t>travellers</a:t>
            </a:r>
            <a:r>
              <a:rPr lang="en-US" sz="1200"/>
              <a:t> -- Travelling abroad -- City of London churches -- Shy </a:t>
            </a:r>
            <a:r>
              <a:rPr lang="en-US" sz="1200" err="1"/>
              <a:t>neighbourhoods</a:t>
            </a:r>
            <a:r>
              <a:rPr lang="en-US" sz="1200"/>
              <a:t> -- </a:t>
            </a:r>
            <a:r>
              <a:rPr lang="en-US" sz="1200" err="1"/>
              <a:t>Dullborough</a:t>
            </a:r>
            <a:r>
              <a:rPr lang="en-US" sz="1200"/>
              <a:t> Town -- Nurse's stories -- Arcadian London -- The Calais night-mail -- His leaving it till called for -- His brown-paper parcel -- His wonderful end -- How Mrs. </a:t>
            </a:r>
            <a:r>
              <a:rPr lang="en-US" sz="1200" err="1"/>
              <a:t>Lirriper</a:t>
            </a:r>
            <a:r>
              <a:rPr lang="en-US" sz="1200"/>
              <a:t> carried on the business -- How the </a:t>
            </a:r>
            <a:r>
              <a:rPr lang="en-US" sz="1200" err="1"/>
              <a:t>parlours</a:t>
            </a:r>
            <a:r>
              <a:rPr lang="en-US" sz="1200"/>
              <a:t> added a few words -- Mrs. </a:t>
            </a:r>
            <a:r>
              <a:rPr lang="en-US" sz="1200" err="1"/>
              <a:t>Lirripier</a:t>
            </a:r>
            <a:r>
              <a:rPr lang="en-US" sz="1200"/>
              <a:t> relates how she went on, and went over -- Mrs. </a:t>
            </a:r>
            <a:r>
              <a:rPr lang="en-US" sz="1200" err="1"/>
              <a:t>Lirriper</a:t>
            </a:r>
            <a:r>
              <a:rPr lang="en-US" sz="1200"/>
              <a:t> relates how </a:t>
            </a:r>
            <a:r>
              <a:rPr lang="en-US" sz="1200" err="1"/>
              <a:t>Jemmy</a:t>
            </a:r>
            <a:r>
              <a:rPr lang="en-US" sz="1200"/>
              <a:t> topped up -- To be taken immediately -- To be taken for life -- Main line. The boy at </a:t>
            </a:r>
            <a:r>
              <a:rPr lang="en-US" sz="1200" err="1"/>
              <a:t>Mugby</a:t>
            </a:r>
            <a:r>
              <a:rPr lang="en-US" sz="1200"/>
              <a:t>.</a:t>
            </a:r>
          </a:p>
          <a:p>
            <a:pPr eaLnBrk="1" hangingPunct="1">
              <a:spcBef>
                <a:spcPct val="0"/>
              </a:spcBef>
            </a:pPr>
            <a:endParaRPr lang="en-US" sz="1200"/>
          </a:p>
          <a:p>
            <a:pPr eaLnBrk="1" hangingPunct="1">
              <a:spcBef>
                <a:spcPct val="0"/>
              </a:spcBef>
            </a:pPr>
            <a:r>
              <a:rPr lang="en-US" sz="1200"/>
              <a:t>The supernatural short stories of Charles Dickens / edited with an introduction by Michael Hayes (London : John Calder ; Dallas : Riverrun Press, 2010). Contains: A madman's manuscript. -- The bagman's story. -- The story of the goblins who stole a sexton. -- The story of the bagman's uncle. -- The Baron of </a:t>
            </a:r>
            <a:r>
              <a:rPr lang="en-US" sz="1200" err="1"/>
              <a:t>Grogzwig</a:t>
            </a:r>
            <a:r>
              <a:rPr lang="en-US" sz="1200"/>
              <a:t>. -- A confession found in a prison in the time of Charles the Second. -- To be read at dusk. -- The ghost in the bride's chamber. -- To be taken with a grain of salt. -- No. 1 branch line: the signalman.</a:t>
            </a:r>
          </a:p>
          <a:p>
            <a:pPr eaLnBrk="1" hangingPunct="1">
              <a:spcBef>
                <a:spcPct val="0"/>
              </a:spcBef>
            </a:pPr>
            <a:endParaRPr lang="en-US" sz="1200"/>
          </a:p>
          <a:p>
            <a:pPr eaLnBrk="1" hangingPunct="1">
              <a:spcBef>
                <a:spcPct val="0"/>
              </a:spcBef>
            </a:pPr>
            <a:r>
              <a:rPr lang="en-US" sz="1200"/>
              <a:t>Christmas stories / Charles Dickens (New York: The University Society, 1908). Contains: The poor relation’s story -- The child’s story -- The schoolboy’s story  -- Nobody’s story -- The seven poor </a:t>
            </a:r>
            <a:r>
              <a:rPr lang="en-US" sz="1200" err="1"/>
              <a:t>travellers</a:t>
            </a:r>
            <a:r>
              <a:rPr lang="en-US" sz="1200"/>
              <a:t> -- The Holly-Tree Inn -- The wreck of the Golden Mary -- The perils of certain English prisoners -- Going into society -- The haunted house -- The message from the sea -- Tom </a:t>
            </a:r>
            <a:r>
              <a:rPr lang="en-US" sz="1200" err="1"/>
              <a:t>Tidler’s</a:t>
            </a:r>
            <a:r>
              <a:rPr lang="en-US" sz="1200"/>
              <a:t> ground -- Somebody’s luggage  -- Mrs. </a:t>
            </a:r>
            <a:r>
              <a:rPr lang="en-US" sz="1200" err="1"/>
              <a:t>Lirriper’s</a:t>
            </a:r>
            <a:r>
              <a:rPr lang="en-US" sz="1200"/>
              <a:t> lodgings --  Mrs. </a:t>
            </a:r>
            <a:r>
              <a:rPr lang="en-US" sz="1200" err="1"/>
              <a:t>Lirriper’s</a:t>
            </a:r>
            <a:r>
              <a:rPr lang="en-US" sz="1200"/>
              <a:t> legacy -- Doctor Marigold’s prescriptions -- What Christmas is as we grow older.</a:t>
            </a:r>
          </a:p>
          <a:p>
            <a:pPr eaLnBrk="1" hangingPunct="1">
              <a:spcBef>
                <a:spcPct val="0"/>
              </a:spcBef>
            </a:pPr>
            <a:endParaRPr lang="en-US" sz="120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61" name="Shape 15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Shape 15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Shape 15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73" name="Shape 15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Shape 15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4" name="Shape 158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 updated RDA instruction number.</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5" name="Shape 158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Shape 15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6" name="Shape 159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12, 2015</a:t>
            </a:r>
          </a:p>
          <a:p>
            <a:pPr eaLnBrk="1" hangingPunct="1">
              <a:spcBef>
                <a:spcPct val="0"/>
              </a:spcBef>
            </a:pPr>
            <a:endParaRPr lang="en-US"/>
          </a:p>
        </p:txBody>
      </p:sp>
      <p:sp>
        <p:nvSpPr>
          <p:cNvPr id="1597" name="Shape 159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Shape 16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8" name="Shape 16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September 9, 2017: corrected error in qualifier used in first 100</a:t>
            </a:r>
          </a:p>
          <a:p>
            <a:pPr eaLnBrk="1" hangingPunct="1">
              <a:spcBef>
                <a:spcPct val="0"/>
              </a:spcBef>
            </a:pPr>
            <a:endParaRPr lang="en-US"/>
          </a:p>
          <a:p>
            <a:pPr eaLnBrk="1" hangingPunct="1">
              <a:spcBef>
                <a:spcPct val="0"/>
              </a:spcBef>
            </a:pPr>
            <a:r>
              <a:rPr lang="en-US"/>
              <a:t>We could distinguish them by the title of the manifestation.</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09" name="Shape 16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Shape 16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Shape 162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12, 2015</a:t>
            </a:r>
          </a:p>
          <a:p>
            <a:pPr eaLnBrk="1" hangingPunct="1">
              <a:spcBef>
                <a:spcPct val="0"/>
              </a:spcBef>
            </a:pPr>
            <a:endParaRPr lang="en-US"/>
          </a:p>
          <a:p>
            <a:pPr eaLnBrk="1" hangingPunct="1">
              <a:spcBef>
                <a:spcPct val="0"/>
              </a:spcBef>
            </a:pPr>
            <a:r>
              <a:rPr lang="en-US"/>
              <a:t>We could distinguish them by the editor (compiler) or publisher (in the last case the publisher is the compiler and we don’t know who the editor is).</a:t>
            </a:r>
          </a:p>
        </p:txBody>
      </p:sp>
      <p:sp>
        <p:nvSpPr>
          <p:cNvPr id="1621" name="Shape 162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Shape 16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2" name="Shape 163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slide numbers in notes</a:t>
            </a:r>
          </a:p>
          <a:p>
            <a:pPr eaLnBrk="1" hangingPunct="1">
              <a:spcBef>
                <a:spcPct val="0"/>
              </a:spcBef>
            </a:pPr>
            <a:endParaRPr lang="en-US"/>
          </a:p>
          <a:p>
            <a:pPr eaLnBrk="1" hangingPunct="1">
              <a:spcBef>
                <a:spcPct val="0"/>
              </a:spcBef>
            </a:pPr>
            <a:r>
              <a:rPr lang="en-US"/>
              <a:t>We could distinguish them by the date of the work. This is possible but doesn’t seem very helpful to the user.</a:t>
            </a:r>
          </a:p>
          <a:p>
            <a:pPr eaLnBrk="1" hangingPunct="1">
              <a:spcBef>
                <a:spcPct val="0"/>
              </a:spcBef>
            </a:pPr>
            <a:endParaRPr lang="en-US"/>
          </a:p>
          <a:p>
            <a:pPr eaLnBrk="1" hangingPunct="1">
              <a:spcBef>
                <a:spcPct val="0"/>
              </a:spcBef>
            </a:pPr>
            <a:r>
              <a:rPr lang="en-US"/>
              <a:t>Note that when qualifying by a date at the work level, the qualifier is in parentheses with no subfield coding. For</a:t>
            </a:r>
            <a:r>
              <a:rPr lang="en-US" baseline="0"/>
              <a:t> qualifying by date at the expression level, see slides 165 and 185.</a:t>
            </a:r>
            <a:endParaRPr lang="en-US"/>
          </a:p>
        </p:txBody>
      </p:sp>
      <p:sp>
        <p:nvSpPr>
          <p:cNvPr id="1633" name="Shape 163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Shape 16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4" name="Shape 16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45" name="Shape 16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Shape 16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5" name="Shape 16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56" name="Shape 16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4826403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Shape 16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7" name="Shape 16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13, 2015</a:t>
            </a:r>
          </a:p>
          <a:p>
            <a:pPr eaLnBrk="1" hangingPunct="1">
              <a:spcBef>
                <a:spcPct val="0"/>
              </a:spcBef>
            </a:pPr>
            <a:endParaRPr lang="en-US"/>
          </a:p>
          <a:p>
            <a:pPr eaLnBrk="1" hangingPunct="1">
              <a:spcBef>
                <a:spcPct val="0"/>
              </a:spcBef>
            </a:pPr>
            <a:r>
              <a:rPr lang="en-US"/>
              <a:t>NOTE: the third example, </a:t>
            </a:r>
            <a:r>
              <a:rPr lang="en-US" err="1"/>
              <a:t>Ek</a:t>
            </a:r>
            <a:r>
              <a:rPr lang="en-US"/>
              <a:t>,</a:t>
            </a:r>
            <a:r>
              <a:rPr lang="en-US" baseline="0"/>
              <a:t> Mats. Giselle, represents a major change in practice for choreographic works. Previous to the April 2015 revision of RDA, the authorized access point for choreographic works did not begin with the authorized access point for the creator. In April 2015 RDA clarified that the authorized access points for these works should be formed the same as any other works, that is, authorized access point for the creator + preferred title. The previous form for Giselle was “Giselle (Choreographic work : </a:t>
            </a:r>
            <a:r>
              <a:rPr lang="en-US" baseline="0" err="1"/>
              <a:t>Ek</a:t>
            </a:r>
            <a:r>
              <a:rPr lang="en-US" baseline="0"/>
              <a:t>)”.</a:t>
            </a:r>
            <a:endParaRPr lang="en-US"/>
          </a:p>
          <a:p>
            <a:pPr eaLnBrk="1" hangingPunct="1">
              <a:spcBef>
                <a:spcPct val="0"/>
              </a:spcBef>
            </a:pP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68" name="Shape 16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Shape 16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8" name="Shape 16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May 23, 2018</a:t>
            </a:r>
          </a:p>
          <a:p>
            <a:r>
              <a:rPr lang="en-US"/>
              <a:t> </a:t>
            </a:r>
          </a:p>
          <a:p>
            <a:r>
              <a:rPr lang="en-US"/>
              <a:t>Read 6.27.4 together.</a:t>
            </a:r>
          </a:p>
          <a:p>
            <a:r>
              <a:rPr lang="en-US"/>
              <a:t> </a:t>
            </a:r>
          </a:p>
          <a:p>
            <a:r>
              <a:rPr lang="en-US"/>
              <a:t>Note: A variant access point can be based on any title, including the preferred title.</a:t>
            </a:r>
          </a:p>
          <a:p>
            <a:endParaRPr lang="en-US"/>
          </a:p>
          <a:p>
            <a:pPr defTabSz="904067">
              <a:defRPr/>
            </a:pPr>
            <a:r>
              <a:rPr lang="en-US"/>
              <a:t>Third bullet point. If the variant access point is based on the preferred title, it must not match the authorized access point.</a:t>
            </a:r>
          </a:p>
          <a:p>
            <a:endParaRPr lang="en-US"/>
          </a:p>
          <a:p>
            <a:pPr eaLnBrk="1" hangingPunct="1">
              <a:spcBef>
                <a:spcPct val="0"/>
              </a:spcBef>
            </a:pPr>
            <a:endParaRPr lang="en-US"/>
          </a:p>
        </p:txBody>
      </p:sp>
      <p:sp>
        <p:nvSpPr>
          <p:cNvPr id="1679" name="Shape 16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Shape 16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9" name="Shape 16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13, 2015</a:t>
            </a:r>
          </a:p>
          <a:p>
            <a:pPr eaLnBrk="1" hangingPunct="1">
              <a:spcBef>
                <a:spcPct val="0"/>
              </a:spcBef>
            </a:pPr>
            <a:endParaRPr lang="en-US"/>
          </a:p>
          <a:p>
            <a:pPr eaLnBrk="1" hangingPunct="1">
              <a:spcBef>
                <a:spcPct val="0"/>
              </a:spcBef>
            </a:pPr>
            <a:r>
              <a:rPr lang="en-US"/>
              <a:t>NOTE: the third example, Giselle</a:t>
            </a:r>
            <a:r>
              <a:rPr lang="en-US" baseline="0"/>
              <a:t> (Choreographic work : </a:t>
            </a:r>
            <a:r>
              <a:rPr lang="en-US" baseline="0" err="1"/>
              <a:t>Ek</a:t>
            </a:r>
            <a:r>
              <a:rPr lang="en-US" baseline="0"/>
              <a:t>), represents a major change in practice for choreographic works. Previous to the April 2015 revision of RDA, the authorized access point for choreographic works did not begin with the authorized access point for the creator. In April 2015 RDA clarified that the authorized access points for these works should be formed the same as any other works, that is, authorized access point for the creator + preferred title. The RDA authorized access point for this work is “</a:t>
            </a:r>
            <a:r>
              <a:rPr lang="en-US" baseline="0" err="1"/>
              <a:t>Ek</a:t>
            </a:r>
            <a:r>
              <a:rPr lang="en-US" baseline="0"/>
              <a:t>, Mats. Giselle.” The previous form “Giselle (Choreographic work : </a:t>
            </a:r>
            <a:r>
              <a:rPr lang="en-US" baseline="0" err="1"/>
              <a:t>Ek</a:t>
            </a:r>
            <a:r>
              <a:rPr lang="en-US" baseline="0"/>
              <a:t>)” will now be recorded as a variant access point.</a:t>
            </a:r>
          </a:p>
          <a:p>
            <a:pPr eaLnBrk="1" hangingPunct="1">
              <a:spcBef>
                <a:spcPct val="0"/>
              </a:spcBef>
            </a:pPr>
            <a:endParaRPr lang="en-US" baseline="0"/>
          </a:p>
          <a:p>
            <a:pPr eaLnBrk="1" hangingPunct="1">
              <a:spcBef>
                <a:spcPct val="0"/>
              </a:spcBef>
            </a:pPr>
            <a:r>
              <a:rPr lang="en-US" baseline="0"/>
              <a:t>Other variants are: a different title (Carter); a title in another language (Banco de Bilbao, </a:t>
            </a:r>
            <a:r>
              <a:rPr lang="en-US" baseline="0" err="1"/>
              <a:t>Bjowulf</a:t>
            </a:r>
            <a:r>
              <a:rPr lang="en-US" baseline="0"/>
              <a:t>); the pre-publication title of a film (Monkey planet); a variant spelling (Encyclopedia Britannica); titles in the vernacular (Bible) </a:t>
            </a:r>
            <a:endParaRPr lang="en-US"/>
          </a:p>
          <a:p>
            <a:pPr eaLnBrk="1" hangingPunct="1">
              <a:spcBef>
                <a:spcPct val="0"/>
              </a:spcBef>
            </a:pP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90" name="Shape 16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Two examples. These 670s show the important information that needs to be recorded for works and expressions: presentations of the title, names of creators, names of contributors (e.g. translators).</a:t>
            </a:r>
          </a:p>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Shape 16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0" name="Shape 17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01" name="Shape 17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Shape 17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1" name="Shape 171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a:t>Begin filling out the 1XX fields in your authority worksheets or OCLC </a:t>
            </a:r>
            <a:r>
              <a:rPr lang="en-US" err="1"/>
              <a:t>workforms</a:t>
            </a:r>
            <a:r>
              <a:rPr lang="en-US"/>
              <a:t> by recording the form of the authorized access point for the work. We already did these in the previous section.</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12" name="Shape 171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Shape 17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2" name="Shape 17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a:t>Begin filling out the 1XX fields in your authority worksheets/OCLC </a:t>
            </a:r>
            <a:r>
              <a:rPr lang="en-US" err="1"/>
              <a:t>workforms</a:t>
            </a:r>
            <a:r>
              <a:rPr lang="en-US"/>
              <a:t> by recording the form of the authorized access point for the work. We just finished creating records for these.</a:t>
            </a:r>
          </a:p>
        </p:txBody>
      </p:sp>
      <p:sp>
        <p:nvSpPr>
          <p:cNvPr id="1723" name="Shape 17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Shape 17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4" name="Shape 17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a:t>
            </a:r>
            <a:r>
              <a:rPr lang="en-US" baseline="0"/>
              <a:t> 22, 2017: updated to reflect RDA language.</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35" name="Shape 17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Shape 17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5" name="Shape 174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added parenthetical exception for religious works; added speaker notes about subfield $h and repeatable $s; updated slide numbers in notes</a:t>
            </a:r>
            <a:endParaRPr lang="en-US" baseline="0"/>
          </a:p>
          <a:p>
            <a:pPr eaLnBrk="1" hangingPunct="1">
              <a:spcBef>
                <a:spcPct val="0"/>
              </a:spcBef>
            </a:pPr>
            <a:endParaRPr lang="en-US" baseline="0"/>
          </a:p>
          <a:p>
            <a:pPr eaLnBrk="1" hangingPunct="1">
              <a:spcBef>
                <a:spcPct val="0"/>
              </a:spcBef>
            </a:pPr>
            <a:r>
              <a:rPr lang="en-US" i="1" baseline="0"/>
              <a:t>Note</a:t>
            </a:r>
            <a:r>
              <a:rPr lang="en-US" baseline="0"/>
              <a:t>: Punctuation for other distinguishing characteristic of expression of a religious work is different: see slides 185-186.</a:t>
            </a:r>
          </a:p>
          <a:p>
            <a:pPr eaLnBrk="1" hangingPunct="1">
              <a:spcBef>
                <a:spcPct val="0"/>
              </a:spcBef>
            </a:pPr>
            <a:endParaRPr lang="en-US" baseline="0"/>
          </a:p>
          <a:p>
            <a:pPr eaLnBrk="1" hangingPunct="1">
              <a:spcBef>
                <a:spcPct val="0"/>
              </a:spcBef>
            </a:pPr>
            <a:r>
              <a:rPr lang="en-US" i="1" baseline="0"/>
              <a:t>Note</a:t>
            </a:r>
            <a:r>
              <a:rPr lang="en-US" baseline="0"/>
              <a:t>: $h was not permitted in NARs until March 2020.  Until that time, NACO participants used $s for both content type and other distinguishing characteristic of expression.  Catalogers should revise existing NARs that use $s for content type when they need to use that NAR in their cataloging by changing the content type subfield coding to $h.  Access points in bibliographic records may also need to be revised.</a:t>
            </a:r>
          </a:p>
          <a:p>
            <a:pPr eaLnBrk="1" hangingPunct="1">
              <a:spcBef>
                <a:spcPct val="0"/>
              </a:spcBef>
            </a:pPr>
            <a:endParaRPr lang="en-US" baseline="0"/>
          </a:p>
          <a:p>
            <a:pPr eaLnBrk="1" hangingPunct="1">
              <a:spcBef>
                <a:spcPct val="0"/>
              </a:spcBef>
            </a:pPr>
            <a:r>
              <a:rPr lang="en-US" i="1" baseline="0"/>
              <a:t>Note</a:t>
            </a:r>
            <a:r>
              <a:rPr lang="en-US" baseline="0"/>
              <a:t>: As of March 2020, $s is now repeatable if needed.  Examples of when it would be needed:</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6" name="Shape 174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Shape 17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6" name="Shape 17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added another possible form for the spoken word expression</a:t>
            </a:r>
            <a:endParaRPr lang="en-US" baseline="0"/>
          </a:p>
          <a:p>
            <a:pPr eaLnBrk="1" hangingPunct="1">
              <a:spcBef>
                <a:spcPct val="0"/>
              </a:spcBef>
            </a:pPr>
            <a:r>
              <a:rPr lang="en-US"/>
              <a:t>ANIMATED SLIDE: Suggested answer enters on click. </a:t>
            </a:r>
          </a:p>
          <a:p>
            <a:pPr eaLnBrk="1" hangingPunct="1">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Note: in PDF handouts, the answer will already appear, so suggest that trainees not look at them.</a:t>
            </a:r>
          </a:p>
          <a:p>
            <a:pPr eaLnBrk="1" hangingPunct="1">
              <a:spcBef>
                <a:spcPct val="0"/>
              </a:spcBef>
            </a:pPr>
            <a:endParaRPr lang="en-US"/>
          </a:p>
          <a:p>
            <a:pPr eaLnBrk="1" hangingPunct="1">
              <a:spcBef>
                <a:spcPct val="0"/>
              </a:spcBef>
            </a:pPr>
            <a:r>
              <a:rPr lang="en-US"/>
              <a:t>Do the exercise together for one or two (or more), on the board.</a:t>
            </a:r>
          </a:p>
          <a:p>
            <a:pPr eaLnBrk="1" hangingPunct="1">
              <a:spcBef>
                <a:spcPct val="0"/>
              </a:spcBef>
            </a:pPr>
            <a:endParaRPr lang="en-US"/>
          </a:p>
          <a:p>
            <a:pPr eaLnBrk="1" hangingPunct="1">
              <a:spcBef>
                <a:spcPct val="0"/>
              </a:spcBef>
            </a:pPr>
            <a:r>
              <a:rPr lang="en-US"/>
              <a:t>The last one could be formed in different ways, two possibilities of which are shown in the slide.</a:t>
            </a:r>
          </a:p>
        </p:txBody>
      </p:sp>
      <p:sp>
        <p:nvSpPr>
          <p:cNvPr id="1757" name="Shape 17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Shape 17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7" name="Shape 17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a:t>
            </a:r>
            <a:r>
              <a:rPr lang="en-US" baseline="0"/>
              <a:t> 22, 2017: updated to reflect RDA language.</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68" name="Shape 17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Shape 1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8" name="Shape 17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September 17, 2018: moved $w to beginning of 500 field.</a:t>
            </a:r>
          </a:p>
          <a:p>
            <a:pPr eaLnBrk="1" hangingPunct="1">
              <a:spcBef>
                <a:spcPct val="0"/>
              </a:spcBef>
            </a:pPr>
            <a:r>
              <a:rPr lang="en-US" err="1"/>
              <a:t>Premodern</a:t>
            </a:r>
            <a:r>
              <a:rPr lang="en-US"/>
              <a:t> literatures are fields where it is important to distinguish between editions in the original language because there are often many different editions or versions in the original language for these texts.</a:t>
            </a:r>
          </a:p>
          <a:p>
            <a:pPr eaLnBrk="1" hangingPunct="1">
              <a:spcBef>
                <a:spcPct val="0"/>
              </a:spcBef>
            </a:pPr>
            <a:endParaRPr lang="en-US"/>
          </a:p>
          <a:p>
            <a:pPr eaLnBrk="1" hangingPunct="1">
              <a:spcBef>
                <a:spcPct val="0"/>
              </a:spcBef>
            </a:pPr>
            <a:r>
              <a:rPr lang="en-US" b="1"/>
              <a:t>Note: Best practices have not yet been established for original-language expressions, so more than one practice is shown in these slides, but from a collocation standpoint it seems best to add the original language as the first expression element when creating an authorized access point for an expression in the original language. This also parallels practice for expressions in languages other than the original language (i.e. translations).</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79" name="Shape 17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Shape 17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9" name="Shape 17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September 17, 2018:</a:t>
            </a:r>
            <a:r>
              <a:rPr lang="en-US" baseline="0"/>
              <a:t> moved $w to beginning of 500 fields.</a:t>
            </a:r>
          </a:p>
          <a:p>
            <a:pPr eaLnBrk="1" hangingPunct="1">
              <a:spcBef>
                <a:spcPct val="0"/>
              </a:spcBef>
            </a:pPr>
            <a:endParaRPr lang="en-US"/>
          </a:p>
          <a:p>
            <a:pPr eaLnBrk="1" hangingPunct="1">
              <a:spcBef>
                <a:spcPct val="0"/>
              </a:spcBef>
            </a:pPr>
            <a:r>
              <a:rPr lang="en-US"/>
              <a:t>This particular expression was published in at least two manifestations: </a:t>
            </a:r>
            <a:r>
              <a:rPr lang="en-US" i="1"/>
              <a:t>Ulysses: a critical and synoptic edition, prepared by Hans Walter </a:t>
            </a:r>
            <a:r>
              <a:rPr lang="en-US" i="1" err="1"/>
              <a:t>Gabler</a:t>
            </a:r>
            <a:r>
              <a:rPr lang="en-US" i="1"/>
              <a:t> with </a:t>
            </a:r>
            <a:r>
              <a:rPr lang="en-US" i="1" err="1"/>
              <a:t>Wolfhard</a:t>
            </a:r>
            <a:r>
              <a:rPr lang="en-US" i="1"/>
              <a:t> Steppe and Claus Melchior</a:t>
            </a:r>
            <a:r>
              <a:rPr lang="en-US"/>
              <a:t> (New York: Garland, 1984) and </a:t>
            </a:r>
            <a:r>
              <a:rPr lang="en-US" i="1"/>
              <a:t>Ulysses: the corrected text, edited by Hans Walter </a:t>
            </a:r>
            <a:r>
              <a:rPr lang="en-US" i="1" err="1"/>
              <a:t>Gabler</a:t>
            </a:r>
            <a:r>
              <a:rPr lang="en-US" i="1"/>
              <a:t> with </a:t>
            </a:r>
            <a:r>
              <a:rPr lang="en-US" i="1" err="1"/>
              <a:t>Wolfhard</a:t>
            </a:r>
            <a:r>
              <a:rPr lang="en-US" i="1"/>
              <a:t> Steppe and Claus Melchior </a:t>
            </a:r>
            <a:r>
              <a:rPr lang="en-US"/>
              <a:t>(New York: Random House, 1986)</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90" name="Shape 17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Shape 17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0" name="Shape 18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a:t>
            </a:r>
            <a:r>
              <a:rPr lang="en-US" baseline="0"/>
              <a:t> 12, 2015</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01" name="Shape 18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1" name="Shape 181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corrected PCC practice—</a:t>
            </a:r>
            <a:r>
              <a:rPr lang="en-US" baseline="0"/>
              <a:t>in the context of bilingual and polyglot resources, the expressions would not be in the same language.</a:t>
            </a:r>
            <a:endParaRPr lang="en-US"/>
          </a:p>
          <a:p>
            <a:pPr eaLnBrk="1" hangingPunct="1">
              <a:spcBef>
                <a:spcPct val="0"/>
              </a:spcBef>
            </a:pPr>
            <a:endParaRPr lang="en-US"/>
          </a:p>
          <a:p>
            <a:pPr eaLnBrk="1" hangingPunct="1">
              <a:spcBef>
                <a:spcPct val="0"/>
              </a:spcBef>
            </a:pPr>
            <a:r>
              <a:rPr lang="en-US"/>
              <a:t>Since this workshop is on NACO authority records we are not talking about bibliographic records, but note that these would be recorded in a pair of 700 fields in the bibliographic record. These fields, whether following LC practice or not, would be authorized by separate authority records.</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12" name="Shape 181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Shape 18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2" name="Shape 18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 to reflect current RDA language.</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3" name="Shape 18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Shape 18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Shape 18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a:t>
            </a:r>
            <a:r>
              <a:rPr lang="en-US" baseline="0"/>
              <a:t> 12, 2015</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34" name="Shape 183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4" name="Shape 18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November 13, 2014</a:t>
            </a:r>
          </a:p>
          <a:p>
            <a:pPr eaLnBrk="1" hangingPunct="1">
              <a:spcBef>
                <a:spcPct val="0"/>
              </a:spcBef>
            </a:pPr>
            <a:r>
              <a:rPr lang="en-US"/>
              <a:t>The great works of Thomas Paine, complete, political and theological (New York : D.M. Bennett, 1878)</a:t>
            </a:r>
          </a:p>
          <a:p>
            <a:pPr eaLnBrk="1" hangingPunct="1">
              <a:spcBef>
                <a:spcPct val="0"/>
              </a:spcBef>
            </a:pPr>
            <a:endParaRPr lang="en-US"/>
          </a:p>
          <a:p>
            <a:pPr eaLnBrk="1" hangingPunct="1">
              <a:spcBef>
                <a:spcPct val="0"/>
              </a:spcBef>
            </a:pPr>
            <a:r>
              <a:rPr lang="en-US"/>
              <a:t>The complete works of Thomas Paine (Chicago and New York : Belford, Clarke &amp; Co., 1885). Note, this collection was first published, however, in 1880. The 1885 manifestation is a republication of the same collection, compiled by Calvin Blanchard for Belford, Clarke &amp; Co.</a:t>
            </a:r>
          </a:p>
          <a:p>
            <a:pPr eaLnBrk="1" hangingPunct="1">
              <a:spcBef>
                <a:spcPct val="0"/>
              </a:spcBef>
            </a:pPr>
            <a:endParaRPr lang="en-US"/>
          </a:p>
          <a:p>
            <a:pPr eaLnBrk="1" hangingPunct="1">
              <a:spcBef>
                <a:spcPct val="0"/>
              </a:spcBef>
            </a:pPr>
            <a:r>
              <a:rPr lang="en-US"/>
              <a:t>The works of Thomas Paine, secretary for foreign affairs to the Congress of the United States in the late war (Philadelphia: Printed by James Carey, 1797)</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45" name="Shape 18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Shape 18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6" name="Shape 18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a:t>
            </a:r>
            <a:r>
              <a:rPr lang="en-US" baseline="0"/>
              <a:t> 12, 2015</a:t>
            </a:r>
            <a:endParaRPr lang="en-US"/>
          </a:p>
          <a:p>
            <a:pPr eaLnBrk="1" hangingPunct="1">
              <a:spcBef>
                <a:spcPct val="0"/>
              </a:spcBef>
            </a:pPr>
            <a:endParaRPr lang="en-US"/>
          </a:p>
          <a:p>
            <a:pPr eaLnBrk="1" hangingPunct="1">
              <a:spcBef>
                <a:spcPct val="0"/>
              </a:spcBef>
            </a:pPr>
            <a:r>
              <a:rPr lang="en-US"/>
              <a:t>Note:</a:t>
            </a:r>
            <a:r>
              <a:rPr lang="en-US" baseline="0"/>
              <a:t> Any of these might be added.</a:t>
            </a:r>
            <a:endParaRPr lang="en-US"/>
          </a:p>
          <a:p>
            <a:pPr eaLnBrk="1" hangingPunct="1">
              <a:spcBef>
                <a:spcPct val="0"/>
              </a:spcBef>
            </a:pPr>
            <a:endParaRPr lang="en-US"/>
          </a:p>
          <a:p>
            <a:pPr eaLnBrk="1" hangingPunct="1">
              <a:spcBef>
                <a:spcPct val="0"/>
              </a:spcBef>
            </a:pPr>
            <a:r>
              <a:rPr lang="en-US"/>
              <a:t>Content type will not work to distinguish</a:t>
            </a:r>
            <a:r>
              <a:rPr lang="en-US" baseline="0"/>
              <a:t> between these three expressions</a:t>
            </a:r>
            <a:r>
              <a:rPr lang="en-US"/>
              <a:t> because all three have the same content type (text). However, content type </a:t>
            </a:r>
            <a:r>
              <a:rPr lang="en-US" i="1"/>
              <a:t>might</a:t>
            </a:r>
            <a:r>
              <a:rPr lang="en-US" i="0"/>
              <a:t> be used to distinguish these expressions and </a:t>
            </a:r>
            <a:r>
              <a:rPr lang="en-US" i="1"/>
              <a:t>others</a:t>
            </a:r>
            <a:r>
              <a:rPr lang="en-US" i="1" baseline="0"/>
              <a:t> </a:t>
            </a:r>
            <a:r>
              <a:rPr lang="en-US" i="0" baseline="0"/>
              <a:t>(e.g., an audiobook (“spoken word”). </a:t>
            </a:r>
            <a:endParaRPr lang="en-US"/>
          </a:p>
          <a:p>
            <a:pPr eaLnBrk="1" hangingPunct="1">
              <a:spcBef>
                <a:spcPct val="0"/>
              </a:spcBef>
            </a:pPr>
            <a:endParaRPr lang="en-US"/>
          </a:p>
          <a:p>
            <a:pPr eaLnBrk="1" hangingPunct="1">
              <a:spcBef>
                <a:spcPct val="0"/>
              </a:spcBef>
            </a:pPr>
            <a:r>
              <a:rPr lang="en-US"/>
              <a:t>Date could be used to distinguish, but would it really help the user find the compilation he/she wants? If you choose to use the date of expression,</a:t>
            </a:r>
            <a:r>
              <a:rPr lang="en-US" baseline="0"/>
              <a:t> be sure to use the true date of expression (which is not necessarily the same as the date of publication, if a particular expression has been published more than once).</a:t>
            </a:r>
            <a:endParaRPr lang="en-US"/>
          </a:p>
          <a:p>
            <a:pPr eaLnBrk="1" hangingPunct="1">
              <a:spcBef>
                <a:spcPct val="0"/>
              </a:spcBef>
            </a:pPr>
            <a:endParaRPr lang="en-US"/>
          </a:p>
          <a:p>
            <a:pPr eaLnBrk="1" hangingPunct="1">
              <a:spcBef>
                <a:spcPct val="0"/>
              </a:spcBef>
            </a:pPr>
            <a:r>
              <a:rPr lang="en-US"/>
              <a:t>Language of the expression? This would not distinguish between </a:t>
            </a:r>
            <a:r>
              <a:rPr lang="en-US" i="1"/>
              <a:t>these</a:t>
            </a:r>
            <a:r>
              <a:rPr lang="en-US" i="0"/>
              <a:t> three expressions, but</a:t>
            </a:r>
            <a:r>
              <a:rPr lang="en-US" i="0" baseline="0"/>
              <a:t> it </a:t>
            </a:r>
            <a:r>
              <a:rPr lang="en-US" i="1" baseline="0"/>
              <a:t>might </a:t>
            </a:r>
            <a:r>
              <a:rPr lang="en-US" i="0" baseline="0"/>
              <a:t>be used to distinguish these expressions from others (e.g. a translation of Paine’s works into French). Note that RDA does not contain an equivalent to AACR2 25.5C1 (“</a:t>
            </a:r>
            <a:r>
              <a:rPr lang="en-US"/>
              <a:t>If the linguistic content of the item being catalogued is different from that of the original … add the name of the language of the item to the uniform title”)</a:t>
            </a:r>
            <a:r>
              <a:rPr lang="en-US" baseline="0"/>
              <a:t> so adding the language of the original expression is permitted. So “English” </a:t>
            </a:r>
            <a:r>
              <a:rPr lang="en-US" i="1" baseline="0"/>
              <a:t>could </a:t>
            </a:r>
            <a:r>
              <a:rPr lang="en-US" i="0" baseline="0"/>
              <a:t>be added to the authorized access point here.</a:t>
            </a:r>
            <a:r>
              <a:rPr lang="en-US"/>
              <a:t/>
            </a:r>
            <a:br>
              <a:rPr lang="en-US"/>
            </a:br>
            <a:endParaRPr lang="en-US"/>
          </a:p>
          <a:p>
            <a:pPr eaLnBrk="1" hangingPunct="1">
              <a:spcBef>
                <a:spcPct val="0"/>
              </a:spcBef>
            </a:pPr>
            <a:r>
              <a:rPr lang="en-US"/>
              <a:t>Other distinguishing</a:t>
            </a:r>
            <a:r>
              <a:rPr lang="en-US" baseline="0"/>
              <a:t> characteristic? Some possibilities: Editor/compiler, publisher (if a collection is associated with a particular publisher), place (probably not useful, but if a collection is closely associated with a place it might be used)</a:t>
            </a:r>
            <a:endParaRPr lang="en-US"/>
          </a:p>
          <a:p>
            <a:pPr eaLnBrk="1" hangingPunct="1">
              <a:spcBef>
                <a:spcPct val="0"/>
              </a:spcBef>
            </a:pPr>
            <a:endParaRPr lang="en-US"/>
          </a:p>
          <a:p>
            <a:pPr eaLnBrk="1" hangingPunct="1">
              <a:spcBef>
                <a:spcPct val="0"/>
              </a:spcBef>
            </a:pPr>
            <a:r>
              <a:rPr lang="en-US"/>
              <a:t>The great works of Thomas Paine, complete, political and theological (New York : D.M. Bennett, 1878)</a:t>
            </a:r>
          </a:p>
          <a:p>
            <a:pPr eaLnBrk="1" hangingPunct="1">
              <a:spcBef>
                <a:spcPct val="0"/>
              </a:spcBef>
            </a:pPr>
            <a:endParaRPr lang="en-US"/>
          </a:p>
          <a:p>
            <a:pPr eaLnBrk="1" hangingPunct="1">
              <a:spcBef>
                <a:spcPct val="0"/>
              </a:spcBef>
            </a:pPr>
            <a:r>
              <a:rPr lang="en-US"/>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a:p>
            <a:pPr eaLnBrk="1" hangingPunct="1">
              <a:spcBef>
                <a:spcPct val="0"/>
              </a:spcBef>
            </a:pPr>
            <a:endParaRPr lang="en-US"/>
          </a:p>
          <a:p>
            <a:pPr eaLnBrk="1" hangingPunct="1">
              <a:spcBef>
                <a:spcPct val="0"/>
              </a:spcBef>
            </a:pPr>
            <a:r>
              <a:rPr lang="en-US"/>
              <a:t>The works of Thomas Paine, secretary for foreign affairs to the Congress of the United States in the late war (Philadelphia: Printed by James Carey, 1797)</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57" name="Shape 18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Shape 18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9" name="Shape 18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a:t>
            </a:r>
            <a:r>
              <a:rPr lang="en-US" baseline="0"/>
              <a:t> 12, 2015</a:t>
            </a:r>
            <a:endParaRPr lang="en-US"/>
          </a:p>
          <a:p>
            <a:pPr eaLnBrk="1" hangingPunct="1">
              <a:spcBef>
                <a:spcPct val="0"/>
              </a:spcBef>
            </a:pPr>
            <a:endParaRPr lang="en-US"/>
          </a:p>
          <a:p>
            <a:pPr marL="0" marR="0" indent="0" algn="l" defTabSz="914400" rtl="0" eaLnBrk="1" fontAlgn="base" latinLnBrk="0" hangingPunct="1">
              <a:lnSpc>
                <a:spcPct val="100000"/>
              </a:lnSpc>
              <a:spcBef>
                <a:spcPct val="0"/>
              </a:spcBef>
              <a:spcAft>
                <a:spcPct val="0"/>
              </a:spcAft>
              <a:buClrTx/>
              <a:buSzTx/>
              <a:buFontTx/>
              <a:buNone/>
              <a:tabLst/>
              <a:defRPr/>
            </a:pPr>
            <a:r>
              <a:rPr lang="en-US"/>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 This </a:t>
            </a:r>
            <a:r>
              <a:rPr lang="en-US" i="1"/>
              <a:t>manifestation</a:t>
            </a:r>
            <a:r>
              <a:rPr lang="en-US"/>
              <a:t> was published in 1885, but the collection, the aggregate work, was first published in 1880, so the date of the expression</a:t>
            </a:r>
            <a:r>
              <a:rPr lang="en-US" baseline="0"/>
              <a:t> </a:t>
            </a:r>
            <a:r>
              <a:rPr lang="en-US"/>
              <a:t>is 1880.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p>
          <a:p>
            <a:pPr eaLnBrk="1" hangingPunct="1">
              <a:spcBef>
                <a:spcPct val="0"/>
              </a:spcBef>
            </a:pPr>
            <a:r>
              <a:rPr lang="en-US" b="1"/>
              <a:t>Note on this and the following slides. Each slide presents several </a:t>
            </a:r>
            <a:r>
              <a:rPr lang="en-US" b="1" i="1"/>
              <a:t>options</a:t>
            </a:r>
            <a:r>
              <a:rPr lang="en-US" b="1"/>
              <a:t>. Only </a:t>
            </a:r>
            <a:r>
              <a:rPr lang="en-US" b="1" i="1"/>
              <a:t>one</a:t>
            </a:r>
            <a:r>
              <a:rPr lang="en-US" b="1"/>
              <a:t> can be chosen for each as the authorized access points. Others could be recorded as variant access points if thought useful.</a:t>
            </a:r>
          </a:p>
          <a:p>
            <a:pPr eaLnBrk="1" hangingPunct="1">
              <a:spcBef>
                <a:spcPct val="0"/>
              </a:spcBef>
            </a:pPr>
            <a:endParaRPr lang="en-US"/>
          </a:p>
          <a:p>
            <a:pPr eaLnBrk="1" hangingPunct="1">
              <a:spcBef>
                <a:spcPct val="0"/>
              </a:spcBef>
            </a:pPr>
            <a:r>
              <a:rPr lang="en-US"/>
              <a:t>Note on the language as a part of the access point:</a:t>
            </a:r>
            <a:r>
              <a:rPr lang="en-US" baseline="0"/>
              <a:t> See discussion above at slides 158-159. PCC has not yet worked out policy/best practices on use of the original language in the access point for an expression when an access point is wanted at the expression level to create access points that distinguish between expressions in the same language (including the original). RDA does permit the addition of the original language to an authorized access point for an expression. Many authorized access points including the original language have already been established in the NAF under RDA. The examples here are simply given as possibilities.</a:t>
            </a:r>
          </a:p>
          <a:p>
            <a:pPr eaLnBrk="1" hangingPunct="1">
              <a:spcBef>
                <a:spcPct val="0"/>
              </a:spcBef>
            </a:pPr>
            <a:endParaRPr lang="en-US" baseline="0"/>
          </a:p>
          <a:p>
            <a:pPr eaLnBrk="1" hangingPunct="1">
              <a:spcBef>
                <a:spcPct val="0"/>
              </a:spcBef>
            </a:pPr>
            <a:r>
              <a:rPr lang="en-US" baseline="0"/>
              <a:t>Note that $s precedes the parenthetical qualifier if it represents “other distinguishing characteristic of the </a:t>
            </a:r>
            <a:r>
              <a:rPr lang="en-US" i="1" baseline="0"/>
              <a:t>expression</a:t>
            </a:r>
            <a:r>
              <a:rPr lang="en-US" i="0" baseline="0"/>
              <a:t>”. Reminder: similar parenthetical qualifiers at the </a:t>
            </a:r>
            <a:r>
              <a:rPr lang="en-US" i="1" baseline="0"/>
              <a:t>work</a:t>
            </a:r>
            <a:r>
              <a:rPr lang="en-US" i="0" baseline="0"/>
              <a:t> level (i.e. to distinguish between different works with the same preferred title) are </a:t>
            </a:r>
            <a:r>
              <a:rPr lang="en-US" i="1" baseline="0"/>
              <a:t>not</a:t>
            </a:r>
            <a:r>
              <a:rPr lang="en-US" i="0" baseline="0"/>
              <a:t> preceded by subfield coding.</a:t>
            </a:r>
            <a:endParaRPr lang="en-US"/>
          </a:p>
          <a:p>
            <a:pPr eaLnBrk="1" hangingPunct="1">
              <a:spcBef>
                <a:spcPct val="0"/>
              </a:spcBef>
            </a:pPr>
            <a:endParaRPr lang="en-US"/>
          </a:p>
          <a:p>
            <a:pPr eaLnBrk="1" hangingPunct="1">
              <a:spcBef>
                <a:spcPct val="0"/>
              </a:spcBef>
            </a:pPr>
            <a:r>
              <a:rPr lang="en-US"/>
              <a:t>Could differentiate by name of compiler (either the person or the publisher of the compilation), by date of expression, by title of manifestation, by place of publication.</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70" name="Shape 18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Shape 18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1" name="Shape 18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revised speaker notes—differentiate</a:t>
            </a:r>
            <a:r>
              <a:rPr lang="en-US" baseline="0"/>
              <a:t> by date of expression not work</a:t>
            </a:r>
            <a:r>
              <a:rPr lang="en-US"/>
              <a:t>.</a:t>
            </a:r>
          </a:p>
          <a:p>
            <a:pPr eaLnBrk="1" hangingPunct="1">
              <a:spcBef>
                <a:spcPct val="0"/>
              </a:spcBef>
            </a:pPr>
            <a:endParaRPr lang="en-US"/>
          </a:p>
          <a:p>
            <a:pPr eaLnBrk="1" hangingPunct="1">
              <a:spcBef>
                <a:spcPct val="0"/>
              </a:spcBef>
            </a:pPr>
            <a:r>
              <a:rPr lang="en-US"/>
              <a:t>Could differentiate by name of compiler (here, the publisher), by date of expression, by place of publication, by title of the manifestation.</a:t>
            </a:r>
          </a:p>
          <a:p>
            <a:pPr eaLnBrk="1" hangingPunct="1">
              <a:spcBef>
                <a:spcPct val="0"/>
              </a:spcBef>
            </a:pPr>
            <a:endParaRPr lang="en-US"/>
          </a:p>
          <a:p>
            <a:pPr eaLnBrk="1" hangingPunct="1">
              <a:spcBef>
                <a:spcPct val="0"/>
              </a:spcBef>
            </a:pPr>
            <a:r>
              <a:rPr lang="en-US"/>
              <a:t>The great works of Thomas Paine, complete, political and theological (New York : D.M. Bennett, 1878)</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82" name="Shape 18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Shape 18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Shape 18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revised speaker notes—differentiate</a:t>
            </a:r>
            <a:r>
              <a:rPr lang="en-US" baseline="0"/>
              <a:t> by date of expression not work</a:t>
            </a:r>
            <a:r>
              <a:rPr lang="en-US"/>
              <a:t>.</a:t>
            </a:r>
          </a:p>
          <a:p>
            <a:pPr eaLnBrk="1" hangingPunct="1">
              <a:spcBef>
                <a:spcPct val="0"/>
              </a:spcBef>
            </a:pPr>
            <a:endParaRPr lang="en-US"/>
          </a:p>
          <a:p>
            <a:pPr eaLnBrk="1" hangingPunct="1">
              <a:spcBef>
                <a:spcPct val="0"/>
              </a:spcBef>
            </a:pPr>
            <a:r>
              <a:rPr lang="en-US"/>
              <a:t>Could differentiate this one by name of compiler, by place of publication, by date of expression, by title of manifestation</a:t>
            </a:r>
          </a:p>
          <a:p>
            <a:pPr eaLnBrk="1" hangingPunct="1">
              <a:spcBef>
                <a:spcPct val="0"/>
              </a:spcBef>
            </a:pPr>
            <a:endParaRPr lang="en-US"/>
          </a:p>
          <a:p>
            <a:pPr eaLnBrk="1" hangingPunct="1">
              <a:spcBef>
                <a:spcPct val="0"/>
              </a:spcBef>
            </a:pPr>
            <a:r>
              <a:rPr lang="en-US"/>
              <a:t>The works of Thomas Paine, secretary for foreign affairs to the Congress of the United States in the late war (Philadelphia: Printed by James Carey, 1797)</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94" name="Shape 18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Shape 19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5" name="Shape 19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November</a:t>
            </a:r>
            <a:r>
              <a:rPr lang="en-US" baseline="0"/>
              <a:t> 13, 2014</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6" name="Shape 19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Shape 19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6" name="Shape 19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November 13, 2013</a:t>
            </a:r>
          </a:p>
          <a:p>
            <a:pPr eaLnBrk="1" hangingPunct="1">
              <a:spcBef>
                <a:spcPct val="0"/>
              </a:spcBef>
            </a:pPr>
            <a:endParaRPr lang="en-US"/>
          </a:p>
          <a:p>
            <a:pPr eaLnBrk="1" hangingPunct="1">
              <a:spcBef>
                <a:spcPct val="0"/>
              </a:spcBef>
            </a:pPr>
            <a:r>
              <a:rPr lang="en-US"/>
              <a:t>Important note: PCC has not yet determined how to handle this for large groups of NARs such</a:t>
            </a:r>
            <a:r>
              <a:rPr lang="en-US" baseline="0"/>
              <a:t> as Shakespeare</a:t>
            </a:r>
            <a:r>
              <a:rPr lang="en-US"/>
              <a:t>,</a:t>
            </a:r>
            <a:r>
              <a:rPr lang="en-US" baseline="0"/>
              <a:t> especially on the question of whether to use the original language as part of the access point.</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17" name="Shape 19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Note the three-step procedure: title of the work</a:t>
            </a:r>
            <a:r>
              <a:rPr lang="en-US">
                <a:sym typeface="Wingdings" pitchFamily="2" charset="2"/>
              </a:rPr>
              <a:t> preferred title authorized access point. Note too that RDA divides titles into preferred titles and variant titles.  </a:t>
            </a:r>
          </a:p>
          <a:p>
            <a:pPr eaLnBrk="1" hangingPunct="1">
              <a:spcBef>
                <a:spcPct val="0"/>
              </a:spcBef>
            </a:pPr>
            <a:endParaRPr lang="en-US">
              <a:sym typeface="Wingdings" pitchFamily="2" charset="2"/>
            </a:endParaRPr>
          </a:p>
          <a:p>
            <a:pPr eaLnBrk="1" hangingPunct="1">
              <a:spcBef>
                <a:spcPct val="0"/>
              </a:spcBef>
            </a:pPr>
            <a:endParaRPr lang="en-US"/>
          </a:p>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Shape 19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Shape 19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a:t>
            </a:r>
            <a:r>
              <a:rPr lang="en-US" baseline="0"/>
              <a:t> 14, 2016. Corrected “separate aggregate works” to “separate expressions” in final bullet point.</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28" name="Shape 19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Shape 19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Shape 19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November 13, 2014</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39" name="Shape 19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8178276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Shape 19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9" name="Shape 19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12, 2015</a:t>
            </a:r>
          </a:p>
          <a:p>
            <a:pPr eaLnBrk="1" hangingPunct="1">
              <a:spcBef>
                <a:spcPct val="0"/>
              </a:spcBef>
            </a:pPr>
            <a:endParaRPr lang="en-US"/>
          </a:p>
          <a:p>
            <a:pPr eaLnBrk="1" hangingPunct="1">
              <a:spcBef>
                <a:spcPct val="0"/>
              </a:spcBef>
            </a:pPr>
            <a:r>
              <a:rPr lang="en-US"/>
              <a:t>The Norton Shakespeare / Stephen Greenblatt, general editor ; Walter Cohen, Jean E. Howard, Katharine </a:t>
            </a:r>
            <a:r>
              <a:rPr lang="en-US" err="1"/>
              <a:t>Eisaman</a:t>
            </a:r>
            <a:r>
              <a:rPr lang="en-US"/>
              <a:t> Maus, [editors] ; with an essay on the Shakespearean stage by Andrew </a:t>
            </a:r>
            <a:r>
              <a:rPr lang="en-US" err="1"/>
              <a:t>Gurr</a:t>
            </a:r>
            <a:r>
              <a:rPr lang="en-US"/>
              <a:t> (New York: W.W. Norton, 1997)</a:t>
            </a:r>
          </a:p>
          <a:p>
            <a:pPr eaLnBrk="1" hangingPunct="1">
              <a:spcBef>
                <a:spcPct val="0"/>
              </a:spcBef>
            </a:pPr>
            <a:endParaRPr lang="en-US"/>
          </a:p>
          <a:p>
            <a:pPr eaLnBrk="1" hangingPunct="1">
              <a:spcBef>
                <a:spcPct val="0"/>
              </a:spcBef>
            </a:pPr>
            <a:r>
              <a:rPr lang="en-US" b="1"/>
              <a:t>NOTE CAREFULLY:</a:t>
            </a:r>
            <a:r>
              <a:rPr lang="en-US"/>
              <a:t> The problem of using AACR2 forms in RDA for authorized access points with conventional collective titles applies to all conventional collective titles (e.g. “Plays,” “Correspondence,” etc.) and “Selections”, not just “Works”. On the one hand, the AACR2 authority record may represent more than one compilation, and on the other, more than one AACR2 authority record may have been used to represent what is considered in RDA to be the same aggregate work or expression of an aggregate work (e.g. because the date of manifestation was added to the heading). In RDA each compilation (aggregate work</a:t>
            </a:r>
            <a:r>
              <a:rPr lang="en-US" baseline="0"/>
              <a:t> or </a:t>
            </a:r>
            <a:r>
              <a:rPr lang="en-US"/>
              <a:t>expression or part or work</a:t>
            </a:r>
            <a:r>
              <a:rPr lang="en-US" baseline="0"/>
              <a:t> or expressions</a:t>
            </a:r>
            <a:r>
              <a:rPr lang="en-US"/>
              <a:t>) should be represented by its own record and authorized access point because each is a different work or expression.</a:t>
            </a: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50" name="Shape 19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Shape 19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Shape 19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February 29, 2020: added second example to first kind of variant; updated notes</a:t>
            </a:r>
          </a:p>
          <a:p>
            <a:pPr eaLnBrk="1" hangingPunct="1">
              <a:spcBef>
                <a:spcPct val="0"/>
              </a:spcBef>
            </a:pPr>
            <a:endParaRPr lang="en-US"/>
          </a:p>
          <a:p>
            <a:pPr eaLnBrk="1" hangingPunct="1">
              <a:spcBef>
                <a:spcPct val="0"/>
              </a:spcBef>
            </a:pPr>
            <a:r>
              <a:rPr lang="en-US"/>
              <a:t>In the first instance, the cataloger knew that this particular expression of Blade Runner was known both as the “final cut” and as the “25th anniversary edition”. “Final cut” was chosen as the distinguishing attribute for the authorized access point, but to help users that might think of this expression by the edition statement, the cataloger used that to create a variant access point. Note the MARC</a:t>
            </a:r>
            <a:r>
              <a:rPr lang="en-US" baseline="0"/>
              <a:t> </a:t>
            </a:r>
            <a:r>
              <a:rPr lang="en-US"/>
              <a:t>coding. $s precedes “Final cut” or “25th anniversary edition,” the “other distinguishing characteristic” element of the </a:t>
            </a:r>
            <a:r>
              <a:rPr lang="en-US" i="1"/>
              <a:t>expression</a:t>
            </a:r>
            <a:r>
              <a:rPr lang="en-US"/>
              <a:t>; but no subfield coding precedes “Motion picture,” which is a work attribute (</a:t>
            </a:r>
            <a:r>
              <a:rPr lang="en-US" i="1"/>
              <a:t>form of </a:t>
            </a:r>
            <a:r>
              <a:rPr lang="en-US" i="1" baseline="0"/>
              <a:t>work)</a:t>
            </a:r>
            <a:r>
              <a:rPr lang="en-US" i="0" baseline="0"/>
              <a:t>.</a:t>
            </a:r>
            <a:endParaRPr lang="en-US"/>
          </a:p>
          <a:p>
            <a:pPr eaLnBrk="1" hangingPunct="1">
              <a:spcBef>
                <a:spcPct val="0"/>
              </a:spcBef>
            </a:pPr>
            <a:endParaRPr lang="en-US"/>
          </a:p>
          <a:p>
            <a:pPr eaLnBrk="1" hangingPunct="1">
              <a:spcBef>
                <a:spcPct val="0"/>
              </a:spcBef>
            </a:pPr>
            <a:r>
              <a:rPr lang="en-US"/>
              <a:t>The second type of variant is very common with translations. In this case the Hebrew title, technically a variant title for the work, is obviously closely associated with this expression, and inclusion of it as a variant access point will help guide the user to the expression.</a:t>
            </a:r>
          </a:p>
          <a:p>
            <a:pPr eaLnBrk="1" hangingPunct="1">
              <a:spcBef>
                <a:spcPct val="0"/>
              </a:spcBef>
            </a:pPr>
            <a:endParaRPr lang="en-US"/>
          </a:p>
        </p:txBody>
      </p:sp>
      <p:sp>
        <p:nvSpPr>
          <p:cNvPr id="1960" name="Shape 19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Shape 19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Shape 197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17, 2019</a:t>
            </a:r>
            <a:r>
              <a:rPr lang="en-US" baseline="0"/>
              <a:t>: updated slide number in speaker notes</a:t>
            </a:r>
            <a:endParaRPr lang="en-US"/>
          </a:p>
          <a:p>
            <a:pPr eaLnBrk="1" hangingPunct="1">
              <a:spcBef>
                <a:spcPct val="0"/>
              </a:spcBef>
            </a:pPr>
            <a:endParaRPr lang="en-US"/>
          </a:p>
          <a:p>
            <a:pPr eaLnBrk="1" hangingPunct="1">
              <a:spcBef>
                <a:spcPct val="0"/>
              </a:spcBef>
            </a:pPr>
            <a:r>
              <a:rPr lang="en-US"/>
              <a:t>A</a:t>
            </a:r>
            <a:r>
              <a:rPr lang="en-US" baseline="0"/>
              <a:t>dd as the last element of the authorized access point </a:t>
            </a:r>
            <a:r>
              <a:rPr lang="en-US"/>
              <a:t>the date of the EXPRESSION, which is not necessarily the same as the date of the manifestation you have in your hand. Prior to the April</a:t>
            </a:r>
            <a:r>
              <a:rPr lang="en-US" baseline="0"/>
              <a:t> 2015 revision </a:t>
            </a:r>
            <a:r>
              <a:rPr lang="en-US"/>
              <a:t>RDA was</a:t>
            </a:r>
            <a:r>
              <a:rPr lang="en-US" baseline="0"/>
              <a:t> somewhat</a:t>
            </a:r>
            <a:r>
              <a:rPr lang="en-US"/>
              <a:t> ambiguous as to</a:t>
            </a:r>
            <a:r>
              <a:rPr lang="en-US" baseline="0"/>
              <a:t> whether the date included in the authorized access point should be the date of publication or the date of expression. The April 2015 revision clarified this: the date of expression, not necessarily the date of publication, should be recorded. See also earlier slide 125.</a:t>
            </a:r>
            <a:endParaRPr lang="en-US"/>
          </a:p>
        </p:txBody>
      </p:sp>
      <p:sp>
        <p:nvSpPr>
          <p:cNvPr id="1971" name="Shape 197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Shape 19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Shape 19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17, 2019: correct slide references in notes</a:t>
            </a:r>
          </a:p>
          <a:p>
            <a:pPr eaLnBrk="1" hangingPunct="1">
              <a:spcBef>
                <a:spcPct val="0"/>
              </a:spcBef>
            </a:pPr>
            <a:endParaRPr lang="en-US"/>
          </a:p>
          <a:p>
            <a:pPr eaLnBrk="1" hangingPunct="1">
              <a:spcBef>
                <a:spcPct val="0"/>
              </a:spcBef>
            </a:pPr>
            <a:r>
              <a:rPr lang="en-US"/>
              <a:t>Trainees may notice that the data in subfield $s in these AAPs is presented preceded by a period and outside of parentheses, while subfield $s data in the AAPs in earlier slides (e.g., 166, 168-169, 176-178</a:t>
            </a:r>
            <a:r>
              <a:rPr lang="en-US" baseline="0"/>
              <a:t>)</a:t>
            </a:r>
            <a:r>
              <a:rPr lang="en-US"/>
              <a:t> is presented within parentheses with no preceding punctuation.  The explanation is to be found in RDA Appendix E.1.2.5., which details the preceding or enclosing punctuation for additions to access points.  The chart at RDA E.1.1 is organized by types of access points in AACR2, hence the reference to “uniform titles.”  </a:t>
            </a:r>
          </a:p>
        </p:txBody>
      </p:sp>
      <p:sp>
        <p:nvSpPr>
          <p:cNvPr id="1982" name="Shape 19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Shape 19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2" name="Shape 19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3, 2020: added speaker note</a:t>
            </a:r>
            <a:endParaRPr lang="en-US" baseline="0"/>
          </a:p>
          <a:p>
            <a:pPr eaLnBrk="1" hangingPunct="1">
              <a:spcBef>
                <a:spcPct val="0"/>
              </a:spcBef>
            </a:pPr>
            <a:endParaRPr lang="en-US" baseline="0"/>
          </a:p>
          <a:p>
            <a:pPr eaLnBrk="1" hangingPunct="1">
              <a:spcBef>
                <a:spcPct val="0"/>
              </a:spcBef>
            </a:pPr>
            <a:r>
              <a:rPr lang="en-US" i="1" baseline="0"/>
              <a:t>Note</a:t>
            </a:r>
            <a:r>
              <a:rPr lang="en-US" baseline="0"/>
              <a:t>: Catalogers may see </a:t>
            </a:r>
            <a:r>
              <a:rPr lang="en-US" baseline="0" err="1"/>
              <a:t>URIs</a:t>
            </a:r>
            <a:r>
              <a:rPr lang="en-US" baseline="0"/>
              <a:t> in subfield $0 or $1 of 5XX fields of some records.  They were added by participants in the </a:t>
            </a:r>
            <a:r>
              <a:rPr lang="en-US" baseline="0" err="1"/>
              <a:t>URIs</a:t>
            </a:r>
            <a:r>
              <a:rPr lang="en-US" baseline="0"/>
              <a:t> in MARC Pilot Project and should not be removed or edited.</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93" name="Shape 19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Shape 20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3" name="Shape 200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September 17, 2018: moved $w to beginning of 500 field.</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04" name="Shape 200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Shape 20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4" name="Shape 20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September 17, 2018: moved $w to beginning of 500 fields,</a:t>
            </a:r>
            <a:r>
              <a:rPr lang="en-US" baseline="0"/>
              <a:t> corrected RDA instruction number and element name, updated speaker notes.</a:t>
            </a:r>
            <a:endParaRPr lang="en-US"/>
          </a:p>
          <a:p>
            <a:pPr eaLnBrk="1" hangingPunct="1">
              <a:spcBef>
                <a:spcPct val="0"/>
              </a:spcBef>
            </a:pPr>
            <a:endParaRPr lang="en-US"/>
          </a:p>
          <a:p>
            <a:pPr eaLnBrk="1" hangingPunct="1">
              <a:spcBef>
                <a:spcPct val="0"/>
              </a:spcBef>
            </a:pPr>
            <a:r>
              <a:rPr lang="en-US"/>
              <a:t>Agents associated</a:t>
            </a:r>
            <a:r>
              <a:rPr lang="en-US" baseline="0"/>
              <a:t> with a work include creators (RDA 19.2) and other agents (RDA 19.3) such as </a:t>
            </a:r>
            <a:r>
              <a:rPr lang="en-CA" baseline="0"/>
              <a:t>agents to whom correspondence is addressed, persons honoured by a festschrift, directors, cinematographers, sponsoring bodies, production companies, institutions hosting an exhibition or event, etc.</a:t>
            </a:r>
          </a:p>
          <a:p>
            <a:pPr eaLnBrk="1" hangingPunct="1">
              <a:spcBef>
                <a:spcPct val="0"/>
              </a:spcBef>
            </a:pPr>
            <a:endParaRPr lang="en-CA" baseline="0"/>
          </a:p>
          <a:p>
            <a:pPr eaLnBrk="1" hangingPunct="1">
              <a:spcBef>
                <a:spcPct val="0"/>
              </a:spcBef>
            </a:pPr>
            <a:r>
              <a:rPr lang="en-CA" baseline="0"/>
              <a:t>Agents associated with a work are known as contributors (RDA 20.2).</a:t>
            </a:r>
            <a:endParaRPr lang="en-US"/>
          </a:p>
          <a:p>
            <a:pPr eaLnBrk="1" hangingPunct="1">
              <a:spcBef>
                <a:spcPct val="0"/>
              </a:spcBef>
            </a:pPr>
            <a:endParaRPr lang="en-US"/>
          </a:p>
          <a:p>
            <a:pPr eaLnBrk="1" hangingPunct="1">
              <a:spcBef>
                <a:spcPct val="0"/>
              </a:spcBef>
            </a:pPr>
            <a:r>
              <a:rPr lang="en-US"/>
              <a:t>Similarly, other types of relationships to an expression may be recorded (for example, to a related expression), as appropriate.</a:t>
            </a:r>
          </a:p>
          <a:p>
            <a:pPr eaLnBrk="1" hangingPunct="1">
              <a:spcBef>
                <a:spcPct val="0"/>
              </a:spcBef>
            </a:pPr>
            <a:endParaRPr lang="en-US"/>
          </a:p>
          <a:p>
            <a:pPr eaLnBrk="1" hangingPunct="1">
              <a:spcBef>
                <a:spcPct val="0"/>
              </a:spcBef>
            </a:pPr>
            <a:r>
              <a:rPr lang="en-US"/>
              <a:t>Note that the 400 field in this example does not have the parenthetical qualifier added. RDA 6.27.4.1 says “Make additions to the variant access point, if considered important for identification.  Apply the instructions at 6.27.1.9 as applicable.”  It’s cataloger judgment as to whether to add the qualifier.</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15" name="Shape 20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Shape 20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5" name="Shape 20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eaLnBrk="1" hangingPunct="1">
              <a:spcBef>
                <a:spcPct val="0"/>
              </a:spcBef>
              <a:defRPr/>
            </a:pPr>
            <a:r>
              <a:rPr lang="en-US"/>
              <a:t>January 14, 2019: removed Gaskell example and revised slide and speaker notes to conform with </a:t>
            </a:r>
            <a:r>
              <a:rPr lang="en-US" b="1"/>
              <a:t>PCC Guidelines for the Application of Relationship Designators in NACO Authority Records</a:t>
            </a:r>
            <a:r>
              <a:rPr lang="en-US" baseline="0"/>
              <a:t> Guideline 16.</a:t>
            </a:r>
            <a:r>
              <a:rPr lang="en-US"/>
              <a:t> </a:t>
            </a:r>
            <a:br>
              <a:rPr lang="en-US"/>
            </a:br>
            <a:endParaRPr lang="en-US" baseline="0"/>
          </a:p>
          <a:p>
            <a:pPr eaLnBrk="1" hangingPunct="1">
              <a:spcBef>
                <a:spcPct val="0"/>
              </a:spcBef>
            </a:pPr>
            <a:r>
              <a:rPr lang="en-US" baseline="0"/>
              <a:t>REMEMBER: </a:t>
            </a:r>
          </a:p>
          <a:p>
            <a:pPr eaLnBrk="1" hangingPunct="1">
              <a:spcBef>
                <a:spcPct val="0"/>
              </a:spcBef>
            </a:pPr>
            <a:r>
              <a:rPr lang="en-US" baseline="0"/>
              <a:t>- Do </a:t>
            </a:r>
            <a:r>
              <a:rPr lang="en-US" i="1" baseline="0"/>
              <a:t>not</a:t>
            </a:r>
            <a:r>
              <a:rPr lang="en-US" i="0" baseline="0"/>
              <a:t> attempt to record relationships to subjects that are outside of LC/NAF (e.g., it is not currently permitted to record relationships to subjects in LCSH).</a:t>
            </a:r>
          </a:p>
          <a:p>
            <a:r>
              <a:rPr lang="en-US"/>
              <a:t>- Do not apply RDA Appendix M.2.4 (Manifestation as Subject of a Work), M.2.5 (Item as Subject of a Work), or M.2.6-M.2.8 (Agents as Subject of a Work). </a:t>
            </a:r>
          </a:p>
          <a:p>
            <a:pPr eaLnBrk="1" hangingPunct="1">
              <a:spcBef>
                <a:spcPct val="0"/>
              </a:spcBef>
            </a:pPr>
            <a:endParaRPr lang="en-US" i="0" baseline="0"/>
          </a:p>
          <a:p>
            <a:pPr eaLnBrk="1" hangingPunct="1">
              <a:spcBef>
                <a:spcPct val="0"/>
              </a:spcBef>
            </a:pPr>
            <a:r>
              <a:rPr lang="en-US" i="0" baseline="0"/>
              <a:t>The relationship designator “Subject” may be used. Since it is highest level in Appendix M it may be used even though not explicitly listed.</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26" name="Shape 20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Review 1.7; LOOK at A.3-A.4 together.</a:t>
            </a:r>
          </a:p>
          <a:p>
            <a:pPr eaLnBrk="1" hangingPunct="1">
              <a:spcBef>
                <a:spcPct val="0"/>
              </a:spcBef>
            </a:pPr>
            <a:endParaRPr lang="en-US"/>
          </a:p>
          <a:p>
            <a:pPr eaLnBrk="1" hangingPunct="1">
              <a:spcBef>
                <a:spcPct val="0"/>
              </a:spcBef>
            </a:pPr>
            <a:r>
              <a:rPr lang="en-US">
                <a:sym typeface="Wingdings" pitchFamily="2" charset="2"/>
              </a:rPr>
              <a:t>The instructions here on Capitalization, Numbers, Diacritical Marks, Initial Articles Spacing of Initials and Acronyms, and Abbreviations are intended to “set up” the candidates for preferred title.  Note the LC/</a:t>
            </a:r>
            <a:r>
              <a:rPr lang="en-US" err="1">
                <a:sym typeface="Wingdings" pitchFamily="2" charset="2"/>
              </a:rPr>
              <a:t>PCC</a:t>
            </a:r>
            <a:r>
              <a:rPr lang="en-US">
                <a:sym typeface="Wingdings" pitchFamily="2" charset="2"/>
              </a:rPr>
              <a:t> PS for the alternative in 6.2.1.7.  Unlike AACR2, where 25.C2 called for initial articles to be omitted unless intended to be filed on, RDA posits initial articles as being part of the title, preferred or variant; the alternative may be serving as a bridge until more agencies make use of software that can allow initial articles to be disregarded in the filing of name-title access points—or until character strings are no longer the principal means of conveying the name of a work or expression. </a:t>
            </a:r>
            <a:endParaRPr lang="en-US"/>
          </a:p>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Shape 20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6" name="Shape 20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August 29, 2019: removed Poets from 386; added Men. </a:t>
            </a:r>
            <a:r>
              <a:rPr lang="en-US" baseline="0"/>
              <a:t> </a:t>
            </a:r>
            <a:endParaRPr lang="en-US"/>
          </a:p>
          <a:p>
            <a:pPr eaLnBrk="1" hangingPunct="1">
              <a:spcBef>
                <a:spcPct val="0"/>
              </a:spcBef>
            </a:pPr>
            <a:endParaRPr lang="en-US"/>
          </a:p>
          <a:p>
            <a:pPr eaLnBrk="1" hangingPunct="1">
              <a:spcBef>
                <a:spcPct val="0"/>
              </a:spcBef>
            </a:pPr>
            <a:r>
              <a:rPr lang="en-US"/>
              <a:t>RDA work</a:t>
            </a:r>
            <a:r>
              <a:rPr lang="en-US" baseline="0"/>
              <a:t> elements in record:</a:t>
            </a:r>
            <a:endParaRPr lang="en-US"/>
          </a:p>
          <a:p>
            <a:pPr eaLnBrk="1" hangingPunct="1">
              <a:spcBef>
                <a:spcPct val="0"/>
              </a:spcBef>
            </a:pPr>
            <a:r>
              <a:rPr lang="en-US"/>
              <a:t>046 $k = Date</a:t>
            </a:r>
            <a:r>
              <a:rPr lang="en-US" baseline="0"/>
              <a:t> of work (RDA 6.4)</a:t>
            </a:r>
          </a:p>
          <a:p>
            <a:pPr eaLnBrk="1" hangingPunct="1">
              <a:spcBef>
                <a:spcPct val="0"/>
              </a:spcBef>
            </a:pPr>
            <a:r>
              <a:rPr lang="en-US" baseline="0"/>
              <a:t>100 $t = Preferred title for work (RDA 6.2.2)</a:t>
            </a:r>
          </a:p>
          <a:p>
            <a:pPr eaLnBrk="1" hangingPunct="1">
              <a:spcBef>
                <a:spcPct val="0"/>
              </a:spcBef>
            </a:pPr>
            <a:r>
              <a:rPr lang="en-US" baseline="0"/>
              <a:t>370 $g = Place of origin of work (RDA 6.5)</a:t>
            </a:r>
          </a:p>
          <a:p>
            <a:pPr eaLnBrk="1" hangingPunct="1">
              <a:spcBef>
                <a:spcPct val="0"/>
              </a:spcBef>
            </a:pPr>
            <a:r>
              <a:rPr lang="en-US" baseline="0"/>
              <a:t>380 $a = Form of work (RDA 6.3)</a:t>
            </a:r>
          </a:p>
        </p:txBody>
      </p:sp>
      <p:sp>
        <p:nvSpPr>
          <p:cNvPr id="2037" name="Shape 20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Shape 20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8" name="Shape 20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August 29, 2019: removed Poets from 386;</a:t>
            </a:r>
            <a:r>
              <a:rPr lang="en-US" baseline="0"/>
              <a:t> replaced with Greeks and Men; changed 380 form Poetry to Epic poetry</a:t>
            </a:r>
            <a:endParaRPr lang="en-US"/>
          </a:p>
          <a:p>
            <a:pPr eaLnBrk="1" hangingPunct="1">
              <a:spcBef>
                <a:spcPct val="0"/>
              </a:spcBef>
            </a:pPr>
            <a:endParaRPr lang="en-US"/>
          </a:p>
          <a:p>
            <a:pPr eaLnBrk="1" hangingPunct="1">
              <a:spcBef>
                <a:spcPct val="0"/>
              </a:spcBef>
            </a:pPr>
            <a:r>
              <a:rPr lang="en-US"/>
              <a:t>RDA work</a:t>
            </a:r>
            <a:r>
              <a:rPr lang="en-US" baseline="0"/>
              <a:t> elements in record:</a:t>
            </a:r>
            <a:endParaRPr lang="en-US"/>
          </a:p>
          <a:p>
            <a:pPr eaLnBrk="1" hangingPunct="1">
              <a:spcBef>
                <a:spcPct val="0"/>
              </a:spcBef>
            </a:pPr>
            <a:r>
              <a:rPr lang="en-US"/>
              <a:t>046 $k = Date</a:t>
            </a:r>
            <a:r>
              <a:rPr lang="en-US" baseline="0"/>
              <a:t> of work (RDA 6.4)</a:t>
            </a:r>
          </a:p>
          <a:p>
            <a:pPr eaLnBrk="1" hangingPunct="1">
              <a:spcBef>
                <a:spcPct val="0"/>
              </a:spcBef>
            </a:pPr>
            <a:r>
              <a:rPr lang="en-US" baseline="0"/>
              <a:t>100 $t = Preferred title for work (RDA 6.2.2)</a:t>
            </a:r>
          </a:p>
          <a:p>
            <a:pPr eaLnBrk="1" hangingPunct="1">
              <a:spcBef>
                <a:spcPct val="0"/>
              </a:spcBef>
            </a:pPr>
            <a:r>
              <a:rPr lang="en-US" baseline="0"/>
              <a:t>370 $g = Place of origin of work (RDA 6.5)</a:t>
            </a:r>
          </a:p>
          <a:p>
            <a:pPr eaLnBrk="1" hangingPunct="1">
              <a:spcBef>
                <a:spcPct val="0"/>
              </a:spcBef>
            </a:pPr>
            <a:r>
              <a:rPr lang="en-US" baseline="0"/>
              <a:t>380 $a = Form of work (RDA 6.3)</a:t>
            </a:r>
          </a:p>
          <a:p>
            <a:pPr eaLnBrk="1" hangingPunct="1">
              <a:spcBef>
                <a:spcPct val="0"/>
              </a:spcBef>
            </a:pPr>
            <a:endParaRPr lang="en-US"/>
          </a:p>
        </p:txBody>
      </p:sp>
      <p:sp>
        <p:nvSpPr>
          <p:cNvPr id="2049" name="Shape 20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Shape 20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0" name="Shape 20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September 17, 2018: moved $w to beginning of 500 field.</a:t>
            </a:r>
          </a:p>
          <a:p>
            <a:pPr eaLnBrk="1" hangingPunct="1">
              <a:spcBef>
                <a:spcPct val="0"/>
              </a:spcBef>
            </a:pPr>
            <a:r>
              <a:rPr lang="en-US"/>
              <a:t>March 22, 2017: corrected indicator, added list of RDA expression elements</a:t>
            </a:r>
            <a:r>
              <a:rPr lang="en-US" baseline="0"/>
              <a:t> to speaker notes.</a:t>
            </a:r>
            <a:endParaRPr lang="en-US"/>
          </a:p>
          <a:p>
            <a:pPr eaLnBrk="1" hangingPunct="1">
              <a:spcBef>
                <a:spcPct val="0"/>
              </a:spcBef>
            </a:pPr>
            <a:r>
              <a:rPr lang="en-US"/>
              <a:t>Aug. 3, 2016: Updated to remove restriction</a:t>
            </a:r>
            <a:r>
              <a:rPr lang="en-US" baseline="0"/>
              <a:t> on 336 in authority records. </a:t>
            </a:r>
            <a:endParaRPr lang="en-US"/>
          </a:p>
          <a:p>
            <a:pPr eaLnBrk="1" hangingPunct="1">
              <a:spcBef>
                <a:spcPct val="0"/>
              </a:spcBef>
            </a:pPr>
            <a:r>
              <a:rPr lang="en-US"/>
              <a:t>Some suggested answers for the expressions worksheets/</a:t>
            </a:r>
            <a:r>
              <a:rPr lang="en-US" err="1"/>
              <a:t>workforms</a:t>
            </a:r>
            <a:r>
              <a:rPr lang="en-US"/>
              <a:t>.</a:t>
            </a:r>
          </a:p>
          <a:p>
            <a:pPr eaLnBrk="1" hangingPunct="1">
              <a:spcBef>
                <a:spcPct val="0"/>
              </a:spcBef>
            </a:pPr>
            <a:endParaRPr lang="en-US"/>
          </a:p>
          <a:p>
            <a:pPr eaLnBrk="1" hangingPunct="1">
              <a:spcBef>
                <a:spcPct val="0"/>
              </a:spcBef>
            </a:pPr>
            <a:r>
              <a:rPr lang="en-US"/>
              <a:t>In this case “other distinguishing characteristic” is core because it is needed to distinguish this English expression from another English expression--there are more than one translation.  The qualifier could have also been added to the variant access point if desired.</a:t>
            </a:r>
          </a:p>
          <a:p>
            <a:pPr eaLnBrk="1" hangingPunct="1">
              <a:spcBef>
                <a:spcPct val="0"/>
              </a:spcBef>
            </a:pPr>
            <a:endParaRPr lang="en-US"/>
          </a:p>
          <a:p>
            <a:pPr eaLnBrk="1" hangingPunct="1">
              <a:spcBef>
                <a:spcPct val="0"/>
              </a:spcBef>
            </a:pPr>
            <a:r>
              <a:rPr lang="en-US"/>
              <a:t>RDA expression elements in record:</a:t>
            </a:r>
          </a:p>
          <a:p>
            <a:pPr eaLnBrk="1" hangingPunct="1">
              <a:spcBef>
                <a:spcPct val="0"/>
              </a:spcBef>
            </a:pPr>
            <a:r>
              <a:rPr lang="en-US"/>
              <a:t>046 $k = Date of expression (RDA 6.10)</a:t>
            </a:r>
          </a:p>
          <a:p>
            <a:pPr eaLnBrk="1" hangingPunct="1">
              <a:spcBef>
                <a:spcPct val="0"/>
              </a:spcBef>
            </a:pPr>
            <a:r>
              <a:rPr lang="en-US"/>
              <a:t>100 $l = Language of expression (RDA 6.11)</a:t>
            </a:r>
          </a:p>
          <a:p>
            <a:pPr eaLnBrk="1" hangingPunct="1">
              <a:spcBef>
                <a:spcPct val="0"/>
              </a:spcBef>
            </a:pPr>
            <a:r>
              <a:rPr lang="en-US"/>
              <a:t>100 $s = Other distinguishing characteristic</a:t>
            </a:r>
            <a:r>
              <a:rPr lang="en-US" baseline="0"/>
              <a:t> of expression (RDA 6.12)</a:t>
            </a:r>
          </a:p>
          <a:p>
            <a:pPr eaLnBrk="1" hangingPunct="1">
              <a:spcBef>
                <a:spcPct val="0"/>
              </a:spcBef>
            </a:pPr>
            <a:r>
              <a:rPr lang="en-US" baseline="0"/>
              <a:t>336 $a = Content type (RDA 6.9)</a:t>
            </a:r>
          </a:p>
          <a:p>
            <a:pPr eaLnBrk="1" hangingPunct="1">
              <a:spcBef>
                <a:spcPct val="0"/>
              </a:spcBef>
            </a:pPr>
            <a:r>
              <a:rPr lang="en-US" baseline="0"/>
              <a:t>337 $a = Language of expression (RDA 6.11)</a:t>
            </a:r>
          </a:p>
          <a:p>
            <a:pPr eaLnBrk="1" hangingPunct="1">
              <a:spcBef>
                <a:spcPct val="0"/>
              </a:spcBef>
            </a:pPr>
            <a:r>
              <a:rPr lang="en-US" baseline="0"/>
              <a:t>381 $a = </a:t>
            </a:r>
            <a:r>
              <a:rPr lang="en-US"/>
              <a:t>Other distinguishing characteristic</a:t>
            </a:r>
            <a:r>
              <a:rPr lang="en-US" baseline="0"/>
              <a:t> of expression (RDA 6.12)</a:t>
            </a:r>
          </a:p>
          <a:p>
            <a:pPr eaLnBrk="1" hangingPunct="1">
              <a:spcBef>
                <a:spcPct val="0"/>
              </a:spcBef>
            </a:pPr>
            <a:r>
              <a:rPr lang="en-US" baseline="0"/>
              <a:t>400 = Variant access point representing an expression (RDA 6.27.4.5)</a:t>
            </a:r>
          </a:p>
          <a:p>
            <a:pPr eaLnBrk="1" hangingPunct="1">
              <a:spcBef>
                <a:spcPct val="0"/>
              </a:spcBef>
            </a:pPr>
            <a:r>
              <a:rPr lang="en-US" baseline="0"/>
              <a:t>500 = Contributor (RDA 20.2)</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61" name="Shape 20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Shape 20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3" name="Shape 20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September 17, 2018:</a:t>
            </a:r>
            <a:r>
              <a:rPr lang="en-US" baseline="0"/>
              <a:t> moved $w to beginning of 500 field.</a:t>
            </a: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March 22, 2017: added list of RDA expression elements</a:t>
            </a:r>
            <a:r>
              <a:rPr lang="en-US" baseline="0"/>
              <a:t> to speaker notes.</a:t>
            </a:r>
            <a:endParaRPr lang="en-US"/>
          </a:p>
          <a:p>
            <a:pPr eaLnBrk="1" hangingPunct="1">
              <a:spcBef>
                <a:spcPct val="0"/>
              </a:spcBef>
            </a:pPr>
            <a:r>
              <a:rPr lang="en-US"/>
              <a:t>Aug. 3, 2016: Updated to remove restriction</a:t>
            </a:r>
            <a:r>
              <a:rPr lang="en-US" baseline="0"/>
              <a:t> on 336 in authority records. </a:t>
            </a:r>
            <a:endParaRPr lang="en-US"/>
          </a:p>
          <a:p>
            <a:pPr eaLnBrk="1" hangingPunct="1">
              <a:spcBef>
                <a:spcPct val="0"/>
              </a:spcBef>
            </a:pPr>
            <a:r>
              <a:rPr lang="en-US"/>
              <a:t>In this case “other distinguishing characteristic” is core because it is needed to distinguish this English expression from another English expression--there are many more than one translation.</a:t>
            </a:r>
          </a:p>
          <a:p>
            <a:pPr eaLnBrk="1" hangingPunct="1">
              <a:spcBef>
                <a:spcPct val="0"/>
              </a:spcBef>
            </a:pPr>
            <a:endParaRPr lang="en-US"/>
          </a:p>
          <a:p>
            <a:pPr eaLnBrk="1" hangingPunct="1">
              <a:spcBef>
                <a:spcPct val="0"/>
              </a:spcBef>
            </a:pPr>
            <a:r>
              <a:rPr lang="en-US"/>
              <a:t>RDA expression elements in record:</a:t>
            </a:r>
          </a:p>
          <a:p>
            <a:pPr eaLnBrk="1" hangingPunct="1">
              <a:spcBef>
                <a:spcPct val="0"/>
              </a:spcBef>
            </a:pPr>
            <a:r>
              <a:rPr lang="en-US"/>
              <a:t>046 $k = Date of expression (RDA 6.10)</a:t>
            </a:r>
          </a:p>
          <a:p>
            <a:pPr eaLnBrk="1" hangingPunct="1">
              <a:spcBef>
                <a:spcPct val="0"/>
              </a:spcBef>
            </a:pPr>
            <a:r>
              <a:rPr lang="en-US"/>
              <a:t>100 $l = Language of expression (RDA 6.11)</a:t>
            </a:r>
          </a:p>
          <a:p>
            <a:pPr eaLnBrk="1" hangingPunct="1">
              <a:spcBef>
                <a:spcPct val="0"/>
              </a:spcBef>
            </a:pPr>
            <a:r>
              <a:rPr lang="en-US"/>
              <a:t>100 $s = Other distinguishing characteristic</a:t>
            </a:r>
            <a:r>
              <a:rPr lang="en-US" baseline="0"/>
              <a:t> of expression (RDA 6.12)</a:t>
            </a:r>
          </a:p>
          <a:p>
            <a:pPr eaLnBrk="1" hangingPunct="1">
              <a:spcBef>
                <a:spcPct val="0"/>
              </a:spcBef>
            </a:pPr>
            <a:r>
              <a:rPr lang="en-US" baseline="0"/>
              <a:t>336 $a = Content type (RDA 6.9)</a:t>
            </a:r>
          </a:p>
          <a:p>
            <a:pPr eaLnBrk="1" hangingPunct="1">
              <a:spcBef>
                <a:spcPct val="0"/>
              </a:spcBef>
            </a:pPr>
            <a:r>
              <a:rPr lang="en-US" baseline="0"/>
              <a:t>337 $a = Language of expression (RDA 6.11)</a:t>
            </a:r>
          </a:p>
          <a:p>
            <a:pPr eaLnBrk="1" hangingPunct="1">
              <a:spcBef>
                <a:spcPct val="0"/>
              </a:spcBef>
            </a:pPr>
            <a:r>
              <a:rPr lang="en-US" baseline="0"/>
              <a:t>381 $a = </a:t>
            </a:r>
            <a:r>
              <a:rPr lang="en-US"/>
              <a:t>Other distinguishing characteristic</a:t>
            </a:r>
            <a:r>
              <a:rPr lang="en-US" baseline="0"/>
              <a:t> of expression (RDA 6.12)</a:t>
            </a:r>
          </a:p>
          <a:p>
            <a:pPr eaLnBrk="1" hangingPunct="1">
              <a:spcBef>
                <a:spcPct val="0"/>
              </a:spcBef>
            </a:pPr>
            <a:r>
              <a:rPr lang="en-US" baseline="0"/>
              <a:t>500 = Contributor (RDA 20.2)</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74" name="Shape 20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Shape 20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Shape 208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eaLnBrk="1" hangingPunct="1">
              <a:spcBef>
                <a:spcPct val="0"/>
              </a:spcBef>
              <a:defRPr/>
            </a:pPr>
            <a:r>
              <a:rPr lang="en-US" sz="1200" baseline="0"/>
              <a:t>February 29, 2020: corrected 100 field coding that is used after March 2020</a:t>
            </a:r>
          </a:p>
          <a:p>
            <a:pPr eaLnBrk="1" hangingPunct="1">
              <a:spcBef>
                <a:spcPct val="0"/>
              </a:spcBef>
            </a:pPr>
            <a:endParaRPr lang="en-US" sz="1200"/>
          </a:p>
          <a:p>
            <a:pPr eaLnBrk="1" hangingPunct="1">
              <a:spcBef>
                <a:spcPct val="0"/>
              </a:spcBef>
            </a:pPr>
            <a:r>
              <a:rPr lang="en-US" sz="1200"/>
              <a:t>In this case we’ve added content type to distinguish this expression from other English expressions, but still further differentiation is needed because there are more than one English spoken word expression of the Iliad.  There are probably other ways this could be done.  In this case, we added “Molina” as an “other distinguishing characteristic.”  Another option would be to repeat $s to record both the translator and the narrator:</a:t>
            </a:r>
          </a:p>
          <a:p>
            <a:pPr eaLnBrk="1" hangingPunct="1">
              <a:spcBef>
                <a:spcPct val="0"/>
              </a:spcBef>
            </a:pPr>
            <a:endParaRPr lang="en-US" sz="1200"/>
          </a:p>
          <a:p>
            <a:pPr eaLnBrk="1" hangingPunct="1">
              <a:spcBef>
                <a:spcPct val="0"/>
              </a:spcBef>
            </a:pPr>
            <a:r>
              <a:rPr lang="en-US" sz="1200"/>
              <a:t>Homer. $t Iliad. $l English $s (Mitchell). $h Spoken word $s (Molina)</a:t>
            </a:r>
          </a:p>
          <a:p>
            <a:pPr eaLnBrk="1" hangingPunct="1">
              <a:spcBef>
                <a:spcPct val="0"/>
              </a:spcBef>
            </a:pPr>
            <a:endParaRPr lang="en-US" sz="1200"/>
          </a:p>
          <a:p>
            <a:pPr eaLnBrk="1" hangingPunct="1">
              <a:spcBef>
                <a:spcPct val="0"/>
              </a:spcBef>
            </a:pPr>
            <a:r>
              <a:rPr lang="en-US" sz="1200"/>
              <a:t>It’s not clear whether LC would distinguish between text and spoken word expressions in the same language. This is more than just a translation, it’s a new expression of a translation. So LC might add elements to distinguish …</a:t>
            </a:r>
          </a:p>
          <a:p>
            <a:pPr eaLnBrk="1" hangingPunct="1">
              <a:spcBef>
                <a:spcPct val="0"/>
              </a:spcBef>
            </a:pPr>
            <a:endParaRPr lang="en-US" sz="1200"/>
          </a:p>
          <a:p>
            <a:pPr eaLnBrk="1" hangingPunct="1">
              <a:spcBef>
                <a:spcPct val="0"/>
              </a:spcBef>
            </a:pPr>
            <a:r>
              <a:rPr lang="en-US" sz="1200"/>
              <a:t>RDA expression elements in record:</a:t>
            </a:r>
          </a:p>
          <a:p>
            <a:pPr eaLnBrk="1" hangingPunct="1">
              <a:spcBef>
                <a:spcPct val="0"/>
              </a:spcBef>
            </a:pPr>
            <a:r>
              <a:rPr lang="en-US" sz="1200"/>
              <a:t>046 $k = Date of expression (RDA 6.10)</a:t>
            </a:r>
          </a:p>
          <a:p>
            <a:pPr eaLnBrk="1" hangingPunct="1">
              <a:spcBef>
                <a:spcPct val="0"/>
              </a:spcBef>
            </a:pPr>
            <a:r>
              <a:rPr lang="en-US" sz="1200"/>
              <a:t>100 $l = Language of expression (RDA 6.11)</a:t>
            </a:r>
          </a:p>
          <a:p>
            <a:pPr eaLnBrk="1" hangingPunct="1">
              <a:spcBef>
                <a:spcPct val="0"/>
              </a:spcBef>
            </a:pPr>
            <a:r>
              <a:rPr lang="en-US" sz="1200"/>
              <a:t>100 $h = Content type (RDA 6.9);</a:t>
            </a:r>
            <a:r>
              <a:rPr lang="en-US" sz="1200" baseline="0"/>
              <a:t> </a:t>
            </a:r>
          </a:p>
          <a:p>
            <a:pPr eaLnBrk="1" hangingPunct="1">
              <a:spcBef>
                <a:spcPct val="0"/>
              </a:spcBef>
            </a:pPr>
            <a:r>
              <a:rPr lang="en-US" sz="1200" baseline="0"/>
              <a:t>100 $s = </a:t>
            </a:r>
            <a:r>
              <a:rPr lang="en-US" sz="1200"/>
              <a:t>Other distinguishing characteristic</a:t>
            </a:r>
            <a:r>
              <a:rPr lang="en-US" sz="1200" baseline="0"/>
              <a:t> of expression (RDA 6.12)</a:t>
            </a:r>
          </a:p>
          <a:p>
            <a:pPr eaLnBrk="1" hangingPunct="1">
              <a:spcBef>
                <a:spcPct val="0"/>
              </a:spcBef>
            </a:pPr>
            <a:r>
              <a:rPr lang="en-US" sz="1200" baseline="0"/>
              <a:t>336 $a = Content type (RDA 6.9)</a:t>
            </a:r>
          </a:p>
          <a:p>
            <a:pPr eaLnBrk="1" hangingPunct="1">
              <a:spcBef>
                <a:spcPct val="0"/>
              </a:spcBef>
            </a:pPr>
            <a:r>
              <a:rPr lang="en-US" sz="1200" baseline="0"/>
              <a:t>377 $a = Language of expression (RDA 6.11)</a:t>
            </a:r>
          </a:p>
          <a:p>
            <a:pPr eaLnBrk="1" hangingPunct="1">
              <a:spcBef>
                <a:spcPct val="0"/>
              </a:spcBef>
            </a:pPr>
            <a:r>
              <a:rPr lang="en-US" sz="1200" baseline="0"/>
              <a:t>381 $a = </a:t>
            </a:r>
            <a:r>
              <a:rPr lang="en-US" sz="1200"/>
              <a:t>Other distinguishing characteristic</a:t>
            </a:r>
            <a:r>
              <a:rPr lang="en-US" sz="1200" baseline="0"/>
              <a:t> of expression (RDA 6.12)</a:t>
            </a:r>
          </a:p>
          <a:p>
            <a:pPr eaLnBrk="1" hangingPunct="1">
              <a:spcBef>
                <a:spcPct val="0"/>
              </a:spcBef>
            </a:pPr>
            <a:r>
              <a:rPr lang="en-US" sz="1200" baseline="0"/>
              <a:t>500 = Contributor (RDA 20.2)</a:t>
            </a:r>
            <a:endParaRPr lang="en-US"/>
          </a:p>
        </p:txBody>
      </p:sp>
      <p:sp>
        <p:nvSpPr>
          <p:cNvPr id="2088" name="Shape 208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Shape 210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2101" name="Shape 2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Shape 21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May 1, 2013</a:t>
            </a:r>
          </a:p>
          <a:p>
            <a:endParaRPr lang="en-US"/>
          </a:p>
          <a:p>
            <a:pPr marL="0" lvl="0" indent="0">
              <a:spcBef>
                <a:spcPts val="0"/>
              </a:spcBef>
              <a:spcAft>
                <a:spcPts val="0"/>
              </a:spcAft>
              <a:buNone/>
            </a:pPr>
            <a:endParaRPr/>
          </a:p>
        </p:txBody>
      </p:sp>
      <p:sp>
        <p:nvSpPr>
          <p:cNvPr id="2111" name="Shape 2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a:t>
            </a:r>
          </a:p>
          <a:p>
            <a:pPr marL="0" lvl="0" indent="0">
              <a:spcBef>
                <a:spcPts val="0"/>
              </a:spcBef>
              <a:spcAft>
                <a:spcPts val="0"/>
              </a:spcAft>
              <a:buNone/>
            </a:pPr>
            <a:endParaRPr/>
          </a:p>
        </p:txBody>
      </p:sp>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Updated December 16, 2019: updated first bullet; added example in second bullet; added to speaker notes</a:t>
            </a:r>
          </a:p>
          <a:p>
            <a:pPr eaLnBrk="1" hangingPunct="1">
              <a:spcBef>
                <a:spcPct val="0"/>
              </a:spcBef>
            </a:pPr>
            <a:endParaRPr lang="en-US"/>
          </a:p>
          <a:p>
            <a:pPr eaLnBrk="1" hangingPunct="1">
              <a:spcBef>
                <a:spcPct val="0"/>
              </a:spcBef>
            </a:pPr>
            <a:r>
              <a:rPr lang="en-US"/>
              <a:t>LC-PCC PS for 6.2.2.8: </a:t>
            </a:r>
            <a:r>
              <a:rPr lang="en-US" i="1"/>
              <a:t>PCC practice</a:t>
            </a:r>
            <a:r>
              <a:rPr lang="en-US"/>
              <a:t>: When creating the authorized access point in a series authority record for a multipart monograph, a serial, or an integrating resource, correct the inaccuracy.</a:t>
            </a:r>
          </a:p>
          <a:p>
            <a:pPr eaLnBrk="1" hangingPunct="1">
              <a:spcBef>
                <a:spcPct val="0"/>
              </a:spcBef>
            </a:pPr>
            <a:endParaRPr lang="en-US"/>
          </a:p>
          <a:p>
            <a:pPr eaLnBrk="1" hangingPunct="1">
              <a:spcBef>
                <a:spcPct val="0"/>
              </a:spcBef>
            </a:pPr>
            <a:r>
              <a:rPr lang="en-US"/>
              <a:t>It isn’t clear (yet) whether we correct inaccuracies in titles proper of non-series.  (See also 2.3.1.4 for transcribing titles of manifestations:.</a:t>
            </a:r>
            <a:r>
              <a:rPr lang="en-US" b="1" i="1"/>
              <a:t> Inaccuracies.</a:t>
            </a:r>
            <a:r>
              <a:rPr lang="en-US"/>
              <a:t> For a serial or an integrating resource, correct obvious typographic errors in the title proper. Make a note recording the title as it appears on the source of information (see </a:t>
            </a:r>
            <a:r>
              <a:rPr lang="en-US">
                <a:hlinkClick r:id="rId3"/>
              </a:rPr>
              <a:t>2.17.2.4</a:t>
            </a:r>
            <a:r>
              <a:rPr lang="en-US"/>
              <a:t>). In case of doubt about whether the spelling of a word is incorrect, transcribe the spelling as found. Record as a variant title (see </a:t>
            </a:r>
            <a:r>
              <a:rPr lang="en-US">
                <a:hlinkClick r:id="rId4"/>
              </a:rPr>
              <a:t>2.3.6</a:t>
            </a:r>
            <a:r>
              <a:rPr lang="en-US"/>
              <a:t>) the title of a serial or an integrating resource as it appears on the source of information, if considered important for access.)</a:t>
            </a:r>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 RDA</a:t>
            </a:r>
            <a:r>
              <a:rPr lang="en-US" baseline="0"/>
              <a:t> Appendix number in speaker notes.</a:t>
            </a:r>
            <a:endParaRPr lang="en-US"/>
          </a:p>
          <a:p>
            <a:pPr eaLnBrk="1" hangingPunct="1">
              <a:spcBef>
                <a:spcPct val="0"/>
              </a:spcBef>
            </a:pPr>
            <a:r>
              <a:rPr lang="en-US" b="1"/>
              <a:t>Refer to A.1; A.3; A.4; A.53.</a:t>
            </a:r>
          </a:p>
          <a:p>
            <a:pPr marL="0" lvl="0" indent="0">
              <a:spcBef>
                <a:spcPts val="0"/>
              </a:spcBef>
              <a:spcAft>
                <a:spcPts val="0"/>
              </a:spcAft>
              <a:buNone/>
            </a:pPr>
            <a:endParaRPr/>
          </a:p>
        </p:txBody>
      </p:sp>
      <p:sp>
        <p:nvSpPr>
          <p:cNvPr id="293" name="Shape 2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RDA follows AACR2 in using a dividing point for the date of creation of a work rather than that of its embodiment in a resource.  There are several likely reasons for this: 1) works created after 1500 are more likely to be disseminated through publication, which brings a greater standardization; 2) most works created before 1501 do not exist in embodiments that decisively convey the creator’s own name for the work.  In both cases, the principal aim is to choose as the preferred title a title by which a work is most commonly known.</a:t>
            </a:r>
          </a:p>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 updated to reflect current RDA language.</a:t>
            </a:r>
          </a:p>
          <a:p>
            <a:pPr marL="0" lvl="0" indent="0">
              <a:spcBef>
                <a:spcPts val="0"/>
              </a:spcBef>
              <a:spcAft>
                <a:spcPts val="0"/>
              </a:spcAft>
              <a:buNone/>
            </a:pPr>
            <a:endParaRPr/>
          </a:p>
        </p:txBody>
      </p:sp>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33450" eaLnBrk="1" hangingPunct="1">
              <a:spcBef>
                <a:spcPct val="0"/>
              </a:spcBef>
            </a:pPr>
            <a:r>
              <a:rPr lang="en-US"/>
              <a:t>March 22, 2017: updated speaker</a:t>
            </a:r>
            <a:r>
              <a:rPr lang="en-US" baseline="0"/>
              <a:t> notes to reflect current RDA language.</a:t>
            </a:r>
            <a:endParaRPr lang="en-US"/>
          </a:p>
          <a:p>
            <a:pPr defTabSz="933450" eaLnBrk="1" hangingPunct="1">
              <a:spcBef>
                <a:spcPct val="0"/>
              </a:spcBef>
            </a:pPr>
            <a:r>
              <a:rPr lang="en-US"/>
              <a:t>An example of the first condition would be the preferred title “Hamlet” for the play by William Shakespeare.  The play is commonly identified by the title “Hamlet,” as exemplified both by numbers of embodiments and by citations in reference sources.</a:t>
            </a:r>
          </a:p>
          <a:p>
            <a:pPr defTabSz="933450" eaLnBrk="1" hangingPunct="1">
              <a:spcBef>
                <a:spcPct val="0"/>
              </a:spcBef>
            </a:pPr>
            <a:endParaRPr lang="en-US"/>
          </a:p>
          <a:p>
            <a:pPr marL="0" lvl="0" indent="0">
              <a:spcBef>
                <a:spcPts val="0"/>
              </a:spcBef>
              <a:spcAft>
                <a:spcPts val="0"/>
              </a:spcAft>
              <a:buNone/>
            </a:pPr>
            <a:endParaRPr/>
          </a:p>
        </p:txBody>
      </p:sp>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7, 2019: added</a:t>
            </a:r>
            <a:r>
              <a:rPr lang="en-US" baseline="0"/>
              <a:t> example of an alternative title</a:t>
            </a:r>
            <a:endParaRPr lang="en-US"/>
          </a:p>
          <a:p>
            <a:pPr eaLnBrk="1" hangingPunct="1">
              <a:spcBef>
                <a:spcPct val="0"/>
              </a:spcBef>
            </a:pPr>
            <a:endParaRPr lang="en-US"/>
          </a:p>
          <a:p>
            <a:pPr defTabSz="904067" eaLnBrk="1" hangingPunct="1">
              <a:spcBef>
                <a:spcPct val="0"/>
              </a:spcBef>
              <a:defRPr/>
            </a:pPr>
            <a:r>
              <a:rPr lang="en-US"/>
              <a:t>RDA 6.2.2.8:</a:t>
            </a:r>
            <a:r>
              <a:rPr lang="en-US" baseline="0"/>
              <a:t> </a:t>
            </a:r>
            <a:r>
              <a:rPr lang="en-CA"/>
              <a:t>Do not record an alternative title as part of a preferred title for work.</a:t>
            </a:r>
          </a:p>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en-US"/>
              <a:t>December 16, 2019</a:t>
            </a:r>
          </a:p>
          <a:p>
            <a:pPr eaLnBrk="1" hangingPunct="1">
              <a:spcBef>
                <a:spcPct val="0"/>
              </a:spcBef>
            </a:pPr>
            <a:endParaRPr lang="en-US"/>
          </a:p>
          <a:p>
            <a:pPr eaLnBrk="1" hangingPunct="1">
              <a:spcBef>
                <a:spcPct val="0"/>
              </a:spcBef>
            </a:pPr>
            <a:r>
              <a:rPr lang="en-US"/>
              <a:t>Since the title proper of a manifestation with an alternative title includes the alternative title, but the preferred title does not, that means that to name the work in a bibliographic record, a 240 field with the preferred title will be needed (for works with a creator), or a 130 will be needed (for works named by title only).</a:t>
            </a:r>
          </a:p>
          <a:p>
            <a:pPr eaLnBrk="1" hangingPunct="1">
              <a:spcBef>
                <a:spcPct val="0"/>
              </a:spcBef>
            </a:pPr>
            <a:endParaRPr lang="en-US"/>
          </a:p>
          <a:p>
            <a:pPr eaLnBrk="1" hangingPunct="1">
              <a:spcBef>
                <a:spcPct val="0"/>
              </a:spcBef>
            </a:pPr>
            <a:r>
              <a:rPr lang="en-US"/>
              <a:t>Example of work known by title alone:</a:t>
            </a:r>
          </a:p>
          <a:p>
            <a:pPr eaLnBrk="1" hangingPunct="1">
              <a:spcBef>
                <a:spcPct val="0"/>
              </a:spcBef>
            </a:pPr>
            <a:endParaRPr lang="en-US"/>
          </a:p>
          <a:p>
            <a:pPr eaLnBrk="1" hangingPunct="1">
              <a:spcBef>
                <a:spcPct val="0"/>
              </a:spcBef>
            </a:pPr>
            <a:r>
              <a:rPr lang="en-US"/>
              <a:t>130 0_ Diggers' story.</a:t>
            </a:r>
          </a:p>
          <a:p>
            <a:pPr eaLnBrk="1" hangingPunct="1">
              <a:spcBef>
                <a:spcPct val="0"/>
              </a:spcBef>
            </a:pPr>
            <a:r>
              <a:rPr lang="en-US"/>
              <a:t>245 14 The diggers' story, or, Tales and reminiscences of the golden coast / $c from Westland's earliest pioneers ; [edited] by Carl J. Pfaff.</a:t>
            </a:r>
          </a:p>
          <a:p>
            <a:pPr eaLnBrk="1" hangingPunct="1">
              <a:spcBef>
                <a:spcPct val="0"/>
              </a:spcBef>
            </a:pPr>
            <a:r>
              <a:rPr lang="en-US"/>
              <a:t>246 30 Diggers' story</a:t>
            </a:r>
          </a:p>
          <a:p>
            <a:pPr eaLnBrk="1" hangingPunct="1">
              <a:spcBef>
                <a:spcPct val="0"/>
              </a:spcBef>
            </a:pPr>
            <a:r>
              <a:rPr lang="en-US"/>
              <a:t>246 30 Reminiscences of the golden coast</a:t>
            </a:r>
          </a:p>
          <a:p>
            <a:pPr eaLnBrk="1" hangingPunct="1">
              <a:spcBef>
                <a:spcPct val="0"/>
              </a:spcBef>
            </a:pPr>
            <a:endParaRPr lang="en-US"/>
          </a:p>
          <a:p>
            <a:pPr eaLnBrk="1" hangingPunct="1">
              <a:spcBef>
                <a:spcPct val="0"/>
              </a:spcBef>
            </a:pPr>
            <a:r>
              <a:rPr lang="en-US"/>
              <a:t>[Dominique : </a:t>
            </a:r>
            <a:r>
              <a:rPr lang="en-US" err="1"/>
              <a:t>est-ce</a:t>
            </a:r>
            <a:r>
              <a:rPr lang="en-US"/>
              <a:t> que la 246 à Diggers’ story dans </a:t>
            </a:r>
            <a:r>
              <a:rPr lang="en-US" err="1"/>
              <a:t>l’exemple</a:t>
            </a:r>
            <a:r>
              <a:rPr lang="en-US"/>
              <a:t> ci-dessus </a:t>
            </a:r>
            <a:r>
              <a:rPr lang="en-US" err="1"/>
              <a:t>est</a:t>
            </a:r>
            <a:r>
              <a:rPr lang="en-US"/>
              <a:t> </a:t>
            </a:r>
            <a:r>
              <a:rPr lang="en-US" err="1"/>
              <a:t>vraiment</a:t>
            </a:r>
            <a:r>
              <a:rPr lang="en-US"/>
              <a:t> </a:t>
            </a:r>
            <a:r>
              <a:rPr lang="en-US" err="1"/>
              <a:t>nécessaire</a:t>
            </a:r>
            <a:r>
              <a:rPr lang="en-US"/>
              <a:t> </a:t>
            </a:r>
            <a:r>
              <a:rPr lang="en-US" err="1"/>
              <a:t>étant</a:t>
            </a:r>
            <a:r>
              <a:rPr lang="en-US"/>
              <a:t> </a:t>
            </a:r>
            <a:r>
              <a:rPr lang="en-US" err="1"/>
              <a:t>donné</a:t>
            </a:r>
            <a:r>
              <a:rPr lang="en-US"/>
              <a:t> que la 246 </a:t>
            </a:r>
            <a:r>
              <a:rPr lang="en-US" err="1"/>
              <a:t>est</a:t>
            </a:r>
            <a:r>
              <a:rPr lang="en-US"/>
              <a:t> </a:t>
            </a:r>
            <a:r>
              <a:rPr lang="en-US" err="1"/>
              <a:t>identique</a:t>
            </a:r>
            <a:r>
              <a:rPr lang="en-US"/>
              <a:t> à la 130?]</a:t>
            </a:r>
            <a:endParaRPr lang="en-CA"/>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53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en-US"/>
              <a:t>December 16, 2019</a:t>
            </a:r>
          </a:p>
          <a:p>
            <a:pPr eaLnBrk="1" hangingPunct="1">
              <a:spcBef>
                <a:spcPct val="0"/>
              </a:spcBef>
            </a:pPr>
            <a:endParaRPr lang="en-US"/>
          </a:p>
          <a:p>
            <a:pPr eaLnBrk="1" hangingPunct="1">
              <a:spcBef>
                <a:spcPct val="0"/>
              </a:spcBef>
            </a:pPr>
            <a:r>
              <a:rPr lang="en-US"/>
              <a:t>Since the title proper of a manifestation with an alternative title includes the alternative title, but the preferred title does not, that means that to name the work in a bibliographic record, a 240 field with the preferred title will be needed (for works with a creator), or a 130 will be needed (for works named by title only).</a:t>
            </a:r>
          </a:p>
          <a:p>
            <a:pPr eaLnBrk="1" hangingPunct="1">
              <a:spcBef>
                <a:spcPct val="0"/>
              </a:spcBef>
            </a:pPr>
            <a:endParaRPr lang="en-US"/>
          </a:p>
          <a:p>
            <a:pPr eaLnBrk="1" hangingPunct="1">
              <a:spcBef>
                <a:spcPct val="0"/>
              </a:spcBef>
            </a:pPr>
            <a:r>
              <a:rPr lang="en-US"/>
              <a:t>Example of work known by title alone:</a:t>
            </a:r>
          </a:p>
          <a:p>
            <a:pPr eaLnBrk="1" hangingPunct="1">
              <a:spcBef>
                <a:spcPct val="0"/>
              </a:spcBef>
            </a:pPr>
            <a:endParaRPr lang="en-US"/>
          </a:p>
          <a:p>
            <a:pPr eaLnBrk="1" hangingPunct="1">
              <a:spcBef>
                <a:spcPct val="0"/>
              </a:spcBef>
            </a:pPr>
            <a:r>
              <a:rPr lang="en-US"/>
              <a:t>130 0_ Diggers' story.</a:t>
            </a:r>
          </a:p>
          <a:p>
            <a:pPr eaLnBrk="1" hangingPunct="1">
              <a:spcBef>
                <a:spcPct val="0"/>
              </a:spcBef>
            </a:pPr>
            <a:r>
              <a:rPr lang="en-US"/>
              <a:t>245 14 The diggers' story, or, Tales and reminiscences of the golden coast / $c from Westland's earliest pioneers ; [edited] by Carl J. Pfaff.</a:t>
            </a:r>
          </a:p>
          <a:p>
            <a:pPr eaLnBrk="1" hangingPunct="1">
              <a:spcBef>
                <a:spcPct val="0"/>
              </a:spcBef>
            </a:pPr>
            <a:r>
              <a:rPr lang="en-US"/>
              <a:t>246 30 Diggers' story</a:t>
            </a:r>
          </a:p>
          <a:p>
            <a:pPr eaLnBrk="1" hangingPunct="1">
              <a:spcBef>
                <a:spcPct val="0"/>
              </a:spcBef>
            </a:pPr>
            <a:r>
              <a:rPr lang="en-US"/>
              <a:t>246 30 Reminiscences of the golden coast</a:t>
            </a:r>
            <a:endParaRPr lang="en-CA"/>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76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33450" eaLnBrk="1" hangingPunct="1">
              <a:spcBef>
                <a:spcPct val="0"/>
              </a:spcBef>
            </a:pPr>
            <a:r>
              <a:rPr lang="en-US"/>
              <a:t>March 22, 2017: updated to reflect current RDA language,</a:t>
            </a:r>
            <a:r>
              <a:rPr lang="en-US" baseline="0"/>
              <a:t> revised speaker notes.</a:t>
            </a:r>
            <a:endParaRPr lang="en-US"/>
          </a:p>
          <a:p>
            <a:pPr defTabSz="933450" eaLnBrk="1" hangingPunct="1">
              <a:spcBef>
                <a:spcPct val="0"/>
              </a:spcBef>
            </a:pPr>
            <a:endParaRPr lang="en-US"/>
          </a:p>
          <a:p>
            <a:pPr defTabSz="933450" eaLnBrk="1" hangingPunct="1">
              <a:spcBef>
                <a:spcPct val="0"/>
              </a:spcBef>
            </a:pPr>
            <a:r>
              <a:rPr lang="en-US"/>
              <a:t>LC-PCC PS 6.2.2.6.1: For individual works of art, the preference for English-language reference sources is tempered by the advice to avoid a reference source that gives all titles in the same language.</a:t>
            </a:r>
          </a:p>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a:t>
            </a:r>
            <a:r>
              <a:rPr lang="en-US" baseline="0"/>
              <a:t> RDA language in speaker notes.</a:t>
            </a:r>
            <a:endParaRPr lang="en-US"/>
          </a:p>
          <a:p>
            <a:pPr eaLnBrk="1" hangingPunct="1">
              <a:spcBef>
                <a:spcPct val="0"/>
              </a:spcBef>
            </a:pPr>
            <a:r>
              <a:rPr lang="en-US"/>
              <a:t>“</a:t>
            </a:r>
            <a:r>
              <a:rPr lang="en-US" err="1"/>
              <a:t>Piedra</a:t>
            </a:r>
            <a:r>
              <a:rPr lang="en-US"/>
              <a:t> de sol” is the title in the original language by which the work is commonly identified.</a:t>
            </a:r>
          </a:p>
          <a:p>
            <a:pPr marL="0" lvl="0" indent="0">
              <a:spcBef>
                <a:spcPts val="0"/>
              </a:spcBef>
              <a:spcAft>
                <a:spcPts val="0"/>
              </a:spcAft>
              <a:buNone/>
            </a:pPr>
            <a:endParaRPr/>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r>
              <a:rPr lang="en-US"/>
              <a:t>In this module, we use the attributes of works and expressions recorded according to the instructions in Chapters 5 and 6 to create authorized and variant access points for works and expressions.  Some types of works and expressions require specialized instructions and are most pertinent to select communities; constraints of time and expertise cause us to pass over those topics.</a:t>
            </a:r>
          </a:p>
          <a:p>
            <a:pPr eaLnBrk="1" hangingPunct="1">
              <a:spcBef>
                <a:spcPct val="0"/>
              </a:spcBef>
            </a:pPr>
            <a:endParaRPr lang="en-US"/>
          </a:p>
          <a:p>
            <a:pPr eaLnBrk="1" hangingPunct="1">
              <a:spcBef>
                <a:spcPct val="0"/>
              </a:spcBef>
            </a:pPr>
            <a:endParaRPr lang="en-US"/>
          </a:p>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 updated to reflect current RDA language.</a:t>
            </a:r>
          </a:p>
          <a:p>
            <a:pPr eaLnBrk="1" hangingPunct="1">
              <a:spcBef>
                <a:spcPct val="0"/>
              </a:spcBef>
            </a:pPr>
            <a:r>
              <a:rPr lang="en-US"/>
              <a:t>Notice that reference sources take priority over embodiments of the work, although we still choose a title in the original language in most cases.  This reinforces the “commonly-identified” criterion as being the overarching principle behind the instructions.</a:t>
            </a:r>
          </a:p>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a:t>
            </a:r>
            <a:r>
              <a:rPr lang="en-US" baseline="0"/>
              <a:t> 2017: anonymous works are no longer an exception in RDA, but the practice is reflected in the LC-PCC PS; revised speaker notes.</a:t>
            </a:r>
          </a:p>
          <a:p>
            <a:pPr eaLnBrk="1" hangingPunct="1">
              <a:spcBef>
                <a:spcPct val="0"/>
              </a:spcBef>
            </a:pPr>
            <a:endParaRPr lang="en-US" baseline="0"/>
          </a:p>
          <a:p>
            <a:pPr eaLnBrk="1" hangingPunct="1">
              <a:spcBef>
                <a:spcPct val="0"/>
              </a:spcBef>
            </a:pPr>
            <a:r>
              <a:rPr lang="en-US" baseline="0"/>
              <a:t>Sept. 8, 2017: minor wording change in notes, 1s paragraph</a:t>
            </a:r>
          </a:p>
          <a:p>
            <a:pPr eaLnBrk="1" hangingPunct="1">
              <a:spcBef>
                <a:spcPct val="0"/>
              </a:spcBef>
            </a:pPr>
            <a:endParaRPr lang="en-US"/>
          </a:p>
          <a:p>
            <a:pPr marL="0" marR="0" indent="0" algn="l" defTabSz="914400" rtl="0" eaLnBrk="1" fontAlgn="base" latinLnBrk="0" hangingPunct="1">
              <a:lnSpc>
                <a:spcPct val="100000"/>
              </a:lnSpc>
              <a:spcBef>
                <a:spcPct val="0"/>
              </a:spcBef>
              <a:spcAft>
                <a:spcPct val="0"/>
              </a:spcAft>
              <a:buClrTx/>
              <a:buSzTx/>
              <a:buFontTx/>
              <a:buNone/>
              <a:tabLst/>
              <a:defRPr/>
            </a:pPr>
            <a:r>
              <a:rPr lang="en-US"/>
              <a:t>The LC-PCC PS to 6.2.2.5 designates English as the preferred language.  Neither RDA nor the LC-PCC PS attempts to quantify “well-established.” Take this as a matter of cataloger judgment. </a:t>
            </a:r>
            <a:r>
              <a:rPr lang="en-US" sz="1200" b="0" i="0" u="none" strike="noStrike" kern="1200" cap="none">
                <a:solidFill>
                  <a:schemeClr val="tx1"/>
                </a:solidFill>
                <a:effectLst/>
                <a:latin typeface="Calibri"/>
                <a:ea typeface="Calibri"/>
                <a:cs typeface="Calibri"/>
                <a:sym typeface="Calibri"/>
              </a:rPr>
              <a:t>If there is more than one English title, choose the title by which, in your opinion, the work is commonly identified.</a:t>
            </a: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    </a:t>
            </a:r>
            <a:endParaRPr lang="en-US"/>
          </a:p>
          <a:p>
            <a:pPr eaLnBrk="1" hangingPunct="1">
              <a:spcBef>
                <a:spcPct val="0"/>
              </a:spcBef>
            </a:pPr>
            <a:endParaRPr lang="en-US"/>
          </a:p>
          <a:p>
            <a:pPr eaLnBrk="1" hangingPunct="1">
              <a:spcBef>
                <a:spcPct val="0"/>
              </a:spcBef>
            </a:pPr>
            <a:r>
              <a:rPr lang="en-US"/>
              <a:t>For Anonymous works, a reminder that the “preferred script” for NACO is the Latin alphabet.  Also, if multiple English-language versions of a title exist, with none “established,” the title in the original language is chosen.</a:t>
            </a:r>
          </a:p>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September 17, 2018: updated speaker notes.</a:t>
            </a:r>
          </a:p>
          <a:p>
            <a:pPr eaLnBrk="1" hangingPunct="1">
              <a:spcBef>
                <a:spcPct val="0"/>
              </a:spcBef>
            </a:pPr>
            <a:r>
              <a:rPr lang="en-US"/>
              <a:t>A pre-1501 Greek work—as an exception, we choose a well-established title in English as the preferred title. We can consult reference works to determine the well-established English title.</a:t>
            </a:r>
          </a:p>
          <a:p>
            <a:pPr eaLnBrk="1" hangingPunct="1">
              <a:spcBef>
                <a:spcPct val="0"/>
              </a:spcBef>
            </a:pPr>
            <a:endParaRPr lang="en-US"/>
          </a:p>
          <a:p>
            <a:pPr eaLnBrk="1" hangingPunct="1">
              <a:spcBef>
                <a:spcPct val="0"/>
              </a:spcBef>
            </a:pPr>
            <a:r>
              <a:rPr lang="en-US" b="1"/>
              <a:t>Exercise: Begin a worksheet (or open an OCLC </a:t>
            </a:r>
            <a:r>
              <a:rPr lang="en-US" b="1" err="1"/>
              <a:t>workform</a:t>
            </a:r>
            <a:r>
              <a:rPr lang="en-US" b="1"/>
              <a:t>) for this work. Record a 670 for each source as we look at the slides.</a:t>
            </a:r>
          </a:p>
          <a:p>
            <a:pPr marL="0" lvl="0" indent="0">
              <a:spcBef>
                <a:spcPts val="0"/>
              </a:spcBef>
              <a:spcAft>
                <a:spcPts val="0"/>
              </a:spcAft>
              <a:buNone/>
            </a:pPr>
            <a:endParaRPr/>
          </a:p>
        </p:txBody>
      </p:sp>
      <p:sp>
        <p:nvSpPr>
          <p:cNvPr id="384" name="Shape 3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September 17, 2018: updated speaker notes.</a:t>
            </a:r>
          </a:p>
          <a:p>
            <a:pPr eaLnBrk="1" hangingPunct="1">
              <a:spcBef>
                <a:spcPct val="0"/>
              </a:spcBef>
            </a:pPr>
            <a:r>
              <a:rPr lang="en-US"/>
              <a:t>A pre-1501 Greek work—as an exception, we choose a well-established title in English as the preferred title. We can consult reference works to determine the well-established English title.</a:t>
            </a:r>
          </a:p>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860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114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September 17, 2018: updated speaker notes</a:t>
            </a:r>
          </a:p>
          <a:p>
            <a:pPr eaLnBrk="1" hangingPunct="1">
              <a:spcBef>
                <a:spcPct val="0"/>
              </a:spcBef>
            </a:pPr>
            <a:endParaRPr lang="en-US"/>
          </a:p>
          <a:p>
            <a:pPr eaLnBrk="1" hangingPunct="1">
              <a:spcBef>
                <a:spcPct val="0"/>
              </a:spcBef>
            </a:pPr>
            <a:r>
              <a:rPr lang="en-US"/>
              <a:t>A pre-1501 Greek work—as an exception, we choose a well-established title in English as the preferred title. We can consult reference works to determine the well-established English title.</a:t>
            </a:r>
          </a:p>
          <a:p>
            <a:pPr eaLnBrk="1" hangingPunct="1">
              <a:spcBef>
                <a:spcPct val="0"/>
              </a:spcBef>
            </a:pPr>
            <a:endParaRPr lang="en-US"/>
          </a:p>
          <a:p>
            <a:pPr eaLnBrk="1" hangingPunct="1">
              <a:spcBef>
                <a:spcPct val="0"/>
              </a:spcBef>
            </a:pPr>
            <a:r>
              <a:rPr lang="en-US"/>
              <a:t>This reference work refers in the main body of the article as Iliad. Because “Iliad” is the well-established English title, that is the title we choose as the preferred title of this work.</a:t>
            </a:r>
          </a:p>
        </p:txBody>
      </p:sp>
      <p:sp>
        <p:nvSpPr>
          <p:cNvPr id="406" name="Shape 4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160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rewrote</a:t>
            </a:r>
            <a:r>
              <a:rPr lang="en-US" baseline="0"/>
              <a:t> for general RDA instruction, removed cycles, revised speaker notes.</a:t>
            </a:r>
            <a:endParaRPr lang="en-US"/>
          </a:p>
          <a:p>
            <a:pPr eaLnBrk="1" hangingPunct="1">
              <a:spcBef>
                <a:spcPct val="0"/>
              </a:spcBef>
            </a:pPr>
            <a:r>
              <a:rPr lang="en-US"/>
              <a:t>Apply the instructions</a:t>
            </a:r>
            <a:r>
              <a:rPr lang="en-US" baseline="0"/>
              <a:t> at RDA 6.2.2.6 for:</a:t>
            </a:r>
          </a:p>
          <a:p>
            <a:pPr eaLnBrk="1" hangingPunct="1">
              <a:spcBef>
                <a:spcPct val="0"/>
              </a:spcBef>
            </a:pPr>
            <a:r>
              <a:rPr lang="en-US" u="none" baseline="0"/>
              <a:t>1) Works created after 1500 if</a:t>
            </a:r>
            <a:r>
              <a:rPr lang="en-CA" baseline="0"/>
              <a:t> </a:t>
            </a:r>
            <a:r>
              <a:rPr lang="en-CA"/>
              <a:t>the title proper of the original edition is not available or the original edition does not have a title proper and reference sources do not contain a title in the original language.</a:t>
            </a:r>
          </a:p>
          <a:p>
            <a:pPr eaLnBrk="1" hangingPunct="1">
              <a:spcBef>
                <a:spcPct val="0"/>
              </a:spcBef>
            </a:pPr>
            <a:r>
              <a:rPr lang="en-CA"/>
              <a:t>2) </a:t>
            </a:r>
            <a:r>
              <a:rPr lang="en-CA" u="none"/>
              <a:t>Works created</a:t>
            </a:r>
            <a:r>
              <a:rPr lang="en-CA" u="none" baseline="0"/>
              <a:t> before 1500 i</a:t>
            </a:r>
            <a:r>
              <a:rPr lang="en-CA"/>
              <a:t>f a title in the original language is not available in modern reference sources or in manifestations embodying the work because there is no original language or such a title cannot be found.</a:t>
            </a:r>
            <a:endParaRPr lang="en-CA" u="sng"/>
          </a:p>
          <a:p>
            <a:pPr eaLnBrk="1" hangingPunct="1">
              <a:spcBef>
                <a:spcPct val="0"/>
              </a:spcBef>
            </a:pPr>
            <a:endParaRPr lang="en-CA" u="sng"/>
          </a:p>
          <a:p>
            <a:pPr eaLnBrk="1" hangingPunct="1">
              <a:spcBef>
                <a:spcPct val="0"/>
              </a:spcBef>
            </a:pPr>
            <a:r>
              <a:rPr lang="en-CA" u="none"/>
              <a:t>Situations</a:t>
            </a:r>
            <a:r>
              <a:rPr lang="en-CA" u="none" baseline="0"/>
              <a:t> when this may occur:</a:t>
            </a:r>
          </a:p>
          <a:p>
            <a:pPr marL="0" marR="0" lvl="0" indent="0" algn="l" defTabSz="914400" rtl="0" eaLnBrk="1" fontAlgn="base" latinLnBrk="0" hangingPunct="1">
              <a:lnSpc>
                <a:spcPct val="100000"/>
              </a:lnSpc>
              <a:spcBef>
                <a:spcPct val="0"/>
              </a:spcBef>
              <a:spcAft>
                <a:spcPct val="0"/>
              </a:spcAft>
              <a:buClrTx/>
              <a:buSzTx/>
              <a:buFontTx/>
              <a:buNone/>
              <a:tabLst/>
              <a:defRPr/>
            </a:pPr>
            <a:r>
              <a:rPr lang="en-CA" u="none" baseline="0"/>
              <a:t>- </a:t>
            </a:r>
            <a:r>
              <a:rPr lang="en-CA"/>
              <a:t>manifestations embodying the work do not contain titles (e.g., some manuscripts, sculptures, choreographic works)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u="none"/>
              <a:t>- </a:t>
            </a:r>
            <a:r>
              <a:rPr lang="en-CA"/>
              <a:t>manifestations embodying the work are not available (e.g., no manifestations of the work are known to exist)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u="none"/>
              <a:t>- </a:t>
            </a:r>
            <a:r>
              <a:rPr lang="en-CA"/>
              <a:t>reference sources do not contain a title for the work in the original language.</a:t>
            </a:r>
          </a:p>
          <a:p>
            <a:pPr eaLnBrk="1" hangingPunct="1">
              <a:spcBef>
                <a:spcPct val="0"/>
              </a:spcBef>
            </a:pPr>
            <a:endParaRPr lang="en-US"/>
          </a:p>
          <a:p>
            <a:pPr eaLnBrk="1" hangingPunct="1">
              <a:spcBef>
                <a:spcPct val="0"/>
              </a:spcBef>
            </a:pPr>
            <a:r>
              <a:rPr lang="en-US"/>
              <a:t>What constitutes a “well-established” title is again a matter of cataloger judgment.</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Shape 4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12, 2015</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a:t>
            </a:r>
            <a:r>
              <a:rPr lang="en-US" baseline="0"/>
              <a:t> updated second exception—applies to religious works not legal works.</a:t>
            </a:r>
          </a:p>
          <a:p>
            <a:pPr eaLnBrk="1" hangingPunct="1">
              <a:spcBef>
                <a:spcPct val="0"/>
              </a:spcBef>
            </a:pPr>
            <a:endParaRPr lang="en-US" baseline="0"/>
          </a:p>
          <a:p>
            <a:pPr eaLnBrk="1" hangingPunct="1">
              <a:spcBef>
                <a:spcPct val="0"/>
              </a:spcBef>
            </a:pPr>
            <a:r>
              <a:rPr lang="en-US"/>
              <a:t>See RDA 6.27.2.2 for the placement of the title of</a:t>
            </a:r>
            <a:r>
              <a:rPr lang="en-US" baseline="0"/>
              <a:t> the part in the authorized access point. This slide is only concerned with the preferred title of the part.</a:t>
            </a:r>
            <a:endParaRPr lang="en-US"/>
          </a:p>
          <a:p>
            <a:pPr eaLnBrk="1" hangingPunct="1">
              <a:spcBef>
                <a:spcPct val="0"/>
              </a:spcBef>
            </a:pPr>
            <a:endParaRPr lang="en-US"/>
          </a:p>
          <a:p>
            <a:pPr eaLnBrk="1" hangingPunct="1">
              <a:spcBef>
                <a:spcPct val="0"/>
              </a:spcBef>
            </a:pPr>
            <a:r>
              <a:rPr lang="en-US"/>
              <a:t>Under the first bullet: The first example is the second book of the trilogy Lord of the rings, by J.R.R. </a:t>
            </a:r>
            <a:r>
              <a:rPr lang="en-US" err="1"/>
              <a:t>Tolkein</a:t>
            </a:r>
            <a:r>
              <a:rPr lang="en-US"/>
              <a:t>.  The second example is an episode from the television program The Simpsons. </a:t>
            </a:r>
          </a:p>
          <a:p>
            <a:pPr eaLnBrk="1" hangingPunct="1">
              <a:spcBef>
                <a:spcPct val="0"/>
              </a:spcBef>
            </a:pPr>
            <a:endParaRPr lang="en-US"/>
          </a:p>
          <a:p>
            <a:pPr eaLnBrk="1" hangingPunct="1">
              <a:spcBef>
                <a:spcPct val="0"/>
              </a:spcBef>
            </a:pPr>
            <a:r>
              <a:rPr lang="en-US"/>
              <a:t>Note that the instructions distinguish between part titles and part designations.  Designations are defined as “a general term, with or without  a numeric or alphabetic designation.”  </a:t>
            </a:r>
          </a:p>
          <a:p>
            <a:pPr eaLnBrk="1" hangingPunct="1">
              <a:spcBef>
                <a:spcPct val="0"/>
              </a:spcBef>
            </a:pPr>
            <a:endParaRPr lang="en-US"/>
          </a:p>
          <a:p>
            <a:pPr eaLnBrk="1" hangingPunct="1">
              <a:spcBef>
                <a:spcPct val="0"/>
              </a:spcBef>
            </a:pPr>
            <a:r>
              <a:rPr lang="en-US"/>
              <a:t>The instructions for part titles are the basic instructions found at 6.2.1.  The instructions for designations call for recording the designation as found, but recording any numeric designation as a numeral.  </a:t>
            </a:r>
          </a:p>
          <a:p>
            <a:pPr eaLnBrk="1" hangingPunct="1">
              <a:spcBef>
                <a:spcPct val="0"/>
              </a:spcBef>
            </a:pPr>
            <a:endParaRPr lang="en-US"/>
          </a:p>
          <a:p>
            <a:pPr eaLnBrk="1" hangingPunct="1">
              <a:spcBef>
                <a:spcPct val="0"/>
              </a:spcBef>
            </a:pPr>
            <a:r>
              <a:rPr lang="en-US"/>
              <a:t>The general rule calls for part designation to be recorded as the preferred title only when it is the only way in which the part is identified</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a:t>
            </a:r>
            <a:r>
              <a:rPr lang="en-US" baseline="0"/>
              <a:t> 2017: reformatted slide.</a:t>
            </a:r>
          </a:p>
          <a:p>
            <a:pPr eaLnBrk="1" hangingPunct="1">
              <a:spcBef>
                <a:spcPct val="0"/>
              </a:spcBef>
            </a:pPr>
            <a:endParaRPr lang="en-US" b="1"/>
          </a:p>
          <a:p>
            <a:pPr eaLnBrk="1" hangingPunct="1">
              <a:spcBef>
                <a:spcPct val="0"/>
              </a:spcBef>
            </a:pPr>
            <a:r>
              <a:rPr lang="en-US" b="1"/>
              <a:t>REMEMBER none of these is the complete authorized access point. We shall see that the authorized access point begins with the authorized access point for the creator, which is a link to the description of that person/family/corporate body. We’re JUST recording the title attribute here.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 for revised RDA language.</a:t>
            </a:r>
          </a:p>
          <a:p>
            <a:pPr eaLnBrk="1" hangingPunct="1">
              <a:spcBef>
                <a:spcPct val="0"/>
              </a:spcBef>
            </a:pPr>
            <a:endParaRPr lang="en-US"/>
          </a:p>
          <a:p>
            <a:pPr eaLnBrk="1" hangingPunct="1">
              <a:spcBef>
                <a:spcPct val="0"/>
              </a:spcBef>
            </a:pPr>
            <a:r>
              <a:rPr lang="en-US"/>
              <a:t>Presenter: have class think of examples of works and expressions.</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Shape 4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a:t>
            </a:r>
            <a:r>
              <a:rPr lang="en-US" baseline="0"/>
              <a:t> 12, 2015</a:t>
            </a:r>
          </a:p>
          <a:p>
            <a:pPr eaLnBrk="1" hangingPunct="1">
              <a:spcBef>
                <a:spcPct val="0"/>
              </a:spcBef>
            </a:pPr>
            <a:endParaRPr lang="en-US" b="1"/>
          </a:p>
          <a:p>
            <a:pPr eaLnBrk="1" hangingPunct="1">
              <a:spcBef>
                <a:spcPct val="0"/>
              </a:spcBef>
            </a:pPr>
            <a:r>
              <a:rPr lang="en-US"/>
              <a:t>Note the example in RDA (reproduced here) only gives the preferred title for the </a:t>
            </a:r>
            <a:r>
              <a:rPr lang="en-US" i="1"/>
              <a:t>part</a:t>
            </a:r>
            <a:r>
              <a:rPr lang="en-US"/>
              <a:t>, not the full access point (which begins with the preferred title for the work as a whole).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3" name="Shape 4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Shape 4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updated</a:t>
            </a:r>
            <a:r>
              <a:rPr lang="en-US" baseline="0"/>
              <a:t> to reflect current RDA language.</a:t>
            </a:r>
            <a:endParaRPr lang="en-US"/>
          </a:p>
          <a:p>
            <a:pPr eaLnBrk="1" hangingPunct="1">
              <a:spcBef>
                <a:spcPct val="0"/>
              </a:spcBef>
            </a:pPr>
            <a:endParaRPr lang="en-US"/>
          </a:p>
          <a:p>
            <a:pPr eaLnBrk="1" hangingPunct="1">
              <a:spcBef>
                <a:spcPct val="0"/>
              </a:spcBef>
            </a:pPr>
            <a:r>
              <a:rPr lang="en-US"/>
              <a:t>Agent = </a:t>
            </a:r>
            <a:r>
              <a:rPr lang="en-US" sz="1200">
                <a:latin typeface="Calibri" pitchFamily="34" charset="0"/>
              </a:rPr>
              <a:t>Person, Family, or Corporate Body</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4" name="Shape 4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Shape 48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September 17, 2018: deleted LC practice</a:t>
            </a:r>
            <a:r>
              <a:rPr lang="en-US" baseline="0"/>
              <a:t> in speaker notes—added to next slide.</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Shape 4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16, 2019</a:t>
            </a:r>
            <a:r>
              <a:rPr lang="en-US" baseline="0"/>
              <a:t>: updated notes to include information on LC pilot</a:t>
            </a:r>
            <a:endParaRPr lang="en-US"/>
          </a:p>
          <a:p>
            <a:pPr eaLnBrk="1" hangingPunct="1">
              <a:spcBef>
                <a:spcPct val="0"/>
              </a:spcBef>
            </a:pPr>
            <a:endParaRPr lang="en-US" b="1"/>
          </a:p>
          <a:p>
            <a:pPr defTabSz="904067" eaLnBrk="1" hangingPunct="1">
              <a:spcBef>
                <a:spcPct val="0"/>
              </a:spcBef>
              <a:defRPr/>
            </a:pPr>
            <a:r>
              <a:rPr lang="en-US" b="1" i="1" u="none"/>
              <a:t>LC</a:t>
            </a:r>
            <a:r>
              <a:rPr lang="en-US"/>
              <a:t> practice as shown here for creating authorized access points for parts of a work is to favor using the conventional collective title with “Selections” added.  However</a:t>
            </a:r>
            <a:r>
              <a:rPr lang="en-US" i="0"/>
              <a:t>, </a:t>
            </a:r>
            <a:r>
              <a:rPr lang="en-US"/>
              <a:t>effective October 1, 2019 the literature section will follow RDA 6.2.2.10 by using the commonly identified titles for compilations of poetry by one agent. This is a very limited pilot project to last six months, after which LC will evaluate and will release a statement about what LC plans to do.</a:t>
            </a:r>
            <a:endParaRPr lang="en-US" i="0"/>
          </a:p>
          <a:p>
            <a:pPr eaLnBrk="1" hangingPunct="1">
              <a:spcBef>
                <a:spcPct val="0"/>
              </a:spcBef>
            </a:pPr>
            <a:endParaRPr lang="en-US" b="1"/>
          </a:p>
          <a:p>
            <a:pPr eaLnBrk="1" hangingPunct="1">
              <a:spcBef>
                <a:spcPct val="0"/>
              </a:spcBef>
            </a:pPr>
            <a:r>
              <a:rPr lang="en-US"/>
              <a:t>Note carefully “Works. Selections.” This is a major change. “Selections” cannot stand alone as a preferred title.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6" name="Shape 4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Shape 52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 updated language</a:t>
            </a:r>
            <a:r>
              <a:rPr lang="en-US" baseline="0"/>
              <a:t>.</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Shape 5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a:t>
            </a:r>
            <a:r>
              <a:rPr lang="en-US" baseline="0"/>
              <a:t> 12, 2015</a:t>
            </a:r>
          </a:p>
          <a:p>
            <a:pPr eaLnBrk="1" hangingPunct="1">
              <a:spcBef>
                <a:spcPct val="0"/>
              </a:spcBef>
            </a:pPr>
            <a:endParaRPr lang="en-US" b="1"/>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0" name="Shape 5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Shape 5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January 19,</a:t>
            </a:r>
            <a:r>
              <a:rPr lang="en-US" baseline="0"/>
              <a:t> 2017 (RDA Toolkit tools tab)</a:t>
            </a:r>
            <a:endParaRPr lang="en-US"/>
          </a:p>
          <a:p>
            <a:pPr eaLnBrk="1" hangingPunct="1">
              <a:spcBef>
                <a:spcPct val="0"/>
              </a:spcBef>
            </a:pPr>
            <a:endParaRPr lang="en-US"/>
          </a:p>
          <a:p>
            <a:pPr eaLnBrk="1" hangingPunct="1">
              <a:spcBef>
                <a:spcPct val="0"/>
              </a:spcBef>
            </a:pPr>
            <a:r>
              <a:rPr lang="en-US"/>
              <a:t>One of the major changes in RDA for naming works and expressions is its treatment of the Bible.  AACR2 and previous cataloging codes identified parts of the Bible by preceding the part’s name with “O.T.” “N.T.” or “Apocrypha”. </a:t>
            </a:r>
          </a:p>
          <a:p>
            <a:pPr eaLnBrk="1" hangingPunct="1">
              <a:spcBef>
                <a:spcPct val="0"/>
              </a:spcBef>
            </a:pPr>
            <a:endParaRPr lang="en-US"/>
          </a:p>
          <a:p>
            <a:pPr eaLnBrk="1" hangingPunct="1">
              <a:spcBef>
                <a:spcPct val="0"/>
              </a:spcBef>
            </a:pPr>
            <a:r>
              <a:rPr lang="en-US"/>
              <a:t>RDA, in addition to spelling out “Old Testament” and “New Testament,” limits their use (as well as “Apocrypha”) to naming the collections of books so identified in Christian Bibles.  Names of individual books in all three Christian traditions are now subdivisions of “Bible.” PCC</a:t>
            </a:r>
            <a:r>
              <a:rPr lang="en-US" baseline="0"/>
              <a:t> policy is to use the titles of the books as given in the Authorized (King James) Version; all of these are found in the Toolkit Tools tab under “Books of the Bible”</a:t>
            </a:r>
            <a:endParaRPr lang="en-US"/>
          </a:p>
          <a:p>
            <a:pPr defTabSz="933450" eaLnBrk="1" hangingPunct="1">
              <a:spcBef>
                <a:spcPct val="0"/>
              </a:spcBef>
            </a:pPr>
            <a:endParaRPr lang="en-US"/>
          </a:p>
          <a:p>
            <a:pPr defTabSz="933450" eaLnBrk="1" hangingPunct="1">
              <a:spcBef>
                <a:spcPct val="0"/>
              </a:spcBef>
            </a:pPr>
            <a:r>
              <a:rPr lang="en-US"/>
              <a:t>It’s important to distinguish between “the Apocrypha” and “apocryphal books.”  The former is a discrete group of books that are canonical in the Catholic and Orthodox Christianity, but are not in Protestant Christianity.  Individual books of the Apocrypha are named as a subdivision of “Bible. Apocrypha.” The preferred title “Apocrypha” is </a:t>
            </a:r>
            <a:r>
              <a:rPr lang="en-US" i="1"/>
              <a:t>only </a:t>
            </a:r>
            <a:r>
              <a:rPr lang="en-US"/>
              <a:t> used with the books listed in 6.23.2.9.4. All other books that are held or were once held to be part of the Bible are treated under “apocryphal books” (6.23.2.6).</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Shape 5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33450" eaLnBrk="1" hangingPunct="1">
              <a:spcBef>
                <a:spcPct val="0"/>
              </a:spcBef>
            </a:pPr>
            <a:r>
              <a:rPr lang="en-US"/>
              <a:t>January 19, 2017</a:t>
            </a:r>
          </a:p>
          <a:p>
            <a:pPr defTabSz="933450" eaLnBrk="1" hangingPunct="1">
              <a:spcBef>
                <a:spcPct val="0"/>
              </a:spcBef>
            </a:pPr>
            <a:endParaRPr lang="en-US" baseline="0"/>
          </a:p>
          <a:p>
            <a:pPr defTabSz="933450" eaLnBrk="1" hangingPunct="1">
              <a:spcBef>
                <a:spcPct val="0"/>
              </a:spcBef>
            </a:pPr>
            <a:r>
              <a:rPr lang="en-US" baseline="0"/>
              <a:t>Preferred titles of groups of books are found in the RDA Toolkit Tools tab under “Books of the Bible”. Do not use any terms other than those listed for book groupings.</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2" name="Shape 5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14, 2016. Updated</a:t>
            </a:r>
            <a:r>
              <a:rPr lang="en-US" baseline="0"/>
              <a:t> for revised RDA language.</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Shape 5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7, 2019: added periods to ends of 730 fields</a:t>
            </a:r>
            <a:endParaRPr lang="en-US" baseline="0"/>
          </a:p>
          <a:p>
            <a:pPr eaLnBrk="1" hangingPunct="1">
              <a:spcBef>
                <a:spcPct val="0"/>
              </a:spcBef>
            </a:pPr>
            <a:endParaRPr lang="en-US" b="1"/>
          </a:p>
          <a:p>
            <a:pPr eaLnBrk="1" hangingPunct="1">
              <a:spcBef>
                <a:spcPct val="0"/>
              </a:spcBef>
            </a:pPr>
            <a:endParaRPr lang="en-US"/>
          </a:p>
        </p:txBody>
      </p:sp>
      <p:sp>
        <p:nvSpPr>
          <p:cNvPr id="573" name="Shape 5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Shape 5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b="1"/>
              <a:t>LOOK AT MARC authority format 100, 110, 111, 130 field.</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Shape 5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b="0"/>
              <a:t>Updated August 23, 2019: replaced Primary colors example with Athanasian Creed. The AAP for Primary colors is actually Primary colors (Novel). This is a problematic access point because</a:t>
            </a:r>
            <a:r>
              <a:rPr lang="en-US" b="0" baseline="0"/>
              <a:t> the novel was originally published anonymously, but it is now known that the author is Joe Klein.  However, the authority record states that the author’s preference is to not attribute it to him.  Replaced with a simpler example of a religious work.</a:t>
            </a:r>
            <a:endParaRPr lang="en-US" b="0"/>
          </a:p>
          <a:p>
            <a:pPr eaLnBrk="1" hangingPunct="1">
              <a:spcBef>
                <a:spcPct val="0"/>
              </a:spcBef>
            </a:pPr>
            <a:endParaRPr lang="en-US" b="1"/>
          </a:p>
          <a:p>
            <a:pPr eaLnBrk="1" hangingPunct="1">
              <a:spcBef>
                <a:spcPct val="0"/>
              </a:spcBef>
            </a:pPr>
            <a:r>
              <a:rPr lang="en-US" b="0"/>
              <a:t>The preferred title element in the slide is </a:t>
            </a:r>
            <a:r>
              <a:rPr lang="en-US" b="1"/>
              <a:t>bolded</a:t>
            </a:r>
            <a:r>
              <a:rPr lang="en-US" b="0"/>
              <a:t>. Parts preceding the preferred title are </a:t>
            </a:r>
            <a:r>
              <a:rPr lang="en-US" b="0" i="1"/>
              <a:t>not</a:t>
            </a:r>
            <a:r>
              <a:rPr lang="en-US" b="0"/>
              <a:t> part of the RDA work description. They are links to the creator of the work, as seen in module I (NACO Foundations)</a:t>
            </a:r>
          </a:p>
          <a:p>
            <a:pPr eaLnBrk="1" hangingPunct="1">
              <a:spcBef>
                <a:spcPct val="0"/>
              </a:spcBef>
            </a:pPr>
            <a:endParaRPr lang="en-US" b="1"/>
          </a:p>
          <a:p>
            <a:pPr eaLnBrk="1" hangingPunct="1">
              <a:spcBef>
                <a:spcPct val="0"/>
              </a:spcBef>
            </a:pPr>
            <a:r>
              <a:rPr lang="en-US" b="1"/>
              <a:t>Take the two authority worksheets or OCLC </a:t>
            </a:r>
            <a:r>
              <a:rPr lang="en-US" b="1" err="1"/>
              <a:t>workforms</a:t>
            </a:r>
            <a:r>
              <a:rPr lang="en-US" b="1"/>
              <a:t>. Record the preferred title for the Homer and the Octavio Paz work in subfield $t of the 100 field. Leave space to the left, we’ll be putting something there.</a:t>
            </a:r>
          </a:p>
          <a:p>
            <a:pPr eaLnBrk="1" hangingPunct="1">
              <a:spcBef>
                <a:spcPct val="0"/>
              </a:spcBef>
            </a:pP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Shape 6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August 23, 2019: added definition from RDA in speaker notes</a:t>
            </a:r>
          </a:p>
          <a:p>
            <a:pPr eaLnBrk="1" hangingPunct="1">
              <a:spcBef>
                <a:spcPct val="0"/>
              </a:spcBef>
            </a:pPr>
            <a:endParaRPr lang="en-US"/>
          </a:p>
          <a:p>
            <a:r>
              <a:rPr lang="en-US"/>
              <a:t>RDA 6.2.3: A title or form of title by which a work is known that differs from a title or form of title chosen as a preferred title for the work. </a:t>
            </a:r>
          </a:p>
          <a:p>
            <a:r>
              <a:rPr lang="en-US"/>
              <a:t>Variant title for work includes a title or form of title appearing on a manifestation of the work or found in reference sources, a title resulting from a different transliteration of a title, etc. </a:t>
            </a:r>
          </a:p>
          <a:p>
            <a:pPr eaLnBrk="1" hangingPunct="1">
              <a:spcBef>
                <a:spcPct val="0"/>
              </a:spcBef>
            </a:pPr>
            <a:endParaRPr lang="en-US"/>
          </a:p>
          <a:p>
            <a:pPr eaLnBrk="1" hangingPunct="1">
              <a:spcBef>
                <a:spcPct val="0"/>
              </a:spcBef>
            </a:pPr>
            <a:r>
              <a:rPr lang="en-US"/>
              <a:t>Variant titles are not a core element, so cataloger judgment governs what is recorded.</a:t>
            </a:r>
          </a:p>
          <a:p>
            <a:pPr eaLnBrk="1" hangingPunct="1">
              <a:spcBef>
                <a:spcPct val="0"/>
              </a:spcBef>
            </a:pPr>
            <a:endParaRPr lang="en-US"/>
          </a:p>
          <a:p>
            <a:pPr eaLnBrk="1" hangingPunct="1">
              <a:spcBef>
                <a:spcPct val="0"/>
              </a:spcBef>
            </a:pPr>
            <a:r>
              <a:rPr lang="en-US"/>
              <a:t>“Significantly different” takes the place of “difference in first 5 words.”  “Reasonable as a search string” allows judgment as to the utility of recording a variant title that would be characterized as “generic” or “weak,” e.g. “</a:t>
            </a:r>
            <a:r>
              <a:rPr lang="en-US" err="1"/>
              <a:t>Bericht</a:t>
            </a:r>
            <a:r>
              <a:rPr lang="en-US"/>
              <a:t>” as a variant for a work whose preferred title is “Report.”</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Shape 6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14, 2016 corrected “Iliad” to “</a:t>
            </a:r>
            <a:r>
              <a:rPr lang="en-US" err="1"/>
              <a:t>Ilias</a:t>
            </a:r>
            <a:r>
              <a:rPr lang="en-US"/>
              <a:t>”</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7" name="Shape 6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Shape 6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8" name="Shape 6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Shape 6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b="1"/>
              <a:t>LOOK AT MARC authority format 400 field.</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9" name="Shape 6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Shape 6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August 23, 2019: replaced second</a:t>
            </a:r>
            <a:r>
              <a:rPr lang="en-US" baseline="0"/>
              <a:t> to last </a:t>
            </a:r>
            <a:r>
              <a:rPr lang="en-US"/>
              <a:t>example with </a:t>
            </a:r>
            <a:r>
              <a:rPr lang="fr-FR" b="0" err="1"/>
              <a:t>Quicumque</a:t>
            </a:r>
            <a:r>
              <a:rPr lang="fr-FR" b="0"/>
              <a:t> </a:t>
            </a:r>
            <a:r>
              <a:rPr lang="fr-FR" b="0" err="1"/>
              <a:t>Vult</a:t>
            </a:r>
            <a:r>
              <a:rPr lang="fr-FR" b="0"/>
              <a:t>, a</a:t>
            </a:r>
            <a:r>
              <a:rPr lang="fr-FR" b="0" baseline="0"/>
              <a:t> variant </a:t>
            </a:r>
            <a:r>
              <a:rPr lang="fr-FR" b="0" baseline="0" err="1"/>
              <a:t>title</a:t>
            </a:r>
            <a:r>
              <a:rPr lang="fr-FR" b="0" baseline="0"/>
              <a:t> of </a:t>
            </a:r>
            <a:r>
              <a:rPr lang="fr-FR" b="0" baseline="0" err="1"/>
              <a:t>Athanasian</a:t>
            </a:r>
            <a:r>
              <a:rPr lang="fr-FR" b="0" baseline="0"/>
              <a:t> </a:t>
            </a:r>
            <a:r>
              <a:rPr lang="fr-FR" b="0" baseline="0" err="1"/>
              <a:t>Creed</a:t>
            </a:r>
            <a:r>
              <a:rPr lang="fr-FR" b="0"/>
              <a:t> </a:t>
            </a:r>
            <a:r>
              <a:rPr lang="en-US"/>
              <a:t>(see explanation</a:t>
            </a:r>
            <a:r>
              <a:rPr lang="en-US" baseline="0"/>
              <a:t> on slide 51 notes).  Note that the example that was here, Klein, Joe, $d 1946- $t </a:t>
            </a:r>
            <a:r>
              <a:rPr lang="en-US" b="1" baseline="0"/>
              <a:t>Primary colors</a:t>
            </a:r>
            <a:r>
              <a:rPr lang="en-US" b="0" baseline="0"/>
              <a:t> did </a:t>
            </a:r>
            <a:r>
              <a:rPr lang="en-US" b="0" i="1" baseline="0"/>
              <a:t>not</a:t>
            </a:r>
            <a:r>
              <a:rPr lang="en-US" b="0" baseline="0"/>
              <a:t> illustrate a variant title, only a variant access point.  The title in the variant access point is the same as the preferred title, so it doesn’t meet the RDA definition of variant title.</a:t>
            </a:r>
            <a:endParaRPr lang="en-US" b="1"/>
          </a:p>
          <a:p>
            <a:pPr eaLnBrk="1" hangingPunct="1">
              <a:spcBef>
                <a:spcPct val="0"/>
              </a:spcBef>
            </a:pPr>
            <a:endParaRPr lang="en-US" b="0"/>
          </a:p>
          <a:p>
            <a:pPr eaLnBrk="1" hangingPunct="1">
              <a:spcBef>
                <a:spcPct val="0"/>
              </a:spcBef>
            </a:pPr>
            <a:r>
              <a:rPr lang="en-US" b="0"/>
              <a:t>The variant title element is bolded. Parts preceding the preferred title are </a:t>
            </a:r>
            <a:r>
              <a:rPr lang="en-US" b="0" i="1"/>
              <a:t>not</a:t>
            </a:r>
            <a:r>
              <a:rPr lang="en-US" b="0"/>
              <a:t> part of the RDA work description.</a:t>
            </a:r>
          </a:p>
          <a:p>
            <a:pPr eaLnBrk="1" hangingPunct="1">
              <a:spcBef>
                <a:spcPct val="0"/>
              </a:spcBef>
            </a:pPr>
            <a:endParaRPr lang="en-US" b="1"/>
          </a:p>
          <a:p>
            <a:pPr eaLnBrk="1" hangingPunct="1">
              <a:spcBef>
                <a:spcPct val="0"/>
              </a:spcBef>
            </a:pPr>
            <a:r>
              <a:rPr lang="en-US" b="1"/>
              <a:t>Take the two authority worksheets (or the </a:t>
            </a:r>
            <a:r>
              <a:rPr lang="en-US" b="1" err="1"/>
              <a:t>OCLC</a:t>
            </a:r>
            <a:r>
              <a:rPr lang="en-US" b="1"/>
              <a:t> </a:t>
            </a:r>
            <a:r>
              <a:rPr lang="en-US" b="1" err="1"/>
              <a:t>workforms</a:t>
            </a:r>
            <a:r>
              <a:rPr lang="en-US" b="1"/>
              <a:t> you’ve already been working on). Record any variant titles for the Homer and the Octavio Paz work in subfield $t of the 400 field. Leave space to the left, we’ll be putting something there.</a:t>
            </a:r>
            <a:endParaRPr lang="en-US"/>
          </a:p>
          <a:p>
            <a:pPr eaLnBrk="1" hangingPunct="1">
              <a:spcBef>
                <a:spcPct val="0"/>
              </a:spcBef>
            </a:pPr>
            <a:endParaRPr lang="en-US" b="1"/>
          </a:p>
        </p:txBody>
      </p:sp>
      <p:sp>
        <p:nvSpPr>
          <p:cNvPr id="650" name="Shape 6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Shape 6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May 1, 2013</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March 22, 2017: updated to reflect current RDA language.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December 14, 2016. Corrected date of translation.</a:t>
            </a:r>
          </a:p>
          <a:p>
            <a:pPr eaLnBrk="1" hangingPunct="1">
              <a:spcBef>
                <a:spcPct val="0"/>
              </a:spcBef>
            </a:pPr>
            <a:endParaRPr lang="en-US"/>
          </a:p>
          <a:p>
            <a:pPr eaLnBrk="1" hangingPunct="1">
              <a:spcBef>
                <a:spcPct val="0"/>
              </a:spcBef>
            </a:pPr>
            <a:r>
              <a:rPr lang="en-US"/>
              <a:t>“</a:t>
            </a:r>
            <a:r>
              <a:rPr lang="en-US" err="1"/>
              <a:t>Piedra</a:t>
            </a:r>
            <a:r>
              <a:rPr lang="en-US"/>
              <a:t> de Sol” is an example of a work. It is a poem written by Octavio Paz in 1957.</a:t>
            </a:r>
          </a:p>
          <a:p>
            <a:pPr eaLnBrk="1" hangingPunct="1">
              <a:spcBef>
                <a:spcPct val="0"/>
              </a:spcBef>
            </a:pPr>
            <a:endParaRPr lang="en-US"/>
          </a:p>
          <a:p>
            <a:pPr eaLnBrk="1" hangingPunct="1">
              <a:spcBef>
                <a:spcPct val="0"/>
              </a:spcBef>
            </a:pPr>
            <a:r>
              <a:rPr lang="en-US"/>
              <a:t>The publication (manifestation) to the left contains an example of an expression: the first Spanish expression of the work.</a:t>
            </a:r>
          </a:p>
          <a:p>
            <a:pPr eaLnBrk="1" hangingPunct="1">
              <a:spcBef>
                <a:spcPct val="0"/>
              </a:spcBef>
            </a:pPr>
            <a:endParaRPr lang="en-US"/>
          </a:p>
          <a:p>
            <a:pPr eaLnBrk="1" hangingPunct="1">
              <a:spcBef>
                <a:spcPct val="0"/>
              </a:spcBef>
            </a:pPr>
            <a:r>
              <a:rPr lang="en-US"/>
              <a:t>The publication (manifestation) to the right, published in 1963, contains </a:t>
            </a:r>
            <a:r>
              <a:rPr lang="en-US" i="1"/>
              <a:t>two</a:t>
            </a:r>
            <a:r>
              <a:rPr lang="en-US"/>
              <a:t> expressions: the original Spanish text and an English translation. </a:t>
            </a:r>
          </a:p>
          <a:p>
            <a:pPr eaLnBrk="1" hangingPunct="1">
              <a:spcBef>
                <a:spcPct val="0"/>
              </a:spcBef>
            </a:pPr>
            <a:endParaRPr lang="en-US"/>
          </a:p>
          <a:p>
            <a:pPr eaLnBrk="1" hangingPunct="1">
              <a:spcBef>
                <a:spcPct val="0"/>
              </a:spcBef>
            </a:pPr>
            <a:r>
              <a:rPr lang="en-US"/>
              <a:t>Note: The Spanish text is identical in these two publications, so they each contain the </a:t>
            </a:r>
            <a:r>
              <a:rPr lang="en-US" i="1"/>
              <a:t>same</a:t>
            </a:r>
            <a:r>
              <a:rPr lang="en-US"/>
              <a:t> Spanish expression. Represented on this slide are </a:t>
            </a:r>
            <a:r>
              <a:rPr lang="en-US" i="1"/>
              <a:t>two</a:t>
            </a:r>
            <a:r>
              <a:rPr lang="en-US"/>
              <a:t> expressions. The Spanish expression is in both publications; the English expression is only in the publication to the right.</a:t>
            </a:r>
          </a:p>
          <a:p>
            <a:pPr eaLnBrk="1" hangingPunct="1">
              <a:spcBef>
                <a:spcPct val="0"/>
              </a:spcBef>
            </a:pPr>
            <a:endParaRPr lang="en-US"/>
          </a:p>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16, 2019: added more info in notes about valid sources </a:t>
            </a:r>
          </a:p>
          <a:p>
            <a:pPr eaLnBrk="1" hangingPunct="1">
              <a:spcBef>
                <a:spcPct val="0"/>
              </a:spcBef>
            </a:pPr>
            <a:endParaRPr lang="en-US"/>
          </a:p>
          <a:p>
            <a:pPr eaLnBrk="1" hangingPunct="1">
              <a:spcBef>
                <a:spcPct val="0"/>
              </a:spcBef>
            </a:pPr>
            <a:r>
              <a:rPr lang="en-US"/>
              <a:t>Form of work is not further defined beyond 6.3.1.1. </a:t>
            </a:r>
          </a:p>
          <a:p>
            <a:pPr eaLnBrk="1" hangingPunct="1">
              <a:spcBef>
                <a:spcPct val="0"/>
              </a:spcBef>
            </a:pPr>
            <a:endParaRPr lang="en-US"/>
          </a:p>
          <a:p>
            <a:pPr defTabSz="904067" eaLnBrk="1" hangingPunct="1">
              <a:spcBef>
                <a:spcPct val="0"/>
              </a:spcBef>
              <a:defRPr/>
            </a:pPr>
            <a:r>
              <a:rPr lang="en-US"/>
              <a:t>Useful controlled vocabularies for form of work: LCGFT; LCSH; Art &amp; Architecture Thesaurus (AAT): http://www.getty.edu/research/tools/vocabularies/aat/.   Any of the English-language vocabularies listed in </a:t>
            </a:r>
            <a:r>
              <a:rPr lang="en-US" b="1"/>
              <a:t>Genre/Form Code and Term Source Codes</a:t>
            </a:r>
            <a:r>
              <a:rPr lang="en-US" b="0"/>
              <a:t> (https://www.loc.gov/standards/sourcelist/genre-form.html) or in </a:t>
            </a:r>
            <a:r>
              <a:rPr lang="en-US" b="1"/>
              <a:t>Subject Heading and Term Source Codes</a:t>
            </a:r>
            <a:r>
              <a:rPr lang="en-US" b="0"/>
              <a:t> (https://www.loc.gov/standards/sourcelist/subject.html) could be used.</a:t>
            </a: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March 3, 2020: updated notes</a:t>
            </a:r>
          </a:p>
          <a:p>
            <a:endParaRPr lang="en-US"/>
          </a:p>
          <a:p>
            <a:r>
              <a:rPr lang="en-US"/>
              <a:t>Subfield $a in field 380 is repeatable, so multiple appropriate terms may be recorded.  Alternatively, the field can be repeated with a single term in each.  Either is correct.</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064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Shape 6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February 2017</a:t>
            </a:r>
            <a:endParaRPr lang="en-US" baseline="0"/>
          </a:p>
          <a:p>
            <a:pPr eaLnBrk="1" hangingPunct="1">
              <a:spcBef>
                <a:spcPct val="0"/>
              </a:spcBef>
            </a:pPr>
            <a:endParaRPr lang="en-US"/>
          </a:p>
          <a:p>
            <a:pPr eaLnBrk="1" hangingPunct="1">
              <a:spcBef>
                <a:spcPct val="0"/>
              </a:spcBef>
            </a:pPr>
            <a:r>
              <a:rPr lang="en-US"/>
              <a:t>ANIMATED SLIDE: Suggested answers enter on clicks. </a:t>
            </a:r>
          </a:p>
          <a:p>
            <a:pPr eaLnBrk="1" hangingPunct="1">
              <a:spcBef>
                <a:spcPct val="0"/>
              </a:spcBef>
            </a:pPr>
            <a:r>
              <a:rPr lang="en-US"/>
              <a:t>Note you can record more than one. So for the </a:t>
            </a:r>
            <a:r>
              <a:rPr lang="en-US" i="1"/>
              <a:t>Iliad</a:t>
            </a:r>
            <a:r>
              <a:rPr lang="en-US"/>
              <a:t> it might be appropriate to record both “Poems” and “Epics” from the Art and Architecture Thesaurus.</a:t>
            </a:r>
          </a:p>
          <a:p>
            <a:pPr eaLnBrk="1" hangingPunct="1">
              <a:spcBef>
                <a:spcPct val="0"/>
              </a:spcBef>
            </a:pPr>
            <a:endParaRPr lang="en-US"/>
          </a:p>
          <a:p>
            <a:pPr eaLnBrk="1" hangingPunct="1">
              <a:spcBef>
                <a:spcPct val="0"/>
              </a:spcBef>
            </a:pPr>
            <a:r>
              <a:rPr lang="en-US"/>
              <a:t>380  Poems $a Epics $2 </a:t>
            </a:r>
            <a:r>
              <a:rPr lang="en-US" err="1"/>
              <a:t>aat</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94" name="Shape 6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Shape 7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16, 2019: updated third </a:t>
            </a:r>
            <a:r>
              <a:rPr lang="en-US" err="1"/>
              <a:t>subbullet</a:t>
            </a:r>
            <a:r>
              <a:rPr lang="en-US"/>
              <a:t> under first bullet</a:t>
            </a:r>
          </a:p>
          <a:p>
            <a:pPr eaLnBrk="1" hangingPunct="1">
              <a:spcBef>
                <a:spcPct val="0"/>
              </a:spcBef>
            </a:pPr>
            <a:endParaRPr lang="en-US"/>
          </a:p>
          <a:p>
            <a:pPr eaLnBrk="1" hangingPunct="1">
              <a:spcBef>
                <a:spcPct val="0"/>
              </a:spcBef>
            </a:pPr>
            <a:r>
              <a:rPr lang="en-US"/>
              <a:t>Despite the definition of “earliest date associated with a work,” a range of dates may be recorded if appropriate.</a:t>
            </a:r>
          </a:p>
          <a:p>
            <a:pPr eaLnBrk="1" hangingPunct="1">
              <a:spcBef>
                <a:spcPct val="0"/>
              </a:spcBef>
            </a:pPr>
            <a:endParaRPr lang="en-US"/>
          </a:p>
          <a:p>
            <a:pPr eaLnBrk="1" hangingPunct="1">
              <a:spcBef>
                <a:spcPct val="0"/>
              </a:spcBef>
            </a:pPr>
            <a:r>
              <a:rPr lang="en-US"/>
              <a:t>There are special instructions for recording dates for musical works and legal works.</a:t>
            </a:r>
          </a:p>
          <a:p>
            <a:pPr eaLnBrk="1" hangingPunct="1">
              <a:spcBef>
                <a:spcPct val="0"/>
              </a:spcBef>
            </a:pPr>
            <a:endParaRPr lang="en-US"/>
          </a:p>
          <a:p>
            <a:pPr eaLnBrk="1" hangingPunct="1">
              <a:spcBef>
                <a:spcPct val="0"/>
              </a:spcBef>
            </a:pPr>
            <a:r>
              <a:rPr lang="en-US"/>
              <a:t>Presenter—there may be a question about how to code when only the ending date is known for a work whose creation span is greater than a year.  The caption and scope note for subfield $l in 046 reads in MARC21:</a:t>
            </a:r>
          </a:p>
          <a:p>
            <a:pPr eaLnBrk="1" hangingPunct="1">
              <a:spcBef>
                <a:spcPct val="0"/>
              </a:spcBef>
            </a:pPr>
            <a:endParaRPr lang="en-US"/>
          </a:p>
          <a:p>
            <a:pPr eaLnBrk="1" hangingPunct="1">
              <a:spcBef>
                <a:spcPct val="0"/>
              </a:spcBef>
            </a:pPr>
            <a:r>
              <a:rPr lang="en-US" b="1"/>
              <a:t>$l - Ending date created</a:t>
            </a:r>
            <a:endParaRPr lang="en-US"/>
          </a:p>
          <a:p>
            <a:pPr eaLnBrk="1" hangingPunct="1">
              <a:spcBef>
                <a:spcPct val="0"/>
              </a:spcBef>
            </a:pPr>
            <a:r>
              <a:rPr lang="en-US"/>
              <a:t>	Ending date of the date range for which the beginning date is recorded in $k.</a:t>
            </a:r>
          </a:p>
          <a:p>
            <a:pPr eaLnBrk="1" hangingPunct="1">
              <a:spcBef>
                <a:spcPct val="0"/>
              </a:spcBef>
            </a:pPr>
            <a:endParaRPr lang="en-US"/>
          </a:p>
          <a:p>
            <a:pPr eaLnBrk="1" hangingPunct="1">
              <a:spcBef>
                <a:spcPct val="0"/>
              </a:spcBef>
            </a:pPr>
            <a:r>
              <a:rPr lang="en-US"/>
              <a:t>Subfield $l is normally recorded with a corresponding subfield $k,</a:t>
            </a:r>
            <a:r>
              <a:rPr lang="en-US" baseline="0"/>
              <a:t> but may be recorded alone if only the ending date, and not the beginning date, is known.</a:t>
            </a:r>
            <a:endParaRPr lang="en-US"/>
          </a:p>
        </p:txBody>
      </p:sp>
      <p:sp>
        <p:nvSpPr>
          <p:cNvPr id="705" name="Shape 7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December 16, 2019</a:t>
            </a:r>
          </a:p>
          <a:p>
            <a:endParaRPr lang="en-US"/>
          </a:p>
          <a:p>
            <a:r>
              <a:rPr lang="en-US"/>
              <a:t>Single date of work recorded in 046 $k</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2966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Shape 71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7, 2019</a:t>
            </a:r>
            <a:r>
              <a:rPr lang="en-US" baseline="0"/>
              <a:t>: added info about subfields $o and $p</a:t>
            </a: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6" name="Shape 71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March 3,</a:t>
            </a:r>
            <a:r>
              <a:rPr lang="en-US" baseline="0"/>
              <a:t> 2020: updated speaker note</a:t>
            </a:r>
          </a:p>
          <a:p>
            <a:endParaRPr lang="en-US" baseline="0"/>
          </a:p>
          <a:p>
            <a:r>
              <a:rPr lang="en-US" baseline="0"/>
              <a:t>The aggregate work “Italian opera, 1640-1770” was created between 1977 and 1984; the works contained in the aggregate were created between 1640 and 1770. Using this MARC coding we can record both the dates of the aggregate as well as the dates of the individual works within the aggregate.</a:t>
            </a:r>
            <a:endParaRPr lang="en-US"/>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4133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Shape 7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note</a:t>
            </a:r>
          </a:p>
          <a:p>
            <a:pPr eaLnBrk="1" hangingPunct="1">
              <a:spcBef>
                <a:spcPct val="0"/>
              </a:spcBef>
            </a:pPr>
            <a:r>
              <a:rPr lang="en-US"/>
              <a:t>ANIMATED SLIDE: Suggested answer enters on click. </a:t>
            </a:r>
          </a:p>
          <a:p>
            <a:pPr eaLnBrk="1" hangingPunct="1">
              <a:spcBef>
                <a:spcPct val="0"/>
              </a:spcBef>
            </a:pPr>
            <a:endParaRPr lang="en-US"/>
          </a:p>
          <a:p>
            <a:pPr eaLnBrk="1" hangingPunct="1">
              <a:spcBef>
                <a:spcPct val="0"/>
              </a:spcBef>
            </a:pPr>
            <a:r>
              <a:rPr lang="en-US"/>
              <a:t>Note: in PDF handouts, the answer will already appear.</a:t>
            </a:r>
          </a:p>
        </p:txBody>
      </p:sp>
      <p:sp>
        <p:nvSpPr>
          <p:cNvPr id="727" name="Shape 7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Shape 73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notes</a:t>
            </a:r>
          </a:p>
          <a:p>
            <a:pPr eaLnBrk="1" hangingPunct="1">
              <a:spcBef>
                <a:spcPct val="0"/>
              </a:spcBef>
            </a:pPr>
            <a:r>
              <a:rPr lang="en-US"/>
              <a:t>ANIMATED SLIDE: Suggested answer enters on click. </a:t>
            </a:r>
          </a:p>
          <a:p>
            <a:pPr eaLnBrk="1" hangingPunct="1">
              <a:spcBef>
                <a:spcPct val="0"/>
              </a:spcBef>
            </a:pPr>
            <a:r>
              <a:rPr lang="en-US"/>
              <a:t>Explain about BC dates.</a:t>
            </a:r>
          </a:p>
          <a:p>
            <a:pPr eaLnBrk="1" hangingPunct="1">
              <a:spcBef>
                <a:spcPct val="0"/>
              </a:spcBef>
            </a:pPr>
            <a:endParaRPr lang="en-US"/>
          </a:p>
          <a:p>
            <a:pPr eaLnBrk="1" hangingPunct="1">
              <a:spcBef>
                <a:spcPct val="0"/>
              </a:spcBef>
            </a:pPr>
            <a:r>
              <a:rPr lang="en-US"/>
              <a:t>Note: in PDF handouts, the answer will already appear.</a:t>
            </a:r>
          </a:p>
          <a:p>
            <a:pPr eaLnBrk="1" hangingPunct="1">
              <a:spcBef>
                <a:spcPct val="0"/>
              </a:spcBef>
            </a:pPr>
            <a:endParaRPr lang="en-US"/>
          </a:p>
          <a:p>
            <a:pPr eaLnBrk="1" hangingPunct="1">
              <a:spcBef>
                <a:spcPct val="0"/>
              </a:spcBef>
            </a:pPr>
            <a:r>
              <a:rPr lang="en-US" b="1"/>
              <a:t>Century</a:t>
            </a:r>
            <a:r>
              <a:rPr lang="en-US" b="1" baseline="0"/>
              <a:t> dates are not recorded using </a:t>
            </a:r>
            <a:r>
              <a:rPr lang="en-US" b="1" baseline="0" err="1"/>
              <a:t>EDTF</a:t>
            </a:r>
            <a:r>
              <a:rPr lang="en-US" b="1" baseline="0"/>
              <a:t>.</a:t>
            </a:r>
            <a:endParaRPr lang="en-US" b="1"/>
          </a:p>
          <a:p>
            <a:pPr eaLnBrk="1" hangingPunct="1">
              <a:spcBef>
                <a:spcPct val="0"/>
              </a:spcBef>
            </a:pPr>
            <a:endParaRPr lang="en-US"/>
          </a:p>
          <a:p>
            <a:pPr eaLnBrk="1" hangingPunct="1">
              <a:spcBef>
                <a:spcPct val="0"/>
              </a:spcBef>
            </a:pPr>
            <a:r>
              <a:rPr lang="en-US"/>
              <a:t>Speaker note: click to make answer appear after they’ve recorded the information.</a:t>
            </a:r>
          </a:p>
          <a:p>
            <a:pPr eaLnBrk="1" hangingPunct="1">
              <a:spcBef>
                <a:spcPct val="0"/>
              </a:spcBef>
            </a:pPr>
            <a:endParaRPr lang="en-US"/>
          </a:p>
          <a:p>
            <a:pPr eaLnBrk="1" hangingPunct="1">
              <a:spcBef>
                <a:spcPct val="0"/>
              </a:spcBef>
            </a:pPr>
            <a:r>
              <a:rPr lang="en-US" b="1"/>
              <a:t>Century</a:t>
            </a:r>
            <a:r>
              <a:rPr lang="en-US" b="1" baseline="0"/>
              <a:t> dates are not recorded using EDTF.</a:t>
            </a: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38" name="Shape 7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Shape 7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December 16,</a:t>
            </a:r>
            <a:r>
              <a:rPr lang="en-US" baseline="0"/>
              <a:t> 2019: added to sixth bullet; added speaker notes on setting in 370</a:t>
            </a:r>
            <a:endParaRPr lang="en-US"/>
          </a:p>
          <a:p>
            <a:pPr eaLnBrk="1" hangingPunct="1">
              <a:spcBef>
                <a:spcPct val="0"/>
              </a:spcBef>
            </a:pPr>
            <a:endParaRPr lang="en-US"/>
          </a:p>
          <a:p>
            <a:pPr eaLnBrk="1" hangingPunct="1">
              <a:spcBef>
                <a:spcPct val="0"/>
              </a:spcBef>
            </a:pPr>
            <a:r>
              <a:rPr lang="en-US"/>
              <a:t>Speaker note: It seems unlikely that a place of origin would have a start and end date, but if necessary the subfields are available.</a:t>
            </a:r>
          </a:p>
          <a:p>
            <a:pPr eaLnBrk="1" hangingPunct="1">
              <a:spcBef>
                <a:spcPct val="0"/>
              </a:spcBef>
            </a:pPr>
            <a:endParaRPr lang="en-US"/>
          </a:p>
          <a:p>
            <a:pPr eaLnBrk="1" hangingPunct="1">
              <a:spcBef>
                <a:spcPct val="0"/>
              </a:spcBef>
            </a:pPr>
            <a:r>
              <a:rPr lang="en-US" i="1"/>
              <a:t>Note:</a:t>
            </a:r>
            <a:r>
              <a:rPr lang="en-US"/>
              <a:t> Although the</a:t>
            </a:r>
            <a:r>
              <a:rPr lang="en-US" baseline="0"/>
              <a:t> slide cautions against recording setting of work in this element (370 $g), there </a:t>
            </a:r>
            <a:r>
              <a:rPr lang="en-US" i="1" baseline="0"/>
              <a:t>is</a:t>
            </a:r>
            <a:r>
              <a:rPr lang="en-US" i="0" baseline="0"/>
              <a:t> a way to record setting of a work in the 370 field, using subfield $</a:t>
            </a:r>
            <a:r>
              <a:rPr lang="en-US" i="0" baseline="0" err="1"/>
              <a:t>i</a:t>
            </a:r>
            <a:r>
              <a:rPr lang="en-US" i="0" baseline="0"/>
              <a:t> and $f (other associated place).  For example:</a:t>
            </a:r>
          </a:p>
          <a:p>
            <a:pPr eaLnBrk="1" hangingPunct="1">
              <a:spcBef>
                <a:spcPct val="0"/>
              </a:spcBef>
            </a:pPr>
            <a:endParaRPr lang="en-US" i="0" baseline="0"/>
          </a:p>
          <a:p>
            <a:pPr eaLnBrk="1" hangingPunct="1">
              <a:spcBef>
                <a:spcPct val="0"/>
              </a:spcBef>
            </a:pPr>
            <a:r>
              <a:rPr lang="en-US" i="0" baseline="0"/>
              <a:t>370 ## $</a:t>
            </a:r>
            <a:r>
              <a:rPr lang="en-US" i="0" baseline="0" err="1"/>
              <a:t>i</a:t>
            </a:r>
            <a:r>
              <a:rPr lang="en-US" i="0" baseline="0"/>
              <a:t> Setting: $f Las Vegas (Nev.) $2 </a:t>
            </a:r>
            <a:r>
              <a:rPr lang="en-US" i="0" baseline="0" err="1"/>
              <a:t>naf</a:t>
            </a:r>
            <a:endParaRPr lang="en-US" i="0" baseline="0"/>
          </a:p>
          <a:p>
            <a:pPr eaLnBrk="1" hangingPunct="1">
              <a:spcBef>
                <a:spcPct val="0"/>
              </a:spcBef>
            </a:pPr>
            <a:endParaRPr lang="en-US" i="0" baseline="0"/>
          </a:p>
          <a:p>
            <a:pPr eaLnBrk="1" hangingPunct="1">
              <a:spcBef>
                <a:spcPct val="0"/>
              </a:spcBef>
            </a:pPr>
            <a:r>
              <a:rPr lang="en-US" i="0" baseline="0"/>
              <a:t>However, the LC Guidelines Supplement currently says: “Consult LC’s Cooperative Programs Section before using subfield $0, $1, $3, $4, or $</a:t>
            </a:r>
            <a:r>
              <a:rPr lang="en-US" i="0" baseline="0" err="1"/>
              <a:t>i</a:t>
            </a:r>
            <a:r>
              <a:rPr lang="en-US" i="0" baseline="0"/>
              <a:t>.”  Currently, use of $</a:t>
            </a:r>
            <a:r>
              <a:rPr lang="en-US" i="0" baseline="0" err="1"/>
              <a:t>i</a:t>
            </a:r>
            <a:r>
              <a:rPr lang="en-US" i="0" baseline="0"/>
              <a:t> in </a:t>
            </a:r>
            <a:r>
              <a:rPr lang="en-US" i="0" baseline="0" err="1"/>
              <a:t>NARs</a:t>
            </a:r>
            <a:r>
              <a:rPr lang="en-US" i="0" baseline="0"/>
              <a:t> will not validate in </a:t>
            </a:r>
            <a:r>
              <a:rPr lang="en-US" i="0" baseline="0" err="1"/>
              <a:t>OCLC</a:t>
            </a:r>
            <a:r>
              <a:rPr lang="en-US" i="0" baseline="0"/>
              <a:t>.</a:t>
            </a:r>
            <a:endParaRPr lang="en-US"/>
          </a:p>
        </p:txBody>
      </p:sp>
      <p:sp>
        <p:nvSpPr>
          <p:cNvPr id="749" name="Shape 7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May 1, 2013</a:t>
            </a:r>
          </a:p>
          <a:p>
            <a:pPr eaLnBrk="1" hangingPunct="1">
              <a:spcBef>
                <a:spcPct val="0"/>
              </a:spcBef>
            </a:pPr>
            <a:endParaRPr lang="en-US"/>
          </a:p>
          <a:p>
            <a:pPr eaLnBrk="1" hangingPunct="1">
              <a:spcBef>
                <a:spcPct val="0"/>
              </a:spcBef>
            </a:pPr>
            <a:r>
              <a:rPr lang="en-US"/>
              <a:t>This diagram might make this a little clearer. There is </a:t>
            </a:r>
            <a:r>
              <a:rPr lang="en-US" i="1"/>
              <a:t>one</a:t>
            </a:r>
            <a:r>
              <a:rPr lang="en-US"/>
              <a:t> Spanish expression. The same expression is in both publications (to the left of the screen). The publication titled “Sun stone” </a:t>
            </a:r>
            <a:r>
              <a:rPr lang="en-US" i="1"/>
              <a:t>also</a:t>
            </a:r>
            <a:r>
              <a:rPr lang="en-US"/>
              <a:t> has an English expression in it (to the right of the screen). This diagram shows how this might work in an entity-relationship database: we’d have </a:t>
            </a:r>
            <a:r>
              <a:rPr lang="en-US" i="1"/>
              <a:t>one</a:t>
            </a:r>
            <a:r>
              <a:rPr lang="en-US"/>
              <a:t> description of the work, </a:t>
            </a:r>
            <a:r>
              <a:rPr lang="en-US" i="1"/>
              <a:t>one </a:t>
            </a:r>
            <a:r>
              <a:rPr lang="en-US"/>
              <a:t>description of the (original) Spanish expression, and </a:t>
            </a:r>
            <a:r>
              <a:rPr lang="en-US" i="1"/>
              <a:t>one</a:t>
            </a:r>
            <a:r>
              <a:rPr lang="en-US"/>
              <a:t> description of this English expression, all linked by relationship links.</a:t>
            </a:r>
          </a:p>
          <a:p>
            <a:pPr eaLnBrk="1" hangingPunct="1">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9C217-3E3E-4BD9-966A-AAF039AA1B54}" type="slidenum">
              <a:rPr lang="en-US" smtClean="0">
                <a:latin typeface="Arial" charset="0"/>
                <a:cs typeface="Arial" charset="0"/>
              </a:rPr>
              <a:pPr fontAlgn="base">
                <a:spcBef>
                  <a:spcPct val="0"/>
                </a:spcBef>
                <a:spcAft>
                  <a:spcPct val="0"/>
                </a:spcAft>
              </a:pPr>
              <a:t>7</a:t>
            </a:fld>
            <a:endParaRPr lang="en-US">
              <a:latin typeface="Arial" charset="0"/>
              <a:cs typeface="Arial" charset="0"/>
            </a:endParaRPr>
          </a:p>
        </p:txBody>
      </p:sp>
    </p:spTree>
    <p:extLst>
      <p:ext uri="{BB962C8B-B14F-4D97-AF65-F5344CB8AC3E}">
        <p14:creationId xmlns:p14="http://schemas.microsoft.com/office/powerpoint/2010/main" val="289432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Shape 7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Updated August 27, 2019</a:t>
            </a:r>
          </a:p>
          <a:p>
            <a:pPr eaLnBrk="1" hangingPunct="1">
              <a:spcBef>
                <a:spcPct val="0"/>
              </a:spcBef>
            </a:pPr>
            <a:endParaRPr lang="en-US"/>
          </a:p>
          <a:p>
            <a:pPr eaLnBrk="1" hangingPunct="1">
              <a:spcBef>
                <a:spcPct val="0"/>
              </a:spcBef>
            </a:pPr>
            <a:r>
              <a:rPr lang="en-US"/>
              <a:t>Speaker note: For jurisdictions</a:t>
            </a:r>
            <a:r>
              <a:rPr lang="en-US" baseline="0"/>
              <a:t>, use the form found in the NAF.  However, t</a:t>
            </a:r>
            <a:r>
              <a:rPr lang="en-US"/>
              <a:t>he place does not need to be established in LC/NACO Authority File to record it in 370. If not established, record in the form it would have taken had it been established.</a:t>
            </a:r>
          </a:p>
          <a:p>
            <a:pPr eaLnBrk="1" hangingPunct="1">
              <a:spcBef>
                <a:spcPct val="0"/>
              </a:spcBef>
            </a:pPr>
            <a:endParaRPr lang="en-US"/>
          </a:p>
          <a:p>
            <a:pPr eaLnBrk="1" hangingPunct="1">
              <a:spcBef>
                <a:spcPct val="0"/>
              </a:spcBef>
            </a:pPr>
            <a:r>
              <a:rPr lang="en-US"/>
              <a:t>For non-jurisdictions, headings found</a:t>
            </a:r>
            <a:r>
              <a:rPr lang="en-US" baseline="0"/>
              <a:t> in LCSH or other vocabularies (e.g., FAST, </a:t>
            </a:r>
            <a:r>
              <a:rPr lang="en-US" baseline="0" err="1"/>
              <a:t>MeSH</a:t>
            </a:r>
            <a:r>
              <a:rPr lang="en-US" baseline="0"/>
              <a:t>, </a:t>
            </a:r>
            <a:r>
              <a:rPr lang="en-US" baseline="0" err="1"/>
              <a:t>CaSH</a:t>
            </a:r>
            <a:r>
              <a:rPr lang="en-US" baseline="0"/>
              <a:t> (Canadian Subject Headings)) may also be used. The MARC 21 format for 370 $2 says: “</a:t>
            </a:r>
            <a:r>
              <a:rPr lang="en-US"/>
              <a:t>Code from: </a:t>
            </a:r>
            <a:r>
              <a:rPr lang="en-US" i="1">
                <a:hlinkClick r:id="rId3"/>
              </a:rPr>
              <a:t>Subject Heading and Term Source Codes</a:t>
            </a:r>
            <a:r>
              <a:rPr lang="en-US"/>
              <a:t>.”  The DCM</a:t>
            </a:r>
            <a:r>
              <a:rPr lang="en-US" baseline="0"/>
              <a:t> Z1 370 says: “</a:t>
            </a:r>
            <a:r>
              <a:rPr lang="en-US"/>
              <a:t>For non-jurisdictions, prefer names from an authorized vocabulary such as LCSH and identify the source in subfield $2. If the name is not found in an authorized vocabulary, record it in field 370 without giving a subfield $2 (it is not necessary for SACO participants to submit a subject heading proposal.)”</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0" name="Shape 7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December 16, 2019</a:t>
            </a:r>
          </a:p>
          <a:p>
            <a:endParaRPr lang="en-US"/>
          </a:p>
          <a:p>
            <a:r>
              <a:rPr lang="en-US"/>
              <a:t>Place of origin of work in 370 $g. In this example the place of origin is needed to differentiate this work from others, so it is also included in the authorized access point.</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29614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December 16, 2019</a:t>
            </a:r>
          </a:p>
          <a:p>
            <a:endParaRPr lang="en-US"/>
          </a:p>
          <a:p>
            <a:r>
              <a:rPr lang="en-US"/>
              <a:t>Place of origin of work in 370 $g. In this example the place is not needed to differentiate this work from others, so it is not included in the authorized access point.</a:t>
            </a:r>
          </a:p>
          <a:p>
            <a:endParaRPr lang="en-US"/>
          </a:p>
          <a:p>
            <a:endParaRPr lang="en-US"/>
          </a:p>
          <a:p>
            <a:endParaRPr lang="en-US"/>
          </a:p>
          <a:p>
            <a:endParaRPr lang="en-US"/>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5046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t>February 28, 2020: new slide to show how setting may be recorded</a:t>
            </a:r>
          </a:p>
          <a:p>
            <a:endParaRPr lang="en-US"/>
          </a:p>
          <a:p>
            <a:r>
              <a:rPr lang="en-US"/>
              <a:t>Setting is not an RDA element, but it may be recorded in work authority records by using the MARC relator term “setting” in 370 subfield $</a:t>
            </a:r>
            <a:r>
              <a:rPr lang="en-US" err="1"/>
              <a:t>i</a:t>
            </a:r>
            <a:r>
              <a:rPr lang="en-US"/>
              <a:t>, and a place in $c or $f. </a:t>
            </a:r>
          </a:p>
          <a:p>
            <a:endParaRPr lang="en-US"/>
          </a:p>
          <a:p>
            <a:endParaRPr lang="en-US"/>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0879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Shape 77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note</a:t>
            </a:r>
          </a:p>
          <a:p>
            <a:pPr eaLnBrk="1" hangingPunct="1">
              <a:spcBef>
                <a:spcPct val="0"/>
              </a:spcBef>
            </a:pPr>
            <a:r>
              <a:rPr lang="en-US"/>
              <a:t>ANIMATED SLIDE: Suggested answer enters on click.</a:t>
            </a:r>
          </a:p>
          <a:p>
            <a:pPr eaLnBrk="1" hangingPunct="1">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Note: in PDF handouts, the answer will already appear.</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1" name="Shape 77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Shape 7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notes</a:t>
            </a:r>
            <a:endParaRPr lang="en-US" b="1"/>
          </a:p>
          <a:p>
            <a:pPr eaLnBrk="1" hangingPunct="1">
              <a:spcBef>
                <a:spcPct val="0"/>
              </a:spcBef>
            </a:pPr>
            <a:r>
              <a:rPr lang="en-US"/>
              <a:t>ANIMATED SLIDE: Suggested answer enters on click. </a:t>
            </a:r>
          </a:p>
          <a:p>
            <a:pPr eaLnBrk="1" hangingPunct="1">
              <a:spcBef>
                <a:spcPct val="0"/>
              </a:spcBef>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Note: in PDF handouts, the answer will already appear.</a:t>
            </a:r>
          </a:p>
          <a:p>
            <a:pPr eaLnBrk="1" hangingPunct="1">
              <a:spcBef>
                <a:spcPct val="0"/>
              </a:spcBef>
            </a:pPr>
            <a:endParaRPr lang="en-US"/>
          </a:p>
          <a:p>
            <a:pPr eaLnBrk="1" hangingPunct="1">
              <a:spcBef>
                <a:spcPct val="0"/>
              </a:spcBef>
            </a:pPr>
            <a:r>
              <a:rPr lang="en-US"/>
              <a:t>Note: since the places</a:t>
            </a:r>
            <a:r>
              <a:rPr lang="en-US" baseline="0"/>
              <a:t> came from different thesauri (</a:t>
            </a:r>
            <a:r>
              <a:rPr lang="en-US" baseline="0" err="1"/>
              <a:t>LCSH</a:t>
            </a:r>
            <a:r>
              <a:rPr lang="en-US" baseline="0"/>
              <a:t> and </a:t>
            </a:r>
            <a:r>
              <a:rPr lang="en-US" baseline="0" err="1"/>
              <a:t>NAF</a:t>
            </a:r>
            <a:r>
              <a:rPr lang="en-US" baseline="0"/>
              <a:t>) they have to be recorded in separate 370 fields.</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82" name="Shape 7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Shape 7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Updated: Novembe</a:t>
            </a:r>
            <a:r>
              <a:rPr lang="en-US" baseline="0"/>
              <a:t>r 13, 2014</a:t>
            </a:r>
            <a:endParaRPr lang="en-US"/>
          </a:p>
          <a:p>
            <a:pPr eaLnBrk="1" hangingPunct="1">
              <a:spcBef>
                <a:spcPct val="0"/>
              </a:spcBef>
            </a:pPr>
            <a:endParaRPr lang="en-US"/>
          </a:p>
          <a:p>
            <a:pPr eaLnBrk="1" hangingPunct="1">
              <a:spcBef>
                <a:spcPct val="0"/>
              </a:spcBef>
            </a:pPr>
            <a:r>
              <a:rPr lang="en-US"/>
              <a:t>“Qualified genre/form terms” would be something like “Anglo-Saxon poem”, which would differentiate one poem from another poem with the same preferred title that was in a different language, like “Middle High German poem.”   The surnames of the directors might be used as a differentiating element for two films with the same title that were released in the same year.  </a:t>
            </a:r>
            <a:endParaRPr lang="en-US" b="1"/>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93" name="Shape 7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Shape 80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February 28, 2020: corrected $2 coding in 380 of second example</a:t>
            </a:r>
          </a:p>
          <a:p>
            <a:pPr eaLnBrk="1" hangingPunct="1">
              <a:spcBef>
                <a:spcPct val="0"/>
              </a:spcBef>
            </a:pPr>
            <a:r>
              <a:rPr lang="en-US"/>
              <a:t>December 16, 2019: deleted uncontrolled “Motion picture” in 380, since </a:t>
            </a:r>
            <a:r>
              <a:rPr lang="en-US" err="1"/>
              <a:t>PCC</a:t>
            </a:r>
            <a:r>
              <a:rPr lang="en-US"/>
              <a:t> policy is to prefer controlled vocabulary; added second example of series (common use of other distinguishing characteristic as a qualifier)</a:t>
            </a:r>
          </a:p>
          <a:p>
            <a:pPr eaLnBrk="1" hangingPunct="1">
              <a:spcBef>
                <a:spcPct val="0"/>
              </a:spcBef>
            </a:pPr>
            <a:r>
              <a:rPr lang="en-US"/>
              <a:t>September</a:t>
            </a:r>
            <a:r>
              <a:rPr lang="en-US" baseline="0"/>
              <a:t> 17, 2018: moved $w to beginning of 500 field</a:t>
            </a:r>
            <a:endParaRPr lang="en-US"/>
          </a:p>
          <a:p>
            <a:pPr eaLnBrk="1" hangingPunct="1">
              <a:spcBef>
                <a:spcPct val="0"/>
              </a:spcBef>
            </a:pPr>
            <a:r>
              <a:rPr lang="en-US"/>
              <a:t>March 22, 2017: added controlled</a:t>
            </a:r>
            <a:r>
              <a:rPr lang="en-US" baseline="0"/>
              <a:t> vocabulary to 380, added $a’s for consistency with other example</a:t>
            </a:r>
            <a:endParaRPr lang="en-US"/>
          </a:p>
          <a:p>
            <a:pPr eaLnBrk="1" hangingPunct="1">
              <a:spcBef>
                <a:spcPct val="0"/>
              </a:spcBef>
            </a:pPr>
            <a:endParaRPr lang="en-US"/>
          </a:p>
          <a:p>
            <a:pPr eaLnBrk="1" hangingPunct="1">
              <a:spcBef>
                <a:spcPct val="0"/>
              </a:spcBef>
            </a:pPr>
            <a:r>
              <a:rPr lang="en-US"/>
              <a:t>Note also the date and the form of work in this example. All three elements were required in this case to distinguish this work from other works with the same title.</a:t>
            </a:r>
          </a:p>
          <a:p>
            <a:pPr eaLnBrk="1" hangingPunct="1">
              <a:spcBef>
                <a:spcPct val="0"/>
              </a:spcBef>
            </a:pPr>
            <a:endParaRPr lang="en-US"/>
          </a:p>
          <a:p>
            <a:pPr eaLnBrk="1" hangingPunct="1">
              <a:spcBef>
                <a:spcPct val="0"/>
              </a:spcBef>
            </a:pPr>
            <a:r>
              <a:rPr lang="en-US"/>
              <a:t>Note also the date and the form of work in this example. All three elements were required in this case to distinguish this work from other works with the same title.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04" name="Shape 80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Shape 8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22, 2017: added controlled vocabulary to 380,</a:t>
            </a:r>
            <a:r>
              <a:rPr lang="en-US" baseline="0"/>
              <a:t> reordered fields, revised speaker notes.</a:t>
            </a:r>
            <a:endParaRPr lang="en-US"/>
          </a:p>
          <a:p>
            <a:pPr eaLnBrk="1" hangingPunct="1">
              <a:spcBef>
                <a:spcPct val="0"/>
              </a:spcBef>
            </a:pPr>
            <a:endParaRPr lang="en-US"/>
          </a:p>
          <a:p>
            <a:pPr eaLnBrk="1" hangingPunct="1">
              <a:spcBef>
                <a:spcPct val="0"/>
              </a:spcBef>
            </a:pPr>
            <a:r>
              <a:rPr lang="en-US"/>
              <a:t>Note also the dates, the place of origin, and the form of work in this example. In this case other distinguishing characteristic was not needed to distinguish this work from others, but it may be included in the record anyway.</a:t>
            </a:r>
          </a:p>
          <a:p>
            <a:pPr eaLnBrk="1" hangingPunct="1">
              <a:spcBef>
                <a:spcPct val="0"/>
              </a:spcBef>
            </a:pPr>
            <a:endParaRPr lang="en-US"/>
          </a:p>
          <a:p>
            <a:pPr eaLnBrk="1" hangingPunct="1">
              <a:spcBef>
                <a:spcPct val="0"/>
              </a:spcBef>
            </a:pPr>
            <a:r>
              <a:rPr lang="en-US"/>
              <a:t>Note: if speaker wishes to comment on this, no LCSH term was adequate for the form.</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15" name="Shape 8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Shape 8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May 1, 2013</a:t>
            </a:r>
          </a:p>
          <a:p>
            <a:pPr eaLnBrk="1" hangingPunct="1">
              <a:spcBef>
                <a:spcPct val="0"/>
              </a:spcBef>
            </a:pPr>
            <a:r>
              <a:rPr lang="en-US"/>
              <a:t>History of the work is not recorded as part of an access point.   An example of the last point under the narrative bullet would be the example in RDA of the Book of the Dead, where this access point is used to name a corpus of works that varies in size and content from one manifestation to the next. </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26" name="Shape 8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March 22, 2017:</a:t>
            </a:r>
            <a:r>
              <a:rPr lang="en-US" baseline="0"/>
              <a:t> updated speaker notes to reflect current language in DCM Z1.</a:t>
            </a:r>
            <a:endParaRPr lang="en-US"/>
          </a:p>
          <a:p>
            <a:r>
              <a:rPr lang="en-US"/>
              <a:t>The introduction to Chapter Z1 of the Descriptive Cataloging Manual, after laying out the conditions under which LC will create name-title or title authority records, states that “</a:t>
            </a:r>
            <a:r>
              <a:rPr lang="en-CA" sz="1200" b="0" i="0" u="none" strike="noStrike" kern="1200" cap="none" baseline="0">
                <a:solidFill>
                  <a:schemeClr val="tx1"/>
                </a:solidFill>
                <a:latin typeface="Calibri"/>
                <a:ea typeface="Calibri"/>
                <a:cs typeface="Calibri"/>
                <a:sym typeface="Calibri"/>
              </a:rPr>
              <a:t>LC/PCC catalogers may contribute name authority records for works or expressions as needed for cataloging.”</a:t>
            </a:r>
          </a:p>
          <a:p>
            <a:endParaRPr lang="en-US"/>
          </a:p>
          <a:p>
            <a:pPr eaLnBrk="1" hangingPunct="1">
              <a:spcBef>
                <a:spcPct val="0"/>
              </a:spcBef>
            </a:pPr>
            <a:r>
              <a:rPr lang="en-US"/>
              <a:t>BIBCO requires all access points in a BSR (BIBCO Standard Record) to be supported by authority records.</a:t>
            </a:r>
          </a:p>
          <a:p>
            <a:pPr eaLnBrk="1" hangingPunct="1">
              <a:spcBef>
                <a:spcPct val="0"/>
              </a:spcBef>
            </a:pPr>
            <a:endParaRPr lang="en-US"/>
          </a:p>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Shape 8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Updated: March 22, 2017</a:t>
            </a:r>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37" name="Shape 8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Shape 8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updated notes</a:t>
            </a:r>
          </a:p>
          <a:p>
            <a:pPr eaLnBrk="1" hangingPunct="1">
              <a:spcBef>
                <a:spcPct val="0"/>
              </a:spcBef>
            </a:pPr>
            <a:endParaRPr lang="en-US" baseline="0"/>
          </a:p>
          <a:p>
            <a:pPr eaLnBrk="1" hangingPunct="1">
              <a:spcBef>
                <a:spcPct val="0"/>
              </a:spcBef>
            </a:pPr>
            <a:r>
              <a:rPr lang="en-US" baseline="0"/>
              <a:t>Effective September 13, 2018, there is a temporary moratorium on adding or editing 024 fields in NACO records, but participants in the PCC URIs in MARC Pilot Project were permitted to add or revise them beginning in February 2020. </a:t>
            </a:r>
          </a:p>
          <a:p>
            <a:pPr eaLnBrk="1" hangingPunct="1">
              <a:spcBef>
                <a:spcPct val="0"/>
              </a:spcBef>
            </a:pPr>
            <a:endParaRPr lang="en-US"/>
          </a:p>
          <a:p>
            <a:pPr eaLnBrk="1" hangingPunct="1">
              <a:spcBef>
                <a:spcPct val="0"/>
              </a:spcBef>
            </a:pPr>
            <a:r>
              <a:rPr lang="en-US"/>
              <a:t>ISTC = International Standard Text Code</a:t>
            </a:r>
          </a:p>
          <a:p>
            <a:pPr eaLnBrk="1" hangingPunct="1">
              <a:spcBef>
                <a:spcPct val="0"/>
              </a:spcBef>
            </a:pPr>
            <a:r>
              <a:rPr lang="en-US"/>
              <a:t>ISWC = International Standard Musical Work Code</a:t>
            </a:r>
          </a:p>
          <a:p>
            <a:pPr eaLnBrk="1" hangingPunct="1">
              <a:spcBef>
                <a:spcPct val="0"/>
              </a:spcBef>
            </a:pPr>
            <a:r>
              <a:rPr lang="en-US"/>
              <a:t>ISAN = International Standard Audiovisual Number</a:t>
            </a:r>
          </a:p>
          <a:p>
            <a:pPr eaLnBrk="1" hangingPunct="1">
              <a:spcBef>
                <a:spcPct val="0"/>
              </a:spcBef>
            </a:pPr>
            <a:r>
              <a:rPr lang="en-US"/>
              <a:t>ISRC = International Standard Recording Code</a:t>
            </a:r>
          </a:p>
        </p:txBody>
      </p:sp>
      <p:sp>
        <p:nvSpPr>
          <p:cNvPr id="848" name="Shape 8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Shape 8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August 27, 2019: updated screenshot </a:t>
            </a:r>
            <a:endParaRPr lang="en-US" baseline="0"/>
          </a:p>
          <a:p>
            <a:pPr eaLnBrk="1" hangingPunct="1">
              <a:spcBef>
                <a:spcPct val="0"/>
              </a:spcBef>
            </a:pPr>
            <a:endParaRPr lang="en-US" baseline="0"/>
          </a:p>
          <a:p>
            <a:pPr eaLnBrk="1" hangingPunct="1">
              <a:spcBef>
                <a:spcPct val="0"/>
              </a:spcBef>
            </a:pPr>
            <a:r>
              <a:rPr lang="en-US" baseline="0"/>
              <a:t>Effective September 13, 2018, there is a temporary moratorium on adding or editing 024 fields in NACO records. </a:t>
            </a:r>
            <a:r>
              <a:rPr lang="en-CA" baseline="0"/>
              <a:t>As the 024 field is defined in the MARC Authority Format, and as it is being used in NACO records, both identifiers and URIs are recorded in subfield $a. A MARC proposal has been approved to define the use of subfield $0 and subfield $1 in the MARC Authority Format and it may be difficult to convert (either manually or automatically) legacy data in 024 subfield $a of NACO records to the newly-defined subfields. So, refrain from adding new 024 fields or editing existing 024 fields until there is a decision on the MARC proposal at ALA Midwinter 2019, NACO implements the use of the newly-defined subfields, and training is available on the new policy.</a:t>
            </a:r>
            <a:endParaRPr lang="en-US" baseline="0"/>
          </a:p>
          <a:p>
            <a:pPr eaLnBrk="1" hangingPunct="1">
              <a:spcBef>
                <a:spcPct val="0"/>
              </a:spcBef>
            </a:pPr>
            <a:endParaRPr lang="en-US" baseline="0"/>
          </a:p>
          <a:p>
            <a:pPr eaLnBrk="1" hangingPunct="1">
              <a:spcBef>
                <a:spcPct val="0"/>
              </a:spcBef>
            </a:pPr>
            <a:r>
              <a:rPr lang="en-US" baseline="0"/>
              <a:t>This slide shows the (optional) inclusion of identifiers in field 024 for a work.</a:t>
            </a:r>
            <a:endParaRPr lang="en-US"/>
          </a:p>
        </p:txBody>
      </p:sp>
      <p:sp>
        <p:nvSpPr>
          <p:cNvPr id="859" name="Shape 8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Shape 8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February 29, 2020: added to speaker notes</a:t>
            </a:r>
          </a:p>
          <a:p>
            <a:pPr eaLnBrk="1" hangingPunct="1">
              <a:spcBef>
                <a:spcPct val="0"/>
              </a:spcBef>
            </a:pPr>
            <a:endParaRPr lang="en-US"/>
          </a:p>
          <a:p>
            <a:pPr eaLnBrk="1" hangingPunct="1">
              <a:spcBef>
                <a:spcPct val="0"/>
              </a:spcBef>
            </a:pPr>
            <a:r>
              <a:rPr lang="en-US"/>
              <a:t>An</a:t>
            </a:r>
            <a:r>
              <a:rPr lang="en-US" baseline="0"/>
              <a:t> introduction to the demographic group terms discussed in the following slides may be found at http://www.loc.gov/catdir/cpso/lcdgt-principles.pdf. </a:t>
            </a:r>
          </a:p>
          <a:p>
            <a:pPr eaLnBrk="1" hangingPunct="1">
              <a:spcBef>
                <a:spcPct val="0"/>
              </a:spcBef>
            </a:pPr>
            <a:endParaRPr lang="en-US" baseline="0"/>
          </a:p>
          <a:p>
            <a:pPr eaLnBrk="1" hangingPunct="1">
              <a:spcBef>
                <a:spcPct val="0"/>
              </a:spcBef>
            </a:pPr>
            <a:r>
              <a:rPr lang="en-US" baseline="0"/>
              <a:t>The DCM Z1 for fields 385 and 386 states that LC/PCC catalogers may use this field but are encouraged to wait until best practice guidelines are developed by the PCC.  </a:t>
            </a:r>
          </a:p>
          <a:p>
            <a:pPr eaLnBrk="1" hangingPunct="1">
              <a:spcBef>
                <a:spcPct val="0"/>
              </a:spcBef>
            </a:pPr>
            <a:endParaRPr lang="en-US" baseline="0"/>
          </a:p>
          <a:p>
            <a:pPr eaLnBrk="1" hangingPunct="1">
              <a:spcBef>
                <a:spcPct val="0"/>
              </a:spcBef>
            </a:pPr>
            <a:r>
              <a:rPr lang="en-US" baseline="0"/>
              <a:t>The ALCTS Subject Analysis Committee Subcommittee on Faceted Vocabularies is currently working on developing best practices for these fields.</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0" name="Shape 8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Shape 8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March 5, 2020: updated</a:t>
            </a:r>
            <a:r>
              <a:rPr lang="en-US" baseline="0"/>
              <a:t> speaker notes for $0 and $1</a:t>
            </a:r>
            <a:endParaRPr lang="en-US"/>
          </a:p>
          <a:p>
            <a:endParaRPr lang="en-US" b="1"/>
          </a:p>
          <a:p>
            <a:r>
              <a:rPr lang="en-US" b="1"/>
              <a:t>Field Definition</a:t>
            </a:r>
            <a:r>
              <a:rPr lang="en-US" b="1" baseline="0"/>
              <a:t> and Scope</a:t>
            </a:r>
          </a:p>
          <a:p>
            <a:endParaRPr lang="en-US" baseline="0"/>
          </a:p>
          <a:p>
            <a:r>
              <a:rPr lang="en-US"/>
              <a:t>A category of persons for which a resource is intended or a category of persons representing the intellectual level for which the content of a resource is considered appropriate.</a:t>
            </a:r>
          </a:p>
          <a:p>
            <a:endParaRPr lang="en-US"/>
          </a:p>
          <a:p>
            <a:r>
              <a:rPr lang="en-US"/>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a:p>
          <a:p>
            <a:r>
              <a:rPr lang="en-US"/>
              <a:t>Note: </a:t>
            </a:r>
            <a:r>
              <a:rPr lang="en-CA"/>
              <a:t>Only participants in the PCC URIs in MARC Pilot Project are currently permitted to use subfields $0 and $1.</a:t>
            </a:r>
            <a:endParaRPr lang="en-US"/>
          </a:p>
          <a:p>
            <a:endParaRPr lang="en-US" baseline="0"/>
          </a:p>
          <a:p>
            <a:r>
              <a:rPr lang="en-US" sz="1200" b="0" i="0" u="none" strike="noStrike" kern="1200" cap="none">
                <a:solidFill>
                  <a:schemeClr val="tx1"/>
                </a:solidFill>
                <a:effectLst/>
                <a:latin typeface="Calibri"/>
                <a:ea typeface="Calibri"/>
                <a:cs typeface="Calibri"/>
                <a:sym typeface="Calibri"/>
              </a:rPr>
              <a:t>A category of persons for which a resource is intended or a category of persons representing the intellectual level for which the content of a resource is considered appropriate.</a:t>
            </a:r>
          </a:p>
          <a:p>
            <a:endParaRPr lang="en-US" sz="1200" b="0" i="0" u="none" strike="noStrike" kern="1200" cap="none">
              <a:solidFill>
                <a:schemeClr val="tx1"/>
              </a:solidFill>
              <a:effectLst/>
              <a:latin typeface="Calibri"/>
              <a:ea typeface="Calibri"/>
              <a:cs typeface="Calibri"/>
              <a:sym typeface="Calibri"/>
            </a:endParaRPr>
          </a:p>
          <a:p>
            <a:r>
              <a:rPr lang="en-US" sz="1200" b="0" i="0" u="none" strike="noStrike" kern="1200" cap="none">
                <a:solidFill>
                  <a:schemeClr val="tx1"/>
                </a:solidFill>
                <a:effectLst/>
                <a:latin typeface="Calibri"/>
                <a:ea typeface="Calibri"/>
                <a:cs typeface="Calibri"/>
                <a:sym typeface="Calibri"/>
              </a:rPr>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sz="1200" b="0" i="0" u="none" strike="noStrike" kern="1200" cap="none">
              <a:solidFill>
                <a:schemeClr val="tx1"/>
              </a:solidFill>
              <a:effectLst/>
              <a:latin typeface="Calibri"/>
              <a:ea typeface="Calibri"/>
              <a:cs typeface="Calibri"/>
              <a:sym typeface="Calibri"/>
            </a:endParaRPr>
          </a:p>
          <a:p>
            <a:r>
              <a:rPr lang="en-US"/>
              <a:t>Note: </a:t>
            </a:r>
            <a:r>
              <a:rPr lang="en-CA"/>
              <a:t>Consult LC's Cooperative Programs Section before using subfield $0 or $1.</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1" name="Shape 8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Shape 89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March 5, 2020: updated slide and note about $0, $1, and $4</a:t>
            </a:r>
          </a:p>
          <a:p>
            <a:pPr defTabSz="904067">
              <a:defRPr/>
            </a:pPr>
            <a:endParaRPr lang="en-US" b="1"/>
          </a:p>
          <a:p>
            <a:r>
              <a:rPr lang="en-US" b="1"/>
              <a:t>Field Definition</a:t>
            </a:r>
            <a:r>
              <a:rPr lang="en-US" b="1" baseline="0"/>
              <a:t> and Scope</a:t>
            </a:r>
          </a:p>
          <a:p>
            <a:endParaRPr lang="en-US" baseline="0"/>
          </a:p>
          <a:p>
            <a:r>
              <a:rPr lang="en-US"/>
              <a:t>A group category to which the creator(s) of a work or compilation of works, or the contributor(s) to an expression or compilation of expressions, belongs.</a:t>
            </a:r>
          </a:p>
          <a:p>
            <a:endParaRPr lang="en-US"/>
          </a:p>
          <a:p>
            <a:r>
              <a:rPr lang="en-US"/>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p>
          <a:p>
            <a:endParaRPr lang="en-US"/>
          </a:p>
          <a:p>
            <a:r>
              <a:rPr lang="en-US"/>
              <a:t>Note: </a:t>
            </a:r>
            <a:r>
              <a:rPr lang="en-CA"/>
              <a:t>Only participants in the PCC URIs in MARC Pilot Project are currently permitted to use subfields $0, $1, and $4.</a:t>
            </a:r>
            <a:endParaRPr sz="1200" b="0" i="0" u="none" strike="noStrike" cap="none">
              <a:solidFill>
                <a:schemeClr val="dk1"/>
              </a:solidFill>
              <a:latin typeface="Calibri"/>
              <a:ea typeface="Calibri"/>
              <a:cs typeface="Calibri"/>
              <a:sym typeface="Calibri"/>
            </a:endParaRPr>
          </a:p>
        </p:txBody>
      </p:sp>
      <p:sp>
        <p:nvSpPr>
          <p:cNvPr id="892" name="Shape 8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Shape 9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Revised March 22, 2017</a:t>
            </a:r>
          </a:p>
          <a:p>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See http://www.loc.gov/standards/valuelist/lcdgt.html for the demographic group terms and codes. This list now contains the defined codes that were missing on January 21, 2016:</a:t>
            </a: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r>
              <a:rPr lang="en-US" baseline="0" err="1"/>
              <a:t>mpd</a:t>
            </a:r>
            <a:r>
              <a:rPr lang="en-US" baseline="0"/>
              <a:t> = Mental and physical disability group</a:t>
            </a:r>
          </a:p>
          <a:p>
            <a:r>
              <a:rPr lang="en-US" baseline="0"/>
              <a:t>soc = Social group </a:t>
            </a:r>
          </a:p>
          <a:p>
            <a:r>
              <a:rPr lang="en-US" baseline="0" err="1"/>
              <a:t>sxo</a:t>
            </a:r>
            <a:r>
              <a:rPr lang="en-US" baseline="0"/>
              <a:t> = Sexual orientation group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3" name="Shape 90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Shape 9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March 22, 2017: revised speaker notes since missing</a:t>
            </a:r>
            <a:r>
              <a:rPr lang="en-US" baseline="0"/>
              <a:t> groups are not included in the list.</a:t>
            </a:r>
            <a:endParaRPr lang="en-US"/>
          </a:p>
          <a:p>
            <a:endParaRPr lang="en-US"/>
          </a:p>
          <a:p>
            <a:r>
              <a:rPr lang="en-US"/>
              <a:t>These</a:t>
            </a:r>
            <a:r>
              <a:rPr lang="en-US" baseline="0"/>
              <a:t> are the terms and codes that currently may be used in subfields $m and $n of fields 385 and 386.</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4" name="Shape 9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Shape 9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March 5, 2020: added speaker notes</a:t>
            </a:r>
          </a:p>
          <a:p>
            <a:endParaRPr lang="en-US"/>
          </a:p>
          <a:p>
            <a:r>
              <a:rPr lang="en-US"/>
              <a:t>Subfields $m and $n are optional.  LC’s draft </a:t>
            </a:r>
            <a:r>
              <a:rPr lang="en-US" err="1"/>
              <a:t>LCDGT</a:t>
            </a:r>
            <a:r>
              <a:rPr lang="en-US"/>
              <a:t> Manual says that LC’s practice will be not to include either $m or $n, and that individual terms will be assigned in repeated 385 or 386 fields.  So for LC, the example in the slide would be recorded as:</a:t>
            </a:r>
          </a:p>
          <a:p>
            <a:endParaRPr lang="en-US"/>
          </a:p>
          <a:p>
            <a:r>
              <a:rPr lang="en-US"/>
              <a:t>386   Catholics $2 </a:t>
            </a:r>
            <a:r>
              <a:rPr lang="en-US" err="1"/>
              <a:t>lcdgt</a:t>
            </a:r>
            <a:endParaRPr lang="en-US"/>
          </a:p>
          <a:p>
            <a:r>
              <a:rPr lang="en-US"/>
              <a:t>386   Canadians $2 </a:t>
            </a:r>
            <a:r>
              <a:rPr lang="en-US" err="1"/>
              <a:t>lcdgt</a:t>
            </a:r>
            <a:endParaRPr lang="en-US"/>
          </a:p>
          <a:p>
            <a:r>
              <a:rPr lang="en-US"/>
              <a:t>386   Librarians $2 </a:t>
            </a:r>
            <a:r>
              <a:rPr lang="en-US" err="1"/>
              <a:t>lcdgt</a:t>
            </a:r>
            <a:endParaRPr lang="en-US"/>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4" name="Shape 9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Shape 9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March 5, 2020: added speaker notes</a:t>
            </a:r>
          </a:p>
          <a:p>
            <a:pPr defTabSz="904067">
              <a:defRPr/>
            </a:pPr>
            <a:endParaRPr lang="en-US"/>
          </a:p>
          <a:p>
            <a:pPr defTabSz="904067">
              <a:defRPr/>
            </a:pPr>
            <a:r>
              <a:rPr lang="en-US"/>
              <a:t>In most cases, an individual library would not want or need to add terms for the same demographic from different vocabularies.  However, different libraries might prefer different vocabularies, so one library might add a term from one vocabulary and then another library might come along later and add a different term.  For example, a medical library might prefer </a:t>
            </a:r>
            <a:r>
              <a:rPr lang="en-US" err="1"/>
              <a:t>MeSH</a:t>
            </a:r>
            <a:r>
              <a:rPr lang="en-US"/>
              <a:t> terms over </a:t>
            </a:r>
            <a:r>
              <a:rPr lang="en-US" err="1"/>
              <a:t>LCSH</a:t>
            </a:r>
            <a:r>
              <a:rPr lang="en-US"/>
              <a:t> or </a:t>
            </a:r>
            <a:r>
              <a:rPr lang="en-US" err="1"/>
              <a:t>LCDGT</a:t>
            </a:r>
            <a:r>
              <a:rPr lang="en-US"/>
              <a:t>.</a:t>
            </a:r>
          </a:p>
          <a:p>
            <a:endParaRPr lang="en-US"/>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5" name="Shape 9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May 1, 2013</a:t>
            </a:r>
          </a:p>
          <a:p>
            <a:pPr eaLnBrk="1" hangingPunct="1">
              <a:spcBef>
                <a:spcPct val="0"/>
              </a:spcBef>
            </a:pPr>
            <a:endParaRPr lang="en-US"/>
          </a:p>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Shape 94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a:t>March 5, 2020: revised speaker note</a:t>
            </a:r>
          </a:p>
          <a:p>
            <a:pPr eaLnBrk="1" hangingPunct="1">
              <a:spcBef>
                <a:spcPct val="0"/>
              </a:spcBef>
            </a:pPr>
            <a:r>
              <a:rPr lang="en-US"/>
              <a:t>August 29, 2019: changed</a:t>
            </a:r>
            <a:r>
              <a:rPr lang="en-US" baseline="0"/>
              <a:t> $2 coding to </a:t>
            </a:r>
            <a:r>
              <a:rPr lang="en-US" baseline="0" err="1"/>
              <a:t>lcdgt</a:t>
            </a:r>
            <a:endParaRPr lang="en-US"/>
          </a:p>
          <a:p>
            <a:pPr eaLnBrk="1" hangingPunct="1">
              <a:spcBef>
                <a:spcPct val="0"/>
              </a:spcBef>
            </a:pPr>
            <a:endParaRPr lang="en-US"/>
          </a:p>
          <a:p>
            <a:pPr eaLnBrk="1" hangingPunct="1">
              <a:spcBef>
                <a:spcPct val="0"/>
              </a:spcBef>
            </a:pPr>
            <a:r>
              <a:rPr lang="en-US"/>
              <a:t>LC policy will be to assign terms in repeated 385 or 386 fields rather than repeating subfield $a within a field.  LC will also not include subfields $m or $n.  As of March 2020</a:t>
            </a:r>
            <a:r>
              <a:rPr lang="en-US" baseline="0"/>
              <a:t>, there is no stated </a:t>
            </a:r>
            <a:r>
              <a:rPr lang="en-US" baseline="0" err="1"/>
              <a:t>PCC</a:t>
            </a:r>
            <a:r>
              <a:rPr lang="en-US" baseline="0"/>
              <a:t> policy for these various options.</a:t>
            </a:r>
            <a:endParaRPr lang="en-US"/>
          </a:p>
        </p:txBody>
      </p:sp>
      <p:sp>
        <p:nvSpPr>
          <p:cNvPr id="946" name="Shape 94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Shape 9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May 12, 2015</a:t>
            </a:r>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Shape 9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March 5, 2020: updated slide</a:t>
            </a:r>
          </a:p>
          <a:p>
            <a:endParaRPr lang="en-US"/>
          </a:p>
          <a:p>
            <a:r>
              <a:rPr lang="en-US"/>
              <a:t>Screen shot of Subject Heading and Term Source</a:t>
            </a:r>
            <a:r>
              <a:rPr lang="en-US" baseline="0"/>
              <a:t> Codes.  It’s a very long list, and only the first </a:t>
            </a:r>
            <a:r>
              <a:rPr lang="en-US" baseline="0" err="1"/>
              <a:t>tencodes</a:t>
            </a:r>
            <a:r>
              <a:rPr lang="en-US" baseline="0"/>
              <a:t> in the list are shown at the bottom of the slide.</a:t>
            </a: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68" name="Shape 9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Shape 9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a:t>Revised August 29, 2019: added parenthetical</a:t>
            </a:r>
            <a:r>
              <a:rPr lang="en-US" baseline="0"/>
              <a:t> to fifth bullet about the moratorium on </a:t>
            </a:r>
            <a:r>
              <a:rPr lang="en-US" baseline="0" err="1"/>
              <a:t>LCDGT</a:t>
            </a:r>
            <a:r>
              <a:rPr lang="en-US" baseline="0"/>
              <a:t> proposals</a:t>
            </a:r>
            <a:endParaRPr lang="en-US"/>
          </a:p>
          <a:p>
            <a:endParaRPr lang="en-US"/>
          </a:p>
          <a:p>
            <a:r>
              <a:rPr lang="en-US"/>
              <a:t>The primary source for access to the approved </a:t>
            </a:r>
            <a:r>
              <a:rPr lang="en-US" err="1"/>
              <a:t>LCDGT</a:t>
            </a:r>
            <a:r>
              <a:rPr lang="en-US"/>
              <a:t> terms is Classification Web. Authority records in MARC UTF-8 format may be freely downloaded from </a:t>
            </a:r>
            <a:r>
              <a:rPr lang="en-US">
                <a:hlinkClick r:id="rId3"/>
              </a:rPr>
              <a:t>http://classificationweb.net/LCDGT/</a:t>
            </a:r>
            <a:r>
              <a:rPr lang="en-US"/>
              <a:t>, and they are also available for download in a variety of formats from LC’s Linked Data Service, </a:t>
            </a:r>
            <a:r>
              <a:rPr lang="en-US">
                <a:hlinkClick r:id="rId4"/>
              </a:rPr>
              <a:t>http://id.loc.gov</a:t>
            </a:r>
            <a:r>
              <a:rPr lang="en-US"/>
              <a:t>.  Hopefully, with enough interest, people will convince </a:t>
            </a:r>
            <a:r>
              <a:rPr lang="en-US" err="1"/>
              <a:t>OCLC</a:t>
            </a:r>
            <a:r>
              <a:rPr lang="en-US"/>
              <a:t> to make the terms available through </a:t>
            </a:r>
            <a:r>
              <a:rPr lang="en-US" err="1"/>
              <a:t>Connexion</a:t>
            </a:r>
            <a:r>
              <a:rPr lang="en-US"/>
              <a:t>, so you can search the authorities there.</a:t>
            </a:r>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78" name="Shape 9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Shape 9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January 21, 2016</a:t>
            </a:r>
          </a:p>
          <a:p>
            <a:endParaRPr lang="en-US" sz="1200" b="0" i="0" u="none" strike="noStrike" kern="1200" cap="none">
              <a:solidFill>
                <a:schemeClr val="tx1"/>
              </a:solidFill>
              <a:effectLst/>
              <a:latin typeface="Calibri"/>
              <a:ea typeface="Calibri"/>
              <a:cs typeface="Calibri"/>
              <a:sym typeface="Calibri"/>
            </a:endParaRPr>
          </a:p>
          <a:p>
            <a:r>
              <a:rPr lang="en-US" sz="1200" b="0" i="0" u="none" strike="noStrike" kern="1200" cap="none">
                <a:solidFill>
                  <a:schemeClr val="tx1"/>
                </a:solidFill>
                <a:effectLst/>
                <a:latin typeface="Calibri"/>
                <a:ea typeface="Calibri"/>
                <a:cs typeface="Calibri"/>
                <a:sym typeface="Calibri"/>
              </a:rPr>
              <a:t>Terms for Native American tribes are formed the same way in LCDGT</a:t>
            </a:r>
            <a:r>
              <a:rPr lang="en-US" sz="1200" b="0" i="0" u="none" strike="noStrike" kern="1200" cap="none" baseline="0">
                <a:solidFill>
                  <a:schemeClr val="tx1"/>
                </a:solidFill>
                <a:effectLst/>
                <a:latin typeface="Calibri"/>
                <a:ea typeface="Calibri"/>
                <a:cs typeface="Calibri"/>
                <a:sym typeface="Calibri"/>
              </a:rPr>
              <a:t> as they are for other groups around the world. The term for the tribe or ethnic group is qualified by a qualifier in the form “([</a:t>
            </a:r>
            <a:r>
              <a:rPr lang="en-US" sz="1200" b="0" i="0" u="none" strike="noStrike" kern="1200" cap="none" baseline="0" err="1">
                <a:solidFill>
                  <a:schemeClr val="tx1"/>
                </a:solidFill>
                <a:effectLst/>
                <a:latin typeface="Calibri"/>
                <a:ea typeface="Calibri"/>
                <a:cs typeface="Calibri"/>
                <a:sym typeface="Calibri"/>
              </a:rPr>
              <a:t>demonym</a:t>
            </a:r>
            <a:r>
              <a:rPr lang="en-US" sz="1200" b="0" i="0" u="none" strike="noStrike" kern="1200" cap="none" baseline="0">
                <a:solidFill>
                  <a:schemeClr val="tx1"/>
                </a:solidFill>
                <a:effectLst/>
                <a:latin typeface="Calibri"/>
                <a:ea typeface="Calibri"/>
                <a:cs typeface="Calibri"/>
                <a:sym typeface="Calibri"/>
              </a:rPr>
              <a:t>] people)”.  Hence “Cherokee (North American people)” and “Basques (European people)” and “Bengali (South Asian people)”.  This provides consistency throughout the vocabulary and is less North American-centric.</a:t>
            </a:r>
          </a:p>
          <a:p>
            <a:endParaRPr lang="en-US" sz="1200" b="0" i="0" u="none" strike="noStrike" kern="1200" cap="none" baseline="0">
              <a:solidFill>
                <a:schemeClr val="tx1"/>
              </a:solidFill>
              <a:effectLst/>
              <a:latin typeface="Calibri"/>
              <a:ea typeface="Calibri"/>
              <a:cs typeface="Calibri"/>
              <a:sym typeface="Calibri"/>
            </a:endParaRPr>
          </a:p>
          <a:p>
            <a:endParaRPr lang="en-US" sz="1200" b="0" i="0" u="none" strike="noStrike" kern="1200" cap="none">
              <a:solidFill>
                <a:schemeClr val="tx1"/>
              </a:solidFill>
              <a:effectLst/>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89" name="Shape 9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Shape 9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December 14, 2016</a:t>
            </a:r>
          </a:p>
          <a:p>
            <a:pPr marL="0" lvl="0" indent="0">
              <a:spcBef>
                <a:spcPts val="0"/>
              </a:spcBef>
              <a:spcAft>
                <a:spcPts val="0"/>
              </a:spcAft>
              <a:buNone/>
            </a:pPr>
            <a:endParaRPr/>
          </a:p>
        </p:txBody>
      </p:sp>
      <p:sp>
        <p:nvSpPr>
          <p:cNvPr id="999" name="Shape 9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January 21, 2016</a:t>
            </a:r>
          </a:p>
          <a:p>
            <a:endParaRPr lang="en-US"/>
          </a:p>
          <a:p>
            <a:r>
              <a:rPr lang="en-US"/>
              <a:t>Authority record for LCDGT term Accountants</a:t>
            </a:r>
            <a:r>
              <a:rPr lang="en-US" baseline="0"/>
              <a:t> viewed in Classification Web</a:t>
            </a:r>
            <a:endParaRPr lang="en-US"/>
          </a:p>
          <a:p>
            <a:pPr marL="0" lvl="0" indent="0">
              <a:spcBef>
                <a:spcPts val="0"/>
              </a:spcBef>
              <a:spcAft>
                <a:spcPts val="0"/>
              </a:spcAft>
              <a:buNone/>
            </a:pPr>
            <a:endParaRPr/>
          </a:p>
        </p:txBody>
      </p:sp>
      <p:sp>
        <p:nvSpPr>
          <p:cNvPr id="1025" name="Shape 10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4926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Shape 10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Shape 10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sz="1200"/>
              <a:t>Updated December 16, 2019: removed the first “$a” from fields</a:t>
            </a:r>
          </a:p>
          <a:p>
            <a:endParaRPr lang="en-US" sz="1200"/>
          </a:p>
          <a:p>
            <a:r>
              <a:rPr lang="en-US" sz="1200"/>
              <a:t>Audience and creator/contributor characteristics may be recorded for individual works as well as for compilations of works.  The authority record shown in this slide is for an individual work.</a:t>
            </a:r>
          </a:p>
          <a:p>
            <a:endParaRPr lang="en-US" sz="1200"/>
          </a:p>
          <a:p>
            <a:r>
              <a:rPr lang="en-US" sz="1200"/>
              <a:t>A library that uses </a:t>
            </a:r>
            <a:r>
              <a:rPr lang="en-US" sz="1200" err="1"/>
              <a:t>MeSH</a:t>
            </a:r>
            <a:r>
              <a:rPr lang="en-US" sz="1200"/>
              <a:t> could decide to use that vocabulary instead of or in addition to </a:t>
            </a:r>
            <a:r>
              <a:rPr lang="en-US" sz="1200" err="1"/>
              <a:t>LCDGT</a:t>
            </a:r>
            <a:r>
              <a:rPr lang="en-US" sz="1200"/>
              <a:t>.  For example:</a:t>
            </a:r>
          </a:p>
          <a:p>
            <a:endParaRPr lang="en-US" sz="1200"/>
          </a:p>
          <a:p>
            <a:r>
              <a:rPr lang="en-US" sz="1200"/>
              <a:t>385  $a Emergency Responders $2 mesh</a:t>
            </a:r>
          </a:p>
          <a:p>
            <a:endParaRPr lang="en-US" sz="1200" baseline="0"/>
          </a:p>
          <a:p>
            <a:r>
              <a:rPr lang="en-US" sz="1200" baseline="0"/>
              <a:t>A library that uses </a:t>
            </a:r>
            <a:r>
              <a:rPr lang="en-US" sz="1200" baseline="0" err="1"/>
              <a:t>MeSH</a:t>
            </a:r>
            <a:r>
              <a:rPr lang="en-US" sz="1200" baseline="0"/>
              <a:t> could decide to use that vocabulary instead of or in addition to LCDGT.  For example:</a:t>
            </a:r>
          </a:p>
          <a:p>
            <a:endParaRPr lang="en-US" sz="1200" baseline="0"/>
          </a:p>
          <a:p>
            <a:r>
              <a:rPr lang="en-US" sz="1200" baseline="0"/>
              <a:t>385  $a Emergency Responders $2 mesh</a:t>
            </a:r>
            <a:endParaRPr lang="en-US" sz="120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35" name="Shape 10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Shape 10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Shape 104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sz="1200"/>
              <a:t>December 16, 2019: removed “$a” from fields</a:t>
            </a:r>
          </a:p>
          <a:p>
            <a:endParaRPr lang="en-US" sz="1200"/>
          </a:p>
          <a:p>
            <a:r>
              <a:rPr lang="en-US" sz="1200"/>
              <a:t>Audience and creator/contributor characteristics may be recorded for individual works as well as for compilations of works.  The authority record shown in this slide is for an individual work of young adult fiction.</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6" name="Shape 104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Shape 10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Shape 10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4067">
              <a:defRPr/>
            </a:pPr>
            <a:r>
              <a:rPr lang="en-US" sz="1200"/>
              <a:t>March 5, 2020: updated notes</a:t>
            </a:r>
          </a:p>
          <a:p>
            <a:endParaRPr lang="en-US" sz="1200"/>
          </a:p>
          <a:p>
            <a:r>
              <a:rPr lang="en-US" sz="1200"/>
              <a:t>Audience and creator/contributor characteristics may be recorded for individual works as well as for compilations of works.  The authority record shown in this slide is for an anthology of music by North American Indians and Eskimos.</a:t>
            </a:r>
          </a:p>
          <a:p>
            <a:endParaRPr lang="en-US" sz="1200"/>
          </a:p>
          <a:p>
            <a:r>
              <a:rPr lang="en-US" sz="1200"/>
              <a:t>Note: As of March 2020, LCDGT did not contain a term for Native Americans or for Eskimos.  The example shows the use of LCSH, but a NACO library could propose new LCDGT terms through SACO once the moratorium on new proposals has been lifted.</a:t>
            </a:r>
          </a:p>
        </p:txBody>
      </p:sp>
      <p:sp>
        <p:nvSpPr>
          <p:cNvPr id="1057" name="Shape 10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614148"/>
            <a:ext cx="10515600" cy="1076539"/>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937981"/>
            <a:ext cx="10515600" cy="423898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06400" y="366714"/>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20" name="Shape 20"/>
          <p:cNvSpPr txBox="1">
            <a:spLocks noGrp="1"/>
          </p:cNvSpPr>
          <p:nvPr>
            <p:ph type="sldNum" idx="12"/>
          </p:nvPr>
        </p:nvSpPr>
        <p:spPr>
          <a:xfrm>
            <a:off x="647700"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6305931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6 : Description des œuvres et des expressions</a:t>
            </a:r>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www.marc21.ca/M21/COD/RDA-CON-MARC.html" TargetMode="Externa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dbpedia.org/resource/To_Kill_a_Mockingbird"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hyperlink" Target="http://www.viaf.org/viaf/175855105" TargetMode="External"/><Relationship Id="rId4" Type="http://schemas.openxmlformats.org/officeDocument/2006/relationships/hyperlink" Target="http://www.wikidata.org/entity/Q212340"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rvmweb.bibl.ulaval.ca/recherche/-/recherche/dynamique/rvmgd"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hyperlink" Target="https://rvmweb.bibl.ulaval.ca/recherche/-/recherche/dynamique/rvmgd"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1523999" y="4315299"/>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a:solidFill>
                  <a:srgbClr val="757070"/>
                </a:solidFill>
                <a:latin typeface="Calibri"/>
                <a:ea typeface="Calibri"/>
                <a:cs typeface="Calibri"/>
                <a:sym typeface="Calibri"/>
              </a:rPr>
              <a:t>Module 6</a:t>
            </a:r>
            <a:endParaRPr sz="3200" b="0" i="0" u="none" strike="noStrike" cap="none">
              <a:solidFill>
                <a:srgbClr val="757070"/>
              </a:solidFill>
              <a:latin typeface="Calibri"/>
              <a:ea typeface="Calibri"/>
              <a:cs typeface="Calibri"/>
              <a:sym typeface="Calibri"/>
            </a:endParaRPr>
          </a:p>
        </p:txBody>
      </p:sp>
      <p:sp>
        <p:nvSpPr>
          <p:cNvPr id="93" name="Shape 93"/>
          <p:cNvSpPr txBox="1">
            <a:spLocks noGrp="1"/>
          </p:cNvSpPr>
          <p:nvPr>
            <p:ph type="ftr" idx="11"/>
          </p:nvPr>
        </p:nvSpPr>
        <p:spPr>
          <a:xfrm>
            <a:off x="4038599" y="6218344"/>
            <a:ext cx="4114800" cy="365125"/>
          </a:xfrm>
          <a:prstGeom prst="rect">
            <a:avLst/>
          </a:prstGeom>
          <a:noFill/>
          <a:ln>
            <a:noFill/>
          </a:ln>
        </p:spPr>
        <p:txBody>
          <a:bodyPr spcFirstLastPara="1" wrap="square" lIns="91425" tIns="45700" rIns="91425" bIns="45700" anchor="ctr" anchorCtr="0">
            <a:noAutofit/>
          </a:bodyPr>
          <a:lstStyle/>
          <a:p>
            <a:pPr lvl="0">
              <a:buClr>
                <a:srgbClr val="888888"/>
              </a:buClr>
            </a:pPr>
            <a:r>
              <a:rPr lang="fr-FR" sz="1400" b="0" i="0" u="none" strike="noStrike" cap="none">
                <a:solidFill>
                  <a:srgbClr val="888888"/>
                </a:solidFill>
                <a:latin typeface="Calibri"/>
                <a:ea typeface="Calibri"/>
                <a:cs typeface="Calibri"/>
                <a:sym typeface="Calibri"/>
              </a:rPr>
              <a:t>Module 6 : Description des œuvres et des expressions</a:t>
            </a:r>
            <a:endParaRPr sz="1400" b="0" i="0" u="none" strike="noStrike" cap="none">
              <a:solidFill>
                <a:srgbClr val="888888"/>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lvl="0" algn="ctr">
              <a:buSzPts val="4000"/>
            </a:pPr>
            <a:r>
              <a:rPr lang="fr-FR" sz="4000" b="0" i="0" u="none" strike="noStrike" cap="none">
                <a:solidFill>
                  <a:srgbClr val="000000"/>
                </a:solidFill>
                <a:latin typeface="Arial"/>
                <a:ea typeface="Arial"/>
                <a:cs typeface="Arial"/>
                <a:sym typeface="Arial"/>
              </a:rPr>
              <a:t>Description des </a:t>
            </a:r>
            <a:r>
              <a:rPr lang="fr-FR" sz="4000"/>
              <a:t>œuvres et des expressions</a:t>
            </a:r>
            <a:endParaRPr/>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000000"/>
              </a:solidFill>
              <a:latin typeface="Arial"/>
              <a:ea typeface="Arial"/>
              <a:cs typeface="Arial"/>
              <a:sym typeface="Arial"/>
            </a:endParaRPr>
          </a:p>
        </p:txBody>
      </p:sp>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08068"/>
            <a:ext cx="11366696" cy="2025717"/>
          </a:xfrm>
        </p:spPr>
        <p:txBody>
          <a:bodyPr/>
          <a:lstStyle/>
          <a:p>
            <a:r>
              <a:rPr lang="en-US" sz="4800" b="1">
                <a:latin typeface="Arial" panose="020B0604020202020204" pitchFamily="34" charset="0"/>
                <a:cs typeface="Arial" panose="020B0604020202020204" pitchFamily="34" charset="0"/>
              </a:rPr>
              <a:t>PFAN</a:t>
            </a:r>
            <a:br>
              <a:rPr lang="en-US" sz="4800" b="1">
                <a:latin typeface="Arial" panose="020B0604020202020204" pitchFamily="34" charset="0"/>
                <a:cs typeface="Arial" panose="020B0604020202020204" pitchFamily="34" charset="0"/>
              </a:rPr>
            </a:br>
            <a:r>
              <a:rPr lang="en-US" sz="4800" b="1"/>
              <a:t> </a:t>
            </a:r>
            <a:r>
              <a:rPr lang="fr-FR" sz="3600" b="1">
                <a:solidFill>
                  <a:srgbClr val="757070"/>
                </a:solidFill>
                <a:latin typeface="Book Antiqua"/>
                <a:ea typeface="Arial"/>
                <a:cs typeface="Arial"/>
                <a:sym typeface="Book Antiqua"/>
              </a:rPr>
              <a:t>Programme</a:t>
            </a:r>
            <a:r>
              <a:rPr lang="fr-FR" sz="3600" b="1">
                <a:solidFill>
                  <a:srgbClr val="757070"/>
                </a:solidFill>
                <a:latin typeface="Book Antiqua"/>
                <a:ea typeface="Book Antiqua"/>
                <a:cs typeface="Book Antiqua"/>
                <a:sym typeface="Book Antiqua"/>
              </a:rPr>
              <a:t> francophone des autorités de noms</a:t>
            </a:r>
            <a:endParaRPr lang="fr-CA"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b="0" i="0" u="none" strike="noStrike" cap="none">
                <a:solidFill>
                  <a:schemeClr val="dk1"/>
                </a:solidFill>
                <a:latin typeface="Arial"/>
                <a:ea typeface="Arial"/>
                <a:cs typeface="Arial"/>
                <a:sym typeface="Arial"/>
              </a:rPr>
              <a:t>Identification des œuvres : Éléments fondamentaux (RDA 0.6.6)</a:t>
            </a:r>
            <a:endParaRPr b="0" i="0" u="none" strike="noStrike" cap="none">
              <a:solidFill>
                <a:schemeClr val="dk1"/>
              </a:solidFill>
              <a:latin typeface="Arial"/>
              <a:ea typeface="Arial"/>
              <a:cs typeface="Arial"/>
              <a:sym typeface="Arial"/>
            </a:endParaRPr>
          </a:p>
        </p:txBody>
      </p:sp>
      <p:sp>
        <p:nvSpPr>
          <p:cNvPr id="184" name="Shape 18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Titre privilégié d’une œuvre </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Identifiant d’œuvre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un titre non distinctif</a:t>
            </a:r>
            <a:endParaRPr sz="2800" b="0" i="0" u="none" strike="noStrike" cap="none">
              <a:solidFill>
                <a:schemeClr val="dk1"/>
              </a:solidFill>
              <a:latin typeface="Arial"/>
              <a:ea typeface="Arial"/>
              <a:cs typeface="Arial"/>
              <a:sym typeface="Arial"/>
            </a:endParaRPr>
          </a:p>
          <a:p>
            <a:pPr marL="457200" marR="0" lvl="1" indent="0" algn="l" rtl="0">
              <a:lnSpc>
                <a:spcPct val="100000"/>
              </a:lnSpc>
              <a:spcBef>
                <a:spcPts val="17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Distribution d’exécution</a:t>
            </a:r>
            <a:endParaRPr sz="2400" b="0" i="0" u="none" strike="noStrike" cap="none">
              <a:solidFill>
                <a:schemeClr val="dk1"/>
              </a:solidFill>
              <a:latin typeface="Arial"/>
              <a:ea typeface="Arial"/>
              <a:cs typeface="Arial"/>
              <a:sym typeface="Arial"/>
            </a:endParaRPr>
          </a:p>
          <a:p>
            <a:pPr marL="457200" marR="0" lvl="1" indent="0" algn="l" rtl="0">
              <a:lnSpc>
                <a:spcPct val="10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Désignation numérique d’une œuvre musicale</a:t>
            </a:r>
            <a:endParaRPr sz="2400" b="0" i="0" u="none" strike="noStrike" cap="none">
              <a:solidFill>
                <a:schemeClr val="dk1"/>
              </a:solidFill>
              <a:latin typeface="Arial"/>
              <a:ea typeface="Arial"/>
              <a:cs typeface="Arial"/>
              <a:sym typeface="Arial"/>
            </a:endParaRPr>
          </a:p>
          <a:p>
            <a:pPr marL="457200" marR="0" lvl="1" indent="0" algn="l" rtl="0">
              <a:lnSpc>
                <a:spcPct val="10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Tonalité</a:t>
            </a:r>
            <a:endParaRPr sz="2400" b="0" i="0" u="none" strike="noStrike" cap="none">
              <a:solidFill>
                <a:schemeClr val="dk1"/>
              </a:solidFill>
              <a:latin typeface="Arial"/>
              <a:ea typeface="Arial"/>
              <a:cs typeface="Arial"/>
              <a:sym typeface="Arial"/>
            </a:endParaRPr>
          </a:p>
        </p:txBody>
      </p:sp>
      <p:sp>
        <p:nvSpPr>
          <p:cNvPr id="185" name="Shape 18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Shape 10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SzPts val="3959"/>
            </a:pPr>
            <a:r>
              <a:rPr lang="fr-FR" sz="3959"/>
              <a:t> Enregistrement des caractéristiques du </a:t>
            </a:r>
            <a:r>
              <a:rPr lang="fr-FR" sz="3959">
                <a:solidFill>
                  <a:srgbClr val="FF0000"/>
                </a:solidFill>
              </a:rPr>
              <a:t>public cible</a:t>
            </a:r>
            <a:r>
              <a:rPr lang="fr-FR" sz="3959"/>
              <a:t> ou du </a:t>
            </a:r>
            <a:r>
              <a:rPr lang="fr-FR" sz="3959">
                <a:solidFill>
                  <a:srgbClr val="0070C0"/>
                </a:solidFill>
              </a:rPr>
              <a:t>créateur/collaborateur</a:t>
            </a:r>
            <a:endParaRPr sz="3959" b="0" i="0" u="none" strike="noStrike" cap="none">
              <a:solidFill>
                <a:schemeClr val="dk1"/>
              </a:solidFill>
              <a:latin typeface="Arial"/>
              <a:ea typeface="Arial"/>
              <a:cs typeface="Arial"/>
              <a:sym typeface="Arial"/>
            </a:endParaRPr>
          </a:p>
        </p:txBody>
      </p:sp>
      <p:sp>
        <p:nvSpPr>
          <p:cNvPr id="1071" name="Shape 107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893763" marR="0" lvl="0" indent="-893763" algn="l" rtl="0">
              <a:lnSpc>
                <a:spcPct val="90000"/>
              </a:lnSpc>
              <a:spcBef>
                <a:spcPts val="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130 _0 Love +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relAsianships</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a:p>
            <a:pPr marL="893763" marR="0" lvl="0" indent="-893763"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380 __ Théâtre $2 </a:t>
            </a:r>
            <a:r>
              <a:rPr lang="fr-FR" sz="2400" err="1">
                <a:solidFill>
                  <a:srgbClr val="000000"/>
                </a:solidFill>
                <a:latin typeface="Arial" panose="020B0604020202020204" pitchFamily="34" charset="0"/>
                <a:ea typeface="Calibri"/>
                <a:cs typeface="Arial" panose="020B0604020202020204" pitchFamily="34" charset="0"/>
                <a:sym typeface="Calibri"/>
              </a:rPr>
              <a:t>rvmgf</a:t>
            </a:r>
            <a:endParaRPr sz="2400">
              <a:latin typeface="Arial" panose="020B0604020202020204" pitchFamily="34" charset="0"/>
              <a:cs typeface="Arial" panose="020B0604020202020204" pitchFamily="34" charset="0"/>
            </a:endParaRPr>
          </a:p>
          <a:p>
            <a:pPr marL="893763" indent="-893763">
              <a:buClr>
                <a:srgbClr val="FF0000"/>
              </a:buClr>
              <a:buSzPts val="2400"/>
              <a:buNone/>
            </a:pP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386 __ $n </a:t>
            </a:r>
            <a:r>
              <a:rPr lang="fr-FR" sz="2400" b="0" i="0" u="none" strike="noStrike" cap="none" err="1">
                <a:solidFill>
                  <a:srgbClr val="0070C0"/>
                </a:solidFill>
                <a:latin typeface="Arial" panose="020B0604020202020204" pitchFamily="34" charset="0"/>
                <a:ea typeface="Calibri"/>
                <a:cs typeface="Arial" panose="020B0604020202020204" pitchFamily="34" charset="0"/>
                <a:sym typeface="Calibri"/>
              </a:rPr>
              <a:t>eth</a:t>
            </a: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 $a Canadiens d</a:t>
            </a:r>
            <a:r>
              <a:rPr lang="fr-CA" sz="2400">
                <a:solidFill>
                  <a:srgbClr val="0070C0"/>
                </a:solidFill>
                <a:latin typeface="Arial" panose="020B0604020202020204" pitchFamily="34" charset="0"/>
                <a:cs typeface="Arial" panose="020B0604020202020204" pitchFamily="34" charset="0"/>
              </a:rPr>
              <a:t>'</a:t>
            </a: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origine asiatique $2 </a:t>
            </a:r>
            <a:r>
              <a:rPr lang="fr-FR" sz="2400" b="0" i="0" u="none" strike="noStrike" cap="none" err="1">
                <a:solidFill>
                  <a:srgbClr val="0070C0"/>
                </a:solidFill>
                <a:latin typeface="Arial" panose="020B0604020202020204" pitchFamily="34" charset="0"/>
                <a:ea typeface="Calibri"/>
                <a:cs typeface="Arial" panose="020B0604020202020204" pitchFamily="34" charset="0"/>
                <a:sym typeface="Calibri"/>
              </a:rPr>
              <a:t>rvmgd</a:t>
            </a:r>
            <a:endParaRPr sz="2400">
              <a:solidFill>
                <a:srgbClr val="0070C0"/>
              </a:solidFill>
              <a:latin typeface="Arial" panose="020B0604020202020204" pitchFamily="34" charset="0"/>
              <a:cs typeface="Arial" panose="020B0604020202020204" pitchFamily="34" charset="0"/>
            </a:endParaRPr>
          </a:p>
          <a:p>
            <a:pPr marL="893763" marR="0" lvl="0" indent="-893763" algn="l" rtl="0">
              <a:lnSpc>
                <a:spcPct val="90000"/>
              </a:lnSpc>
              <a:spcBef>
                <a:spcPts val="1000"/>
              </a:spcBef>
              <a:spcAft>
                <a:spcPts val="0"/>
              </a:spcAft>
              <a:buClr>
                <a:srgbClr val="FF0000"/>
              </a:buClr>
              <a:buSzPts val="2400"/>
              <a:buFont typeface="Arial"/>
              <a:buNone/>
            </a:pP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386 __ $n </a:t>
            </a:r>
            <a:r>
              <a:rPr lang="fr-FR" sz="2400" b="0" i="0" u="none" strike="noStrike" cap="none" err="1">
                <a:solidFill>
                  <a:srgbClr val="0070C0"/>
                </a:solidFill>
                <a:latin typeface="Arial" panose="020B0604020202020204" pitchFamily="34" charset="0"/>
                <a:ea typeface="Calibri"/>
                <a:cs typeface="Arial" panose="020B0604020202020204" pitchFamily="34" charset="0"/>
                <a:sym typeface="Calibri"/>
              </a:rPr>
              <a:t>nat</a:t>
            </a: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 $a Canadiens $2 </a:t>
            </a:r>
            <a:r>
              <a:rPr lang="fr-CA" sz="2400" b="0" i="0" u="none" strike="noStrike" cap="none" err="1">
                <a:solidFill>
                  <a:srgbClr val="0070C0"/>
                </a:solidFill>
                <a:latin typeface="Arial" panose="020B0604020202020204" pitchFamily="34" charset="0"/>
                <a:ea typeface="Calibri"/>
                <a:cs typeface="Arial" panose="020B0604020202020204" pitchFamily="34" charset="0"/>
                <a:sym typeface="Calibri"/>
              </a:rPr>
              <a:t>rvmgd</a:t>
            </a:r>
            <a:endParaRPr sz="2400">
              <a:solidFill>
                <a:srgbClr val="0070C0"/>
              </a:solidFill>
              <a:latin typeface="Arial" panose="020B0604020202020204" pitchFamily="34" charset="0"/>
              <a:cs typeface="Arial" panose="020B0604020202020204" pitchFamily="34" charset="0"/>
            </a:endParaRPr>
          </a:p>
          <a:p>
            <a:pPr marL="893763" marR="0" lvl="0" indent="-893763"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430 _0 Love and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relAsianships</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a:p>
            <a:pPr marL="893763" marR="0" lvl="0" indent="-893763"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430 _0 Love plus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relAsianships</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a:p>
            <a:pPr marL="990600" marR="0" lvl="0" indent="-990600"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670 __ Love +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relAsianships</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 a collection of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contemporary</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Asian‐Canadian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drama</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2009.</a:t>
            </a:r>
            <a:endParaRPr sz="24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1072" name="Shape 107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xfrm>
            <a:off x="613210" y="1980757"/>
            <a:ext cx="10965579"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a:t>
            </a:r>
            <a:r>
              <a:rPr lang="fr-FR" sz="3959" b="0" i="0" u="none" strike="noStrike" cap="none">
                <a:solidFill>
                  <a:srgbClr val="000000"/>
                </a:solidFill>
                <a:latin typeface="Arial"/>
                <a:ea typeface="Arial"/>
                <a:cs typeface="Arial"/>
                <a:sym typeface="Arial"/>
              </a:rPr>
              <a:t>ts des expressions</a:t>
            </a:r>
            <a:endParaRPr sz="3959" b="0" i="0" u="none" strike="noStrike" cap="none">
              <a:solidFill>
                <a:schemeClr val="dk1"/>
              </a:solidFill>
              <a:latin typeface="Arial"/>
              <a:ea typeface="Arial"/>
              <a:cs typeface="Arial"/>
              <a:sym typeface="Arial"/>
            </a:endParaRPr>
          </a:p>
        </p:txBody>
      </p:sp>
      <p:sp>
        <p:nvSpPr>
          <p:cNvPr id="1081" name="Shape 10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RDA et pratique de la BAC-BAnQ</a:t>
            </a:r>
            <a:endParaRPr sz="3959" b="0" i="0" u="none" strike="noStrike" cap="none">
              <a:solidFill>
                <a:schemeClr val="dk1"/>
              </a:solidFill>
              <a:latin typeface="Arial"/>
              <a:ea typeface="Arial"/>
              <a:cs typeface="Arial"/>
              <a:sym typeface="Arial"/>
            </a:endParaRPr>
          </a:p>
        </p:txBody>
      </p:sp>
      <p:sp>
        <p:nvSpPr>
          <p:cNvPr id="1090" name="Shape 109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RDA (et FRBR) prévoient que les descriptions d’expression sont distinctes les unes des autres, de même que toute autre description d’entité est distincte des autres</a:t>
            </a:r>
            <a:endParaRPr sz="2200" b="0" i="0" u="none" strike="noStrike" cap="none">
              <a:solidFill>
                <a:schemeClr val="dk1"/>
              </a:solidFill>
              <a:latin typeface="Arial"/>
              <a:ea typeface="Arial"/>
              <a:cs typeface="Arial"/>
              <a:sym typeface="Arial"/>
            </a:endParaRPr>
          </a:p>
          <a:p>
            <a:pPr marL="182563" marR="0" lvl="0" indent="-182563" algn="l" rtl="0">
              <a:lnSpc>
                <a:spcPct val="90000"/>
              </a:lnSpc>
              <a:spcBef>
                <a:spcPts val="6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Éléments fondamentaux de base pour les descriptions des expressions (RDA 0.6.6) :</a:t>
            </a:r>
            <a:endParaRPr sz="2200" b="0" i="0" u="none" strike="noStrike" cap="none">
              <a:solidFill>
                <a:schemeClr val="dk1"/>
              </a:solidFill>
              <a:latin typeface="Arial"/>
              <a:ea typeface="Arial"/>
              <a:cs typeface="Arial"/>
              <a:sym typeface="Arial"/>
            </a:endParaRPr>
          </a:p>
          <a:p>
            <a:pPr marL="900113" marR="0" lvl="1" indent="-546100" algn="l" rtl="0">
              <a:lnSpc>
                <a:spcPct val="90000"/>
              </a:lnSpc>
              <a:spcBef>
                <a:spcPts val="6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100" b="0" i="0" u="none" strike="noStrike" cap="none">
                <a:solidFill>
                  <a:schemeClr val="dk1"/>
                </a:solidFill>
                <a:latin typeface="Arial"/>
                <a:ea typeface="Arial"/>
                <a:cs typeface="Arial"/>
                <a:sym typeface="Arial"/>
              </a:rPr>
              <a:t> Identifiant d’expression</a:t>
            </a:r>
            <a:endParaRPr sz="2100" b="0" i="0" u="none" strike="noStrike" cap="none">
              <a:solidFill>
                <a:schemeClr val="dk1"/>
              </a:solidFill>
              <a:latin typeface="Arial"/>
              <a:ea typeface="Arial"/>
              <a:cs typeface="Arial"/>
              <a:sym typeface="Arial"/>
            </a:endParaRPr>
          </a:p>
          <a:p>
            <a:pPr marL="900113" marR="0" lvl="1" indent="-546100" algn="l" rtl="0">
              <a:lnSpc>
                <a:spcPct val="90000"/>
              </a:lnSpc>
              <a:spcBef>
                <a:spcPts val="6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100" b="0" i="0" u="none" strike="noStrike" cap="none">
                <a:solidFill>
                  <a:schemeClr val="dk1"/>
                </a:solidFill>
                <a:latin typeface="Arial"/>
                <a:ea typeface="Arial"/>
                <a:cs typeface="Arial"/>
                <a:sym typeface="Arial"/>
              </a:rPr>
              <a:t> Type de contenu</a:t>
            </a:r>
            <a:endParaRPr sz="2100" b="0" i="0" u="none" strike="noStrike" cap="none">
              <a:solidFill>
                <a:schemeClr val="dk1"/>
              </a:solidFill>
              <a:latin typeface="Arial"/>
              <a:ea typeface="Arial"/>
              <a:cs typeface="Arial"/>
              <a:sym typeface="Arial"/>
            </a:endParaRPr>
          </a:p>
          <a:p>
            <a:pPr marL="900113" marR="0" lvl="1" indent="-546100" algn="l" rtl="0">
              <a:lnSpc>
                <a:spcPct val="90000"/>
              </a:lnSpc>
              <a:spcBef>
                <a:spcPts val="6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100" b="0" i="0" u="none" strike="noStrike" cap="none">
                <a:solidFill>
                  <a:schemeClr val="dk1"/>
                </a:solidFill>
                <a:latin typeface="Arial"/>
                <a:ea typeface="Arial"/>
                <a:cs typeface="Arial"/>
                <a:sym typeface="Arial"/>
              </a:rPr>
              <a:t> Langue d’une expression</a:t>
            </a:r>
            <a:endParaRPr sz="21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2100"/>
              <a:buFont typeface="Arial"/>
              <a:buNone/>
            </a:pPr>
            <a:r>
              <a:rPr lang="fr-FR" sz="2100" b="0" i="0" u="none" strike="noStrike" cap="none">
                <a:solidFill>
                  <a:schemeClr val="dk1"/>
                </a:solidFill>
                <a:latin typeface="Arial"/>
                <a:ea typeface="Arial"/>
                <a:cs typeface="Arial"/>
                <a:sym typeface="Arial"/>
              </a:rPr>
              <a:t>• Fondamental </a:t>
            </a:r>
            <a:r>
              <a:rPr lang="fr-FR" sz="2100" b="0" i="1" u="none" strike="noStrike" cap="none">
                <a:solidFill>
                  <a:schemeClr val="dk1"/>
                </a:solidFill>
                <a:latin typeface="Arial"/>
                <a:ea typeface="Arial"/>
                <a:cs typeface="Arial"/>
                <a:sym typeface="Arial"/>
              </a:rPr>
              <a:t>si nécessaire d’établir une distinction </a:t>
            </a:r>
            <a:r>
              <a:rPr lang="fr-FR" sz="2100" b="0" i="0" u="none" strike="noStrike" cap="none">
                <a:solidFill>
                  <a:schemeClr val="dk1"/>
                </a:solidFill>
                <a:latin typeface="Arial"/>
                <a:ea typeface="Arial"/>
                <a:cs typeface="Arial"/>
                <a:sym typeface="Arial"/>
              </a:rPr>
              <a:t>(RDA 0.6.6) :</a:t>
            </a:r>
            <a:endParaRPr sz="2100" b="0" i="0" u="none" strike="noStrike" cap="none">
              <a:solidFill>
                <a:schemeClr val="dk1"/>
              </a:solidFill>
              <a:latin typeface="Arial"/>
              <a:ea typeface="Arial"/>
              <a:cs typeface="Arial"/>
              <a:sym typeface="Arial"/>
            </a:endParaRPr>
          </a:p>
          <a:p>
            <a:pPr marL="530225" marR="0" lvl="1" indent="-176213" algn="l" rtl="0">
              <a:lnSpc>
                <a:spcPct val="90000"/>
              </a:lnSpc>
              <a:spcBef>
                <a:spcPts val="6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100" b="0" i="0" u="none" strike="noStrike" cap="none">
                <a:solidFill>
                  <a:schemeClr val="dk1"/>
                </a:solidFill>
                <a:latin typeface="Arial"/>
                <a:ea typeface="Arial"/>
                <a:cs typeface="Arial"/>
                <a:sym typeface="Arial"/>
              </a:rPr>
              <a:t> Date d’une expression</a:t>
            </a:r>
            <a:endParaRPr sz="2100" b="0" i="0" u="none" strike="noStrike" cap="none">
              <a:solidFill>
                <a:schemeClr val="dk1"/>
              </a:solidFill>
              <a:latin typeface="Arial"/>
              <a:ea typeface="Arial"/>
              <a:cs typeface="Arial"/>
              <a:sym typeface="Arial"/>
            </a:endParaRPr>
          </a:p>
          <a:p>
            <a:pPr marL="633413" marR="0" lvl="1" indent="-279399" algn="l" rtl="0">
              <a:lnSpc>
                <a:spcPct val="90000"/>
              </a:lnSpc>
              <a:spcBef>
                <a:spcPts val="6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100" b="0" i="0" u="none" strike="noStrike" cap="none">
                <a:solidFill>
                  <a:schemeClr val="dk1"/>
                </a:solidFill>
                <a:latin typeface="Arial"/>
                <a:ea typeface="Arial"/>
                <a:cs typeface="Arial"/>
                <a:sym typeface="Arial"/>
              </a:rPr>
              <a:t> Autre caractéristique distinctive d’une expression</a:t>
            </a:r>
            <a:endParaRPr sz="2100" b="0" i="0" u="none" strike="noStrike" cap="none">
              <a:solidFill>
                <a:schemeClr val="dk1"/>
              </a:solidFill>
              <a:latin typeface="Arial"/>
              <a:ea typeface="Arial"/>
              <a:cs typeface="Arial"/>
              <a:sym typeface="Arial"/>
            </a:endParaRPr>
          </a:p>
          <a:p>
            <a:pPr marL="228600" marR="0" lvl="0" indent="-228600" algn="l" rtl="0">
              <a:lnSpc>
                <a:spcPct val="90000"/>
              </a:lnSpc>
              <a:spcBef>
                <a:spcPts val="6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La BAC et BAnQ procèdent de cette manière, à l’exception des traductions</a:t>
            </a:r>
            <a:endParaRPr sz="2100" b="0" i="0" u="none" strike="noStrike" cap="none">
              <a:solidFill>
                <a:schemeClr val="dk1"/>
              </a:solidFill>
              <a:latin typeface="Arial"/>
              <a:ea typeface="Arial"/>
              <a:cs typeface="Arial"/>
              <a:sym typeface="Arial"/>
            </a:endParaRPr>
          </a:p>
        </p:txBody>
      </p:sp>
      <p:sp>
        <p:nvSpPr>
          <p:cNvPr id="1091" name="Shape 109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Shape 10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RDA et pratique de BAC-BAnQ</a:t>
            </a:r>
            <a:endParaRPr sz="4400" b="0" i="0" u="none" strike="noStrike" cap="none">
              <a:solidFill>
                <a:schemeClr val="dk1"/>
              </a:solidFill>
              <a:latin typeface="Arial"/>
              <a:ea typeface="Arial"/>
              <a:cs typeface="Arial"/>
              <a:sym typeface="Arial"/>
            </a:endParaRPr>
          </a:p>
        </p:txBody>
      </p:sp>
      <p:sp>
        <p:nvSpPr>
          <p:cNvPr id="1100" name="Shape 110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fr-FR" sz="2400" b="0" i="0" u="none" strike="noStrike" cap="none">
                <a:solidFill>
                  <a:srgbClr val="000000"/>
                </a:solidFill>
                <a:latin typeface="Arial"/>
                <a:ea typeface="Arial"/>
                <a:cs typeface="Arial"/>
                <a:sym typeface="Arial"/>
              </a:rPr>
              <a:t>Pratique de BAC-BAnQ pour les </a:t>
            </a:r>
            <a:r>
              <a:rPr lang="fr-FR" sz="2200" b="0" i="1" u="none" strike="noStrike" cap="none">
                <a:solidFill>
                  <a:srgbClr val="000000"/>
                </a:solidFill>
                <a:latin typeface="Arial"/>
                <a:ea typeface="Arial"/>
                <a:cs typeface="Arial"/>
                <a:sym typeface="Arial"/>
              </a:rPr>
              <a:t>traductions</a:t>
            </a:r>
            <a:r>
              <a:rPr lang="fr-FR" sz="2400" b="0" i="1" u="none" strike="noStrike" cap="none">
                <a:solidFill>
                  <a:srgbClr val="000000"/>
                </a:solidFill>
                <a:latin typeface="Arial"/>
                <a:ea typeface="Arial"/>
                <a:cs typeface="Arial"/>
                <a:sym typeface="Arial"/>
              </a:rPr>
              <a:t> </a:t>
            </a:r>
            <a:r>
              <a:rPr lang="fr-FR" sz="2400" b="0" i="0" u="none" strike="noStrike" cap="none">
                <a:solidFill>
                  <a:srgbClr val="000000"/>
                </a:solidFill>
                <a:latin typeface="Arial"/>
                <a:ea typeface="Arial"/>
                <a:cs typeface="Arial"/>
                <a:sym typeface="Arial"/>
              </a:rPr>
              <a:t>(ÉP de BAC-BAnQ pour 0.6.6, 6.27.3)</a:t>
            </a:r>
            <a:endParaRPr/>
          </a:p>
          <a:p>
            <a:pPr marL="228600" lvl="0" indent="-228600">
              <a:buClr>
                <a:srgbClr val="000000"/>
              </a:buClr>
              <a:buSzPts val="2400"/>
            </a:pPr>
            <a:r>
              <a:rPr lang="fr-FR" sz="2400" b="0" i="0" u="none" strike="noStrike" cap="none">
                <a:solidFill>
                  <a:srgbClr val="000000"/>
                </a:solidFill>
                <a:latin typeface="Arial"/>
                <a:ea typeface="Arial"/>
                <a:cs typeface="Arial"/>
                <a:sym typeface="Arial"/>
              </a:rPr>
              <a:t>Les catalogueurs de </a:t>
            </a:r>
            <a:r>
              <a:rPr lang="fr-FR" sz="2400">
                <a:solidFill>
                  <a:srgbClr val="000000"/>
                </a:solidFill>
              </a:rPr>
              <a:t>BAC-BAnQ n’enregistrent </a:t>
            </a:r>
            <a:r>
              <a:rPr lang="fr-FR" sz="2400" b="0" i="0" u="none" strike="noStrike" cap="none">
                <a:solidFill>
                  <a:srgbClr val="000000"/>
                </a:solidFill>
                <a:latin typeface="Arial"/>
                <a:ea typeface="Arial"/>
                <a:cs typeface="Arial"/>
                <a:sym typeface="Arial"/>
              </a:rPr>
              <a:t>pas les éléments dans les notices d’autorité ou n’ajoutent pas les éléments aux points d’accès autorisés afin de différencier des expressions distinctes dans la même langue</a:t>
            </a:r>
            <a:endParaRPr sz="2400" b="0" i="0" u="none" strike="noStrike" cap="none">
              <a:solidFill>
                <a:srgbClr val="000000"/>
              </a:solidFill>
              <a:latin typeface="Arial"/>
              <a:ea typeface="Arial"/>
              <a:cs typeface="Arial"/>
              <a:sym typeface="Arial"/>
            </a:endParaRPr>
          </a:p>
          <a:p>
            <a:pPr marL="228600" lvl="0" indent="-228600">
              <a:buClr>
                <a:srgbClr val="000000"/>
              </a:buClr>
              <a:buSzPts val="2400"/>
            </a:pPr>
            <a:r>
              <a:rPr lang="fr-FR" sz="2400" b="0" i="0" u="none" strike="noStrike" cap="none">
                <a:solidFill>
                  <a:srgbClr val="000000"/>
                </a:solidFill>
                <a:latin typeface="Arial"/>
                <a:ea typeface="Arial"/>
                <a:cs typeface="Arial"/>
                <a:sym typeface="Arial"/>
              </a:rPr>
              <a:t>Par exemple, pour </a:t>
            </a:r>
            <a:r>
              <a:rPr lang="fr-FR" sz="2400">
                <a:solidFill>
                  <a:srgbClr val="000000"/>
                </a:solidFill>
              </a:rPr>
              <a:t>BAC-BAnQ</a:t>
            </a:r>
            <a:r>
              <a:rPr lang="fr-FR" sz="2400" b="0" i="0" u="none" strike="noStrike" cap="none">
                <a:solidFill>
                  <a:srgbClr val="000000"/>
                </a:solidFill>
                <a:latin typeface="Arial"/>
                <a:ea typeface="Arial"/>
                <a:cs typeface="Arial"/>
                <a:sym typeface="Arial"/>
              </a:rPr>
              <a:t>, </a:t>
            </a:r>
            <a:r>
              <a:rPr lang="fr-FR" sz="2400" b="0" i="1" u="none" strike="noStrike" cap="none">
                <a:solidFill>
                  <a:srgbClr val="000000"/>
                </a:solidFill>
                <a:latin typeface="Arial"/>
                <a:ea typeface="Arial"/>
                <a:cs typeface="Arial"/>
                <a:sym typeface="Arial"/>
              </a:rPr>
              <a:t>Hamlet</a:t>
            </a:r>
            <a:r>
              <a:rPr lang="fr-FR" sz="2400" b="0" i="0" u="none" strike="noStrike" cap="none">
                <a:solidFill>
                  <a:srgbClr val="000000"/>
                </a:solidFill>
                <a:latin typeface="Arial"/>
                <a:ea typeface="Arial"/>
                <a:cs typeface="Arial"/>
                <a:sym typeface="Arial"/>
              </a:rPr>
              <a:t> de Shakespeare en français serait représenté par une seule notice d’autorité et un seul point d’accès autorisé, et ce, même s’il existe plus d’une traduction</a:t>
            </a: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100 1_ Shakespeare, William, $d 1564‐1616. $t Hamlet. $l </a:t>
            </a:r>
            <a:r>
              <a:rPr lang="fr-CA" sz="2000" b="0" i="0" u="none" strike="noStrike" cap="none">
                <a:solidFill>
                  <a:srgbClr val="0070C1"/>
                </a:solidFill>
                <a:latin typeface="Arial"/>
                <a:ea typeface="Arial"/>
                <a:cs typeface="Arial"/>
                <a:sym typeface="Arial"/>
              </a:rPr>
              <a:t>Français</a:t>
            </a:r>
            <a:endParaRPr/>
          </a:p>
          <a:p>
            <a:pPr marL="1828800" marR="0" lvl="4" indent="0" algn="l" rtl="0">
              <a:lnSpc>
                <a:spcPct val="90000"/>
              </a:lnSpc>
              <a:spcBef>
                <a:spcPts val="5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a:t>
            </a:r>
            <a:r>
              <a:rPr lang="fr-FR" sz="2000" b="0" i="1" u="none" strike="noStrike" cap="none">
                <a:solidFill>
                  <a:srgbClr val="000000"/>
                </a:solidFill>
                <a:latin typeface="Arial"/>
                <a:ea typeface="Arial"/>
                <a:cs typeface="Arial"/>
                <a:sym typeface="Arial"/>
              </a:rPr>
              <a:t>toutes </a:t>
            </a:r>
            <a:r>
              <a:rPr lang="fr-FR" sz="2000" b="0" i="0" u="none" strike="noStrike" cap="none">
                <a:solidFill>
                  <a:srgbClr val="000000"/>
                </a:solidFill>
                <a:latin typeface="Arial"/>
                <a:ea typeface="Arial"/>
                <a:cs typeface="Arial"/>
                <a:sym typeface="Arial"/>
              </a:rPr>
              <a:t>les traductions en français de </a:t>
            </a:r>
            <a:r>
              <a:rPr lang="fr-FR" sz="2000" b="0" i="1" u="none" strike="noStrike" cap="none">
                <a:solidFill>
                  <a:srgbClr val="000000"/>
                </a:solidFill>
                <a:latin typeface="Arial"/>
                <a:ea typeface="Arial"/>
                <a:cs typeface="Arial"/>
                <a:sym typeface="Arial"/>
              </a:rPr>
              <a:t>Hamlet</a:t>
            </a:r>
            <a:r>
              <a:rPr lang="fr-FR" sz="2000" b="0" i="0" u="none" strike="noStrike" cap="none">
                <a:solidFill>
                  <a:srgbClr val="000000"/>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p:txBody>
      </p:sp>
      <p:sp>
        <p:nvSpPr>
          <p:cNvPr id="1101" name="Shape 110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Shape 11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10" name="Shape 11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spcBef>
                <a:spcPts val="0"/>
              </a:spcBef>
              <a:buClr>
                <a:srgbClr val="000000"/>
              </a:buClr>
              <a:buSzPts val="2600"/>
              <a:buNone/>
            </a:pPr>
            <a:r>
              <a:rPr lang="fr-FR" sz="2600" b="0" i="0" u="none" strike="noStrike" cap="none">
                <a:solidFill>
                  <a:srgbClr val="000000"/>
                </a:solidFill>
                <a:latin typeface="Arial"/>
                <a:ea typeface="Arial"/>
                <a:cs typeface="Arial"/>
                <a:sym typeface="Arial"/>
              </a:rPr>
              <a:t>Pratique de </a:t>
            </a:r>
            <a:r>
              <a:rPr lang="fr-FR"/>
              <a:t>BAC-BAnQ</a:t>
            </a:r>
            <a:r>
              <a:rPr lang="fr-FR" sz="2600" b="0" i="0" u="none" strike="noStrike" cap="none">
                <a:solidFill>
                  <a:srgbClr val="000000"/>
                </a:solidFill>
                <a:latin typeface="Arial"/>
                <a:ea typeface="Arial"/>
                <a:cs typeface="Arial"/>
                <a:sym typeface="Arial"/>
              </a:rPr>
              <a:t> pour les expressions dans la langue originale</a:t>
            </a:r>
            <a:endParaRPr sz="2600" b="0" i="0" u="none" strike="noStrike" cap="none">
              <a:solidFill>
                <a:srgbClr val="000000"/>
              </a:solidFill>
              <a:latin typeface="Arial"/>
              <a:ea typeface="Arial"/>
              <a:cs typeface="Arial"/>
              <a:sym typeface="Arial"/>
            </a:endParaRPr>
          </a:p>
          <a:p>
            <a:pPr marL="228600" lvl="0" indent="-228600">
              <a:buClr>
                <a:srgbClr val="000000"/>
              </a:buClr>
              <a:buSzPts val="2600"/>
            </a:pPr>
            <a:r>
              <a:rPr lang="fr-FR"/>
              <a:t>BAC et BAnQ</a:t>
            </a:r>
            <a:r>
              <a:rPr lang="fr-FR" sz="2600" b="0" i="0" u="none" strike="noStrike" cap="none">
                <a:solidFill>
                  <a:srgbClr val="000000"/>
                </a:solidFill>
                <a:latin typeface="Arial"/>
                <a:ea typeface="Arial"/>
                <a:cs typeface="Arial"/>
                <a:sym typeface="Arial"/>
              </a:rPr>
              <a:t> ne décrivent pas l’expression dans la langue originale séparément de l’œuvre</a:t>
            </a:r>
            <a:endParaRPr sz="2600" b="0" i="0" u="none" strike="noStrike" cap="none">
              <a:solidFill>
                <a:srgbClr val="000000"/>
              </a:solidFill>
              <a:latin typeface="Arial"/>
              <a:ea typeface="Arial"/>
              <a:cs typeface="Arial"/>
              <a:sym typeface="Arial"/>
            </a:endParaRPr>
          </a:p>
          <a:p>
            <a:pPr marL="228600" lvl="0" indent="-228600">
              <a:buClr>
                <a:srgbClr val="000000"/>
              </a:buClr>
              <a:buSzPts val="2600"/>
            </a:pPr>
            <a:r>
              <a:rPr lang="fr-FR" sz="2600" b="0" i="0" u="none" strike="noStrike" cap="none">
                <a:solidFill>
                  <a:srgbClr val="000000"/>
                </a:solidFill>
                <a:latin typeface="Arial"/>
                <a:ea typeface="Arial"/>
                <a:cs typeface="Arial"/>
                <a:sym typeface="Arial"/>
              </a:rPr>
              <a:t>Pour </a:t>
            </a:r>
            <a:r>
              <a:rPr lang="fr-FR"/>
              <a:t>BAC et BAnQ</a:t>
            </a:r>
            <a:r>
              <a:rPr lang="fr-FR" sz="2600">
                <a:solidFill>
                  <a:srgbClr val="000000"/>
                </a:solidFill>
              </a:rPr>
              <a:t>,</a:t>
            </a:r>
            <a:r>
              <a:rPr lang="fr-FR" sz="2600" b="0" i="0" u="none" strike="noStrike" cap="none">
                <a:solidFill>
                  <a:srgbClr val="000000"/>
                </a:solidFill>
                <a:latin typeface="Arial"/>
                <a:ea typeface="Arial"/>
                <a:cs typeface="Arial"/>
                <a:sym typeface="Arial"/>
              </a:rPr>
              <a:t> les expressions dans la langue originale sont représentées par le point d’accès autorisé de l'œuvre, qui sera utilisé pour toute expression dans la langue originale </a:t>
            </a:r>
            <a:r>
              <a:rPr lang="fr-FR" sz="2600" b="0" i="0" u="none" strike="noStrike" cap="none">
                <a:solidFill>
                  <a:srgbClr val="0070C1"/>
                </a:solidFill>
                <a:latin typeface="Arial"/>
                <a:ea typeface="Arial"/>
                <a:cs typeface="Arial"/>
                <a:sym typeface="Arial"/>
              </a:rPr>
              <a:t>	</a:t>
            </a:r>
            <a:endParaRPr sz="2600" b="0" i="0" u="none" strike="noStrike" cap="none">
              <a:solidFill>
                <a:srgbClr val="0070C1"/>
              </a:solidFill>
              <a:latin typeface="Arial"/>
              <a:ea typeface="Arial"/>
              <a:cs typeface="Arial"/>
              <a:sym typeface="Arial"/>
            </a:endParaRPr>
          </a:p>
          <a:p>
            <a:pPr marL="0" marR="0" lvl="0" indent="0" algn="l" rtl="0">
              <a:lnSpc>
                <a:spcPct val="90000"/>
              </a:lnSpc>
              <a:spcBef>
                <a:spcPts val="1000"/>
              </a:spcBef>
              <a:spcAft>
                <a:spcPts val="0"/>
              </a:spcAft>
              <a:buClr>
                <a:srgbClr val="0070C1"/>
              </a:buClr>
              <a:buSzPts val="2600"/>
              <a:buFont typeface="Arial"/>
              <a:buNone/>
            </a:pPr>
            <a:r>
              <a:rPr lang="fr-FR" sz="2600" b="0" i="0" u="none" strike="noStrike" cap="none">
                <a:solidFill>
                  <a:srgbClr val="0070C1"/>
                </a:solidFill>
                <a:latin typeface="Arial"/>
                <a:ea typeface="Arial"/>
                <a:cs typeface="Arial"/>
                <a:sym typeface="Arial"/>
              </a:rPr>
              <a:t>		100 0_ Homère. $t Iliade</a:t>
            </a:r>
            <a:endParaRPr sz="2600" b="0" i="0" u="none" strike="noStrike" cap="none">
              <a:solidFill>
                <a:srgbClr val="0070C1"/>
              </a:solidFill>
              <a:latin typeface="Arial"/>
              <a:ea typeface="Arial"/>
              <a:cs typeface="Arial"/>
              <a:sym typeface="Arial"/>
            </a:endParaRPr>
          </a:p>
          <a:p>
            <a:pPr marL="1790700" marR="0" lvl="0" indent="-1790700" algn="l" rtl="0">
              <a:lnSpc>
                <a:spcPct val="90000"/>
              </a:lnSpc>
              <a:spcBef>
                <a:spcPts val="1000"/>
              </a:spcBef>
              <a:spcAft>
                <a:spcPts val="0"/>
              </a:spcAft>
              <a:buClr>
                <a:srgbClr val="000000"/>
              </a:buClr>
              <a:buSzPts val="2600"/>
              <a:buFont typeface="Arial"/>
              <a:buNone/>
            </a:pPr>
            <a:r>
              <a:rPr lang="fr-FR" sz="2600" b="0" i="0" u="none" strike="noStrike" cap="none">
                <a:solidFill>
                  <a:srgbClr val="000000"/>
                </a:solidFill>
                <a:latin typeface="Arial"/>
                <a:ea typeface="Arial"/>
                <a:cs typeface="Arial"/>
                <a:sym typeface="Arial"/>
              </a:rPr>
              <a:t>		= l’œuvre </a:t>
            </a:r>
            <a:r>
              <a:rPr lang="fr-FR" sz="2600" b="0" i="1" u="none" strike="noStrike" cap="none">
                <a:solidFill>
                  <a:srgbClr val="000000"/>
                </a:solidFill>
                <a:latin typeface="Arial"/>
                <a:ea typeface="Arial"/>
                <a:cs typeface="Arial"/>
                <a:sym typeface="Arial"/>
              </a:rPr>
              <a:t>Iliade </a:t>
            </a:r>
            <a:r>
              <a:rPr lang="fr-FR" sz="2600" b="0" i="0" u="none" strike="noStrike" cap="none">
                <a:solidFill>
                  <a:srgbClr val="000000"/>
                </a:solidFill>
                <a:latin typeface="Arial"/>
                <a:ea typeface="Arial"/>
                <a:cs typeface="Arial"/>
                <a:sym typeface="Arial"/>
              </a:rPr>
              <a:t>et toutes les expressions originales en grec de l’</a:t>
            </a:r>
            <a:r>
              <a:rPr lang="fr-FR" sz="2600" b="0" i="1" u="none" strike="noStrike" cap="none">
                <a:solidFill>
                  <a:srgbClr val="000000"/>
                </a:solidFill>
                <a:latin typeface="Arial"/>
                <a:ea typeface="Arial"/>
                <a:cs typeface="Arial"/>
                <a:sym typeface="Arial"/>
              </a:rPr>
              <a:t>Iliade</a:t>
            </a:r>
            <a:endParaRPr sz="2600" b="0" i="0" u="none" strike="noStrike" cap="none">
              <a:solidFill>
                <a:schemeClr val="dk1"/>
              </a:solidFill>
              <a:latin typeface="Arial"/>
              <a:ea typeface="Arial"/>
              <a:cs typeface="Arial"/>
              <a:sym typeface="Arial"/>
            </a:endParaRPr>
          </a:p>
        </p:txBody>
      </p:sp>
      <p:sp>
        <p:nvSpPr>
          <p:cNvPr id="1111" name="Shape 111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Shape 11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20" name="Shape 11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nSpc>
                <a:spcPct val="100000"/>
              </a:lnSpc>
              <a:spcBef>
                <a:spcPts val="0"/>
              </a:spcBef>
              <a:buSzPts val="2700"/>
            </a:pPr>
            <a:r>
              <a:rPr lang="fr-FR" sz="2700" b="0" i="0" u="none" strike="noStrike" cap="none">
                <a:solidFill>
                  <a:schemeClr val="dk1"/>
                </a:solidFill>
                <a:latin typeface="Arial"/>
                <a:ea typeface="Arial"/>
                <a:cs typeface="Arial"/>
                <a:sym typeface="Arial"/>
              </a:rPr>
              <a:t>Il y a une exception à la pratique de </a:t>
            </a:r>
            <a:r>
              <a:rPr lang="fr-FR"/>
              <a:t>BAC-BAnQ</a:t>
            </a:r>
            <a:r>
              <a:rPr lang="fr-FR" sz="2700" b="0" i="0" u="none" strike="noStrike" cap="none">
                <a:solidFill>
                  <a:schemeClr val="dk1"/>
                </a:solidFill>
                <a:latin typeface="Arial"/>
                <a:ea typeface="Arial"/>
                <a:cs typeface="Arial"/>
                <a:sym typeface="Arial"/>
              </a:rPr>
              <a:t> : s’il existe une notice d’autorité de nom avec un point d’accès autorisé pour une expression comprenant</a:t>
            </a:r>
            <a:r>
              <a:rPr lang="fr-FR" sz="2700"/>
              <a:t> </a:t>
            </a:r>
            <a:r>
              <a:rPr lang="fr-FR" sz="2700" b="0" i="0" u="none" strike="noStrike" cap="none">
                <a:solidFill>
                  <a:schemeClr val="dk1"/>
                </a:solidFill>
                <a:latin typeface="Arial"/>
                <a:ea typeface="Arial"/>
                <a:cs typeface="Arial"/>
                <a:sym typeface="Arial"/>
              </a:rPr>
              <a:t>une caractéristique supplémentaire que </a:t>
            </a:r>
            <a:r>
              <a:rPr lang="fr-FR"/>
              <a:t>BAC ou BAnQ</a:t>
            </a:r>
            <a:r>
              <a:rPr lang="fr-FR" sz="2700" b="0" i="0" u="none" strike="noStrike" cap="none">
                <a:solidFill>
                  <a:schemeClr val="dk1"/>
                </a:solidFill>
                <a:latin typeface="Arial"/>
                <a:ea typeface="Arial"/>
                <a:cs typeface="Arial"/>
                <a:sym typeface="Arial"/>
              </a:rPr>
              <a:t> n’auraient pas précisée, </a:t>
            </a:r>
            <a:r>
              <a:rPr lang="fr-FR" sz="2700" b="0" i="0" u="none" strike="noStrike" cap="none">
                <a:solidFill>
                  <a:srgbClr val="000000"/>
                </a:solidFill>
                <a:latin typeface="Arial"/>
                <a:ea typeface="Arial"/>
                <a:cs typeface="Arial"/>
                <a:sym typeface="Arial"/>
              </a:rPr>
              <a:t>les catalogueurs de </a:t>
            </a:r>
            <a:r>
              <a:rPr lang="fr-FR"/>
              <a:t>BAC-BAnQ</a:t>
            </a:r>
            <a:r>
              <a:rPr lang="fr-FR" sz="2700" b="0" i="0" u="none" strike="noStrike" cap="none">
                <a:solidFill>
                  <a:srgbClr val="000000"/>
                </a:solidFill>
                <a:latin typeface="Arial"/>
                <a:ea typeface="Arial"/>
                <a:cs typeface="Arial"/>
                <a:sym typeface="Arial"/>
              </a:rPr>
              <a:t> </a:t>
            </a:r>
            <a:r>
              <a:rPr lang="fr-FR" sz="2700" b="0" i="0" u="none" strike="noStrike" cap="none">
                <a:solidFill>
                  <a:schemeClr val="dk1"/>
                </a:solidFill>
                <a:latin typeface="Arial"/>
                <a:ea typeface="Arial"/>
                <a:cs typeface="Arial"/>
                <a:sym typeface="Arial"/>
              </a:rPr>
              <a:t>utiliseront ce point d’accès autorisé établi po</a:t>
            </a:r>
            <a:r>
              <a:rPr lang="fr-FR" sz="2700"/>
              <a:t>ur</a:t>
            </a:r>
            <a:r>
              <a:rPr lang="fr-FR" sz="2700" b="0" i="0" u="none" strike="noStrike" cap="none">
                <a:solidFill>
                  <a:schemeClr val="dk1"/>
                </a:solidFill>
                <a:latin typeface="Arial"/>
                <a:ea typeface="Arial"/>
                <a:cs typeface="Arial"/>
                <a:sym typeface="Arial"/>
              </a:rPr>
              <a:t> cette expression spécifique</a:t>
            </a:r>
            <a:endParaRPr sz="2700" b="0" i="0" u="none" strike="noStrike" cap="none">
              <a:solidFill>
                <a:schemeClr val="dk1"/>
              </a:solidFill>
              <a:latin typeface="Arial"/>
              <a:ea typeface="Arial"/>
              <a:cs typeface="Arial"/>
              <a:sym typeface="Arial"/>
            </a:endParaRPr>
          </a:p>
        </p:txBody>
      </p:sp>
      <p:sp>
        <p:nvSpPr>
          <p:cNvPr id="1121" name="Shape 112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30" name="Shape 11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fr-FR" sz="2800" b="0" i="0" u="none" strike="noStrike" cap="none">
                <a:solidFill>
                  <a:schemeClr val="dk1"/>
                </a:solidFill>
                <a:latin typeface="Arial"/>
                <a:ea typeface="Arial"/>
                <a:cs typeface="Arial"/>
                <a:sym typeface="Arial"/>
              </a:rPr>
              <a:t>Les catalogueurs du PFAN peuvent suivre cette pratique de</a:t>
            </a:r>
            <a:r>
              <a:rPr lang="fr-FR"/>
              <a:t> BAC-BAnQ</a:t>
            </a:r>
            <a:r>
              <a:rPr lang="fr-FR" sz="2800" b="0" i="0" u="none" strike="noStrike" cap="none">
                <a:solidFill>
                  <a:schemeClr val="dk1"/>
                </a:solidFill>
                <a:latin typeface="Arial"/>
                <a:ea typeface="Arial"/>
                <a:cs typeface="Arial"/>
                <a:sym typeface="Arial"/>
              </a:rPr>
              <a:t> ou ils peuvent appliquer RDA et décrire des expressions distinctes dans des notices d’autorité et leur attribuer des points d’accès autorisés selon les besoins de leurs utilisateurs</a:t>
            </a:r>
            <a:endParaRPr sz="2600" b="0" i="0" u="none" strike="noStrike" cap="none">
              <a:solidFill>
                <a:schemeClr val="dk1"/>
              </a:solidFill>
              <a:latin typeface="Arial"/>
              <a:ea typeface="Arial"/>
              <a:cs typeface="Arial"/>
              <a:sym typeface="Arial"/>
            </a:endParaRPr>
          </a:p>
        </p:txBody>
      </p:sp>
      <p:sp>
        <p:nvSpPr>
          <p:cNvPr id="1131" name="Shape 113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Shape 11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Attributs des expressions</a:t>
            </a:r>
            <a:endParaRPr sz="4400" b="0" i="0" u="none" strike="noStrike" cap="none">
              <a:solidFill>
                <a:schemeClr val="dk1"/>
              </a:solidFill>
              <a:latin typeface="Arial"/>
              <a:ea typeface="Arial"/>
              <a:cs typeface="Arial"/>
              <a:sym typeface="Arial"/>
            </a:endParaRPr>
          </a:p>
        </p:txBody>
      </p:sp>
      <p:sp>
        <p:nvSpPr>
          <p:cNvPr id="1140" name="Shape 11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fr-FR" sz="3200" b="0" i="0" u="none" strike="noStrike" cap="none">
                <a:solidFill>
                  <a:schemeClr val="dk1"/>
                </a:solidFill>
                <a:latin typeface="Arial"/>
                <a:ea typeface="Arial"/>
                <a:cs typeface="Arial"/>
                <a:sym typeface="Arial"/>
              </a:rPr>
              <a:t>Attributs d’une expression :</a:t>
            </a:r>
            <a:endParaRPr sz="32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Type de contenu (RDA 6.9)</a:t>
            </a:r>
            <a:endParaRPr/>
          </a:p>
          <a:p>
            <a:pPr marL="457200" marR="0" lvl="1" indent="0"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Date d’une expression (RDA 6.10)</a:t>
            </a:r>
            <a:endParaRPr/>
          </a:p>
          <a:p>
            <a:pPr marL="457200" marR="0" lvl="1" indent="0"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Langue d’une expression (RDA 6.11)</a:t>
            </a:r>
            <a:endParaRPr/>
          </a:p>
          <a:p>
            <a:pPr marL="457200" marR="0" lvl="1" indent="0"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Autre caractéristique distinctive d’une expression </a:t>
            </a:r>
            <a:endParaRPr lang="fr-CA" sz="28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800"/>
              <a:buFont typeface="Arial"/>
              <a:buNone/>
            </a:pPr>
            <a:r>
              <a:rPr lang="fr-CA" sz="2800" b="0" i="0" u="none" strike="noStrike" cap="none">
                <a:solidFill>
                  <a:schemeClr val="dk1"/>
                </a:solidFill>
                <a:latin typeface="Arial"/>
                <a:ea typeface="Arial"/>
                <a:cs typeface="Arial"/>
                <a:sym typeface="Arial"/>
              </a:rPr>
              <a:t>   (RDA 6.12)</a:t>
            </a:r>
            <a:endParaRPr lang="fr-CA"/>
          </a:p>
          <a:p>
            <a:pPr marL="457200" marR="0" lvl="1" indent="0"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Identifiant d’expression (RDA 6.13)</a:t>
            </a:r>
            <a:endParaRPr/>
          </a:p>
          <a:p>
            <a:pPr marL="457200" marR="0" lvl="1" indent="0" algn="l" rtl="0">
              <a:lnSpc>
                <a:spcPct val="90000"/>
              </a:lnSpc>
              <a:spcBef>
                <a:spcPts val="11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   </a:t>
            </a:r>
            <a:endParaRPr sz="2300" b="0" i="0" u="none" strike="noStrike" cap="none">
              <a:solidFill>
                <a:schemeClr val="dk1"/>
              </a:solidFill>
              <a:latin typeface="Arial"/>
              <a:ea typeface="Arial"/>
              <a:cs typeface="Arial"/>
              <a:sym typeface="Arial"/>
            </a:endParaRPr>
          </a:p>
        </p:txBody>
      </p:sp>
      <p:sp>
        <p:nvSpPr>
          <p:cNvPr id="1141" name="Shape 114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Shape 11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Type de contenu (RDA 6.9)</a:t>
            </a:r>
            <a:endParaRPr sz="4400" b="0" i="0" u="none" strike="noStrike" cap="none">
              <a:solidFill>
                <a:schemeClr val="dk1"/>
              </a:solidFill>
              <a:latin typeface="Arial"/>
              <a:ea typeface="Arial"/>
              <a:cs typeface="Arial"/>
              <a:sym typeface="Arial"/>
            </a:endParaRPr>
          </a:p>
        </p:txBody>
      </p:sp>
      <p:sp>
        <p:nvSpPr>
          <p:cNvPr id="1150" name="Shape 115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 type de contenu est un élément fondamental</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Définition : Le type de contenu est une </a:t>
            </a:r>
            <a:endParaRPr lang="fr-CA"/>
          </a:p>
          <a:p>
            <a:pPr marL="266700" marR="0" lvl="0" indent="-266700" algn="l" rtl="0">
              <a:lnSpc>
                <a:spcPct val="90000"/>
              </a:lnSpc>
              <a:spcBef>
                <a:spcPts val="1000"/>
              </a:spcBef>
              <a:spcAft>
                <a:spcPts val="0"/>
              </a:spcAft>
              <a:buClr>
                <a:schemeClr val="dk1"/>
              </a:buClr>
              <a:buSzPts val="2800"/>
              <a:buFont typeface="Arial"/>
              <a:buNone/>
            </a:pPr>
            <a:r>
              <a:rPr lang="fr-CA" sz="2800" b="0" i="0" u="none" strike="noStrike" cap="none">
                <a:solidFill>
                  <a:schemeClr val="dk1"/>
                </a:solidFill>
                <a:latin typeface="Arial"/>
                <a:ea typeface="Arial"/>
                <a:cs typeface="Arial"/>
                <a:sym typeface="Arial"/>
              </a:rPr>
              <a:t>	catégorisation qui reflète la forme fondamentale</a:t>
            </a:r>
            <a:endParaRPr lang="fr-CA"/>
          </a:p>
          <a:p>
            <a:pPr marL="266700" marR="0" lvl="0" indent="-26670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 communication sous laquelle le contenu est </a:t>
            </a:r>
            <a:endParaRPr sz="2800" b="0" i="0" u="none" strike="noStrike" cap="none">
              <a:solidFill>
                <a:schemeClr val="dk1"/>
              </a:solidFill>
              <a:latin typeface="Arial"/>
              <a:ea typeface="Arial"/>
              <a:cs typeface="Arial"/>
              <a:sym typeface="Arial"/>
            </a:endParaRPr>
          </a:p>
          <a:p>
            <a:pPr marL="266700" marR="0" lvl="0" indent="-26670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exprimé et le sens humain par lequel il est </a:t>
            </a:r>
            <a:endParaRPr sz="2800" b="0" i="0" u="none" strike="noStrike" cap="none">
              <a:solidFill>
                <a:schemeClr val="dk1"/>
              </a:solidFill>
              <a:latin typeface="Arial"/>
              <a:ea typeface="Arial"/>
              <a:cs typeface="Arial"/>
              <a:sym typeface="Arial"/>
            </a:endParaRPr>
          </a:p>
          <a:p>
            <a:pPr marL="266700" marR="0" lvl="0" indent="-26670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destiné à être perçu.</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termes proviennent d’un vocabulaire </a:t>
            </a:r>
            <a:endParaRPr/>
          </a:p>
          <a:p>
            <a:pPr marL="266700" marR="0" lvl="0" indent="-26670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contrôlé listé sous RDA 6.9.1.3</a:t>
            </a:r>
            <a:r>
              <a:rPr lang="fr-FR" sz="2300" b="0" i="0" u="none" strike="noStrike" cap="none">
                <a:solidFill>
                  <a:schemeClr val="dk1"/>
                </a:solidFill>
                <a:latin typeface="Arial"/>
                <a:ea typeface="Arial"/>
                <a:cs typeface="Arial"/>
                <a:sym typeface="Arial"/>
              </a:rPr>
              <a:t>   </a:t>
            </a:r>
            <a:endParaRPr sz="2300" b="0" i="0" u="none" strike="noStrike" cap="none">
              <a:solidFill>
                <a:schemeClr val="dk1"/>
              </a:solidFill>
              <a:latin typeface="Arial"/>
              <a:ea typeface="Arial"/>
              <a:cs typeface="Arial"/>
              <a:sym typeface="Arial"/>
            </a:endParaRPr>
          </a:p>
        </p:txBody>
      </p:sp>
      <p:sp>
        <p:nvSpPr>
          <p:cNvPr id="1151" name="Shape 115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Shape 1159"/>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Type de contenu (RDA 6.9)</a:t>
            </a:r>
            <a:endParaRPr sz="4400" b="0" i="0" u="none" strike="noStrike" cap="none">
              <a:solidFill>
                <a:schemeClr val="dk1"/>
              </a:solidFill>
              <a:latin typeface="Arial"/>
              <a:ea typeface="Arial"/>
              <a:cs typeface="Arial"/>
              <a:sym typeface="Arial"/>
            </a:endParaRPr>
          </a:p>
        </p:txBody>
      </p:sp>
      <p:sp>
        <p:nvSpPr>
          <p:cNvPr id="1160" name="Shape 1160"/>
          <p:cNvSpPr txBox="1">
            <a:spLocks noGrp="1"/>
          </p:cNvSpPr>
          <p:nvPr>
            <p:ph type="body" idx="1"/>
          </p:nvPr>
        </p:nvSpPr>
        <p:spPr>
          <a:xfrm>
            <a:off x="838200" y="1725560"/>
            <a:ext cx="8025581" cy="46354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400" b="0" i="0" u="none" strike="noStrike" cap="none">
                <a:sym typeface="Arial"/>
              </a:rPr>
              <a:t>Le type de contenu est enregistré dans la zone 336 du MARC</a:t>
            </a:r>
            <a:endParaRPr sz="2400"/>
          </a:p>
          <a:p>
            <a:pPr marL="228600" indent="-228600"/>
            <a:r>
              <a:rPr lang="fr-FR" sz="2400" b="0" i="0" u="none" strike="noStrike" cap="none">
                <a:sym typeface="Arial"/>
              </a:rPr>
              <a:t>Enregistrer le terme dans la sous-zone $a; le code du </a:t>
            </a:r>
            <a:r>
              <a:rPr lang="fr-FR" sz="2400"/>
              <a:t>type </a:t>
            </a:r>
            <a:r>
              <a:rPr lang="fr-FR" sz="2400" b="0" i="0" u="none" strike="noStrike" cap="none">
                <a:sym typeface="Arial"/>
              </a:rPr>
              <a:t>de contenu peut être enregistré en </a:t>
            </a:r>
            <a:r>
              <a:rPr lang="fr-FR" sz="2400"/>
              <a:t>$b;</a:t>
            </a:r>
            <a:r>
              <a:rPr lang="fr-FR" sz="2400" b="0" i="0" u="none" strike="noStrike" cap="none">
                <a:sym typeface="Arial"/>
              </a:rPr>
              <a:t> enregistrer « </a:t>
            </a:r>
            <a:r>
              <a:rPr lang="fr-FR" sz="2400" b="0" i="0" u="none" strike="noStrike" cap="none" err="1">
                <a:sym typeface="Arial"/>
              </a:rPr>
              <a:t>rdacontent</a:t>
            </a:r>
            <a:r>
              <a:rPr lang="fr-FR" sz="2400"/>
              <a:t> »</a:t>
            </a:r>
            <a:r>
              <a:rPr lang="fr-FR" sz="2400" b="0" i="0" u="none" strike="noStrike" cap="none">
                <a:sym typeface="Arial"/>
              </a:rPr>
              <a:t> dans la sous-zone $2.</a:t>
            </a:r>
            <a:r>
              <a:rPr lang="en-US" sz="2400"/>
              <a:t> </a:t>
            </a:r>
            <a:r>
              <a:rPr lang="en-US" sz="2400" err="1"/>
              <a:t>Utiliser</a:t>
            </a:r>
            <a:r>
              <a:rPr lang="en-US" sz="2400"/>
              <a:t> les </a:t>
            </a:r>
            <a:r>
              <a:rPr lang="en-US" sz="2400" err="1"/>
              <a:t>termes</a:t>
            </a:r>
            <a:r>
              <a:rPr lang="en-US" sz="2400"/>
              <a:t> et les codes que </a:t>
            </a:r>
            <a:r>
              <a:rPr lang="en-US" sz="2400" err="1"/>
              <a:t>l'on</a:t>
            </a:r>
            <a:r>
              <a:rPr lang="en-US" sz="2400"/>
              <a:t> </a:t>
            </a:r>
            <a:r>
              <a:rPr lang="en-US" sz="2400" err="1"/>
              <a:t>retrouve</a:t>
            </a:r>
            <a:r>
              <a:rPr lang="en-US" sz="2400"/>
              <a:t> dans RDA 6.9 et dans </a:t>
            </a:r>
            <a:r>
              <a:rPr lang="fr-CA" sz="2400" i="1">
                <a:hlinkClick r:id="rId3"/>
              </a:rPr>
              <a:t>Termes et codes RDA pour les types de contenu</a:t>
            </a:r>
            <a:endParaRPr lang="en-US" sz="2400" i="1"/>
          </a:p>
          <a:p>
            <a:pPr marL="0" indent="0">
              <a:buNone/>
            </a:pPr>
            <a:r>
              <a:rPr lang="en-US" sz="2400" b="0" i="0" u="none" strike="noStrike" cap="none">
                <a:solidFill>
                  <a:srgbClr val="0070C0"/>
                </a:solidFill>
                <a:sym typeface="Arial"/>
              </a:rPr>
              <a:t>	</a:t>
            </a:r>
            <a:r>
              <a:rPr lang="en-US" sz="2400">
                <a:solidFill>
                  <a:srgbClr val="0070C0"/>
                </a:solidFill>
              </a:rPr>
              <a:t>336	parole </a:t>
            </a:r>
            <a:r>
              <a:rPr lang="en-US" sz="2400" err="1">
                <a:solidFill>
                  <a:srgbClr val="0070C0"/>
                </a:solidFill>
              </a:rPr>
              <a:t>énoncée</a:t>
            </a:r>
            <a:r>
              <a:rPr lang="en-US" sz="2400">
                <a:solidFill>
                  <a:srgbClr val="0070C0"/>
                </a:solidFill>
              </a:rPr>
              <a:t> $b </a:t>
            </a:r>
            <a:r>
              <a:rPr lang="en-US" sz="2400" err="1">
                <a:solidFill>
                  <a:srgbClr val="0070C0"/>
                </a:solidFill>
              </a:rPr>
              <a:t>spw</a:t>
            </a:r>
            <a:r>
              <a:rPr lang="en-US" sz="2400">
                <a:solidFill>
                  <a:srgbClr val="0070C0"/>
                </a:solidFill>
              </a:rPr>
              <a:t> $2 </a:t>
            </a:r>
            <a:r>
              <a:rPr lang="en-US" sz="2400" err="1">
                <a:solidFill>
                  <a:srgbClr val="0070C0"/>
                </a:solidFill>
              </a:rPr>
              <a:t>rdacontent</a:t>
            </a:r>
            <a:r>
              <a:rPr lang="en-US" sz="2400">
                <a:solidFill>
                  <a:srgbClr val="0070C0"/>
                </a:solidFill>
              </a:rPr>
              <a:t>/</a:t>
            </a:r>
            <a:r>
              <a:rPr lang="en-US" sz="2400" err="1">
                <a:solidFill>
                  <a:srgbClr val="0070C0"/>
                </a:solidFill>
              </a:rPr>
              <a:t>fre</a:t>
            </a:r>
            <a:endParaRPr lang="en-US" sz="2400">
              <a:solidFill>
                <a:srgbClr val="0070C0"/>
              </a:solidFill>
            </a:endParaRPr>
          </a:p>
          <a:p>
            <a:pPr marL="457200" lvl="1" indent="0" eaLnBrk="1" hangingPunct="1">
              <a:buNone/>
            </a:pPr>
            <a:r>
              <a:rPr lang="en-US">
                <a:solidFill>
                  <a:srgbClr val="0070C0"/>
                </a:solidFill>
              </a:rPr>
              <a:t>	336	</a:t>
            </a:r>
            <a:r>
              <a:rPr lang="en-US" err="1">
                <a:solidFill>
                  <a:srgbClr val="0070C0"/>
                </a:solidFill>
              </a:rPr>
              <a:t>texte</a:t>
            </a:r>
            <a:r>
              <a:rPr lang="en-US">
                <a:solidFill>
                  <a:srgbClr val="0070C0"/>
                </a:solidFill>
              </a:rPr>
              <a:t> $b txt $2 </a:t>
            </a:r>
            <a:r>
              <a:rPr lang="en-US" err="1">
                <a:solidFill>
                  <a:srgbClr val="0070C0"/>
                </a:solidFill>
              </a:rPr>
              <a:t>rdacontent</a:t>
            </a:r>
            <a:r>
              <a:rPr lang="en-US">
                <a:solidFill>
                  <a:srgbClr val="0070C0"/>
                </a:solidFill>
              </a:rPr>
              <a:t>/</a:t>
            </a:r>
            <a:r>
              <a:rPr lang="en-US" err="1">
                <a:solidFill>
                  <a:srgbClr val="0070C0"/>
                </a:solidFill>
              </a:rPr>
              <a:t>fre</a:t>
            </a:r>
            <a:endParaRPr lang="en-US">
              <a:solidFill>
                <a:srgbClr val="0070C0"/>
              </a:solidFill>
            </a:endParaRPr>
          </a:p>
          <a:p>
            <a:pPr marL="457200" lvl="1" indent="0" eaLnBrk="1" hangingPunct="1">
              <a:buNone/>
            </a:pPr>
            <a:r>
              <a:rPr lang="en-US">
                <a:solidFill>
                  <a:srgbClr val="0070C0"/>
                </a:solidFill>
              </a:rPr>
              <a:t>	336	musique </a:t>
            </a:r>
            <a:r>
              <a:rPr lang="en-US" err="1">
                <a:solidFill>
                  <a:srgbClr val="0070C0"/>
                </a:solidFill>
              </a:rPr>
              <a:t>exécutée</a:t>
            </a:r>
            <a:r>
              <a:rPr lang="en-US">
                <a:solidFill>
                  <a:srgbClr val="0070C0"/>
                </a:solidFill>
              </a:rPr>
              <a:t> $b </a:t>
            </a:r>
            <a:r>
              <a:rPr lang="en-US" err="1">
                <a:solidFill>
                  <a:srgbClr val="0070C0"/>
                </a:solidFill>
              </a:rPr>
              <a:t>prm</a:t>
            </a:r>
            <a:r>
              <a:rPr lang="en-US">
                <a:solidFill>
                  <a:srgbClr val="0070C0"/>
                </a:solidFill>
              </a:rPr>
              <a:t> $2 </a:t>
            </a:r>
            <a:r>
              <a:rPr lang="en-US" err="1">
                <a:solidFill>
                  <a:srgbClr val="0070C0"/>
                </a:solidFill>
              </a:rPr>
              <a:t>rdacontent</a:t>
            </a:r>
            <a:r>
              <a:rPr lang="en-US">
                <a:solidFill>
                  <a:srgbClr val="0070C0"/>
                </a:solidFill>
              </a:rPr>
              <a:t>/</a:t>
            </a:r>
            <a:r>
              <a:rPr lang="en-US" err="1">
                <a:solidFill>
                  <a:srgbClr val="0070C0"/>
                </a:solidFill>
              </a:rPr>
              <a:t>fre</a:t>
            </a:r>
            <a:endParaRPr lang="en-US" i="1"/>
          </a:p>
        </p:txBody>
      </p:sp>
      <p:sp>
        <p:nvSpPr>
          <p:cNvPr id="1161" name="Shape 11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sz="3780" b="0" i="0" u="none" strike="noStrike" cap="none">
                <a:solidFill>
                  <a:schemeClr val="dk1"/>
                </a:solidFill>
                <a:latin typeface="Arial"/>
                <a:ea typeface="Arial"/>
                <a:cs typeface="Arial"/>
                <a:sym typeface="Arial"/>
              </a:rPr>
              <a:t>Identification des œuvres : </a:t>
            </a:r>
            <a:r>
              <a:rPr lang="fr-FR" sz="3959" b="0" i="0" u="none" strike="noStrike" cap="none">
                <a:solidFill>
                  <a:schemeClr val="dk1"/>
                </a:solidFill>
                <a:latin typeface="Arial"/>
                <a:ea typeface="Arial"/>
                <a:cs typeface="Arial"/>
                <a:sym typeface="Arial"/>
              </a:rPr>
              <a:t>Fondamental si nécessaire </a:t>
            </a:r>
            <a:r>
              <a:rPr lang="fr-FR" sz="4000" b="0" i="0" u="none" strike="noStrike" cap="none">
                <a:solidFill>
                  <a:schemeClr val="dk1"/>
                </a:solidFill>
                <a:latin typeface="Arial"/>
                <a:ea typeface="Arial"/>
                <a:cs typeface="Arial"/>
                <a:sym typeface="Arial"/>
              </a:rPr>
              <a:t>d’établir</a:t>
            </a:r>
            <a:r>
              <a:rPr lang="fr-FR" sz="3959" b="0" i="0" u="none" strike="noStrike" cap="none">
                <a:solidFill>
                  <a:schemeClr val="dk1"/>
                </a:solidFill>
                <a:latin typeface="Arial"/>
                <a:ea typeface="Arial"/>
                <a:cs typeface="Arial"/>
                <a:sym typeface="Arial"/>
              </a:rPr>
              <a:t> une distinction</a:t>
            </a:r>
            <a:r>
              <a:rPr lang="fr-FR" sz="3780" b="0" i="0" u="none" strike="noStrike" cap="none">
                <a:solidFill>
                  <a:schemeClr val="dk1"/>
                </a:solidFill>
                <a:latin typeface="Arial"/>
                <a:ea typeface="Arial"/>
                <a:cs typeface="Arial"/>
                <a:sym typeface="Arial"/>
              </a:rPr>
              <a:t> </a:t>
            </a:r>
            <a:r>
              <a:rPr lang="fr-FR" sz="3959" b="0" i="0" u="none" strike="noStrike" cap="none">
                <a:solidFill>
                  <a:schemeClr val="dk1"/>
                </a:solidFill>
                <a:latin typeface="Arial"/>
                <a:ea typeface="Arial"/>
                <a:cs typeface="Arial"/>
                <a:sym typeface="Arial"/>
              </a:rPr>
              <a:t>(RDA 0.6.6)</a:t>
            </a:r>
            <a:endParaRPr sz="3959" b="0" i="0" u="none" strike="noStrike" cap="none">
              <a:solidFill>
                <a:schemeClr val="dk1"/>
              </a:solidFill>
              <a:latin typeface="Arial"/>
              <a:ea typeface="Arial"/>
              <a:cs typeface="Arial"/>
              <a:sym typeface="Arial"/>
            </a:endParaRPr>
          </a:p>
        </p:txBody>
      </p:sp>
      <p:sp>
        <p:nvSpPr>
          <p:cNvPr id="194" name="Shape 19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Forme d’une 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Date d’une 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Lieu d’origine d’une 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Autre caractéristique distinctive d’une œuvre</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des titres distinctifs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7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Distribution d’exécution</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Désignation numérique d’une œuvre musicale</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Tonalité</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95" name="Shape 19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549523"/>
            <a:ext cx="10515600" cy="5759520"/>
          </a:xfrm>
        </p:spPr>
        <p:txBody>
          <a:bodyPr/>
          <a:lstStyle/>
          <a:p>
            <a:pPr marL="893445" indent="-842645">
              <a:buNone/>
            </a:pPr>
            <a:r>
              <a:rPr lang="fr-CA" sz="2400"/>
              <a:t>040    	</a:t>
            </a:r>
            <a:r>
              <a:rPr lang="fr-CA" sz="2400" err="1"/>
              <a:t>CaOONL</a:t>
            </a:r>
            <a:r>
              <a:rPr lang="fr-CA" sz="2400"/>
              <a:t> $b </a:t>
            </a:r>
            <a:r>
              <a:rPr lang="fr-CA" sz="2400" err="1"/>
              <a:t>fre</a:t>
            </a:r>
            <a:r>
              <a:rPr lang="fr-CA" sz="2400"/>
              <a:t> $e </a:t>
            </a:r>
            <a:r>
              <a:rPr lang="fr-CA" sz="2400" err="1"/>
              <a:t>rda</a:t>
            </a:r>
            <a:r>
              <a:rPr lang="fr-CA" sz="2400"/>
              <a:t> $</a:t>
            </a:r>
            <a:r>
              <a:rPr lang="fr-CA" sz="2400" err="1"/>
              <a:t>cCaOONL</a:t>
            </a:r>
            <a:endParaRPr lang="fr-CA" sz="2400"/>
          </a:p>
          <a:p>
            <a:pPr marL="893445" indent="-842645">
              <a:buNone/>
            </a:pPr>
            <a:r>
              <a:rPr lang="fr-CA" sz="2400"/>
              <a:t>046    	$k 2015 $2 </a:t>
            </a:r>
            <a:r>
              <a:rPr lang="fr-CA" sz="2400" err="1"/>
              <a:t>edtf</a:t>
            </a:r>
            <a:endParaRPr lang="fr-CA" sz="2400"/>
          </a:p>
          <a:p>
            <a:pPr marL="893445" indent="-842645">
              <a:buNone/>
            </a:pPr>
            <a:r>
              <a:rPr lang="fr-CA" sz="2400"/>
              <a:t>100 1 	</a:t>
            </a:r>
            <a:r>
              <a:rPr lang="fr-CA" sz="2400" err="1"/>
              <a:t>Card</a:t>
            </a:r>
            <a:r>
              <a:rPr lang="fr-CA" sz="2400"/>
              <a:t>, Orson Scott. $t </a:t>
            </a:r>
            <a:r>
              <a:rPr lang="fr-CA" sz="2400" err="1"/>
              <a:t>Children</a:t>
            </a:r>
            <a:r>
              <a:rPr lang="fr-CA" sz="2400"/>
              <a:t> of the </a:t>
            </a:r>
            <a:r>
              <a:rPr lang="fr-CA" sz="2400" err="1"/>
              <a:t>mind</a:t>
            </a:r>
            <a:r>
              <a:rPr lang="fr-CA" sz="2400"/>
              <a:t>. $</a:t>
            </a:r>
            <a:r>
              <a:rPr lang="fr-CA" sz="2400" err="1"/>
              <a:t>l</a:t>
            </a:r>
            <a:r>
              <a:rPr lang="fr-CA" sz="2400"/>
              <a:t> Polonais. $h Parole 		énoncée</a:t>
            </a:r>
          </a:p>
          <a:p>
            <a:pPr marL="893445" indent="-842645">
              <a:buNone/>
            </a:pPr>
            <a:r>
              <a:rPr lang="fr-CA" sz="2400"/>
              <a:t>336	parole énoncée $b </a:t>
            </a:r>
            <a:r>
              <a:rPr lang="fr-CA" sz="2400" err="1"/>
              <a:t>spw</a:t>
            </a:r>
            <a:r>
              <a:rPr lang="fr-CA" sz="2400"/>
              <a:t> $2 </a:t>
            </a:r>
            <a:r>
              <a:rPr lang="fr-CA" sz="2400" err="1"/>
              <a:t>rdacontent</a:t>
            </a:r>
            <a:r>
              <a:rPr lang="fr-CA" sz="2400"/>
              <a:t>/</a:t>
            </a:r>
            <a:r>
              <a:rPr lang="fr-CA" sz="2400" err="1"/>
              <a:t>fre</a:t>
            </a:r>
            <a:endParaRPr lang="fr-CA" sz="2400"/>
          </a:p>
          <a:p>
            <a:pPr marL="893445" indent="-842645">
              <a:buNone/>
            </a:pPr>
            <a:r>
              <a:rPr lang="fr-CA" sz="2400"/>
              <a:t>377	</a:t>
            </a:r>
            <a:r>
              <a:rPr lang="fr-CA" sz="2400" err="1"/>
              <a:t>pol</a:t>
            </a:r>
            <a:endParaRPr lang="fr-CA" sz="2400"/>
          </a:p>
          <a:p>
            <a:pPr marL="893445" indent="-842645">
              <a:buNone/>
            </a:pPr>
            <a:r>
              <a:rPr lang="fr-CA" sz="2400"/>
              <a:t>381	</a:t>
            </a:r>
            <a:r>
              <a:rPr lang="fr-CA" sz="2400" err="1"/>
              <a:t>Cholewa</a:t>
            </a:r>
            <a:r>
              <a:rPr lang="fr-CA" sz="2400"/>
              <a:t> $</a:t>
            </a:r>
            <a:r>
              <a:rPr lang="fr-CA" sz="2400" err="1"/>
              <a:t>a</a:t>
            </a:r>
            <a:r>
              <a:rPr lang="fr-CA" sz="2400"/>
              <a:t> </a:t>
            </a:r>
            <a:r>
              <a:rPr lang="fr-CA" sz="2400" err="1"/>
              <a:t>Siemianowski</a:t>
            </a:r>
            <a:endParaRPr lang="fr-CA" sz="2400"/>
          </a:p>
          <a:p>
            <a:pPr marL="893445" indent="-842645">
              <a:buNone/>
            </a:pPr>
            <a:r>
              <a:rPr lang="fr-CA" sz="2400"/>
              <a:t>400 1	</a:t>
            </a:r>
            <a:r>
              <a:rPr lang="fr-CA" sz="2400" err="1"/>
              <a:t>Card</a:t>
            </a:r>
            <a:r>
              <a:rPr lang="fr-CA" sz="2400"/>
              <a:t>, Orson Scott. $t </a:t>
            </a:r>
            <a:r>
              <a:rPr lang="fr-CA" sz="2400" err="1"/>
              <a:t>Dzieci</a:t>
            </a:r>
            <a:r>
              <a:rPr lang="fr-CA" sz="2400"/>
              <a:t> </a:t>
            </a:r>
            <a:r>
              <a:rPr lang="fr-CA" sz="2400" err="1"/>
              <a:t>umysłu</a:t>
            </a:r>
            <a:r>
              <a:rPr lang="fr-CA" sz="2400"/>
              <a:t>. $h Parole énoncée</a:t>
            </a:r>
          </a:p>
          <a:p>
            <a:pPr marL="893445" indent="-842645">
              <a:buNone/>
            </a:pPr>
            <a:r>
              <a:rPr lang="fr-CA" sz="2400"/>
              <a:t>500 1	$w r $i Traducteur : $a </a:t>
            </a:r>
            <a:r>
              <a:rPr lang="fr-CA" sz="2400" err="1"/>
              <a:t>Cholewa</a:t>
            </a:r>
            <a:r>
              <a:rPr lang="fr-CA" sz="2400"/>
              <a:t>, Piotr W.</a:t>
            </a:r>
          </a:p>
          <a:p>
            <a:pPr marL="893445" indent="-842645">
              <a:buNone/>
            </a:pPr>
            <a:r>
              <a:rPr lang="fr-CA" sz="2400"/>
              <a:t>500 1	$w r $i Narrateur : $a </a:t>
            </a:r>
            <a:r>
              <a:rPr lang="fr-CA" sz="2400" err="1"/>
              <a:t>Siemianowski</a:t>
            </a:r>
            <a:r>
              <a:rPr lang="fr-CA" sz="2400"/>
              <a:t>, Roch, $d 1950-</a:t>
            </a:r>
          </a:p>
          <a:p>
            <a:pPr marL="893445" indent="-842645">
              <a:buNone/>
            </a:pPr>
            <a:r>
              <a:rPr lang="fr-CA" sz="2400"/>
              <a:t>670	</a:t>
            </a:r>
            <a:r>
              <a:rPr lang="fr-CA" sz="2400" err="1"/>
              <a:t>Card</a:t>
            </a:r>
            <a:r>
              <a:rPr lang="fr-CA" sz="2400"/>
              <a:t>, Orson Scott. </a:t>
            </a:r>
            <a:r>
              <a:rPr lang="fr-CA" sz="2400" err="1"/>
              <a:t>Dzieci</a:t>
            </a:r>
            <a:r>
              <a:rPr lang="fr-CA" sz="2400"/>
              <a:t> </a:t>
            </a:r>
            <a:r>
              <a:rPr lang="fr-CA" sz="2400" err="1"/>
              <a:t>umysłu</a:t>
            </a:r>
            <a:r>
              <a:rPr lang="fr-CA" sz="2400"/>
              <a:t>, 2015 : $b étiquette du disque 	(</a:t>
            </a:r>
            <a:r>
              <a:rPr lang="fr-CA" sz="2400" err="1"/>
              <a:t>czyła</a:t>
            </a:r>
            <a:r>
              <a:rPr lang="fr-CA" sz="2400"/>
              <a:t> Roch </a:t>
            </a:r>
            <a:r>
              <a:rPr lang="fr-CA" sz="2400" err="1"/>
              <a:t>Siemianowski</a:t>
            </a:r>
            <a:r>
              <a:rPr lang="fr-CA" sz="2400"/>
              <a:t>; translation by Piotr W. </a:t>
            </a:r>
            <a:r>
              <a:rPr lang="fr-CA" sz="2400" err="1"/>
              <a:t>Cholewa</a:t>
            </a:r>
            <a:r>
              <a:rPr lang="fr-CA" sz="2400"/>
              <a:t>)</a:t>
            </a:r>
          </a:p>
          <a:p>
            <a:pPr marL="50800" indent="0">
              <a:buNone/>
            </a:pPr>
            <a:endParaRPr lang="fr-CA"/>
          </a:p>
        </p:txBody>
      </p:sp>
      <p:sp>
        <p:nvSpPr>
          <p:cNvPr id="10" name="Rectangle 9"/>
          <p:cNvSpPr/>
          <p:nvPr/>
        </p:nvSpPr>
        <p:spPr>
          <a:xfrm>
            <a:off x="805069" y="2363334"/>
            <a:ext cx="6632794" cy="43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pied de page 1">
            <a:extLst>
              <a:ext uri="{FF2B5EF4-FFF2-40B4-BE49-F238E27FC236}">
                <a16:creationId xmlns:a16="http://schemas.microsoft.com/office/drawing/2014/main" id="{C50F96F8-9208-4DF7-B081-D7FAD3A1773B}"/>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1235055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Shape 1169"/>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Exercice : Type de contenu </a:t>
            </a:r>
            <a:endParaRPr sz="4400" b="0" i="0" u="none" strike="noStrike" cap="none">
              <a:solidFill>
                <a:schemeClr val="dk1"/>
              </a:solidFill>
              <a:latin typeface="Arial"/>
              <a:ea typeface="Arial"/>
              <a:cs typeface="Arial"/>
              <a:sym typeface="Arial"/>
            </a:endParaRPr>
          </a:p>
        </p:txBody>
      </p:sp>
      <p:sp>
        <p:nvSpPr>
          <p:cNvPr id="1170" name="Shape 11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1174" name="Shape 1174"/>
          <p:cNvPicPr preferRelativeResize="0"/>
          <p:nvPr/>
        </p:nvPicPr>
        <p:blipFill rotWithShape="1">
          <a:blip r:embed="rId3">
            <a:alphaModFix/>
          </a:blip>
          <a:srcRect t="932"/>
          <a:stretch/>
        </p:blipFill>
        <p:spPr>
          <a:xfrm>
            <a:off x="1917290" y="1371601"/>
            <a:ext cx="7065092" cy="498475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Shape 1179"/>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Exercice : Type de contenu </a:t>
            </a:r>
            <a:endParaRPr sz="4400" b="0" i="0" u="none" strike="noStrike" cap="none">
              <a:solidFill>
                <a:schemeClr val="dk1"/>
              </a:solidFill>
              <a:latin typeface="Arial"/>
              <a:ea typeface="Arial"/>
              <a:cs typeface="Arial"/>
              <a:sym typeface="Arial"/>
            </a:endParaRPr>
          </a:p>
        </p:txBody>
      </p:sp>
      <p:sp>
        <p:nvSpPr>
          <p:cNvPr id="1180" name="Shape 11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1184" name="Shape 1184"/>
          <p:cNvPicPr preferRelativeResize="0"/>
          <p:nvPr/>
        </p:nvPicPr>
        <p:blipFill rotWithShape="1">
          <a:blip r:embed="rId3">
            <a:alphaModFix/>
          </a:blip>
          <a:srcRect/>
          <a:stretch/>
        </p:blipFill>
        <p:spPr>
          <a:xfrm>
            <a:off x="2064775" y="1411351"/>
            <a:ext cx="7454848" cy="4944999"/>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Shape 1189"/>
          <p:cNvSpPr txBox="1">
            <a:spLocks noGrp="1"/>
          </p:cNvSpPr>
          <p:nvPr>
            <p:ph type="title"/>
          </p:nvPr>
        </p:nvSpPr>
        <p:spPr>
          <a:xfrm>
            <a:off x="675968" y="535981"/>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Date d’une expression (RDA 6.10)</a:t>
            </a:r>
            <a:endParaRPr sz="4400" b="0" i="0" u="none" strike="noStrike" cap="none">
              <a:solidFill>
                <a:schemeClr val="dk1"/>
              </a:solidFill>
              <a:latin typeface="Arial"/>
              <a:ea typeface="Arial"/>
              <a:cs typeface="Arial"/>
              <a:sym typeface="Arial"/>
            </a:endParaRPr>
          </a:p>
        </p:txBody>
      </p:sp>
      <p:sp>
        <p:nvSpPr>
          <p:cNvPr id="1190" name="Shape 1190"/>
          <p:cNvSpPr txBox="1">
            <a:spLocks noGrp="1"/>
          </p:cNvSpPr>
          <p:nvPr>
            <p:ph type="body" idx="1"/>
          </p:nvPr>
        </p:nvSpPr>
        <p:spPr>
          <a:xfrm>
            <a:off x="838199" y="1458427"/>
            <a:ext cx="10353369" cy="41440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6.10.1.1. Cet élément enregistre la date la plus ancienne</a:t>
            </a:r>
            <a:endParaRPr/>
          </a:p>
          <a:p>
            <a:pPr marL="266700" marR="0" lvl="0" indent="-26670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associée à une expression. Il est fondamental s’il est nécessaire </a:t>
            </a:r>
            <a:endParaRPr/>
          </a:p>
          <a:p>
            <a:pPr marL="266700" marR="0" lvl="0" indent="-26670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d’établir une distinction entre les expressions</a:t>
            </a:r>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En l’absence de tout autre élément, la date de la</a:t>
            </a:r>
            <a:endParaRPr/>
          </a:p>
          <a:p>
            <a:pPr marL="266700" marR="0" lvl="0" indent="-26670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manifestation matérialisant l’expression peut être traitée comme </a:t>
            </a:r>
            <a:endParaRPr/>
          </a:p>
          <a:p>
            <a:pPr marL="266700" marR="0" lvl="0" indent="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la date de l’expression</a:t>
            </a:r>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La date de l’expression peut être enregistrée, qu’il soit </a:t>
            </a:r>
            <a:endParaRPr/>
          </a:p>
          <a:p>
            <a:pPr marL="266700" marR="0" lvl="0" indent="-26670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nécessaire ou non d’établir une distinction</a:t>
            </a:r>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Instructions spécifiques pour les œuvres religieuses (RDA 6.24)</a:t>
            </a:r>
            <a:endParaRPr/>
          </a:p>
          <a:p>
            <a:pPr marL="266700" marR="0" lvl="0" indent="-26670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et pour la Bible en particulier (RDA 6.30.3.2)</a:t>
            </a:r>
            <a:endParaRPr sz="2600" b="0" i="0" u="none" strike="noStrike" cap="none">
              <a:solidFill>
                <a:schemeClr val="dk1"/>
              </a:solidFill>
              <a:latin typeface="Arial"/>
              <a:ea typeface="Arial"/>
              <a:cs typeface="Arial"/>
              <a:sym typeface="Arial"/>
            </a:endParaRPr>
          </a:p>
        </p:txBody>
      </p:sp>
      <p:sp>
        <p:nvSpPr>
          <p:cNvPr id="1191" name="Shape 11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667719" y="383597"/>
            <a:ext cx="10515600" cy="58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Attributs des expressions : La date </a:t>
            </a:r>
            <a:endParaRPr sz="3959" b="0" i="0" u="none" strike="noStrike" cap="none">
              <a:solidFill>
                <a:schemeClr val="dk1"/>
              </a:solidFill>
              <a:latin typeface="Arial"/>
              <a:ea typeface="Arial"/>
              <a:cs typeface="Arial"/>
              <a:sym typeface="Arial"/>
            </a:endParaRPr>
          </a:p>
        </p:txBody>
      </p:sp>
      <p:sp>
        <p:nvSpPr>
          <p:cNvPr id="1201" name="Shape 1201"/>
          <p:cNvSpPr txBox="1">
            <a:spLocks noGrp="1"/>
          </p:cNvSpPr>
          <p:nvPr>
            <p:ph type="body" idx="1"/>
          </p:nvPr>
        </p:nvSpPr>
        <p:spPr>
          <a:xfrm>
            <a:off x="909234" y="973094"/>
            <a:ext cx="8823600" cy="4123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fr-FR" sz="2200" b="0" i="0" u="none" strike="noStrike" cap="none">
                <a:solidFill>
                  <a:srgbClr val="000000"/>
                </a:solidFill>
                <a:latin typeface="Arial"/>
                <a:ea typeface="Arial"/>
                <a:cs typeface="Arial"/>
                <a:sym typeface="Arial"/>
              </a:rPr>
              <a:t>Enregistrer les dates </a:t>
            </a:r>
            <a:r>
              <a:rPr lang="fr-FR" sz="2200" b="0" i="0" u="none" strike="noStrike" cap="none">
                <a:solidFill>
                  <a:schemeClr val="dk1"/>
                </a:solidFill>
                <a:latin typeface="Arial"/>
                <a:ea typeface="Arial"/>
                <a:cs typeface="Arial"/>
                <a:sym typeface="Arial"/>
              </a:rPr>
              <a:t>d'après le calendrier</a:t>
            </a:r>
            <a:r>
              <a:rPr lang="fr-FR" sz="2200" b="0" i="1" u="none" strike="noStrike" cap="none">
                <a:solidFill>
                  <a:schemeClr val="dk1"/>
                </a:solidFill>
                <a:latin typeface="Arial"/>
                <a:ea typeface="Arial"/>
                <a:cs typeface="Arial"/>
                <a:sym typeface="Arial"/>
              </a:rPr>
              <a:t> </a:t>
            </a:r>
            <a:r>
              <a:rPr lang="fr-FR" sz="2200" b="0" i="0" u="none" strike="noStrike" cap="none">
                <a:solidFill>
                  <a:schemeClr val="dk1"/>
                </a:solidFill>
                <a:latin typeface="Arial"/>
                <a:ea typeface="Arial"/>
                <a:cs typeface="Arial"/>
                <a:sym typeface="Arial"/>
              </a:rPr>
              <a:t>grégorien</a:t>
            </a:r>
            <a:r>
              <a:rPr lang="fr-FR" sz="2200" b="0" i="1" u="none" strike="noStrike" cap="none">
                <a:solidFill>
                  <a:schemeClr val="dk1"/>
                </a:solidFill>
                <a:latin typeface="Arial"/>
                <a:ea typeface="Arial"/>
                <a:cs typeface="Arial"/>
                <a:sym typeface="Arial"/>
              </a:rPr>
              <a:t> </a:t>
            </a:r>
            <a:r>
              <a:rPr lang="fr-FR" sz="2200" b="0" i="0" u="none" strike="noStrike" cap="none">
                <a:solidFill>
                  <a:srgbClr val="000000"/>
                </a:solidFill>
                <a:latin typeface="Arial"/>
                <a:ea typeface="Arial"/>
                <a:cs typeface="Arial"/>
                <a:sym typeface="Arial"/>
              </a:rPr>
              <a:t>(ÉP de BAC-BAnQ)</a:t>
            </a:r>
            <a:endParaRPr sz="2200" b="0" i="0" u="none" strike="noStrike" cap="none">
              <a:solidFill>
                <a:srgbClr val="000000"/>
              </a:solidFill>
              <a:latin typeface="Arial"/>
              <a:ea typeface="Arial"/>
              <a:cs typeface="Arial"/>
              <a:sym typeface="Arial"/>
            </a:endParaRPr>
          </a:p>
          <a:p>
            <a:pPr marL="228600" marR="0" lvl="0" indent="-228600" algn="l" rtl="0">
              <a:lnSpc>
                <a:spcPct val="90000"/>
              </a:lnSpc>
              <a:spcBef>
                <a:spcPts val="600"/>
              </a:spcBef>
              <a:spcAft>
                <a:spcPts val="0"/>
              </a:spcAft>
              <a:buClr>
                <a:srgbClr val="000000"/>
              </a:buClr>
              <a:buSzPts val="2400"/>
              <a:buFont typeface="Arial"/>
              <a:buChar char="•"/>
            </a:pPr>
            <a:r>
              <a:rPr lang="fr-FR" sz="2200" b="0" i="0" u="none" strike="noStrike" cap="none">
                <a:solidFill>
                  <a:srgbClr val="000000"/>
                </a:solidFill>
                <a:latin typeface="Arial"/>
                <a:ea typeface="Arial"/>
                <a:cs typeface="Arial"/>
                <a:sym typeface="Arial"/>
              </a:rPr>
              <a:t>La date est enregistrée dans la zone 046 du MARC </a:t>
            </a:r>
            <a:endParaRPr sz="2200"/>
          </a:p>
          <a:p>
            <a:pPr marL="457200" marR="0" lvl="1" indent="0" algn="l" rtl="0">
              <a:lnSpc>
                <a:spcPct val="90000"/>
              </a:lnSpc>
              <a:spcBef>
                <a:spcPts val="600"/>
              </a:spcBef>
              <a:spcAft>
                <a:spcPts val="0"/>
              </a:spcAft>
              <a:buClr>
                <a:srgbClr val="000000"/>
              </a:buClr>
              <a:buSzPts val="2400"/>
              <a:buFont typeface="Arial"/>
              <a:buNone/>
            </a:pPr>
            <a:r>
              <a:rPr lang="fr-FR" sz="2200" b="0" i="0" u="none" strike="noStrike" cap="none">
                <a:solidFill>
                  <a:srgbClr val="000000"/>
                </a:solidFill>
                <a:latin typeface="Arial"/>
                <a:ea typeface="Arial"/>
                <a:cs typeface="Arial"/>
                <a:sym typeface="Arial"/>
              </a:rPr>
              <a:t>– Date de début ou date unique = $k</a:t>
            </a:r>
            <a:endParaRPr sz="2200"/>
          </a:p>
          <a:p>
            <a:pPr marL="457200" marR="0" lvl="1" indent="0" algn="l" rtl="0">
              <a:lnSpc>
                <a:spcPct val="90000"/>
              </a:lnSpc>
              <a:spcBef>
                <a:spcPts val="600"/>
              </a:spcBef>
              <a:spcAft>
                <a:spcPts val="0"/>
              </a:spcAft>
              <a:buClr>
                <a:srgbClr val="000000"/>
              </a:buClr>
              <a:buSzPts val="2400"/>
              <a:buFont typeface="Arial"/>
              <a:buNone/>
            </a:pPr>
            <a:r>
              <a:rPr lang="fr-FR" sz="2200" b="0" i="0" u="none" strike="noStrike" cap="none">
                <a:solidFill>
                  <a:srgbClr val="000000"/>
                </a:solidFill>
                <a:latin typeface="Arial"/>
                <a:ea typeface="Arial"/>
                <a:cs typeface="Arial"/>
                <a:sym typeface="Arial"/>
              </a:rPr>
              <a:t>– Date de fin = $l</a:t>
            </a:r>
            <a:endParaRPr sz="2200"/>
          </a:p>
          <a:p>
            <a:pPr marL="228600" lvl="0" indent="-228600">
              <a:buClr>
                <a:srgbClr val="000000"/>
              </a:buClr>
              <a:buSzPts val="2200"/>
            </a:pPr>
            <a:r>
              <a:rPr lang="fr-FR" sz="2200" b="0" i="0" u="none" strike="noStrike" cap="none">
                <a:solidFill>
                  <a:srgbClr val="000000"/>
                </a:solidFill>
                <a:latin typeface="Arial"/>
                <a:ea typeface="Arial"/>
                <a:cs typeface="Arial"/>
                <a:sym typeface="Arial"/>
              </a:rPr>
              <a:t>À l’exception des dates de siècles, cet élément est enregistré dans la zone 046 du MARC dans le format AAAA</a:t>
            </a:r>
            <a:r>
              <a:rPr lang="fr-FR" sz="2200">
                <a:solidFill>
                  <a:srgbClr val="000000"/>
                </a:solidFill>
              </a:rPr>
              <a:t>-MM-JJ, AAAA‐</a:t>
            </a:r>
            <a:r>
              <a:rPr lang="fr-FR" sz="2200" b="0" i="0" u="none" strike="noStrike" cap="none">
                <a:solidFill>
                  <a:srgbClr val="000000"/>
                </a:solidFill>
                <a:latin typeface="Arial"/>
                <a:ea typeface="Arial"/>
                <a:cs typeface="Arial"/>
                <a:sym typeface="Arial"/>
              </a:rPr>
              <a:t> ou </a:t>
            </a:r>
            <a:r>
              <a:rPr lang="fr-FR" sz="2200">
                <a:solidFill>
                  <a:srgbClr val="000000"/>
                </a:solidFill>
              </a:rPr>
              <a:t>AAAA </a:t>
            </a:r>
            <a:r>
              <a:rPr lang="fr-FR" sz="2200" b="0" i="0" u="none" strike="noStrike" cap="none">
                <a:solidFill>
                  <a:srgbClr val="000000"/>
                </a:solidFill>
                <a:latin typeface="Arial"/>
                <a:ea typeface="Arial"/>
                <a:cs typeface="Arial"/>
                <a:sym typeface="Arial"/>
              </a:rPr>
              <a:t>(en utilisant le format de date EDTF, avec $2 </a:t>
            </a:r>
            <a:r>
              <a:rPr lang="fr-FR" sz="2200" b="0" i="0" u="none" strike="noStrike" cap="none" err="1">
                <a:solidFill>
                  <a:srgbClr val="000000"/>
                </a:solidFill>
                <a:latin typeface="Arial"/>
                <a:ea typeface="Arial"/>
                <a:cs typeface="Arial"/>
                <a:sym typeface="Arial"/>
              </a:rPr>
              <a:t>edtf</a:t>
            </a:r>
            <a:r>
              <a:rPr lang="fr-FR" sz="2200" b="0" i="0" u="none" strike="noStrike" cap="none">
                <a:solidFill>
                  <a:srgbClr val="000000"/>
                </a:solidFill>
                <a:latin typeface="Arial"/>
                <a:ea typeface="Arial"/>
                <a:cs typeface="Arial"/>
                <a:sym typeface="Arial"/>
              </a:rPr>
              <a:t>).</a:t>
            </a:r>
            <a:endParaRPr sz="2200"/>
          </a:p>
          <a:p>
            <a:pPr marL="228600" marR="0" lvl="0" indent="-228600" algn="l" rtl="0">
              <a:lnSpc>
                <a:spcPct val="90000"/>
              </a:lnSpc>
              <a:spcBef>
                <a:spcPts val="600"/>
              </a:spcBef>
              <a:spcAft>
                <a:spcPts val="0"/>
              </a:spcAft>
              <a:buClr>
                <a:srgbClr val="000000"/>
              </a:buClr>
              <a:buSzPts val="2400"/>
              <a:buFont typeface="Arial"/>
              <a:buChar char="•"/>
            </a:pPr>
            <a:r>
              <a:rPr lang="fr-FR" sz="2200" b="0" i="0" u="none" strike="noStrike" cap="none">
                <a:solidFill>
                  <a:srgbClr val="000000"/>
                </a:solidFill>
                <a:latin typeface="Arial"/>
                <a:ea typeface="Arial"/>
                <a:cs typeface="Arial"/>
                <a:sym typeface="Arial"/>
              </a:rPr>
              <a:t>Format EDTF : </a:t>
            </a:r>
            <a:r>
              <a:rPr lang="fr-FR" sz="2200" b="0" i="0" u="sng" strike="noStrike" cap="none">
                <a:solidFill>
                  <a:srgbClr val="0000FF"/>
                </a:solidFill>
                <a:latin typeface="Arial"/>
                <a:ea typeface="Arial"/>
                <a:cs typeface="Arial"/>
                <a:sym typeface="Arial"/>
              </a:rPr>
              <a:t>http://www.loc.gov/standards/datetime/</a:t>
            </a:r>
            <a:r>
              <a:rPr lang="fr-FR" sz="2200" b="0" i="0" u="none" strike="noStrike" cap="none">
                <a:solidFill>
                  <a:srgbClr val="000000"/>
                </a:solidFill>
                <a:latin typeface="Arial"/>
                <a:ea typeface="Arial"/>
                <a:cs typeface="Arial"/>
                <a:sym typeface="Arial"/>
              </a:rPr>
              <a:t>. Consulter ce site </a:t>
            </a:r>
            <a:r>
              <a:rPr lang="fr-FR" sz="2200">
                <a:solidFill>
                  <a:srgbClr val="000000"/>
                </a:solidFill>
              </a:rPr>
              <a:t>W</a:t>
            </a:r>
            <a:r>
              <a:rPr lang="fr-FR" sz="2200" b="0" i="0" u="none" strike="noStrike" cap="none">
                <a:solidFill>
                  <a:srgbClr val="000000"/>
                </a:solidFill>
                <a:latin typeface="Arial"/>
                <a:ea typeface="Arial"/>
                <a:cs typeface="Arial"/>
                <a:sym typeface="Arial"/>
              </a:rPr>
              <a:t>eb pour des situations plus complexes.</a:t>
            </a:r>
            <a:endParaRPr sz="2200"/>
          </a:p>
          <a:p>
            <a:pPr marL="228600" lvl="0" indent="-228600">
              <a:buClr>
                <a:srgbClr val="000000"/>
              </a:buClr>
              <a:buSzPts val="2200"/>
            </a:pPr>
            <a:r>
              <a:rPr lang="fr-FR" sz="2200" b="0" i="0" u="none" strike="noStrike" cap="none">
                <a:solidFill>
                  <a:srgbClr val="000000"/>
                </a:solidFill>
                <a:latin typeface="Arial"/>
                <a:ea typeface="Arial"/>
                <a:cs typeface="Arial"/>
                <a:sym typeface="Arial"/>
              </a:rPr>
              <a:t>Les dates de siècles ne s’écrivent pas avec le format EDTF. 	N’enregistrer que les deux premiers caractères du siècle 	correspondant (ex. : « 19 » = les dates commençant par 	«</a:t>
            </a:r>
            <a:r>
              <a:rPr lang="fr-FR" sz="2200"/>
              <a:t> </a:t>
            </a:r>
            <a:r>
              <a:rPr lang="fr-FR" sz="2200" b="0" i="0" u="none" strike="noStrike" cap="none">
                <a:solidFill>
                  <a:srgbClr val="000000"/>
                </a:solidFill>
                <a:latin typeface="Arial"/>
                <a:ea typeface="Arial"/>
                <a:cs typeface="Arial"/>
                <a:sym typeface="Arial"/>
              </a:rPr>
              <a:t>19</a:t>
            </a:r>
            <a:r>
              <a:rPr lang="fr-FR" sz="2200"/>
              <a:t> </a:t>
            </a:r>
            <a:r>
              <a:rPr lang="fr-FR" sz="2200" b="0" i="0" u="none" strike="noStrike" cap="none">
                <a:solidFill>
                  <a:srgbClr val="000000"/>
                </a:solidFill>
                <a:latin typeface="Arial"/>
                <a:ea typeface="Arial"/>
                <a:cs typeface="Arial"/>
                <a:sym typeface="Arial"/>
              </a:rPr>
              <a:t>» = 20</a:t>
            </a:r>
            <a:r>
              <a:rPr lang="fr-FR" sz="2200" baseline="30000">
                <a:solidFill>
                  <a:srgbClr val="000000"/>
                </a:solidFill>
              </a:rPr>
              <a:t>e</a:t>
            </a:r>
            <a:r>
              <a:rPr lang="fr-FR" sz="2200" b="0" i="0" u="none" strike="noStrike" cap="none">
                <a:solidFill>
                  <a:srgbClr val="000000"/>
                </a:solidFill>
                <a:latin typeface="Arial"/>
                <a:ea typeface="Arial"/>
                <a:cs typeface="Arial"/>
                <a:sym typeface="Arial"/>
              </a:rPr>
              <a:t> siècle) mais sans $2.</a:t>
            </a:r>
            <a:endParaRPr sz="2200" b="0" i="0" u="none" strike="noStrike" cap="none">
              <a:solidFill>
                <a:srgbClr val="0070C0"/>
              </a:solidFill>
              <a:latin typeface="Arial"/>
              <a:ea typeface="Arial"/>
              <a:cs typeface="Arial"/>
              <a:sym typeface="Arial"/>
            </a:endParaRPr>
          </a:p>
        </p:txBody>
      </p:sp>
      <p:sp>
        <p:nvSpPr>
          <p:cNvPr id="1202" name="Shape 1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Shape 1211"/>
          <p:cNvSpPr txBox="1">
            <a:spLocks noGrp="1"/>
          </p:cNvSpPr>
          <p:nvPr>
            <p:ph type="title"/>
          </p:nvPr>
        </p:nvSpPr>
        <p:spPr>
          <a:xfrm>
            <a:off x="838200" y="670392"/>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Exercice : Date d’une expression </a:t>
            </a:r>
            <a:endParaRPr sz="3959" b="0" i="0" u="none" strike="noStrike" cap="none">
              <a:solidFill>
                <a:schemeClr val="dk1"/>
              </a:solidFill>
              <a:latin typeface="Arial"/>
              <a:ea typeface="Arial"/>
              <a:cs typeface="Arial"/>
              <a:sym typeface="Arial"/>
            </a:endParaRPr>
          </a:p>
        </p:txBody>
      </p:sp>
      <p:sp>
        <p:nvSpPr>
          <p:cNvPr id="1212" name="Shape 1212"/>
          <p:cNvSpPr txBox="1">
            <a:spLocks noGrp="1"/>
          </p:cNvSpPr>
          <p:nvPr>
            <p:ph type="body" idx="1"/>
          </p:nvPr>
        </p:nvSpPr>
        <p:spPr>
          <a:xfrm>
            <a:off x="1043845" y="1352293"/>
            <a:ext cx="8700600" cy="469069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 traduction effectuée par </a:t>
            </a:r>
            <a:r>
              <a:rPr lang="fr-FR" sz="2800" b="0" i="0" u="none" strike="noStrike" cap="none" err="1">
                <a:solidFill>
                  <a:schemeClr val="dk1"/>
                </a:solidFill>
                <a:latin typeface="Arial"/>
                <a:ea typeface="Arial"/>
                <a:cs typeface="Arial"/>
                <a:sym typeface="Arial"/>
              </a:rPr>
              <a:t>Rukeyser</a:t>
            </a:r>
            <a:r>
              <a:rPr lang="fr-FR" sz="2800" b="0" i="0" u="none" strike="noStrike" cap="none">
                <a:solidFill>
                  <a:schemeClr val="dk1"/>
                </a:solidFill>
                <a:latin typeface="Arial"/>
                <a:ea typeface="Arial"/>
                <a:cs typeface="Arial"/>
                <a:sym typeface="Arial"/>
              </a:rPr>
              <a:t> de </a:t>
            </a:r>
            <a:r>
              <a:rPr lang="fr-FR" sz="2800" b="0" i="0" u="none" strike="noStrike" cap="none" err="1">
                <a:solidFill>
                  <a:schemeClr val="dk1"/>
                </a:solidFill>
                <a:latin typeface="Arial"/>
                <a:ea typeface="Arial"/>
                <a:cs typeface="Arial"/>
                <a:sym typeface="Arial"/>
              </a:rPr>
              <a:t>Piedra</a:t>
            </a:r>
            <a:r>
              <a:rPr lang="fr-FR" sz="2800" b="0" i="0" u="none" strike="noStrike" cap="none">
                <a:solidFill>
                  <a:schemeClr val="dk1"/>
                </a:solidFill>
                <a:latin typeface="Arial"/>
                <a:ea typeface="Arial"/>
                <a:cs typeface="Arial"/>
                <a:sym typeface="Arial"/>
              </a:rPr>
              <a:t> de </a:t>
            </a:r>
            <a:endParaRPr sz="2800" b="0" i="0" u="none" strike="noStrike" cap="none">
              <a:solidFill>
                <a:schemeClr val="dk1"/>
              </a:solidFill>
              <a:latin typeface="Arial"/>
              <a:ea typeface="Arial"/>
              <a:cs typeface="Arial"/>
              <a:sym typeface="Arial"/>
            </a:endParaRPr>
          </a:p>
          <a:p>
            <a:pPr marL="2667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sol a d’abord été publiée en 1963</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 traduction effectuée par Mitchell de l’Iliade a </a:t>
            </a:r>
            <a:endParaRPr sz="2800" b="0" i="0" u="none" strike="noStrike" cap="none">
              <a:solidFill>
                <a:schemeClr val="dk1"/>
              </a:solidFill>
              <a:latin typeface="Arial"/>
              <a:ea typeface="Arial"/>
              <a:cs typeface="Arial"/>
              <a:sym typeface="Arial"/>
            </a:endParaRPr>
          </a:p>
          <a:p>
            <a:pPr marL="266700" marR="0" lvl="0" indent="-26670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d’abord été publiée en 2011</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 prestation d’Alfred Molina de la traduction de </a:t>
            </a:r>
            <a:endParaRPr/>
          </a:p>
          <a:p>
            <a:pPr marL="2667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l’Iliade effectuée par Mitchell a d’abord été publiée </a:t>
            </a:r>
            <a:endParaRPr sz="2800" b="0" i="0" u="none" strike="noStrike" cap="none">
              <a:solidFill>
                <a:schemeClr val="dk1"/>
              </a:solidFill>
              <a:latin typeface="Arial"/>
              <a:ea typeface="Arial"/>
              <a:cs typeface="Arial"/>
              <a:sym typeface="Arial"/>
            </a:endParaRPr>
          </a:p>
          <a:p>
            <a:pPr marL="26670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en 2011</a:t>
            </a:r>
            <a:endParaRPr/>
          </a:p>
          <a:p>
            <a:pPr marL="176213" marR="0" lvl="0" indent="-176213"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Exercice : Enregistrer l’élément date d’une expression</a:t>
            </a:r>
            <a:endParaRPr/>
          </a:p>
          <a:p>
            <a:pPr marL="182563" marR="0" lvl="0" indent="-182563"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dans la notice d’autorité</a:t>
            </a:r>
            <a:endParaRPr sz="2200" b="0" i="0" u="none" strike="noStrike" cap="none">
              <a:solidFill>
                <a:srgbClr val="0070C0"/>
              </a:solidFill>
              <a:latin typeface="Arial"/>
              <a:ea typeface="Arial"/>
              <a:cs typeface="Arial"/>
              <a:sym typeface="Arial"/>
            </a:endParaRPr>
          </a:p>
        </p:txBody>
      </p:sp>
      <p:sp>
        <p:nvSpPr>
          <p:cNvPr id="1213" name="Shape 12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Shape 1221"/>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Langue d’une expression (RDA 6.11)</a:t>
            </a:r>
            <a:endParaRPr sz="4400" b="0" i="0" u="none" strike="noStrike" cap="none">
              <a:solidFill>
                <a:schemeClr val="dk1"/>
              </a:solidFill>
              <a:latin typeface="Arial"/>
              <a:ea typeface="Arial"/>
              <a:cs typeface="Arial"/>
              <a:sym typeface="Arial"/>
            </a:endParaRPr>
          </a:p>
        </p:txBody>
      </p:sp>
      <p:sp>
        <p:nvSpPr>
          <p:cNvPr id="1222" name="Shape 1222"/>
          <p:cNvSpPr txBox="1">
            <a:spLocks noGrp="1"/>
          </p:cNvSpPr>
          <p:nvPr>
            <p:ph type="body" idx="1"/>
          </p:nvPr>
        </p:nvSpPr>
        <p:spPr>
          <a:xfrm>
            <a:off x="838200" y="1812515"/>
            <a:ext cx="8910234" cy="41440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La langue d’une expression est un élément fondamental </a:t>
            </a:r>
            <a:endParaRPr sz="2600" b="0" i="0" u="none" strike="noStrike" cap="none">
              <a:solidFill>
                <a:schemeClr val="dk1"/>
              </a:solidFill>
              <a:latin typeface="Arial"/>
              <a:ea typeface="Arial"/>
              <a:cs typeface="Arial"/>
              <a:sym typeface="Arial"/>
            </a:endParaRPr>
          </a:p>
          <a:p>
            <a:pPr marL="228600" indent="-228600">
              <a:buSzPts val="2600"/>
            </a:pPr>
            <a:r>
              <a:rPr lang="fr-FR" sz="2600" b="0" i="0" u="none" strike="noStrike" cap="none">
                <a:latin typeface="Arial"/>
                <a:ea typeface="Arial"/>
                <a:cs typeface="Arial"/>
                <a:sym typeface="Arial"/>
              </a:rPr>
              <a:t>Définition : </a:t>
            </a:r>
            <a:r>
              <a:rPr lang="fr-FR" sz="2600"/>
              <a:t>« </a:t>
            </a:r>
            <a:r>
              <a:rPr lang="fr-FR" sz="2600" b="0" i="0" u="none" strike="noStrike" cap="none">
                <a:latin typeface="Arial"/>
                <a:ea typeface="Arial"/>
                <a:cs typeface="Arial"/>
                <a:sym typeface="Arial"/>
              </a:rPr>
              <a:t>langue dans laquelle une œuvre est </a:t>
            </a:r>
            <a:r>
              <a:rPr lang="fr-FR" sz="2600" b="0" i="0" u="sng" strike="noStrike" cap="none">
                <a:latin typeface="Arial"/>
                <a:ea typeface="Arial"/>
                <a:cs typeface="Arial"/>
                <a:sym typeface="Arial"/>
              </a:rPr>
              <a:t>exprimée</a:t>
            </a:r>
            <a:r>
              <a:rPr lang="fr-FR" sz="2600"/>
              <a:t> » </a:t>
            </a:r>
            <a:endParaRPr lang="fr-FR" sz="2600" b="0" i="0" u="none" strike="noStrike" cap="none">
              <a:latin typeface="Arial"/>
              <a:ea typeface="Arial"/>
              <a:cs typeface="Arial"/>
            </a:endParaRPr>
          </a:p>
          <a:p>
            <a:pPr marL="228600" indent="-228600">
              <a:buSzPts val="2600"/>
            </a:pPr>
            <a:r>
              <a:rPr lang="fr-FR" sz="2600" b="0" i="0" u="none" strike="noStrike" cap="none">
                <a:latin typeface="Arial"/>
                <a:ea typeface="Arial"/>
                <a:cs typeface="Arial"/>
                <a:sym typeface="Arial"/>
              </a:rPr>
              <a:t>RDA 6.11.1.3. </a:t>
            </a:r>
            <a:r>
              <a:rPr lang="fr-FR" sz="2600"/>
              <a:t>« </a:t>
            </a:r>
            <a:r>
              <a:rPr lang="fr-FR" sz="2600" b="0" i="0" u="none" strike="noStrike" cap="none">
                <a:latin typeface="Arial"/>
                <a:ea typeface="Arial"/>
                <a:cs typeface="Arial"/>
                <a:sym typeface="Arial"/>
              </a:rPr>
              <a:t>Enregistrer la langue d’une expression en utilisant un terme approprié dans une langue privilégiée par l’agence créant les données</a:t>
            </a:r>
            <a:r>
              <a:rPr lang="fr-FR" sz="2600"/>
              <a:t>. » </a:t>
            </a:r>
            <a:endParaRPr sz="2600" b="0" i="0" u="none" strike="noStrike" cap="none">
              <a:latin typeface="Arial"/>
              <a:ea typeface="Arial"/>
              <a:cs typeface="Arial"/>
              <a:sym typeface="Arial"/>
            </a:endParaRPr>
          </a:p>
          <a:p>
            <a:pPr marL="228600" indent="-228600">
              <a:buSzPts val="2600"/>
            </a:pPr>
            <a:r>
              <a:rPr lang="fr-FR" sz="2600" b="0" i="0" u="none" strike="noStrike" cap="none">
                <a:latin typeface="Arial"/>
                <a:ea typeface="Arial"/>
                <a:cs typeface="Arial"/>
                <a:sym typeface="Arial"/>
              </a:rPr>
              <a:t>Préférence du PFAN : Enregistrer dans une 377 du format MARC à l’aide des codes de langue du MARC</a:t>
            </a:r>
            <a:r>
              <a:rPr lang="fr-FR" sz="2600"/>
              <a:t> </a:t>
            </a:r>
            <a:endParaRPr sz="2600" b="0" i="0" u="none" strike="noStrike" cap="none">
              <a:solidFill>
                <a:schemeClr val="dk1"/>
              </a:solidFill>
              <a:latin typeface="Arial"/>
              <a:ea typeface="Arial"/>
              <a:cs typeface="Arial"/>
              <a:sym typeface="Arial"/>
            </a:endParaRPr>
          </a:p>
          <a:p>
            <a:pPr marL="185420" lvl="0" indent="0">
              <a:spcBef>
                <a:spcPts val="1800"/>
              </a:spcBef>
              <a:buSzPts val="2600"/>
              <a:buNone/>
            </a:pPr>
            <a:r>
              <a:rPr lang="fr-FR" sz="2600" u="sng">
                <a:solidFill>
                  <a:schemeClr val="hlink"/>
                </a:solidFill>
              </a:rPr>
              <a:t>http://www.marc21.ca/M21/COD/LNG-N.html</a:t>
            </a:r>
            <a:endParaRPr sz="2500" b="0" i="0" u="none" strike="noStrike" cap="none">
              <a:solidFill>
                <a:srgbClr val="0070C0"/>
              </a:solidFill>
              <a:latin typeface="Arial"/>
              <a:ea typeface="Arial"/>
              <a:cs typeface="Arial"/>
              <a:sym typeface="Arial"/>
            </a:endParaRPr>
          </a:p>
        </p:txBody>
      </p:sp>
      <p:sp>
        <p:nvSpPr>
          <p:cNvPr id="1223" name="Shape 12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Shape 1231"/>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Langue d’une expression (RDA 6.11)</a:t>
            </a:r>
            <a:endParaRPr sz="4400" b="0" i="0" u="none" strike="noStrike" cap="none">
              <a:solidFill>
                <a:schemeClr val="dk1"/>
              </a:solidFill>
              <a:latin typeface="Arial"/>
              <a:ea typeface="Arial"/>
              <a:cs typeface="Arial"/>
              <a:sym typeface="Arial"/>
            </a:endParaRPr>
          </a:p>
        </p:txBody>
      </p:sp>
      <p:sp>
        <p:nvSpPr>
          <p:cNvPr id="1232" name="Shape 1232"/>
          <p:cNvSpPr txBox="1">
            <a:spLocks noGrp="1"/>
          </p:cNvSpPr>
          <p:nvPr>
            <p:ph type="body" idx="1"/>
          </p:nvPr>
        </p:nvSpPr>
        <p:spPr>
          <a:xfrm>
            <a:off x="838200" y="1520565"/>
            <a:ext cx="8335200" cy="4143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Note : Les éditions bilingues ou polyglottes</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représentent </a:t>
            </a:r>
            <a:r>
              <a:rPr lang="fr-FR" sz="2800" b="0" i="1" u="none" strike="noStrike" cap="none">
                <a:solidFill>
                  <a:schemeClr val="dk1"/>
                </a:solidFill>
                <a:latin typeface="Arial"/>
                <a:ea typeface="Arial"/>
                <a:cs typeface="Arial"/>
                <a:sym typeface="Arial"/>
              </a:rPr>
              <a:t>plus d’une </a:t>
            </a:r>
            <a:r>
              <a:rPr lang="fr-FR" sz="2800" b="0" i="0" u="none" strike="noStrike" cap="none">
                <a:solidFill>
                  <a:schemeClr val="dk1"/>
                </a:solidFill>
                <a:latin typeface="Arial"/>
                <a:ea typeface="Arial"/>
                <a:cs typeface="Arial"/>
                <a:sym typeface="Arial"/>
              </a:rPr>
              <a:t>expression. Contrairement </a:t>
            </a:r>
            <a:endParaRPr/>
          </a:p>
          <a:p>
            <a:pPr marL="0" indent="0">
              <a:buNone/>
            </a:pPr>
            <a:r>
              <a:rPr lang="fr-FR" sz="2800" b="0" i="0" u="none" strike="noStrike" cap="none">
                <a:latin typeface="Arial"/>
                <a:ea typeface="Arial"/>
                <a:cs typeface="Arial"/>
                <a:sym typeface="Arial"/>
              </a:rPr>
              <a:t>à la pratique des RCAA2, nous ne </a:t>
            </a:r>
            <a:r>
              <a:rPr lang="fr-FR"/>
              <a:t>recourrons </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jamais à une notice d’autorité unique ou à un point </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d’accès autorisé afin de représenter ce type de</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ressource dans RDA</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228600" algn="ctr" rtl="0">
              <a:lnSpc>
                <a:spcPct val="90000"/>
              </a:lnSpc>
              <a:spcBef>
                <a:spcPts val="1000"/>
              </a:spcBef>
              <a:spcAft>
                <a:spcPts val="0"/>
              </a:spcAft>
              <a:buClr>
                <a:srgbClr val="0070C0"/>
              </a:buClr>
              <a:buSzPts val="2400"/>
              <a:buFont typeface="Arial"/>
              <a:buChar char="•"/>
            </a:pPr>
            <a:r>
              <a:rPr lang="fr-FR" sz="2400" b="0" i="0" u="none" strike="sngStrike" cap="none">
                <a:solidFill>
                  <a:srgbClr val="0070C0"/>
                </a:solidFill>
                <a:latin typeface="Arial"/>
                <a:ea typeface="Arial"/>
                <a:cs typeface="Arial"/>
                <a:sym typeface="Arial"/>
              </a:rPr>
              <a:t>100 1_ Shakespeare, William, $d 1564‐1616. $t</a:t>
            </a:r>
            <a:endParaRPr/>
          </a:p>
          <a:p>
            <a:pPr marL="228600" marR="0" lvl="0" indent="-228600" algn="ctr" rtl="0">
              <a:lnSpc>
                <a:spcPct val="90000"/>
              </a:lnSpc>
              <a:spcBef>
                <a:spcPts val="1000"/>
              </a:spcBef>
              <a:spcAft>
                <a:spcPts val="0"/>
              </a:spcAft>
              <a:buClr>
                <a:srgbClr val="0070C0"/>
              </a:buClr>
              <a:buSzPts val="2400"/>
              <a:buFont typeface="Arial"/>
              <a:buChar char="•"/>
            </a:pPr>
            <a:r>
              <a:rPr lang="fr-FR" sz="2400" b="0" i="0" u="none" strike="sngStrike" cap="none">
                <a:solidFill>
                  <a:srgbClr val="0070C0"/>
                </a:solidFill>
                <a:latin typeface="Arial"/>
                <a:ea typeface="Arial"/>
                <a:cs typeface="Arial"/>
                <a:sym typeface="Arial"/>
              </a:rPr>
              <a:t>Hamlet. $l Français &amp; Anglais</a:t>
            </a:r>
            <a:endParaRPr sz="2400" b="0" i="0" u="none" strike="sngStrike" cap="none">
              <a:solidFill>
                <a:srgbClr val="0070C0"/>
              </a:solidFill>
              <a:latin typeface="Arial"/>
              <a:ea typeface="Arial"/>
              <a:cs typeface="Arial"/>
              <a:sym typeface="Arial"/>
            </a:endParaRPr>
          </a:p>
        </p:txBody>
      </p:sp>
      <p:sp>
        <p:nvSpPr>
          <p:cNvPr id="1233" name="Shape 12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Shape 1241"/>
          <p:cNvSpPr txBox="1">
            <a:spLocks noGrp="1"/>
          </p:cNvSpPr>
          <p:nvPr>
            <p:ph type="title"/>
          </p:nvPr>
        </p:nvSpPr>
        <p:spPr>
          <a:xfrm>
            <a:off x="675968" y="579282"/>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Exercice : Langue d’une expression</a:t>
            </a:r>
            <a:endParaRPr sz="4400" b="0" i="0" u="none" strike="noStrike" cap="none">
              <a:solidFill>
                <a:schemeClr val="dk1"/>
              </a:solidFill>
              <a:latin typeface="Arial"/>
              <a:ea typeface="Arial"/>
              <a:cs typeface="Arial"/>
              <a:sym typeface="Arial"/>
            </a:endParaRPr>
          </a:p>
        </p:txBody>
      </p:sp>
      <p:sp>
        <p:nvSpPr>
          <p:cNvPr id="1242" name="Shape 1242"/>
          <p:cNvSpPr txBox="1">
            <a:spLocks noGrp="1"/>
          </p:cNvSpPr>
          <p:nvPr>
            <p:ph type="body" idx="1"/>
          </p:nvPr>
        </p:nvSpPr>
        <p:spPr>
          <a:xfrm>
            <a:off x="838200" y="1665031"/>
            <a:ext cx="9254706" cy="447697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Enregistrer la langue d’une expression dans des zones 377 sur les feuilles de travail ou les formulaires de travail OCLC que vous avez déjà commencés. </a:t>
            </a:r>
            <a:endParaRPr lang="fr-CA" sz="2800" b="0" i="0" u="none" strike="noStrike" cap="none">
              <a:solidFill>
                <a:schemeClr val="dk1"/>
              </a:solidFill>
              <a:latin typeface="Arial"/>
              <a:ea typeface="Arial"/>
              <a:cs typeface="Arial"/>
              <a:sym typeface="Arial"/>
            </a:endParaRPr>
          </a:p>
          <a:p>
            <a:pPr marL="0" marR="0" lvl="0" indent="0" rtl="0">
              <a:lnSpc>
                <a:spcPct val="90000"/>
              </a:lnSpc>
              <a:spcBef>
                <a:spcPts val="2000"/>
              </a:spcBef>
              <a:spcAft>
                <a:spcPts val="0"/>
              </a:spcAft>
              <a:buClr>
                <a:srgbClr val="0070C0"/>
              </a:buClr>
              <a:buSzPts val="2800"/>
              <a:buFont typeface="Arial"/>
              <a:buNone/>
              <a:tabLst>
                <a:tab pos="2870200" algn="l"/>
              </a:tabLst>
            </a:pPr>
            <a:r>
              <a:rPr lang="fr-CA" sz="2800" b="0" i="0" u="none" strike="noStrike" cap="none">
                <a:solidFill>
                  <a:srgbClr val="0070C0"/>
                </a:solidFill>
                <a:latin typeface="Arial"/>
                <a:ea typeface="Arial"/>
                <a:cs typeface="Arial"/>
                <a:sym typeface="Arial"/>
              </a:rPr>
              <a:t>	377 </a:t>
            </a:r>
            <a:r>
              <a:rPr lang="fr-CA" sz="2800" b="0" i="0" u="none" strike="noStrike" cap="none" err="1">
                <a:solidFill>
                  <a:srgbClr val="0070C0"/>
                </a:solidFill>
                <a:latin typeface="Arial"/>
                <a:ea typeface="Arial"/>
                <a:cs typeface="Arial"/>
                <a:sym typeface="Arial"/>
              </a:rPr>
              <a:t>eng</a:t>
            </a:r>
            <a:endParaRPr lang="fr-CA"/>
          </a:p>
          <a:p>
            <a:pPr marL="0" marR="0" lvl="0" indent="0" algn="ctr" rtl="0">
              <a:lnSpc>
                <a:spcPct val="90000"/>
              </a:lnSpc>
              <a:spcBef>
                <a:spcPts val="1000"/>
              </a:spcBef>
              <a:spcAft>
                <a:spcPts val="0"/>
              </a:spcAft>
              <a:buClr>
                <a:schemeClr val="dk1"/>
              </a:buClr>
              <a:buSzPts val="2800"/>
              <a:buFont typeface="Arial"/>
              <a:buNone/>
            </a:pPr>
            <a:endParaRPr sz="2800" b="0" i="0" u="none" strike="noStrike" cap="none">
              <a:solidFill>
                <a:srgbClr val="0070C0"/>
              </a:solidFill>
              <a:latin typeface="Arial"/>
              <a:ea typeface="Arial"/>
              <a:cs typeface="Arial"/>
              <a:sym typeface="Arial"/>
            </a:endParaRPr>
          </a:p>
          <a:p>
            <a:pPr marL="228600" lvl="0" indent="-228600"/>
            <a:r>
              <a:rPr lang="fr-FR" sz="2800" b="0" i="0" u="none" strike="noStrike" cap="none">
                <a:solidFill>
                  <a:schemeClr val="dk1"/>
                </a:solidFill>
                <a:latin typeface="Arial"/>
                <a:ea typeface="Arial"/>
                <a:cs typeface="Arial"/>
                <a:sym typeface="Arial"/>
              </a:rPr>
              <a:t>NOTE : </a:t>
            </a:r>
            <a:r>
              <a:rPr lang="fr-FR" sz="2800" b="1" i="0" u="none" strike="noStrike" cap="none">
                <a:solidFill>
                  <a:schemeClr val="dk1"/>
                </a:solidFill>
                <a:latin typeface="Arial"/>
                <a:ea typeface="Arial"/>
                <a:cs typeface="Arial"/>
                <a:sym typeface="Arial"/>
              </a:rPr>
              <a:t>N’enregistrer aucune langue dans les feuilles de travail/formulaires de travail représentant des œuvres. </a:t>
            </a:r>
            <a:r>
              <a:rPr lang="fr-FR"/>
              <a:t>La langue n’est pas un attribut de l’entité Œuvre.</a:t>
            </a:r>
            <a:endParaRPr/>
          </a:p>
        </p:txBody>
      </p:sp>
      <p:sp>
        <p:nvSpPr>
          <p:cNvPr id="1243" name="Shape 12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Shape 1251"/>
          <p:cNvSpPr txBox="1">
            <a:spLocks noGrp="1"/>
          </p:cNvSpPr>
          <p:nvPr>
            <p:ph type="title"/>
          </p:nvPr>
        </p:nvSpPr>
        <p:spPr>
          <a:xfrm>
            <a:off x="675968" y="1312606"/>
            <a:ext cx="10515600" cy="10009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Autre caractéristique distinctive d’une expression (RDA 6.12)</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252" name="Shape 1252"/>
          <p:cNvSpPr txBox="1">
            <a:spLocks noGrp="1"/>
          </p:cNvSpPr>
          <p:nvPr>
            <p:ph type="body" idx="1"/>
          </p:nvPr>
        </p:nvSpPr>
        <p:spPr>
          <a:xfrm>
            <a:off x="838200" y="1740310"/>
            <a:ext cx="8335297" cy="4342438"/>
          </a:xfrm>
          <a:prstGeom prst="rect">
            <a:avLst/>
          </a:prstGeom>
          <a:noFill/>
          <a:ln>
            <a:noFill/>
          </a:ln>
        </p:spPr>
        <p:txBody>
          <a:bodyPr spcFirstLastPara="1" wrap="square" lIns="91425" tIns="45700" rIns="91425" bIns="45700" anchor="t" anchorCtr="0">
            <a:noAutofit/>
          </a:bodyPr>
          <a:lstStyle/>
          <a:p>
            <a:pPr marL="263525" indent="-263525">
              <a:spcBef>
                <a:spcPts val="0"/>
              </a:spcBef>
              <a:buSzPts val="2600"/>
            </a:pPr>
            <a:r>
              <a:rPr lang="fr-FR" sz="2600" b="0" i="0" u="none" strike="noStrike" cap="none">
                <a:latin typeface="Arial"/>
                <a:ea typeface="Arial"/>
                <a:cs typeface="Arial"/>
                <a:sym typeface="Arial"/>
              </a:rPr>
              <a:t>Définition : </a:t>
            </a:r>
            <a:r>
              <a:rPr lang="fr-FR" sz="2600"/>
              <a:t>« </a:t>
            </a:r>
            <a:r>
              <a:rPr lang="fr-FR" sz="2600" b="0" i="0" u="none" strike="noStrike" cap="none">
                <a:latin typeface="Arial"/>
                <a:ea typeface="Arial"/>
                <a:cs typeface="Arial"/>
                <a:sym typeface="Arial"/>
              </a:rPr>
              <a:t>Caractéristique, autre qu’un type de</a:t>
            </a:r>
            <a:r>
              <a:rPr lang="fr-FR" sz="2600"/>
              <a:t> </a:t>
            </a:r>
            <a:endParaRPr lang="fr-CA" sz="2600" b="0" i="0" u="none" strike="noStrike" cap="none">
              <a:latin typeface="Arial"/>
              <a:ea typeface="Arial"/>
              <a:cs typeface="Arial"/>
              <a:sym typeface="Arial"/>
            </a:endParaRPr>
          </a:p>
          <a:p>
            <a:pPr marL="263525" marR="0" lvl="0" indent="-263525" algn="l" rtl="0">
              <a:lnSpc>
                <a:spcPct val="90000"/>
              </a:lnSpc>
              <a:spcBef>
                <a:spcPts val="1000"/>
              </a:spcBef>
              <a:spcAft>
                <a:spcPts val="0"/>
              </a:spcAft>
              <a:buNone/>
            </a:pPr>
            <a:r>
              <a:rPr lang="fr-CA" sz="2600" b="0" i="0" u="none" strike="noStrike" cap="none">
                <a:solidFill>
                  <a:schemeClr val="dk1"/>
                </a:solidFill>
                <a:latin typeface="Arial"/>
                <a:ea typeface="Arial"/>
                <a:cs typeface="Arial"/>
                <a:sym typeface="Arial"/>
              </a:rPr>
              <a:t>	</a:t>
            </a:r>
            <a:r>
              <a:rPr lang="fr-FR" sz="2600" b="0" i="0" u="none" strike="noStrike" cap="none">
                <a:solidFill>
                  <a:schemeClr val="dk1"/>
                </a:solidFill>
                <a:latin typeface="Arial"/>
                <a:ea typeface="Arial"/>
                <a:cs typeface="Arial"/>
                <a:sym typeface="Arial"/>
              </a:rPr>
              <a:t>contenu, la langue d’une expression ou la date d’une </a:t>
            </a:r>
            <a:endParaRPr lang="fr-CA" sz="2600" b="0" i="0" u="none" strike="noStrike" cap="none">
              <a:solidFill>
                <a:schemeClr val="dk1"/>
              </a:solidFill>
              <a:latin typeface="Arial"/>
              <a:ea typeface="Arial"/>
              <a:cs typeface="Arial"/>
              <a:sym typeface="Arial"/>
            </a:endParaRPr>
          </a:p>
          <a:p>
            <a:pPr marL="263525" marR="0" lvl="0" indent="-263525" algn="l" rtl="0">
              <a:lnSpc>
                <a:spcPct val="90000"/>
              </a:lnSpc>
              <a:spcBef>
                <a:spcPts val="1000"/>
              </a:spcBef>
              <a:spcAft>
                <a:spcPts val="0"/>
              </a:spcAft>
              <a:buClr>
                <a:schemeClr val="dk1"/>
              </a:buClr>
              <a:buSzPts val="2600"/>
              <a:buFont typeface="Arial"/>
              <a:buNone/>
            </a:pPr>
            <a:r>
              <a:rPr lang="fr-CA" sz="2600" b="0" i="0" u="none" strike="noStrike" cap="none">
                <a:solidFill>
                  <a:schemeClr val="dk1"/>
                </a:solidFill>
                <a:latin typeface="Arial"/>
                <a:ea typeface="Arial"/>
                <a:cs typeface="Arial"/>
                <a:sym typeface="Arial"/>
              </a:rPr>
              <a:t>	</a:t>
            </a:r>
            <a:r>
              <a:rPr lang="fr-FR" sz="2600" b="0" i="0" u="none" strike="noStrike" cap="none">
                <a:solidFill>
                  <a:schemeClr val="dk1"/>
                </a:solidFill>
                <a:latin typeface="Arial"/>
                <a:ea typeface="Arial"/>
                <a:cs typeface="Arial"/>
                <a:sym typeface="Arial"/>
              </a:rPr>
              <a:t>expression, qui sert à différencier une expression </a:t>
            </a:r>
            <a:endParaRPr lang="fr-CA" sz="2600" b="0" i="0" u="none" strike="noStrike" cap="none">
              <a:solidFill>
                <a:schemeClr val="dk1"/>
              </a:solidFill>
              <a:latin typeface="Arial"/>
              <a:ea typeface="Arial"/>
              <a:cs typeface="Arial"/>
            </a:endParaRPr>
          </a:p>
          <a:p>
            <a:pPr marL="263525" indent="-263525">
              <a:buSzPts val="2600"/>
              <a:buNone/>
            </a:pPr>
            <a:r>
              <a:rPr lang="fr-CA" sz="2600" b="0" i="0" u="none" strike="noStrike" cap="none">
                <a:latin typeface="Arial"/>
                <a:ea typeface="Arial"/>
                <a:cs typeface="Arial"/>
                <a:sym typeface="Arial"/>
              </a:rPr>
              <a:t>	</a:t>
            </a:r>
            <a:r>
              <a:rPr lang="fr-FR" sz="2600" b="0" i="0" u="none" strike="noStrike" cap="none">
                <a:latin typeface="Arial"/>
                <a:ea typeface="Arial"/>
                <a:cs typeface="Arial"/>
                <a:sym typeface="Arial"/>
              </a:rPr>
              <a:t>d’une autre expression de la même œuvre</a:t>
            </a:r>
            <a:r>
              <a:rPr lang="fr-FR" sz="2600"/>
              <a:t>. »</a:t>
            </a:r>
            <a:endParaRPr lang="fr-FR" sz="2600" b="0" i="0" u="none" strike="noStrike" cap="none">
              <a:latin typeface="Arial"/>
              <a:ea typeface="Arial"/>
              <a:cs typeface="Arial"/>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Fondamental si nécessaire d’établir une </a:t>
            </a:r>
            <a:endParaRPr/>
          </a:p>
          <a:p>
            <a:pPr marL="264795" marR="0" lvl="0" indent="-264795"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distinction</a:t>
            </a:r>
            <a:endParaRPr sz="2600" b="0" i="0" u="none" strike="noStrike" cap="none">
              <a:solidFill>
                <a:schemeClr val="dk1"/>
              </a:solidFill>
              <a:latin typeface="Arial"/>
              <a:ea typeface="Arial"/>
              <a:cs typeface="Arial"/>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Instructions spéciales pour les œuvres religieuses </a:t>
            </a:r>
            <a:endParaRPr/>
          </a:p>
          <a:p>
            <a:pPr marL="264795" marR="0" lvl="0" indent="-264795"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(RDA 6.25)</a:t>
            </a:r>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Zone 381 du MARC</a:t>
            </a:r>
            <a:endParaRPr sz="2600" b="0" i="0" u="none" strike="sngStrike" cap="none">
              <a:solidFill>
                <a:srgbClr val="0070C0"/>
              </a:solidFill>
              <a:latin typeface="Arial"/>
              <a:ea typeface="Arial"/>
              <a:cs typeface="Arial"/>
              <a:sym typeface="Arial"/>
            </a:endParaRPr>
          </a:p>
        </p:txBody>
      </p:sp>
      <p:sp>
        <p:nvSpPr>
          <p:cNvPr id="1253" name="Shape 12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b="0" i="0" u="none" strike="noStrike" cap="none">
                <a:solidFill>
                  <a:schemeClr val="dk1"/>
                </a:solidFill>
                <a:latin typeface="Arial"/>
                <a:ea typeface="Arial"/>
                <a:cs typeface="Arial"/>
                <a:sym typeface="Arial"/>
              </a:rPr>
              <a:t>Identification des œuvres : Éléments fondamentaux</a:t>
            </a:r>
            <a:endParaRPr b="0" i="0" u="none" strike="noStrike" cap="none">
              <a:solidFill>
                <a:schemeClr val="dk1"/>
              </a:solidFill>
              <a:latin typeface="Arial"/>
              <a:ea typeface="Arial"/>
              <a:cs typeface="Arial"/>
              <a:sym typeface="Arial"/>
            </a:endParaRPr>
          </a:p>
        </p:txBody>
      </p:sp>
      <p:sp>
        <p:nvSpPr>
          <p:cNvPr id="204" name="Shape 20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L’auteur/créateur n’est</a:t>
            </a:r>
            <a:r>
              <a:rPr lang="fr-FR" sz="2800" b="0" i="1" u="none" strike="noStrike" cap="none">
                <a:solidFill>
                  <a:schemeClr val="dk1"/>
                </a:solidFill>
                <a:latin typeface="Arial"/>
                <a:ea typeface="Arial"/>
                <a:cs typeface="Arial"/>
                <a:sym typeface="Arial"/>
              </a:rPr>
              <a:t> pas </a:t>
            </a:r>
            <a:r>
              <a:rPr lang="fr-FR" sz="2800" b="0" i="0" u="none" strike="noStrike" cap="none">
                <a:solidFill>
                  <a:schemeClr val="dk1"/>
                </a:solidFill>
                <a:latin typeface="Arial"/>
                <a:ea typeface="Arial"/>
                <a:cs typeface="Arial"/>
                <a:sym typeface="Arial"/>
              </a:rPr>
              <a:t>un élément fondamental de l’entité 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auteurs peuvent être des personnes, des familles ou des collectivités et ils sont des entités séparées, </a:t>
            </a:r>
            <a:r>
              <a:rPr lang="fr-FR" sz="2800" b="0" i="1" u="none" strike="noStrike" cap="none">
                <a:solidFill>
                  <a:schemeClr val="dk1"/>
                </a:solidFill>
                <a:latin typeface="Arial"/>
                <a:ea typeface="Arial"/>
                <a:cs typeface="Arial"/>
                <a:sym typeface="Arial"/>
              </a:rPr>
              <a:t>reliées </a:t>
            </a:r>
            <a:r>
              <a:rPr lang="fr-FR" sz="2800" b="0" i="0" u="none" strike="noStrike" cap="none">
                <a:solidFill>
                  <a:schemeClr val="dk1"/>
                </a:solidFill>
                <a:latin typeface="Arial"/>
                <a:ea typeface="Arial"/>
                <a:cs typeface="Arial"/>
                <a:sym typeface="Arial"/>
              </a:rPr>
              <a:t>à l’entité œuvre ‐‐ un auteur a une </a:t>
            </a:r>
            <a:r>
              <a:rPr lang="fr-FR" sz="2800" b="0" i="1" u="none" strike="noStrike" cap="none">
                <a:solidFill>
                  <a:schemeClr val="dk1"/>
                </a:solidFill>
                <a:latin typeface="Arial"/>
                <a:ea typeface="Arial"/>
                <a:cs typeface="Arial"/>
                <a:sym typeface="Arial"/>
              </a:rPr>
              <a:t>relation </a:t>
            </a:r>
            <a:r>
              <a:rPr lang="fr-FR" sz="2800" b="0" i="0" u="none" strike="noStrike" cap="none">
                <a:solidFill>
                  <a:schemeClr val="dk1"/>
                </a:solidFill>
                <a:latin typeface="Arial"/>
                <a:ea typeface="Arial"/>
                <a:cs typeface="Arial"/>
                <a:sym typeface="Arial"/>
              </a:rPr>
              <a:t>avec une œuvre.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Cependant, le point d’accès contiendra le nom de l’auteur, s’il y en a un. Il s’agit d’un </a:t>
            </a:r>
            <a:r>
              <a:rPr lang="fr-FR" sz="2800" b="0" i="1" u="none" strike="noStrike" cap="none">
                <a:solidFill>
                  <a:schemeClr val="dk1"/>
                </a:solidFill>
                <a:latin typeface="Arial"/>
                <a:ea typeface="Arial"/>
                <a:cs typeface="Arial"/>
                <a:sym typeface="Arial"/>
              </a:rPr>
              <a:t>lien</a:t>
            </a:r>
            <a:r>
              <a:rPr lang="fr-FR" sz="2800" b="0" i="0" u="none" strike="noStrike" cap="none">
                <a:solidFill>
                  <a:schemeClr val="dk1"/>
                </a:solidFill>
                <a:latin typeface="Arial"/>
                <a:ea typeface="Arial"/>
                <a:cs typeface="Arial"/>
                <a:sym typeface="Arial"/>
              </a:rPr>
              <a:t>, et non d’un élément de l’entité œuvre.</a:t>
            </a:r>
            <a:endParaRPr sz="4400" b="0" i="0" u="none" strike="noStrike" cap="none">
              <a:solidFill>
                <a:schemeClr val="dk1"/>
              </a:solidFill>
              <a:latin typeface="Arial"/>
              <a:ea typeface="Arial"/>
              <a:cs typeface="Arial"/>
              <a:sym typeface="Arial"/>
            </a:endParaRPr>
          </a:p>
        </p:txBody>
      </p:sp>
      <p:sp>
        <p:nvSpPr>
          <p:cNvPr id="205" name="Shape 20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Shape 1261"/>
          <p:cNvSpPr txBox="1">
            <a:spLocks noGrp="1"/>
          </p:cNvSpPr>
          <p:nvPr>
            <p:ph type="title"/>
          </p:nvPr>
        </p:nvSpPr>
        <p:spPr>
          <a:xfrm>
            <a:off x="690716" y="1453481"/>
            <a:ext cx="10515600" cy="10009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Autre caractéristique distinctive d’une expression (RDA 6.12)</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262" name="Shape 1262"/>
          <p:cNvSpPr txBox="1">
            <a:spLocks noGrp="1"/>
          </p:cNvSpPr>
          <p:nvPr>
            <p:ph type="body" idx="1"/>
          </p:nvPr>
        </p:nvSpPr>
        <p:spPr>
          <a:xfrm>
            <a:off x="838200" y="2035276"/>
            <a:ext cx="9623156" cy="38393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Utiliser ce qui permet de distinguer l’expression au mieux</a:t>
            </a:r>
            <a:endParaRPr sz="2800" b="0" i="0" u="none" strike="noStrike" cap="none">
              <a:solidFill>
                <a:schemeClr val="dk1"/>
              </a:solidFill>
              <a:latin typeface="Arial"/>
              <a:ea typeface="Arial"/>
              <a:cs typeface="Arial"/>
              <a:sym typeface="Arial"/>
            </a:endParaRPr>
          </a:p>
          <a:p>
            <a:pPr marL="722313" marR="0" lvl="2" indent="-8890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nom de famille de l’éditeur ou du traducteur</a:t>
            </a:r>
            <a:endParaRPr sz="2400" b="0" i="0" u="none" strike="noStrike" cap="none">
              <a:solidFill>
                <a:schemeClr val="dk1"/>
              </a:solidFill>
              <a:latin typeface="Arial"/>
              <a:ea typeface="Arial"/>
              <a:cs typeface="Arial"/>
              <a:sym typeface="Arial"/>
            </a:endParaRPr>
          </a:p>
          <a:p>
            <a:pPr marL="722313" marR="0" lvl="2" indent="-88900" algn="l" rtl="0">
              <a:lnSpc>
                <a:spcPct val="90000"/>
              </a:lnSpc>
              <a:spcBef>
                <a:spcPts val="5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nom d’une version</a:t>
            </a:r>
            <a:endParaRPr/>
          </a:p>
          <a:p>
            <a:pPr marL="722313" marR="0" lvl="2" indent="-88900" algn="l" rtl="0">
              <a:lnSpc>
                <a:spcPct val="90000"/>
              </a:lnSpc>
              <a:spcBef>
                <a:spcPts val="5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nom d’un éditeur associé étroitement à l’expression</a:t>
            </a:r>
            <a:endParaRPr sz="2400" b="0" i="0" u="none" strike="noStrike" cap="none">
              <a:solidFill>
                <a:schemeClr val="dk1"/>
              </a:solidFill>
              <a:latin typeface="Arial"/>
              <a:ea typeface="Arial"/>
              <a:cs typeface="Arial"/>
              <a:sym typeface="Arial"/>
            </a:endParaRPr>
          </a:p>
          <a:p>
            <a:pPr marL="722313" marR="0" lvl="2" indent="-88900" algn="l" rtl="0">
              <a:lnSpc>
                <a:spcPct val="90000"/>
              </a:lnSpc>
              <a:spcBef>
                <a:spcPts val="5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etc.</a:t>
            </a:r>
            <a:endParaRPr/>
          </a:p>
          <a:p>
            <a:pPr marL="442913" marR="0" lvl="1" indent="-354013"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Si c’est plus judicieux, la langue, la date de l’expression ou le </a:t>
            </a:r>
            <a:endParaRPr/>
          </a:p>
          <a:p>
            <a:pPr marL="442913" marR="0" lvl="1" indent="6350" algn="l" rtl="0">
              <a:lnSpc>
                <a:spcPct val="90000"/>
              </a:lnSpc>
              <a:spcBef>
                <a:spcPts val="5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type de contenu peuvent être également utilisés pour établir </a:t>
            </a:r>
            <a:endParaRPr/>
          </a:p>
          <a:p>
            <a:pPr marL="442913" marR="0" lvl="1" indent="6350" algn="l" rtl="0">
              <a:lnSpc>
                <a:spcPct val="90000"/>
              </a:lnSpc>
              <a:spcBef>
                <a:spcPts val="5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une distinction (RDA 6.9‐6.11)</a:t>
            </a:r>
            <a:endParaRPr sz="2600" b="0" i="0" u="none" strike="sngStrike" cap="none">
              <a:solidFill>
                <a:srgbClr val="0070C0"/>
              </a:solidFill>
              <a:latin typeface="Arial"/>
              <a:ea typeface="Arial"/>
              <a:cs typeface="Arial"/>
              <a:sym typeface="Arial"/>
            </a:endParaRPr>
          </a:p>
        </p:txBody>
      </p:sp>
      <p:sp>
        <p:nvSpPr>
          <p:cNvPr id="1263" name="Shape 12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Shape 1271"/>
          <p:cNvSpPr txBox="1">
            <a:spLocks noGrp="1"/>
          </p:cNvSpPr>
          <p:nvPr>
            <p:ph type="title"/>
          </p:nvPr>
        </p:nvSpPr>
        <p:spPr>
          <a:xfrm>
            <a:off x="690716" y="1453481"/>
            <a:ext cx="10515600" cy="10009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Exercice : Autre caractéristique distinctive d’une expression</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272" name="Shape 1272"/>
          <p:cNvSpPr txBox="1">
            <a:spLocks noGrp="1"/>
          </p:cNvSpPr>
          <p:nvPr>
            <p:ph type="body" idx="1"/>
          </p:nvPr>
        </p:nvSpPr>
        <p:spPr>
          <a:xfrm>
            <a:off x="1118661" y="1916254"/>
            <a:ext cx="8335297" cy="35248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Il existe plus d’une expression en anglais de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1" u="none" strike="noStrike" cap="none">
                <a:solidFill>
                  <a:schemeClr val="dk1"/>
                </a:solidFill>
                <a:latin typeface="Arial"/>
                <a:ea typeface="Arial"/>
                <a:cs typeface="Arial"/>
                <a:sym typeface="Arial"/>
              </a:rPr>
              <a:t>	</a:t>
            </a:r>
            <a:r>
              <a:rPr lang="fr-FR" sz="2800" b="0" i="1" u="none" strike="noStrike" cap="none" err="1">
                <a:solidFill>
                  <a:schemeClr val="dk1"/>
                </a:solidFill>
                <a:latin typeface="Arial"/>
                <a:ea typeface="Arial"/>
                <a:cs typeface="Arial"/>
                <a:sym typeface="Arial"/>
              </a:rPr>
              <a:t>Piedra</a:t>
            </a:r>
            <a:r>
              <a:rPr lang="fr-FR" sz="2800" b="0" i="1" u="none" strike="noStrike" cap="none">
                <a:solidFill>
                  <a:schemeClr val="dk1"/>
                </a:solidFill>
                <a:latin typeface="Arial"/>
                <a:ea typeface="Arial"/>
                <a:cs typeface="Arial"/>
                <a:sym typeface="Arial"/>
              </a:rPr>
              <a:t> de sol </a:t>
            </a:r>
            <a:r>
              <a:rPr lang="fr-FR" sz="2800" b="0" i="0" u="none" strike="noStrike" cap="none">
                <a:solidFill>
                  <a:schemeClr val="dk1"/>
                </a:solidFill>
                <a:latin typeface="Arial"/>
                <a:ea typeface="Arial"/>
                <a:cs typeface="Arial"/>
                <a:sym typeface="Arial"/>
              </a:rPr>
              <a:t>et de l’</a:t>
            </a:r>
            <a:r>
              <a:rPr lang="fr-FR" sz="2800" b="0" i="1" u="none" strike="noStrike" cap="none">
                <a:solidFill>
                  <a:schemeClr val="dk1"/>
                </a:solidFill>
                <a:latin typeface="Arial"/>
                <a:ea typeface="Arial"/>
                <a:cs typeface="Arial"/>
                <a:sym typeface="Arial"/>
              </a:rPr>
              <a:t>Iliade.</a:t>
            </a:r>
            <a:endParaRPr sz="2800" b="0" i="1"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Il existe plus d’une version en parole énoncée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 l’</a:t>
            </a:r>
            <a:r>
              <a:rPr lang="fr-FR" sz="2800" b="0" i="1" u="none" strike="noStrike" cap="none">
                <a:solidFill>
                  <a:schemeClr val="dk1"/>
                </a:solidFill>
                <a:latin typeface="Arial"/>
                <a:ea typeface="Arial"/>
                <a:cs typeface="Arial"/>
                <a:sym typeface="Arial"/>
              </a:rPr>
              <a:t>Iliade.</a:t>
            </a:r>
            <a:endParaRPr sz="2600" b="0" i="0" u="none" strike="sngStrike" cap="none">
              <a:solidFill>
                <a:srgbClr val="0070C0"/>
              </a:solidFill>
              <a:latin typeface="Arial"/>
              <a:ea typeface="Arial"/>
              <a:cs typeface="Arial"/>
              <a:sym typeface="Arial"/>
            </a:endParaRPr>
          </a:p>
        </p:txBody>
      </p:sp>
      <p:sp>
        <p:nvSpPr>
          <p:cNvPr id="1273" name="Shape 12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1277" name="Shape 1277"/>
          <p:cNvPicPr preferRelativeResize="0"/>
          <p:nvPr/>
        </p:nvPicPr>
        <p:blipFill rotWithShape="1">
          <a:blip r:embed="rId3">
            <a:alphaModFix/>
          </a:blip>
          <a:srcRect/>
          <a:stretch/>
        </p:blipFill>
        <p:spPr>
          <a:xfrm>
            <a:off x="3694988" y="3479091"/>
            <a:ext cx="7143623" cy="2568818"/>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p:nvPr>
        </p:nvSpPr>
        <p:spPr>
          <a:xfrm>
            <a:off x="690716" y="1453481"/>
            <a:ext cx="10515600" cy="10009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Exercice : Autre caractéristique distinctive d’une expression</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283" name="Shape 1283"/>
          <p:cNvSpPr txBox="1">
            <a:spLocks noGrp="1"/>
          </p:cNvSpPr>
          <p:nvPr>
            <p:ph type="body" idx="1"/>
          </p:nvPr>
        </p:nvSpPr>
        <p:spPr>
          <a:xfrm>
            <a:off x="838200" y="1866274"/>
            <a:ext cx="8335200" cy="43953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    Que devriez-vous utiliser afin de distinguer ces</a:t>
            </a:r>
            <a:endParaRPr sz="2800" b="0" i="0" u="none" strike="noStrike" cap="none">
              <a:solidFill>
                <a:schemeClr val="dk1"/>
              </a:solidFill>
              <a:latin typeface="Arial"/>
              <a:ea typeface="Arial"/>
              <a:cs typeface="Arial"/>
              <a:sym typeface="Arial"/>
            </a:endParaRPr>
          </a:p>
          <a:p>
            <a:pPr marL="633413" marR="0" lvl="0" indent="-633413" algn="l" rtl="0">
              <a:lnSpc>
                <a:spcPct val="90000"/>
              </a:lnSpc>
              <a:spcBef>
                <a:spcPts val="6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expressions?</a:t>
            </a:r>
            <a:endParaRPr/>
          </a:p>
          <a:p>
            <a:pPr marL="228600" marR="0" lvl="0" indent="-228600" algn="l" rtl="0">
              <a:lnSpc>
                <a:spcPct val="90000"/>
              </a:lnSpc>
              <a:spcBef>
                <a:spcPts val="6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    Enregistrer votre choix dans la 381</a:t>
            </a:r>
            <a:endParaRPr/>
          </a:p>
          <a:p>
            <a:pPr marL="357188" marR="0" lvl="0" indent="-357188" algn="l" rtl="0">
              <a:lnSpc>
                <a:spcPct val="90000"/>
              </a:lnSpc>
              <a:spcBef>
                <a:spcPts val="6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    Réponses possibles :</a:t>
            </a:r>
            <a:endParaRPr sz="2800" b="0" i="0" u="none" strike="noStrike" cap="none">
              <a:solidFill>
                <a:schemeClr val="dk1"/>
              </a:solidFill>
              <a:latin typeface="Arial"/>
              <a:ea typeface="Arial"/>
              <a:cs typeface="Arial"/>
              <a:sym typeface="Arial"/>
            </a:endParaRPr>
          </a:p>
          <a:p>
            <a:pPr marL="811213" marR="0" lvl="0" indent="0" algn="l" rtl="0">
              <a:lnSpc>
                <a:spcPct val="90000"/>
              </a:lnSpc>
              <a:spcBef>
                <a:spcPts val="10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381 </a:t>
            </a:r>
            <a:r>
              <a:rPr lang="fr-FR" sz="2000" b="0" i="0" u="none" strike="noStrike" cap="none" err="1">
                <a:solidFill>
                  <a:srgbClr val="0070C0"/>
                </a:solidFill>
                <a:latin typeface="Arial"/>
                <a:ea typeface="Arial"/>
                <a:cs typeface="Arial"/>
                <a:sym typeface="Arial"/>
              </a:rPr>
              <a:t>Rukeyser</a:t>
            </a:r>
            <a:endParaRPr/>
          </a:p>
          <a:p>
            <a:pPr marL="811213"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70C0"/>
              </a:solidFill>
              <a:latin typeface="Arial"/>
              <a:ea typeface="Arial"/>
              <a:cs typeface="Arial"/>
              <a:sym typeface="Arial"/>
            </a:endParaRPr>
          </a:p>
          <a:p>
            <a:pPr marL="811213" marR="0" lvl="0" indent="0" algn="l" rtl="0">
              <a:lnSpc>
                <a:spcPct val="90000"/>
              </a:lnSpc>
              <a:spcBef>
                <a:spcPts val="10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381 Mitchell</a:t>
            </a:r>
            <a:endParaRPr/>
          </a:p>
          <a:p>
            <a:pPr marL="811213"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70C0"/>
              </a:solidFill>
              <a:latin typeface="Arial"/>
              <a:ea typeface="Arial"/>
              <a:cs typeface="Arial"/>
              <a:sym typeface="Arial"/>
            </a:endParaRPr>
          </a:p>
          <a:p>
            <a:pPr marL="811213" marR="0" lvl="0" indent="0" algn="l" rtl="0">
              <a:lnSpc>
                <a:spcPct val="90000"/>
              </a:lnSpc>
              <a:spcBef>
                <a:spcPts val="10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381 Molina </a:t>
            </a:r>
            <a:r>
              <a:rPr lang="fr-FR" sz="2000" b="0" i="1" u="none" strike="noStrike" cap="none">
                <a:solidFill>
                  <a:srgbClr val="0070C0"/>
                </a:solidFill>
                <a:latin typeface="Arial"/>
                <a:ea typeface="Arial"/>
                <a:cs typeface="Arial"/>
                <a:sym typeface="Arial"/>
              </a:rPr>
              <a:t>ou</a:t>
            </a:r>
            <a:endParaRPr sz="2000" b="0" i="1" u="none" strike="noStrike" cap="none">
              <a:solidFill>
                <a:srgbClr val="0070C0"/>
              </a:solidFill>
              <a:latin typeface="Arial"/>
              <a:ea typeface="Arial"/>
              <a:cs typeface="Arial"/>
              <a:sym typeface="Arial"/>
            </a:endParaRPr>
          </a:p>
          <a:p>
            <a:pPr marL="811213" marR="0" lvl="0" indent="0" algn="l" rtl="0">
              <a:lnSpc>
                <a:spcPct val="90000"/>
              </a:lnSpc>
              <a:spcBef>
                <a:spcPts val="10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381 Mitchell $a Molina</a:t>
            </a:r>
            <a:endParaRPr sz="2000" b="0" i="0" u="none" strike="sngStrike" cap="none">
              <a:solidFill>
                <a:srgbClr val="0070C0"/>
              </a:solidFill>
              <a:latin typeface="Arial"/>
              <a:ea typeface="Arial"/>
              <a:cs typeface="Arial"/>
              <a:sym typeface="Arial"/>
            </a:endParaRPr>
          </a:p>
        </p:txBody>
      </p:sp>
      <p:sp>
        <p:nvSpPr>
          <p:cNvPr id="1284" name="Shape 12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Shape 1292"/>
          <p:cNvSpPr txBox="1">
            <a:spLocks noGrp="1"/>
          </p:cNvSpPr>
          <p:nvPr>
            <p:ph type="title"/>
          </p:nvPr>
        </p:nvSpPr>
        <p:spPr>
          <a:xfrm>
            <a:off x="675967" y="1284738"/>
            <a:ext cx="10515600" cy="43269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Instructions spéciales pour les expressions d’œuvres religieuses</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293" name="Shape 1293"/>
          <p:cNvSpPr txBox="1">
            <a:spLocks noGrp="1"/>
          </p:cNvSpPr>
          <p:nvPr>
            <p:ph type="body" idx="1"/>
          </p:nvPr>
        </p:nvSpPr>
        <p:spPr>
          <a:xfrm>
            <a:off x="1103671" y="2118031"/>
            <a:ext cx="8468032" cy="38698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Instructions supplémentaires semblables à celles </a:t>
            </a:r>
            <a:endParaRPr/>
          </a:p>
          <a:p>
            <a:pPr marL="173038"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du chapitre 6</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RDA 6.24</a:t>
            </a:r>
            <a:endParaRPr/>
          </a:p>
          <a:p>
            <a:pPr marL="276225" marR="0" lvl="0" indent="-276225"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 Date d’une expression d’une œuvre religieuse</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RDA 6.25</a:t>
            </a:r>
            <a:endParaRPr/>
          </a:p>
          <a:p>
            <a:pPr marL="276225" marR="0" lvl="0" indent="-276225"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 Autre caractéristique distinctive d’une    </a:t>
            </a:r>
            <a:endParaRPr/>
          </a:p>
          <a:p>
            <a:pPr marL="542925" marR="0" lvl="0" indent="-276225"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expression d’une œuvre religieuse</a:t>
            </a:r>
            <a:endParaRPr sz="2400" b="0" i="0" u="none" strike="sngStrike" cap="none">
              <a:solidFill>
                <a:srgbClr val="0070C0"/>
              </a:solidFill>
              <a:latin typeface="Arial"/>
              <a:ea typeface="Arial"/>
              <a:cs typeface="Arial"/>
              <a:sym typeface="Arial"/>
            </a:endParaRPr>
          </a:p>
        </p:txBody>
      </p:sp>
      <p:sp>
        <p:nvSpPr>
          <p:cNvPr id="1294" name="Shape 12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Shape 1302"/>
          <p:cNvSpPr txBox="1">
            <a:spLocks noGrp="1"/>
          </p:cNvSpPr>
          <p:nvPr>
            <p:ph type="title"/>
          </p:nvPr>
        </p:nvSpPr>
        <p:spPr>
          <a:xfrm>
            <a:off x="675967" y="1284738"/>
            <a:ext cx="10515600" cy="43269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Date d’une expression d’une œuvre religieuse (RDA 6.24)</a:t>
            </a:r>
            <a:br>
              <a:rPr lang="fr-FR" sz="3959" b="0" i="0" u="none" strike="noStrike" cap="none">
                <a:solidFill>
                  <a:schemeClr val="dk1"/>
                </a:solidFill>
                <a:latin typeface="Arial"/>
                <a:ea typeface="Arial"/>
                <a:cs typeface="Arial"/>
                <a:sym typeface="Arial"/>
              </a:rPr>
            </a:br>
            <a:endParaRPr sz="3959" b="0" i="0" u="none" strike="noStrike" cap="none">
              <a:solidFill>
                <a:schemeClr val="dk1"/>
              </a:solidFill>
              <a:latin typeface="Arial"/>
              <a:ea typeface="Arial"/>
              <a:cs typeface="Arial"/>
              <a:sym typeface="Arial"/>
            </a:endParaRPr>
          </a:p>
        </p:txBody>
      </p:sp>
      <p:sp>
        <p:nvSpPr>
          <p:cNvPr id="1303" name="Shape 1303"/>
          <p:cNvSpPr txBox="1">
            <a:spLocks noGrp="1"/>
          </p:cNvSpPr>
          <p:nvPr>
            <p:ph type="body" idx="1"/>
          </p:nvPr>
        </p:nvSpPr>
        <p:spPr>
          <a:xfrm>
            <a:off x="1103671" y="2118031"/>
            <a:ext cx="8468032" cy="38698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Définition : la date la plus ancienne associée à</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l’expression d’une œuvre religieuse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Si cette date est inconnue, on peut y substituer la </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date de la manifestation la plus ancienne</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Bible : Enregistrer la date de </a:t>
            </a:r>
            <a:r>
              <a:rPr lang="fr-FR" sz="2800" b="0" i="1" u="none" strike="noStrike" cap="none">
                <a:solidFill>
                  <a:schemeClr val="dk1"/>
                </a:solidFill>
                <a:latin typeface="Arial"/>
                <a:ea typeface="Arial"/>
                <a:cs typeface="Arial"/>
                <a:sym typeface="Arial"/>
              </a:rPr>
              <a:t>l’expression</a:t>
            </a:r>
            <a:r>
              <a:rPr lang="fr-FR" sz="2800" b="0" i="0" u="none" strike="noStrike" cap="none">
                <a:solidFill>
                  <a:schemeClr val="dk1"/>
                </a:solidFill>
                <a:latin typeface="Arial"/>
                <a:ea typeface="Arial"/>
                <a:cs typeface="Arial"/>
                <a:sym typeface="Arial"/>
              </a:rPr>
              <a:t>, pas</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nécessairement l’année de publication</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Utiliser la 046 (comme décrit précédemment)</a:t>
            </a:r>
            <a:endParaRPr sz="2400" b="0" i="0" u="none" strike="sngStrike" cap="none">
              <a:solidFill>
                <a:srgbClr val="0070C0"/>
              </a:solidFill>
              <a:latin typeface="Arial"/>
              <a:ea typeface="Arial"/>
              <a:cs typeface="Arial"/>
              <a:sym typeface="Arial"/>
            </a:endParaRPr>
          </a:p>
        </p:txBody>
      </p:sp>
      <p:sp>
        <p:nvSpPr>
          <p:cNvPr id="1304" name="Shape 13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Shape 1312"/>
          <p:cNvSpPr txBox="1">
            <a:spLocks noGrp="1"/>
          </p:cNvSpPr>
          <p:nvPr>
            <p:ph type="title"/>
          </p:nvPr>
        </p:nvSpPr>
        <p:spPr>
          <a:xfrm>
            <a:off x="580718" y="1185456"/>
            <a:ext cx="10515600" cy="100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Autre caractéristique distinctive d’une expression d’une œuvre religieuse (RDA 6.25)</a:t>
            </a:r>
            <a:br>
              <a:rPr lang="fr-FR" sz="3200" b="0" i="0" u="none" strike="noStrike" cap="none">
                <a:solidFill>
                  <a:schemeClr val="dk1"/>
                </a:solidFill>
                <a:latin typeface="Arial"/>
                <a:ea typeface="Arial"/>
                <a:cs typeface="Arial"/>
                <a:sym typeface="Arial"/>
              </a:rPr>
            </a:br>
            <a:endParaRPr sz="3200" b="0" i="0" u="none" strike="noStrike" cap="none">
              <a:solidFill>
                <a:schemeClr val="dk1"/>
              </a:solidFill>
              <a:latin typeface="Arial"/>
              <a:ea typeface="Arial"/>
              <a:cs typeface="Arial"/>
              <a:sym typeface="Arial"/>
            </a:endParaRPr>
          </a:p>
        </p:txBody>
      </p:sp>
      <p:sp>
        <p:nvSpPr>
          <p:cNvPr id="1313" name="Shape 1313"/>
          <p:cNvSpPr txBox="1">
            <a:spLocks noGrp="1"/>
          </p:cNvSpPr>
          <p:nvPr>
            <p:ph type="body" idx="1"/>
          </p:nvPr>
        </p:nvSpPr>
        <p:spPr>
          <a:xfrm>
            <a:off x="838211" y="1428668"/>
            <a:ext cx="9304500" cy="46938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RDA 6.25.1.4 fournit certains attributs des expressions qui sont uniques à la Bible et aux parties de la Bible. Si approprié, enregistrer</a:t>
            </a:r>
            <a:endParaRPr sz="2400" b="0" i="0" u="none" strike="noStrike" cap="none">
              <a:solidFill>
                <a:schemeClr val="dk1"/>
              </a:solidFill>
              <a:latin typeface="Arial"/>
              <a:ea typeface="Arial"/>
              <a:cs typeface="Arial"/>
              <a:sym typeface="Arial"/>
            </a:endParaRPr>
          </a:p>
          <a:p>
            <a:pPr marL="354013" marR="0" lvl="0" indent="-354013" algn="l" rtl="0">
              <a:lnSpc>
                <a:spcPct val="90000"/>
              </a:lnSpc>
              <a:spcBef>
                <a:spcPts val="10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 Une forme brève du nom de la version</a:t>
            </a:r>
            <a:endParaRPr/>
          </a:p>
          <a:p>
            <a:pPr marL="685800" marR="0" lvl="1" indent="-228600" algn="l" rtl="0">
              <a:lnSpc>
                <a:spcPct val="90000"/>
              </a:lnSpc>
              <a:spcBef>
                <a:spcPts val="500"/>
              </a:spcBef>
              <a:spcAft>
                <a:spcPts val="0"/>
              </a:spcAft>
              <a:buClr>
                <a:schemeClr val="dk1"/>
              </a:buClr>
              <a:buSzPts val="1800"/>
              <a:buFont typeface="Arial"/>
              <a:buChar char="•"/>
            </a:pPr>
            <a:r>
              <a:rPr lang="fr-FR" sz="1800" b="0" i="0" u="none" strike="noStrike" cap="none" err="1">
                <a:solidFill>
                  <a:schemeClr val="dk1"/>
                </a:solidFill>
                <a:latin typeface="Arial"/>
                <a:ea typeface="Arial"/>
                <a:cs typeface="Arial"/>
                <a:sym typeface="Arial"/>
              </a:rPr>
              <a:t>Authorized</a:t>
            </a:r>
            <a:endParaRPr sz="1800" b="0" i="0" u="none" strike="noStrike" cap="none">
              <a:solidFill>
                <a:schemeClr val="dk1"/>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Vulgate</a:t>
            </a:r>
            <a:endParaRPr sz="1800" b="0" i="0" u="none" strike="noStrike" cap="none">
              <a:solidFill>
                <a:schemeClr val="dk1"/>
              </a:solidFill>
              <a:latin typeface="Arial"/>
              <a:ea typeface="Arial"/>
              <a:cs typeface="Arial"/>
              <a:sym typeface="Arial"/>
            </a:endParaRPr>
          </a:p>
          <a:p>
            <a:pPr marL="354013" marR="0" lvl="0" indent="-354013"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 Si la version est connue sous le nom du traducteur, </a:t>
            </a:r>
            <a:r>
              <a:rPr lang="fr-FR" sz="2400"/>
              <a:t>l’enregistrer</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a:t>
            </a:r>
            <a:r>
              <a:rPr lang="fr-FR" sz="1800" b="0" i="0" u="none" strike="noStrike" cap="none" err="1">
                <a:solidFill>
                  <a:schemeClr val="dk1"/>
                </a:solidFill>
                <a:latin typeface="Arial"/>
                <a:ea typeface="Arial"/>
                <a:cs typeface="Arial"/>
                <a:sym typeface="Arial"/>
              </a:rPr>
              <a:t>Lamsa</a:t>
            </a:r>
            <a:endParaRPr sz="1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Smith‐</a:t>
            </a:r>
            <a:r>
              <a:rPr lang="fr-FR" sz="1800" b="0" i="0" u="none" strike="noStrike" cap="none" err="1">
                <a:solidFill>
                  <a:schemeClr val="dk1"/>
                </a:solidFill>
                <a:latin typeface="Arial"/>
                <a:ea typeface="Arial"/>
                <a:cs typeface="Arial"/>
                <a:sym typeface="Arial"/>
              </a:rPr>
              <a:t>Goodspeed</a:t>
            </a:r>
            <a:endParaRPr sz="1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Gordon et autres</a:t>
            </a:r>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Voir RDA 6.25.1.4 pour les détails et les autres possibilités</a:t>
            </a:r>
            <a:endParaRPr sz="23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Enregistrer dans la zone 381</a:t>
            </a:r>
            <a:endParaRPr sz="2300" b="0" i="0" u="none" strike="sngStrike" cap="none">
              <a:solidFill>
                <a:srgbClr val="0070C0"/>
              </a:solidFill>
              <a:latin typeface="Arial"/>
              <a:ea typeface="Arial"/>
              <a:cs typeface="Arial"/>
              <a:sym typeface="Arial"/>
            </a:endParaRPr>
          </a:p>
        </p:txBody>
      </p:sp>
      <p:sp>
        <p:nvSpPr>
          <p:cNvPr id="1314" name="Shape 13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Shape 1322"/>
          <p:cNvSpPr txBox="1">
            <a:spLocks noGrp="1"/>
          </p:cNvSpPr>
          <p:nvPr>
            <p:ph type="title"/>
          </p:nvPr>
        </p:nvSpPr>
        <p:spPr>
          <a:xfrm>
            <a:off x="388221" y="2337339"/>
            <a:ext cx="10965579"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200"/>
              <a:buFont typeface="Arial"/>
              <a:buNone/>
            </a:pPr>
            <a:r>
              <a:rPr lang="fr-FR" sz="4200" b="0" i="0" u="none" strike="noStrike" cap="none">
                <a:solidFill>
                  <a:schemeClr val="dk1"/>
                </a:solidFill>
                <a:latin typeface="Arial"/>
                <a:ea typeface="Arial"/>
                <a:cs typeface="Arial"/>
                <a:sym typeface="Arial"/>
              </a:rPr>
              <a:t>Points d’accès autorisés</a:t>
            </a:r>
            <a:endParaRPr sz="4200" b="0" i="0" u="none" strike="noStrike" cap="none">
              <a:solidFill>
                <a:schemeClr val="dk1"/>
              </a:solidFill>
              <a:latin typeface="Arial"/>
              <a:ea typeface="Arial"/>
              <a:cs typeface="Arial"/>
              <a:sym typeface="Arial"/>
            </a:endParaRPr>
          </a:p>
        </p:txBody>
      </p:sp>
      <p:sp>
        <p:nvSpPr>
          <p:cNvPr id="1323" name="Shape 13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Shape 1332"/>
          <p:cNvSpPr txBox="1">
            <a:spLocks noGrp="1"/>
          </p:cNvSpPr>
          <p:nvPr>
            <p:ph type="title"/>
          </p:nvPr>
        </p:nvSpPr>
        <p:spPr>
          <a:xfrm>
            <a:off x="838200" y="7161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Création du point d’accès autorisé</a:t>
            </a:r>
            <a:endParaRPr sz="4400" b="0" i="0" u="none" strike="noStrike" cap="none">
              <a:solidFill>
                <a:schemeClr val="dk1"/>
              </a:solidFill>
              <a:latin typeface="Arial"/>
              <a:ea typeface="Arial"/>
              <a:cs typeface="Arial"/>
              <a:sym typeface="Arial"/>
            </a:endParaRPr>
          </a:p>
        </p:txBody>
      </p:sp>
      <p:sp>
        <p:nvSpPr>
          <p:cNvPr id="1333" name="Shape 1333"/>
          <p:cNvSpPr txBox="1">
            <a:spLocks noGrp="1"/>
          </p:cNvSpPr>
          <p:nvPr>
            <p:ph type="body" idx="1"/>
          </p:nvPr>
        </p:nvSpPr>
        <p:spPr>
          <a:xfrm>
            <a:off x="838198" y="2037347"/>
            <a:ext cx="8594559" cy="41869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Se référer à la règle 6.27 RDA à l’exception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de certaines œuvres musicales (RDA 6.28)</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des œuvres juridiques (RDA 6.29)</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des œuvres religieuses (RDA 6.30)</a:t>
            </a:r>
            <a:endParaRPr/>
          </a:p>
          <a:p>
            <a:pPr marL="228600" marR="0" lvl="0" indent="-228600" algn="l" rtl="0">
              <a:lnSpc>
                <a:spcPct val="90000"/>
              </a:lnSpc>
              <a:spcBef>
                <a:spcPts val="16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Collections – </a:t>
            </a:r>
            <a:r>
              <a:rPr lang="fr-FR" sz="2900"/>
              <a:t>formation distincte</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Utilisation comme vedettes-matière – la plupart des points d’accès autorisés peuvent être utilisés comme vedettes-matière </a:t>
            </a:r>
            <a:r>
              <a:rPr lang="fr-FR"/>
              <a:t>dans</a:t>
            </a:r>
            <a:r>
              <a:rPr lang="fr-FR" sz="2800" b="0" i="0" u="none" strike="noStrike" cap="none">
                <a:solidFill>
                  <a:schemeClr val="dk1"/>
                </a:solidFill>
                <a:latin typeface="Arial"/>
                <a:ea typeface="Arial"/>
                <a:cs typeface="Arial"/>
                <a:sym typeface="Arial"/>
              </a:rPr>
              <a:t> le RVM</a:t>
            </a:r>
            <a:endParaRPr sz="29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900"/>
              <a:buFont typeface="Arial"/>
              <a:buNone/>
            </a:pPr>
            <a:endParaRPr sz="2900" b="0" i="0" u="none" strike="noStrike" cap="none">
              <a:solidFill>
                <a:schemeClr val="dk1"/>
              </a:solidFill>
              <a:latin typeface="Arial"/>
              <a:ea typeface="Arial"/>
              <a:cs typeface="Arial"/>
              <a:sym typeface="Arial"/>
            </a:endParaRPr>
          </a:p>
        </p:txBody>
      </p:sp>
      <p:sp>
        <p:nvSpPr>
          <p:cNvPr id="1334" name="Shape 13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Shape 1343"/>
          <p:cNvSpPr txBox="1">
            <a:spLocks noGrp="1"/>
          </p:cNvSpPr>
          <p:nvPr>
            <p:ph type="title"/>
          </p:nvPr>
        </p:nvSpPr>
        <p:spPr>
          <a:xfrm>
            <a:off x="838200" y="7161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Construction du point d’accès autorisé d’une œuvre</a:t>
            </a:r>
            <a:endParaRPr sz="3959" b="0" i="0" u="none" strike="noStrike" cap="none">
              <a:solidFill>
                <a:schemeClr val="dk1"/>
              </a:solidFill>
              <a:latin typeface="Arial"/>
              <a:ea typeface="Arial"/>
              <a:cs typeface="Arial"/>
              <a:sym typeface="Arial"/>
            </a:endParaRPr>
          </a:p>
        </p:txBody>
      </p:sp>
      <p:sp>
        <p:nvSpPr>
          <p:cNvPr id="1344" name="Shape 1344"/>
          <p:cNvSpPr txBox="1">
            <a:spLocks noGrp="1"/>
          </p:cNvSpPr>
          <p:nvPr>
            <p:ph type="body" idx="1"/>
          </p:nvPr>
        </p:nvSpPr>
        <p:spPr>
          <a:xfrm>
            <a:off x="838198" y="2037347"/>
            <a:ext cx="8482783" cy="41869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Afin de créer le point d’accès autorisé d’une œuvre, vous devez en premier lieu vous demander de quel genre d’œuvre il s’agit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Une œuvre créée par un seul agent (RDA 6.27.1.2)?</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Une œuvre collaborative (RDA 6.27.1.3)?</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Une compilation d’œuvres de différents agents (RDA</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6.27.1.4)?</a:t>
            </a:r>
            <a:endParaRPr sz="2800" b="0" i="0" u="none" strike="noStrike" cap="none">
              <a:solidFill>
                <a:schemeClr val="dk1"/>
              </a:solidFill>
              <a:latin typeface="Arial"/>
              <a:ea typeface="Arial"/>
              <a:cs typeface="Arial"/>
              <a:sym typeface="Arial"/>
            </a:endParaRPr>
          </a:p>
        </p:txBody>
      </p:sp>
      <p:sp>
        <p:nvSpPr>
          <p:cNvPr id="1345" name="Shape 13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Shape 1354"/>
          <p:cNvSpPr txBox="1">
            <a:spLocks noGrp="1"/>
          </p:cNvSpPr>
          <p:nvPr>
            <p:ph type="title"/>
          </p:nvPr>
        </p:nvSpPr>
        <p:spPr>
          <a:xfrm>
            <a:off x="838200" y="4714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Construction du point d’accès autorisé d’une œuvre (RDA 6.27.1)</a:t>
            </a:r>
            <a:endParaRPr sz="3959" b="0" i="0" u="none" strike="noStrike" cap="none">
              <a:solidFill>
                <a:schemeClr val="dk1"/>
              </a:solidFill>
              <a:latin typeface="Arial"/>
              <a:ea typeface="Arial"/>
              <a:cs typeface="Arial"/>
              <a:sym typeface="Arial"/>
            </a:endParaRPr>
          </a:p>
        </p:txBody>
      </p:sp>
      <p:sp>
        <p:nvSpPr>
          <p:cNvPr id="1355" name="Shape 1355"/>
          <p:cNvSpPr txBox="1">
            <a:spLocks noGrp="1"/>
          </p:cNvSpPr>
          <p:nvPr>
            <p:ph type="body" idx="1"/>
          </p:nvPr>
        </p:nvSpPr>
        <p:spPr>
          <a:xfrm>
            <a:off x="746500" y="1792647"/>
            <a:ext cx="9235700" cy="41869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créées par un seul agent (RDA 6.27.1.2)</a:t>
            </a:r>
            <a:endParaRPr/>
          </a:p>
          <a:p>
            <a:pPr marL="812800" marR="0" lvl="1" indent="-35560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 Enregistrer le point d’accès autorisé pour cette personne, famille ou collectivité (ceci sert de </a:t>
            </a:r>
            <a:r>
              <a:rPr lang="fr-FR" sz="2400" b="0" i="1" u="none" strike="noStrike" cap="none">
                <a:solidFill>
                  <a:schemeClr val="dk1"/>
                </a:solidFill>
                <a:latin typeface="Arial"/>
                <a:ea typeface="Arial"/>
                <a:cs typeface="Arial"/>
                <a:sym typeface="Arial"/>
              </a:rPr>
              <a:t>lien </a:t>
            </a:r>
            <a:r>
              <a:rPr lang="fr-FR" sz="2400" b="0" i="0" u="none" strike="noStrike" cap="none">
                <a:solidFill>
                  <a:schemeClr val="dk1"/>
                </a:solidFill>
                <a:latin typeface="Arial"/>
                <a:ea typeface="Arial"/>
                <a:cs typeface="Arial"/>
                <a:sym typeface="Arial"/>
              </a:rPr>
              <a:t>vers la notice pour le créateur)</a:t>
            </a:r>
            <a:endParaRPr/>
          </a:p>
          <a:p>
            <a:pPr marL="812800" marR="0" lvl="1" indent="-35560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b. Enregistrer le titre privilégié de l’œuvre</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Utiliser la zone 1XX du MARC</a:t>
            </a:r>
            <a:endParaRPr sz="2800" b="0" i="0" u="none" strike="noStrike" cap="none">
              <a:solidFill>
                <a:schemeClr val="dk1"/>
              </a:solidFill>
              <a:latin typeface="Arial"/>
              <a:ea typeface="Arial"/>
              <a:cs typeface="Arial"/>
              <a:sym typeface="Arial"/>
            </a:endParaRPr>
          </a:p>
          <a:p>
            <a:pPr marL="801688" marR="0" lvl="1" indent="-344488" algn="l" rtl="0">
              <a:lnSpc>
                <a:spcPct val="90000"/>
              </a:lnSpc>
              <a:spcBef>
                <a:spcPts val="12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400" b="0" i="0" u="none" strike="noStrike" cap="none">
                <a:solidFill>
                  <a:schemeClr val="dk1"/>
                </a:solidFill>
                <a:latin typeface="Arial"/>
                <a:ea typeface="Arial"/>
                <a:cs typeface="Arial"/>
                <a:sym typeface="Arial"/>
              </a:rPr>
              <a:t>  Point d’accès autorisé représentant le créateur, sous la même forme qu’il a dans sa propre notice, avec le même codage de sous-zone</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10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400" b="0" i="0" u="none" strike="noStrike" cap="none">
                <a:solidFill>
                  <a:schemeClr val="dk1"/>
                </a:solidFill>
                <a:latin typeface="Arial"/>
                <a:ea typeface="Arial"/>
                <a:cs typeface="Arial"/>
                <a:sym typeface="Arial"/>
              </a:rPr>
              <a:t>  Titre privilégié de l’œuvre dans les sous-zones $t, $n, $p, $k</a:t>
            </a:r>
            <a:endParaRPr sz="2400" b="0" i="0" u="none" strike="noStrike" cap="none">
              <a:solidFill>
                <a:schemeClr val="dk1"/>
              </a:solidFill>
              <a:latin typeface="Arial"/>
              <a:ea typeface="Arial"/>
              <a:cs typeface="Arial"/>
              <a:sym typeface="Arial"/>
            </a:endParaRPr>
          </a:p>
        </p:txBody>
      </p:sp>
      <p:sp>
        <p:nvSpPr>
          <p:cNvPr id="1356" name="Shape 13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sz="4000" b="0" i="0" u="none" strike="noStrike" cap="none">
                <a:solidFill>
                  <a:schemeClr val="dk1"/>
                </a:solidFill>
                <a:latin typeface="Arial"/>
                <a:ea typeface="Arial"/>
                <a:cs typeface="Arial"/>
                <a:sym typeface="Arial"/>
              </a:rPr>
              <a:t>Identification des expressions : Éléments fondamentaux (RDA 0.6.6)</a:t>
            </a:r>
            <a:endParaRPr sz="4000" b="0" i="0" u="none" strike="noStrike" cap="none">
              <a:solidFill>
                <a:schemeClr val="dk1"/>
              </a:solidFill>
              <a:latin typeface="Arial"/>
              <a:ea typeface="Arial"/>
              <a:cs typeface="Arial"/>
              <a:sym typeface="Arial"/>
            </a:endParaRPr>
          </a:p>
        </p:txBody>
      </p:sp>
      <p:sp>
        <p:nvSpPr>
          <p:cNvPr id="214" name="Shape 2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fr-FR" sz="2200" b="0" i="1" u="none" strike="noStrike" cap="none">
                <a:solidFill>
                  <a:schemeClr val="dk1"/>
                </a:solidFill>
                <a:latin typeface="Arial"/>
                <a:ea typeface="Arial"/>
                <a:cs typeface="Arial"/>
                <a:sym typeface="Arial"/>
              </a:rPr>
              <a:t>Fondamental dans tous les cas</a:t>
            </a:r>
            <a:endParaRPr sz="2200" b="0" i="1"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Identifiant d’expression</a:t>
            </a:r>
            <a:endParaRPr sz="23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Type de contenu</a:t>
            </a:r>
            <a:endParaRPr sz="23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Langue d’une expression</a:t>
            </a:r>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Expression d’un contenu cartographique</a:t>
            </a:r>
            <a:endParaRPr sz="23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Échelle des longueurs (cartes)</a:t>
            </a:r>
            <a:endParaRPr sz="22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Échelle des hauteurs (cartes)</a:t>
            </a:r>
            <a:endParaRPr/>
          </a:p>
          <a:p>
            <a:pPr marL="0" marR="0" lvl="0" indent="0" algn="l" rtl="0">
              <a:lnSpc>
                <a:spcPct val="90000"/>
              </a:lnSpc>
              <a:spcBef>
                <a:spcPts val="1000"/>
              </a:spcBef>
              <a:spcAft>
                <a:spcPts val="0"/>
              </a:spcAft>
              <a:buClr>
                <a:schemeClr val="dk1"/>
              </a:buClr>
              <a:buSzPts val="2200"/>
              <a:buFont typeface="Arial"/>
              <a:buNone/>
            </a:pPr>
            <a:r>
              <a:rPr lang="fr-FR" sz="2200" b="0" i="1" u="none" strike="noStrike" cap="none">
                <a:solidFill>
                  <a:schemeClr val="dk1"/>
                </a:solidFill>
                <a:latin typeface="Arial"/>
                <a:ea typeface="Arial"/>
                <a:cs typeface="Arial"/>
                <a:sym typeface="Arial"/>
              </a:rPr>
              <a:t>Fondamental si nécessaire d’établir une distinction</a:t>
            </a:r>
            <a:endParaRPr sz="2200" b="0" i="1"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Date d’une expression</a:t>
            </a:r>
            <a:endParaRPr/>
          </a:p>
          <a:p>
            <a:pPr marL="228600" marR="0" lvl="0" indent="-228600" algn="l" rtl="0">
              <a:lnSpc>
                <a:spcPct val="90000"/>
              </a:lnSpc>
              <a:spcBef>
                <a:spcPts val="100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Autre caractéristique distinctive</a:t>
            </a:r>
            <a:endParaRPr sz="2300" b="0" i="0" u="none" strike="noStrike" cap="none">
              <a:solidFill>
                <a:schemeClr val="dk1"/>
              </a:solidFill>
              <a:latin typeface="Arial"/>
              <a:ea typeface="Arial"/>
              <a:cs typeface="Arial"/>
              <a:sym typeface="Arial"/>
            </a:endParaRPr>
          </a:p>
        </p:txBody>
      </p:sp>
      <p:sp>
        <p:nvSpPr>
          <p:cNvPr id="215" name="Shape 21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txBox="1">
            <a:spLocks noGrp="1"/>
          </p:cNvSpPr>
          <p:nvPr>
            <p:ph type="title"/>
          </p:nvPr>
        </p:nvSpPr>
        <p:spPr>
          <a:xfrm>
            <a:off x="838200" y="471408"/>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Construction du point d’accès autorisé d’une œuvre (RDA 6.27.1)</a:t>
            </a:r>
            <a:endParaRPr sz="3959" b="0" i="0" u="none" strike="noStrike" cap="none">
              <a:solidFill>
                <a:schemeClr val="dk1"/>
              </a:solidFill>
              <a:latin typeface="Arial"/>
              <a:ea typeface="Arial"/>
              <a:cs typeface="Arial"/>
              <a:sym typeface="Arial"/>
            </a:endParaRPr>
          </a:p>
        </p:txBody>
      </p:sp>
      <p:sp>
        <p:nvSpPr>
          <p:cNvPr id="1366" name="Shape 1366"/>
          <p:cNvSpPr txBox="1">
            <a:spLocks noGrp="1"/>
          </p:cNvSpPr>
          <p:nvPr>
            <p:ph type="body" idx="1"/>
          </p:nvPr>
        </p:nvSpPr>
        <p:spPr>
          <a:xfrm>
            <a:off x="838198" y="1719922"/>
            <a:ext cx="9499200" cy="4187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20"/>
              <a:buFont typeface="Arial"/>
              <a:buChar char="•"/>
            </a:pPr>
            <a:r>
              <a:rPr lang="fr-FR" sz="2200" b="0" i="0" u="none" strike="noStrike" cap="none">
                <a:solidFill>
                  <a:schemeClr val="dk1"/>
                </a:solidFill>
                <a:latin typeface="Arial"/>
                <a:ea typeface="Arial"/>
                <a:cs typeface="Arial"/>
                <a:sym typeface="Arial"/>
              </a:rPr>
              <a:t>Œuvres collaboratives (RDA 6.27.1.3)</a:t>
            </a:r>
            <a:endParaRPr sz="2200"/>
          </a:p>
          <a:p>
            <a:pPr marL="812800" marR="0" lvl="1" indent="-355600" algn="l" rtl="0">
              <a:lnSpc>
                <a:spcPct val="90000"/>
              </a:lnSpc>
              <a:spcBef>
                <a:spcPts val="1200"/>
              </a:spcBef>
              <a:spcAft>
                <a:spcPts val="0"/>
              </a:spcAft>
              <a:buClr>
                <a:schemeClr val="dk1"/>
              </a:buClr>
              <a:buSzPts val="2220"/>
              <a:buFont typeface="Arial"/>
              <a:buAutoNum type="alphaLcPeriod"/>
            </a:pPr>
            <a:r>
              <a:rPr lang="fr-FR" sz="2200" b="0" i="0" u="none" strike="noStrike" cap="none">
                <a:solidFill>
                  <a:schemeClr val="dk1"/>
                </a:solidFill>
                <a:latin typeface="Arial"/>
                <a:ea typeface="Arial"/>
                <a:cs typeface="Arial"/>
                <a:sym typeface="Arial"/>
              </a:rPr>
              <a:t>Enregistrer le point d’accès autorisé pour la personne, famille ou</a:t>
            </a:r>
            <a:endParaRPr sz="2200" b="0" i="0" u="none" strike="noStrike" cap="none">
              <a:solidFill>
                <a:schemeClr val="dk1"/>
              </a:solidFill>
              <a:latin typeface="Arial"/>
              <a:ea typeface="Arial"/>
              <a:cs typeface="Arial"/>
              <a:sym typeface="Arial"/>
            </a:endParaRPr>
          </a:p>
          <a:p>
            <a:pPr marL="812800" lvl="1" indent="-355600">
              <a:lnSpc>
                <a:spcPct val="100000"/>
              </a:lnSpc>
              <a:spcBef>
                <a:spcPts val="0"/>
              </a:spcBef>
              <a:buSzPts val="2220"/>
              <a:buNone/>
            </a:pPr>
            <a:r>
              <a:rPr lang="fr-FR" sz="2200" b="0" i="0" u="none" strike="noStrike" cap="none">
                <a:latin typeface="Arial"/>
                <a:ea typeface="Arial"/>
                <a:cs typeface="Arial"/>
                <a:sym typeface="Arial"/>
              </a:rPr>
              <a:t>	collectivité ayant la responsabilité principale de l’œuvre (ceci sert de </a:t>
            </a:r>
            <a:r>
              <a:rPr lang="fr-FR" sz="2200" b="0" i="1" u="none" strike="noStrike" cap="none">
                <a:latin typeface="Arial"/>
                <a:ea typeface="Arial"/>
                <a:cs typeface="Arial"/>
                <a:sym typeface="Arial"/>
              </a:rPr>
              <a:t>lien </a:t>
            </a:r>
            <a:r>
              <a:rPr lang="fr-FR" sz="2200" b="0" i="0" u="none" strike="noStrike" cap="none">
                <a:latin typeface="Arial"/>
                <a:ea typeface="Arial"/>
                <a:cs typeface="Arial"/>
                <a:sym typeface="Arial"/>
              </a:rPr>
              <a:t>vers la notice pour le créateur) </a:t>
            </a:r>
            <a:r>
              <a:rPr lang="fr-FR" sz="2200" b="0" i="1" u="none" strike="noStrike" cap="none">
                <a:latin typeface="Arial"/>
                <a:ea typeface="Arial"/>
                <a:cs typeface="Arial"/>
                <a:sym typeface="Arial"/>
              </a:rPr>
              <a:t>[NOTE : Pas de </a:t>
            </a:r>
            <a:r>
              <a:rPr lang="fr-FR" sz="2200"/>
              <a:t>« </a:t>
            </a:r>
            <a:r>
              <a:rPr lang="fr-FR" sz="2200" b="0" i="1" u="none" strike="noStrike" cap="none">
                <a:latin typeface="Arial"/>
                <a:ea typeface="Arial"/>
                <a:cs typeface="Arial"/>
                <a:sym typeface="Arial"/>
              </a:rPr>
              <a:t>règle de trois</a:t>
            </a:r>
            <a:r>
              <a:rPr lang="fr-FR" sz="2200"/>
              <a:t> »] </a:t>
            </a:r>
            <a:endParaRPr lang="fr-FR" sz="2200" b="0" i="1" u="none" strike="noStrike" cap="none">
              <a:latin typeface="Arial"/>
              <a:ea typeface="Arial"/>
              <a:cs typeface="Arial"/>
            </a:endParaRPr>
          </a:p>
          <a:p>
            <a:pPr marL="457200" marR="0" lvl="1" indent="0" algn="l" rtl="0">
              <a:lnSpc>
                <a:spcPct val="90000"/>
              </a:lnSpc>
              <a:spcBef>
                <a:spcPts val="1200"/>
              </a:spcBef>
              <a:spcAft>
                <a:spcPts val="0"/>
              </a:spcAft>
              <a:buClr>
                <a:schemeClr val="dk1"/>
              </a:buClr>
              <a:buSzPts val="2220"/>
              <a:buFont typeface="Arial"/>
              <a:buNone/>
            </a:pPr>
            <a:r>
              <a:rPr lang="fr-FR" sz="2200" b="0" i="0" u="none" strike="noStrike" cap="none">
                <a:solidFill>
                  <a:schemeClr val="dk1"/>
                </a:solidFill>
                <a:latin typeface="Arial"/>
                <a:ea typeface="Arial"/>
                <a:cs typeface="Arial"/>
                <a:sym typeface="Arial"/>
              </a:rPr>
              <a:t>b. 	Enregistrer le titre privilégié de l’œuvre</a:t>
            </a:r>
            <a:endParaRPr sz="2200" b="0" i="0" u="none" strike="noStrike" cap="none">
              <a:solidFill>
                <a:schemeClr val="dk1"/>
              </a:solidFill>
              <a:latin typeface="Arial"/>
              <a:ea typeface="Arial"/>
              <a:cs typeface="Arial"/>
              <a:sym typeface="Arial"/>
            </a:endParaRPr>
          </a:p>
          <a:p>
            <a:pPr marL="228600" marR="0" lvl="0" indent="-228600" algn="l" rtl="0">
              <a:lnSpc>
                <a:spcPct val="90000"/>
              </a:lnSpc>
              <a:spcBef>
                <a:spcPts val="1400"/>
              </a:spcBef>
              <a:spcAft>
                <a:spcPts val="0"/>
              </a:spcAft>
              <a:buClr>
                <a:schemeClr val="dk1"/>
              </a:buClr>
              <a:buSzPts val="2220"/>
              <a:buFont typeface="Arial"/>
              <a:buChar char="•"/>
            </a:pPr>
            <a:r>
              <a:rPr lang="fr-FR" sz="2200" b="0" i="0" u="none" strike="noStrike" cap="none">
                <a:solidFill>
                  <a:schemeClr val="dk1"/>
                </a:solidFill>
                <a:latin typeface="Arial"/>
                <a:ea typeface="Arial"/>
                <a:cs typeface="Arial"/>
                <a:sym typeface="Arial"/>
              </a:rPr>
              <a:t>Utiliser la zone 1XX du MARC.</a:t>
            </a:r>
            <a:endParaRPr sz="2200" b="0" i="0" u="none" strike="noStrike" cap="none">
              <a:solidFill>
                <a:schemeClr val="dk1"/>
              </a:solidFill>
              <a:latin typeface="Arial"/>
              <a:ea typeface="Arial"/>
              <a:cs typeface="Arial"/>
              <a:sym typeface="Arial"/>
            </a:endParaRPr>
          </a:p>
          <a:p>
            <a:pPr marL="801688" lvl="1" indent="-344488">
              <a:spcBef>
                <a:spcPts val="1200"/>
              </a:spcBef>
              <a:buNone/>
            </a:pPr>
            <a:r>
              <a:rPr lang="fr-FR" sz="2200" b="1" i="0" u="none" strike="noStrike" cap="none">
                <a:solidFill>
                  <a:schemeClr val="dk1"/>
                </a:solidFill>
                <a:latin typeface="Arial"/>
                <a:ea typeface="Arial"/>
                <a:cs typeface="Arial"/>
                <a:sym typeface="Arial"/>
              </a:rPr>
              <a:t>–</a:t>
            </a:r>
            <a:r>
              <a:rPr lang="fr-FR" sz="2200" b="0" i="0" u="none" strike="noStrike" cap="none">
                <a:solidFill>
                  <a:schemeClr val="dk1"/>
                </a:solidFill>
                <a:latin typeface="Arial"/>
                <a:ea typeface="Arial"/>
                <a:cs typeface="Arial"/>
                <a:sym typeface="Arial"/>
              </a:rPr>
              <a:t>  </a:t>
            </a:r>
            <a:r>
              <a:rPr lang="fr-CA" sz="2200"/>
              <a:t>Point d’accès autorisé représentant le créateur, sous la même forme qu’il a dans sa propre notice, avec le même codage de sous-zone</a:t>
            </a:r>
          </a:p>
          <a:p>
            <a:pPr marL="457200" marR="0" lvl="1" indent="0" algn="l" rtl="0">
              <a:lnSpc>
                <a:spcPct val="90000"/>
              </a:lnSpc>
              <a:spcBef>
                <a:spcPts val="1400"/>
              </a:spcBef>
              <a:spcAft>
                <a:spcPts val="0"/>
              </a:spcAft>
              <a:buClr>
                <a:schemeClr val="dk1"/>
              </a:buClr>
              <a:buSzPts val="2220"/>
              <a:buFont typeface="Arial"/>
              <a:buNone/>
            </a:pPr>
            <a:r>
              <a:rPr lang="fr-FR" sz="2200" b="1" i="0" u="none" strike="noStrike" cap="none">
                <a:solidFill>
                  <a:schemeClr val="dk1"/>
                </a:solidFill>
                <a:latin typeface="Arial"/>
                <a:ea typeface="Arial"/>
                <a:cs typeface="Arial"/>
                <a:sym typeface="Arial"/>
              </a:rPr>
              <a:t>–</a:t>
            </a:r>
            <a:r>
              <a:rPr lang="fr-FR" sz="2200" b="0" i="0" u="none" strike="noStrike" cap="none">
                <a:solidFill>
                  <a:schemeClr val="dk1"/>
                </a:solidFill>
                <a:latin typeface="Arial"/>
                <a:ea typeface="Arial"/>
                <a:cs typeface="Arial"/>
                <a:sym typeface="Arial"/>
              </a:rPr>
              <a:t> Titre privilégié de l’œuvre dans les sous-zones $t, $n, $p, $k</a:t>
            </a:r>
            <a:endParaRPr sz="2200" b="0" i="0" u="none" strike="noStrike" cap="none">
              <a:solidFill>
                <a:schemeClr val="dk1"/>
              </a:solidFill>
              <a:latin typeface="Arial"/>
              <a:ea typeface="Arial"/>
              <a:cs typeface="Arial"/>
              <a:sym typeface="Arial"/>
            </a:endParaRPr>
          </a:p>
        </p:txBody>
      </p:sp>
      <p:sp>
        <p:nvSpPr>
          <p:cNvPr id="1367" name="Shape 13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a:spLocks noGrp="1"/>
          </p:cNvSpPr>
          <p:nvPr>
            <p:ph type="title"/>
          </p:nvPr>
        </p:nvSpPr>
        <p:spPr>
          <a:xfrm>
            <a:off x="838200" y="4714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œuvre (RDA 6.27.1)</a:t>
            </a:r>
            <a:endParaRPr sz="3600" b="0" i="0" u="none" strike="noStrike" cap="none">
              <a:solidFill>
                <a:schemeClr val="dk1"/>
              </a:solidFill>
              <a:latin typeface="Arial"/>
              <a:ea typeface="Arial"/>
              <a:cs typeface="Arial"/>
              <a:sym typeface="Arial"/>
            </a:endParaRPr>
          </a:p>
        </p:txBody>
      </p:sp>
      <p:sp>
        <p:nvSpPr>
          <p:cNvPr id="1377" name="Shape 1377"/>
          <p:cNvSpPr txBox="1">
            <a:spLocks noGrp="1"/>
          </p:cNvSpPr>
          <p:nvPr>
            <p:ph type="body" idx="1"/>
          </p:nvPr>
        </p:nvSpPr>
        <p:spPr>
          <a:xfrm>
            <a:off x="838199" y="1728924"/>
            <a:ext cx="9871129" cy="44193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Œuvres collaboratives (RDA 6.27.1.3)</a:t>
            </a:r>
            <a:endParaRPr/>
          </a:p>
          <a:p>
            <a:pPr marL="457200" marR="0" lvl="1" indent="0" algn="l" rtl="0">
              <a:lnSpc>
                <a:spcPct val="90000"/>
              </a:lnSpc>
              <a:spcBef>
                <a:spcPts val="12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 Collectivités pouvant être considérées comme créatrices (RDA 19.2.1.1.1)</a:t>
            </a:r>
            <a:endParaRPr/>
          </a:p>
          <a:p>
            <a:pPr marL="1268413" marR="0" lvl="2" indent="-354013" algn="l" rtl="0">
              <a:lnSpc>
                <a:spcPct val="90000"/>
              </a:lnSpc>
              <a:spcBef>
                <a:spcPts val="1100"/>
              </a:spcBef>
              <a:spcAft>
                <a:spcPts val="0"/>
              </a:spcAft>
              <a:buClr>
                <a:schemeClr val="dk1"/>
              </a:buClr>
              <a:buSzPts val="2000"/>
              <a:buFont typeface="Arial"/>
              <a:buAutoNum type="alphaLcPeriod"/>
            </a:pPr>
            <a:r>
              <a:rPr lang="fr-FR" sz="2000" b="0" i="0" u="none" strike="noStrike" cap="none">
                <a:solidFill>
                  <a:schemeClr val="dk1"/>
                </a:solidFill>
                <a:latin typeface="Arial"/>
                <a:ea typeface="Arial"/>
                <a:cs typeface="Arial"/>
                <a:sym typeface="Arial"/>
              </a:rPr>
              <a:t>Œuvres de nature administrative se rapportant à la collectivité elle-même</a:t>
            </a:r>
            <a:endParaRPr/>
          </a:p>
          <a:p>
            <a:pPr marL="1268413" marR="0" lvl="2" indent="-354013" algn="l" rtl="0">
              <a:lnSpc>
                <a:spcPct val="90000"/>
              </a:lnSpc>
              <a:spcBef>
                <a:spcPts val="500"/>
              </a:spcBef>
              <a:spcAft>
                <a:spcPts val="0"/>
              </a:spcAft>
              <a:buClr>
                <a:schemeClr val="dk1"/>
              </a:buClr>
              <a:buSzPts val="2000"/>
              <a:buFont typeface="Arial"/>
              <a:buAutoNum type="alphaLcPeriod"/>
            </a:pPr>
            <a:r>
              <a:rPr lang="fr-FR" sz="2000" b="0" i="0" u="none" strike="noStrike" cap="none">
                <a:solidFill>
                  <a:schemeClr val="dk1"/>
                </a:solidFill>
                <a:latin typeface="Arial"/>
                <a:ea typeface="Arial"/>
                <a:cs typeface="Arial"/>
                <a:sym typeface="Arial"/>
              </a:rPr>
              <a:t>Œuvres qui expriment la pensée de la collectivité comme telle</a:t>
            </a:r>
            <a:endParaRPr sz="2000" b="0" i="0" u="none" strike="noStrike" cap="none">
              <a:solidFill>
                <a:schemeClr val="dk1"/>
              </a:solidFill>
              <a:latin typeface="Arial"/>
              <a:ea typeface="Arial"/>
              <a:cs typeface="Arial"/>
              <a:sym typeface="Arial"/>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c. 	Les œuvres qui rapportent les audiences menées par des corps législatifs, des corps judiciaires, des collectivités gouvernementales et autres </a:t>
            </a:r>
            <a:endParaRPr sz="2000" b="0" i="0" u="none" strike="noStrike" cap="none">
              <a:solidFill>
                <a:schemeClr val="dk1"/>
              </a:solidFill>
              <a:latin typeface="Arial"/>
              <a:ea typeface="Arial"/>
              <a:cs typeface="Arial"/>
              <a:sym typeface="Arial"/>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d.  Les œuvres qui rendent compte de l’activité collective d’une conférence, d</a:t>
            </a:r>
            <a:r>
              <a:rPr lang="fr-FR"/>
              <a:t>’</a:t>
            </a:r>
            <a:r>
              <a:rPr lang="fr-FR" sz="2000" b="0" i="0" u="none" strike="noStrike" cap="none">
                <a:solidFill>
                  <a:schemeClr val="dk1"/>
                </a:solidFill>
                <a:latin typeface="Arial"/>
                <a:ea typeface="Arial"/>
                <a:cs typeface="Arial"/>
                <a:sym typeface="Arial"/>
              </a:rPr>
              <a:t>expédition ou d</a:t>
            </a:r>
            <a:r>
              <a:rPr lang="fr-FR"/>
              <a:t>’</a:t>
            </a:r>
            <a:r>
              <a:rPr lang="fr-FR" sz="2000" b="0" i="0" u="none" strike="noStrike" cap="none">
                <a:solidFill>
                  <a:schemeClr val="dk1"/>
                </a:solidFill>
                <a:latin typeface="Arial"/>
                <a:ea typeface="Arial"/>
                <a:cs typeface="Arial"/>
                <a:sym typeface="Arial"/>
              </a:rPr>
              <a:t>un </a:t>
            </a:r>
            <a:r>
              <a:rPr lang="fr-FR"/>
              <a:t>événement</a:t>
            </a:r>
            <a:endParaRPr sz="2000" b="0" i="0" u="none" strike="noStrike" cap="none">
              <a:solidFill>
                <a:schemeClr val="dk1"/>
              </a:solidFill>
              <a:latin typeface="Arial"/>
              <a:ea typeface="Arial"/>
              <a:cs typeface="Arial"/>
              <a:sym typeface="Arial"/>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e.  Les œuvres qui résultent de l’activité collective d’un groupe d’interprètes dont la responsabilité dépasse la simple interprétation, exécution, etc.</a:t>
            </a:r>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f.   Les œuvres cartographiques provenant d’une collectivité</a:t>
            </a:r>
            <a:endParaRPr sz="2000" b="0" i="0" u="none" strike="noStrike" cap="none">
              <a:solidFill>
                <a:schemeClr val="dk1"/>
              </a:solidFill>
              <a:latin typeface="Arial"/>
              <a:ea typeface="Arial"/>
              <a:cs typeface="Arial"/>
              <a:sym typeface="Arial"/>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g.  Certaines œuvres juridiques (sept types énumérés)</a:t>
            </a:r>
            <a:endParaRPr sz="2000" b="0" i="0" u="none" strike="noStrike" cap="none">
              <a:solidFill>
                <a:schemeClr val="dk1"/>
              </a:solidFill>
              <a:latin typeface="Arial"/>
              <a:ea typeface="Arial"/>
              <a:cs typeface="Arial"/>
              <a:sym typeface="Arial"/>
            </a:endParaRPr>
          </a:p>
          <a:p>
            <a:pPr marL="1268413" marR="0" lvl="2" indent="-354013"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h. 	Les œuvres d’art nommées par deux artistes ou plus formant une collectivité</a:t>
            </a:r>
            <a:endParaRPr sz="2000" b="0" i="0" u="none" strike="noStrike" cap="none">
              <a:solidFill>
                <a:schemeClr val="dk1"/>
              </a:solidFill>
              <a:latin typeface="Arial"/>
              <a:ea typeface="Arial"/>
              <a:cs typeface="Arial"/>
              <a:sym typeface="Arial"/>
            </a:endParaRPr>
          </a:p>
        </p:txBody>
      </p:sp>
      <p:sp>
        <p:nvSpPr>
          <p:cNvPr id="1378" name="Shape 13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Shape 1387"/>
          <p:cNvSpPr txBox="1">
            <a:spLocks noGrp="1"/>
          </p:cNvSpPr>
          <p:nvPr>
            <p:ph type="title"/>
          </p:nvPr>
        </p:nvSpPr>
        <p:spPr>
          <a:xfrm>
            <a:off x="838200" y="687002"/>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œuvre (RDA 6.27.1)</a:t>
            </a:r>
            <a:endParaRPr sz="3600" b="0" i="0" u="none" strike="noStrike" cap="none">
              <a:solidFill>
                <a:schemeClr val="dk1"/>
              </a:solidFill>
              <a:latin typeface="Arial"/>
              <a:ea typeface="Arial"/>
              <a:cs typeface="Arial"/>
              <a:sym typeface="Arial"/>
            </a:endParaRPr>
          </a:p>
        </p:txBody>
      </p:sp>
      <p:sp>
        <p:nvSpPr>
          <p:cNvPr id="1388" name="Shape 1388"/>
          <p:cNvSpPr txBox="1">
            <a:spLocks noGrp="1"/>
          </p:cNvSpPr>
          <p:nvPr>
            <p:ph type="body" idx="1"/>
          </p:nvPr>
        </p:nvSpPr>
        <p:spPr>
          <a:xfrm>
            <a:off x="838200" y="2123768"/>
            <a:ext cx="9220200" cy="38723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Exception pour les œuvres collaboratives (RDA 6.27.1.3)</a:t>
            </a:r>
            <a:endParaRPr/>
          </a:p>
          <a:p>
            <a:pPr marL="0" marR="0" lvl="0" indent="0" algn="l" rtl="0">
              <a:lnSpc>
                <a:spcPct val="90000"/>
              </a:lnSpc>
              <a:spcBef>
                <a:spcPts val="1000"/>
              </a:spcBef>
              <a:spcAft>
                <a:spcPts val="0"/>
              </a:spcAft>
              <a:buClr>
                <a:schemeClr val="dk1"/>
              </a:buClr>
              <a:buSzPts val="2400"/>
              <a:buFont typeface="Arial"/>
              <a:buNone/>
            </a:pPr>
            <a:r>
              <a:rPr lang="fr-FR" sz="2400" b="1" i="0" u="none" strike="noStrike" cap="none">
                <a:solidFill>
                  <a:schemeClr val="dk1"/>
                </a:solidFill>
                <a:latin typeface="Arial"/>
                <a:ea typeface="Arial"/>
                <a:cs typeface="Arial"/>
                <a:sym typeface="Arial"/>
              </a:rPr>
              <a:t>–</a:t>
            </a:r>
            <a:r>
              <a:rPr lang="fr-FR" sz="2200"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Œuvres d’images animées</a:t>
            </a:r>
            <a:endParaRPr/>
          </a:p>
          <a:p>
            <a:pPr marL="442913" marR="0" lvl="0" indent="-442913"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a:t>
            </a:r>
            <a:r>
              <a:rPr lang="fr-FR" sz="2200" b="0" i="0" u="none" strike="noStrike" cap="none">
                <a:solidFill>
                  <a:schemeClr val="dk1"/>
                </a:solidFill>
                <a:latin typeface="Arial"/>
                <a:ea typeface="Arial"/>
                <a:cs typeface="Arial"/>
                <a:sym typeface="Arial"/>
              </a:rPr>
              <a:t>Le point d’accès est créé en enregistrant seulement le titre privilégié (ne commence pas par le point d’accès représentant un créateur)</a:t>
            </a:r>
            <a:endParaRPr sz="2200" b="0" i="0" u="none" strike="noStrike" cap="none">
              <a:solidFill>
                <a:schemeClr val="dk1"/>
              </a:solidFill>
              <a:latin typeface="Arial"/>
              <a:ea typeface="Arial"/>
              <a:cs typeface="Arial"/>
              <a:sym typeface="Arial"/>
            </a:endParaRPr>
          </a:p>
          <a:p>
            <a:pPr marL="442913" marR="0" lvl="0" indent="-442913"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NOTE : Ceci s’applique à la plupart des films cinématographiques, qui sont habituellement des œuvres collaboratives. Si un film consiste en l’œuvre d’une seule personne, famille ou collectivité, son point d’accès est créé selon les instructions figurant sous 6.27.1.2 RDA (point d’accès autorisé représentant un créateur + le titre privilégié de l’œuvre).</a:t>
            </a:r>
            <a:endParaRPr sz="2200" b="0" i="0" u="none" strike="noStrike" cap="none">
              <a:solidFill>
                <a:schemeClr val="dk1"/>
              </a:solidFill>
              <a:latin typeface="Arial"/>
              <a:ea typeface="Arial"/>
              <a:cs typeface="Arial"/>
              <a:sym typeface="Arial"/>
            </a:endParaRPr>
          </a:p>
        </p:txBody>
      </p:sp>
      <p:sp>
        <p:nvSpPr>
          <p:cNvPr id="1389" name="Shape 13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Shape 1398"/>
          <p:cNvSpPr txBox="1">
            <a:spLocks noGrp="1"/>
          </p:cNvSpPr>
          <p:nvPr>
            <p:ph type="title"/>
          </p:nvPr>
        </p:nvSpPr>
        <p:spPr>
          <a:xfrm>
            <a:off x="838200" y="687002"/>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œuvre (RDA 6.27.1)</a:t>
            </a:r>
            <a:endParaRPr sz="3600" b="0" i="0" u="none" strike="noStrike" cap="none">
              <a:solidFill>
                <a:schemeClr val="dk1"/>
              </a:solidFill>
              <a:latin typeface="Arial"/>
              <a:ea typeface="Arial"/>
              <a:cs typeface="Arial"/>
              <a:sym typeface="Arial"/>
            </a:endParaRPr>
          </a:p>
        </p:txBody>
      </p:sp>
      <p:sp>
        <p:nvSpPr>
          <p:cNvPr id="1399" name="Shape 1399"/>
          <p:cNvSpPr txBox="1">
            <a:spLocks noGrp="1"/>
          </p:cNvSpPr>
          <p:nvPr>
            <p:ph type="body" idx="1"/>
          </p:nvPr>
        </p:nvSpPr>
        <p:spPr>
          <a:xfrm>
            <a:off x="838200" y="2123768"/>
            <a:ext cx="9375183" cy="38723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Compilation d’œuvres de différents agents </a:t>
            </a:r>
            <a:r>
              <a:rPr lang="fr-FR" sz="2400" b="0" i="0" u="none" strike="noStrike" cap="none">
                <a:solidFill>
                  <a:schemeClr val="dk1"/>
                </a:solidFill>
                <a:latin typeface="Arial"/>
                <a:ea typeface="Arial"/>
                <a:cs typeface="Arial"/>
                <a:sym typeface="Arial"/>
              </a:rPr>
              <a:t>(RDA</a:t>
            </a:r>
            <a:endParaRPr sz="2400" b="0" i="0" u="none" strike="noStrike" cap="none">
              <a:solidFill>
                <a:schemeClr val="dk1"/>
              </a:solidFill>
              <a:latin typeface="Arial"/>
              <a:ea typeface="Arial"/>
              <a:cs typeface="Arial"/>
              <a:sym typeface="Arial"/>
            </a:endParaRPr>
          </a:p>
          <a:p>
            <a:pPr marL="265113"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6.27.1.4)</a:t>
            </a:r>
            <a:endParaRPr/>
          </a:p>
          <a:p>
            <a:pPr marL="442913" marR="0" lvl="0" indent="-442913" algn="l" rtl="0">
              <a:lnSpc>
                <a:spcPct val="90000"/>
              </a:lnSpc>
              <a:spcBef>
                <a:spcPts val="10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	</a:t>
            </a:r>
            <a:r>
              <a:rPr lang="fr-FR" sz="2200" b="0" i="0" u="none" strike="noStrike" cap="none">
                <a:solidFill>
                  <a:schemeClr val="dk1"/>
                </a:solidFill>
                <a:latin typeface="Arial"/>
                <a:ea typeface="Arial"/>
                <a:cs typeface="Arial"/>
                <a:sym typeface="Arial"/>
              </a:rPr>
              <a:t>– Le point d’accès est créé en enregistrant seulement le titre privilégié </a:t>
            </a:r>
            <a:endParaRPr/>
          </a:p>
          <a:p>
            <a:pPr marL="620713" marR="0" lvl="0" indent="-450850"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(ne commence pas par le point d’accès représentant le créateur)</a:t>
            </a:r>
            <a:endParaRPr/>
          </a:p>
          <a:p>
            <a:pPr marL="442913" marR="0" lvl="0" indent="-442913"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 Le titre privilégié correspond au titre collectif de la compilation</a:t>
            </a:r>
            <a:endParaRPr/>
          </a:p>
          <a:p>
            <a:pPr marL="620713" marR="0" lvl="0" indent="-442913"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(une œuvre agrégative)</a:t>
            </a:r>
            <a:endParaRPr/>
          </a:p>
          <a:p>
            <a:pPr marL="442913" marR="0" lvl="0" indent="-442913"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 S’il n’y a aucun titre collectif, des points d’accès séparés sont</a:t>
            </a:r>
            <a:endParaRPr/>
          </a:p>
          <a:p>
            <a:pPr marL="620713" marR="0" lvl="0" indent="-442913"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construits pour les œuvres individuelles de la compilation</a:t>
            </a:r>
            <a:endParaRPr/>
          </a:p>
        </p:txBody>
      </p:sp>
      <p:sp>
        <p:nvSpPr>
          <p:cNvPr id="1400" name="Shape 14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xfrm>
            <a:off x="838200" y="286306"/>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œuvre (RDA 6.27.1)</a:t>
            </a:r>
            <a:endParaRPr sz="36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xfrm>
            <a:off x="838200" y="1428080"/>
            <a:ext cx="8482800" cy="43366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d’origine incertaine ou inconnue</a:t>
            </a:r>
            <a:endParaRPr/>
          </a:p>
          <a:p>
            <a:pPr marL="265113" marR="0" lvl="0" indent="-265113"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(RDA 6.27.1.8)</a:t>
            </a:r>
            <a:endParaRPr/>
          </a:p>
          <a:p>
            <a:pPr marL="354013" marR="0" lvl="0" indent="0"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point d’accès est créé en enregistrant seulement le</a:t>
            </a:r>
            <a:endParaRPr/>
          </a:p>
          <a:p>
            <a:pPr marL="530225" marR="0" lvl="0" indent="-176212"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le titre privilégié (ne commence pas par le point d’accès représentant le créateur)</a:t>
            </a:r>
            <a:endParaRPr sz="2400" b="0" i="0" u="none" strike="noStrike" cap="none">
              <a:solidFill>
                <a:schemeClr val="dk1"/>
              </a:solidFill>
              <a:latin typeface="Arial"/>
              <a:ea typeface="Arial"/>
              <a:cs typeface="Arial"/>
              <a:sym typeface="Arial"/>
            </a:endParaRPr>
          </a:p>
          <a:p>
            <a:pPr marL="530225" marR="0" lvl="0" indent="-176212" algn="l" rtl="0">
              <a:lnSpc>
                <a:spcPct val="100000"/>
              </a:lnSpc>
              <a:spcBef>
                <a:spcPts val="0"/>
              </a:spcBef>
              <a:spcAft>
                <a:spcPts val="0"/>
              </a:spcAft>
              <a:buClr>
                <a:schemeClr val="dk1"/>
              </a:buClr>
              <a:buSzPts val="2400"/>
              <a:buFont typeface="Arial"/>
              <a:buNone/>
            </a:pPr>
            <a:endParaRPr sz="2400"/>
          </a:p>
          <a:p>
            <a:pPr marL="533400" marR="0" lvl="0" indent="-179388"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Si les sources de référence indiquent qu’il y a très probablement un créateur, toutefois,</a:t>
            </a:r>
            <a:endParaRPr/>
          </a:p>
          <a:p>
            <a:pPr marL="900113" marR="0" lvl="0" indent="0" algn="l" rtl="0">
              <a:lnSpc>
                <a:spcPct val="90000"/>
              </a:lnSpc>
              <a:spcBef>
                <a:spcPts val="10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a.   Enregistrer le point d’accès autorisé pour cette personne, famille</a:t>
            </a:r>
            <a:endParaRPr sz="1800" b="0" i="0" u="none" strike="noStrike" cap="none">
              <a:solidFill>
                <a:schemeClr val="dk1"/>
              </a:solidFill>
              <a:latin typeface="Arial"/>
              <a:ea typeface="Arial"/>
              <a:cs typeface="Arial"/>
              <a:sym typeface="Arial"/>
            </a:endParaRPr>
          </a:p>
          <a:p>
            <a:pPr marL="722313" marR="0" lvl="1" indent="-265113" algn="l" rtl="0">
              <a:lnSpc>
                <a:spcPct val="90000"/>
              </a:lnSpc>
              <a:spcBef>
                <a:spcPts val="80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	</a:t>
            </a:r>
            <a:r>
              <a:rPr lang="fr-FR" sz="1800" b="0" i="0" u="none" strike="noStrike" cap="none">
                <a:solidFill>
                  <a:schemeClr val="dk1"/>
                </a:solidFill>
                <a:latin typeface="Arial"/>
                <a:ea typeface="Arial"/>
                <a:cs typeface="Arial"/>
                <a:sym typeface="Arial"/>
              </a:rPr>
              <a:t>ou collectivité (ceci sert de </a:t>
            </a:r>
            <a:r>
              <a:rPr lang="fr-FR" sz="1800" b="0" i="1" u="none" strike="noStrike" cap="none">
                <a:solidFill>
                  <a:schemeClr val="dk1"/>
                </a:solidFill>
                <a:latin typeface="Arial"/>
                <a:ea typeface="Arial"/>
                <a:cs typeface="Arial"/>
                <a:sym typeface="Arial"/>
              </a:rPr>
              <a:t>lien </a:t>
            </a:r>
            <a:r>
              <a:rPr lang="fr-FR" sz="1800" b="0" i="0" u="none" strike="noStrike" cap="none">
                <a:solidFill>
                  <a:schemeClr val="dk1"/>
                </a:solidFill>
                <a:latin typeface="Arial"/>
                <a:ea typeface="Arial"/>
                <a:cs typeface="Arial"/>
                <a:sym typeface="Arial"/>
              </a:rPr>
              <a:t>vers la notice pour le créateur)</a:t>
            </a:r>
            <a:endParaRPr sz="1800" b="0" i="0" u="none" strike="noStrike" cap="none">
              <a:solidFill>
                <a:schemeClr val="dk1"/>
              </a:solidFill>
              <a:latin typeface="Arial"/>
              <a:ea typeface="Arial"/>
              <a:cs typeface="Arial"/>
              <a:sym typeface="Arial"/>
            </a:endParaRPr>
          </a:p>
          <a:p>
            <a:pPr marL="900113" marR="0" lvl="0" indent="0" algn="l" rtl="0">
              <a:lnSpc>
                <a:spcPct val="90000"/>
              </a:lnSpc>
              <a:spcBef>
                <a:spcPts val="160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b.    </a:t>
            </a:r>
            <a:r>
              <a:rPr lang="fr-FR" sz="1800" b="0" i="0" u="none" strike="noStrike" cap="none">
                <a:solidFill>
                  <a:schemeClr val="dk1"/>
                </a:solidFill>
                <a:latin typeface="Arial"/>
                <a:ea typeface="Arial"/>
                <a:cs typeface="Arial"/>
                <a:sym typeface="Arial"/>
              </a:rPr>
              <a:t>Enregistrer le titre privilégié de l’œuvre</a:t>
            </a:r>
            <a:endParaRPr sz="1800" b="0" i="0" u="none" strike="noStrike" cap="none">
              <a:solidFill>
                <a:schemeClr val="dk1"/>
              </a:solidFill>
              <a:latin typeface="Arial"/>
              <a:ea typeface="Arial"/>
              <a:cs typeface="Arial"/>
              <a:sym typeface="Arial"/>
            </a:endParaRPr>
          </a:p>
        </p:txBody>
      </p:sp>
      <p:sp>
        <p:nvSpPr>
          <p:cNvPr id="1411" name="Shape 14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Shape 1420"/>
          <p:cNvSpPr txBox="1">
            <a:spLocks noGrp="1"/>
          </p:cNvSpPr>
          <p:nvPr>
            <p:ph type="title"/>
          </p:nvPr>
        </p:nvSpPr>
        <p:spPr>
          <a:xfrm>
            <a:off x="838200" y="587781"/>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partie d’une œuvre</a:t>
            </a:r>
            <a:endParaRPr sz="3600" b="0" i="0" u="none" strike="noStrike" cap="none">
              <a:solidFill>
                <a:schemeClr val="dk1"/>
              </a:solidFill>
              <a:latin typeface="Arial"/>
              <a:ea typeface="Arial"/>
              <a:cs typeface="Arial"/>
              <a:sym typeface="Arial"/>
            </a:endParaRPr>
          </a:p>
        </p:txBody>
      </p:sp>
      <p:sp>
        <p:nvSpPr>
          <p:cNvPr id="1421" name="Shape 1421"/>
          <p:cNvSpPr txBox="1">
            <a:spLocks noGrp="1"/>
          </p:cNvSpPr>
          <p:nvPr>
            <p:ph type="body" idx="1"/>
          </p:nvPr>
        </p:nvSpPr>
        <p:spPr>
          <a:xfrm>
            <a:off x="838199" y="1992801"/>
            <a:ext cx="8057827" cy="397157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CA" sz="2800" b="0" i="0" u="none" strike="noStrike" cap="none" dirty="0">
                <a:latin typeface="Arial"/>
                <a:ea typeface="Arial"/>
                <a:cs typeface="Arial"/>
                <a:sym typeface="Arial"/>
              </a:rPr>
              <a:t>Généralement formé de la même façon que pour l’œuvre dans son intégralité</a:t>
            </a:r>
          </a:p>
          <a:p>
            <a:pPr marL="228600" marR="0" lvl="0" indent="-228600" algn="l" rtl="0">
              <a:lnSpc>
                <a:spcPct val="90000"/>
              </a:lnSpc>
              <a:spcBef>
                <a:spcPts val="1000"/>
              </a:spcBef>
              <a:spcAft>
                <a:spcPts val="0"/>
              </a:spcAft>
              <a:buClr>
                <a:schemeClr val="dk1"/>
              </a:buClr>
              <a:buSzPts val="2800"/>
              <a:buFont typeface="Arial"/>
              <a:buChar char="•"/>
            </a:pPr>
            <a:r>
              <a:rPr lang="fr-CA" sz="2800" b="0" i="0" u="none" strike="noStrike" cap="none" dirty="0">
                <a:latin typeface="Arial"/>
                <a:ea typeface="Arial"/>
                <a:cs typeface="Arial"/>
                <a:sym typeface="Arial"/>
              </a:rPr>
              <a:t>Une partie (RDA 6.27.2.2)</a:t>
            </a:r>
            <a:endParaRPr dirty="0"/>
          </a:p>
          <a:p>
            <a:pPr marL="442595" marR="0" lvl="0" indent="-442595" algn="l" rtl="0">
              <a:lnSpc>
                <a:spcPct val="90000"/>
              </a:lnSpc>
              <a:spcBef>
                <a:spcPts val="1000"/>
              </a:spcBef>
              <a:spcAft>
                <a:spcPts val="0"/>
              </a:spcAft>
              <a:buClr>
                <a:schemeClr val="dk1"/>
              </a:buClr>
              <a:buSzPts val="2400"/>
              <a:buFont typeface="Arial"/>
              <a:buNone/>
            </a:pPr>
            <a:r>
              <a:rPr lang="fr-CA" sz="2400" b="0" i="0" u="none" strike="noStrike" cap="none" dirty="0">
                <a:latin typeface="Arial"/>
                <a:ea typeface="Arial"/>
                <a:cs typeface="Arial"/>
                <a:sym typeface="Arial"/>
              </a:rPr>
              <a:t>	– Point d’accès autorisé pour l’agent responsable de la</a:t>
            </a:r>
            <a:endParaRPr lang="fr-CA" sz="2400" b="0" i="0" u="none" strike="noStrike" cap="none" dirty="0">
              <a:latin typeface="Arial"/>
              <a:ea typeface="Arial"/>
              <a:cs typeface="Arial"/>
            </a:endParaRPr>
          </a:p>
          <a:p>
            <a:pPr marL="633095" marR="0" lvl="0" indent="-633095" algn="l" rtl="0">
              <a:lnSpc>
                <a:spcPct val="90000"/>
              </a:lnSpc>
              <a:spcBef>
                <a:spcPts val="1000"/>
              </a:spcBef>
              <a:spcAft>
                <a:spcPts val="0"/>
              </a:spcAft>
              <a:buClr>
                <a:schemeClr val="dk1"/>
              </a:buClr>
              <a:buSzPts val="2400"/>
              <a:buFont typeface="Arial"/>
              <a:buNone/>
            </a:pPr>
            <a:r>
              <a:rPr lang="fr-CA" sz="2400" b="0" i="0" u="none" strike="noStrike" cap="none" dirty="0">
                <a:latin typeface="Arial"/>
                <a:ea typeface="Arial"/>
                <a:cs typeface="Arial"/>
                <a:sym typeface="Arial"/>
              </a:rPr>
              <a:t>	partie (s’il y en a un)</a:t>
            </a:r>
            <a:endParaRPr lang="fr-CA" sz="2400" b="0" i="0" u="none" strike="noStrike" cap="none" dirty="0">
              <a:latin typeface="Arial"/>
              <a:ea typeface="Arial"/>
              <a:cs typeface="Arial"/>
            </a:endParaRPr>
          </a:p>
          <a:p>
            <a:pPr marL="442595" marR="0" lvl="0" indent="-442595" algn="l" rtl="0">
              <a:lnSpc>
                <a:spcPct val="90000"/>
              </a:lnSpc>
              <a:spcBef>
                <a:spcPts val="1000"/>
              </a:spcBef>
              <a:spcAft>
                <a:spcPts val="0"/>
              </a:spcAft>
              <a:buClr>
                <a:schemeClr val="dk1"/>
              </a:buClr>
              <a:buSzPts val="2400"/>
              <a:buFont typeface="Arial"/>
              <a:buNone/>
            </a:pPr>
            <a:r>
              <a:rPr lang="fr-CA" sz="2400" b="0" i="0" u="none" strike="noStrike" cap="none" dirty="0">
                <a:latin typeface="Arial"/>
                <a:ea typeface="Arial"/>
                <a:cs typeface="Arial"/>
                <a:sym typeface="Arial"/>
              </a:rPr>
              <a:t>	– Titre privilégié de la partie</a:t>
            </a:r>
            <a:endParaRPr lang="fr-CA" sz="2400" b="0" i="0" u="none" strike="noStrike" cap="none" dirty="0">
              <a:latin typeface="Arial"/>
              <a:ea typeface="Arial"/>
              <a:cs typeface="Arial"/>
            </a:endParaRPr>
          </a:p>
          <a:p>
            <a:pPr marL="899795" marR="0" lvl="1" indent="-442595" algn="l" rtl="0">
              <a:lnSpc>
                <a:spcPct val="90000"/>
              </a:lnSpc>
              <a:spcBef>
                <a:spcPts val="1100"/>
              </a:spcBef>
              <a:spcAft>
                <a:spcPts val="0"/>
              </a:spcAft>
              <a:buClr>
                <a:srgbClr val="0070C0"/>
              </a:buClr>
              <a:buSzPts val="2000"/>
              <a:buFont typeface="Arial"/>
              <a:buNone/>
            </a:pPr>
            <a:r>
              <a:rPr lang="fr-FR" sz="2000" b="0" i="0" u="none" strike="noStrike" cap="none" dirty="0">
                <a:solidFill>
                  <a:srgbClr val="0070C0"/>
                </a:solidFill>
                <a:latin typeface="Arial"/>
                <a:ea typeface="Arial"/>
                <a:cs typeface="Arial"/>
                <a:sym typeface="Arial"/>
              </a:rPr>
              <a:t>	100 1_ Proust, Marcel, $d </a:t>
            </a:r>
            <a:r>
              <a:rPr lang="fr-FR" sz="2000" dirty="0">
                <a:solidFill>
                  <a:srgbClr val="0070C0"/>
                </a:solidFill>
              </a:rPr>
              <a:t>1871-1922</a:t>
            </a:r>
            <a:r>
              <a:rPr lang="fr-FR" sz="2000" b="0" i="0" u="none" strike="noStrike" cap="none" dirty="0">
                <a:solidFill>
                  <a:srgbClr val="0070C0"/>
                </a:solidFill>
                <a:latin typeface="Arial"/>
                <a:ea typeface="Arial"/>
                <a:cs typeface="Arial"/>
                <a:sym typeface="Arial"/>
              </a:rPr>
              <a:t>. $t Du côté de chez Swann</a:t>
            </a:r>
            <a:endParaRPr lang="fr-CA" sz="1200" b="0" i="0" u="none" strike="noStrike" cap="none" dirty="0">
              <a:solidFill>
                <a:srgbClr val="0070C0"/>
              </a:solidFill>
              <a:latin typeface="Arial"/>
              <a:ea typeface="Arial"/>
              <a:cs typeface="Arial"/>
            </a:endParaRPr>
          </a:p>
        </p:txBody>
      </p:sp>
      <p:sp>
        <p:nvSpPr>
          <p:cNvPr id="1422" name="Shape 14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Shape 1431"/>
          <p:cNvSpPr txBox="1">
            <a:spLocks noGrp="1"/>
          </p:cNvSpPr>
          <p:nvPr>
            <p:ph type="title"/>
          </p:nvPr>
        </p:nvSpPr>
        <p:spPr>
          <a:xfrm>
            <a:off x="838200" y="587781"/>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partie d’une œuvre</a:t>
            </a:r>
            <a:endParaRPr sz="3600" b="0" i="0" u="none" strike="noStrike" cap="none">
              <a:solidFill>
                <a:schemeClr val="dk1"/>
              </a:solidFill>
              <a:latin typeface="Arial"/>
              <a:ea typeface="Arial"/>
              <a:cs typeface="Arial"/>
              <a:sym typeface="Arial"/>
            </a:endParaRPr>
          </a:p>
        </p:txBody>
      </p:sp>
      <p:sp>
        <p:nvSpPr>
          <p:cNvPr id="1432" name="Shape 1432"/>
          <p:cNvSpPr txBox="1">
            <a:spLocks noGrp="1"/>
          </p:cNvSpPr>
          <p:nvPr>
            <p:ph type="body" idx="1"/>
          </p:nvPr>
        </p:nvSpPr>
        <p:spPr>
          <a:xfrm>
            <a:off x="838200" y="1780692"/>
            <a:ext cx="8423787" cy="473937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3200"/>
              <a:buFont typeface="Arial"/>
              <a:buChar char="•"/>
            </a:pPr>
            <a:r>
              <a:rPr lang="fr-FR" sz="3200" b="0" i="0" u="none" strike="noStrike" cap="none">
                <a:solidFill>
                  <a:srgbClr val="000000"/>
                </a:solidFill>
                <a:latin typeface="Arial"/>
                <a:ea typeface="Arial"/>
                <a:cs typeface="Arial"/>
                <a:sym typeface="Arial"/>
              </a:rPr>
              <a:t>Une partie (RDA 6.27.2.2)</a:t>
            </a:r>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 Exceptions :</a:t>
            </a:r>
            <a:endParaRPr sz="2800" b="0" i="0" u="none" strike="noStrike" cap="none">
              <a:solidFill>
                <a:srgbClr val="000000"/>
              </a:solidFill>
              <a:latin typeface="Arial"/>
              <a:ea typeface="Arial"/>
              <a:cs typeface="Arial"/>
              <a:sym typeface="Arial"/>
            </a:endParaRPr>
          </a:p>
          <a:p>
            <a:pPr marL="542925" marR="0" lvl="0" indent="-279400" algn="l" rtl="0">
              <a:lnSpc>
                <a:spcPct val="90000"/>
              </a:lnSpc>
              <a:spcBef>
                <a:spcPts val="100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Titre non distinctif. Combiner le point d’accès autorisé pour </a:t>
            </a:r>
            <a:r>
              <a:rPr lang="fr-FR" sz="2000" b="0" i="1" u="none" strike="noStrike" cap="none">
                <a:solidFill>
                  <a:srgbClr val="000000"/>
                </a:solidFill>
                <a:latin typeface="Arial"/>
                <a:ea typeface="Arial"/>
                <a:cs typeface="Arial"/>
                <a:sym typeface="Arial"/>
              </a:rPr>
              <a:t>l’œuvre</a:t>
            </a:r>
            <a:r>
              <a:rPr lang="fr-FR" sz="2000" b="0" i="0" u="none" strike="noStrike" cap="none">
                <a:solidFill>
                  <a:srgbClr val="000000"/>
                </a:solidFill>
                <a:latin typeface="Arial"/>
                <a:ea typeface="Arial"/>
                <a:cs typeface="Arial"/>
                <a:sym typeface="Arial"/>
              </a:rPr>
              <a:t> avec le titre privilégié de la partie</a:t>
            </a:r>
            <a:endParaRPr sz="2000" b="0" i="0" u="none" strike="noStrike" cap="none">
              <a:solidFill>
                <a:srgbClr val="000000"/>
              </a:solidFill>
              <a:latin typeface="Arial"/>
              <a:ea typeface="Arial"/>
              <a:cs typeface="Arial"/>
              <a:sym typeface="Arial"/>
            </a:endParaRPr>
          </a:p>
          <a:p>
            <a:pPr marL="542925" marR="0" lvl="1" indent="-279400" algn="l" rtl="0">
              <a:lnSpc>
                <a:spcPct val="90000"/>
              </a:lnSpc>
              <a:spcBef>
                <a:spcPts val="5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	100 0_ Homère. $t Iliade. $n Livre 1</a:t>
            </a:r>
            <a:endParaRPr/>
          </a:p>
          <a:p>
            <a:pPr marL="542925" marR="0" lvl="0" indent="-279400" algn="l" rtl="0">
              <a:lnSpc>
                <a:spcPct val="90000"/>
              </a:lnSpc>
              <a:spcBef>
                <a:spcPts val="100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Périodiques et </a:t>
            </a:r>
            <a:r>
              <a:rPr lang="fr-FR" sz="2000" b="0" i="0" u="none" strike="noStrike" cap="none">
                <a:solidFill>
                  <a:schemeClr val="dk1"/>
                </a:solidFill>
                <a:latin typeface="Arial"/>
                <a:ea typeface="Arial"/>
                <a:cs typeface="Arial"/>
                <a:sym typeface="Arial"/>
              </a:rPr>
              <a:t>ressources intégratrices</a:t>
            </a:r>
            <a:r>
              <a:rPr lang="fr-FR" sz="2000" b="0" i="0" u="none" strike="noStrike" cap="none">
                <a:solidFill>
                  <a:srgbClr val="000000"/>
                </a:solidFill>
                <a:latin typeface="Arial"/>
                <a:ea typeface="Arial"/>
                <a:cs typeface="Arial"/>
                <a:sym typeface="Arial"/>
              </a:rPr>
              <a:t>. Combiner le </a:t>
            </a:r>
            <a:r>
              <a:rPr lang="fr-FR" sz="2000" b="0" i="0" u="none" strike="noStrike" cap="none">
                <a:solidFill>
                  <a:schemeClr val="dk1"/>
                </a:solidFill>
                <a:latin typeface="Arial"/>
                <a:ea typeface="Arial"/>
                <a:cs typeface="Arial"/>
                <a:sym typeface="Arial"/>
              </a:rPr>
              <a:t>point d’accès autorisé </a:t>
            </a:r>
            <a:r>
              <a:rPr lang="fr-FR" sz="2000" b="0" i="0" u="none" strike="noStrike" cap="none">
                <a:solidFill>
                  <a:srgbClr val="000000"/>
                </a:solidFill>
                <a:latin typeface="Arial"/>
                <a:ea typeface="Arial"/>
                <a:cs typeface="Arial"/>
                <a:sym typeface="Arial"/>
              </a:rPr>
              <a:t>de </a:t>
            </a:r>
            <a:r>
              <a:rPr lang="fr-FR" sz="2000" b="0" i="1" u="none" strike="noStrike" cap="none">
                <a:solidFill>
                  <a:srgbClr val="000000"/>
                </a:solidFill>
                <a:latin typeface="Arial"/>
                <a:ea typeface="Arial"/>
                <a:cs typeface="Arial"/>
                <a:sym typeface="Arial"/>
              </a:rPr>
              <a:t>l’œuvre </a:t>
            </a:r>
            <a:r>
              <a:rPr lang="fr-FR" sz="2000" b="0" i="0" u="none" strike="noStrike" cap="none">
                <a:solidFill>
                  <a:srgbClr val="000000"/>
                </a:solidFill>
                <a:latin typeface="Arial"/>
                <a:ea typeface="Arial"/>
                <a:cs typeface="Arial"/>
                <a:sym typeface="Arial"/>
              </a:rPr>
              <a:t>avec le titre privilégié de la partie</a:t>
            </a:r>
            <a:endParaRPr sz="2000" b="0" i="0" u="none" strike="noStrike" cap="none">
              <a:solidFill>
                <a:srgbClr val="000000"/>
              </a:solidFill>
              <a:latin typeface="Arial"/>
              <a:ea typeface="Arial"/>
              <a:cs typeface="Arial"/>
              <a:sym typeface="Arial"/>
            </a:endParaRPr>
          </a:p>
          <a:p>
            <a:pPr marL="542925" marR="0" lvl="0" indent="-279400" algn="l" rtl="0">
              <a:lnSpc>
                <a:spcPct val="90000"/>
              </a:lnSpc>
              <a:spcBef>
                <a:spcPts val="10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	130 _0 Acta </a:t>
            </a:r>
            <a:r>
              <a:rPr lang="fr-FR" sz="1600" b="0" i="0" u="none" strike="noStrike" cap="none" err="1">
                <a:solidFill>
                  <a:srgbClr val="0070C1"/>
                </a:solidFill>
                <a:latin typeface="Arial"/>
                <a:ea typeface="Arial"/>
                <a:cs typeface="Arial"/>
                <a:sym typeface="Arial"/>
              </a:rPr>
              <a:t>Universitatis</a:t>
            </a:r>
            <a:r>
              <a:rPr lang="fr-FR" sz="1600" b="0" i="0" u="none" strike="noStrike" cap="none">
                <a:solidFill>
                  <a:srgbClr val="0070C1"/>
                </a:solidFill>
                <a:latin typeface="Arial"/>
                <a:ea typeface="Arial"/>
                <a:cs typeface="Arial"/>
                <a:sym typeface="Arial"/>
              </a:rPr>
              <a:t> </a:t>
            </a:r>
            <a:r>
              <a:rPr lang="fr-FR" sz="1600" b="0" i="0" u="none" strike="noStrike" cap="none" err="1">
                <a:solidFill>
                  <a:srgbClr val="0070C1"/>
                </a:solidFill>
                <a:latin typeface="Arial"/>
                <a:ea typeface="Arial"/>
                <a:cs typeface="Arial"/>
                <a:sym typeface="Arial"/>
              </a:rPr>
              <a:t>Upsaliensis</a:t>
            </a:r>
            <a:r>
              <a:rPr lang="fr-FR" sz="1600" b="0" i="0" u="none" strike="noStrike" cap="none">
                <a:solidFill>
                  <a:srgbClr val="0070C1"/>
                </a:solidFill>
                <a:latin typeface="Arial"/>
                <a:ea typeface="Arial"/>
                <a:cs typeface="Arial"/>
                <a:sym typeface="Arial"/>
              </a:rPr>
              <a:t>. $p Studia </a:t>
            </a:r>
            <a:r>
              <a:rPr lang="fr-FR" sz="1600" b="0" i="0" u="none" strike="noStrike" cap="none" err="1">
                <a:solidFill>
                  <a:srgbClr val="0070C1"/>
                </a:solidFill>
                <a:latin typeface="Arial"/>
                <a:ea typeface="Arial"/>
                <a:cs typeface="Arial"/>
                <a:sym typeface="Arial"/>
              </a:rPr>
              <a:t>musicologica</a:t>
            </a:r>
            <a:r>
              <a:rPr lang="fr-FR"/>
              <a:t> </a:t>
            </a:r>
            <a:r>
              <a:rPr lang="fr-FR" sz="1600" b="0" i="0" u="none" strike="noStrike" cap="none" err="1">
                <a:solidFill>
                  <a:srgbClr val="0070C1"/>
                </a:solidFill>
                <a:latin typeface="Arial"/>
                <a:ea typeface="Arial"/>
                <a:cs typeface="Arial"/>
                <a:sym typeface="Arial"/>
              </a:rPr>
              <a:t>Upsaliensia</a:t>
            </a:r>
            <a:endParaRPr sz="1600" b="0" i="0" u="none" strike="noStrike" cap="none">
              <a:solidFill>
                <a:srgbClr val="0070C1"/>
              </a:solidFill>
              <a:latin typeface="Arial"/>
              <a:ea typeface="Arial"/>
              <a:cs typeface="Arial"/>
              <a:sym typeface="Arial"/>
            </a:endParaRPr>
          </a:p>
          <a:p>
            <a:pPr marL="542925" marR="0" lvl="0" indent="-279400" algn="l" rtl="0">
              <a:lnSpc>
                <a:spcPct val="90000"/>
              </a:lnSpc>
              <a:spcBef>
                <a:spcPts val="100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Émissions de radio et de télévision. Combiner le point d’accès autorisé de </a:t>
            </a:r>
            <a:r>
              <a:rPr lang="fr-FR" sz="2000" b="0" i="1" u="none" strike="noStrike" cap="none">
                <a:solidFill>
                  <a:srgbClr val="000000"/>
                </a:solidFill>
                <a:latin typeface="Arial"/>
                <a:ea typeface="Arial"/>
                <a:cs typeface="Arial"/>
                <a:sym typeface="Arial"/>
              </a:rPr>
              <a:t>l’œuvre </a:t>
            </a:r>
            <a:r>
              <a:rPr lang="fr-FR" sz="2000" b="0" i="0" u="none" strike="noStrike" cap="none">
                <a:solidFill>
                  <a:srgbClr val="000000"/>
                </a:solidFill>
                <a:latin typeface="Arial"/>
                <a:ea typeface="Arial"/>
                <a:cs typeface="Arial"/>
                <a:sym typeface="Arial"/>
              </a:rPr>
              <a:t>avec le titre privilégié de la partie</a:t>
            </a:r>
            <a:endParaRPr sz="2000" b="0" i="0" u="none" strike="noStrike" cap="none">
              <a:solidFill>
                <a:srgbClr val="000000"/>
              </a:solidFill>
              <a:latin typeface="Arial"/>
              <a:ea typeface="Arial"/>
              <a:cs typeface="Arial"/>
              <a:sym typeface="Arial"/>
            </a:endParaRPr>
          </a:p>
          <a:p>
            <a:pPr marL="542925" marR="0" lvl="0" indent="-279400" algn="l" rtl="0">
              <a:lnSpc>
                <a:spcPct val="90000"/>
              </a:lnSpc>
              <a:spcBef>
                <a:spcPts val="10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	130 _0 </a:t>
            </a:r>
            <a:r>
              <a:rPr lang="fr-FR" sz="1600" b="0" i="0" u="none" strike="noStrike" cap="none" err="1">
                <a:solidFill>
                  <a:srgbClr val="0070C1"/>
                </a:solidFill>
                <a:latin typeface="Arial"/>
                <a:ea typeface="Arial"/>
                <a:cs typeface="Arial"/>
                <a:sym typeface="Arial"/>
              </a:rPr>
              <a:t>Simpsons</a:t>
            </a:r>
            <a:r>
              <a:rPr lang="fr-FR" sz="1600" b="0" i="0" u="none" strike="noStrike" cap="none">
                <a:solidFill>
                  <a:srgbClr val="0070C1"/>
                </a:solidFill>
                <a:latin typeface="Arial"/>
                <a:ea typeface="Arial"/>
                <a:cs typeface="Arial"/>
                <a:sym typeface="Arial"/>
              </a:rPr>
              <a:t> (Émission de télévision). $p Bart </a:t>
            </a:r>
            <a:r>
              <a:rPr lang="fr-FR" sz="1600" b="0" i="0" u="none" strike="noStrike" cap="none" err="1">
                <a:solidFill>
                  <a:srgbClr val="0070C1"/>
                </a:solidFill>
                <a:latin typeface="Arial"/>
                <a:ea typeface="Arial"/>
                <a:cs typeface="Arial"/>
                <a:sym typeface="Arial"/>
              </a:rPr>
              <a:t>gets</a:t>
            </a:r>
            <a:r>
              <a:rPr lang="fr-FR" sz="1600" b="0" i="0" u="none" strike="noStrike" cap="none">
                <a:solidFill>
                  <a:srgbClr val="0070C1"/>
                </a:solidFill>
                <a:latin typeface="Arial"/>
                <a:ea typeface="Arial"/>
                <a:cs typeface="Arial"/>
                <a:sym typeface="Arial"/>
              </a:rPr>
              <a:t> an </a:t>
            </a:r>
            <a:r>
              <a:rPr lang="fr-FR" sz="1600" b="0" i="0" u="none" strike="noStrike" cap="none" err="1">
                <a:solidFill>
                  <a:srgbClr val="0070C1"/>
                </a:solidFill>
                <a:latin typeface="Arial"/>
                <a:ea typeface="Arial"/>
                <a:cs typeface="Arial"/>
                <a:sym typeface="Arial"/>
              </a:rPr>
              <a:t>elephant</a:t>
            </a:r>
            <a:endParaRPr lang="fr-FR" sz="1600" b="0" i="0" u="none" strike="noStrike" cap="none">
              <a:solidFill>
                <a:srgbClr val="0070C1"/>
              </a:solidFill>
              <a:latin typeface="Arial"/>
              <a:ea typeface="Arial"/>
              <a:cs typeface="Arial"/>
              <a:sym typeface="Arial"/>
            </a:endParaRPr>
          </a:p>
          <a:p>
            <a:pPr marL="542925" indent="-279400">
              <a:buClr>
                <a:srgbClr val="0070C1"/>
              </a:buClr>
              <a:buSzPts val="1600"/>
              <a:buNone/>
            </a:pPr>
            <a:r>
              <a:rPr lang="fr-CA" sz="1600">
                <a:solidFill>
                  <a:srgbClr val="0070C1"/>
                </a:solidFill>
              </a:rPr>
              <a:t>	130 _0 Downtown Abbey (Émission de télévision). $n </a:t>
            </a:r>
            <a:r>
              <a:rPr lang="fr-CA" sz="1600" err="1">
                <a:solidFill>
                  <a:srgbClr val="0070C1"/>
                </a:solidFill>
              </a:rPr>
              <a:t>Season</a:t>
            </a:r>
            <a:r>
              <a:rPr lang="fr-CA" sz="1600">
                <a:solidFill>
                  <a:srgbClr val="0070C1"/>
                </a:solidFill>
              </a:rPr>
              <a:t> 3</a:t>
            </a:r>
            <a:endParaRPr lang="fr-CA" sz="1100">
              <a:solidFill>
                <a:srgbClr val="0070C0"/>
              </a:solidFill>
            </a:endParaRPr>
          </a:p>
          <a:p>
            <a:pPr marL="542925" marR="0" lvl="0" indent="-279400" algn="l" rtl="0">
              <a:lnSpc>
                <a:spcPct val="90000"/>
              </a:lnSpc>
              <a:spcBef>
                <a:spcPts val="1000"/>
              </a:spcBef>
              <a:spcAft>
                <a:spcPts val="0"/>
              </a:spcAft>
              <a:buClr>
                <a:srgbClr val="0070C1"/>
              </a:buClr>
              <a:buSzPts val="1600"/>
              <a:buFont typeface="Arial"/>
              <a:buNone/>
            </a:pPr>
            <a:endParaRPr lang="fr-FR" sz="1600" b="0" i="0" u="none" strike="noStrike" cap="none">
              <a:solidFill>
                <a:srgbClr val="0070C1"/>
              </a:solidFill>
              <a:latin typeface="Arial"/>
              <a:ea typeface="Arial"/>
              <a:cs typeface="Arial"/>
              <a:sym typeface="Arial"/>
            </a:endParaRPr>
          </a:p>
          <a:p>
            <a:pPr marL="542925" marR="0" lvl="0" indent="-279400" algn="l" rtl="0">
              <a:lnSpc>
                <a:spcPct val="90000"/>
              </a:lnSpc>
              <a:spcBef>
                <a:spcPts val="1000"/>
              </a:spcBef>
              <a:spcAft>
                <a:spcPts val="0"/>
              </a:spcAft>
              <a:buClr>
                <a:srgbClr val="0070C1"/>
              </a:buClr>
              <a:buSzPts val="1600"/>
              <a:buFont typeface="Arial"/>
              <a:buNone/>
            </a:pPr>
            <a:endParaRPr sz="1100" b="0" i="0" u="none" strike="noStrike" cap="none">
              <a:solidFill>
                <a:srgbClr val="0070C0"/>
              </a:solidFill>
              <a:latin typeface="Arial"/>
              <a:ea typeface="Arial"/>
              <a:cs typeface="Arial"/>
              <a:sym typeface="Arial"/>
            </a:endParaRPr>
          </a:p>
        </p:txBody>
      </p:sp>
      <p:sp>
        <p:nvSpPr>
          <p:cNvPr id="1433" name="Shape 14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Shape 1442"/>
          <p:cNvSpPr txBox="1">
            <a:spLocks noGrp="1"/>
          </p:cNvSpPr>
          <p:nvPr>
            <p:ph type="title"/>
          </p:nvPr>
        </p:nvSpPr>
        <p:spPr>
          <a:xfrm>
            <a:off x="838200" y="587781"/>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Construction du point d’accès autorisé d’une partie d’une œuvre</a:t>
            </a:r>
            <a:endParaRPr sz="3600" b="0" i="0" u="none" strike="noStrike" cap="none">
              <a:solidFill>
                <a:schemeClr val="dk1"/>
              </a:solidFill>
              <a:latin typeface="Arial"/>
              <a:ea typeface="Arial"/>
              <a:cs typeface="Arial"/>
              <a:sym typeface="Arial"/>
            </a:endParaRPr>
          </a:p>
        </p:txBody>
      </p:sp>
      <p:sp>
        <p:nvSpPr>
          <p:cNvPr id="1443" name="Shape 1443"/>
          <p:cNvSpPr txBox="1">
            <a:spLocks noGrp="1"/>
          </p:cNvSpPr>
          <p:nvPr>
            <p:ph type="body" idx="1"/>
          </p:nvPr>
        </p:nvSpPr>
        <p:spPr>
          <a:xfrm>
            <a:off x="838200" y="1780693"/>
            <a:ext cx="8423787" cy="420715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fr-FR" sz="2400" b="0" i="0" u="none" strike="noStrike" cap="none">
                <a:solidFill>
                  <a:srgbClr val="000000"/>
                </a:solidFill>
                <a:latin typeface="Arial"/>
                <a:ea typeface="Arial"/>
                <a:cs typeface="Arial"/>
                <a:sym typeface="Arial"/>
              </a:rPr>
              <a:t>Deux ou plusieurs parties (RDA 6.27.2.3)</a:t>
            </a:r>
            <a:endParaRPr/>
          </a:p>
          <a:p>
            <a:pPr marL="265113" marR="0" lvl="0" indent="-265113" algn="l" rtl="0">
              <a:lnSpc>
                <a:spcPct val="90000"/>
              </a:lnSpc>
              <a:spcBef>
                <a:spcPts val="6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 </a:t>
            </a:r>
            <a:r>
              <a:rPr lang="fr-FR" sz="2200" b="0" i="0" u="none" strike="noStrike" cap="none">
                <a:solidFill>
                  <a:srgbClr val="000000"/>
                </a:solidFill>
                <a:latin typeface="Arial"/>
                <a:ea typeface="Arial"/>
                <a:cs typeface="Arial"/>
                <a:sym typeface="Arial"/>
              </a:rPr>
              <a:t>Numérotation consécutive. Combiner le point d’accès autorisé de </a:t>
            </a:r>
            <a:r>
              <a:rPr lang="fr-FR" sz="2200" b="0" i="1" u="none" strike="noStrike" cap="none">
                <a:solidFill>
                  <a:srgbClr val="000000"/>
                </a:solidFill>
                <a:latin typeface="Arial"/>
                <a:ea typeface="Arial"/>
                <a:cs typeface="Arial"/>
                <a:sym typeface="Arial"/>
              </a:rPr>
              <a:t>l'œuvre</a:t>
            </a:r>
            <a:r>
              <a:rPr lang="fr-FR" sz="2200" b="0" i="0" u="none" strike="noStrike" cap="none">
                <a:solidFill>
                  <a:srgbClr val="000000"/>
                </a:solidFill>
                <a:latin typeface="Arial"/>
                <a:ea typeface="Arial"/>
                <a:cs typeface="Arial"/>
                <a:sym typeface="Arial"/>
              </a:rPr>
              <a:t> avec le titre privilégié pour la </a:t>
            </a:r>
            <a:r>
              <a:rPr lang="fr-FR" sz="2200" b="0" i="1" u="none" strike="noStrike" cap="none">
                <a:solidFill>
                  <a:srgbClr val="000000"/>
                </a:solidFill>
                <a:latin typeface="Arial"/>
                <a:ea typeface="Arial"/>
                <a:cs typeface="Arial"/>
                <a:sym typeface="Arial"/>
              </a:rPr>
              <a:t>suite </a:t>
            </a:r>
            <a:r>
              <a:rPr lang="fr-FR" sz="2200" b="0" i="0" u="none" strike="noStrike" cap="none">
                <a:solidFill>
                  <a:srgbClr val="000000"/>
                </a:solidFill>
                <a:latin typeface="Arial"/>
                <a:ea typeface="Arial"/>
                <a:cs typeface="Arial"/>
                <a:sym typeface="Arial"/>
              </a:rPr>
              <a:t>des parties</a:t>
            </a:r>
            <a:endParaRPr sz="2200" b="0" i="0" u="none" strike="noStrike" cap="none">
              <a:solidFill>
                <a:srgbClr val="000000"/>
              </a:solidFill>
              <a:latin typeface="Arial"/>
              <a:ea typeface="Arial"/>
              <a:cs typeface="Arial"/>
              <a:sym typeface="Arial"/>
            </a:endParaRPr>
          </a:p>
          <a:p>
            <a:pPr marL="530225" marR="0" lvl="0" indent="-530225" algn="l" rtl="0">
              <a:lnSpc>
                <a:spcPct val="90000"/>
              </a:lnSpc>
              <a:spcBef>
                <a:spcPts val="600"/>
              </a:spcBef>
              <a:spcAft>
                <a:spcPts val="0"/>
              </a:spcAft>
              <a:buClr>
                <a:srgbClr val="0070C1"/>
              </a:buClr>
              <a:buSzPts val="1800"/>
              <a:buFont typeface="Arial"/>
              <a:buNone/>
            </a:pPr>
            <a:r>
              <a:rPr lang="fr-FR" sz="1800" b="0" i="0" u="none" strike="noStrike" cap="none">
                <a:solidFill>
                  <a:srgbClr val="0070C1"/>
                </a:solidFill>
                <a:latin typeface="Arial"/>
                <a:ea typeface="Arial"/>
                <a:cs typeface="Arial"/>
                <a:sym typeface="Arial"/>
              </a:rPr>
              <a:t>	  100 0_ Homère. $t Odyssée. $n </a:t>
            </a:r>
            <a:r>
              <a:rPr lang="fr-FR" sz="1800">
                <a:solidFill>
                  <a:srgbClr val="0070C1"/>
                </a:solidFill>
              </a:rPr>
              <a:t>Livre </a:t>
            </a:r>
            <a:r>
              <a:rPr lang="fr-FR" sz="1800" b="0" i="0" u="none" strike="noStrike" cap="none">
                <a:solidFill>
                  <a:srgbClr val="0070C1"/>
                </a:solidFill>
                <a:latin typeface="Arial"/>
                <a:ea typeface="Arial"/>
                <a:cs typeface="Arial"/>
                <a:sym typeface="Arial"/>
              </a:rPr>
              <a:t>1‐5</a:t>
            </a:r>
            <a:endParaRPr/>
          </a:p>
          <a:p>
            <a:pPr marL="265113" marR="0" lvl="0" indent="0" algn="l" rtl="0">
              <a:lnSpc>
                <a:spcPct val="90000"/>
              </a:lnSpc>
              <a:spcBef>
                <a:spcPts val="6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Parties non numérotées ou non consécutives.</a:t>
            </a:r>
            <a:endParaRPr sz="2000" b="0" i="0" u="none" strike="noStrike" cap="none">
              <a:solidFill>
                <a:srgbClr val="000000"/>
              </a:solidFill>
              <a:latin typeface="Arial"/>
              <a:ea typeface="Arial"/>
              <a:cs typeface="Arial"/>
              <a:sym typeface="Arial"/>
            </a:endParaRPr>
          </a:p>
          <a:p>
            <a:pPr marL="442913" marR="0" lvl="0" indent="-442913" algn="l" rtl="0">
              <a:lnSpc>
                <a:spcPct val="90000"/>
              </a:lnSpc>
              <a:spcBef>
                <a:spcPts val="6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Construire un point d’accès pour chaque partie</a:t>
            </a:r>
            <a:endParaRPr sz="2000" b="0" i="0" u="none" strike="noStrike" cap="none">
              <a:solidFill>
                <a:srgbClr val="000000"/>
              </a:solidFill>
              <a:latin typeface="Arial"/>
              <a:ea typeface="Arial"/>
              <a:cs typeface="Arial"/>
              <a:sym typeface="Arial"/>
            </a:endParaRPr>
          </a:p>
          <a:p>
            <a:pPr marL="530225" lvl="0" indent="-530225">
              <a:spcBef>
                <a:spcPts val="600"/>
              </a:spcBef>
              <a:buClr>
                <a:srgbClr val="0070C1"/>
              </a:buClr>
              <a:buSzPts val="1800"/>
              <a:buNone/>
            </a:pPr>
            <a:r>
              <a:rPr lang="fr-FR" sz="1800" b="0" i="0" u="none" strike="noStrike" cap="none">
                <a:solidFill>
                  <a:srgbClr val="0070C1"/>
                </a:solidFill>
                <a:latin typeface="Arial"/>
                <a:ea typeface="Arial"/>
                <a:cs typeface="Arial"/>
                <a:sym typeface="Arial"/>
              </a:rPr>
              <a:t>	  100 0_ Homère.</a:t>
            </a:r>
            <a:r>
              <a:rPr lang="fr-FR" sz="1800">
                <a:solidFill>
                  <a:srgbClr val="0070C1"/>
                </a:solidFill>
              </a:rPr>
              <a:t> </a:t>
            </a:r>
            <a:r>
              <a:rPr lang="fr-FR" sz="1800" b="0" i="0" u="none" strike="noStrike" cap="none">
                <a:solidFill>
                  <a:srgbClr val="0070C1"/>
                </a:solidFill>
                <a:latin typeface="Arial"/>
                <a:ea typeface="Arial"/>
                <a:cs typeface="Arial"/>
                <a:sym typeface="Arial"/>
              </a:rPr>
              <a:t>$t Odyssée. $n Livre 1</a:t>
            </a:r>
            <a:endParaRPr/>
          </a:p>
          <a:p>
            <a:pPr marL="530225" marR="0" lvl="0" indent="-530225" algn="l" rtl="0">
              <a:lnSpc>
                <a:spcPct val="90000"/>
              </a:lnSpc>
              <a:spcBef>
                <a:spcPts val="600"/>
              </a:spcBef>
              <a:spcAft>
                <a:spcPts val="0"/>
              </a:spcAft>
              <a:buClr>
                <a:srgbClr val="0070C1"/>
              </a:buClr>
              <a:buSzPts val="1800"/>
              <a:buFont typeface="Arial"/>
              <a:buNone/>
            </a:pPr>
            <a:r>
              <a:rPr lang="fr-FR" sz="1800" b="0" i="0" u="none" strike="noStrike" cap="none">
                <a:solidFill>
                  <a:srgbClr val="0070C1"/>
                </a:solidFill>
                <a:latin typeface="Arial"/>
                <a:ea typeface="Arial"/>
                <a:cs typeface="Arial"/>
                <a:sym typeface="Arial"/>
              </a:rPr>
              <a:t>	  100 0_ Homère. $t Odyssée. $n Livre 3</a:t>
            </a:r>
            <a:endParaRPr/>
          </a:p>
          <a:p>
            <a:pPr marL="530225" marR="0" lvl="0" indent="-530225" algn="l" rtl="0">
              <a:lnSpc>
                <a:spcPct val="90000"/>
              </a:lnSpc>
              <a:spcBef>
                <a:spcPts val="600"/>
              </a:spcBef>
              <a:spcAft>
                <a:spcPts val="0"/>
              </a:spcAft>
              <a:buClr>
                <a:srgbClr val="0070C1"/>
              </a:buClr>
              <a:buSzPts val="1800"/>
              <a:buFont typeface="Arial"/>
              <a:buNone/>
            </a:pPr>
            <a:r>
              <a:rPr lang="fr-FR" sz="1800" b="0" i="0" u="none" strike="noStrike" cap="none">
                <a:solidFill>
                  <a:srgbClr val="0070C1"/>
                </a:solidFill>
                <a:latin typeface="Arial"/>
                <a:ea typeface="Arial"/>
                <a:cs typeface="Arial"/>
                <a:sym typeface="Arial"/>
              </a:rPr>
              <a:t>	  100 0_ Homère. $t Odyssée. $n Livre 5</a:t>
            </a:r>
            <a:endParaRPr/>
          </a:p>
          <a:p>
            <a:pPr marL="228600" marR="0" lvl="0" indent="-228600" algn="l" rtl="0">
              <a:lnSpc>
                <a:spcPct val="90000"/>
              </a:lnSpc>
              <a:spcBef>
                <a:spcPts val="600"/>
              </a:spcBef>
              <a:spcAft>
                <a:spcPts val="0"/>
              </a:spcAft>
              <a:buClr>
                <a:srgbClr val="000000"/>
              </a:buClr>
              <a:buSzPts val="2000"/>
              <a:buFont typeface="Arial"/>
              <a:buChar char="•"/>
            </a:pPr>
            <a:r>
              <a:rPr lang="fr-FR" sz="2000" b="0" i="1" u="none" strike="noStrike" cap="none">
                <a:solidFill>
                  <a:srgbClr val="000000"/>
                </a:solidFill>
                <a:latin typeface="Arial"/>
                <a:ea typeface="Arial"/>
                <a:cs typeface="Arial"/>
                <a:sym typeface="Arial"/>
              </a:rPr>
              <a:t>Alternative. </a:t>
            </a:r>
            <a:r>
              <a:rPr lang="fr-FR" sz="2000" b="0" i="0" u="none" strike="noStrike" cap="none">
                <a:solidFill>
                  <a:srgbClr val="000000"/>
                </a:solidFill>
                <a:latin typeface="Arial"/>
                <a:ea typeface="Arial"/>
                <a:cs typeface="Arial"/>
                <a:sym typeface="Arial"/>
              </a:rPr>
              <a:t>Combiner le point d’accès autorisé de</a:t>
            </a:r>
            <a:endParaRPr sz="2000" b="0" i="0" u="none" strike="noStrike" cap="none">
              <a:solidFill>
                <a:srgbClr val="000000"/>
              </a:solidFill>
              <a:latin typeface="Arial"/>
              <a:ea typeface="Arial"/>
              <a:cs typeface="Arial"/>
              <a:sym typeface="Arial"/>
            </a:endParaRPr>
          </a:p>
          <a:p>
            <a:pPr marL="442913" marR="0" lvl="0" indent="-442913" algn="l" rtl="0">
              <a:lnSpc>
                <a:spcPct val="90000"/>
              </a:lnSpc>
              <a:spcBef>
                <a:spcPts val="600"/>
              </a:spcBef>
              <a:spcAft>
                <a:spcPts val="0"/>
              </a:spcAft>
              <a:buClr>
                <a:srgbClr val="000000"/>
              </a:buClr>
              <a:buSzPts val="2000"/>
              <a:buFont typeface="Arial"/>
              <a:buNone/>
            </a:pPr>
            <a:r>
              <a:rPr lang="fr-FR" sz="2000" b="0" i="1" u="none" strike="noStrike" cap="none">
                <a:solidFill>
                  <a:srgbClr val="000000"/>
                </a:solidFill>
                <a:latin typeface="Arial"/>
                <a:ea typeface="Arial"/>
                <a:cs typeface="Arial"/>
                <a:sym typeface="Arial"/>
              </a:rPr>
              <a:t>	l’œuvre </a:t>
            </a:r>
            <a:r>
              <a:rPr lang="fr-FR" sz="2000" b="0" i="0" u="none" strike="noStrike" cap="none">
                <a:solidFill>
                  <a:srgbClr val="000000"/>
                </a:solidFill>
                <a:latin typeface="Arial"/>
                <a:ea typeface="Arial"/>
                <a:cs typeface="Arial"/>
                <a:sym typeface="Arial"/>
              </a:rPr>
              <a:t>(ou de la partie) avec le terme Extraits</a:t>
            </a:r>
            <a:endParaRPr sz="2000" b="0" i="0" u="none" strike="noStrike" cap="none">
              <a:solidFill>
                <a:srgbClr val="000000"/>
              </a:solidFill>
              <a:latin typeface="Arial"/>
              <a:ea typeface="Arial"/>
              <a:cs typeface="Arial"/>
              <a:sym typeface="Arial"/>
            </a:endParaRPr>
          </a:p>
          <a:p>
            <a:pPr marL="722313" marR="0" lvl="0" indent="-722313" algn="l" rtl="0">
              <a:lnSpc>
                <a:spcPct val="90000"/>
              </a:lnSpc>
              <a:spcBef>
                <a:spcPts val="600"/>
              </a:spcBef>
              <a:spcAft>
                <a:spcPts val="0"/>
              </a:spcAft>
              <a:buClr>
                <a:srgbClr val="0070C1"/>
              </a:buClr>
              <a:buSzPts val="1200"/>
              <a:buFont typeface="Arial"/>
              <a:buNone/>
            </a:pPr>
            <a:r>
              <a:rPr lang="fr-FR" sz="1200" b="0" i="0" u="none" strike="noStrike" cap="none">
                <a:solidFill>
                  <a:srgbClr val="0070C1"/>
                </a:solidFill>
                <a:latin typeface="Arial"/>
                <a:ea typeface="Arial"/>
                <a:cs typeface="Arial"/>
                <a:sym typeface="Arial"/>
              </a:rPr>
              <a:t>	</a:t>
            </a:r>
            <a:r>
              <a:rPr lang="fr-FR" sz="1800" b="0" i="0" u="none" strike="noStrike" cap="none">
                <a:solidFill>
                  <a:srgbClr val="0070C1"/>
                </a:solidFill>
                <a:latin typeface="Arial"/>
                <a:ea typeface="Arial"/>
                <a:cs typeface="Arial"/>
                <a:sym typeface="Arial"/>
              </a:rPr>
              <a:t>100 0_ Homère. $t Odyssée. $k Extraits</a:t>
            </a:r>
            <a:endParaRPr sz="2400" b="0" i="0" u="none" strike="noStrike" cap="none">
              <a:solidFill>
                <a:srgbClr val="0070C0"/>
              </a:solidFill>
              <a:latin typeface="Arial"/>
              <a:ea typeface="Arial"/>
              <a:cs typeface="Arial"/>
              <a:sym typeface="Arial"/>
            </a:endParaRPr>
          </a:p>
        </p:txBody>
      </p:sp>
      <p:sp>
        <p:nvSpPr>
          <p:cNvPr id="1444" name="Shape 14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Shape 1453"/>
          <p:cNvSpPr txBox="1">
            <a:spLocks noGrp="1"/>
          </p:cNvSpPr>
          <p:nvPr>
            <p:ph type="title"/>
          </p:nvPr>
        </p:nvSpPr>
        <p:spPr>
          <a:xfrm>
            <a:off x="838200" y="471406"/>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Ajouts aux points d’accès autorisés pour les œuvres</a:t>
            </a:r>
            <a:endParaRPr sz="4400" b="0" i="0" u="none" strike="noStrike" cap="none">
              <a:solidFill>
                <a:schemeClr val="dk1"/>
              </a:solidFill>
              <a:latin typeface="Arial"/>
              <a:ea typeface="Arial"/>
              <a:cs typeface="Arial"/>
              <a:sym typeface="Arial"/>
            </a:endParaRPr>
          </a:p>
        </p:txBody>
      </p:sp>
      <p:sp>
        <p:nvSpPr>
          <p:cNvPr id="1454" name="Shape 1454"/>
          <p:cNvSpPr txBox="1">
            <a:spLocks noGrp="1"/>
          </p:cNvSpPr>
          <p:nvPr>
            <p:ph type="body" idx="1"/>
          </p:nvPr>
        </p:nvSpPr>
        <p:spPr>
          <a:xfrm>
            <a:off x="838200" y="1547793"/>
            <a:ext cx="10209600" cy="3982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Quand faire des ajouts (RDA 6.27.1.9)</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Si le point d’accès est le même ou s’il est similaire au point 	d’accès d’une œuvre différente</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Si le point d’accès est le même ou s’il est similaire au point 	d’accès représentant un agent ou un lieu</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Recherche de conflits (ÉP de BAC-BAnQ)</a:t>
            </a:r>
            <a:endParaRPr/>
          </a:p>
          <a:p>
            <a:pPr marL="0" indent="0">
              <a:buSzPts val="2400"/>
              <a:buNone/>
            </a:pPr>
            <a:r>
              <a:rPr lang="fr-FR" sz="2400"/>
              <a:t>  	</a:t>
            </a:r>
            <a:r>
              <a:rPr lang="fr-FR" sz="2400" b="0" i="0" u="none" strike="noStrike" cap="none">
                <a:latin typeface="Arial"/>
                <a:ea typeface="Arial"/>
                <a:cs typeface="Arial"/>
                <a:sym typeface="Arial"/>
              </a:rPr>
              <a:t>– Où regarder? Dans le </a:t>
            </a:r>
            <a:r>
              <a:rPr lang="fr-FR" sz="2400"/>
              <a:t>« </a:t>
            </a:r>
            <a:r>
              <a:rPr lang="fr-FR" sz="2400" b="0" i="0" u="none" strike="noStrike" cap="none">
                <a:latin typeface="Arial"/>
                <a:ea typeface="Arial"/>
                <a:cs typeface="Arial"/>
                <a:sym typeface="Arial"/>
              </a:rPr>
              <a:t>catalogue</a:t>
            </a:r>
            <a:r>
              <a:rPr lang="fr-FR" sz="2400"/>
              <a:t> » </a:t>
            </a:r>
            <a:r>
              <a:rPr lang="fr-FR" sz="2400" b="0" i="0" u="none" strike="noStrike" cap="none">
                <a:latin typeface="Arial"/>
                <a:ea typeface="Arial"/>
                <a:cs typeface="Arial"/>
                <a:sym typeface="Arial"/>
              </a:rPr>
              <a:t>(p. ex. le catalogue local, 	Canadiana, LC, OCLC). Ceci est obligatoire.</a:t>
            </a:r>
            <a:endParaRPr sz="2400" b="0" i="0" u="none" strike="noStrike" cap="none">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Toutes les ressources dans lesquelles le catalogueur peut 	effectuer des recherches, qu’il s’agisse de catalogues ou non. Ceci 	est facultatif.</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 Ne pas prédire les conflits</a:t>
            </a:r>
            <a:endParaRPr sz="2400" b="0" i="0" u="none" strike="noStrike" cap="none">
              <a:solidFill>
                <a:srgbClr val="0070C0"/>
              </a:solidFill>
              <a:latin typeface="Arial"/>
              <a:ea typeface="Arial"/>
              <a:cs typeface="Arial"/>
              <a:sym typeface="Arial"/>
            </a:endParaRPr>
          </a:p>
        </p:txBody>
      </p:sp>
      <p:sp>
        <p:nvSpPr>
          <p:cNvPr id="1455" name="Shape 14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Shape 1464"/>
          <p:cNvSpPr txBox="1">
            <a:spLocks noGrp="1"/>
          </p:cNvSpPr>
          <p:nvPr>
            <p:ph type="title"/>
          </p:nvPr>
        </p:nvSpPr>
        <p:spPr>
          <a:xfrm>
            <a:off x="838200" y="264444"/>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Point d’accès identique ou semblable au point d’accès d’une œuvre différente</a:t>
            </a:r>
            <a:endParaRPr sz="3600" b="0" i="0" u="none" strike="noStrike" cap="none">
              <a:solidFill>
                <a:schemeClr val="dk1"/>
              </a:solidFill>
              <a:latin typeface="Arial"/>
              <a:ea typeface="Arial"/>
              <a:cs typeface="Arial"/>
              <a:sym typeface="Arial"/>
            </a:endParaRPr>
          </a:p>
        </p:txBody>
      </p:sp>
      <p:sp>
        <p:nvSpPr>
          <p:cNvPr id="1465" name="Shape 1465"/>
          <p:cNvSpPr txBox="1">
            <a:spLocks noGrp="1"/>
          </p:cNvSpPr>
          <p:nvPr>
            <p:ph type="body" idx="1"/>
          </p:nvPr>
        </p:nvSpPr>
        <p:spPr>
          <a:xfrm>
            <a:off x="838200" y="1346907"/>
            <a:ext cx="9397200" cy="5014135"/>
          </a:xfrm>
          <a:prstGeom prst="rect">
            <a:avLst/>
          </a:prstGeom>
          <a:noFill/>
          <a:ln>
            <a:noFill/>
          </a:ln>
        </p:spPr>
        <p:txBody>
          <a:bodyPr spcFirstLastPara="1" wrap="square" lIns="91425" tIns="45700" rIns="91425" bIns="45700" anchor="t" anchorCtr="0">
            <a:noAutofit/>
          </a:bodyPr>
          <a:lstStyle/>
          <a:p>
            <a:pPr marL="814388" marR="0" lvl="0" indent="-814388" algn="l" rtl="0">
              <a:lnSpc>
                <a:spcPct val="90000"/>
              </a:lnSpc>
              <a:spcBef>
                <a:spcPts val="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100 1_ Loos, Anita, $d 1893‐1981. $t Gentlemen </a:t>
            </a:r>
            <a:r>
              <a:rPr lang="fr-FR" sz="2300" b="0" i="0" u="none" strike="noStrike" cap="none" err="1">
                <a:solidFill>
                  <a:srgbClr val="0070C1"/>
                </a:solidFill>
                <a:latin typeface="Calibri"/>
                <a:ea typeface="Calibri"/>
                <a:cs typeface="Calibri"/>
                <a:sym typeface="Calibri"/>
              </a:rPr>
              <a:t>prefer</a:t>
            </a:r>
            <a:endParaRPr/>
          </a:p>
          <a:p>
            <a:pPr marL="893763" marR="0" lvl="0" indent="-893763"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	blondes</a:t>
            </a:r>
            <a:endParaRPr sz="2300" b="0" i="0" u="none" strike="noStrike" cap="none">
              <a:solidFill>
                <a:srgbClr val="0070C1"/>
              </a:solidFill>
              <a:latin typeface="Calibri"/>
              <a:ea typeface="Calibri"/>
              <a:cs typeface="Calibri"/>
              <a:sym typeface="Calibri"/>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100 1_ Loos, Anita, $d 1893‐1981. $t Gentlemen </a:t>
            </a:r>
            <a:r>
              <a:rPr lang="fr-FR" sz="2300" b="0" i="0" u="none" strike="noStrike" cap="none" err="1">
                <a:solidFill>
                  <a:srgbClr val="0070C1"/>
                </a:solidFill>
                <a:latin typeface="Calibri"/>
                <a:ea typeface="Calibri"/>
                <a:cs typeface="Calibri"/>
                <a:sym typeface="Calibri"/>
              </a:rPr>
              <a:t>prefer</a:t>
            </a:r>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	blondes (Pièce de théâtre)</a:t>
            </a:r>
            <a:endParaRPr/>
          </a:p>
          <a:p>
            <a:pPr marL="814388" marR="0" lvl="0" indent="-814388" algn="l" rtl="0">
              <a:lnSpc>
                <a:spcPct val="90000"/>
              </a:lnSpc>
              <a:spcBef>
                <a:spcPts val="1000"/>
              </a:spcBef>
              <a:spcAft>
                <a:spcPts val="0"/>
              </a:spcAft>
              <a:buClr>
                <a:schemeClr val="dk1"/>
              </a:buClr>
              <a:buSzPts val="2300"/>
              <a:buFont typeface="Arial"/>
              <a:buNone/>
            </a:pPr>
            <a:endParaRPr sz="2300" b="0" i="0" u="none" strike="noStrike" cap="none">
              <a:solidFill>
                <a:srgbClr val="0070C1"/>
              </a:solidFill>
              <a:latin typeface="Calibri"/>
              <a:ea typeface="Calibri"/>
              <a:cs typeface="Calibri"/>
              <a:sym typeface="Calibri"/>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100 1_ Gale, Zona, $d 1874‐1938. $t Miss Lulu </a:t>
            </a:r>
            <a:r>
              <a:rPr lang="fr-FR" sz="2300" b="0" i="0" u="none" strike="noStrike" cap="none" err="1">
                <a:solidFill>
                  <a:srgbClr val="0070C1"/>
                </a:solidFill>
                <a:latin typeface="Calibri"/>
                <a:ea typeface="Calibri"/>
                <a:cs typeface="Calibri"/>
                <a:sym typeface="Calibri"/>
              </a:rPr>
              <a:t>Bett</a:t>
            </a:r>
            <a:r>
              <a:rPr lang="fr-FR" sz="2300" b="0" i="0" u="none" strike="noStrike" cap="none">
                <a:solidFill>
                  <a:srgbClr val="0070C1"/>
                </a:solidFill>
                <a:latin typeface="Calibri"/>
                <a:ea typeface="Calibri"/>
                <a:cs typeface="Calibri"/>
                <a:sym typeface="Calibri"/>
              </a:rPr>
              <a:t> (Roman)</a:t>
            </a:r>
            <a:endParaRPr/>
          </a:p>
          <a:p>
            <a:pPr marL="814388" lvl="0" indent="-814388">
              <a:buClr>
                <a:srgbClr val="0070C1"/>
              </a:buClr>
              <a:buSzPts val="2300"/>
              <a:buNone/>
            </a:pPr>
            <a:r>
              <a:rPr lang="fr-FR" sz="2300" b="0" i="0" u="none" strike="noStrike" cap="none">
                <a:solidFill>
                  <a:srgbClr val="0070C1"/>
                </a:solidFill>
                <a:latin typeface="Calibri"/>
                <a:ea typeface="Calibri"/>
                <a:cs typeface="Calibri"/>
                <a:sym typeface="Calibri"/>
              </a:rPr>
              <a:t>100 1_ Gale, Zona, $d 1874‐1938. $t Miss Lulu </a:t>
            </a:r>
            <a:r>
              <a:rPr lang="fr-FR" sz="2300" b="0" i="0" u="none" strike="noStrike" cap="none" err="1">
                <a:solidFill>
                  <a:srgbClr val="0070C1"/>
                </a:solidFill>
                <a:latin typeface="Calibri"/>
                <a:ea typeface="Calibri"/>
                <a:cs typeface="Calibri"/>
                <a:sym typeface="Calibri"/>
              </a:rPr>
              <a:t>Bett</a:t>
            </a:r>
            <a:r>
              <a:rPr lang="fr-FR" sz="2300" b="0" i="0" u="none" strike="noStrike" cap="none">
                <a:solidFill>
                  <a:srgbClr val="0070C1"/>
                </a:solidFill>
                <a:latin typeface="Calibri"/>
                <a:ea typeface="Calibri"/>
                <a:cs typeface="Calibri"/>
                <a:sym typeface="Calibri"/>
              </a:rPr>
              <a:t> </a:t>
            </a:r>
            <a:r>
              <a:rPr lang="fr-FR" sz="2300">
                <a:solidFill>
                  <a:srgbClr val="0070C1"/>
                </a:solidFill>
                <a:latin typeface="Calibri"/>
                <a:ea typeface="Calibri"/>
                <a:cs typeface="Calibri"/>
                <a:sym typeface="Calibri"/>
              </a:rPr>
              <a:t>(Pièce de théâtre)</a:t>
            </a:r>
            <a:endParaRPr/>
          </a:p>
          <a:p>
            <a:pPr marL="814388" marR="0" lvl="0" indent="-814388" algn="l" rtl="0">
              <a:lnSpc>
                <a:spcPct val="90000"/>
              </a:lnSpc>
              <a:spcBef>
                <a:spcPts val="1000"/>
              </a:spcBef>
              <a:spcAft>
                <a:spcPts val="0"/>
              </a:spcAft>
              <a:buClr>
                <a:schemeClr val="dk1"/>
              </a:buClr>
              <a:buSzPts val="2300"/>
              <a:buFont typeface="Arial"/>
              <a:buNone/>
            </a:pPr>
            <a:endParaRPr sz="2300" b="0" i="0" u="none" strike="noStrike" cap="none">
              <a:solidFill>
                <a:srgbClr val="0070C1"/>
              </a:solidFill>
              <a:latin typeface="Calibri"/>
              <a:ea typeface="Calibri"/>
              <a:cs typeface="Calibri"/>
              <a:sym typeface="Calibri"/>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130 _0 Under </a:t>
            </a:r>
            <a:r>
              <a:rPr lang="fr-FR" sz="2300" b="0" i="0" u="none" strike="noStrike" cap="none" err="1">
                <a:solidFill>
                  <a:srgbClr val="0070C1"/>
                </a:solidFill>
                <a:latin typeface="Calibri"/>
                <a:ea typeface="Calibri"/>
                <a:cs typeface="Calibri"/>
                <a:sym typeface="Calibri"/>
              </a:rPr>
              <a:t>Capricorn</a:t>
            </a:r>
            <a:r>
              <a:rPr lang="fr-FR" sz="2300" b="0" i="0" u="none" strike="noStrike" cap="none">
                <a:solidFill>
                  <a:srgbClr val="0070C1"/>
                </a:solidFill>
                <a:latin typeface="Calibri"/>
                <a:ea typeface="Calibri"/>
                <a:cs typeface="Calibri"/>
                <a:sym typeface="Calibri"/>
              </a:rPr>
              <a:t> (Film)</a:t>
            </a:r>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130 _0 Under </a:t>
            </a:r>
            <a:r>
              <a:rPr lang="fr-FR" sz="2300" b="0" i="0" u="none" strike="noStrike" cap="none" err="1">
                <a:solidFill>
                  <a:srgbClr val="0070C1"/>
                </a:solidFill>
                <a:latin typeface="Calibri"/>
                <a:ea typeface="Calibri"/>
                <a:cs typeface="Calibri"/>
                <a:sym typeface="Calibri"/>
              </a:rPr>
              <a:t>Capricorn</a:t>
            </a:r>
            <a:r>
              <a:rPr lang="fr-FR" sz="2300" b="0" i="0" u="none" strike="noStrike" cap="none">
                <a:solidFill>
                  <a:srgbClr val="0070C1"/>
                </a:solidFill>
                <a:latin typeface="Calibri"/>
                <a:ea typeface="Calibri"/>
                <a:cs typeface="Calibri"/>
                <a:sym typeface="Calibri"/>
              </a:rPr>
              <a:t> (Collection)</a:t>
            </a:r>
            <a:endParaRPr/>
          </a:p>
          <a:p>
            <a:pPr marL="814388" marR="0" lvl="0" indent="-814388" algn="l" rtl="0">
              <a:lnSpc>
                <a:spcPct val="90000"/>
              </a:lnSpc>
              <a:spcBef>
                <a:spcPts val="10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130 _0 Under </a:t>
            </a:r>
            <a:r>
              <a:rPr lang="fr-FR" sz="2300" b="0" i="0" u="none" strike="noStrike" cap="none" err="1">
                <a:solidFill>
                  <a:srgbClr val="0070C1"/>
                </a:solidFill>
                <a:latin typeface="Calibri"/>
                <a:ea typeface="Calibri"/>
                <a:cs typeface="Calibri"/>
                <a:sym typeface="Calibri"/>
              </a:rPr>
              <a:t>Capricorn</a:t>
            </a:r>
            <a:r>
              <a:rPr lang="fr-FR" sz="2300" b="0" i="0" u="none" strike="noStrike" cap="none">
                <a:solidFill>
                  <a:srgbClr val="0070C1"/>
                </a:solidFill>
                <a:latin typeface="Calibri"/>
                <a:ea typeface="Calibri"/>
                <a:cs typeface="Calibri"/>
                <a:sym typeface="Calibri"/>
              </a:rPr>
              <a:t> (Émission de télévision)</a:t>
            </a:r>
            <a:endParaRPr sz="2300" b="0" i="0" u="none" strike="noStrike" cap="none">
              <a:solidFill>
                <a:srgbClr val="0070C0"/>
              </a:solidFill>
              <a:latin typeface="Arial"/>
              <a:ea typeface="Arial"/>
              <a:cs typeface="Arial"/>
              <a:sym typeface="Arial"/>
            </a:endParaRPr>
          </a:p>
        </p:txBody>
      </p:sp>
      <p:sp>
        <p:nvSpPr>
          <p:cNvPr id="1466" name="Shape 14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Source </a:t>
            </a:r>
            <a:r>
              <a:rPr lang="fr-FR"/>
              <a:t>c</a:t>
            </a:r>
            <a:r>
              <a:rPr lang="fr-FR" sz="4400" b="0" i="0" u="none" strike="noStrike" cap="none">
                <a:solidFill>
                  <a:schemeClr val="dk1"/>
                </a:solidFill>
                <a:latin typeface="Arial"/>
                <a:ea typeface="Arial"/>
                <a:cs typeface="Arial"/>
                <a:sym typeface="Arial"/>
              </a:rPr>
              <a:t>onsultée (RDA 5.8)</a:t>
            </a:r>
            <a:endParaRPr sz="4400" b="0" i="0" u="none" strike="noStrike" cap="none">
              <a:solidFill>
                <a:schemeClr val="dk1"/>
              </a:solidFill>
              <a:latin typeface="Arial"/>
              <a:ea typeface="Arial"/>
              <a:cs typeface="Arial"/>
              <a:sym typeface="Arial"/>
            </a:endParaRPr>
          </a:p>
        </p:txBody>
      </p:sp>
      <p:sp>
        <p:nvSpPr>
          <p:cNvPr id="224" name="Shape 2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Enregistrer dans une zone 670 ou sous-zone $u/$v d’une zone 3XX</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Toujours inclure une zone 670 pour la ressource cataloguée</a:t>
            </a:r>
            <a:endParaRPr sz="2800" b="0" i="0" u="none" strike="noStrike" cap="none">
              <a:solidFill>
                <a:schemeClr val="dk1"/>
              </a:solidFill>
              <a:latin typeface="Arial"/>
              <a:ea typeface="Arial"/>
              <a:cs typeface="Arial"/>
              <a:sym typeface="Arial"/>
            </a:endParaRPr>
          </a:p>
          <a:p>
            <a:pPr marL="273050" marR="0" lvl="0" indent="-27305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D’autres zones peuvent être comprises, si besoin est, afin de justifier l’information dans la description</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Format suggéré :</a:t>
            </a:r>
            <a:endParaRPr sz="2800" b="0" i="0" u="none" strike="noStrike" cap="none">
              <a:solidFill>
                <a:schemeClr val="dk1"/>
              </a:solidFill>
              <a:latin typeface="Arial"/>
              <a:ea typeface="Arial"/>
              <a:cs typeface="Arial"/>
              <a:sym typeface="Arial"/>
            </a:endParaRPr>
          </a:p>
          <a:p>
            <a:pPr marL="271463"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670 Titre propre, date : $b endroit dans la source (données trouvées)</a:t>
            </a:r>
            <a:endParaRPr sz="2000" b="0" i="0" u="none" strike="noStrike" cap="none">
              <a:solidFill>
                <a:schemeClr val="dk1"/>
              </a:solidFill>
              <a:latin typeface="Arial"/>
              <a:ea typeface="Arial"/>
              <a:cs typeface="Arial"/>
              <a:sym typeface="Arial"/>
            </a:endParaRPr>
          </a:p>
        </p:txBody>
      </p:sp>
      <p:sp>
        <p:nvSpPr>
          <p:cNvPr id="225" name="Shape 22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Shape 1475"/>
          <p:cNvSpPr txBox="1">
            <a:spLocks noGrp="1"/>
          </p:cNvSpPr>
          <p:nvPr>
            <p:ph type="title"/>
          </p:nvPr>
        </p:nvSpPr>
        <p:spPr>
          <a:xfrm>
            <a:off x="838200" y="508596"/>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Point d’accès identique ou semblable au point d’accès d’une œuvre différente</a:t>
            </a:r>
            <a:endParaRPr sz="3200" b="0" i="0" u="none" strike="noStrike" cap="none">
              <a:solidFill>
                <a:schemeClr val="dk1"/>
              </a:solidFill>
              <a:latin typeface="Arial"/>
              <a:ea typeface="Arial"/>
              <a:cs typeface="Arial"/>
              <a:sym typeface="Arial"/>
            </a:endParaRPr>
          </a:p>
        </p:txBody>
      </p:sp>
      <p:sp>
        <p:nvSpPr>
          <p:cNvPr id="1476" name="Shape 1476"/>
          <p:cNvSpPr txBox="1">
            <a:spLocks noGrp="1"/>
          </p:cNvSpPr>
          <p:nvPr>
            <p:ph type="body" idx="1"/>
          </p:nvPr>
        </p:nvSpPr>
        <p:spPr>
          <a:xfrm>
            <a:off x="838200" y="1622323"/>
            <a:ext cx="9397181" cy="4483508"/>
          </a:xfrm>
          <a:prstGeom prst="rect">
            <a:avLst/>
          </a:prstGeom>
          <a:noFill/>
          <a:ln>
            <a:noFill/>
          </a:ln>
        </p:spPr>
        <p:txBody>
          <a:bodyPr spcFirstLastPara="1" wrap="square" lIns="91425" tIns="45700" rIns="91425" bIns="45700" anchor="t" anchorCtr="0">
            <a:noAutofit/>
          </a:bodyPr>
          <a:lstStyle/>
          <a:p>
            <a:pPr marL="814388" marR="0" lvl="0" indent="-814388" algn="l" rtl="0">
              <a:lnSpc>
                <a:spcPct val="90000"/>
              </a:lnSpc>
              <a:spcBef>
                <a:spcPts val="0"/>
              </a:spcBef>
              <a:spcAft>
                <a:spcPts val="0"/>
              </a:spcAft>
              <a:buClr>
                <a:srgbClr val="0070C1"/>
              </a:buClr>
              <a:buSzPts val="2100"/>
              <a:buFont typeface="Arial"/>
              <a:buNone/>
            </a:pPr>
            <a:r>
              <a:rPr lang="fr-FR" sz="2100" b="0" i="0" u="none" strike="noStrike" cap="none">
                <a:solidFill>
                  <a:srgbClr val="0070C1"/>
                </a:solidFill>
                <a:latin typeface="Calibri"/>
                <a:ea typeface="Calibri"/>
                <a:cs typeface="Calibri"/>
                <a:sym typeface="Calibri"/>
              </a:rPr>
              <a:t>130 0_ </a:t>
            </a:r>
            <a:r>
              <a:rPr lang="fr-FR" sz="2100" b="0" i="0" u="none" strike="noStrike" cap="none" err="1">
                <a:solidFill>
                  <a:srgbClr val="0070C1"/>
                </a:solidFill>
                <a:latin typeface="Calibri"/>
                <a:ea typeface="Calibri"/>
                <a:cs typeface="Calibri"/>
                <a:sym typeface="Calibri"/>
              </a:rPr>
              <a:t>History</a:t>
            </a:r>
            <a:r>
              <a:rPr lang="fr-FR" sz="2100" b="0" i="0" u="none" strike="noStrike" cap="none">
                <a:solidFill>
                  <a:srgbClr val="0070C1"/>
                </a:solidFill>
                <a:latin typeface="Calibri"/>
                <a:ea typeface="Calibri"/>
                <a:cs typeface="Calibri"/>
                <a:sym typeface="Calibri"/>
              </a:rPr>
              <a:t> of the United States (Harris, </a:t>
            </a:r>
            <a:r>
              <a:rPr lang="fr-FR" sz="2100" b="0" i="0" u="none" strike="noStrike" cap="none" err="1">
                <a:solidFill>
                  <a:srgbClr val="0070C1"/>
                </a:solidFill>
                <a:latin typeface="Calibri"/>
                <a:ea typeface="Calibri"/>
                <a:cs typeface="Calibri"/>
                <a:sym typeface="Calibri"/>
              </a:rPr>
              <a:t>Rothman</a:t>
            </a:r>
            <a:r>
              <a:rPr lang="fr-FR" sz="2100" b="0" i="0" u="none" strike="noStrike" cap="none">
                <a:solidFill>
                  <a:srgbClr val="0070C1"/>
                </a:solidFill>
                <a:latin typeface="Calibri"/>
                <a:ea typeface="Calibri"/>
                <a:cs typeface="Calibri"/>
                <a:sym typeface="Calibri"/>
              </a:rPr>
              <a:t> et </a:t>
            </a:r>
            <a:r>
              <a:rPr lang="fr-FR" sz="2100" b="0" i="0" u="none" strike="noStrike" cap="none" err="1">
                <a:solidFill>
                  <a:srgbClr val="0070C1"/>
                </a:solidFill>
                <a:latin typeface="Calibri"/>
                <a:ea typeface="Calibri"/>
                <a:cs typeface="Calibri"/>
                <a:sym typeface="Calibri"/>
              </a:rPr>
              <a:t>Thernstrom</a:t>
            </a:r>
            <a:r>
              <a:rPr lang="fr-FR" sz="2100" b="0" i="0" u="none" strike="noStrike" cap="none">
                <a:solidFill>
                  <a:srgbClr val="0070C1"/>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245 14 The </a:t>
            </a:r>
            <a:r>
              <a:rPr lang="fr-FR" sz="2100" b="0" i="0" u="none" strike="noStrike" cap="none" err="1">
                <a:solidFill>
                  <a:srgbClr val="595959"/>
                </a:solidFill>
                <a:latin typeface="Calibri"/>
                <a:ea typeface="Calibri"/>
                <a:cs typeface="Calibri"/>
                <a:sym typeface="Calibri"/>
              </a:rPr>
              <a:t>history</a:t>
            </a:r>
            <a:r>
              <a:rPr lang="fr-FR" sz="2100" b="0" i="0" u="none" strike="noStrike" cap="none">
                <a:solidFill>
                  <a:srgbClr val="595959"/>
                </a:solidFill>
                <a:latin typeface="Calibri"/>
                <a:ea typeface="Calibri"/>
                <a:cs typeface="Calibri"/>
                <a:sym typeface="Calibri"/>
              </a:rPr>
              <a:t> of the United States / $c </a:t>
            </a:r>
            <a:r>
              <a:rPr lang="fr-FR" sz="2100" b="0" i="0" u="none" strike="noStrike" cap="none" err="1">
                <a:solidFill>
                  <a:srgbClr val="595959"/>
                </a:solidFill>
                <a:latin typeface="Calibri"/>
                <a:ea typeface="Calibri"/>
                <a:cs typeface="Calibri"/>
                <a:sym typeface="Calibri"/>
              </a:rPr>
              <a:t>edited</a:t>
            </a:r>
            <a:r>
              <a:rPr lang="fr-FR" sz="2100" b="0" i="0" u="none" strike="noStrike" cap="none">
                <a:solidFill>
                  <a:srgbClr val="595959"/>
                </a:solidFill>
                <a:latin typeface="Calibri"/>
                <a:ea typeface="Calibri"/>
                <a:cs typeface="Calibri"/>
                <a:sym typeface="Calibri"/>
              </a:rPr>
              <a:t> by Neil Harris, David J.</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	</a:t>
            </a:r>
            <a:r>
              <a:rPr lang="fr-FR" sz="2100" b="0" i="0" u="none" strike="noStrike" cap="none" err="1">
                <a:solidFill>
                  <a:srgbClr val="595959"/>
                </a:solidFill>
                <a:latin typeface="Calibri"/>
                <a:ea typeface="Calibri"/>
                <a:cs typeface="Calibri"/>
                <a:sym typeface="Calibri"/>
              </a:rPr>
              <a:t>Rothman</a:t>
            </a:r>
            <a:r>
              <a:rPr lang="fr-FR" sz="2100" b="0" i="0" u="none" strike="noStrike" cap="none">
                <a:solidFill>
                  <a:srgbClr val="595959"/>
                </a:solidFill>
                <a:latin typeface="Calibri"/>
                <a:ea typeface="Calibri"/>
                <a:cs typeface="Calibri"/>
                <a:sym typeface="Calibri"/>
              </a:rPr>
              <a:t>, Stephan </a:t>
            </a:r>
            <a:r>
              <a:rPr lang="fr-FR" sz="2100" b="0" i="0" u="none" strike="noStrike" cap="none" err="1">
                <a:solidFill>
                  <a:srgbClr val="595959"/>
                </a:solidFill>
                <a:latin typeface="Calibri"/>
                <a:ea typeface="Calibri"/>
                <a:cs typeface="Calibri"/>
                <a:sym typeface="Calibri"/>
              </a:rPr>
              <a:t>Thernstrom</a:t>
            </a:r>
            <a:r>
              <a:rPr lang="fr-FR" sz="2100" b="0" i="0" u="none" strike="noStrike" cap="none">
                <a:solidFill>
                  <a:srgbClr val="595959"/>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264 _1 New York : $b Holt, </a:t>
            </a:r>
            <a:r>
              <a:rPr lang="fr-FR" sz="2100" b="0" i="0" u="none" strike="noStrike" cap="none" err="1">
                <a:solidFill>
                  <a:srgbClr val="595959"/>
                </a:solidFill>
                <a:latin typeface="Calibri"/>
                <a:ea typeface="Calibri"/>
                <a:cs typeface="Calibri"/>
                <a:sym typeface="Calibri"/>
              </a:rPr>
              <a:t>Rinehart</a:t>
            </a:r>
            <a:r>
              <a:rPr lang="fr-FR" sz="2100" b="0" i="0" u="none" strike="noStrike" cap="none">
                <a:solidFill>
                  <a:srgbClr val="595959"/>
                </a:solidFill>
                <a:latin typeface="Calibri"/>
                <a:ea typeface="Calibri"/>
                <a:cs typeface="Calibri"/>
                <a:sym typeface="Calibri"/>
              </a:rPr>
              <a:t> and Winston, $c 1969.</a:t>
            </a:r>
            <a:endParaRPr/>
          </a:p>
          <a:p>
            <a:pPr marL="814388" marR="0" lvl="0" indent="-814388" algn="l" rtl="0">
              <a:lnSpc>
                <a:spcPct val="90000"/>
              </a:lnSpc>
              <a:spcBef>
                <a:spcPts val="200"/>
              </a:spcBef>
              <a:spcAft>
                <a:spcPts val="0"/>
              </a:spcAft>
              <a:buClr>
                <a:schemeClr val="dk1"/>
              </a:buClr>
              <a:buSzPts val="2100"/>
              <a:buFont typeface="Arial"/>
              <a:buNone/>
            </a:pPr>
            <a:endParaRPr sz="2100" b="0" i="0" u="none" strike="noStrike" cap="none">
              <a:solidFill>
                <a:srgbClr val="595959"/>
              </a:solidFill>
              <a:latin typeface="Calibri"/>
              <a:ea typeface="Calibri"/>
              <a:cs typeface="Calibri"/>
              <a:sym typeface="Calibri"/>
            </a:endParaRPr>
          </a:p>
          <a:p>
            <a:pPr marL="814388" marR="0" lvl="0" indent="-814388" algn="l" rtl="0">
              <a:lnSpc>
                <a:spcPct val="90000"/>
              </a:lnSpc>
              <a:spcBef>
                <a:spcPts val="200"/>
              </a:spcBef>
              <a:spcAft>
                <a:spcPts val="0"/>
              </a:spcAft>
              <a:buClr>
                <a:srgbClr val="0070C1"/>
              </a:buClr>
              <a:buSzPts val="2100"/>
              <a:buFont typeface="Arial"/>
              <a:buNone/>
            </a:pPr>
            <a:r>
              <a:rPr lang="fr-FR" sz="2100" b="0" i="0" u="none" strike="noStrike" cap="none">
                <a:solidFill>
                  <a:srgbClr val="0070C1"/>
                </a:solidFill>
                <a:latin typeface="Calibri"/>
                <a:ea typeface="Calibri"/>
                <a:cs typeface="Calibri"/>
                <a:sym typeface="Calibri"/>
              </a:rPr>
              <a:t>130 0_ </a:t>
            </a:r>
            <a:r>
              <a:rPr lang="fr-FR" sz="2100" b="0" i="0" u="none" strike="noStrike" cap="none" err="1">
                <a:solidFill>
                  <a:srgbClr val="0070C1"/>
                </a:solidFill>
                <a:latin typeface="Calibri"/>
                <a:ea typeface="Calibri"/>
                <a:cs typeface="Calibri"/>
                <a:sym typeface="Calibri"/>
              </a:rPr>
              <a:t>History</a:t>
            </a:r>
            <a:r>
              <a:rPr lang="fr-FR" sz="2100" b="0" i="0" u="none" strike="noStrike" cap="none">
                <a:solidFill>
                  <a:srgbClr val="0070C1"/>
                </a:solidFill>
                <a:latin typeface="Calibri"/>
                <a:ea typeface="Calibri"/>
                <a:cs typeface="Calibri"/>
                <a:sym typeface="Calibri"/>
              </a:rPr>
              <a:t> of the United States (</a:t>
            </a:r>
            <a:r>
              <a:rPr lang="fr-FR" sz="2100" b="0" i="0" u="none" strike="noStrike" cap="none" err="1">
                <a:solidFill>
                  <a:srgbClr val="0070C1"/>
                </a:solidFill>
                <a:latin typeface="Calibri"/>
                <a:ea typeface="Calibri"/>
                <a:cs typeface="Calibri"/>
                <a:sym typeface="Calibri"/>
              </a:rPr>
              <a:t>Lefler</a:t>
            </a:r>
            <a:r>
              <a:rPr lang="fr-FR" sz="2100" b="0" i="0" u="none" strike="noStrike" cap="none">
                <a:solidFill>
                  <a:srgbClr val="0070C1"/>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245 12 A </a:t>
            </a:r>
            <a:r>
              <a:rPr lang="fr-FR" sz="2100" b="0" i="0" u="none" strike="noStrike" cap="none" err="1">
                <a:solidFill>
                  <a:srgbClr val="595959"/>
                </a:solidFill>
                <a:latin typeface="Calibri"/>
                <a:ea typeface="Calibri"/>
                <a:cs typeface="Calibri"/>
                <a:sym typeface="Calibri"/>
              </a:rPr>
              <a:t>history</a:t>
            </a:r>
            <a:r>
              <a:rPr lang="fr-FR" sz="2100" b="0" i="0" u="none" strike="noStrike" cap="none">
                <a:solidFill>
                  <a:srgbClr val="595959"/>
                </a:solidFill>
                <a:latin typeface="Calibri"/>
                <a:ea typeface="Calibri"/>
                <a:cs typeface="Calibri"/>
                <a:sym typeface="Calibri"/>
              </a:rPr>
              <a:t> of the United States : $b </a:t>
            </a:r>
            <a:r>
              <a:rPr lang="fr-FR" sz="2100" b="0" i="0" u="none" strike="noStrike" cap="none" err="1">
                <a:solidFill>
                  <a:srgbClr val="595959"/>
                </a:solidFill>
                <a:latin typeface="Calibri"/>
                <a:ea typeface="Calibri"/>
                <a:cs typeface="Calibri"/>
                <a:sym typeface="Calibri"/>
              </a:rPr>
              <a:t>from</a:t>
            </a:r>
            <a:r>
              <a:rPr lang="fr-FR" sz="2100" b="0" i="0" u="none" strike="noStrike" cap="none">
                <a:solidFill>
                  <a:srgbClr val="595959"/>
                </a:solidFill>
                <a:latin typeface="Calibri"/>
                <a:ea typeface="Calibri"/>
                <a:cs typeface="Calibri"/>
                <a:sym typeface="Calibri"/>
              </a:rPr>
              <a:t> the </a:t>
            </a:r>
            <a:r>
              <a:rPr lang="fr-FR" sz="2100" b="0" i="0" u="none" strike="noStrike" cap="none" err="1">
                <a:solidFill>
                  <a:srgbClr val="595959"/>
                </a:solidFill>
                <a:latin typeface="Calibri"/>
                <a:ea typeface="Calibri"/>
                <a:cs typeface="Calibri"/>
                <a:sym typeface="Calibri"/>
              </a:rPr>
              <a:t>age</a:t>
            </a:r>
            <a:r>
              <a:rPr lang="fr-FR" sz="2100" b="0" i="0" u="none" strike="noStrike" cap="none">
                <a:solidFill>
                  <a:srgbClr val="595959"/>
                </a:solidFill>
                <a:latin typeface="Calibri"/>
                <a:ea typeface="Calibri"/>
                <a:cs typeface="Calibri"/>
                <a:sym typeface="Calibri"/>
              </a:rPr>
              <a:t> of exploration to</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	1865 / $c </a:t>
            </a:r>
            <a:r>
              <a:rPr lang="fr-FR" sz="2100" b="0" i="0" u="none" strike="noStrike" cap="none" err="1">
                <a:solidFill>
                  <a:srgbClr val="595959"/>
                </a:solidFill>
                <a:latin typeface="Calibri"/>
                <a:ea typeface="Calibri"/>
                <a:cs typeface="Calibri"/>
                <a:sym typeface="Calibri"/>
              </a:rPr>
              <a:t>edited</a:t>
            </a:r>
            <a:r>
              <a:rPr lang="fr-FR" sz="2100" b="0" i="0" u="none" strike="noStrike" cap="none">
                <a:solidFill>
                  <a:srgbClr val="595959"/>
                </a:solidFill>
                <a:latin typeface="Calibri"/>
                <a:ea typeface="Calibri"/>
                <a:cs typeface="Calibri"/>
                <a:sym typeface="Calibri"/>
              </a:rPr>
              <a:t> by Hugh T. </a:t>
            </a:r>
            <a:r>
              <a:rPr lang="fr-FR" sz="2100" b="0" i="0" u="none" strike="noStrike" cap="none" err="1">
                <a:solidFill>
                  <a:srgbClr val="595959"/>
                </a:solidFill>
                <a:latin typeface="Calibri"/>
                <a:ea typeface="Calibri"/>
                <a:cs typeface="Calibri"/>
                <a:sym typeface="Calibri"/>
              </a:rPr>
              <a:t>Lefler</a:t>
            </a:r>
            <a:r>
              <a:rPr lang="fr-FR" sz="2100" b="0" i="0" u="none" strike="noStrike" cap="none">
                <a:solidFill>
                  <a:srgbClr val="595959"/>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264 _1 New York : $b Meridian Books, $c 1960.</a:t>
            </a:r>
            <a:endParaRPr/>
          </a:p>
          <a:p>
            <a:pPr marL="814388" marR="0" lvl="0" indent="-814388" algn="l" rtl="0">
              <a:lnSpc>
                <a:spcPct val="90000"/>
              </a:lnSpc>
              <a:spcBef>
                <a:spcPts val="200"/>
              </a:spcBef>
              <a:spcAft>
                <a:spcPts val="0"/>
              </a:spcAft>
              <a:buClr>
                <a:schemeClr val="dk1"/>
              </a:buClr>
              <a:buSzPts val="2100"/>
              <a:buFont typeface="Arial"/>
              <a:buNone/>
            </a:pPr>
            <a:endParaRPr sz="2100" b="0" i="0" u="none" strike="noStrike" cap="none">
              <a:solidFill>
                <a:srgbClr val="595959"/>
              </a:solidFill>
              <a:latin typeface="Calibri"/>
              <a:ea typeface="Calibri"/>
              <a:cs typeface="Calibri"/>
              <a:sym typeface="Calibri"/>
            </a:endParaRPr>
          </a:p>
          <a:p>
            <a:pPr marL="814388" marR="0" lvl="0" indent="-814388" algn="l" rtl="0">
              <a:lnSpc>
                <a:spcPct val="90000"/>
              </a:lnSpc>
              <a:spcBef>
                <a:spcPts val="200"/>
              </a:spcBef>
              <a:spcAft>
                <a:spcPts val="0"/>
              </a:spcAft>
              <a:buClr>
                <a:srgbClr val="0070C1"/>
              </a:buClr>
              <a:buSzPts val="2100"/>
              <a:buFont typeface="Arial"/>
              <a:buNone/>
            </a:pPr>
            <a:r>
              <a:rPr lang="fr-FR" sz="2100" b="0" i="0" u="none" strike="noStrike" cap="none">
                <a:solidFill>
                  <a:srgbClr val="0070C1"/>
                </a:solidFill>
                <a:latin typeface="Calibri"/>
                <a:ea typeface="Calibri"/>
                <a:cs typeface="Calibri"/>
                <a:sym typeface="Calibri"/>
              </a:rPr>
              <a:t>130 0_ </a:t>
            </a:r>
            <a:r>
              <a:rPr lang="fr-FR" sz="2100" b="0" i="0" u="none" strike="noStrike" cap="none" err="1">
                <a:solidFill>
                  <a:srgbClr val="0070C1"/>
                </a:solidFill>
                <a:latin typeface="Calibri"/>
                <a:ea typeface="Calibri"/>
                <a:cs typeface="Calibri"/>
                <a:sym typeface="Calibri"/>
              </a:rPr>
              <a:t>History</a:t>
            </a:r>
            <a:r>
              <a:rPr lang="fr-FR" sz="2100" b="0" i="0" u="none" strike="noStrike" cap="none">
                <a:solidFill>
                  <a:srgbClr val="0070C1"/>
                </a:solidFill>
                <a:latin typeface="Calibri"/>
                <a:ea typeface="Calibri"/>
                <a:cs typeface="Calibri"/>
                <a:sym typeface="Calibri"/>
              </a:rPr>
              <a:t> of the United States (</a:t>
            </a:r>
            <a:r>
              <a:rPr lang="fr-FR" sz="2100" b="0" i="0" u="none" strike="noStrike" cap="none" err="1">
                <a:solidFill>
                  <a:srgbClr val="0070C1"/>
                </a:solidFill>
                <a:latin typeface="Calibri"/>
                <a:ea typeface="Calibri"/>
                <a:cs typeface="Calibri"/>
                <a:sym typeface="Calibri"/>
              </a:rPr>
              <a:t>Butterworth</a:t>
            </a:r>
            <a:r>
              <a:rPr lang="fr-FR" sz="2100" b="0" i="0" u="none" strike="noStrike" cap="none">
                <a:solidFill>
                  <a:srgbClr val="0070C1"/>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245 10 </a:t>
            </a:r>
            <a:r>
              <a:rPr lang="fr-FR" sz="2100" b="0" i="0" u="none" strike="noStrike" cap="none" err="1">
                <a:solidFill>
                  <a:srgbClr val="595959"/>
                </a:solidFill>
                <a:latin typeface="Calibri"/>
                <a:ea typeface="Calibri"/>
                <a:cs typeface="Calibri"/>
                <a:sym typeface="Calibri"/>
              </a:rPr>
              <a:t>History</a:t>
            </a:r>
            <a:r>
              <a:rPr lang="fr-FR" sz="2100" b="0" i="0" u="none" strike="noStrike" cap="none">
                <a:solidFill>
                  <a:srgbClr val="595959"/>
                </a:solidFill>
                <a:latin typeface="Calibri"/>
                <a:ea typeface="Calibri"/>
                <a:cs typeface="Calibri"/>
                <a:sym typeface="Calibri"/>
              </a:rPr>
              <a:t> of the United States / $c </a:t>
            </a:r>
            <a:r>
              <a:rPr lang="fr-FR" sz="2100" b="0" i="0" u="none" strike="noStrike" cap="none" err="1">
                <a:solidFill>
                  <a:srgbClr val="595959"/>
                </a:solidFill>
                <a:latin typeface="Calibri"/>
                <a:ea typeface="Calibri"/>
                <a:cs typeface="Calibri"/>
                <a:sym typeface="Calibri"/>
              </a:rPr>
              <a:t>edited</a:t>
            </a:r>
            <a:r>
              <a:rPr lang="fr-FR" sz="2100" b="0" i="0" u="none" strike="noStrike" cap="none">
                <a:solidFill>
                  <a:srgbClr val="595959"/>
                </a:solidFill>
                <a:latin typeface="Calibri"/>
                <a:ea typeface="Calibri"/>
                <a:cs typeface="Calibri"/>
                <a:sym typeface="Calibri"/>
              </a:rPr>
              <a:t> by </a:t>
            </a:r>
            <a:r>
              <a:rPr lang="fr-FR" sz="2100" b="0" i="0" u="none" strike="noStrike" cap="none" err="1">
                <a:solidFill>
                  <a:srgbClr val="595959"/>
                </a:solidFill>
                <a:latin typeface="Calibri"/>
                <a:ea typeface="Calibri"/>
                <a:cs typeface="Calibri"/>
                <a:sym typeface="Calibri"/>
              </a:rPr>
              <a:t>Hezekiah</a:t>
            </a:r>
            <a:r>
              <a:rPr lang="fr-FR" sz="2100" b="0" i="0" u="none" strike="noStrike" cap="none">
                <a:solidFill>
                  <a:srgbClr val="595959"/>
                </a:solidFill>
                <a:latin typeface="Calibri"/>
                <a:ea typeface="Calibri"/>
                <a:cs typeface="Calibri"/>
                <a:sym typeface="Calibri"/>
              </a:rPr>
              <a:t> </a:t>
            </a:r>
            <a:r>
              <a:rPr lang="fr-FR" sz="2100" b="0" i="0" u="none" strike="noStrike" cap="none" err="1">
                <a:solidFill>
                  <a:srgbClr val="595959"/>
                </a:solidFill>
                <a:latin typeface="Calibri"/>
                <a:ea typeface="Calibri"/>
                <a:cs typeface="Calibri"/>
                <a:sym typeface="Calibri"/>
              </a:rPr>
              <a:t>Butterworth</a:t>
            </a:r>
            <a:r>
              <a:rPr lang="fr-FR" sz="2100" b="0" i="0" u="none" strike="noStrike" cap="none">
                <a:solidFill>
                  <a:srgbClr val="595959"/>
                </a:solidFill>
                <a:latin typeface="Calibri"/>
                <a:ea typeface="Calibri"/>
                <a:cs typeface="Calibri"/>
                <a:sym typeface="Calibri"/>
              </a:rPr>
              <a:t>.</a:t>
            </a:r>
            <a:endParaRPr/>
          </a:p>
          <a:p>
            <a:pPr marL="814388" marR="0" lvl="0" indent="-814388" algn="l" rtl="0">
              <a:lnSpc>
                <a:spcPct val="90000"/>
              </a:lnSpc>
              <a:spcBef>
                <a:spcPts val="200"/>
              </a:spcBef>
              <a:spcAft>
                <a:spcPts val="0"/>
              </a:spcAft>
              <a:buClr>
                <a:srgbClr val="595959"/>
              </a:buClr>
              <a:buSzPts val="2100"/>
              <a:buFont typeface="Arial"/>
              <a:buNone/>
            </a:pPr>
            <a:r>
              <a:rPr lang="fr-FR" sz="2100" b="0" i="0" u="none" strike="noStrike" cap="none">
                <a:solidFill>
                  <a:srgbClr val="595959"/>
                </a:solidFill>
                <a:latin typeface="Calibri"/>
                <a:ea typeface="Calibri"/>
                <a:cs typeface="Calibri"/>
                <a:sym typeface="Calibri"/>
              </a:rPr>
              <a:t>264 _1 New York : $b </a:t>
            </a:r>
            <a:r>
              <a:rPr lang="fr-FR" sz="2100" b="0" i="0" u="none" strike="noStrike" cap="none" err="1">
                <a:solidFill>
                  <a:srgbClr val="595959"/>
                </a:solidFill>
                <a:latin typeface="Calibri"/>
                <a:ea typeface="Calibri"/>
                <a:cs typeface="Calibri"/>
                <a:sym typeface="Calibri"/>
              </a:rPr>
              <a:t>Saalfield</a:t>
            </a:r>
            <a:r>
              <a:rPr lang="fr-FR" sz="2100" b="0" i="0" u="none" strike="noStrike" cap="none">
                <a:solidFill>
                  <a:srgbClr val="595959"/>
                </a:solidFill>
                <a:latin typeface="Calibri"/>
                <a:ea typeface="Calibri"/>
                <a:cs typeface="Calibri"/>
                <a:sym typeface="Calibri"/>
              </a:rPr>
              <a:t>, $c 1904.</a:t>
            </a:r>
            <a:endParaRPr sz="2100" b="0" i="0" u="none" strike="noStrike" cap="none">
              <a:solidFill>
                <a:srgbClr val="0070C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300"/>
              <a:buFont typeface="Arial"/>
              <a:buNone/>
            </a:pPr>
            <a:endParaRPr sz="2300" b="0" i="0" u="none" strike="noStrike" cap="none">
              <a:solidFill>
                <a:srgbClr val="0070C0"/>
              </a:solidFill>
              <a:latin typeface="Arial"/>
              <a:ea typeface="Arial"/>
              <a:cs typeface="Arial"/>
              <a:sym typeface="Arial"/>
            </a:endParaRPr>
          </a:p>
        </p:txBody>
      </p:sp>
      <p:sp>
        <p:nvSpPr>
          <p:cNvPr id="1477" name="Shape 14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Shape 1486"/>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Point d’accès identique ou semblable au point d’accès d’une œuvre différente</a:t>
            </a:r>
            <a:endParaRPr sz="2800" b="0" i="0" u="none" strike="noStrike" cap="none">
              <a:solidFill>
                <a:schemeClr val="dk1"/>
              </a:solidFill>
              <a:latin typeface="Arial"/>
              <a:ea typeface="Arial"/>
              <a:cs typeface="Arial"/>
              <a:sym typeface="Arial"/>
            </a:endParaRPr>
          </a:p>
        </p:txBody>
      </p:sp>
      <p:sp>
        <p:nvSpPr>
          <p:cNvPr id="1487" name="Shape 1487"/>
          <p:cNvSpPr txBox="1">
            <a:spLocks noGrp="1"/>
          </p:cNvSpPr>
          <p:nvPr>
            <p:ph type="body" idx="1"/>
          </p:nvPr>
        </p:nvSpPr>
        <p:spPr>
          <a:xfrm>
            <a:off x="838200" y="1768429"/>
            <a:ext cx="9397181" cy="4337402"/>
          </a:xfrm>
          <a:prstGeom prst="rect">
            <a:avLst/>
          </a:prstGeom>
          <a:noFill/>
          <a:ln>
            <a:noFill/>
          </a:ln>
        </p:spPr>
        <p:txBody>
          <a:bodyPr spcFirstLastPara="1" wrap="square" lIns="91425" tIns="45700" rIns="91425" bIns="45700" anchor="t" anchorCtr="0">
            <a:noAutofit/>
          </a:bodyPr>
          <a:lstStyle/>
          <a:p>
            <a:pPr marL="893763" marR="0" lvl="0" indent="-893763" algn="l" rtl="0">
              <a:lnSpc>
                <a:spcPct val="90000"/>
              </a:lnSpc>
              <a:spcBef>
                <a:spcPts val="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130 0_ </a:t>
            </a:r>
            <a:r>
              <a:rPr lang="fr-FR" sz="2300" b="0" i="0" u="none" strike="noStrike" cap="none" err="1">
                <a:solidFill>
                  <a:srgbClr val="0070C1"/>
                </a:solidFill>
                <a:latin typeface="Calibri"/>
                <a:ea typeface="Calibri"/>
                <a:cs typeface="Calibri"/>
                <a:sym typeface="Calibri"/>
              </a:rPr>
              <a:t>Plato</a:t>
            </a:r>
            <a:r>
              <a:rPr lang="fr-FR" sz="2300" b="0" i="0" u="none" strike="noStrike" cap="none">
                <a:solidFill>
                  <a:srgbClr val="0070C1"/>
                </a:solidFill>
                <a:latin typeface="Calibri"/>
                <a:ea typeface="Calibri"/>
                <a:cs typeface="Calibri"/>
                <a:sym typeface="Calibri"/>
              </a:rPr>
              <a:t> (Essais : Fine)</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245 10 </a:t>
            </a:r>
            <a:r>
              <a:rPr lang="fr-FR" sz="2300" b="0" i="0" u="none" strike="noStrike" cap="none" err="1">
                <a:solidFill>
                  <a:srgbClr val="595959"/>
                </a:solidFill>
                <a:latin typeface="Calibri"/>
                <a:ea typeface="Calibri"/>
                <a:cs typeface="Calibri"/>
                <a:sym typeface="Calibri"/>
              </a:rPr>
              <a:t>Plato</a:t>
            </a:r>
            <a:r>
              <a:rPr lang="fr-FR" sz="2300" b="0" i="0" u="none" strike="noStrike" cap="none">
                <a:solidFill>
                  <a:srgbClr val="595959"/>
                </a:solidFill>
                <a:latin typeface="Calibri"/>
                <a:ea typeface="Calibri"/>
                <a:cs typeface="Calibri"/>
                <a:sym typeface="Calibri"/>
              </a:rPr>
              <a:t> / $c </a:t>
            </a:r>
            <a:r>
              <a:rPr lang="fr-FR" sz="2300" b="0" i="0" u="none" strike="noStrike" cap="none" err="1">
                <a:solidFill>
                  <a:srgbClr val="595959"/>
                </a:solidFill>
                <a:latin typeface="Calibri"/>
                <a:ea typeface="Calibri"/>
                <a:cs typeface="Calibri"/>
                <a:sym typeface="Calibri"/>
              </a:rPr>
              <a:t>edited</a:t>
            </a:r>
            <a:r>
              <a:rPr lang="fr-FR" sz="2300" b="0" i="0" u="none" strike="noStrike" cap="none">
                <a:solidFill>
                  <a:srgbClr val="595959"/>
                </a:solidFill>
                <a:latin typeface="Calibri"/>
                <a:ea typeface="Calibri"/>
                <a:cs typeface="Calibri"/>
                <a:sym typeface="Calibri"/>
              </a:rPr>
              <a:t> by Gail Fine.</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264 _1 New York : $b Oxford </a:t>
            </a:r>
            <a:r>
              <a:rPr lang="fr-FR" sz="2300" b="0" i="0" u="none" strike="noStrike" cap="none" err="1">
                <a:solidFill>
                  <a:srgbClr val="595959"/>
                </a:solidFill>
                <a:latin typeface="Calibri"/>
                <a:ea typeface="Calibri"/>
                <a:cs typeface="Calibri"/>
                <a:sym typeface="Calibri"/>
              </a:rPr>
              <a:t>University</a:t>
            </a:r>
            <a:r>
              <a:rPr lang="fr-FR" sz="2300" b="0" i="0" u="none" strike="noStrike" cap="none">
                <a:solidFill>
                  <a:srgbClr val="595959"/>
                </a:solidFill>
                <a:latin typeface="Calibri"/>
                <a:ea typeface="Calibri"/>
                <a:cs typeface="Calibri"/>
                <a:sym typeface="Calibri"/>
              </a:rPr>
              <a:t> </a:t>
            </a:r>
            <a:r>
              <a:rPr lang="fr-FR" sz="2300" b="0" i="0" u="none" strike="noStrike" cap="none" err="1">
                <a:solidFill>
                  <a:srgbClr val="595959"/>
                </a:solidFill>
                <a:latin typeface="Calibri"/>
                <a:ea typeface="Calibri"/>
                <a:cs typeface="Calibri"/>
                <a:sym typeface="Calibri"/>
              </a:rPr>
              <a:t>Press</a:t>
            </a:r>
            <a:r>
              <a:rPr lang="fr-FR" sz="2300" b="0" i="0" u="none" strike="noStrike" cap="none">
                <a:solidFill>
                  <a:srgbClr val="595959"/>
                </a:solidFill>
                <a:latin typeface="Calibri"/>
                <a:ea typeface="Calibri"/>
                <a:cs typeface="Calibri"/>
                <a:sym typeface="Calibri"/>
              </a:rPr>
              <a:t>, $c 1999.</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490 1_ Oxford </a:t>
            </a:r>
            <a:r>
              <a:rPr lang="fr-FR" sz="2300" b="0" i="0" u="none" strike="noStrike" cap="none" err="1">
                <a:solidFill>
                  <a:srgbClr val="595959"/>
                </a:solidFill>
                <a:latin typeface="Calibri"/>
                <a:ea typeface="Calibri"/>
                <a:cs typeface="Calibri"/>
                <a:sym typeface="Calibri"/>
              </a:rPr>
              <a:t>readings</a:t>
            </a:r>
            <a:r>
              <a:rPr lang="fr-FR" sz="2300" b="0" i="0" u="none" strike="noStrike" cap="none">
                <a:solidFill>
                  <a:srgbClr val="595959"/>
                </a:solidFill>
                <a:latin typeface="Calibri"/>
                <a:ea typeface="Calibri"/>
                <a:cs typeface="Calibri"/>
                <a:sym typeface="Calibri"/>
              </a:rPr>
              <a:t> in </a:t>
            </a:r>
            <a:r>
              <a:rPr lang="fr-FR" sz="2300" b="0" i="0" u="none" strike="noStrike" cap="none" err="1">
                <a:solidFill>
                  <a:srgbClr val="595959"/>
                </a:solidFill>
                <a:latin typeface="Calibri"/>
                <a:ea typeface="Calibri"/>
                <a:cs typeface="Calibri"/>
                <a:sym typeface="Calibri"/>
              </a:rPr>
              <a:t>philosophy</a:t>
            </a:r>
            <a:endParaRPr/>
          </a:p>
          <a:p>
            <a:pPr marL="893763" marR="0" lvl="0" indent="-893763" algn="l" rtl="0">
              <a:lnSpc>
                <a:spcPct val="90000"/>
              </a:lnSpc>
              <a:spcBef>
                <a:spcPts val="600"/>
              </a:spcBef>
              <a:spcAft>
                <a:spcPts val="0"/>
              </a:spcAft>
              <a:buClr>
                <a:schemeClr val="dk1"/>
              </a:buClr>
              <a:buSzPts val="2300"/>
              <a:buFont typeface="Arial"/>
              <a:buNone/>
            </a:pPr>
            <a:endParaRPr sz="2300" b="0" i="0" u="none" strike="noStrike" cap="none">
              <a:solidFill>
                <a:srgbClr val="595959"/>
              </a:solidFill>
              <a:latin typeface="Calibri"/>
              <a:ea typeface="Calibri"/>
              <a:cs typeface="Calibri"/>
              <a:sym typeface="Calibri"/>
            </a:endParaRPr>
          </a:p>
          <a:p>
            <a:pPr marL="893763" marR="0" lvl="0" indent="-893763" algn="l" rtl="0">
              <a:lnSpc>
                <a:spcPct val="90000"/>
              </a:lnSpc>
              <a:spcBef>
                <a:spcPts val="600"/>
              </a:spcBef>
              <a:spcAft>
                <a:spcPts val="0"/>
              </a:spcAft>
              <a:buClr>
                <a:srgbClr val="0070C1"/>
              </a:buClr>
              <a:buSzPts val="2300"/>
              <a:buFont typeface="Arial"/>
              <a:buNone/>
            </a:pPr>
            <a:r>
              <a:rPr lang="fr-FR" sz="2300" b="0" i="0" u="none" strike="noStrike" cap="none">
                <a:solidFill>
                  <a:srgbClr val="0070C1"/>
                </a:solidFill>
                <a:latin typeface="Calibri"/>
                <a:ea typeface="Calibri"/>
                <a:cs typeface="Calibri"/>
                <a:sym typeface="Calibri"/>
              </a:rPr>
              <a:t>130 0_ </a:t>
            </a:r>
            <a:r>
              <a:rPr lang="fr-FR" sz="2300" b="0" i="0" u="none" strike="noStrike" cap="none" err="1">
                <a:solidFill>
                  <a:srgbClr val="0070C1"/>
                </a:solidFill>
                <a:latin typeface="Calibri"/>
                <a:ea typeface="Calibri"/>
                <a:cs typeface="Calibri"/>
                <a:sym typeface="Calibri"/>
              </a:rPr>
              <a:t>Plato</a:t>
            </a:r>
            <a:r>
              <a:rPr lang="fr-FR" sz="2300" b="0" i="0" u="none" strike="noStrike" cap="none">
                <a:solidFill>
                  <a:srgbClr val="0070C1"/>
                </a:solidFill>
                <a:latin typeface="Calibri"/>
                <a:ea typeface="Calibri"/>
                <a:cs typeface="Calibri"/>
                <a:sym typeface="Calibri"/>
              </a:rPr>
              <a:t> (Essais : </a:t>
            </a:r>
            <a:r>
              <a:rPr lang="fr-FR" sz="2300" b="0" i="0" u="none" strike="noStrike" cap="none" err="1">
                <a:solidFill>
                  <a:srgbClr val="0070C1"/>
                </a:solidFill>
                <a:latin typeface="Calibri"/>
                <a:ea typeface="Calibri"/>
                <a:cs typeface="Calibri"/>
                <a:sym typeface="Calibri"/>
              </a:rPr>
              <a:t>Vlastos</a:t>
            </a:r>
            <a:r>
              <a:rPr lang="fr-FR" sz="2300" b="0" i="0" u="none" strike="noStrike" cap="none">
                <a:solidFill>
                  <a:srgbClr val="0070C1"/>
                </a:solidFill>
                <a:latin typeface="Calibri"/>
                <a:ea typeface="Calibri"/>
                <a:cs typeface="Calibri"/>
                <a:sym typeface="Calibri"/>
              </a:rPr>
              <a:t>)</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245 10 </a:t>
            </a:r>
            <a:r>
              <a:rPr lang="fr-FR" sz="2300" b="0" i="0" u="none" strike="noStrike" cap="none" err="1">
                <a:solidFill>
                  <a:srgbClr val="595959"/>
                </a:solidFill>
                <a:latin typeface="Calibri"/>
                <a:ea typeface="Calibri"/>
                <a:cs typeface="Calibri"/>
                <a:sym typeface="Calibri"/>
              </a:rPr>
              <a:t>Plato</a:t>
            </a:r>
            <a:r>
              <a:rPr lang="fr-FR" sz="2300" b="0" i="0" u="none" strike="noStrike" cap="none">
                <a:solidFill>
                  <a:srgbClr val="595959"/>
                </a:solidFill>
                <a:latin typeface="Calibri"/>
                <a:ea typeface="Calibri"/>
                <a:cs typeface="Calibri"/>
                <a:sym typeface="Calibri"/>
              </a:rPr>
              <a:t> : $b a collection of </a:t>
            </a:r>
            <a:r>
              <a:rPr lang="fr-FR" sz="2300" b="0" i="0" u="none" strike="noStrike" cap="none" err="1">
                <a:solidFill>
                  <a:srgbClr val="595959"/>
                </a:solidFill>
                <a:latin typeface="Calibri"/>
                <a:ea typeface="Calibri"/>
                <a:cs typeface="Calibri"/>
                <a:sym typeface="Calibri"/>
              </a:rPr>
              <a:t>critical</a:t>
            </a:r>
            <a:r>
              <a:rPr lang="fr-FR" sz="2300" b="0" i="0" u="none" strike="noStrike" cap="none">
                <a:solidFill>
                  <a:srgbClr val="595959"/>
                </a:solidFill>
                <a:latin typeface="Calibri"/>
                <a:ea typeface="Calibri"/>
                <a:cs typeface="Calibri"/>
                <a:sym typeface="Calibri"/>
              </a:rPr>
              <a:t> </a:t>
            </a:r>
            <a:r>
              <a:rPr lang="fr-FR" sz="2300" b="0" i="0" u="none" strike="noStrike" cap="none" err="1">
                <a:solidFill>
                  <a:srgbClr val="595959"/>
                </a:solidFill>
                <a:latin typeface="Calibri"/>
                <a:ea typeface="Calibri"/>
                <a:cs typeface="Calibri"/>
                <a:sym typeface="Calibri"/>
              </a:rPr>
              <a:t>essays</a:t>
            </a:r>
            <a:r>
              <a:rPr lang="fr-FR" sz="2300" b="0" i="0" u="none" strike="noStrike" cap="none">
                <a:solidFill>
                  <a:srgbClr val="595959"/>
                </a:solidFill>
                <a:latin typeface="Calibri"/>
                <a:ea typeface="Calibri"/>
                <a:cs typeface="Calibri"/>
                <a:sym typeface="Calibri"/>
              </a:rPr>
              <a:t> / $c </a:t>
            </a:r>
            <a:r>
              <a:rPr lang="fr-FR" sz="2300" b="0" i="0" u="none" strike="noStrike" cap="none" err="1">
                <a:solidFill>
                  <a:srgbClr val="595959"/>
                </a:solidFill>
                <a:latin typeface="Calibri"/>
                <a:ea typeface="Calibri"/>
                <a:cs typeface="Calibri"/>
                <a:sym typeface="Calibri"/>
              </a:rPr>
              <a:t>edited</a:t>
            </a:r>
            <a:r>
              <a:rPr lang="fr-FR" sz="2300" b="0" i="0" u="none" strike="noStrike" cap="none">
                <a:solidFill>
                  <a:srgbClr val="595959"/>
                </a:solidFill>
                <a:latin typeface="Calibri"/>
                <a:ea typeface="Calibri"/>
                <a:cs typeface="Calibri"/>
                <a:sym typeface="Calibri"/>
              </a:rPr>
              <a:t> by</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	Gregory </a:t>
            </a:r>
            <a:r>
              <a:rPr lang="fr-FR" sz="2300" b="0" i="0" u="none" strike="noStrike" cap="none" err="1">
                <a:solidFill>
                  <a:srgbClr val="595959"/>
                </a:solidFill>
                <a:latin typeface="Calibri"/>
                <a:ea typeface="Calibri"/>
                <a:cs typeface="Calibri"/>
                <a:sym typeface="Calibri"/>
              </a:rPr>
              <a:t>Vlastos</a:t>
            </a:r>
            <a:r>
              <a:rPr lang="fr-FR" sz="2300" b="0" i="0" u="none" strike="noStrike" cap="none">
                <a:solidFill>
                  <a:srgbClr val="595959"/>
                </a:solidFill>
                <a:latin typeface="Calibri"/>
                <a:ea typeface="Calibri"/>
                <a:cs typeface="Calibri"/>
                <a:sym typeface="Calibri"/>
              </a:rPr>
              <a:t>.</a:t>
            </a:r>
            <a:endParaRPr/>
          </a:p>
          <a:p>
            <a:pPr marL="893763" marR="0" lvl="0" indent="-893763"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Calibri"/>
                <a:ea typeface="Calibri"/>
                <a:cs typeface="Calibri"/>
                <a:sym typeface="Calibri"/>
              </a:rPr>
              <a:t>264 _1 Garden City, New York : $b Anchor Books, $c 1971.</a:t>
            </a:r>
            <a:endParaRPr sz="2300" b="0" i="0" u="none" strike="noStrike" cap="none">
              <a:solidFill>
                <a:srgbClr val="0070C0"/>
              </a:solidFill>
              <a:latin typeface="Arial"/>
              <a:ea typeface="Arial"/>
              <a:cs typeface="Arial"/>
              <a:sym typeface="Arial"/>
            </a:endParaRPr>
          </a:p>
        </p:txBody>
      </p:sp>
      <p:sp>
        <p:nvSpPr>
          <p:cNvPr id="1488" name="Shape 14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Shape 1497"/>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Nécessaire d’établir une distinction entre un point d’accès et un autre point d’accès représentant un agent ou un lieu</a:t>
            </a:r>
            <a:endParaRPr sz="2800" b="0" i="0" u="none" strike="noStrike" cap="none">
              <a:solidFill>
                <a:schemeClr val="dk1"/>
              </a:solidFill>
              <a:latin typeface="Arial"/>
              <a:ea typeface="Arial"/>
              <a:cs typeface="Arial"/>
              <a:sym typeface="Arial"/>
            </a:endParaRPr>
          </a:p>
        </p:txBody>
      </p:sp>
      <p:sp>
        <p:nvSpPr>
          <p:cNvPr id="1498" name="Shape 1498"/>
          <p:cNvSpPr txBox="1">
            <a:spLocks noGrp="1"/>
          </p:cNvSpPr>
          <p:nvPr>
            <p:ph type="body" idx="1"/>
          </p:nvPr>
        </p:nvSpPr>
        <p:spPr>
          <a:xfrm>
            <a:off x="838200" y="1768429"/>
            <a:ext cx="9397181" cy="4337402"/>
          </a:xfrm>
          <a:prstGeom prst="rect">
            <a:avLst/>
          </a:prstGeom>
          <a:noFill/>
          <a:ln>
            <a:noFill/>
          </a:ln>
        </p:spPr>
        <p:txBody>
          <a:bodyPr spcFirstLastPara="1" wrap="square" lIns="91425" tIns="45700" rIns="91425" bIns="45700" anchor="t" anchorCtr="0">
            <a:noAutofit/>
          </a:bodyPr>
          <a:lstStyle/>
          <a:p>
            <a:pPr marL="893763" marR="0" lvl="0" indent="-893763" algn="l" rtl="0">
              <a:lnSpc>
                <a:spcPct val="90000"/>
              </a:lnSpc>
              <a:spcBef>
                <a:spcPts val="0"/>
              </a:spcBef>
              <a:spcAft>
                <a:spcPts val="0"/>
              </a:spcAft>
              <a:buClr>
                <a:srgbClr val="0070C1"/>
              </a:buClr>
              <a:buSzPts val="2400"/>
              <a:buFont typeface="Arial"/>
              <a:buNone/>
            </a:pPr>
            <a:r>
              <a:rPr lang="fr-FR" sz="2400" b="0" i="0" u="none" strike="noStrike" cap="none">
                <a:solidFill>
                  <a:srgbClr val="0070C1"/>
                </a:solidFill>
                <a:latin typeface="Calibri"/>
                <a:ea typeface="Calibri"/>
                <a:cs typeface="Calibri"/>
                <a:sym typeface="Calibri"/>
              </a:rPr>
              <a:t>130 0_ Beach boys (Photographie d’hommes)</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245 10 Beach boys.</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264 _1 [Sydney] : $b Blue Books, $c [2004]</a:t>
            </a:r>
            <a:endParaRPr/>
          </a:p>
          <a:p>
            <a:pPr marL="893763" lvl="0" indent="-893763">
              <a:spcBef>
                <a:spcPts val="600"/>
              </a:spcBef>
              <a:buClr>
                <a:srgbClr val="595959"/>
              </a:buClr>
              <a:buSzPts val="2400"/>
              <a:buNone/>
            </a:pPr>
            <a:r>
              <a:rPr lang="fr-FR" sz="2400" b="0" i="0" u="none" strike="noStrike" cap="none">
                <a:solidFill>
                  <a:srgbClr val="595959"/>
                </a:solidFill>
                <a:latin typeface="Calibri"/>
                <a:ea typeface="Calibri"/>
                <a:cs typeface="Calibri"/>
                <a:sym typeface="Calibri"/>
              </a:rPr>
              <a:t>650 _0 </a:t>
            </a:r>
            <a:r>
              <a:rPr lang="fr-FR" sz="2400">
                <a:solidFill>
                  <a:srgbClr val="595959"/>
                </a:solidFill>
                <a:latin typeface="Calibri"/>
                <a:ea typeface="Calibri"/>
                <a:cs typeface="Calibri"/>
                <a:sym typeface="Calibri"/>
              </a:rPr>
              <a:t>Photographie d'hommes</a:t>
            </a:r>
            <a:r>
              <a:rPr lang="fr-FR" sz="2400" b="0" i="0" u="none" strike="noStrike" cap="none">
                <a:solidFill>
                  <a:srgbClr val="595959"/>
                </a:solidFill>
                <a:latin typeface="Calibri"/>
                <a:ea typeface="Calibri"/>
                <a:cs typeface="Calibri"/>
                <a:sym typeface="Calibri"/>
              </a:rPr>
              <a:t>.</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650 _0 Photographie de nus.</a:t>
            </a:r>
            <a:endParaRPr/>
          </a:p>
          <a:p>
            <a:pPr marL="893763" marR="0" lvl="0" indent="-893763" algn="l" rtl="0">
              <a:lnSpc>
                <a:spcPct val="90000"/>
              </a:lnSpc>
              <a:spcBef>
                <a:spcPts val="600"/>
              </a:spcBef>
              <a:spcAft>
                <a:spcPts val="0"/>
              </a:spcAft>
              <a:buClr>
                <a:schemeClr val="dk1"/>
              </a:buClr>
              <a:buSzPts val="2400"/>
              <a:buFont typeface="Arial"/>
              <a:buNone/>
            </a:pPr>
            <a:endParaRPr sz="2400" b="0" i="0" u="none" strike="noStrike" cap="none">
              <a:solidFill>
                <a:srgbClr val="595959"/>
              </a:solidFill>
              <a:latin typeface="Calibri"/>
              <a:ea typeface="Calibri"/>
              <a:cs typeface="Calibri"/>
              <a:sym typeface="Calibri"/>
            </a:endParaRPr>
          </a:p>
          <a:p>
            <a:pPr marL="893763" marR="0" lvl="0" indent="-893763" algn="l" rtl="0">
              <a:lnSpc>
                <a:spcPct val="90000"/>
              </a:lnSpc>
              <a:spcBef>
                <a:spcPts val="600"/>
              </a:spcBef>
              <a:spcAft>
                <a:spcPts val="0"/>
              </a:spcAft>
              <a:buClr>
                <a:srgbClr val="0070C1"/>
              </a:buClr>
              <a:buSzPts val="2400"/>
              <a:buFont typeface="Arial"/>
              <a:buNone/>
            </a:pPr>
            <a:r>
              <a:rPr lang="fr-FR" sz="2400" b="0" i="0" u="none" strike="noStrike" cap="none">
                <a:solidFill>
                  <a:srgbClr val="0070C1"/>
                </a:solidFill>
                <a:latin typeface="Calibri"/>
                <a:ea typeface="Calibri"/>
                <a:cs typeface="Calibri"/>
                <a:sym typeface="Calibri"/>
              </a:rPr>
              <a:t>130 0_ </a:t>
            </a:r>
            <a:r>
              <a:rPr lang="fr-FR" sz="2400">
                <a:solidFill>
                  <a:srgbClr val="0070C1"/>
                </a:solidFill>
                <a:latin typeface="Calibri"/>
                <a:ea typeface="Calibri"/>
                <a:cs typeface="Calibri"/>
                <a:sym typeface="Calibri"/>
              </a:rPr>
              <a:t>P</a:t>
            </a:r>
            <a:r>
              <a:rPr lang="fr-FR" sz="2400" b="0" i="0" u="none" strike="noStrike" cap="none">
                <a:solidFill>
                  <a:srgbClr val="0070C1"/>
                </a:solidFill>
                <a:latin typeface="Calibri"/>
                <a:ea typeface="Calibri"/>
                <a:cs typeface="Calibri"/>
                <a:sym typeface="Calibri"/>
              </a:rPr>
              <a:t>hilippines (Chansons folkloriques)</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245 10 Philippines : $b musique des hautes‐terres </a:t>
            </a:r>
            <a:r>
              <a:rPr lang="fr-FR" sz="2400" b="0" i="0" u="none" strike="noStrike" cap="none" err="1">
                <a:solidFill>
                  <a:srgbClr val="595959"/>
                </a:solidFill>
                <a:latin typeface="Calibri"/>
                <a:ea typeface="Calibri"/>
                <a:cs typeface="Calibri"/>
                <a:sym typeface="Calibri"/>
              </a:rPr>
              <a:t>palawan</a:t>
            </a:r>
            <a:r>
              <a:rPr lang="fr-FR" sz="2400" b="0" i="0" u="none" strike="noStrike" cap="none">
                <a:solidFill>
                  <a:srgbClr val="595959"/>
                </a:solidFill>
                <a:latin typeface="Calibri"/>
                <a:ea typeface="Calibri"/>
                <a:cs typeface="Calibri"/>
                <a:sym typeface="Calibri"/>
              </a:rPr>
              <a:t>.</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264 _1 [France] : $b Chant du monde, $c [1987]</a:t>
            </a:r>
            <a:endParaRPr/>
          </a:p>
          <a:p>
            <a:pPr marL="893763" marR="0" lvl="0" indent="-893763" algn="l" rtl="0">
              <a:lnSpc>
                <a:spcPct val="90000"/>
              </a:lnSpc>
              <a:spcBef>
                <a:spcPts val="600"/>
              </a:spcBef>
              <a:spcAft>
                <a:spcPts val="0"/>
              </a:spcAft>
              <a:buClr>
                <a:srgbClr val="595959"/>
              </a:buClr>
              <a:buSzPts val="2400"/>
              <a:buFont typeface="Arial"/>
              <a:buNone/>
            </a:pPr>
            <a:r>
              <a:rPr lang="fr-FR" sz="2400" b="0" i="0" u="none" strike="noStrike" cap="none">
                <a:solidFill>
                  <a:srgbClr val="595959"/>
                </a:solidFill>
                <a:latin typeface="Calibri"/>
                <a:ea typeface="Calibri"/>
                <a:cs typeface="Calibri"/>
                <a:sym typeface="Calibri"/>
              </a:rPr>
              <a:t>300 __ 1 disque audio ; $c </a:t>
            </a:r>
            <a:r>
              <a:rPr lang="fr-FR" sz="2400">
                <a:solidFill>
                  <a:srgbClr val="595959"/>
                </a:solidFill>
                <a:latin typeface="Calibri"/>
                <a:ea typeface="Calibri"/>
                <a:cs typeface="Calibri"/>
                <a:sym typeface="Calibri"/>
              </a:rPr>
              <a:t>30 cm</a:t>
            </a:r>
            <a:r>
              <a:rPr lang="fr-FR" sz="2400" b="0" i="0" u="none" strike="noStrike" cap="none">
                <a:solidFill>
                  <a:srgbClr val="595959"/>
                </a:solidFill>
                <a:latin typeface="Calibri"/>
                <a:ea typeface="Calibri"/>
                <a:cs typeface="Calibri"/>
                <a:sym typeface="Calibri"/>
              </a:rPr>
              <a:t>.</a:t>
            </a:r>
            <a:endParaRPr sz="2300" b="0" i="0" u="none" strike="noStrike" cap="none">
              <a:solidFill>
                <a:srgbClr val="0070C0"/>
              </a:solidFill>
              <a:latin typeface="Arial"/>
              <a:ea typeface="Arial"/>
              <a:cs typeface="Arial"/>
              <a:sym typeface="Arial"/>
            </a:endParaRPr>
          </a:p>
        </p:txBody>
      </p:sp>
      <p:sp>
        <p:nvSpPr>
          <p:cNvPr id="1499" name="Shape 14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Shape 1508"/>
          <p:cNvSpPr txBox="1">
            <a:spLocks noGrp="1"/>
          </p:cNvSpPr>
          <p:nvPr>
            <p:ph type="title"/>
          </p:nvPr>
        </p:nvSpPr>
        <p:spPr>
          <a:xfrm>
            <a:off x="838200" y="312555"/>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Nécessaire d’établir une distinction entre un point d’accès et un autre point d’accès représentant un agent ou un lieu</a:t>
            </a:r>
            <a:endParaRPr sz="2800" b="0" i="0" u="none" strike="noStrike" cap="none">
              <a:solidFill>
                <a:schemeClr val="dk1"/>
              </a:solidFill>
              <a:latin typeface="Arial"/>
              <a:ea typeface="Arial"/>
              <a:cs typeface="Arial"/>
              <a:sym typeface="Arial"/>
            </a:endParaRPr>
          </a:p>
        </p:txBody>
      </p:sp>
      <p:sp>
        <p:nvSpPr>
          <p:cNvPr id="1509" name="Shape 1509"/>
          <p:cNvSpPr txBox="1">
            <a:spLocks noGrp="1"/>
          </p:cNvSpPr>
          <p:nvPr>
            <p:ph type="body" idx="1"/>
          </p:nvPr>
        </p:nvSpPr>
        <p:spPr>
          <a:xfrm>
            <a:off x="838200" y="1388953"/>
            <a:ext cx="9397200" cy="4813063"/>
          </a:xfrm>
          <a:prstGeom prst="rect">
            <a:avLst/>
          </a:prstGeom>
          <a:noFill/>
          <a:ln>
            <a:noFill/>
          </a:ln>
        </p:spPr>
        <p:txBody>
          <a:bodyPr spcFirstLastPara="1" wrap="square" lIns="91425" tIns="45700" rIns="91425" bIns="45700" anchor="t" anchorCtr="0">
            <a:noAutofit/>
          </a:bodyPr>
          <a:lstStyle/>
          <a:p>
            <a:pPr marL="993775" marR="0" lvl="0" indent="-993775" algn="l" rtl="0">
              <a:lnSpc>
                <a:spcPct val="90000"/>
              </a:lnSpc>
              <a:spcBef>
                <a:spcPts val="0"/>
              </a:spcBef>
              <a:spcAft>
                <a:spcPts val="0"/>
              </a:spcAft>
              <a:buClr>
                <a:srgbClr val="0070C1"/>
              </a:buClr>
              <a:buSzPts val="2300"/>
              <a:buFont typeface="Arial"/>
              <a:buNone/>
            </a:pPr>
            <a:r>
              <a:rPr lang="fr-FR" sz="2300" b="0" i="0" u="none" strike="noStrike" cap="none">
                <a:solidFill>
                  <a:srgbClr val="0070C1"/>
                </a:solidFill>
                <a:latin typeface="Arial"/>
                <a:ea typeface="Arial"/>
                <a:cs typeface="Arial"/>
                <a:sym typeface="Arial"/>
              </a:rPr>
              <a:t>130 0_ American Museum of Natural </a:t>
            </a:r>
            <a:r>
              <a:rPr lang="fr-FR" sz="2300" b="0" i="0" u="none" strike="noStrike" cap="none" err="1">
                <a:solidFill>
                  <a:srgbClr val="0070C1"/>
                </a:solidFill>
                <a:latin typeface="Arial"/>
                <a:ea typeface="Arial"/>
                <a:cs typeface="Arial"/>
                <a:sym typeface="Arial"/>
              </a:rPr>
              <a:t>History</a:t>
            </a:r>
            <a:r>
              <a:rPr lang="fr-FR" sz="2300" b="0" i="0" u="none" strike="noStrike" cap="none">
                <a:solidFill>
                  <a:srgbClr val="0070C1"/>
                </a:solidFill>
                <a:latin typeface="Arial"/>
                <a:ea typeface="Arial"/>
                <a:cs typeface="Arial"/>
                <a:sym typeface="Arial"/>
              </a:rPr>
              <a:t> (Photographie)</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245 10 American Museum of Natural </a:t>
            </a:r>
            <a:r>
              <a:rPr lang="fr-FR" sz="2300" b="0" i="0" u="none" strike="noStrike" cap="none" err="1">
                <a:solidFill>
                  <a:srgbClr val="595959"/>
                </a:solidFill>
                <a:latin typeface="Arial"/>
                <a:ea typeface="Arial"/>
                <a:cs typeface="Arial"/>
                <a:sym typeface="Arial"/>
              </a:rPr>
              <a:t>History</a:t>
            </a:r>
            <a:r>
              <a:rPr lang="fr-FR" sz="2300" b="0" i="0" u="none" strike="noStrike" cap="none">
                <a:solidFill>
                  <a:srgbClr val="595959"/>
                </a:solidFill>
                <a:latin typeface="Arial"/>
                <a:ea typeface="Arial"/>
                <a:cs typeface="Arial"/>
                <a:sym typeface="Arial"/>
              </a:rPr>
              <a:t>.</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264 _0 $c [1892?]</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300 	1 photographie : $b noir et blanc ; $c 56 x 78 cm</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500 	Photographe non identifié.</a:t>
            </a:r>
            <a:endParaRPr/>
          </a:p>
          <a:p>
            <a:pPr marL="993775" marR="0" lvl="0" indent="-993775" algn="l" rtl="0">
              <a:lnSpc>
                <a:spcPct val="90000"/>
              </a:lnSpc>
              <a:spcBef>
                <a:spcPts val="600"/>
              </a:spcBef>
              <a:spcAft>
                <a:spcPts val="0"/>
              </a:spcAft>
              <a:buClr>
                <a:schemeClr val="dk1"/>
              </a:buClr>
              <a:buSzPts val="2300"/>
              <a:buFont typeface="Arial"/>
              <a:buNone/>
            </a:pPr>
            <a:endParaRPr sz="2300" b="0" i="0" u="none" strike="noStrike" cap="none">
              <a:solidFill>
                <a:srgbClr val="595959"/>
              </a:solidFill>
              <a:latin typeface="Arial"/>
              <a:ea typeface="Arial"/>
              <a:cs typeface="Arial"/>
              <a:sym typeface="Arial"/>
            </a:endParaRPr>
          </a:p>
          <a:p>
            <a:pPr marL="993775" marR="0" lvl="0" indent="-993775" algn="l" rtl="0">
              <a:lnSpc>
                <a:spcPct val="90000"/>
              </a:lnSpc>
              <a:spcBef>
                <a:spcPts val="600"/>
              </a:spcBef>
              <a:spcAft>
                <a:spcPts val="0"/>
              </a:spcAft>
              <a:buClr>
                <a:srgbClr val="0070C1"/>
              </a:buClr>
              <a:buSzPts val="2300"/>
              <a:buFont typeface="Arial"/>
              <a:buNone/>
            </a:pPr>
            <a:r>
              <a:rPr lang="fr-FR" sz="2300" b="0" i="0" u="none" strike="noStrike" cap="none">
                <a:solidFill>
                  <a:srgbClr val="0070C1"/>
                </a:solidFill>
                <a:latin typeface="Arial"/>
                <a:ea typeface="Arial"/>
                <a:cs typeface="Arial"/>
                <a:sym typeface="Arial"/>
              </a:rPr>
              <a:t>130 0_ American Museum of Natural </a:t>
            </a:r>
            <a:r>
              <a:rPr lang="fr-FR" sz="2300" b="0" i="0" u="none" strike="noStrike" cap="none" err="1">
                <a:solidFill>
                  <a:srgbClr val="0070C1"/>
                </a:solidFill>
                <a:latin typeface="Arial"/>
                <a:ea typeface="Arial"/>
                <a:cs typeface="Arial"/>
                <a:sym typeface="Arial"/>
              </a:rPr>
              <a:t>History</a:t>
            </a:r>
            <a:r>
              <a:rPr lang="fr-FR" sz="2300" b="0" i="0" u="none" strike="noStrike" cap="none">
                <a:solidFill>
                  <a:srgbClr val="0070C1"/>
                </a:solidFill>
                <a:latin typeface="Arial"/>
                <a:ea typeface="Arial"/>
                <a:cs typeface="Arial"/>
                <a:sym typeface="Arial"/>
              </a:rPr>
              <a:t> (Model)</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245 10 American Museum of Natural </a:t>
            </a:r>
            <a:r>
              <a:rPr lang="fr-FR" sz="2300" b="0" i="0" u="none" strike="noStrike" cap="none" err="1">
                <a:solidFill>
                  <a:srgbClr val="595959"/>
                </a:solidFill>
                <a:latin typeface="Arial"/>
                <a:ea typeface="Arial"/>
                <a:cs typeface="Arial"/>
                <a:sym typeface="Arial"/>
              </a:rPr>
              <a:t>History</a:t>
            </a:r>
            <a:r>
              <a:rPr lang="fr-FR" sz="2300" b="0" i="0" u="none" strike="noStrike" cap="none">
                <a:solidFill>
                  <a:srgbClr val="595959"/>
                </a:solidFill>
                <a:latin typeface="Arial"/>
                <a:ea typeface="Arial"/>
                <a:cs typeface="Arial"/>
                <a:sym typeface="Arial"/>
              </a:rPr>
              <a:t>.</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264 _3 [Canada] : $b Charles </a:t>
            </a:r>
            <a:r>
              <a:rPr lang="fr-FR" sz="2300" b="0" i="0" u="none" strike="noStrike" cap="none" err="1">
                <a:solidFill>
                  <a:srgbClr val="595959"/>
                </a:solidFill>
                <a:latin typeface="Arial"/>
                <a:ea typeface="Arial"/>
                <a:cs typeface="Arial"/>
                <a:sym typeface="Arial"/>
              </a:rPr>
              <a:t>Products</a:t>
            </a:r>
            <a:r>
              <a:rPr lang="fr-FR" sz="2300" b="0" i="0" u="none" strike="noStrike" cap="none">
                <a:solidFill>
                  <a:srgbClr val="595959"/>
                </a:solidFill>
                <a:latin typeface="Arial"/>
                <a:ea typeface="Arial"/>
                <a:cs typeface="Arial"/>
                <a:sym typeface="Arial"/>
              </a:rPr>
              <a:t>, $c [entre 1950 </a:t>
            </a:r>
            <a:r>
              <a:rPr lang="fr-CA" sz="2300" b="0" i="0" u="none" strike="noStrike" cap="none">
                <a:solidFill>
                  <a:srgbClr val="595959"/>
                </a:solidFill>
                <a:latin typeface="Arial"/>
                <a:ea typeface="Arial"/>
                <a:cs typeface="Arial"/>
                <a:sym typeface="Arial"/>
              </a:rPr>
              <a:t>et</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	2011?]</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300 	1 maquette ; $c 3 x 10 x 3 cm</a:t>
            </a:r>
            <a:endParaRPr/>
          </a:p>
          <a:p>
            <a:pPr marL="993775" marR="0" lvl="0" indent="-993775" algn="l" rtl="0">
              <a:lnSpc>
                <a:spcPct val="90000"/>
              </a:lnSpc>
              <a:spcBef>
                <a:spcPts val="600"/>
              </a:spcBef>
              <a:spcAft>
                <a:spcPts val="0"/>
              </a:spcAft>
              <a:buClr>
                <a:srgbClr val="595959"/>
              </a:buClr>
              <a:buSzPts val="2300"/>
              <a:buFont typeface="Arial"/>
              <a:buNone/>
            </a:pPr>
            <a:r>
              <a:rPr lang="fr-FR" sz="2300" b="0" i="0" u="none" strike="noStrike" cap="none">
                <a:solidFill>
                  <a:srgbClr val="595959"/>
                </a:solidFill>
                <a:latin typeface="Arial"/>
                <a:ea typeface="Arial"/>
                <a:cs typeface="Arial"/>
                <a:sym typeface="Arial"/>
              </a:rPr>
              <a:t>340 	étain</a:t>
            </a:r>
            <a:endParaRPr sz="2300" b="0" i="0" u="none" strike="noStrike" cap="none">
              <a:solidFill>
                <a:srgbClr val="0070C0"/>
              </a:solidFill>
              <a:latin typeface="Arial"/>
              <a:ea typeface="Arial"/>
              <a:cs typeface="Arial"/>
              <a:sym typeface="Arial"/>
            </a:endParaRPr>
          </a:p>
        </p:txBody>
      </p:sp>
      <p:sp>
        <p:nvSpPr>
          <p:cNvPr id="1510" name="Shape 15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Shape 1519"/>
          <p:cNvSpPr txBox="1">
            <a:spLocks noGrp="1"/>
          </p:cNvSpPr>
          <p:nvPr>
            <p:ph type="title"/>
          </p:nvPr>
        </p:nvSpPr>
        <p:spPr>
          <a:xfrm>
            <a:off x="838200" y="581649"/>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a:t>
            </a:r>
            <a:endParaRPr sz="3600" b="0" i="0" u="none" strike="noStrike" cap="none">
              <a:solidFill>
                <a:schemeClr val="dk1"/>
              </a:solidFill>
              <a:latin typeface="Arial"/>
              <a:ea typeface="Arial"/>
              <a:cs typeface="Arial"/>
              <a:sym typeface="Arial"/>
            </a:endParaRPr>
          </a:p>
        </p:txBody>
      </p:sp>
      <p:sp>
        <p:nvSpPr>
          <p:cNvPr id="1520" name="Shape 1520"/>
          <p:cNvSpPr txBox="1">
            <a:spLocks noGrp="1"/>
          </p:cNvSpPr>
          <p:nvPr>
            <p:ph type="body" idx="1"/>
          </p:nvPr>
        </p:nvSpPr>
        <p:spPr>
          <a:xfrm>
            <a:off x="838200" y="1768429"/>
            <a:ext cx="9501553" cy="433740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300"/>
              <a:buFont typeface="Arial"/>
              <a:buChar char="•"/>
            </a:pPr>
            <a:r>
              <a:rPr lang="fr-FR" sz="2300" b="0" i="0" u="none" strike="noStrike" cap="none">
                <a:solidFill>
                  <a:schemeClr val="dk1"/>
                </a:solidFill>
                <a:latin typeface="Arial"/>
                <a:ea typeface="Arial"/>
                <a:cs typeface="Arial"/>
                <a:sym typeface="Arial"/>
              </a:rPr>
              <a:t>Autres considérations (ÉP de BAC-BAnQ)</a:t>
            </a:r>
            <a:endParaRPr sz="2300" b="0" i="0" u="none" strike="noStrike" cap="none">
              <a:solidFill>
                <a:schemeClr val="dk1"/>
              </a:solidFill>
              <a:latin typeface="Arial"/>
              <a:ea typeface="Arial"/>
              <a:cs typeface="Arial"/>
              <a:sym typeface="Arial"/>
            </a:endParaRPr>
          </a:p>
          <a:p>
            <a:pPr marL="719138" marR="0" lvl="1" indent="-261937" algn="l" rtl="0">
              <a:lnSpc>
                <a:spcPct val="90000"/>
              </a:lnSpc>
              <a:spcBef>
                <a:spcPts val="12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Résoudre les conflits en ajoutant le qualificatif au </a:t>
            </a:r>
            <a:endParaRPr/>
          </a:p>
          <a:p>
            <a:pPr marL="719138" marR="0" lvl="1" indent="0" algn="l" rtl="0">
              <a:lnSpc>
                <a:spcPct val="90000"/>
              </a:lnSpc>
              <a:spcBef>
                <a:spcPts val="6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nouveau point d’accès autorisé, et non à l’ancien (à certaines </a:t>
            </a:r>
            <a:endParaRPr/>
          </a:p>
          <a:p>
            <a:pPr marL="719138" marR="0" lvl="1" indent="0" algn="l" rtl="0">
              <a:lnSpc>
                <a:spcPct val="90000"/>
              </a:lnSpc>
              <a:spcBef>
                <a:spcPts val="6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exceptions près)</a:t>
            </a:r>
            <a:endParaRPr/>
          </a:p>
          <a:p>
            <a:pPr marL="457200" marR="0" lvl="1" indent="0" algn="l" rtl="0">
              <a:lnSpc>
                <a:spcPct val="90000"/>
              </a:lnSpc>
              <a:spcBef>
                <a:spcPts val="12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 Utiliser un point d’accès autorisé pour représenter une</a:t>
            </a:r>
            <a:endParaRPr sz="2300" b="0" i="0" u="none" strike="noStrike" cap="none">
              <a:solidFill>
                <a:schemeClr val="dk1"/>
              </a:solidFill>
              <a:latin typeface="Arial"/>
              <a:ea typeface="Arial"/>
              <a:cs typeface="Arial"/>
              <a:sym typeface="Arial"/>
            </a:endParaRPr>
          </a:p>
          <a:p>
            <a:pPr marL="709613" marR="0" lvl="1" indent="-252412" algn="l" rtl="0">
              <a:lnSpc>
                <a:spcPct val="90000"/>
              </a:lnSpc>
              <a:spcBef>
                <a:spcPts val="6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	ressource lorsqu’il est mentionné dans d’autres points d’accès </a:t>
            </a:r>
            <a:endParaRPr sz="2300" b="0" i="0" u="none" strike="noStrike" cap="none">
              <a:solidFill>
                <a:schemeClr val="dk1"/>
              </a:solidFill>
              <a:latin typeface="Arial"/>
              <a:ea typeface="Arial"/>
              <a:cs typeface="Arial"/>
              <a:sym typeface="Arial"/>
            </a:endParaRPr>
          </a:p>
          <a:p>
            <a:pPr marL="709613" marR="0" lvl="1" indent="7938" algn="l" rtl="0">
              <a:lnSpc>
                <a:spcPct val="90000"/>
              </a:lnSpc>
              <a:spcBef>
                <a:spcPts val="6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autorisés ou lorsqu’il est en relation avec une autre ressource à </a:t>
            </a:r>
            <a:endParaRPr/>
          </a:p>
          <a:p>
            <a:pPr marL="709613" marR="0" lvl="1" indent="7938" algn="l" rtl="0">
              <a:lnSpc>
                <a:spcPct val="90000"/>
              </a:lnSpc>
              <a:spcBef>
                <a:spcPts val="6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l’aide d’une note</a:t>
            </a:r>
            <a:endParaRPr sz="2300" b="0" i="0" u="none" strike="noStrike" cap="none">
              <a:solidFill>
                <a:schemeClr val="dk1"/>
              </a:solidFill>
              <a:latin typeface="Arial"/>
              <a:ea typeface="Arial"/>
              <a:cs typeface="Arial"/>
              <a:sym typeface="Arial"/>
            </a:endParaRPr>
          </a:p>
          <a:p>
            <a:pPr marL="717550" marR="0" lvl="1" indent="-260350" algn="l" rtl="0">
              <a:lnSpc>
                <a:spcPct val="90000"/>
              </a:lnSpc>
              <a:spcBef>
                <a:spcPts val="600"/>
              </a:spcBef>
              <a:spcAft>
                <a:spcPts val="0"/>
              </a:spcAft>
              <a:buClr>
                <a:schemeClr val="dk1"/>
              </a:buClr>
              <a:buSzPts val="2300"/>
              <a:buFont typeface="Arial"/>
              <a:buNone/>
            </a:pPr>
            <a:r>
              <a:rPr lang="fr-FR" sz="2300" b="0" i="0" u="none" strike="noStrike" cap="none">
                <a:solidFill>
                  <a:schemeClr val="dk1"/>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Pour les reproductions, utiliser le point d’accès autorisé de </a:t>
            </a:r>
            <a:endParaRPr sz="2400" b="0" i="0" u="none" strike="noStrike" cap="none">
              <a:solidFill>
                <a:schemeClr val="dk1"/>
              </a:solidFill>
              <a:latin typeface="Arial"/>
              <a:ea typeface="Arial"/>
              <a:cs typeface="Arial"/>
              <a:sym typeface="Arial"/>
            </a:endParaRPr>
          </a:p>
          <a:p>
            <a:pPr marL="717550" marR="0" lvl="1" indent="0" algn="l" rtl="0">
              <a:lnSpc>
                <a:spcPct val="90000"/>
              </a:lnSpc>
              <a:spcBef>
                <a:spcPts val="6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l’original (parce que c’est la même œuvre/expression)</a:t>
            </a:r>
            <a:endParaRPr sz="2400" b="0" i="0" u="none" strike="noStrike" cap="none">
              <a:solidFill>
                <a:srgbClr val="0070C0"/>
              </a:solidFill>
              <a:latin typeface="Arial"/>
              <a:ea typeface="Arial"/>
              <a:cs typeface="Arial"/>
              <a:sym typeface="Arial"/>
            </a:endParaRPr>
          </a:p>
        </p:txBody>
      </p:sp>
      <p:sp>
        <p:nvSpPr>
          <p:cNvPr id="1521" name="Shape 15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Shape 1530"/>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quoi ajouter</a:t>
            </a:r>
            <a:endParaRPr sz="3600" b="0" i="0" u="none" strike="noStrike" cap="none">
              <a:solidFill>
                <a:schemeClr val="dk1"/>
              </a:solidFill>
              <a:latin typeface="Arial"/>
              <a:ea typeface="Arial"/>
              <a:cs typeface="Arial"/>
              <a:sym typeface="Arial"/>
            </a:endParaRPr>
          </a:p>
        </p:txBody>
      </p:sp>
      <p:sp>
        <p:nvSpPr>
          <p:cNvPr id="1531" name="Shape 1531"/>
          <p:cNvSpPr txBox="1">
            <a:spLocks noGrp="1"/>
          </p:cNvSpPr>
          <p:nvPr>
            <p:ph type="body" idx="1"/>
          </p:nvPr>
        </p:nvSpPr>
        <p:spPr>
          <a:xfrm>
            <a:off x="838200" y="1988911"/>
            <a:ext cx="8924778" cy="45112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Il n’y a pas d’ordre de priorité — ajouter ce qui est approprié</a:t>
            </a:r>
            <a:endParaRPr sz="22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Ajoutez les éléments que vous avez déjà enregistrés</a:t>
            </a:r>
            <a:r>
              <a:rPr lang="fr-FR" sz="2200" b="0" i="0" u="none" strike="noStrike" cap="none">
                <a:solidFill>
                  <a:srgbClr val="000000"/>
                </a:solidFill>
                <a:latin typeface="Arial"/>
                <a:ea typeface="Arial"/>
                <a:cs typeface="Arial"/>
                <a:sym typeface="Arial"/>
              </a:rPr>
              <a:t>. Ne pas ajouter de codage de sous-zone avant le qualificatif</a:t>
            </a:r>
            <a:endParaRPr sz="22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Forme d’une œuvre (RDA 6.3) (MARC 380)</a:t>
            </a:r>
            <a:endParaRPr/>
          </a:p>
          <a:p>
            <a:pPr marL="914400" marR="0" lvl="2" indent="0" algn="l" rtl="0">
              <a:lnSpc>
                <a:spcPct val="90000"/>
              </a:lnSpc>
              <a:spcBef>
                <a:spcPts val="5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Charlemagne (Pièce de théâtre)</a:t>
            </a:r>
          </a:p>
          <a:p>
            <a:pPr marL="914400" lvl="2" indent="0">
              <a:buClr>
                <a:srgbClr val="0070C1"/>
              </a:buClr>
              <a:buSzPts val="1600"/>
              <a:buNone/>
            </a:pPr>
            <a:r>
              <a:rPr lang="fr-CA" sz="1600" err="1">
                <a:solidFill>
                  <a:schemeClr val="accent1">
                    <a:lumMod val="75000"/>
                  </a:schemeClr>
                </a:solidFill>
              </a:rPr>
              <a:t>Americans</a:t>
            </a:r>
            <a:r>
              <a:rPr lang="fr-CA" sz="1600">
                <a:solidFill>
                  <a:schemeClr val="accent1">
                    <a:lumMod val="75000"/>
                  </a:schemeClr>
                </a:solidFill>
              </a:rPr>
              <a:t> (Émission de télévision : 2013-2018)</a:t>
            </a:r>
            <a:endParaRPr sz="1600">
              <a:solidFill>
                <a:schemeClr val="accent1">
                  <a:lumMod val="75000"/>
                </a:schemeClr>
              </a:solidFill>
            </a:endParaRPr>
          </a:p>
          <a:p>
            <a:pPr marL="457200" marR="0" lvl="1" indent="0" algn="l" rtl="0">
              <a:lnSpc>
                <a:spcPct val="90000"/>
              </a:lnSpc>
              <a:spcBef>
                <a:spcPts val="5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Date d’une œuvre (RDA 6.4) (</a:t>
            </a:r>
            <a:r>
              <a:rPr lang="fr-FR" sz="2000" b="0" i="0" u="none" strike="noStrike" cap="none">
                <a:solidFill>
                  <a:schemeClr val="dk1"/>
                </a:solidFill>
                <a:latin typeface="Arial"/>
                <a:ea typeface="Arial"/>
                <a:cs typeface="Arial"/>
                <a:sym typeface="Arial"/>
              </a:rPr>
              <a:t>sous-zone $k de la 046 MARC et/ou $l</a:t>
            </a:r>
            <a:r>
              <a:rPr lang="fr-FR"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914400" marR="0" lvl="2" indent="0" algn="l" rtl="0">
              <a:lnSpc>
                <a:spcPct val="90000"/>
              </a:lnSpc>
              <a:spcBef>
                <a:spcPts val="5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Dublin magazine (1762)</a:t>
            </a:r>
            <a:endParaRPr/>
          </a:p>
          <a:p>
            <a:pPr marL="457200" marR="0" lvl="1" indent="0" algn="l" rtl="0">
              <a:lnSpc>
                <a:spcPct val="90000"/>
              </a:lnSpc>
              <a:spcBef>
                <a:spcPts val="5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Lieu d’origine d’une œuvre (RDA 6.5) (</a:t>
            </a:r>
            <a:r>
              <a:rPr lang="fr-FR" sz="2000" b="0" i="0" u="none" strike="noStrike" cap="none">
                <a:solidFill>
                  <a:schemeClr val="dk1"/>
                </a:solidFill>
                <a:latin typeface="Arial"/>
                <a:ea typeface="Arial"/>
                <a:cs typeface="Arial"/>
                <a:sym typeface="Arial"/>
              </a:rPr>
              <a:t>sous-zone $g de la 370 MARC</a:t>
            </a:r>
            <a:r>
              <a:rPr lang="fr-FR"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914400" marR="0" lvl="2" indent="0" algn="l" rtl="0">
              <a:lnSpc>
                <a:spcPct val="90000"/>
              </a:lnSpc>
              <a:spcBef>
                <a:spcPts val="500"/>
              </a:spcBef>
              <a:spcAft>
                <a:spcPts val="0"/>
              </a:spcAft>
              <a:buClr>
                <a:srgbClr val="0070C1"/>
              </a:buClr>
              <a:buSzPts val="1600"/>
              <a:buFont typeface="Arial"/>
              <a:buNone/>
            </a:pPr>
            <a:r>
              <a:rPr lang="fr-FR" sz="1600" b="0" i="0" u="none" strike="noStrike" cap="none" err="1">
                <a:solidFill>
                  <a:srgbClr val="0070C1"/>
                </a:solidFill>
                <a:latin typeface="Arial"/>
                <a:ea typeface="Arial"/>
                <a:cs typeface="Arial"/>
                <a:sym typeface="Arial"/>
              </a:rPr>
              <a:t>Advocate</a:t>
            </a:r>
            <a:r>
              <a:rPr lang="fr-FR" sz="1600" b="0" i="0" u="none" strike="noStrike" cap="none">
                <a:solidFill>
                  <a:srgbClr val="0070C1"/>
                </a:solidFill>
                <a:latin typeface="Arial"/>
                <a:ea typeface="Arial"/>
                <a:cs typeface="Arial"/>
                <a:sym typeface="Arial"/>
              </a:rPr>
              <a:t> (Boise, Idaho)</a:t>
            </a:r>
            <a:endParaRPr/>
          </a:p>
          <a:p>
            <a:pPr marL="685800" marR="0" lvl="1" indent="-52387" algn="l" rtl="0">
              <a:lnSpc>
                <a:spcPct val="90000"/>
              </a:lnSpc>
              <a:spcBef>
                <a:spcPts val="500"/>
              </a:spcBef>
              <a:spcAft>
                <a:spcPts val="0"/>
              </a:spcAft>
              <a:buClr>
                <a:srgbClr val="000000"/>
              </a:buClr>
              <a:buSzPts val="1600"/>
              <a:buFont typeface="Arial"/>
              <a:buChar char="•"/>
            </a:pPr>
            <a:r>
              <a:rPr lang="fr-FR" sz="1600" b="0" i="0" u="none" strike="noStrike" cap="none">
                <a:solidFill>
                  <a:srgbClr val="000000"/>
                </a:solidFill>
                <a:latin typeface="Arial"/>
                <a:ea typeface="Arial"/>
                <a:cs typeface="Arial"/>
                <a:sym typeface="Arial"/>
              </a:rPr>
              <a:t>	   et/ou</a:t>
            </a:r>
            <a:endParaRPr sz="16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0000"/>
              </a:buClr>
              <a:buSzPts val="2000"/>
              <a:buFont typeface="Arial"/>
              <a:buNone/>
            </a:pPr>
            <a:r>
              <a:rPr lang="fr-FR" sz="2000" b="0" i="0" u="none" strike="noStrike" cap="none">
                <a:solidFill>
                  <a:srgbClr val="000000"/>
                </a:solidFill>
                <a:latin typeface="Arial"/>
                <a:ea typeface="Arial"/>
                <a:cs typeface="Arial"/>
                <a:sym typeface="Arial"/>
              </a:rPr>
              <a:t>– </a:t>
            </a:r>
            <a:r>
              <a:rPr lang="fr-FR" sz="2000" b="0" i="0" u="none" strike="noStrike" cap="none">
                <a:solidFill>
                  <a:schemeClr val="dk1"/>
                </a:solidFill>
                <a:latin typeface="Arial"/>
                <a:ea typeface="Arial"/>
                <a:cs typeface="Arial"/>
                <a:sym typeface="Arial"/>
              </a:rPr>
              <a:t>Autre caractéristique distinctive d’une œuvre </a:t>
            </a:r>
            <a:r>
              <a:rPr lang="fr-FR" sz="2000" b="0" i="0" u="none" strike="noStrike" cap="none">
                <a:solidFill>
                  <a:srgbClr val="000000"/>
                </a:solidFill>
                <a:latin typeface="Arial"/>
                <a:ea typeface="Arial"/>
                <a:cs typeface="Arial"/>
                <a:sym typeface="Arial"/>
              </a:rPr>
              <a:t>(RDA 6.6) (MARC 381)</a:t>
            </a:r>
            <a:endParaRPr/>
          </a:p>
          <a:p>
            <a:pPr marL="914400" marR="0" lvl="2" indent="0" algn="l" rtl="0">
              <a:lnSpc>
                <a:spcPct val="90000"/>
              </a:lnSpc>
              <a:spcBef>
                <a:spcPts val="5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Bulletin (</a:t>
            </a:r>
            <a:r>
              <a:rPr lang="fr-FR" sz="1600" b="0" i="0" u="none" strike="noStrike" cap="none" err="1">
                <a:solidFill>
                  <a:srgbClr val="0070C1"/>
                </a:solidFill>
                <a:latin typeface="Arial"/>
                <a:ea typeface="Arial"/>
                <a:cs typeface="Arial"/>
                <a:sym typeface="Arial"/>
              </a:rPr>
              <a:t>Geological</a:t>
            </a:r>
            <a:r>
              <a:rPr lang="fr-FR" sz="1600" b="0" i="0" u="none" strike="noStrike" cap="none">
                <a:solidFill>
                  <a:srgbClr val="0070C1"/>
                </a:solidFill>
                <a:latin typeface="Arial"/>
                <a:ea typeface="Arial"/>
                <a:cs typeface="Arial"/>
                <a:sym typeface="Arial"/>
              </a:rPr>
              <a:t> Survey (Afrique du Sud))</a:t>
            </a:r>
            <a:endParaRPr/>
          </a:p>
          <a:p>
            <a:pPr marL="914400" marR="0" lvl="2" indent="0" algn="l" rtl="0">
              <a:lnSpc>
                <a:spcPct val="90000"/>
              </a:lnSpc>
              <a:spcBef>
                <a:spcPts val="500"/>
              </a:spcBef>
              <a:spcAft>
                <a:spcPts val="0"/>
              </a:spcAft>
              <a:buClr>
                <a:srgbClr val="0070C1"/>
              </a:buClr>
              <a:buSzPts val="1600"/>
              <a:buFont typeface="Arial"/>
              <a:buNone/>
            </a:pPr>
            <a:r>
              <a:rPr lang="fr-FR" sz="1600" b="0" i="0" u="none" strike="noStrike" cap="none">
                <a:solidFill>
                  <a:srgbClr val="0070C1"/>
                </a:solidFill>
                <a:latin typeface="Arial"/>
                <a:ea typeface="Arial"/>
                <a:cs typeface="Arial"/>
                <a:sym typeface="Arial"/>
              </a:rPr>
              <a:t>Harlow (</a:t>
            </a:r>
            <a:r>
              <a:rPr lang="fr-FR" sz="1600">
                <a:solidFill>
                  <a:srgbClr val="0070C1"/>
                </a:solidFill>
              </a:rPr>
              <a:t>Film</a:t>
            </a:r>
            <a:r>
              <a:rPr lang="fr-FR" sz="1600" b="0" i="0" u="none" strike="noStrike" cap="none">
                <a:solidFill>
                  <a:srgbClr val="0070C1"/>
                </a:solidFill>
                <a:latin typeface="Arial"/>
                <a:ea typeface="Arial"/>
                <a:cs typeface="Arial"/>
                <a:sym typeface="Arial"/>
              </a:rPr>
              <a:t> : 1965 : Douglas)</a:t>
            </a:r>
            <a:endParaRPr sz="3600" b="0" i="0" u="none" strike="noStrike" cap="none">
              <a:solidFill>
                <a:srgbClr val="0070C0"/>
              </a:solidFill>
              <a:latin typeface="Arial"/>
              <a:ea typeface="Arial"/>
              <a:cs typeface="Arial"/>
              <a:sym typeface="Arial"/>
            </a:endParaRPr>
          </a:p>
        </p:txBody>
      </p:sp>
      <p:sp>
        <p:nvSpPr>
          <p:cNvPr id="1532" name="Shape 15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Shape 1541"/>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a:t>
            </a:r>
            <a:endParaRPr sz="3600" b="0" i="0" u="none" strike="noStrike" cap="none">
              <a:solidFill>
                <a:schemeClr val="dk1"/>
              </a:solidFill>
              <a:latin typeface="Arial"/>
              <a:ea typeface="Arial"/>
              <a:cs typeface="Arial"/>
              <a:sym typeface="Arial"/>
            </a:endParaRPr>
          </a:p>
        </p:txBody>
      </p:sp>
      <p:sp>
        <p:nvSpPr>
          <p:cNvPr id="1542" name="Shape 1542"/>
          <p:cNvSpPr txBox="1">
            <a:spLocks noGrp="1"/>
          </p:cNvSpPr>
          <p:nvPr>
            <p:ph type="body" idx="1"/>
          </p:nvPr>
        </p:nvSpPr>
        <p:spPr>
          <a:xfrm>
            <a:off x="838200" y="2123767"/>
            <a:ext cx="8998974" cy="3982063"/>
          </a:xfrm>
          <a:prstGeom prst="rect">
            <a:avLst/>
          </a:prstGeom>
          <a:noFill/>
          <a:ln>
            <a:noFill/>
          </a:ln>
        </p:spPr>
        <p:txBody>
          <a:bodyPr spcFirstLastPara="1" wrap="square" lIns="91425" tIns="45700" rIns="91425" bIns="45700" anchor="t" anchorCtr="0">
            <a:noAutofit/>
          </a:bodyPr>
          <a:lstStyle/>
          <a:p>
            <a:pPr marL="1431925" marR="0" lvl="1" indent="-974725" algn="l" rtl="0">
              <a:lnSpc>
                <a:spcPct val="90000"/>
              </a:lnSpc>
              <a:spcBef>
                <a:spcPts val="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100 1_ </a:t>
            </a:r>
            <a:r>
              <a:rPr lang="fr-FR" sz="2200" b="0" i="0" u="none" strike="noStrike" cap="none" err="1">
                <a:solidFill>
                  <a:schemeClr val="dk1"/>
                </a:solidFill>
                <a:latin typeface="Arial"/>
                <a:ea typeface="Arial"/>
                <a:cs typeface="Arial"/>
                <a:sym typeface="Arial"/>
              </a:rPr>
              <a:t>Keyes</a:t>
            </a:r>
            <a:r>
              <a:rPr lang="fr-FR" sz="2200" b="0" i="0" u="none" strike="noStrike" cap="none">
                <a:solidFill>
                  <a:schemeClr val="dk1"/>
                </a:solidFill>
                <a:latin typeface="Arial"/>
                <a:ea typeface="Arial"/>
                <a:cs typeface="Arial"/>
                <a:sym typeface="Arial"/>
              </a:rPr>
              <a:t>, Daniel. $t </a:t>
            </a:r>
            <a:r>
              <a:rPr lang="fr-FR" sz="2200" b="0" i="0" u="none" strike="noStrike" cap="none" err="1">
                <a:solidFill>
                  <a:schemeClr val="dk1"/>
                </a:solidFill>
                <a:latin typeface="Arial"/>
                <a:ea typeface="Arial"/>
                <a:cs typeface="Arial"/>
                <a:sym typeface="Arial"/>
              </a:rPr>
              <a:t>Flowers</a:t>
            </a:r>
            <a:r>
              <a:rPr lang="fr-FR" sz="2200" b="0" i="0" u="none" strike="noStrike" cap="none">
                <a:solidFill>
                  <a:schemeClr val="dk1"/>
                </a:solidFill>
                <a:latin typeface="Arial"/>
                <a:ea typeface="Arial"/>
                <a:cs typeface="Arial"/>
                <a:sym typeface="Arial"/>
              </a:rPr>
              <a:t> for </a:t>
            </a:r>
            <a:r>
              <a:rPr lang="fr-FR" sz="2200" b="0" i="0" u="none" strike="noStrike" cap="none" err="1">
                <a:solidFill>
                  <a:schemeClr val="dk1"/>
                </a:solidFill>
                <a:latin typeface="Arial"/>
                <a:ea typeface="Arial"/>
                <a:cs typeface="Arial"/>
                <a:sym typeface="Arial"/>
              </a:rPr>
              <a:t>Algernon</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100 1_ </a:t>
            </a:r>
            <a:r>
              <a:rPr lang="fr-FR" sz="2200" b="0" i="0" u="none" strike="noStrike" cap="none" err="1">
                <a:solidFill>
                  <a:schemeClr val="dk1"/>
                </a:solidFill>
                <a:latin typeface="Arial"/>
                <a:ea typeface="Arial"/>
                <a:cs typeface="Arial"/>
                <a:sym typeface="Arial"/>
              </a:rPr>
              <a:t>Keyes</a:t>
            </a:r>
            <a:r>
              <a:rPr lang="fr-FR" sz="2200" b="0" i="0" u="none" strike="noStrike" cap="none">
                <a:solidFill>
                  <a:schemeClr val="dk1"/>
                </a:solidFill>
                <a:latin typeface="Arial"/>
                <a:ea typeface="Arial"/>
                <a:cs typeface="Arial"/>
                <a:sym typeface="Arial"/>
              </a:rPr>
              <a:t>, Daniel. $t </a:t>
            </a:r>
            <a:r>
              <a:rPr lang="fr-FR" sz="2200" b="0" i="0" u="none" strike="noStrike" cap="none" err="1">
                <a:solidFill>
                  <a:schemeClr val="dk1"/>
                </a:solidFill>
                <a:latin typeface="Arial"/>
                <a:ea typeface="Arial"/>
                <a:cs typeface="Arial"/>
                <a:sym typeface="Arial"/>
              </a:rPr>
              <a:t>Flowers</a:t>
            </a:r>
            <a:r>
              <a:rPr lang="fr-FR" sz="2200" b="0" i="0" u="none" strike="noStrike" cap="none">
                <a:solidFill>
                  <a:schemeClr val="dk1"/>
                </a:solidFill>
                <a:latin typeface="Arial"/>
                <a:ea typeface="Arial"/>
                <a:cs typeface="Arial"/>
                <a:sym typeface="Arial"/>
              </a:rPr>
              <a:t> for </a:t>
            </a:r>
            <a:r>
              <a:rPr lang="fr-FR" sz="2200" b="0" i="0" u="none" strike="noStrike" cap="none" err="1">
                <a:solidFill>
                  <a:schemeClr val="dk1"/>
                </a:solidFill>
                <a:latin typeface="Arial"/>
                <a:ea typeface="Arial"/>
                <a:cs typeface="Arial"/>
                <a:sym typeface="Arial"/>
              </a:rPr>
              <a:t>Algernon</a:t>
            </a:r>
            <a:r>
              <a:rPr lang="fr-FR" sz="2200" b="0" i="0" u="none" strike="noStrike" cap="none">
                <a:solidFill>
                  <a:schemeClr val="dk1"/>
                </a:solidFill>
                <a:latin typeface="Arial"/>
                <a:ea typeface="Arial"/>
                <a:cs typeface="Arial"/>
                <a:sym typeface="Arial"/>
              </a:rPr>
              <a:t> (Nouvelle)</a:t>
            </a:r>
            <a:endParaRPr/>
          </a:p>
          <a:p>
            <a:pPr marL="1431925" marR="0" lvl="1" indent="-974725" algn="l" rtl="0">
              <a:lnSpc>
                <a:spcPct val="90000"/>
              </a:lnSpc>
              <a:spcBef>
                <a:spcPts val="5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100 1_ </a:t>
            </a:r>
            <a:r>
              <a:rPr lang="fr-FR" sz="2200" b="0" i="0" u="none" strike="noStrike" cap="none" err="1">
                <a:solidFill>
                  <a:schemeClr val="dk1"/>
                </a:solidFill>
                <a:latin typeface="Arial"/>
                <a:ea typeface="Arial"/>
                <a:cs typeface="Arial"/>
                <a:sym typeface="Arial"/>
              </a:rPr>
              <a:t>Card</a:t>
            </a:r>
            <a:r>
              <a:rPr lang="fr-FR" sz="2200" b="0" i="0" u="none" strike="noStrike" cap="none">
                <a:solidFill>
                  <a:schemeClr val="dk1"/>
                </a:solidFill>
                <a:latin typeface="Arial"/>
                <a:ea typeface="Arial"/>
                <a:cs typeface="Arial"/>
                <a:sym typeface="Arial"/>
              </a:rPr>
              <a:t>, Orson Scott. $t </a:t>
            </a:r>
            <a:r>
              <a:rPr lang="fr-FR" sz="2200" b="0" i="0" u="none" strike="noStrike" cap="none" err="1">
                <a:solidFill>
                  <a:schemeClr val="dk1"/>
                </a:solidFill>
                <a:latin typeface="Arial"/>
                <a:ea typeface="Arial"/>
                <a:cs typeface="Arial"/>
                <a:sym typeface="Arial"/>
              </a:rPr>
              <a:t>Ender’s</a:t>
            </a:r>
            <a:r>
              <a:rPr lang="fr-FR" sz="2200" b="0" i="0" u="none" strike="noStrike" cap="none">
                <a:solidFill>
                  <a:schemeClr val="dk1"/>
                </a:solidFill>
                <a:latin typeface="Arial"/>
                <a:ea typeface="Arial"/>
                <a:cs typeface="Arial"/>
                <a:sym typeface="Arial"/>
              </a:rPr>
              <a:t> </a:t>
            </a:r>
            <a:r>
              <a:rPr lang="fr-FR" sz="2200" b="0" i="0" u="none" strike="noStrike" cap="none" err="1">
                <a:solidFill>
                  <a:schemeClr val="dk1"/>
                </a:solidFill>
                <a:latin typeface="Arial"/>
                <a:ea typeface="Arial"/>
                <a:cs typeface="Arial"/>
                <a:sym typeface="Arial"/>
              </a:rPr>
              <a:t>game</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100 1_ </a:t>
            </a:r>
            <a:r>
              <a:rPr lang="fr-FR" sz="2200" b="0" i="0" u="none" strike="noStrike" cap="none" err="1">
                <a:solidFill>
                  <a:schemeClr val="dk1"/>
                </a:solidFill>
                <a:latin typeface="Arial"/>
                <a:ea typeface="Arial"/>
                <a:cs typeface="Arial"/>
                <a:sym typeface="Arial"/>
              </a:rPr>
              <a:t>Card</a:t>
            </a:r>
            <a:r>
              <a:rPr lang="fr-FR" sz="2200" b="0" i="0" u="none" strike="noStrike" cap="none">
                <a:solidFill>
                  <a:schemeClr val="dk1"/>
                </a:solidFill>
                <a:latin typeface="Arial"/>
                <a:ea typeface="Arial"/>
                <a:cs typeface="Arial"/>
                <a:sym typeface="Arial"/>
              </a:rPr>
              <a:t>, Orson Scott. $t </a:t>
            </a:r>
            <a:r>
              <a:rPr lang="fr-FR" sz="2200" b="0" i="0" u="none" strike="noStrike" cap="none" err="1">
                <a:solidFill>
                  <a:schemeClr val="dk1"/>
                </a:solidFill>
                <a:latin typeface="Arial"/>
                <a:ea typeface="Arial"/>
                <a:cs typeface="Arial"/>
                <a:sym typeface="Arial"/>
              </a:rPr>
              <a:t>Ender’s</a:t>
            </a:r>
            <a:r>
              <a:rPr lang="fr-FR" sz="2200" b="0" i="0" u="none" strike="noStrike" cap="none">
                <a:solidFill>
                  <a:schemeClr val="dk1"/>
                </a:solidFill>
                <a:latin typeface="Arial"/>
                <a:ea typeface="Arial"/>
                <a:cs typeface="Arial"/>
                <a:sym typeface="Arial"/>
              </a:rPr>
              <a:t> </a:t>
            </a:r>
            <a:r>
              <a:rPr lang="fr-FR" sz="2200" b="0" i="0" u="none" strike="noStrike" cap="none" err="1">
                <a:solidFill>
                  <a:schemeClr val="dk1"/>
                </a:solidFill>
                <a:latin typeface="Arial"/>
                <a:ea typeface="Arial"/>
                <a:cs typeface="Arial"/>
                <a:sym typeface="Arial"/>
              </a:rPr>
              <a:t>game</a:t>
            </a:r>
            <a:r>
              <a:rPr lang="fr-FR" sz="2200" b="0" i="0" u="none" strike="noStrike" cap="none">
                <a:solidFill>
                  <a:schemeClr val="dk1"/>
                </a:solidFill>
                <a:latin typeface="Arial"/>
                <a:ea typeface="Arial"/>
                <a:cs typeface="Arial"/>
                <a:sym typeface="Arial"/>
              </a:rPr>
              <a:t> (Roman graphique)</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100 1_ </a:t>
            </a:r>
            <a:r>
              <a:rPr lang="fr-FR" sz="2200" b="0" i="0" u="none" strike="noStrike" cap="none" err="1">
                <a:solidFill>
                  <a:schemeClr val="dk1"/>
                </a:solidFill>
                <a:latin typeface="Arial"/>
                <a:ea typeface="Arial"/>
                <a:cs typeface="Arial"/>
                <a:sym typeface="Arial"/>
              </a:rPr>
              <a:t>Card</a:t>
            </a:r>
            <a:r>
              <a:rPr lang="fr-FR" sz="2200" b="0" i="0" u="none" strike="noStrike" cap="none">
                <a:solidFill>
                  <a:schemeClr val="dk1"/>
                </a:solidFill>
                <a:latin typeface="Arial"/>
                <a:ea typeface="Arial"/>
                <a:cs typeface="Arial"/>
                <a:sym typeface="Arial"/>
              </a:rPr>
              <a:t>, Orson Scott. $t </a:t>
            </a:r>
            <a:r>
              <a:rPr lang="fr-FR" sz="2200" b="0" i="0" u="none" strike="noStrike" cap="none" err="1">
                <a:solidFill>
                  <a:schemeClr val="dk1"/>
                </a:solidFill>
                <a:latin typeface="Arial"/>
                <a:ea typeface="Arial"/>
                <a:cs typeface="Arial"/>
                <a:sym typeface="Arial"/>
              </a:rPr>
              <a:t>Ender’s</a:t>
            </a:r>
            <a:r>
              <a:rPr lang="fr-FR" sz="2200" b="0" i="0" u="none" strike="noStrike" cap="none">
                <a:solidFill>
                  <a:schemeClr val="dk1"/>
                </a:solidFill>
                <a:latin typeface="Arial"/>
                <a:ea typeface="Arial"/>
                <a:cs typeface="Arial"/>
                <a:sym typeface="Arial"/>
              </a:rPr>
              <a:t> </a:t>
            </a:r>
            <a:r>
              <a:rPr lang="fr-FR" sz="2200" b="0" i="0" u="none" strike="noStrike" cap="none" err="1">
                <a:solidFill>
                  <a:schemeClr val="dk1"/>
                </a:solidFill>
                <a:latin typeface="Arial"/>
                <a:ea typeface="Arial"/>
                <a:cs typeface="Arial"/>
                <a:sym typeface="Arial"/>
              </a:rPr>
              <a:t>game</a:t>
            </a:r>
            <a:r>
              <a:rPr lang="fr-FR" sz="2200" b="0" i="0" u="none" strike="noStrike" cap="none">
                <a:solidFill>
                  <a:schemeClr val="dk1"/>
                </a:solidFill>
                <a:latin typeface="Arial"/>
                <a:ea typeface="Arial"/>
                <a:cs typeface="Arial"/>
                <a:sym typeface="Arial"/>
              </a:rPr>
              <a:t> (Nouvelle)</a:t>
            </a:r>
            <a:endParaRPr sz="2200" b="0" i="0" u="none" strike="noStrike" cap="none">
              <a:solidFill>
                <a:srgbClr val="0070C0"/>
              </a:solidFill>
              <a:latin typeface="Arial"/>
              <a:ea typeface="Arial"/>
              <a:cs typeface="Arial"/>
              <a:sym typeface="Arial"/>
            </a:endParaRPr>
          </a:p>
        </p:txBody>
      </p:sp>
      <p:sp>
        <p:nvSpPr>
          <p:cNvPr id="1543" name="Shape 15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Shape 15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553" name="Shape 15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fr-FR" sz="2700" b="0" i="0" u="none" strike="noStrike" cap="none">
                <a:solidFill>
                  <a:schemeClr val="dk1"/>
                </a:solidFill>
                <a:latin typeface="Arial"/>
                <a:ea typeface="Arial"/>
                <a:cs typeface="Arial"/>
                <a:sym typeface="Arial"/>
              </a:rPr>
              <a:t>Rappel : le terme </a:t>
            </a:r>
            <a:r>
              <a:rPr lang="fr-FR" sz="2700" b="0" i="1" u="none" strike="noStrike" cap="none">
                <a:solidFill>
                  <a:schemeClr val="dk1"/>
                </a:solidFill>
                <a:latin typeface="Arial"/>
                <a:ea typeface="Arial"/>
                <a:cs typeface="Arial"/>
                <a:sym typeface="Arial"/>
              </a:rPr>
              <a:t>œuvre</a:t>
            </a:r>
            <a:r>
              <a:rPr lang="fr-FR" sz="2700" b="0" i="0" u="none" strike="noStrike" cap="none">
                <a:solidFill>
                  <a:schemeClr val="dk1"/>
                </a:solidFill>
                <a:latin typeface="Arial"/>
                <a:ea typeface="Arial"/>
                <a:cs typeface="Arial"/>
                <a:sym typeface="Arial"/>
              </a:rPr>
              <a:t>, dans RDA, désigne les</a:t>
            </a:r>
            <a:endParaRPr sz="2700" b="0" i="0" u="none" strike="noStrike" cap="none">
              <a:solidFill>
                <a:schemeClr val="dk1"/>
              </a:solidFill>
              <a:latin typeface="Arial"/>
              <a:ea typeface="Arial"/>
              <a:cs typeface="Arial"/>
              <a:sym typeface="Arial"/>
            </a:endParaRPr>
          </a:p>
          <a:p>
            <a:pPr marL="266700" marR="0" lvl="0" indent="0" algn="l" rtl="0">
              <a:lnSpc>
                <a:spcPct val="90000"/>
              </a:lnSpc>
              <a:spcBef>
                <a:spcPts val="400"/>
              </a:spcBef>
              <a:spcAft>
                <a:spcPts val="0"/>
              </a:spcAft>
              <a:buClr>
                <a:schemeClr val="dk1"/>
              </a:buClr>
              <a:buSzPts val="2700"/>
              <a:buFont typeface="Arial"/>
              <a:buNone/>
            </a:pPr>
            <a:r>
              <a:rPr lang="fr-FR" sz="2700" b="0" i="1" u="none" strike="noStrike" cap="none">
                <a:solidFill>
                  <a:schemeClr val="dk1"/>
                </a:solidFill>
                <a:latin typeface="Arial"/>
                <a:ea typeface="Arial"/>
                <a:cs typeface="Arial"/>
                <a:sym typeface="Arial"/>
              </a:rPr>
              <a:t>agrégats </a:t>
            </a:r>
            <a:r>
              <a:rPr lang="fr-FR" sz="2700" b="0" i="0" u="none" strike="noStrike" cap="none">
                <a:solidFill>
                  <a:schemeClr val="dk1"/>
                </a:solidFill>
                <a:latin typeface="Arial"/>
                <a:ea typeface="Arial"/>
                <a:cs typeface="Arial"/>
                <a:sym typeface="Arial"/>
              </a:rPr>
              <a:t>(compilations) et les </a:t>
            </a:r>
            <a:r>
              <a:rPr lang="fr-FR" sz="2700" b="0" i="1" u="none" strike="noStrike" cap="none">
                <a:solidFill>
                  <a:schemeClr val="dk1"/>
                </a:solidFill>
                <a:latin typeface="Arial"/>
                <a:ea typeface="Arial"/>
                <a:cs typeface="Arial"/>
                <a:sym typeface="Arial"/>
              </a:rPr>
              <a:t>composantes </a:t>
            </a:r>
            <a:r>
              <a:rPr lang="fr-FR" sz="2700" b="0" i="0" u="none" strike="noStrike" cap="none">
                <a:solidFill>
                  <a:schemeClr val="dk1"/>
                </a:solidFill>
                <a:latin typeface="Arial"/>
                <a:ea typeface="Arial"/>
                <a:cs typeface="Arial"/>
                <a:sym typeface="Arial"/>
              </a:rPr>
              <a:t>(parties) des</a:t>
            </a:r>
            <a:endParaRPr sz="2700" b="0" i="0" u="none" strike="noStrike" cap="none">
              <a:solidFill>
                <a:schemeClr val="dk1"/>
              </a:solidFill>
              <a:latin typeface="Arial"/>
              <a:ea typeface="Arial"/>
              <a:cs typeface="Arial"/>
              <a:sym typeface="Arial"/>
            </a:endParaRPr>
          </a:p>
          <a:p>
            <a:pPr marL="266700" marR="0" lvl="0" indent="0" algn="l" rtl="0">
              <a:lnSpc>
                <a:spcPct val="90000"/>
              </a:lnSpc>
              <a:spcBef>
                <a:spcPts val="4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œuvres aussi bien que les œuvres individuelles (RDA 5.1.2)</a:t>
            </a:r>
            <a:endParaRPr/>
          </a:p>
          <a:p>
            <a:pPr marL="266700" marR="0" lvl="0" indent="-266700" algn="l" rtl="0">
              <a:lnSpc>
                <a:spcPct val="90000"/>
              </a:lnSpc>
              <a:spcBef>
                <a:spcPts val="4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 Par conséquent, les dispositions pour les ajouts aux points </a:t>
            </a:r>
            <a:endParaRPr/>
          </a:p>
          <a:p>
            <a:pPr marL="266700" marR="0" lvl="0" indent="0" algn="l" rtl="0">
              <a:lnSpc>
                <a:spcPct val="90000"/>
              </a:lnSpc>
              <a:spcBef>
                <a:spcPts val="4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d’accès autorisés pour les œuvres (RDA 6.27.1.9) </a:t>
            </a:r>
            <a:endParaRPr sz="2700" b="0" i="0" u="none" strike="noStrike" cap="none">
              <a:solidFill>
                <a:schemeClr val="dk1"/>
              </a:solidFill>
              <a:latin typeface="Arial"/>
              <a:ea typeface="Arial"/>
              <a:cs typeface="Arial"/>
              <a:sym typeface="Arial"/>
            </a:endParaRPr>
          </a:p>
          <a:p>
            <a:pPr marL="266700" marR="0" lvl="0" indent="0" algn="l" rtl="0">
              <a:lnSpc>
                <a:spcPct val="90000"/>
              </a:lnSpc>
              <a:spcBef>
                <a:spcPts val="4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s’appliquent aux agrégats et aux composantes ainsi qu’aux </a:t>
            </a:r>
            <a:endParaRPr/>
          </a:p>
          <a:p>
            <a:pPr marL="266700" marR="0" lvl="0" indent="0" algn="l" rtl="0">
              <a:lnSpc>
                <a:spcPct val="90000"/>
              </a:lnSpc>
              <a:spcBef>
                <a:spcPts val="400"/>
              </a:spcBef>
              <a:spcAft>
                <a:spcPts val="0"/>
              </a:spcAft>
              <a:buClr>
                <a:schemeClr val="dk1"/>
              </a:buClr>
              <a:buSzPts val="2700"/>
              <a:buFont typeface="Arial"/>
              <a:buNone/>
            </a:pPr>
            <a:r>
              <a:rPr lang="fr-FR" sz="2700" b="0" i="0" u="none" strike="noStrike" cap="none">
                <a:solidFill>
                  <a:schemeClr val="dk1"/>
                </a:solidFill>
                <a:latin typeface="Arial"/>
                <a:ea typeface="Arial"/>
                <a:cs typeface="Arial"/>
                <a:sym typeface="Arial"/>
              </a:rPr>
              <a:t>œuvres individuelles</a:t>
            </a:r>
            <a:endParaRPr sz="2700" b="0" i="0" u="none" strike="noStrike" cap="none">
              <a:solidFill>
                <a:schemeClr val="dk1"/>
              </a:solidFill>
              <a:latin typeface="Arial"/>
              <a:ea typeface="Arial"/>
              <a:cs typeface="Arial"/>
              <a:sym typeface="Arial"/>
            </a:endParaRPr>
          </a:p>
          <a:p>
            <a:pPr marL="177800" marR="0" lvl="0" indent="-177800" algn="l" rtl="0">
              <a:lnSpc>
                <a:spcPct val="90000"/>
              </a:lnSpc>
              <a:spcBef>
                <a:spcPts val="400"/>
              </a:spcBef>
              <a:spcAft>
                <a:spcPts val="0"/>
              </a:spcAft>
              <a:buClr>
                <a:schemeClr val="dk1"/>
              </a:buClr>
              <a:buSzPts val="2700"/>
              <a:buFont typeface="Arial"/>
              <a:buNone/>
            </a:pPr>
            <a:r>
              <a:rPr lang="fr-FR" sz="2700" b="0" i="0" u="none" strike="noStrike" cap="none">
                <a:latin typeface="Arial"/>
                <a:ea typeface="Arial"/>
                <a:cs typeface="Arial"/>
                <a:sym typeface="Arial"/>
              </a:rPr>
              <a:t>• Puisque le titre privilégié de ces compilations est souvent un titre conventionnel collectif, il y aura fréquemment conflit</a:t>
            </a:r>
            <a:endParaRPr sz="2700" b="0" i="0" u="none" strike="noStrike" cap="none">
              <a:latin typeface="Arial"/>
              <a:ea typeface="Arial"/>
              <a:cs typeface="Arial"/>
              <a:sym typeface="Arial"/>
            </a:endParaRPr>
          </a:p>
        </p:txBody>
      </p:sp>
      <p:sp>
        <p:nvSpPr>
          <p:cNvPr id="1554" name="Shape 155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Shape 1563"/>
          <p:cNvSpPr txBox="1">
            <a:spLocks noGrp="1"/>
          </p:cNvSpPr>
          <p:nvPr>
            <p:ph type="title"/>
          </p:nvPr>
        </p:nvSpPr>
        <p:spPr>
          <a:xfrm>
            <a:off x="838200" y="609165"/>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pic>
        <p:nvPicPr>
          <p:cNvPr id="1564" name="Shape 1564"/>
          <p:cNvPicPr preferRelativeResize="0">
            <a:picLocks noGrp="1"/>
          </p:cNvPicPr>
          <p:nvPr>
            <p:ph type="body" idx="1"/>
          </p:nvPr>
        </p:nvPicPr>
        <p:blipFill rotWithShape="1">
          <a:blip r:embed="rId3">
            <a:alphaModFix/>
          </a:blip>
          <a:srcRect/>
          <a:stretch/>
        </p:blipFill>
        <p:spPr>
          <a:xfrm>
            <a:off x="1968261" y="3174954"/>
            <a:ext cx="7144188" cy="3181396"/>
          </a:xfrm>
          <a:prstGeom prst="rect">
            <a:avLst/>
          </a:prstGeom>
          <a:noFill/>
          <a:ln>
            <a:noFill/>
          </a:ln>
        </p:spPr>
      </p:pic>
      <p:sp>
        <p:nvSpPr>
          <p:cNvPr id="1565" name="Shape 15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569" name="Shape 1569"/>
          <p:cNvSpPr/>
          <p:nvPr/>
        </p:nvSpPr>
        <p:spPr>
          <a:xfrm>
            <a:off x="1219538" y="1855722"/>
            <a:ext cx="8962848" cy="954107"/>
          </a:xfrm>
          <a:prstGeom prst="rect">
            <a:avLst/>
          </a:prstGeom>
          <a:noFill/>
          <a:ln>
            <a:noFill/>
          </a:ln>
        </p:spPr>
        <p:txBody>
          <a:bodyPr spcFirstLastPara="1" wrap="square" lIns="91425" tIns="45700" rIns="91425" bIns="45700" anchor="t" anchorCtr="0">
            <a:noAutofit/>
          </a:bodyPr>
          <a:lstStyle/>
          <a:p>
            <a:pPr marL="457200" lvl="0" indent="-368300">
              <a:buClr>
                <a:schemeClr val="dk1"/>
              </a:buClr>
              <a:buSzPts val="2800"/>
              <a:buFont typeface="Arial"/>
              <a:buChar char="•"/>
            </a:pPr>
            <a:r>
              <a:rPr lang="fr-FR" sz="2800">
                <a:solidFill>
                  <a:schemeClr val="dk1"/>
                </a:solidFill>
                <a:latin typeface="Arial"/>
                <a:ea typeface="Arial"/>
                <a:cs typeface="Arial"/>
                <a:sym typeface="Arial"/>
              </a:rPr>
              <a:t>Des compilations ou des choix de </a:t>
            </a:r>
            <a:r>
              <a:rPr lang="fr-FR" sz="2800">
                <a:solidFill>
                  <a:schemeClr val="dk1"/>
                </a:solidFill>
              </a:rPr>
              <a:t>parties différents </a:t>
            </a:r>
            <a:r>
              <a:rPr lang="fr-FR" sz="2800">
                <a:solidFill>
                  <a:schemeClr val="dk1"/>
                </a:solidFill>
                <a:latin typeface="Arial"/>
                <a:ea typeface="Arial"/>
                <a:cs typeface="Arial"/>
                <a:sym typeface="Arial"/>
              </a:rPr>
              <a:t>sont des œuvres agrégatives différentes </a:t>
            </a:r>
            <a:endParaRPr sz="2800">
              <a:solidFill>
                <a:schemeClr val="dk1"/>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Shape 1575"/>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pic>
        <p:nvPicPr>
          <p:cNvPr id="1576" name="Shape 1576"/>
          <p:cNvPicPr preferRelativeResize="0">
            <a:picLocks noGrp="1"/>
          </p:cNvPicPr>
          <p:nvPr>
            <p:ph type="body" idx="1"/>
          </p:nvPr>
        </p:nvPicPr>
        <p:blipFill rotWithShape="1">
          <a:blip r:embed="rId3">
            <a:alphaModFix/>
          </a:blip>
          <a:srcRect/>
          <a:stretch/>
        </p:blipFill>
        <p:spPr>
          <a:xfrm>
            <a:off x="1967477" y="3174954"/>
            <a:ext cx="7144188" cy="3181396"/>
          </a:xfrm>
          <a:prstGeom prst="rect">
            <a:avLst/>
          </a:prstGeom>
          <a:noFill/>
          <a:ln>
            <a:noFill/>
          </a:ln>
        </p:spPr>
      </p:pic>
      <p:sp>
        <p:nvSpPr>
          <p:cNvPr id="1577" name="Shape 15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581" name="Shape 1581"/>
          <p:cNvSpPr/>
          <p:nvPr/>
        </p:nvSpPr>
        <p:spPr>
          <a:xfrm>
            <a:off x="1308295" y="1856403"/>
            <a:ext cx="9515649" cy="1384995"/>
          </a:xfrm>
          <a:prstGeom prst="rect">
            <a:avLst/>
          </a:prstGeom>
          <a:noFill/>
          <a:ln>
            <a:noFill/>
          </a:ln>
        </p:spPr>
        <p:txBody>
          <a:bodyPr spcFirstLastPara="1" wrap="square" lIns="91425" tIns="45700" rIns="91425" bIns="45700" anchor="t" anchorCtr="0">
            <a:noAutofit/>
          </a:bodyPr>
          <a:lstStyle/>
          <a:p>
            <a:pPr marL="265113" marR="0" lvl="0" indent="-265113" algn="l" rtl="0">
              <a:spcBef>
                <a:spcPts val="0"/>
              </a:spcBef>
              <a:spcAft>
                <a:spcPts val="0"/>
              </a:spcAft>
              <a:buClr>
                <a:schemeClr val="dk1"/>
              </a:buClr>
              <a:buSzPts val="2800"/>
              <a:buFont typeface="Arial"/>
              <a:buChar char="•"/>
            </a:pPr>
            <a:r>
              <a:rPr lang="fr-FR" sz="2800">
                <a:solidFill>
                  <a:schemeClr val="dk1"/>
                </a:solidFill>
                <a:latin typeface="Arial"/>
                <a:ea typeface="Arial"/>
                <a:cs typeface="Arial"/>
                <a:sym typeface="Arial"/>
              </a:rPr>
              <a:t>Chacune de ces compilations de nouvelles est une œuvre agrégative différente : elles contiennent</a:t>
            </a:r>
            <a:endParaRPr sz="2800">
              <a:solidFill>
                <a:schemeClr val="dk1"/>
              </a:solidFill>
              <a:latin typeface="Arial"/>
              <a:ea typeface="Arial"/>
              <a:cs typeface="Arial"/>
              <a:sym typeface="Arial"/>
            </a:endParaRPr>
          </a:p>
          <a:p>
            <a:pPr marL="265113" marR="0" lvl="0" algn="l" rtl="0">
              <a:spcBef>
                <a:spcPts val="0"/>
              </a:spcBef>
              <a:spcAft>
                <a:spcPts val="0"/>
              </a:spcAft>
              <a:buNone/>
            </a:pPr>
            <a:r>
              <a:rPr lang="fr-FR" sz="2800">
                <a:solidFill>
                  <a:schemeClr val="dk1"/>
                </a:solidFill>
                <a:latin typeface="Arial"/>
                <a:ea typeface="Arial"/>
                <a:cs typeface="Arial"/>
                <a:sym typeface="Arial"/>
              </a:rPr>
              <a:t>différentes nouvelles, dans des arrangements différents</a:t>
            </a:r>
            <a:endParaRPr lang="fr-CA" sz="2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75968" y="687156"/>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200"/>
              <a:buFont typeface="Arial"/>
              <a:buNone/>
            </a:pPr>
            <a:r>
              <a:rPr lang="fr-FR" sz="4200" b="0" i="0" u="none" strike="noStrike" cap="none">
                <a:solidFill>
                  <a:schemeClr val="dk1"/>
                </a:solidFill>
                <a:latin typeface="Arial"/>
                <a:ea typeface="Arial"/>
                <a:cs typeface="Arial"/>
                <a:sym typeface="Arial"/>
              </a:rPr>
              <a:t>Exercice : Source </a:t>
            </a:r>
            <a:r>
              <a:rPr lang="fr-FR" sz="4200"/>
              <a:t>c</a:t>
            </a:r>
            <a:r>
              <a:rPr lang="fr-FR" sz="4200" b="0" i="0" u="none" strike="noStrike" cap="none">
                <a:solidFill>
                  <a:schemeClr val="dk1"/>
                </a:solidFill>
                <a:latin typeface="Arial"/>
                <a:ea typeface="Arial"/>
                <a:cs typeface="Arial"/>
                <a:sym typeface="Arial"/>
              </a:rPr>
              <a:t>onsultée</a:t>
            </a:r>
            <a:endParaRPr sz="4200" b="0" i="0" u="none" strike="noStrike" cap="none">
              <a:solidFill>
                <a:schemeClr val="dk1"/>
              </a:solidFill>
              <a:latin typeface="Arial"/>
              <a:ea typeface="Arial"/>
              <a:cs typeface="Arial"/>
              <a:sym typeface="Arial"/>
            </a:endParaRPr>
          </a:p>
        </p:txBody>
      </p:sp>
      <p:sp>
        <p:nvSpPr>
          <p:cNvPr id="234" name="Shape 234"/>
          <p:cNvSpPr txBox="1">
            <a:spLocks noGrp="1"/>
          </p:cNvSpPr>
          <p:nvPr>
            <p:ph type="body" idx="1"/>
          </p:nvPr>
        </p:nvSpPr>
        <p:spPr>
          <a:xfrm>
            <a:off x="838200" y="1736318"/>
            <a:ext cx="5668617" cy="444064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Ajouter l’élément Source</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consultée pour l’édition originale de </a:t>
            </a:r>
            <a:r>
              <a:rPr lang="fr-FR" sz="2800" b="0" i="1" u="none" strike="noStrike" cap="none" err="1">
                <a:solidFill>
                  <a:schemeClr val="dk1"/>
                </a:solidFill>
                <a:latin typeface="Arial"/>
                <a:ea typeface="Arial"/>
                <a:cs typeface="Arial"/>
                <a:sym typeface="Arial"/>
              </a:rPr>
              <a:t>Piedra</a:t>
            </a:r>
            <a:r>
              <a:rPr lang="fr-FR" sz="2800" b="0" i="1" u="none" strike="noStrike" cap="none">
                <a:solidFill>
                  <a:schemeClr val="dk1"/>
                </a:solidFill>
                <a:latin typeface="Arial"/>
                <a:ea typeface="Arial"/>
                <a:cs typeface="Arial"/>
                <a:sym typeface="Arial"/>
              </a:rPr>
              <a:t> de sol </a:t>
            </a:r>
            <a:r>
              <a:rPr lang="fr-FR" sz="2800" b="0" i="0" u="none" strike="noStrike" cap="none">
                <a:solidFill>
                  <a:schemeClr val="dk1"/>
                </a:solidFill>
                <a:latin typeface="Arial"/>
                <a:ea typeface="Arial"/>
                <a:cs typeface="Arial"/>
                <a:sym typeface="Arial"/>
              </a:rPr>
              <a:t>(publiée en</a:t>
            </a:r>
            <a:endParaRPr lang="fr-CA"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CA" sz="2800" b="0" i="0" u="none" strike="noStrike" cap="none">
                <a:solidFill>
                  <a:schemeClr val="dk1"/>
                </a:solidFill>
                <a:latin typeface="Arial"/>
                <a:ea typeface="Arial"/>
                <a:cs typeface="Arial"/>
                <a:sym typeface="Arial"/>
              </a:rPr>
              <a:t>1957?) dans un formulaire de travail </a:t>
            </a:r>
            <a:r>
              <a:rPr lang="fr-FR" sz="2800" b="0" i="0" u="none" strike="noStrike" cap="none">
                <a:solidFill>
                  <a:schemeClr val="dk1"/>
                </a:solidFill>
                <a:latin typeface="Arial"/>
                <a:ea typeface="Arial"/>
                <a:cs typeface="Arial"/>
                <a:sym typeface="Arial"/>
              </a:rPr>
              <a:t>ou un formulaire pour les</a:t>
            </a:r>
            <a:r>
              <a:rPr lang="fr-FR" sz="22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autorités d’OCLC</a:t>
            </a:r>
            <a:endParaRPr sz="2200" b="0" i="0" u="none" strike="noStrike" cap="none">
              <a:solidFill>
                <a:schemeClr val="dk1"/>
              </a:solidFill>
              <a:latin typeface="Arial"/>
              <a:ea typeface="Arial"/>
              <a:cs typeface="Arial"/>
              <a:sym typeface="Arial"/>
            </a:endParaRPr>
          </a:p>
        </p:txBody>
      </p:sp>
      <p:sp>
        <p:nvSpPr>
          <p:cNvPr id="235" name="Shape 2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a:stretch/>
        </p:blipFill>
        <p:spPr>
          <a:xfrm>
            <a:off x="6772275" y="1520570"/>
            <a:ext cx="2592951" cy="4626060"/>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Shape 1587"/>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588" name="Shape 15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592" name="Shape 1592"/>
          <p:cNvSpPr/>
          <p:nvPr/>
        </p:nvSpPr>
        <p:spPr>
          <a:xfrm>
            <a:off x="1714499" y="1967329"/>
            <a:ext cx="8078430" cy="2492990"/>
          </a:xfrm>
          <a:prstGeom prst="rect">
            <a:avLst/>
          </a:prstGeom>
          <a:noFill/>
          <a:ln>
            <a:noFill/>
          </a:ln>
        </p:spPr>
        <p:txBody>
          <a:bodyPr spcFirstLastPara="1" wrap="square" lIns="91425" tIns="45700" rIns="91425" bIns="45700" anchor="t" anchorCtr="0">
            <a:noAutofit/>
          </a:bodyPr>
          <a:lstStyle/>
          <a:p>
            <a:pPr marL="264795" indent="-264795">
              <a:buClr>
                <a:schemeClr val="dk1"/>
              </a:buClr>
              <a:buSzPts val="2600"/>
              <a:buFont typeface="Arial"/>
              <a:buChar char="•"/>
            </a:pPr>
            <a:r>
              <a:rPr lang="fr-FR" sz="2600">
                <a:solidFill>
                  <a:schemeClr val="dk1"/>
                </a:solidFill>
                <a:latin typeface="Arial"/>
                <a:ea typeface="Arial"/>
                <a:cs typeface="Arial"/>
                <a:sym typeface="Arial"/>
              </a:rPr>
              <a:t>Le titre collectif conventionnel pour des compilations semblables est</a:t>
            </a:r>
            <a:r>
              <a:rPr lang="fr-FR" sz="2600">
                <a:solidFill>
                  <a:schemeClr val="dk1"/>
                </a:solidFill>
              </a:rPr>
              <a:t> </a:t>
            </a:r>
            <a:r>
              <a:rPr lang="fr-FR" sz="2600"/>
              <a:t>« </a:t>
            </a:r>
            <a:r>
              <a:rPr lang="fr-FR" sz="2600">
                <a:solidFill>
                  <a:schemeClr val="dk1"/>
                </a:solidFill>
                <a:latin typeface="Arial"/>
                <a:ea typeface="Arial"/>
                <a:cs typeface="Arial"/>
                <a:sym typeface="Arial"/>
              </a:rPr>
              <a:t>Nouvelles</a:t>
            </a:r>
            <a:r>
              <a:rPr lang="fr-FR" sz="2600"/>
              <a:t> »</a:t>
            </a:r>
            <a:r>
              <a:rPr lang="fr-FR" sz="2600">
                <a:solidFill>
                  <a:schemeClr val="dk1"/>
                </a:solidFill>
              </a:rPr>
              <a:t> </a:t>
            </a:r>
            <a:r>
              <a:rPr lang="fr-FR" sz="2600">
                <a:solidFill>
                  <a:schemeClr val="dk1"/>
                </a:solidFill>
                <a:latin typeface="Arial"/>
                <a:ea typeface="Arial"/>
                <a:cs typeface="Arial"/>
                <a:sym typeface="Arial"/>
              </a:rPr>
              <a:t>(RDA 6.2.2.10.2)</a:t>
            </a:r>
            <a:endParaRPr lang="fr-FR">
              <a:solidFill>
                <a:schemeClr val="dk1"/>
              </a:solidFill>
            </a:endParaRPr>
          </a:p>
          <a:p>
            <a:pPr marL="264795" indent="-264795">
              <a:buClr>
                <a:schemeClr val="dk1"/>
              </a:buClr>
              <a:buSzPts val="2600"/>
              <a:buFont typeface="Arial"/>
              <a:buChar char="•"/>
            </a:pPr>
            <a:r>
              <a:rPr lang="fr-FR" sz="2600">
                <a:solidFill>
                  <a:schemeClr val="dk1"/>
                </a:solidFill>
                <a:latin typeface="Arial"/>
                <a:ea typeface="Arial"/>
                <a:cs typeface="Arial"/>
                <a:sym typeface="Arial"/>
              </a:rPr>
              <a:t>Puisqu’aucune de ces compilations n’inclut toutes les nouvelles de Dickens, nous ajoutons </a:t>
            </a:r>
            <a:r>
              <a:rPr lang="fr-FR" sz="2600"/>
              <a:t>« </a:t>
            </a:r>
            <a:r>
              <a:rPr lang="fr-FR" sz="2600">
                <a:solidFill>
                  <a:schemeClr val="dk1"/>
                </a:solidFill>
                <a:latin typeface="Arial"/>
                <a:ea typeface="Arial"/>
                <a:cs typeface="Arial"/>
                <a:sym typeface="Arial"/>
              </a:rPr>
              <a:t>Extraits</a:t>
            </a:r>
            <a:r>
              <a:rPr lang="fr-FR" sz="2600"/>
              <a:t> »</a:t>
            </a:r>
            <a:r>
              <a:rPr lang="fr-FR" sz="2600">
                <a:solidFill>
                  <a:schemeClr val="dk1"/>
                </a:solidFill>
              </a:rPr>
              <a:t> </a:t>
            </a:r>
            <a:r>
              <a:rPr lang="fr-FR" sz="2600">
                <a:solidFill>
                  <a:schemeClr val="dk1"/>
                </a:solidFill>
                <a:latin typeface="Arial"/>
                <a:ea typeface="Arial"/>
                <a:cs typeface="Arial"/>
                <a:sym typeface="Arial"/>
              </a:rPr>
              <a:t>(RDA 6.2.2.10.3)</a:t>
            </a:r>
            <a:endParaRPr>
              <a:solidFill>
                <a:schemeClr val="dk1"/>
              </a:solidFill>
            </a:endParaRPr>
          </a:p>
          <a:p>
            <a:pPr marL="264795" marR="0" lvl="0" indent="-264795" algn="l" rtl="0">
              <a:spcBef>
                <a:spcPts val="0"/>
              </a:spcBef>
              <a:spcAft>
                <a:spcPts val="0"/>
              </a:spcAft>
              <a:buClr>
                <a:schemeClr val="dk1"/>
              </a:buClr>
              <a:buSzPts val="2600"/>
              <a:buFont typeface="Arial"/>
              <a:buChar char="•"/>
            </a:pPr>
            <a:r>
              <a:rPr lang="fr-FR" sz="2600">
                <a:solidFill>
                  <a:schemeClr val="dk1"/>
                </a:solidFill>
                <a:latin typeface="Arial"/>
                <a:ea typeface="Arial"/>
                <a:cs typeface="Arial"/>
                <a:sym typeface="Arial"/>
              </a:rPr>
              <a:t>Le titre privilégié est : </a:t>
            </a:r>
            <a:r>
              <a:rPr lang="fr-FR" sz="2600">
                <a:solidFill>
                  <a:srgbClr val="0070C0"/>
                </a:solidFill>
              </a:rPr>
              <a:t>Nouvelles</a:t>
            </a:r>
            <a:r>
              <a:rPr lang="fr-FR" sz="2600">
                <a:solidFill>
                  <a:srgbClr val="0070C0"/>
                </a:solidFill>
                <a:latin typeface="Arial"/>
                <a:ea typeface="Arial"/>
                <a:cs typeface="Arial"/>
                <a:sym typeface="Arial"/>
              </a:rPr>
              <a:t>. Extraits</a:t>
            </a:r>
            <a:endParaRPr sz="2600">
              <a:solidFill>
                <a:srgbClr val="0070C0"/>
              </a:solidFill>
              <a:latin typeface="Arial"/>
              <a:ea typeface="Arial"/>
              <a:cs typeface="Arial"/>
            </a:endParaRPr>
          </a:p>
        </p:txBody>
      </p:sp>
      <p:pic>
        <p:nvPicPr>
          <p:cNvPr id="1593" name="Shape 1593"/>
          <p:cNvPicPr preferRelativeResize="0"/>
          <p:nvPr/>
        </p:nvPicPr>
        <p:blipFill rotWithShape="1">
          <a:blip r:embed="rId3">
            <a:alphaModFix/>
          </a:blip>
          <a:srcRect/>
          <a:stretch/>
        </p:blipFill>
        <p:spPr>
          <a:xfrm>
            <a:off x="3002141" y="4822730"/>
            <a:ext cx="5503145" cy="1343380"/>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Shape 1599"/>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600" name="Shape 1600"/>
          <p:cNvSpPr txBox="1">
            <a:spLocks noGrp="1"/>
          </p:cNvSpPr>
          <p:nvPr>
            <p:ph type="ftr" idx="11"/>
          </p:nvPr>
        </p:nvSpPr>
        <p:spPr>
          <a:xfrm>
            <a:off x="4393876"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04" name="Shape 1604"/>
          <p:cNvSpPr/>
          <p:nvPr/>
        </p:nvSpPr>
        <p:spPr>
          <a:xfrm>
            <a:off x="1714499" y="1992474"/>
            <a:ext cx="8498646" cy="3200876"/>
          </a:xfrm>
          <a:prstGeom prst="rect">
            <a:avLst/>
          </a:prstGeom>
          <a:noFill/>
          <a:ln>
            <a:noFill/>
          </a:ln>
        </p:spPr>
        <p:txBody>
          <a:bodyPr spcFirstLastPara="1" wrap="square" lIns="91425" tIns="45700" rIns="91425" bIns="45700" anchor="t" anchorCtr="0">
            <a:noAutofit/>
          </a:bodyPr>
          <a:lstStyle/>
          <a:p>
            <a:pPr marL="176213" marR="0" lvl="0" indent="-176213" algn="l" rtl="0">
              <a:spcBef>
                <a:spcPts val="0"/>
              </a:spcBef>
              <a:spcAft>
                <a:spcPts val="0"/>
              </a:spcAft>
              <a:buClr>
                <a:srgbClr val="000000"/>
              </a:buClr>
              <a:buSzPts val="2400"/>
              <a:buFont typeface="Arial"/>
              <a:buChar char="•"/>
            </a:pPr>
            <a:r>
              <a:rPr lang="fr-FR" sz="2400">
                <a:solidFill>
                  <a:srgbClr val="000000"/>
                </a:solidFill>
                <a:latin typeface="Arial"/>
                <a:ea typeface="Arial"/>
                <a:cs typeface="Arial"/>
                <a:sym typeface="Arial"/>
              </a:rPr>
              <a:t>Le titre privilégié est : </a:t>
            </a:r>
            <a:r>
              <a:rPr lang="fr-FR" sz="2400">
                <a:solidFill>
                  <a:srgbClr val="0070C1"/>
                </a:solidFill>
              </a:rPr>
              <a:t>Nouvelles</a:t>
            </a:r>
            <a:r>
              <a:rPr lang="fr-FR" sz="2400">
                <a:solidFill>
                  <a:srgbClr val="0070C1"/>
                </a:solidFill>
                <a:latin typeface="Arial"/>
                <a:ea typeface="Arial"/>
                <a:cs typeface="Arial"/>
                <a:sym typeface="Arial"/>
              </a:rPr>
              <a:t>. </a:t>
            </a:r>
            <a:r>
              <a:rPr lang="fr-CA" sz="2400">
                <a:solidFill>
                  <a:srgbClr val="0070C1"/>
                </a:solidFill>
                <a:latin typeface="Arial"/>
                <a:ea typeface="Arial"/>
                <a:cs typeface="Arial"/>
                <a:sym typeface="Arial"/>
              </a:rPr>
              <a:t>Extraits</a:t>
            </a:r>
            <a:endParaRPr sz="2400">
              <a:solidFill>
                <a:srgbClr val="0070C1"/>
              </a:solidFill>
              <a:latin typeface="Arial"/>
              <a:ea typeface="Arial"/>
              <a:cs typeface="Arial"/>
              <a:sym typeface="Arial"/>
            </a:endParaRPr>
          </a:p>
          <a:p>
            <a:pPr marL="0" marR="0" lvl="0" indent="0" algn="l" rtl="0">
              <a:spcBef>
                <a:spcPts val="600"/>
              </a:spcBef>
              <a:spcAft>
                <a:spcPts val="0"/>
              </a:spcAft>
              <a:buNone/>
            </a:pPr>
            <a:r>
              <a:rPr lang="fr-FR" sz="2400">
                <a:solidFill>
                  <a:srgbClr val="000000"/>
                </a:solidFill>
                <a:latin typeface="Arial"/>
                <a:ea typeface="Arial"/>
                <a:cs typeface="Arial"/>
                <a:sym typeface="Arial"/>
              </a:rPr>
              <a:t>• Notez bien, il s’agit de trois œuvres séparées</a:t>
            </a:r>
            <a:endParaRPr sz="2400">
              <a:solidFill>
                <a:srgbClr val="000000"/>
              </a:solidFill>
              <a:latin typeface="Arial"/>
              <a:ea typeface="Arial"/>
              <a:cs typeface="Arial"/>
              <a:sym typeface="Arial"/>
            </a:endParaRPr>
          </a:p>
          <a:p>
            <a:pPr marL="0" marR="0" lvl="0" indent="0" algn="l" rtl="0">
              <a:spcBef>
                <a:spcPts val="600"/>
              </a:spcBef>
              <a:spcAft>
                <a:spcPts val="0"/>
              </a:spcAft>
              <a:buNone/>
            </a:pPr>
            <a:r>
              <a:rPr lang="fr-FR" sz="2400">
                <a:solidFill>
                  <a:srgbClr val="000000"/>
                </a:solidFill>
                <a:latin typeface="Arial"/>
                <a:ea typeface="Arial"/>
                <a:cs typeface="Arial"/>
                <a:sym typeface="Arial"/>
              </a:rPr>
              <a:t>• Le point d’accès pour chaque œuvre commence par</a:t>
            </a:r>
            <a:endParaRPr sz="2400">
              <a:solidFill>
                <a:srgbClr val="000000"/>
              </a:solidFill>
              <a:latin typeface="Arial"/>
              <a:ea typeface="Arial"/>
              <a:cs typeface="Arial"/>
              <a:sym typeface="Arial"/>
            </a:endParaRPr>
          </a:p>
          <a:p>
            <a:pPr marL="914400" marR="0" lvl="2" indent="0" algn="l" rtl="0">
              <a:spcBef>
                <a:spcPts val="0"/>
              </a:spcBef>
              <a:spcAft>
                <a:spcPts val="0"/>
              </a:spcAft>
              <a:buNone/>
            </a:pPr>
            <a:r>
              <a:rPr lang="fr-FR" sz="2400" b="0" i="0" u="none" strike="noStrike" cap="none">
                <a:solidFill>
                  <a:srgbClr val="0070C1"/>
                </a:solidFill>
                <a:latin typeface="Arial"/>
                <a:ea typeface="Arial"/>
                <a:cs typeface="Arial"/>
                <a:sym typeface="Arial"/>
              </a:rPr>
              <a:t>100 1_ Dickens, Charles, $d 1812‐1870. $t </a:t>
            </a:r>
            <a:r>
              <a:rPr lang="fr-CA" sz="2400" b="0" i="0" u="none" strike="noStrike" cap="none">
                <a:solidFill>
                  <a:srgbClr val="0070C1"/>
                </a:solidFill>
                <a:latin typeface="Arial"/>
                <a:ea typeface="Arial"/>
                <a:cs typeface="Arial"/>
                <a:sym typeface="Arial"/>
              </a:rPr>
              <a:t>Nouvelles</a:t>
            </a:r>
            <a:r>
              <a:rPr lang="fr-FR" sz="2400" b="0" i="0" u="none" strike="noStrike" cap="none">
                <a:solidFill>
                  <a:srgbClr val="0070C1"/>
                </a:solidFill>
                <a:latin typeface="Arial"/>
                <a:ea typeface="Arial"/>
                <a:cs typeface="Arial"/>
                <a:sym typeface="Arial"/>
              </a:rPr>
              <a:t>. 	 $k Extraits </a:t>
            </a:r>
            <a:r>
              <a:rPr lang="fr-FR" sz="2400">
                <a:solidFill>
                  <a:srgbClr val="FF0000"/>
                </a:solidFill>
              </a:rPr>
              <a:t>(</a:t>
            </a:r>
            <a:r>
              <a:rPr lang="fr-FR" sz="2400" b="0" i="0" u="none" strike="noStrike" cap="none">
                <a:solidFill>
                  <a:srgbClr val="FF0000"/>
                </a:solidFill>
                <a:sym typeface="Arial"/>
              </a:rPr>
              <a:t>…)</a:t>
            </a:r>
            <a:endParaRPr>
              <a:solidFill>
                <a:srgbClr val="FF0000"/>
              </a:solidFill>
            </a:endParaRPr>
          </a:p>
          <a:p>
            <a:pPr marL="0" marR="0" lvl="0" indent="0" algn="l" rtl="0">
              <a:spcBef>
                <a:spcPts val="0"/>
              </a:spcBef>
              <a:spcAft>
                <a:spcPts val="0"/>
              </a:spcAft>
              <a:buNone/>
            </a:pPr>
            <a:r>
              <a:rPr lang="fr-FR" sz="2400">
                <a:solidFill>
                  <a:srgbClr val="000000"/>
                </a:solidFill>
                <a:latin typeface="Arial"/>
                <a:ea typeface="Arial"/>
                <a:cs typeface="Arial"/>
                <a:sym typeface="Arial"/>
              </a:rPr>
              <a:t>• RDA 6.27.1.9 indique d’ajouter autre chose au point d’accès d’une œuvre qui est le même ou similaire à celui d’une autre œuvre</a:t>
            </a:r>
            <a:endParaRPr sz="2400">
              <a:solidFill>
                <a:srgbClr val="000000"/>
              </a:solidFill>
              <a:latin typeface="Arial"/>
              <a:ea typeface="Arial"/>
              <a:cs typeface="Arial"/>
              <a:sym typeface="Arial"/>
            </a:endParaRPr>
          </a:p>
        </p:txBody>
      </p:sp>
      <p:pic>
        <p:nvPicPr>
          <p:cNvPr id="1605" name="Shape 1605"/>
          <p:cNvPicPr preferRelativeResize="0"/>
          <p:nvPr/>
        </p:nvPicPr>
        <p:blipFill rotWithShape="1">
          <a:blip r:embed="rId3">
            <a:alphaModFix/>
          </a:blip>
          <a:srcRect t="4059"/>
          <a:stretch/>
        </p:blipFill>
        <p:spPr>
          <a:xfrm>
            <a:off x="7431515" y="4923692"/>
            <a:ext cx="2832592" cy="1432657"/>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Shape 1611"/>
          <p:cNvSpPr txBox="1">
            <a:spLocks noGrp="1"/>
          </p:cNvSpPr>
          <p:nvPr>
            <p:ph type="title"/>
          </p:nvPr>
        </p:nvSpPr>
        <p:spPr>
          <a:xfrm>
            <a:off x="838200" y="479822"/>
            <a:ext cx="10515600" cy="108169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612" name="Shape 1612"/>
          <p:cNvSpPr txBox="1">
            <a:spLocks noGrp="1"/>
          </p:cNvSpPr>
          <p:nvPr>
            <p:ph type="ftr" idx="11"/>
          </p:nvPr>
        </p:nvSpPr>
        <p:spPr>
          <a:xfrm>
            <a:off x="3345512"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16" name="Shape 1616"/>
          <p:cNvSpPr/>
          <p:nvPr/>
        </p:nvSpPr>
        <p:spPr>
          <a:xfrm>
            <a:off x="1714499" y="1543418"/>
            <a:ext cx="8611187" cy="4170372"/>
          </a:xfrm>
          <a:prstGeom prst="rect">
            <a:avLst/>
          </a:prstGeom>
          <a:noFill/>
          <a:ln>
            <a:noFill/>
          </a:ln>
        </p:spPr>
        <p:txBody>
          <a:bodyPr spcFirstLastPara="1" wrap="square" lIns="91425" tIns="45700" rIns="91425" bIns="45700" anchor="t" anchorCtr="0">
            <a:noAutofit/>
          </a:bodyPr>
          <a:lstStyle/>
          <a:p>
            <a:pPr marL="266700" marR="0" lvl="0" indent="-266700" algn="l" rtl="0">
              <a:spcBef>
                <a:spcPts val="0"/>
              </a:spcBef>
              <a:spcAft>
                <a:spcPts val="0"/>
              </a:spcAft>
              <a:buClr>
                <a:srgbClr val="000000"/>
              </a:buClr>
              <a:buSzPts val="2800"/>
              <a:buFont typeface="Arial"/>
              <a:buChar char="•"/>
            </a:pPr>
            <a:r>
              <a:rPr lang="fr-FR" sz="2800">
                <a:solidFill>
                  <a:srgbClr val="000000"/>
                </a:solidFill>
                <a:latin typeface="Arial"/>
                <a:ea typeface="Arial"/>
                <a:cs typeface="Arial"/>
                <a:sym typeface="Arial"/>
              </a:rPr>
              <a:t>Nous pouvons utiliser la forme, la date, le lieu d’origine ou un autre élément afin d’apporter une distinction</a:t>
            </a:r>
            <a:endParaRPr sz="2800">
              <a:solidFill>
                <a:srgbClr val="000000"/>
              </a:solidFill>
              <a:latin typeface="Arial"/>
              <a:ea typeface="Arial"/>
              <a:cs typeface="Arial"/>
              <a:sym typeface="Arial"/>
            </a:endParaRPr>
          </a:p>
          <a:p>
            <a:pPr marL="266700" marR="0" lvl="0" indent="-266700" algn="l" rtl="0">
              <a:spcBef>
                <a:spcPts val="0"/>
              </a:spcBef>
              <a:spcAft>
                <a:spcPts val="0"/>
              </a:spcAft>
              <a:buNone/>
            </a:pPr>
            <a:r>
              <a:rPr lang="fr-FR" sz="2800">
                <a:solidFill>
                  <a:srgbClr val="000000"/>
                </a:solidFill>
                <a:latin typeface="Arial"/>
                <a:ea typeface="Arial"/>
                <a:cs typeface="Arial"/>
                <a:sym typeface="Arial"/>
              </a:rPr>
              <a:t>• 	Possibilités : Une autre caractéristique distinctive (titre de la compilation)</a:t>
            </a:r>
            <a:endParaRPr/>
          </a:p>
          <a:p>
            <a:pPr marL="1350963" marR="0" lvl="1" indent="-893763" algn="l" rtl="0">
              <a:spcBef>
                <a:spcPts val="600"/>
              </a:spcBef>
              <a:spcAft>
                <a:spcPts val="0"/>
              </a:spcAft>
              <a:buNone/>
            </a:pPr>
            <a:r>
              <a:rPr lang="fr-FR" sz="2000" b="0" i="0" u="none" strike="noStrike" cap="none">
                <a:solidFill>
                  <a:srgbClr val="0070C1"/>
                </a:solidFill>
                <a:latin typeface="Arial"/>
                <a:ea typeface="Arial"/>
                <a:cs typeface="Arial"/>
                <a:sym typeface="Arial"/>
              </a:rPr>
              <a:t>100 1_ Dickens, Charles, $d 1812‐1870. $t Nouvelles. $k</a:t>
            </a:r>
            <a:endParaRPr/>
          </a:p>
          <a:p>
            <a:pPr marL="1350963" marR="0" lvl="1" indent="-893763" algn="l" rtl="0">
              <a:spcBef>
                <a:spcPts val="0"/>
              </a:spcBef>
              <a:spcAft>
                <a:spcPts val="0"/>
              </a:spcAft>
              <a:buNone/>
            </a:pPr>
            <a:r>
              <a:rPr lang="fr-FR" sz="2000" b="0" i="0" u="none" strike="noStrike" cap="none">
                <a:solidFill>
                  <a:srgbClr val="0070C1"/>
                </a:solidFill>
                <a:latin typeface="Arial"/>
                <a:ea typeface="Arial"/>
                <a:cs typeface="Arial"/>
                <a:sym typeface="Arial"/>
              </a:rPr>
              <a:t>	Extraits (</a:t>
            </a:r>
            <a:r>
              <a:rPr lang="fr-FR" sz="2000" b="0" i="0" u="none" strike="noStrike" cap="none" err="1">
                <a:solidFill>
                  <a:srgbClr val="0070C1"/>
                </a:solidFill>
                <a:latin typeface="Arial"/>
                <a:ea typeface="Arial"/>
                <a:cs typeface="Arial"/>
                <a:sym typeface="Arial"/>
              </a:rPr>
              <a:t>Selected</a:t>
            </a:r>
            <a:r>
              <a:rPr lang="fr-FR" sz="2000" b="0" i="0" u="none" strike="noStrike" cap="none">
                <a:solidFill>
                  <a:srgbClr val="0070C1"/>
                </a:solidFill>
                <a:latin typeface="Arial"/>
                <a:ea typeface="Arial"/>
                <a:cs typeface="Arial"/>
                <a:sym typeface="Arial"/>
              </a:rPr>
              <a:t> short </a:t>
            </a:r>
            <a:r>
              <a:rPr lang="fr-FR" sz="2000">
                <a:solidFill>
                  <a:srgbClr val="0070C1"/>
                </a:solidFill>
              </a:rPr>
              <a:t>fiction</a:t>
            </a:r>
            <a:r>
              <a:rPr lang="fr-FR" sz="2000" b="0" i="0" u="none" strike="noStrike" cap="none">
                <a:solidFill>
                  <a:srgbClr val="0070C1"/>
                </a:solidFill>
                <a:latin typeface="Arial"/>
                <a:ea typeface="Arial"/>
                <a:cs typeface="Arial"/>
                <a:sym typeface="Arial"/>
              </a:rPr>
              <a:t>)</a:t>
            </a:r>
            <a:endParaRPr/>
          </a:p>
          <a:p>
            <a:pPr marL="1350963" lvl="1" indent="-893763">
              <a:spcBef>
                <a:spcPts val="600"/>
              </a:spcBef>
            </a:pPr>
            <a:r>
              <a:rPr lang="fr-FR" sz="2000" b="0" i="0" u="none" strike="noStrike" cap="none">
                <a:solidFill>
                  <a:srgbClr val="0070C1"/>
                </a:solidFill>
                <a:latin typeface="Arial"/>
                <a:ea typeface="Arial"/>
                <a:cs typeface="Arial"/>
                <a:sym typeface="Arial"/>
              </a:rPr>
              <a:t>100 1_ Dickens, Charles, $d 1812‐1870. $t </a:t>
            </a:r>
            <a:r>
              <a:rPr lang="fr-FR" sz="2000">
                <a:solidFill>
                  <a:srgbClr val="0070C1"/>
                </a:solidFill>
              </a:rPr>
              <a:t>Nouvelles. $k</a:t>
            </a:r>
            <a:endParaRPr lang="fr-FR" sz="2000"/>
          </a:p>
          <a:p>
            <a:pPr marL="1350963" lvl="1" indent="-893763"/>
            <a:r>
              <a:rPr lang="fr-FR" sz="2000">
                <a:solidFill>
                  <a:srgbClr val="0070C1"/>
                </a:solidFill>
              </a:rPr>
              <a:t>	Extraits </a:t>
            </a:r>
            <a:r>
              <a:rPr lang="fr-FR" sz="2000" b="0" i="0" u="none" strike="noStrike" cap="none">
                <a:solidFill>
                  <a:srgbClr val="0070C1"/>
                </a:solidFill>
                <a:latin typeface="Arial"/>
                <a:ea typeface="Arial"/>
                <a:cs typeface="Arial"/>
                <a:sym typeface="Arial"/>
              </a:rPr>
              <a:t>(</a:t>
            </a:r>
            <a:r>
              <a:rPr lang="fr-FR" sz="2000" b="0" i="0" u="none" strike="noStrike" cap="none" err="1">
                <a:solidFill>
                  <a:srgbClr val="0070C1"/>
                </a:solidFill>
                <a:latin typeface="Arial"/>
                <a:ea typeface="Arial"/>
                <a:cs typeface="Arial"/>
                <a:sym typeface="Arial"/>
              </a:rPr>
              <a:t>Supernatural</a:t>
            </a:r>
            <a:r>
              <a:rPr lang="fr-FR" sz="2000" b="0" i="0" u="none" strike="noStrike" cap="none">
                <a:solidFill>
                  <a:srgbClr val="0070C1"/>
                </a:solidFill>
                <a:latin typeface="Arial"/>
                <a:ea typeface="Arial"/>
                <a:cs typeface="Arial"/>
                <a:sym typeface="Arial"/>
              </a:rPr>
              <a:t> short stories of Charles Dickens)</a:t>
            </a:r>
            <a:endParaRPr/>
          </a:p>
          <a:p>
            <a:pPr marL="1350963" lvl="1" indent="-893763">
              <a:spcBef>
                <a:spcPts val="600"/>
              </a:spcBef>
            </a:pPr>
            <a:r>
              <a:rPr lang="fr-FR" sz="2000" b="0" i="0" u="none" strike="noStrike" cap="none">
                <a:solidFill>
                  <a:srgbClr val="0070C1"/>
                </a:solidFill>
                <a:latin typeface="Arial"/>
                <a:ea typeface="Arial"/>
                <a:cs typeface="Arial"/>
                <a:sym typeface="Arial"/>
              </a:rPr>
              <a:t>100 1_ Dickens, Charles, $d 1812‐1870. $t </a:t>
            </a:r>
            <a:r>
              <a:rPr lang="fr-FR" sz="2000">
                <a:solidFill>
                  <a:srgbClr val="0070C1"/>
                </a:solidFill>
              </a:rPr>
              <a:t>Nouvelles. $k</a:t>
            </a:r>
            <a:endParaRPr lang="fr-FR" sz="2000"/>
          </a:p>
          <a:p>
            <a:pPr marL="1350963" lvl="1" indent="-893763"/>
            <a:r>
              <a:rPr lang="fr-FR" sz="2000">
                <a:solidFill>
                  <a:srgbClr val="0070C1"/>
                </a:solidFill>
              </a:rPr>
              <a:t>	Extraits </a:t>
            </a:r>
            <a:r>
              <a:rPr lang="fr-FR" sz="2000" b="0" i="0" u="none" strike="noStrike" cap="none">
                <a:solidFill>
                  <a:srgbClr val="0070C1"/>
                </a:solidFill>
                <a:latin typeface="Arial"/>
                <a:ea typeface="Arial"/>
                <a:cs typeface="Arial"/>
                <a:sym typeface="Arial"/>
              </a:rPr>
              <a:t>(Christmas stories)</a:t>
            </a:r>
            <a:endParaRPr sz="2000" b="0" i="0" u="none" strike="noStrike" cap="none">
              <a:solidFill>
                <a:schemeClr val="dk1"/>
              </a:solidFill>
              <a:latin typeface="Arial"/>
              <a:ea typeface="Arial"/>
              <a:cs typeface="Arial"/>
              <a:sym typeface="Arial"/>
            </a:endParaRPr>
          </a:p>
        </p:txBody>
      </p:sp>
      <p:pic>
        <p:nvPicPr>
          <p:cNvPr id="8" name="Shape 1629">
            <a:extLst>
              <a:ext uri="{FF2B5EF4-FFF2-40B4-BE49-F238E27FC236}">
                <a16:creationId xmlns:a16="http://schemas.microsoft.com/office/drawing/2014/main" id="{D0E478DA-B7A6-4DD1-92A7-8BB8A7AF07C7}"/>
              </a:ext>
            </a:extLst>
          </p:cNvPr>
          <p:cNvPicPr preferRelativeResize="0"/>
          <p:nvPr/>
        </p:nvPicPr>
        <p:blipFill rotWithShape="1">
          <a:blip r:embed="rId3">
            <a:alphaModFix/>
          </a:blip>
          <a:srcRect/>
          <a:stretch/>
        </p:blipFill>
        <p:spPr>
          <a:xfrm>
            <a:off x="7152982" y="5500412"/>
            <a:ext cx="2575218" cy="1357588"/>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Shape 1623"/>
          <p:cNvSpPr txBox="1">
            <a:spLocks noGrp="1"/>
          </p:cNvSpPr>
          <p:nvPr>
            <p:ph type="title"/>
          </p:nvPr>
        </p:nvSpPr>
        <p:spPr>
          <a:xfrm>
            <a:off x="838200" y="513485"/>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624" name="Shape 1624"/>
          <p:cNvSpPr txBox="1">
            <a:spLocks noGrp="1"/>
          </p:cNvSpPr>
          <p:nvPr>
            <p:ph type="ftr" idx="11"/>
          </p:nvPr>
        </p:nvSpPr>
        <p:spPr>
          <a:xfrm>
            <a:off x="3345512"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28" name="Shape 1628"/>
          <p:cNvSpPr/>
          <p:nvPr/>
        </p:nvSpPr>
        <p:spPr>
          <a:xfrm>
            <a:off x="1714499" y="1632101"/>
            <a:ext cx="8013701" cy="3985706"/>
          </a:xfrm>
          <a:prstGeom prst="rect">
            <a:avLst/>
          </a:prstGeom>
          <a:noFill/>
          <a:ln>
            <a:noFill/>
          </a:ln>
        </p:spPr>
        <p:txBody>
          <a:bodyPr spcFirstLastPara="1" wrap="square" lIns="91425" tIns="45700" rIns="91425" bIns="45700" anchor="t" anchorCtr="0">
            <a:noAutofit/>
          </a:bodyPr>
          <a:lstStyle/>
          <a:p>
            <a:pPr marL="266700" marR="0" lvl="0" indent="-266700" algn="l" rtl="0">
              <a:spcBef>
                <a:spcPts val="0"/>
              </a:spcBef>
              <a:spcAft>
                <a:spcPts val="0"/>
              </a:spcAft>
              <a:buClr>
                <a:srgbClr val="000000"/>
              </a:buClr>
              <a:buSzPts val="2800"/>
              <a:buFont typeface="Arial"/>
              <a:buChar char="•"/>
            </a:pPr>
            <a:r>
              <a:rPr lang="fr-CA" sz="2800">
                <a:solidFill>
                  <a:srgbClr val="000000"/>
                </a:solidFill>
                <a:latin typeface="Arial"/>
                <a:ea typeface="Arial"/>
                <a:cs typeface="Arial"/>
                <a:sym typeface="Arial"/>
              </a:rPr>
              <a:t>Nous pouvons utiliser la forme, la date, le lieu d’origine ou un autre élément afin d’apporter une distinction</a:t>
            </a:r>
            <a:endParaRPr lang="fr-CA"/>
          </a:p>
          <a:p>
            <a:pPr marL="266700" marR="0" lvl="0" indent="-266700" algn="l" rtl="0">
              <a:spcBef>
                <a:spcPts val="0"/>
              </a:spcBef>
              <a:spcAft>
                <a:spcPts val="0"/>
              </a:spcAft>
              <a:buNone/>
            </a:pPr>
            <a:r>
              <a:rPr lang="fr-CA" sz="2800">
                <a:solidFill>
                  <a:srgbClr val="000000"/>
                </a:solidFill>
                <a:latin typeface="Arial"/>
                <a:ea typeface="Arial"/>
                <a:cs typeface="Arial"/>
                <a:sym typeface="Arial"/>
              </a:rPr>
              <a:t>• Possibilités : Une autre caractéristique distinctive (compilateur de la compilation)</a:t>
            </a:r>
          </a:p>
          <a:p>
            <a:pPr marL="1346200" lvl="1" indent="-901700">
              <a:spcBef>
                <a:spcPts val="600"/>
              </a:spcBef>
            </a:pP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100 1_ 	Dickens, Charles, $d 1812‐1870. $t </a:t>
            </a:r>
            <a:r>
              <a:rPr lang="fr-CA" sz="2000">
                <a:solidFill>
                  <a:srgbClr val="0070C1"/>
                </a:solidFill>
                <a:latin typeface="Arial" panose="020B0604020202020204" pitchFamily="34" charset="0"/>
                <a:cs typeface="Arial" panose="020B0604020202020204" pitchFamily="34" charset="0"/>
              </a:rPr>
              <a:t>Nouvelles. $k Extraits </a:t>
            </a: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(Thomas)</a:t>
            </a:r>
            <a:endParaRPr lang="fr-CA" sz="2000">
              <a:latin typeface="Arial" panose="020B0604020202020204" pitchFamily="34" charset="0"/>
              <a:cs typeface="Arial" panose="020B0604020202020204" pitchFamily="34" charset="0"/>
            </a:endParaRPr>
          </a:p>
          <a:p>
            <a:pPr marL="1346200" lvl="1" indent="-901700">
              <a:spcBef>
                <a:spcPts val="600"/>
              </a:spcBef>
            </a:pP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100 1_ 	Dickens, Charles, $d 1812‐1870. $t </a:t>
            </a:r>
            <a:r>
              <a:rPr lang="fr-CA" sz="2000">
                <a:solidFill>
                  <a:srgbClr val="0070C1"/>
                </a:solidFill>
                <a:latin typeface="Arial" panose="020B0604020202020204" pitchFamily="34" charset="0"/>
                <a:cs typeface="Arial" panose="020B0604020202020204" pitchFamily="34" charset="0"/>
              </a:rPr>
              <a:t>Nouvelles. $k Extraits</a:t>
            </a:r>
            <a:r>
              <a:rPr lang="fr-CA" sz="2000">
                <a:solidFill>
                  <a:srgbClr val="0070C1"/>
                </a:solidFill>
                <a:latin typeface="Arial" panose="020B0604020202020204" pitchFamily="34" charset="0"/>
                <a:cs typeface="Arial" panose="020B0604020202020204" pitchFamily="34" charset="0"/>
                <a:sym typeface="Calibri"/>
              </a:rPr>
              <a:t> </a:t>
            </a: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(Hayes)</a:t>
            </a:r>
            <a:endParaRPr lang="fr-CA" sz="2000">
              <a:latin typeface="Arial" panose="020B0604020202020204" pitchFamily="34" charset="0"/>
              <a:ea typeface="Calibri"/>
              <a:cs typeface="Arial" panose="020B0604020202020204" pitchFamily="34" charset="0"/>
            </a:endParaRPr>
          </a:p>
          <a:p>
            <a:pPr marL="1346200" lvl="1" indent="-901700">
              <a:spcBef>
                <a:spcPts val="600"/>
              </a:spcBef>
            </a:pP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100 1_ 	Dickens, Charles, $d 1812‐1870. $t </a:t>
            </a:r>
            <a:r>
              <a:rPr lang="fr-CA" sz="2000">
                <a:solidFill>
                  <a:srgbClr val="0070C1"/>
                </a:solidFill>
                <a:latin typeface="Arial" panose="020B0604020202020204" pitchFamily="34" charset="0"/>
                <a:cs typeface="Arial" panose="020B0604020202020204" pitchFamily="34" charset="0"/>
              </a:rPr>
              <a:t>Nouvelles. $k</a:t>
            </a:r>
            <a:endParaRPr lang="fr-CA" sz="2000">
              <a:latin typeface="Arial" panose="020B0604020202020204" pitchFamily="34" charset="0"/>
              <a:cs typeface="Arial" panose="020B0604020202020204" pitchFamily="34" charset="0"/>
            </a:endParaRPr>
          </a:p>
          <a:p>
            <a:pPr marL="444500" lvl="1" indent="901700"/>
            <a:r>
              <a:rPr lang="fr-CA" sz="2000">
                <a:solidFill>
                  <a:srgbClr val="0070C1"/>
                </a:solidFill>
                <a:latin typeface="Arial" panose="020B0604020202020204" pitchFamily="34" charset="0"/>
                <a:cs typeface="Arial" panose="020B0604020202020204" pitchFamily="34" charset="0"/>
              </a:rPr>
              <a:t>Extraits </a:t>
            </a: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a:t>
            </a:r>
            <a:r>
              <a:rPr lang="fr-CA" sz="2000" b="0" i="0" u="none" strike="noStrike" cap="none" err="1">
                <a:solidFill>
                  <a:srgbClr val="0070C1"/>
                </a:solidFill>
                <a:latin typeface="Arial" panose="020B0604020202020204" pitchFamily="34" charset="0"/>
                <a:ea typeface="Calibri"/>
                <a:cs typeface="Arial" panose="020B0604020202020204" pitchFamily="34" charset="0"/>
                <a:sym typeface="Calibri"/>
              </a:rPr>
              <a:t>University</a:t>
            </a:r>
            <a:r>
              <a:rPr lang="fr-CA" sz="2000" b="0" i="0" u="none" strike="noStrike" cap="none">
                <a:solidFill>
                  <a:srgbClr val="0070C1"/>
                </a:solidFill>
                <a:latin typeface="Arial" panose="020B0604020202020204" pitchFamily="34" charset="0"/>
                <a:ea typeface="Calibri"/>
                <a:cs typeface="Arial" panose="020B0604020202020204" pitchFamily="34" charset="0"/>
                <a:sym typeface="Calibri"/>
              </a:rPr>
              <a:t> Society)</a:t>
            </a:r>
            <a:endParaRPr lang="fr-CA" sz="2000" b="0" i="0" u="none" strike="noStrike" cap="none">
              <a:solidFill>
                <a:schemeClr val="dk1"/>
              </a:solidFill>
              <a:latin typeface="Arial" panose="020B0604020202020204" pitchFamily="34" charset="0"/>
              <a:cs typeface="Arial" panose="020B0604020202020204" pitchFamily="34" charset="0"/>
            </a:endParaRPr>
          </a:p>
        </p:txBody>
      </p:sp>
      <p:pic>
        <p:nvPicPr>
          <p:cNvPr id="1629" name="Shape 1629"/>
          <p:cNvPicPr preferRelativeResize="0"/>
          <p:nvPr/>
        </p:nvPicPr>
        <p:blipFill rotWithShape="1">
          <a:blip r:embed="rId3">
            <a:alphaModFix/>
          </a:blip>
          <a:srcRect/>
          <a:stretch/>
        </p:blipFill>
        <p:spPr>
          <a:xfrm>
            <a:off x="7152982" y="5500412"/>
            <a:ext cx="2575218" cy="1357588"/>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Shape 1635"/>
          <p:cNvSpPr txBox="1">
            <a:spLocks noGrp="1"/>
          </p:cNvSpPr>
          <p:nvPr>
            <p:ph type="title"/>
          </p:nvPr>
        </p:nvSpPr>
        <p:spPr>
          <a:xfrm>
            <a:off x="838200" y="442203"/>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636" name="Shape 1636"/>
          <p:cNvSpPr txBox="1">
            <a:spLocks noGrp="1"/>
          </p:cNvSpPr>
          <p:nvPr>
            <p:ph type="ftr" idx="11"/>
          </p:nvPr>
        </p:nvSpPr>
        <p:spPr>
          <a:xfrm>
            <a:off x="3345512"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40" name="Shape 1640"/>
          <p:cNvSpPr/>
          <p:nvPr/>
        </p:nvSpPr>
        <p:spPr>
          <a:xfrm>
            <a:off x="1714499" y="1758058"/>
            <a:ext cx="8299656" cy="3907245"/>
          </a:xfrm>
          <a:prstGeom prst="rect">
            <a:avLst/>
          </a:prstGeom>
          <a:noFill/>
          <a:ln>
            <a:noFill/>
          </a:ln>
        </p:spPr>
        <p:txBody>
          <a:bodyPr spcFirstLastPara="1" wrap="square" lIns="91425" tIns="45700" rIns="91425" bIns="45700" anchor="t" anchorCtr="0">
            <a:noAutofit/>
          </a:bodyPr>
          <a:lstStyle/>
          <a:p>
            <a:pPr marL="265113" marR="0" lvl="0" indent="-265113" algn="l" rtl="0">
              <a:spcBef>
                <a:spcPts val="0"/>
              </a:spcBef>
              <a:spcAft>
                <a:spcPts val="0"/>
              </a:spcAft>
              <a:buClr>
                <a:srgbClr val="000000"/>
              </a:buClr>
              <a:buSzPts val="2800"/>
              <a:buFont typeface="Arial"/>
              <a:buChar char="•"/>
            </a:pPr>
            <a:r>
              <a:rPr lang="fr-FR" sz="2800">
                <a:solidFill>
                  <a:srgbClr val="000000"/>
                </a:solidFill>
                <a:latin typeface="Arial"/>
                <a:ea typeface="Arial"/>
                <a:cs typeface="Arial"/>
                <a:sym typeface="Arial"/>
              </a:rPr>
              <a:t>Nous pourrions utiliser la forme, la date, le lieu d’origine, etc., afin d’apporter une distinction</a:t>
            </a:r>
            <a:endParaRPr/>
          </a:p>
          <a:p>
            <a:pPr marL="265113" marR="0" lvl="0" indent="-265113" algn="l" rtl="0">
              <a:spcBef>
                <a:spcPts val="600"/>
              </a:spcBef>
              <a:spcAft>
                <a:spcPts val="0"/>
              </a:spcAft>
              <a:buClr>
                <a:srgbClr val="000000"/>
              </a:buClr>
              <a:buSzPts val="2800"/>
              <a:buFont typeface="Arial"/>
              <a:buChar char="•"/>
            </a:pPr>
            <a:r>
              <a:rPr lang="fr-FR" sz="2800">
                <a:solidFill>
                  <a:srgbClr val="000000"/>
                </a:solidFill>
                <a:latin typeface="Arial"/>
                <a:ea typeface="Arial"/>
                <a:cs typeface="Arial"/>
                <a:sym typeface="Arial"/>
              </a:rPr>
              <a:t>Possibilités : Date de l’œuvre</a:t>
            </a:r>
            <a:endParaRPr lang="fr-CA"/>
          </a:p>
          <a:p>
            <a:pPr marL="1346200" lvl="1" indent="-889000">
              <a:spcBef>
                <a:spcPts val="600"/>
              </a:spcBef>
            </a:pPr>
            <a:r>
              <a:rPr lang="fr-CA" sz="2000" b="0" i="0" u="none" strike="noStrike" cap="none">
                <a:solidFill>
                  <a:srgbClr val="0070C1"/>
                </a:solidFill>
                <a:latin typeface="Arial"/>
                <a:ea typeface="Arial"/>
                <a:cs typeface="Arial"/>
                <a:sym typeface="Arial"/>
              </a:rPr>
              <a:t>100 1_ </a:t>
            </a:r>
            <a:r>
              <a:rPr lang="fr-CA" sz="2000">
                <a:solidFill>
                  <a:srgbClr val="0070C1"/>
                </a:solidFill>
              </a:rPr>
              <a:t>	</a:t>
            </a:r>
            <a:r>
              <a:rPr lang="fr-CA" sz="2000" b="0" i="0" u="none" strike="noStrike" cap="none">
                <a:solidFill>
                  <a:srgbClr val="0070C1"/>
                </a:solidFill>
                <a:latin typeface="Arial"/>
                <a:ea typeface="Arial"/>
                <a:cs typeface="Arial"/>
                <a:sym typeface="Arial"/>
              </a:rPr>
              <a:t>Dickens, Charles, $d 1812‐1870. $t </a:t>
            </a:r>
            <a:r>
              <a:rPr lang="fr-CA" sz="2000">
                <a:solidFill>
                  <a:srgbClr val="0070C1"/>
                </a:solidFill>
              </a:rPr>
              <a:t>Nouvelles. $k</a:t>
            </a:r>
            <a:r>
              <a:rPr lang="fr-CA" sz="2000"/>
              <a:t> </a:t>
            </a:r>
            <a:r>
              <a:rPr lang="fr-FR" sz="2000">
                <a:solidFill>
                  <a:srgbClr val="0070C1"/>
                </a:solidFill>
              </a:rPr>
              <a:t>Extraits </a:t>
            </a:r>
            <a:r>
              <a:rPr lang="fr-FR" sz="2000" b="0" i="0" u="none" strike="noStrike" cap="none">
                <a:solidFill>
                  <a:srgbClr val="0070C1"/>
                </a:solidFill>
                <a:latin typeface="Arial"/>
                <a:ea typeface="Arial"/>
                <a:cs typeface="Arial"/>
                <a:sym typeface="Arial"/>
              </a:rPr>
              <a:t>(1976)</a:t>
            </a:r>
            <a:endParaRPr sz="2000" b="0" i="0" u="none" strike="noStrike" cap="none">
              <a:solidFill>
                <a:srgbClr val="0070C1"/>
              </a:solidFill>
              <a:latin typeface="Arial"/>
              <a:ea typeface="Arial"/>
              <a:cs typeface="Arial"/>
              <a:sym typeface="Arial"/>
            </a:endParaRPr>
          </a:p>
          <a:p>
            <a:pPr marL="1346200" lvl="1" indent="-889000">
              <a:spcBef>
                <a:spcPts val="600"/>
              </a:spcBef>
            </a:pPr>
            <a:r>
              <a:rPr lang="fr-FR" sz="2000" b="0" i="0" u="none" strike="noStrike" cap="none">
                <a:solidFill>
                  <a:srgbClr val="0070C1"/>
                </a:solidFill>
                <a:latin typeface="Arial"/>
                <a:ea typeface="Arial"/>
                <a:cs typeface="Arial"/>
                <a:sym typeface="Arial"/>
              </a:rPr>
              <a:t>100 1_ Dickens, Charles, $d 1812‐1870. $t </a:t>
            </a:r>
            <a:r>
              <a:rPr lang="fr-FR" sz="2000">
                <a:solidFill>
                  <a:srgbClr val="0070C1"/>
                </a:solidFill>
              </a:rPr>
              <a:t>Nouvelles. $k</a:t>
            </a:r>
            <a:r>
              <a:rPr lang="fr-FR" sz="2000"/>
              <a:t> </a:t>
            </a:r>
            <a:r>
              <a:rPr lang="fr-FR" sz="2000">
                <a:solidFill>
                  <a:srgbClr val="0070C1"/>
                </a:solidFill>
              </a:rPr>
              <a:t>Extraits </a:t>
            </a:r>
            <a:r>
              <a:rPr lang="fr-FR" sz="2000" b="0" i="0" u="none" strike="noStrike" cap="none">
                <a:solidFill>
                  <a:srgbClr val="0070C1"/>
                </a:solidFill>
                <a:latin typeface="Arial"/>
                <a:ea typeface="Arial"/>
                <a:cs typeface="Arial"/>
                <a:sym typeface="Arial"/>
              </a:rPr>
              <a:t>(2010)</a:t>
            </a:r>
            <a:endParaRPr sz="2000" b="0" i="0" u="none" strike="noStrike" cap="none">
              <a:solidFill>
                <a:srgbClr val="0070C1"/>
              </a:solidFill>
              <a:latin typeface="Arial"/>
              <a:ea typeface="Arial"/>
              <a:cs typeface="Arial"/>
              <a:sym typeface="Arial"/>
            </a:endParaRPr>
          </a:p>
          <a:p>
            <a:pPr marL="1346200" lvl="1" indent="-889000">
              <a:spcBef>
                <a:spcPts val="600"/>
              </a:spcBef>
            </a:pPr>
            <a:r>
              <a:rPr lang="fr-FR" sz="2000" b="0" i="0" u="none" strike="noStrike" cap="none">
                <a:solidFill>
                  <a:srgbClr val="0070C1"/>
                </a:solidFill>
                <a:latin typeface="Arial"/>
                <a:ea typeface="Arial"/>
                <a:cs typeface="Arial"/>
                <a:sym typeface="Arial"/>
              </a:rPr>
              <a:t>100 1_ 	Dickens, Charles, $d 1812‐1870. $t </a:t>
            </a:r>
            <a:r>
              <a:rPr lang="fr-FR" sz="2000">
                <a:solidFill>
                  <a:srgbClr val="0070C1"/>
                </a:solidFill>
              </a:rPr>
              <a:t>Nouvelles. $k</a:t>
            </a:r>
            <a:r>
              <a:rPr lang="fr-FR" sz="2000"/>
              <a:t> </a:t>
            </a:r>
            <a:r>
              <a:rPr lang="fr-FR" sz="2000">
                <a:solidFill>
                  <a:srgbClr val="0070C1"/>
                </a:solidFill>
              </a:rPr>
              <a:t>Extraits </a:t>
            </a:r>
            <a:r>
              <a:rPr lang="fr-FR" sz="2000" b="0" i="0" u="none" strike="noStrike" cap="none">
                <a:solidFill>
                  <a:srgbClr val="0070C1"/>
                </a:solidFill>
                <a:latin typeface="Arial"/>
                <a:ea typeface="Arial"/>
                <a:cs typeface="Arial"/>
                <a:sym typeface="Arial"/>
              </a:rPr>
              <a:t>(1908)</a:t>
            </a:r>
            <a:endParaRPr sz="4800" b="0" i="0" u="none" strike="noStrike" cap="none">
              <a:solidFill>
                <a:schemeClr val="dk1"/>
              </a:solidFill>
              <a:latin typeface="Arial"/>
              <a:ea typeface="Arial"/>
              <a:cs typeface="Arial"/>
              <a:sym typeface="Arial"/>
            </a:endParaRPr>
          </a:p>
        </p:txBody>
      </p:sp>
      <p:pic>
        <p:nvPicPr>
          <p:cNvPr id="7" name="Shape 1629">
            <a:extLst>
              <a:ext uri="{FF2B5EF4-FFF2-40B4-BE49-F238E27FC236}">
                <a16:creationId xmlns:a16="http://schemas.microsoft.com/office/drawing/2014/main" id="{FACC0385-972E-4FEE-8FED-E28495BFE9CA}"/>
              </a:ext>
            </a:extLst>
          </p:cNvPr>
          <p:cNvPicPr preferRelativeResize="0"/>
          <p:nvPr/>
        </p:nvPicPr>
        <p:blipFill rotWithShape="1">
          <a:blip r:embed="rId3">
            <a:alphaModFix/>
          </a:blip>
          <a:srcRect/>
          <a:stretch/>
        </p:blipFill>
        <p:spPr>
          <a:xfrm>
            <a:off x="7152982" y="5500412"/>
            <a:ext cx="2575218" cy="1357588"/>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Shape 1647"/>
          <p:cNvSpPr txBox="1">
            <a:spLocks noGrp="1"/>
          </p:cNvSpPr>
          <p:nvPr>
            <p:ph type="title"/>
          </p:nvPr>
        </p:nvSpPr>
        <p:spPr>
          <a:xfrm>
            <a:off x="838200" y="69189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pour les œuvres : titres collectifs conventionnels </a:t>
            </a:r>
            <a:endParaRPr sz="3600" b="0" i="0" u="none" strike="noStrike" cap="none">
              <a:solidFill>
                <a:schemeClr val="dk1"/>
              </a:solidFill>
              <a:latin typeface="Arial"/>
              <a:ea typeface="Arial"/>
              <a:cs typeface="Arial"/>
              <a:sym typeface="Arial"/>
            </a:endParaRPr>
          </a:p>
        </p:txBody>
      </p:sp>
      <p:sp>
        <p:nvSpPr>
          <p:cNvPr id="1648" name="Shape 1648"/>
          <p:cNvSpPr txBox="1">
            <a:spLocks noGrp="1"/>
          </p:cNvSpPr>
          <p:nvPr>
            <p:ph type="ftr" idx="11"/>
          </p:nvPr>
        </p:nvSpPr>
        <p:spPr>
          <a:xfrm>
            <a:off x="4242979"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52" name="Shape 1652"/>
          <p:cNvSpPr/>
          <p:nvPr/>
        </p:nvSpPr>
        <p:spPr>
          <a:xfrm>
            <a:off x="1682544" y="2259087"/>
            <a:ext cx="8299656" cy="31854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mo"/>
                <a:ea typeface="Arimo"/>
                <a:cs typeface="Arimo"/>
                <a:sym typeface="Arimo"/>
              </a:rPr>
              <a:t>• </a:t>
            </a:r>
            <a:r>
              <a:rPr lang="fr-FR" sz="2800">
                <a:solidFill>
                  <a:schemeClr val="dk1"/>
                </a:solidFill>
                <a:latin typeface="Arial"/>
                <a:ea typeface="Arial"/>
                <a:cs typeface="Arial"/>
                <a:sym typeface="Arial"/>
              </a:rPr>
              <a:t>Les vedettes RCAA2 pour ces exemples de compilations peuvent ne pas être appropriées pour un usage avec la norme RDA parce qu’elles représentent habituellement plus d’une œuvre</a:t>
            </a:r>
            <a:endParaRPr sz="2800">
              <a:solidFill>
                <a:schemeClr val="dk1"/>
              </a:solidFill>
              <a:latin typeface="Arial"/>
              <a:ea typeface="Arial"/>
              <a:cs typeface="Arial"/>
              <a:sym typeface="Arial"/>
            </a:endParaRPr>
          </a:p>
          <a:p>
            <a:pPr marL="0" marR="0" lvl="0" indent="0" algn="l" rtl="0">
              <a:spcBef>
                <a:spcPts val="600"/>
              </a:spcBef>
              <a:spcAft>
                <a:spcPts val="0"/>
              </a:spcAft>
              <a:buNone/>
            </a:pPr>
            <a:r>
              <a:rPr lang="fr-FR" sz="2800">
                <a:solidFill>
                  <a:schemeClr val="dk1"/>
                </a:solidFill>
                <a:latin typeface="Arial"/>
                <a:ea typeface="Arial"/>
                <a:cs typeface="Arial"/>
                <a:sym typeface="Arial"/>
              </a:rPr>
              <a:t>• Si les points d’accès autorisés sont nécessaires dans RDA, ils devraient être établis dans des notices séparées</a:t>
            </a:r>
            <a:endParaRPr sz="2800">
              <a:solidFill>
                <a:schemeClr val="dk1"/>
              </a:solidFill>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Shape 16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dirty="0">
                <a:solidFill>
                  <a:schemeClr val="dk1"/>
                </a:solidFill>
                <a:latin typeface="Arial"/>
                <a:ea typeface="Arial"/>
                <a:cs typeface="Arial"/>
                <a:sym typeface="Arial"/>
              </a:rPr>
              <a:t>Ajouts aux points d’accès autorisés pour les œuvres : titres collectifs conventionnels </a:t>
            </a:r>
            <a:endParaRPr sz="3600" b="0" i="0" u="none" strike="noStrike" cap="none" dirty="0">
              <a:solidFill>
                <a:schemeClr val="dk1"/>
              </a:solidFill>
              <a:latin typeface="Arial"/>
              <a:ea typeface="Arial"/>
              <a:cs typeface="Arial"/>
              <a:sym typeface="Arial"/>
            </a:endParaRPr>
          </a:p>
        </p:txBody>
      </p:sp>
      <p:sp>
        <p:nvSpPr>
          <p:cNvPr id="1659" name="Shape 165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63" name="Shape 1663"/>
          <p:cNvSpPr/>
          <p:nvPr/>
        </p:nvSpPr>
        <p:spPr>
          <a:xfrm>
            <a:off x="1511243" y="5167313"/>
            <a:ext cx="9169511" cy="13256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mo"/>
                <a:ea typeface="Arimo"/>
                <a:cs typeface="Arimo"/>
                <a:sym typeface="Arimo"/>
              </a:rPr>
              <a:t>• </a:t>
            </a:r>
            <a:r>
              <a:rPr lang="fr-FR" sz="2400">
                <a:solidFill>
                  <a:schemeClr val="dk1"/>
                </a:solidFill>
                <a:latin typeface="Calibri"/>
                <a:ea typeface="Calibri"/>
                <a:cs typeface="Calibri"/>
                <a:sym typeface="Calibri"/>
              </a:rPr>
              <a:t>Cette vedette RCAA2 ne peut pas être changée pour « Nouvelles. Extraits » et utilisée comme point d’accès autorisé RDA parce qu’elle représente différentes œuvres agrégatives</a:t>
            </a:r>
            <a:endParaRPr sz="2800">
              <a:solidFill>
                <a:schemeClr val="dk1"/>
              </a:solidFill>
              <a:latin typeface="Arial"/>
              <a:ea typeface="Arial"/>
              <a:cs typeface="Arial"/>
              <a:sym typeface="Arial"/>
            </a:endParaRPr>
          </a:p>
        </p:txBody>
      </p:sp>
      <p:pic>
        <p:nvPicPr>
          <p:cNvPr id="3" name="Image 3" descr="Une image contenant capture d’écran&#10;&#10;Description générée avec un niveau de confiance très élevé">
            <a:extLst>
              <a:ext uri="{FF2B5EF4-FFF2-40B4-BE49-F238E27FC236}">
                <a16:creationId xmlns:a16="http://schemas.microsoft.com/office/drawing/2014/main" id="{39D60C5D-7982-4740-A1E4-725709EDDBA0}"/>
              </a:ext>
            </a:extLst>
          </p:cNvPr>
          <p:cNvPicPr>
            <a:picLocks noChangeAspect="1"/>
          </p:cNvPicPr>
          <p:nvPr/>
        </p:nvPicPr>
        <p:blipFill>
          <a:blip r:embed="rId3"/>
          <a:stretch>
            <a:fillRect/>
          </a:stretch>
        </p:blipFill>
        <p:spPr>
          <a:xfrm>
            <a:off x="1015042" y="1914799"/>
            <a:ext cx="10176293" cy="3028403"/>
          </a:xfrm>
          <a:prstGeom prst="rect">
            <a:avLst/>
          </a:prstGeom>
          <a:ln>
            <a:solidFill>
              <a:schemeClr val="tx1"/>
            </a:solidFill>
          </a:ln>
        </p:spPr>
      </p:pic>
    </p:spTree>
    <p:extLst>
      <p:ext uri="{BB962C8B-B14F-4D97-AF65-F5344CB8AC3E}">
        <p14:creationId xmlns:p14="http://schemas.microsoft.com/office/powerpoint/2010/main" val="33599477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Shape 1670"/>
          <p:cNvSpPr txBox="1">
            <a:spLocks noGrp="1"/>
          </p:cNvSpPr>
          <p:nvPr>
            <p:ph type="title"/>
          </p:nvPr>
        </p:nvSpPr>
        <p:spPr>
          <a:xfrm>
            <a:off x="1187355" y="546719"/>
            <a:ext cx="9840036"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Point d’accès autorisé pour une œuvre (MARC)</a:t>
            </a:r>
            <a:endParaRPr sz="3600" b="0" i="0" u="none" strike="noStrike" cap="none">
              <a:solidFill>
                <a:schemeClr val="dk1"/>
              </a:solidFill>
              <a:latin typeface="Arial"/>
              <a:ea typeface="Arial"/>
              <a:cs typeface="Arial"/>
              <a:sym typeface="Arial"/>
            </a:endParaRPr>
          </a:p>
        </p:txBody>
      </p:sp>
      <p:sp>
        <p:nvSpPr>
          <p:cNvPr id="1671" name="Shape 1671"/>
          <p:cNvSpPr txBox="1">
            <a:spLocks noGrp="1"/>
          </p:cNvSpPr>
          <p:nvPr>
            <p:ph type="ftr" idx="11"/>
          </p:nvPr>
        </p:nvSpPr>
        <p:spPr>
          <a:xfrm>
            <a:off x="3904312"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75" name="Shape 1675"/>
          <p:cNvSpPr/>
          <p:nvPr/>
        </p:nvSpPr>
        <p:spPr>
          <a:xfrm>
            <a:off x="1714499" y="1623258"/>
            <a:ext cx="7843254" cy="4493538"/>
          </a:xfrm>
          <a:prstGeom prst="rect">
            <a:avLst/>
          </a:prstGeom>
          <a:noFill/>
          <a:ln>
            <a:noFill/>
          </a:ln>
        </p:spPr>
        <p:txBody>
          <a:bodyPr spcFirstLastPara="1" wrap="square" lIns="91425" tIns="45700" rIns="91425" bIns="45700" anchor="t" anchorCtr="0">
            <a:noAutofit/>
          </a:bodyPr>
          <a:lstStyle/>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100 1_ Carter, Jimmy, $d 1924‐ $t Living </a:t>
            </a:r>
            <a:r>
              <a:rPr lang="fr-FR" sz="2600" err="1">
                <a:solidFill>
                  <a:schemeClr val="dk1"/>
                </a:solidFill>
                <a:latin typeface="Calibri"/>
                <a:ea typeface="Calibri"/>
                <a:cs typeface="Calibri"/>
                <a:sym typeface="Calibri"/>
              </a:rPr>
              <a:t>faith</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100 1_ Smith, Joseph, $c Jr., $d 1805‐1844. $t King</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       	</a:t>
            </a:r>
            <a:r>
              <a:rPr lang="fr-FR" sz="2600" err="1">
                <a:solidFill>
                  <a:schemeClr val="dk1"/>
                </a:solidFill>
                <a:latin typeface="Calibri"/>
                <a:ea typeface="Calibri"/>
                <a:cs typeface="Calibri"/>
                <a:sym typeface="Calibri"/>
              </a:rPr>
              <a:t>Follett</a:t>
            </a:r>
            <a:r>
              <a:rPr lang="fr-FR" sz="2600">
                <a:solidFill>
                  <a:schemeClr val="dk1"/>
                </a:solidFill>
                <a:latin typeface="Calibri"/>
                <a:ea typeface="Calibri"/>
                <a:cs typeface="Calibri"/>
                <a:sym typeface="Calibri"/>
              </a:rPr>
              <a:t> </a:t>
            </a:r>
            <a:r>
              <a:rPr lang="fr-FR" sz="2600" err="1">
                <a:solidFill>
                  <a:schemeClr val="dk1"/>
                </a:solidFill>
                <a:latin typeface="Calibri"/>
                <a:ea typeface="Calibri"/>
                <a:cs typeface="Calibri"/>
                <a:sym typeface="Calibri"/>
              </a:rPr>
              <a:t>discourse</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100 1_ </a:t>
            </a:r>
            <a:r>
              <a:rPr lang="fr-FR" sz="2600" err="1">
                <a:solidFill>
                  <a:schemeClr val="dk1"/>
                </a:solidFill>
                <a:latin typeface="Calibri"/>
                <a:ea typeface="Calibri"/>
                <a:cs typeface="Calibri"/>
                <a:sym typeface="Calibri"/>
              </a:rPr>
              <a:t>Ek</a:t>
            </a:r>
            <a:r>
              <a:rPr lang="fr-FR" sz="2600">
                <a:solidFill>
                  <a:schemeClr val="dk1"/>
                </a:solidFill>
                <a:latin typeface="Calibri"/>
                <a:ea typeface="Calibri"/>
                <a:cs typeface="Calibri"/>
                <a:sym typeface="Calibri"/>
              </a:rPr>
              <a:t>, Mats. $t Giselle</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110 2_ Banco de Bilbao. $t Informe y </a:t>
            </a:r>
            <a:r>
              <a:rPr lang="fr-FR" sz="2600" err="1">
                <a:solidFill>
                  <a:schemeClr val="dk1"/>
                </a:solidFill>
                <a:latin typeface="Calibri"/>
                <a:ea typeface="Calibri"/>
                <a:cs typeface="Calibri"/>
                <a:sym typeface="Calibri"/>
              </a:rPr>
              <a:t>memoria</a:t>
            </a:r>
            <a:endParaRPr sz="2600">
              <a:solidFill>
                <a:schemeClr val="dk1"/>
              </a:solidFill>
              <a:latin typeface="Calibri"/>
              <a:ea typeface="Calibri"/>
              <a:cs typeface="Calibri"/>
              <a:sym typeface="Calibri"/>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Beowulf</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a:t>
            </a:r>
            <a:r>
              <a:rPr lang="fr-FR" sz="2600" err="1">
                <a:solidFill>
                  <a:schemeClr val="dk1"/>
                </a:solidFill>
                <a:latin typeface="Calibri"/>
                <a:ea typeface="Calibri"/>
                <a:cs typeface="Calibri"/>
                <a:sym typeface="Calibri"/>
              </a:rPr>
              <a:t>Planet</a:t>
            </a:r>
            <a:r>
              <a:rPr lang="fr-FR" sz="2600">
                <a:solidFill>
                  <a:schemeClr val="dk1"/>
                </a:solidFill>
                <a:latin typeface="Calibri"/>
                <a:ea typeface="Calibri"/>
                <a:cs typeface="Calibri"/>
                <a:sym typeface="Calibri"/>
              </a:rPr>
              <a:t> of the apes (Film : 1968)</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a:t>
            </a:r>
            <a:r>
              <a:rPr lang="fr-FR" sz="2600" err="1">
                <a:solidFill>
                  <a:schemeClr val="dk1"/>
                </a:solidFill>
                <a:latin typeface="Calibri"/>
                <a:ea typeface="Calibri"/>
                <a:cs typeface="Calibri"/>
                <a:sym typeface="Calibri"/>
              </a:rPr>
              <a:t>Encyclopaedia</a:t>
            </a:r>
            <a:r>
              <a:rPr lang="fr-FR" sz="2600">
                <a:solidFill>
                  <a:schemeClr val="dk1"/>
                </a:solidFill>
                <a:latin typeface="Calibri"/>
                <a:ea typeface="Calibri"/>
                <a:cs typeface="Calibri"/>
                <a:sym typeface="Calibri"/>
              </a:rPr>
              <a:t> Britannica</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Bible. $p Genèse</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Bible. $p Nouveau Testament</a:t>
            </a:r>
            <a:endParaRPr/>
          </a:p>
          <a:p>
            <a:pPr marL="993775" marR="0" lvl="0" indent="-993775" algn="l" rtl="0">
              <a:spcBef>
                <a:spcPts val="0"/>
              </a:spcBef>
              <a:spcAft>
                <a:spcPts val="0"/>
              </a:spcAft>
              <a:buNone/>
            </a:pPr>
            <a:r>
              <a:rPr lang="fr-FR" sz="2600">
                <a:solidFill>
                  <a:schemeClr val="dk1"/>
                </a:solidFill>
                <a:latin typeface="Calibri"/>
                <a:ea typeface="Calibri"/>
                <a:cs typeface="Calibri"/>
                <a:sym typeface="Calibri"/>
              </a:rPr>
              <a:t>130 _0 </a:t>
            </a:r>
            <a:r>
              <a:rPr lang="fr-FR" sz="2600" err="1">
                <a:solidFill>
                  <a:schemeClr val="dk1"/>
                </a:solidFill>
                <a:latin typeface="Calibri"/>
                <a:ea typeface="Calibri"/>
                <a:cs typeface="Calibri"/>
                <a:sym typeface="Calibri"/>
              </a:rPr>
              <a:t>NuTCRACKER</a:t>
            </a:r>
            <a:r>
              <a:rPr lang="fr-FR" sz="2600">
                <a:solidFill>
                  <a:schemeClr val="dk1"/>
                </a:solidFill>
                <a:latin typeface="Calibri"/>
                <a:ea typeface="Calibri"/>
                <a:cs typeface="Calibri"/>
                <a:sym typeface="Calibri"/>
              </a:rPr>
              <a:t> (Fichier informatique) </a:t>
            </a:r>
            <a:endParaRPr sz="2600">
              <a:solidFill>
                <a:schemeClr val="dk1"/>
              </a:solidFill>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Shape 16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Variante de point d’accès pour une œuvre (RDA 6.27.4)</a:t>
            </a:r>
            <a:endParaRPr sz="3600" b="0" i="0" u="none" strike="noStrike" cap="none">
              <a:solidFill>
                <a:schemeClr val="dk1"/>
              </a:solidFill>
              <a:latin typeface="Arial"/>
              <a:ea typeface="Arial"/>
              <a:cs typeface="Arial"/>
              <a:sym typeface="Arial"/>
            </a:endParaRPr>
          </a:p>
        </p:txBody>
      </p:sp>
      <p:sp>
        <p:nvSpPr>
          <p:cNvPr id="3" name="Espace réservé du texte 2">
            <a:extLst>
              <a:ext uri="{FF2B5EF4-FFF2-40B4-BE49-F238E27FC236}">
                <a16:creationId xmlns:a16="http://schemas.microsoft.com/office/drawing/2014/main" id="{AFA875EC-418A-4330-BFB5-34EECC78469B}"/>
              </a:ext>
            </a:extLst>
          </p:cNvPr>
          <p:cNvSpPr>
            <a:spLocks noGrp="1"/>
          </p:cNvSpPr>
          <p:nvPr>
            <p:ph type="body" idx="1"/>
          </p:nvPr>
        </p:nvSpPr>
        <p:spPr/>
        <p:txBody>
          <a:bodyPr>
            <a:normAutofit fontScale="92500" lnSpcReduction="20000"/>
          </a:bodyPr>
          <a:lstStyle/>
          <a:p>
            <a:pPr marL="0" lvl="0" indent="0">
              <a:spcBef>
                <a:spcPts val="0"/>
              </a:spcBef>
              <a:buNone/>
            </a:pPr>
            <a:r>
              <a:rPr lang="fr-CA" sz="3200" dirty="0">
                <a:latin typeface="Calibri"/>
                <a:ea typeface="Calibri"/>
                <a:cs typeface="Calibri"/>
                <a:sym typeface="Calibri"/>
              </a:rPr>
              <a:t>Les variantes de point d’accès ne sont </a:t>
            </a:r>
            <a:r>
              <a:rPr lang="fr-CA" sz="3200" i="1" dirty="0">
                <a:latin typeface="Calibri"/>
                <a:ea typeface="Calibri"/>
                <a:cs typeface="Calibri"/>
                <a:sym typeface="Calibri"/>
              </a:rPr>
              <a:t>pas</a:t>
            </a:r>
            <a:r>
              <a:rPr lang="fr-CA" sz="3200" dirty="0">
                <a:latin typeface="Calibri"/>
                <a:ea typeface="Calibri"/>
                <a:cs typeface="Calibri"/>
                <a:sym typeface="Calibri"/>
              </a:rPr>
              <a:t> fondamentales. Les inclure si, selon votre jugement, elles aideraient l’usager à trouver ou identifier l’œuvre</a:t>
            </a:r>
          </a:p>
          <a:p>
            <a:pPr marL="626745" lvl="0" indent="0">
              <a:spcBef>
                <a:spcPts val="0"/>
              </a:spcBef>
              <a:buNone/>
            </a:pPr>
            <a:r>
              <a:rPr lang="fr-CA" dirty="0">
                <a:latin typeface="Calibri"/>
                <a:ea typeface="Calibri"/>
                <a:cs typeface="Calibri"/>
                <a:sym typeface="Calibri"/>
              </a:rPr>
              <a:t>– Commencer par une variante de titre ou le titre privilégié (RDA 6.2.3)</a:t>
            </a:r>
            <a:endParaRPr lang="fr-CA" dirty="0"/>
          </a:p>
          <a:p>
            <a:pPr marL="626745" lvl="0" indent="0">
              <a:spcBef>
                <a:spcPts val="0"/>
              </a:spcBef>
              <a:buNone/>
            </a:pPr>
            <a:r>
              <a:rPr lang="fr-CA" dirty="0">
                <a:latin typeface="Calibri"/>
                <a:ea typeface="Calibri"/>
                <a:cs typeface="Calibri"/>
                <a:sym typeface="Calibri"/>
              </a:rPr>
              <a:t>– Enregistrer dans les zones 4XX appropriées</a:t>
            </a:r>
            <a:endParaRPr lang="fr-CA" dirty="0">
              <a:latin typeface="Calibri"/>
              <a:ea typeface="Calibri"/>
              <a:cs typeface="Calibri"/>
            </a:endParaRPr>
          </a:p>
          <a:p>
            <a:pPr marL="899795" lvl="0" indent="-273050">
              <a:spcBef>
                <a:spcPts val="0"/>
              </a:spcBef>
              <a:buNone/>
            </a:pPr>
            <a:r>
              <a:rPr lang="fr-CA" dirty="0">
                <a:latin typeface="Calibri"/>
                <a:ea typeface="Calibri"/>
                <a:cs typeface="Calibri"/>
                <a:sym typeface="Calibri"/>
              </a:rPr>
              <a:t>– Construire la variante de point d’accès en combinant le point d’accès autorisé pour le créateur avec la variante de titre ou un titre privilégié qualifié </a:t>
            </a:r>
            <a:r>
              <a:rPr lang="fr-CA" i="1" dirty="0">
                <a:latin typeface="Calibri"/>
                <a:ea typeface="Calibri"/>
                <a:cs typeface="Calibri"/>
                <a:sym typeface="Calibri"/>
              </a:rPr>
              <a:t>ou </a:t>
            </a:r>
            <a:r>
              <a:rPr lang="fr-CA" dirty="0">
                <a:latin typeface="Calibri"/>
                <a:ea typeface="Calibri"/>
                <a:cs typeface="Calibri"/>
                <a:sym typeface="Calibri"/>
              </a:rPr>
              <a:t>en fournissant seulement la variante de titre ou le titre privilégié</a:t>
            </a:r>
            <a:endParaRPr lang="fr-CA" dirty="0">
              <a:latin typeface="Calibri"/>
              <a:ea typeface="Calibri"/>
              <a:cs typeface="Calibri"/>
            </a:endParaRPr>
          </a:p>
          <a:p>
            <a:pPr marL="899795" lvl="0" indent="-273050">
              <a:spcBef>
                <a:spcPts val="0"/>
              </a:spcBef>
              <a:buNone/>
            </a:pPr>
            <a:r>
              <a:rPr lang="fr-CA" dirty="0">
                <a:latin typeface="Calibri"/>
                <a:ea typeface="Calibri"/>
                <a:cs typeface="Calibri"/>
                <a:sym typeface="Calibri"/>
              </a:rPr>
              <a:t>– Faire des ajouts supplémentaires au point d’accès s</a:t>
            </a:r>
            <a:r>
              <a:rPr lang="fr-CA" i="1" dirty="0">
                <a:latin typeface="Calibri"/>
                <a:ea typeface="Calibri"/>
                <a:cs typeface="Calibri"/>
                <a:sym typeface="Calibri"/>
              </a:rPr>
              <a:t>i vous estimez qu’ils seraient importants pour l’identification, </a:t>
            </a:r>
            <a:r>
              <a:rPr lang="fr-CA" dirty="0">
                <a:latin typeface="Calibri"/>
                <a:ea typeface="Calibri"/>
                <a:cs typeface="Calibri"/>
                <a:sym typeface="Calibri"/>
              </a:rPr>
              <a:t>de la même façon que vous feriez des ajouts à un titre privilégié. Ces ajouts ne sont </a:t>
            </a:r>
            <a:r>
              <a:rPr lang="fr-CA" i="1" dirty="0">
                <a:latin typeface="Calibri"/>
                <a:ea typeface="Calibri"/>
                <a:cs typeface="Calibri"/>
                <a:sym typeface="Calibri"/>
              </a:rPr>
              <a:t>pas </a:t>
            </a:r>
            <a:r>
              <a:rPr lang="fr-CA" dirty="0">
                <a:latin typeface="Calibri"/>
                <a:ea typeface="Calibri"/>
                <a:cs typeface="Calibri"/>
                <a:sym typeface="Calibri"/>
              </a:rPr>
              <a:t>requis</a:t>
            </a:r>
            <a:endParaRPr lang="fr-CA" dirty="0"/>
          </a:p>
          <a:p>
            <a:endParaRPr lang="fr-CA" dirty="0"/>
          </a:p>
        </p:txBody>
      </p:sp>
      <p:sp>
        <p:nvSpPr>
          <p:cNvPr id="1682" name="Shape 168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86" name="Shape 1686"/>
          <p:cNvSpPr/>
          <p:nvPr/>
        </p:nvSpPr>
        <p:spPr>
          <a:xfrm>
            <a:off x="1371599" y="1547947"/>
            <a:ext cx="8258176" cy="45704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00">
              <a:solidFill>
                <a:schemeClr val="dk1"/>
              </a:solidFill>
              <a:latin typeface="Arial"/>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Shape 1692"/>
          <p:cNvSpPr txBox="1">
            <a:spLocks noGrp="1"/>
          </p:cNvSpPr>
          <p:nvPr>
            <p:ph type="title"/>
          </p:nvPr>
        </p:nvSpPr>
        <p:spPr>
          <a:xfrm>
            <a:off x="1504539" y="727095"/>
            <a:ext cx="9103057"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Variante de point d’accès pour une œuvre (MARC)</a:t>
            </a:r>
            <a:endParaRPr sz="3600" b="0" i="0" u="none" strike="noStrike" cap="none">
              <a:solidFill>
                <a:schemeClr val="dk1"/>
              </a:solidFill>
              <a:latin typeface="Arial"/>
              <a:ea typeface="Arial"/>
              <a:cs typeface="Arial"/>
              <a:sym typeface="Arial"/>
            </a:endParaRPr>
          </a:p>
        </p:txBody>
      </p:sp>
      <p:sp>
        <p:nvSpPr>
          <p:cNvPr id="1693" name="Shape 1693"/>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697" name="Shape 1697"/>
          <p:cNvSpPr/>
          <p:nvPr/>
        </p:nvSpPr>
        <p:spPr>
          <a:xfrm>
            <a:off x="1833032" y="2059322"/>
            <a:ext cx="7843254" cy="3785652"/>
          </a:xfrm>
          <a:prstGeom prst="rect">
            <a:avLst/>
          </a:prstGeom>
          <a:noFill/>
          <a:ln>
            <a:noFill/>
          </a:ln>
        </p:spPr>
        <p:txBody>
          <a:bodyPr spcFirstLastPara="1" wrap="square" lIns="91425" tIns="45700" rIns="91425" bIns="45700" anchor="t" anchorCtr="0">
            <a:noAutofit/>
          </a:bodyPr>
          <a:lstStyle/>
          <a:p>
            <a:pPr marL="1073150" marR="0" lvl="0" indent="-1073150" algn="l" rtl="0">
              <a:spcBef>
                <a:spcPts val="0"/>
              </a:spcBef>
              <a:spcAft>
                <a:spcPts val="0"/>
              </a:spcAft>
              <a:buNone/>
            </a:pPr>
            <a:r>
              <a:rPr lang="fr-FR" sz="2400">
                <a:solidFill>
                  <a:schemeClr val="dk1"/>
                </a:solidFill>
                <a:latin typeface="Arial"/>
                <a:ea typeface="Arial"/>
                <a:cs typeface="Arial"/>
                <a:sym typeface="Arial"/>
              </a:rPr>
              <a:t>400 1_ Carter, Jimmy, $d 1924‐ $t </a:t>
            </a:r>
            <a:r>
              <a:rPr lang="fr-FR" sz="2400" err="1">
                <a:solidFill>
                  <a:schemeClr val="dk1"/>
                </a:solidFill>
                <a:latin typeface="Arial"/>
                <a:ea typeface="Arial"/>
                <a:cs typeface="Arial"/>
                <a:sym typeface="Arial"/>
              </a:rPr>
              <a:t>Personal</a:t>
            </a:r>
            <a:r>
              <a:rPr lang="fr-FR" sz="2400">
                <a:solidFill>
                  <a:schemeClr val="dk1"/>
                </a:solidFill>
                <a:latin typeface="Arial"/>
                <a:ea typeface="Arial"/>
                <a:cs typeface="Arial"/>
                <a:sym typeface="Arial"/>
              </a:rPr>
              <a:t> </a:t>
            </a:r>
            <a:r>
              <a:rPr lang="fr-FR" sz="2400" err="1">
                <a:solidFill>
                  <a:schemeClr val="dk1"/>
                </a:solidFill>
                <a:latin typeface="Arial"/>
                <a:ea typeface="Arial"/>
                <a:cs typeface="Arial"/>
                <a:sym typeface="Arial"/>
              </a:rPr>
              <a:t>beliefs</a:t>
            </a:r>
            <a:r>
              <a:rPr lang="fr-FR" sz="2400">
                <a:solidFill>
                  <a:schemeClr val="dk1"/>
                </a:solidFill>
                <a:latin typeface="Arial"/>
                <a:ea typeface="Arial"/>
                <a:cs typeface="Arial"/>
                <a:sym typeface="Arial"/>
              </a:rPr>
              <a:t> of</a:t>
            </a:r>
            <a:endParaRPr/>
          </a:p>
          <a:p>
            <a:pPr marL="1073150" marR="0" lvl="0" indent="-1073150" algn="l" rtl="0">
              <a:spcBef>
                <a:spcPts val="0"/>
              </a:spcBef>
              <a:spcAft>
                <a:spcPts val="0"/>
              </a:spcAft>
              <a:buNone/>
            </a:pPr>
            <a:r>
              <a:rPr lang="fr-FR" sz="2400">
                <a:solidFill>
                  <a:schemeClr val="dk1"/>
                </a:solidFill>
              </a:rPr>
              <a:t>	</a:t>
            </a:r>
            <a:r>
              <a:rPr lang="fr-FR" sz="2400">
                <a:solidFill>
                  <a:schemeClr val="dk1"/>
                </a:solidFill>
                <a:latin typeface="Arial"/>
                <a:ea typeface="Arial"/>
                <a:cs typeface="Arial"/>
                <a:sym typeface="Arial"/>
              </a:rPr>
              <a:t>Jimmy Carter</a:t>
            </a:r>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410 2_ Banco de Bilbao. $t </a:t>
            </a:r>
            <a:r>
              <a:rPr lang="fr-FR" sz="2400" err="1">
                <a:solidFill>
                  <a:schemeClr val="dk1"/>
                </a:solidFill>
                <a:latin typeface="Arial"/>
                <a:ea typeface="Arial"/>
                <a:cs typeface="Arial"/>
                <a:sym typeface="Arial"/>
              </a:rPr>
              <a:t>Annual</a:t>
            </a:r>
            <a:r>
              <a:rPr lang="fr-FR" sz="2400">
                <a:solidFill>
                  <a:schemeClr val="dk1"/>
                </a:solidFill>
                <a:latin typeface="Arial"/>
                <a:ea typeface="Arial"/>
                <a:cs typeface="Arial"/>
                <a:sym typeface="Arial"/>
              </a:rPr>
              <a:t> reports and</a:t>
            </a:r>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	</a:t>
            </a:r>
            <a:r>
              <a:rPr lang="fr-FR" sz="2400" err="1">
                <a:solidFill>
                  <a:schemeClr val="dk1"/>
                </a:solidFill>
                <a:latin typeface="Arial"/>
                <a:ea typeface="Arial"/>
                <a:cs typeface="Arial"/>
                <a:sym typeface="Arial"/>
              </a:rPr>
              <a:t>accounts</a:t>
            </a:r>
            <a:endParaRPr sz="2400">
              <a:solidFill>
                <a:schemeClr val="dk1"/>
              </a:solidFill>
              <a:latin typeface="Arial"/>
              <a:ea typeface="Arial"/>
              <a:cs typeface="Arial"/>
              <a:sym typeface="Arial"/>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430 _0 Giselle (Œuvre chorégraphique : </a:t>
            </a:r>
            <a:r>
              <a:rPr lang="fr-FR" sz="2400" err="1">
                <a:solidFill>
                  <a:schemeClr val="dk1"/>
                </a:solidFill>
                <a:latin typeface="Arial"/>
                <a:ea typeface="Arial"/>
                <a:cs typeface="Arial"/>
                <a:sym typeface="Arial"/>
              </a:rPr>
              <a:t>Ek</a:t>
            </a:r>
            <a:r>
              <a:rPr lang="fr-FR" sz="2400">
                <a:solidFill>
                  <a:schemeClr val="dk1"/>
                </a:solidFill>
                <a:latin typeface="Arial"/>
                <a:ea typeface="Arial"/>
                <a:cs typeface="Arial"/>
                <a:sym typeface="Arial"/>
              </a:rPr>
              <a:t>)</a:t>
            </a:r>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430 _0 </a:t>
            </a:r>
            <a:r>
              <a:rPr lang="fr-FR" sz="2400" err="1">
                <a:solidFill>
                  <a:schemeClr val="dk1"/>
                </a:solidFill>
                <a:latin typeface="Arial"/>
                <a:ea typeface="Arial"/>
                <a:cs typeface="Arial"/>
                <a:sym typeface="Arial"/>
              </a:rPr>
              <a:t>Bjowulf</a:t>
            </a:r>
            <a:endParaRPr sz="2400">
              <a:solidFill>
                <a:schemeClr val="dk1"/>
              </a:solidFill>
              <a:latin typeface="Arial"/>
              <a:ea typeface="Arial"/>
              <a:cs typeface="Arial"/>
              <a:sym typeface="Arial"/>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430 _0 Monkey </a:t>
            </a:r>
            <a:r>
              <a:rPr lang="fr-FR" sz="2400" err="1">
                <a:solidFill>
                  <a:schemeClr val="dk1"/>
                </a:solidFill>
                <a:latin typeface="Arial"/>
                <a:ea typeface="Arial"/>
                <a:cs typeface="Arial"/>
                <a:sym typeface="Arial"/>
              </a:rPr>
              <a:t>planet</a:t>
            </a:r>
            <a:r>
              <a:rPr lang="fr-FR" sz="2400">
                <a:solidFill>
                  <a:schemeClr val="dk1"/>
                </a:solidFill>
                <a:latin typeface="Arial"/>
                <a:ea typeface="Arial"/>
                <a:cs typeface="Arial"/>
                <a:sym typeface="Arial"/>
              </a:rPr>
              <a:t> (Film)</a:t>
            </a:r>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430 _0 </a:t>
            </a:r>
            <a:r>
              <a:rPr lang="fr-FR" sz="2400" err="1">
                <a:solidFill>
                  <a:schemeClr val="dk1"/>
                </a:solidFill>
                <a:latin typeface="Arial"/>
                <a:ea typeface="Arial"/>
                <a:cs typeface="Arial"/>
                <a:sym typeface="Arial"/>
              </a:rPr>
              <a:t>Encyclopedia</a:t>
            </a:r>
            <a:r>
              <a:rPr lang="fr-FR" sz="2400">
                <a:solidFill>
                  <a:schemeClr val="dk1"/>
                </a:solidFill>
                <a:latin typeface="Arial"/>
                <a:ea typeface="Arial"/>
                <a:cs typeface="Arial"/>
                <a:sym typeface="Arial"/>
              </a:rPr>
              <a:t> Britannica</a:t>
            </a:r>
            <a:endParaRPr/>
          </a:p>
          <a:p>
            <a:pPr marL="1073150" marR="0" lvl="0" indent="-1073150" algn="l" rtl="0">
              <a:spcBef>
                <a:spcPts val="0"/>
              </a:spcBef>
              <a:spcAft>
                <a:spcPts val="0"/>
              </a:spcAft>
              <a:buNone/>
            </a:pPr>
            <a:r>
              <a:rPr lang="fr-FR" sz="2400">
                <a:solidFill>
                  <a:schemeClr val="dk1"/>
                </a:solidFill>
                <a:latin typeface="Arial"/>
                <a:ea typeface="Arial"/>
                <a:cs typeface="Arial"/>
                <a:sym typeface="Arial"/>
              </a:rPr>
              <a:t>430 _0 Bible. $p </a:t>
            </a:r>
            <a:r>
              <a:rPr lang="fr-FR" sz="2400" err="1">
                <a:solidFill>
                  <a:schemeClr val="dk1"/>
                </a:solidFill>
                <a:latin typeface="Arial"/>
                <a:ea typeface="Arial"/>
                <a:cs typeface="Arial"/>
                <a:sym typeface="Arial"/>
              </a:rPr>
              <a:t>בראשית</a:t>
            </a:r>
            <a:endParaRPr/>
          </a:p>
          <a:p>
            <a:pPr marL="1073150" marR="0" lvl="0" indent="-1073150" algn="l" rtl="0">
              <a:spcBef>
                <a:spcPts val="0"/>
              </a:spcBef>
              <a:spcAft>
                <a:spcPts val="0"/>
              </a:spcAft>
              <a:buNone/>
            </a:pPr>
            <a:r>
              <a:rPr lang="fr-FR" sz="2400">
                <a:solidFill>
                  <a:schemeClr val="dk1"/>
                </a:solidFill>
                <a:latin typeface="+mn-lt"/>
                <a:ea typeface="Calibri"/>
                <a:cs typeface="Calibri"/>
                <a:sym typeface="Calibri"/>
              </a:rPr>
              <a:t>430 _0 Bible. $p Κα</a:t>
            </a:r>
            <a:r>
              <a:rPr lang="fr-FR" sz="2400" err="1">
                <a:solidFill>
                  <a:schemeClr val="dk1"/>
                </a:solidFill>
                <a:latin typeface="+mn-lt"/>
                <a:ea typeface="Calibri"/>
                <a:cs typeface="Calibri"/>
                <a:sym typeface="Calibri"/>
              </a:rPr>
              <a:t>ινή</a:t>
            </a:r>
            <a:r>
              <a:rPr lang="fr-FR" sz="2400">
                <a:solidFill>
                  <a:schemeClr val="dk1"/>
                </a:solidFill>
                <a:latin typeface="+mn-lt"/>
                <a:ea typeface="Calibri"/>
                <a:cs typeface="Calibri"/>
                <a:sym typeface="Calibri"/>
              </a:rPr>
              <a:t> </a:t>
            </a:r>
            <a:r>
              <a:rPr lang="fr-FR" sz="2400" err="1">
                <a:solidFill>
                  <a:schemeClr val="dk1"/>
                </a:solidFill>
                <a:latin typeface="+mn-lt"/>
                <a:ea typeface="Calibri"/>
                <a:cs typeface="Calibri"/>
                <a:sym typeface="Calibri"/>
              </a:rPr>
              <a:t>Δι</a:t>
            </a:r>
            <a:r>
              <a:rPr lang="fr-FR" sz="2400">
                <a:solidFill>
                  <a:schemeClr val="dk1"/>
                </a:solidFill>
                <a:latin typeface="+mn-lt"/>
                <a:ea typeface="Calibri"/>
                <a:cs typeface="Calibri"/>
                <a:sym typeface="Calibri"/>
              </a:rPr>
              <a:t>αθήκη</a:t>
            </a:r>
            <a:endParaRPr sz="2300">
              <a:solidFill>
                <a:schemeClr val="dk1"/>
              </a:solidFill>
              <a:latin typeface="+mn-lt"/>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661220" y="620320"/>
            <a:ext cx="10515600" cy="8334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200"/>
              <a:buFont typeface="Arial"/>
              <a:buNone/>
            </a:pPr>
            <a:r>
              <a:rPr lang="fr-FR" sz="4200" b="0" i="0" u="none" strike="noStrike" cap="none">
                <a:solidFill>
                  <a:schemeClr val="dk1"/>
                </a:solidFill>
                <a:latin typeface="Arial"/>
                <a:ea typeface="Arial"/>
                <a:cs typeface="Arial"/>
                <a:sym typeface="Arial"/>
              </a:rPr>
              <a:t>RDA 5.8 Source </a:t>
            </a:r>
            <a:r>
              <a:rPr lang="fr-FR" sz="4200"/>
              <a:t>c</a:t>
            </a:r>
            <a:r>
              <a:rPr lang="fr-FR" sz="4200" b="0" i="0" u="none" strike="noStrike" cap="none">
                <a:solidFill>
                  <a:schemeClr val="dk1"/>
                </a:solidFill>
                <a:latin typeface="Arial"/>
                <a:ea typeface="Arial"/>
                <a:cs typeface="Arial"/>
                <a:sym typeface="Arial"/>
              </a:rPr>
              <a:t>onsultée</a:t>
            </a:r>
            <a:endParaRPr sz="4200" b="0" i="0" u="none" strike="noStrike" cap="none">
              <a:solidFill>
                <a:schemeClr val="dk1"/>
              </a:solidFill>
              <a:latin typeface="Arial"/>
              <a:ea typeface="Arial"/>
              <a:cs typeface="Arial"/>
              <a:sym typeface="Arial"/>
            </a:endParaRPr>
          </a:p>
        </p:txBody>
      </p:sp>
      <p:sp>
        <p:nvSpPr>
          <p:cNvPr id="245" name="Shape 245"/>
          <p:cNvSpPr txBox="1">
            <a:spLocks noGrp="1"/>
          </p:cNvSpPr>
          <p:nvPr>
            <p:ph type="body" idx="1"/>
          </p:nvPr>
        </p:nvSpPr>
        <p:spPr>
          <a:xfrm>
            <a:off x="3773128" y="1784555"/>
            <a:ext cx="7014141" cy="4404561"/>
          </a:xfrm>
          <a:prstGeom prst="rect">
            <a:avLst/>
          </a:prstGeom>
          <a:noFill/>
          <a:ln>
            <a:noFill/>
          </a:ln>
        </p:spPr>
        <p:txBody>
          <a:bodyPr spcFirstLastPara="1" wrap="square" lIns="91425" tIns="45700" rIns="91425" bIns="45700" anchor="t" anchorCtr="0">
            <a:noAutofit/>
          </a:bodyPr>
          <a:lstStyle/>
          <a:p>
            <a:pPr marL="901700" marR="0" lvl="0" indent="-901700" algn="l" rtl="0">
              <a:lnSpc>
                <a:spcPct val="90000"/>
              </a:lnSpc>
              <a:spcBef>
                <a:spcPts val="0"/>
              </a:spcBef>
              <a:spcAft>
                <a:spcPts val="0"/>
              </a:spcAft>
              <a:buClr>
                <a:schemeClr val="dk1"/>
              </a:buClr>
              <a:buSzPts val="2400"/>
              <a:buFont typeface="Arial"/>
              <a:buNone/>
            </a:pPr>
            <a:r>
              <a:rPr lang="fr-FR" sz="2400" b="0" i="0" u="none" strike="noStrike" cap="none">
                <a:solidFill>
                  <a:schemeClr val="dk1"/>
                </a:solidFill>
                <a:latin typeface="Calibri"/>
                <a:ea typeface="Calibri"/>
                <a:cs typeface="Calibri"/>
                <a:sym typeface="Calibri"/>
              </a:rPr>
              <a:t>670</a:t>
            </a:r>
            <a:r>
              <a:rPr lang="fr-FR" sz="2800" b="0" i="0" u="none" strike="noStrike" cap="none">
                <a:solidFill>
                  <a:schemeClr val="dk1"/>
                </a:solidFill>
                <a:latin typeface="Calibri"/>
                <a:ea typeface="Calibri"/>
                <a:cs typeface="Calibri"/>
                <a:sym typeface="Calibri"/>
              </a:rPr>
              <a:t> 	</a:t>
            </a:r>
            <a:r>
              <a:rPr lang="fr-FR" sz="2200" b="0" i="0" u="none" strike="noStrike" cap="none" err="1">
                <a:solidFill>
                  <a:schemeClr val="dk1"/>
                </a:solidFill>
                <a:latin typeface="Calibri"/>
                <a:ea typeface="Calibri"/>
                <a:cs typeface="Calibri"/>
                <a:sym typeface="Calibri"/>
              </a:rPr>
              <a:t>Piedra</a:t>
            </a:r>
            <a:r>
              <a:rPr lang="fr-FR" sz="2200" b="0" i="0" u="none" strike="noStrike" cap="none">
                <a:solidFill>
                  <a:schemeClr val="dk1"/>
                </a:solidFill>
                <a:latin typeface="Calibri"/>
                <a:ea typeface="Calibri"/>
                <a:cs typeface="Calibri"/>
                <a:sym typeface="Calibri"/>
              </a:rPr>
              <a:t> de sol, 1957? : $b page de titre ([</a:t>
            </a:r>
            <a:r>
              <a:rPr lang="fr-FR" sz="2200">
                <a:latin typeface="Calibri"/>
                <a:ea typeface="Calibri"/>
                <a:cs typeface="Calibri"/>
                <a:sym typeface="Calibri"/>
              </a:rPr>
              <a:t>par</a:t>
            </a:r>
            <a:r>
              <a:rPr lang="fr-FR" sz="2200" b="0" i="0" u="none" strike="noStrike" cap="none">
                <a:solidFill>
                  <a:schemeClr val="dk1"/>
                </a:solidFill>
                <a:latin typeface="Calibri"/>
                <a:ea typeface="Calibri"/>
                <a:cs typeface="Calibri"/>
                <a:sym typeface="Calibri"/>
              </a:rPr>
              <a:t>] Octavio Paz)</a:t>
            </a:r>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901700" marR="0" lvl="0" indent="-90170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Calibri"/>
                <a:ea typeface="Calibri"/>
                <a:cs typeface="Calibri"/>
                <a:sym typeface="Calibri"/>
              </a:rPr>
              <a:t>670 	</a:t>
            </a:r>
            <a:r>
              <a:rPr lang="fr-FR" sz="2200" b="0" i="0" u="none" strike="noStrike" cap="none">
                <a:solidFill>
                  <a:schemeClr val="dk1"/>
                </a:solidFill>
                <a:latin typeface="Calibri"/>
                <a:ea typeface="Calibri"/>
                <a:cs typeface="Calibri"/>
                <a:sym typeface="Calibri"/>
              </a:rPr>
              <a:t>Sun stone, 1963? : $b page de titre (Sun stone = </a:t>
            </a:r>
            <a:r>
              <a:rPr lang="fr-FR" sz="2200" b="0" i="0" u="none" strike="noStrike" cap="none" err="1">
                <a:solidFill>
                  <a:schemeClr val="dk1"/>
                </a:solidFill>
                <a:latin typeface="Calibri"/>
                <a:ea typeface="Calibri"/>
                <a:cs typeface="Calibri"/>
                <a:sym typeface="Calibri"/>
              </a:rPr>
              <a:t>Piedra</a:t>
            </a:r>
            <a:r>
              <a:rPr lang="fr-FR" sz="2200" b="0" i="0" u="none" strike="noStrike" cap="none">
                <a:solidFill>
                  <a:schemeClr val="dk1"/>
                </a:solidFill>
                <a:latin typeface="Calibri"/>
                <a:ea typeface="Calibri"/>
                <a:cs typeface="Calibri"/>
                <a:sym typeface="Calibri"/>
              </a:rPr>
              <a:t> de sol; [par] Octavio Paz, translation by	Muriel </a:t>
            </a:r>
            <a:r>
              <a:rPr lang="fr-FR" sz="2200" b="0" i="0" u="none" strike="noStrike" cap="none" err="1">
                <a:solidFill>
                  <a:schemeClr val="dk1"/>
                </a:solidFill>
                <a:latin typeface="Calibri"/>
                <a:ea typeface="Calibri"/>
                <a:cs typeface="Calibri"/>
                <a:sym typeface="Calibri"/>
              </a:rPr>
              <a:t>Rukeyser</a:t>
            </a:r>
            <a:r>
              <a:rPr lang="fr-FR"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Arial"/>
              <a:ea typeface="Arial"/>
              <a:cs typeface="Arial"/>
              <a:sym typeface="Arial"/>
            </a:endParaRPr>
          </a:p>
        </p:txBody>
      </p:sp>
      <p:sp>
        <p:nvSpPr>
          <p:cNvPr id="246" name="Shape 2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9" name="Picture 2">
            <a:extLst>
              <a:ext uri="{FF2B5EF4-FFF2-40B4-BE49-F238E27FC236}">
                <a16:creationId xmlns:a16="http://schemas.microsoft.com/office/drawing/2014/main" id="{66DA1188-5451-4DEA-A6AA-A3160472B7B5}"/>
              </a:ext>
            </a:extLst>
          </p:cNvPr>
          <p:cNvPicPr>
            <a:picLocks noChangeAspect="1" noChangeArrowheads="1"/>
          </p:cNvPicPr>
          <p:nvPr/>
        </p:nvPicPr>
        <p:blipFill>
          <a:blip r:embed="rId3"/>
          <a:srcRect/>
          <a:stretch>
            <a:fillRect/>
          </a:stretch>
        </p:blipFill>
        <p:spPr bwMode="auto">
          <a:xfrm>
            <a:off x="1177186" y="1199942"/>
            <a:ext cx="1517650" cy="2743200"/>
          </a:xfrm>
          <a:prstGeom prst="rect">
            <a:avLst/>
          </a:prstGeom>
          <a:noFill/>
          <a:ln w="9525">
            <a:solidFill>
              <a:schemeClr val="tx1"/>
            </a:solidFill>
            <a:miter lim="800000"/>
            <a:headEnd/>
            <a:tailEnd/>
          </a:ln>
        </p:spPr>
      </p:pic>
      <p:pic>
        <p:nvPicPr>
          <p:cNvPr id="10" name="Picture 2">
            <a:extLst>
              <a:ext uri="{FF2B5EF4-FFF2-40B4-BE49-F238E27FC236}">
                <a16:creationId xmlns:a16="http://schemas.microsoft.com/office/drawing/2014/main" id="{8A4904E2-6799-4372-8DA1-996EFAFCF96F}"/>
              </a:ext>
            </a:extLst>
          </p:cNvPr>
          <p:cNvPicPr>
            <a:picLocks noChangeAspect="1" noChangeArrowheads="1"/>
          </p:cNvPicPr>
          <p:nvPr/>
        </p:nvPicPr>
        <p:blipFill>
          <a:blip r:embed="rId4"/>
          <a:srcRect/>
          <a:stretch>
            <a:fillRect/>
          </a:stretch>
        </p:blipFill>
        <p:spPr bwMode="auto">
          <a:xfrm>
            <a:off x="1161311" y="4019342"/>
            <a:ext cx="1544638" cy="2590800"/>
          </a:xfrm>
          <a:prstGeom prst="rect">
            <a:avLst/>
          </a:prstGeom>
          <a:noFill/>
          <a:ln w="9525">
            <a:solidFill>
              <a:schemeClr val="tx1"/>
            </a:solidFill>
            <a:miter lim="800000"/>
            <a:headEnd/>
            <a:tailEnd/>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Shape 1703"/>
          <p:cNvSpPr txBox="1">
            <a:spLocks noGrp="1"/>
          </p:cNvSpPr>
          <p:nvPr>
            <p:ph type="title"/>
          </p:nvPr>
        </p:nvSpPr>
        <p:spPr>
          <a:xfrm>
            <a:off x="1504539" y="727095"/>
            <a:ext cx="9103057"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Exercices</a:t>
            </a:r>
            <a:endParaRPr sz="4000" b="0" i="0" u="none" strike="noStrike" cap="none">
              <a:solidFill>
                <a:schemeClr val="dk1"/>
              </a:solidFill>
              <a:latin typeface="Arial"/>
              <a:ea typeface="Arial"/>
              <a:cs typeface="Arial"/>
              <a:sym typeface="Arial"/>
            </a:endParaRPr>
          </a:p>
        </p:txBody>
      </p:sp>
      <p:sp>
        <p:nvSpPr>
          <p:cNvPr id="1704" name="Shape 17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08" name="Shape 1708"/>
          <p:cNvSpPr/>
          <p:nvPr/>
        </p:nvSpPr>
        <p:spPr>
          <a:xfrm>
            <a:off x="666339" y="2175078"/>
            <a:ext cx="10687461" cy="2477601"/>
          </a:xfrm>
          <a:prstGeom prst="rect">
            <a:avLst/>
          </a:prstGeom>
          <a:noFill/>
          <a:ln>
            <a:noFill/>
          </a:ln>
        </p:spPr>
        <p:txBody>
          <a:bodyPr spcFirstLastPara="1" wrap="square" lIns="91425" tIns="45700" rIns="91425" bIns="45700" anchor="t" anchorCtr="0">
            <a:noAutofit/>
          </a:bodyPr>
          <a:lstStyle/>
          <a:p>
            <a:pPr marL="271463" marR="0" lvl="0" indent="-271463" algn="l" rtl="0">
              <a:spcBef>
                <a:spcPts val="0"/>
              </a:spcBef>
              <a:spcAft>
                <a:spcPts val="0"/>
              </a:spcAft>
              <a:buClr>
                <a:schemeClr val="dk1"/>
              </a:buClr>
              <a:buSzPts val="3000"/>
              <a:buFont typeface="Arial"/>
              <a:buChar char="•"/>
            </a:pPr>
            <a:r>
              <a:rPr lang="fr-FR" sz="3000">
                <a:solidFill>
                  <a:schemeClr val="dk1"/>
                </a:solidFill>
                <a:latin typeface="Arial"/>
                <a:ea typeface="Arial"/>
                <a:cs typeface="Arial"/>
                <a:sym typeface="Arial"/>
              </a:rPr>
              <a:t>Complétez les descriptions dans votre formulaire de travail ou dans celui d’OCLC pour les œuvres de l’</a:t>
            </a:r>
            <a:r>
              <a:rPr lang="fr-FR" sz="3000" i="1">
                <a:solidFill>
                  <a:schemeClr val="dk1"/>
                </a:solidFill>
                <a:latin typeface="Arial"/>
                <a:ea typeface="Arial"/>
                <a:cs typeface="Arial"/>
                <a:sym typeface="Arial"/>
              </a:rPr>
              <a:t>Iliade </a:t>
            </a:r>
            <a:r>
              <a:rPr lang="fr-FR" sz="3000">
                <a:solidFill>
                  <a:schemeClr val="dk1"/>
                </a:solidFill>
                <a:latin typeface="Arial"/>
                <a:ea typeface="Arial"/>
                <a:cs typeface="Arial"/>
                <a:sym typeface="Arial"/>
              </a:rPr>
              <a:t>et de </a:t>
            </a:r>
            <a:r>
              <a:rPr lang="fr-FR" sz="3000" i="1" err="1">
                <a:solidFill>
                  <a:schemeClr val="dk1"/>
                </a:solidFill>
                <a:latin typeface="Arial"/>
                <a:ea typeface="Arial"/>
                <a:cs typeface="Arial"/>
                <a:sym typeface="Arial"/>
              </a:rPr>
              <a:t>Piedra</a:t>
            </a:r>
            <a:r>
              <a:rPr lang="fr-FR" sz="3000" i="1">
                <a:solidFill>
                  <a:schemeClr val="dk1"/>
                </a:solidFill>
                <a:latin typeface="Arial"/>
                <a:ea typeface="Arial"/>
                <a:cs typeface="Arial"/>
                <a:sym typeface="Arial"/>
              </a:rPr>
              <a:t> de sol</a:t>
            </a:r>
            <a:endParaRPr sz="3000" i="1">
              <a:solidFill>
                <a:schemeClr val="dk1"/>
              </a:solidFill>
              <a:latin typeface="Arial"/>
              <a:ea typeface="Arial"/>
              <a:cs typeface="Arial"/>
              <a:sym typeface="Arial"/>
            </a:endParaRPr>
          </a:p>
          <a:p>
            <a:pPr marL="271463" marR="0" lvl="0" indent="-271463" algn="l" rtl="0">
              <a:spcBef>
                <a:spcPts val="600"/>
              </a:spcBef>
              <a:spcAft>
                <a:spcPts val="0"/>
              </a:spcAft>
              <a:buNone/>
            </a:pPr>
            <a:r>
              <a:rPr lang="fr-FR" sz="3000">
                <a:solidFill>
                  <a:schemeClr val="dk1"/>
                </a:solidFill>
                <a:latin typeface="Arial"/>
                <a:ea typeface="Arial"/>
                <a:cs typeface="Arial"/>
                <a:sym typeface="Arial"/>
              </a:rPr>
              <a:t>• Créez des notices d’autorité pour les œuvres que les participants à l’atelier ont apportées</a:t>
            </a:r>
            <a:endParaRPr sz="3000">
              <a:solidFill>
                <a:schemeClr val="dk1"/>
              </a:solidFill>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Shape 1714"/>
          <p:cNvSpPr txBox="1">
            <a:spLocks noGrp="1"/>
          </p:cNvSpPr>
          <p:nvPr>
            <p:ph type="title"/>
          </p:nvPr>
        </p:nvSpPr>
        <p:spPr>
          <a:xfrm>
            <a:off x="1563519" y="718906"/>
            <a:ext cx="9103057"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15" name="Shape 1715"/>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19" name="Shape 1719"/>
          <p:cNvSpPr/>
          <p:nvPr/>
        </p:nvSpPr>
        <p:spPr>
          <a:xfrm>
            <a:off x="1063827" y="2387481"/>
            <a:ext cx="9602749" cy="206210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fr-FR" sz="3200">
                <a:solidFill>
                  <a:schemeClr val="dk1"/>
                </a:solidFill>
                <a:latin typeface="Arial"/>
                <a:ea typeface="Arial"/>
                <a:cs typeface="Arial"/>
                <a:sym typeface="Arial"/>
              </a:rPr>
              <a:t>Le point d’accès pour une expression</a:t>
            </a:r>
            <a:endParaRPr/>
          </a:p>
          <a:p>
            <a:pPr marL="273050" marR="0" lvl="0" indent="0" algn="l" rtl="0">
              <a:spcBef>
                <a:spcPts val="0"/>
              </a:spcBef>
              <a:spcAft>
                <a:spcPts val="0"/>
              </a:spcAft>
              <a:buNone/>
            </a:pPr>
            <a:r>
              <a:rPr lang="fr-FR" sz="3200">
                <a:solidFill>
                  <a:schemeClr val="dk1"/>
                </a:solidFill>
                <a:latin typeface="Arial"/>
                <a:ea typeface="Arial"/>
                <a:cs typeface="Arial"/>
                <a:sym typeface="Arial"/>
              </a:rPr>
              <a:t>commence </a:t>
            </a:r>
            <a:r>
              <a:rPr lang="fr-FR" sz="3200" i="1">
                <a:solidFill>
                  <a:schemeClr val="dk1"/>
                </a:solidFill>
                <a:latin typeface="Arial"/>
                <a:ea typeface="Arial"/>
                <a:cs typeface="Arial"/>
                <a:sym typeface="Arial"/>
              </a:rPr>
              <a:t>toujours </a:t>
            </a:r>
            <a:r>
              <a:rPr lang="fr-FR" sz="3200">
                <a:solidFill>
                  <a:schemeClr val="dk1"/>
                </a:solidFill>
                <a:latin typeface="Arial"/>
                <a:ea typeface="Arial"/>
                <a:cs typeface="Arial"/>
                <a:sym typeface="Arial"/>
              </a:rPr>
              <a:t>par le point d’accès autorisé de l’œuvre. L’enregistrer dans une 1XX exactement tel qu’il apparaît dans la description de l’œuvre.</a:t>
            </a:r>
            <a:endParaRPr sz="4800">
              <a:solidFill>
                <a:schemeClr val="dk1"/>
              </a:solidFill>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Shape 1725"/>
          <p:cNvSpPr txBox="1">
            <a:spLocks noGrp="1"/>
          </p:cNvSpPr>
          <p:nvPr>
            <p:ph type="title"/>
          </p:nvPr>
        </p:nvSpPr>
        <p:spPr>
          <a:xfrm>
            <a:off x="705853" y="484887"/>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26" name="Shape 1726"/>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30" name="Shape 1730"/>
          <p:cNvSpPr/>
          <p:nvPr/>
        </p:nvSpPr>
        <p:spPr>
          <a:xfrm>
            <a:off x="705853" y="1456262"/>
            <a:ext cx="10290056"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200">
                <a:solidFill>
                  <a:schemeClr val="dk1"/>
                </a:solidFill>
                <a:latin typeface="Arial"/>
                <a:ea typeface="Arial"/>
                <a:cs typeface="Arial"/>
                <a:sym typeface="Arial"/>
              </a:rPr>
              <a:t>Exercice : Commencer par la création du point d’accès autorisé des trois expressions sur lesquelles nous avons travaillé en enregistrant le point d’accès autorisé pour chaque œuvre.</a:t>
            </a:r>
            <a:endParaRPr sz="4800">
              <a:solidFill>
                <a:schemeClr val="dk1"/>
              </a:solidFill>
              <a:latin typeface="Arial"/>
              <a:ea typeface="Arial"/>
              <a:cs typeface="Arial"/>
              <a:sym typeface="Arial"/>
            </a:endParaRPr>
          </a:p>
        </p:txBody>
      </p:sp>
      <p:pic>
        <p:nvPicPr>
          <p:cNvPr id="1731" name="Shape 1731"/>
          <p:cNvPicPr preferRelativeResize="0"/>
          <p:nvPr/>
        </p:nvPicPr>
        <p:blipFill rotWithShape="1">
          <a:blip r:embed="rId3">
            <a:alphaModFix/>
          </a:blip>
          <a:srcRect/>
          <a:stretch/>
        </p:blipFill>
        <p:spPr>
          <a:xfrm>
            <a:off x="2172284" y="3518365"/>
            <a:ext cx="7737630" cy="2773623"/>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Shape 1737"/>
          <p:cNvSpPr txBox="1">
            <a:spLocks noGrp="1"/>
          </p:cNvSpPr>
          <p:nvPr>
            <p:ph type="title"/>
          </p:nvPr>
        </p:nvSpPr>
        <p:spPr>
          <a:xfrm>
            <a:off x="838200" y="654364"/>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38" name="Shape 1738"/>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42" name="Shape 1742"/>
          <p:cNvSpPr/>
          <p:nvPr/>
        </p:nvSpPr>
        <p:spPr>
          <a:xfrm>
            <a:off x="838200" y="1795217"/>
            <a:ext cx="10290056" cy="440120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500"/>
              <a:buFont typeface="Arial"/>
              <a:buChar char="•"/>
            </a:pPr>
            <a:r>
              <a:rPr lang="fr-FR" sz="2500">
                <a:solidFill>
                  <a:schemeClr val="dk1"/>
                </a:solidFill>
                <a:latin typeface="Arial"/>
                <a:ea typeface="Arial"/>
                <a:cs typeface="Arial"/>
                <a:sym typeface="Arial"/>
              </a:rPr>
              <a:t>RDA 6.27.3 indique d’ajouter au moins un autre élément</a:t>
            </a:r>
            <a:endParaRPr sz="2500">
              <a:solidFill>
                <a:schemeClr val="dk1"/>
              </a:solidFill>
              <a:latin typeface="Arial"/>
              <a:ea typeface="Arial"/>
              <a:cs typeface="Arial"/>
              <a:sym typeface="Arial"/>
            </a:endParaRPr>
          </a:p>
          <a:p>
            <a:pPr marL="457200" marR="0" lvl="0" indent="-457200" algn="l" rtl="0">
              <a:spcBef>
                <a:spcPts val="600"/>
              </a:spcBef>
              <a:spcAft>
                <a:spcPts val="0"/>
              </a:spcAft>
              <a:buClr>
                <a:schemeClr val="dk1"/>
              </a:buClr>
              <a:buSzPts val="2500"/>
              <a:buFont typeface="Arial"/>
              <a:buChar char="•"/>
            </a:pPr>
            <a:r>
              <a:rPr lang="fr-FR" sz="2500">
                <a:solidFill>
                  <a:schemeClr val="dk1"/>
                </a:solidFill>
                <a:latin typeface="Arial"/>
                <a:ea typeface="Arial"/>
                <a:cs typeface="Arial"/>
                <a:sym typeface="Arial"/>
              </a:rPr>
              <a:t>D’autres éléments, en plus du premier, peuvent être ajoutés au besoin afin de distinguer l’expression des autres. Ceux-ci peuvent avoir déjà été enregistrés dans la notice comme éléments</a:t>
            </a:r>
            <a:endParaRPr sz="2500">
              <a:solidFill>
                <a:schemeClr val="dk1"/>
              </a:solidFill>
              <a:latin typeface="Arial"/>
              <a:ea typeface="Arial"/>
              <a:cs typeface="Arial"/>
              <a:sym typeface="Arial"/>
            </a:endParaRPr>
          </a:p>
          <a:p>
            <a:pPr marL="626745" marR="0" lvl="1" indent="0" algn="l" rtl="0">
              <a:spcBef>
                <a:spcPts val="0"/>
              </a:spcBef>
              <a:spcAft>
                <a:spcPts val="0"/>
              </a:spcAft>
              <a:buNone/>
            </a:pPr>
            <a:r>
              <a:rPr lang="fr-FR" sz="2400" b="0" i="0" u="none" strike="noStrike" cap="none">
                <a:solidFill>
                  <a:schemeClr val="dk1"/>
                </a:solidFill>
                <a:latin typeface="Arial"/>
                <a:ea typeface="Arial"/>
                <a:cs typeface="Arial"/>
                <a:sym typeface="Arial"/>
              </a:rPr>
              <a:t>–</a:t>
            </a:r>
            <a:r>
              <a:rPr lang="fr-FR" sz="2000" b="0" i="0" u="none" strike="noStrike" cap="none">
                <a:solidFill>
                  <a:schemeClr val="dk1"/>
                </a:solidFill>
                <a:latin typeface="Arial"/>
                <a:ea typeface="Arial"/>
                <a:cs typeface="Arial"/>
                <a:sym typeface="Arial"/>
              </a:rPr>
              <a:t> Type de contenu (RDA 6.9)</a:t>
            </a:r>
            <a:endParaRPr>
              <a:solidFill>
                <a:schemeClr val="dk1"/>
              </a:solidFill>
            </a:endParaRPr>
          </a:p>
          <a:p>
            <a:pPr marL="626745" lvl="1"/>
            <a:r>
              <a:rPr lang="fr-FR" sz="2400" b="0" i="0" u="none" strike="noStrike" cap="none">
                <a:solidFill>
                  <a:schemeClr val="dk1"/>
                </a:solidFill>
                <a:latin typeface="Arial"/>
                <a:ea typeface="Arial"/>
                <a:cs typeface="Arial"/>
                <a:sym typeface="Arial"/>
              </a:rPr>
              <a:t>–</a:t>
            </a:r>
            <a:r>
              <a:rPr lang="fr-FR" sz="2000" b="0" i="0" u="none" strike="noStrike" cap="none">
                <a:solidFill>
                  <a:schemeClr val="dk1"/>
                </a:solidFill>
                <a:latin typeface="Arial"/>
                <a:ea typeface="Arial"/>
                <a:cs typeface="Arial"/>
                <a:sym typeface="Arial"/>
              </a:rPr>
              <a:t> Date d’une </a:t>
            </a:r>
            <a:r>
              <a:rPr lang="fr-FR" sz="2000">
                <a:solidFill>
                  <a:schemeClr val="dk1"/>
                </a:solidFill>
              </a:rPr>
              <a:t>expression </a:t>
            </a:r>
            <a:r>
              <a:rPr lang="fr-FR" sz="2000" b="0" i="0" u="none" strike="noStrike" cap="none">
                <a:solidFill>
                  <a:schemeClr val="dk1"/>
                </a:solidFill>
                <a:latin typeface="Arial"/>
                <a:ea typeface="Arial"/>
                <a:cs typeface="Arial"/>
                <a:sym typeface="Arial"/>
              </a:rPr>
              <a:t>(RDA 6.10)</a:t>
            </a:r>
            <a:endParaRPr>
              <a:solidFill>
                <a:schemeClr val="dk1"/>
              </a:solidFill>
            </a:endParaRPr>
          </a:p>
          <a:p>
            <a:pPr marL="626745" marR="0" lvl="1" indent="0" algn="l" rtl="0">
              <a:spcBef>
                <a:spcPts val="0"/>
              </a:spcBef>
              <a:spcAft>
                <a:spcPts val="0"/>
              </a:spcAft>
              <a:buNone/>
            </a:pPr>
            <a:r>
              <a:rPr lang="fr-FR" sz="2400" b="0" i="0" u="none" strike="noStrike" cap="none">
                <a:solidFill>
                  <a:schemeClr val="dk1"/>
                </a:solidFill>
                <a:latin typeface="Arial"/>
                <a:ea typeface="Arial"/>
                <a:cs typeface="Arial"/>
                <a:sym typeface="Arial"/>
              </a:rPr>
              <a:t>–</a:t>
            </a:r>
            <a:r>
              <a:rPr lang="fr-FR" sz="2000" b="0" i="0" u="none" strike="noStrike" cap="none">
                <a:solidFill>
                  <a:schemeClr val="dk1"/>
                </a:solidFill>
                <a:latin typeface="Arial"/>
                <a:ea typeface="Arial"/>
                <a:cs typeface="Arial"/>
                <a:sym typeface="Arial"/>
              </a:rPr>
              <a:t> Langue d’une expression (RDA 6.11)</a:t>
            </a:r>
            <a:endParaRPr>
              <a:solidFill>
                <a:schemeClr val="dk1"/>
              </a:solidFill>
            </a:endParaRPr>
          </a:p>
          <a:p>
            <a:pPr marL="626745" marR="0" lvl="1" indent="0" algn="l" rtl="0">
              <a:spcBef>
                <a:spcPts val="0"/>
              </a:spcBef>
              <a:spcAft>
                <a:spcPts val="0"/>
              </a:spcAft>
              <a:buNone/>
            </a:pPr>
            <a:r>
              <a:rPr lang="fr-FR" sz="2400" b="0" i="0" u="none" strike="noStrike" cap="none">
                <a:solidFill>
                  <a:schemeClr val="dk1"/>
                </a:solidFill>
                <a:latin typeface="Arial"/>
                <a:ea typeface="Arial"/>
                <a:cs typeface="Arial"/>
                <a:sym typeface="Arial"/>
              </a:rPr>
              <a:t>– </a:t>
            </a:r>
            <a:r>
              <a:rPr lang="fr-FR" sz="2000" b="0" i="0" u="none" strike="noStrike" cap="none">
                <a:solidFill>
                  <a:schemeClr val="dk1"/>
                </a:solidFill>
                <a:latin typeface="Arial"/>
                <a:ea typeface="Arial"/>
                <a:cs typeface="Arial"/>
                <a:sym typeface="Arial"/>
              </a:rPr>
              <a:t>Autre caractéristique distinctive d’une expression (RDA 6.12)</a:t>
            </a:r>
            <a:endParaRPr>
              <a:solidFill>
                <a:schemeClr val="dk1"/>
              </a:solidFill>
            </a:endParaRPr>
          </a:p>
          <a:p>
            <a:pPr marL="457200" marR="0" lvl="0" indent="-457200" algn="l" rtl="0">
              <a:spcBef>
                <a:spcPts val="600"/>
              </a:spcBef>
              <a:spcAft>
                <a:spcPts val="0"/>
              </a:spcAft>
              <a:buClr>
                <a:schemeClr val="dk1"/>
              </a:buClr>
              <a:buSzPts val="2500"/>
              <a:buFont typeface="Arial"/>
              <a:buChar char="•"/>
            </a:pPr>
            <a:r>
              <a:rPr lang="fr-FR" sz="2500">
                <a:solidFill>
                  <a:schemeClr val="dk1"/>
                </a:solidFill>
                <a:latin typeface="Arial"/>
                <a:ea typeface="Arial"/>
                <a:cs typeface="Arial"/>
                <a:sym typeface="Arial"/>
              </a:rPr>
              <a:t>Le jugement du catalogueur porté sur les éléments à ajouter est important. </a:t>
            </a:r>
            <a:r>
              <a:rPr lang="fr-FR" sz="2400">
                <a:solidFill>
                  <a:schemeClr val="dk1"/>
                </a:solidFill>
                <a:latin typeface="Arial"/>
                <a:ea typeface="Arial"/>
                <a:cs typeface="Arial"/>
                <a:sym typeface="Arial"/>
              </a:rPr>
              <a:t>Quel(s) élément(s) distingue(nt) le mieux les deux expressions?</a:t>
            </a:r>
            <a:endParaRPr sz="2400">
              <a:solidFill>
                <a:schemeClr val="dk1"/>
              </a:solidFill>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Shape 1748"/>
          <p:cNvSpPr txBox="1">
            <a:spLocks noGrp="1"/>
          </p:cNvSpPr>
          <p:nvPr>
            <p:ph type="title"/>
          </p:nvPr>
        </p:nvSpPr>
        <p:spPr>
          <a:xfrm>
            <a:off x="838200" y="593792"/>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49" name="Shape 1749"/>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53" name="Shape 1753"/>
          <p:cNvSpPr/>
          <p:nvPr/>
        </p:nvSpPr>
        <p:spPr>
          <a:xfrm>
            <a:off x="857370" y="1551688"/>
            <a:ext cx="10290056" cy="45704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600"/>
              <a:buFont typeface="Arial"/>
              <a:buChar char="•"/>
            </a:pPr>
            <a:r>
              <a:rPr lang="fr-FR" sz="2600">
                <a:solidFill>
                  <a:schemeClr val="dk1"/>
                </a:solidFill>
                <a:latin typeface="Arial"/>
                <a:ea typeface="Arial"/>
                <a:cs typeface="Arial"/>
                <a:sym typeface="Arial"/>
              </a:rPr>
              <a:t>Traductions</a:t>
            </a:r>
            <a:endParaRPr sz="2600">
              <a:solidFill>
                <a:schemeClr val="dk1"/>
              </a:solidFill>
              <a:latin typeface="Arial"/>
              <a:ea typeface="Arial"/>
              <a:cs typeface="Arial"/>
              <a:sym typeface="Arial"/>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Toujours commencer par ajouter la langue dans la sous-zone $l</a:t>
            </a:r>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Rappel : La pratique de </a:t>
            </a:r>
            <a:r>
              <a:rPr lang="fr-FR" sz="2100">
                <a:solidFill>
                  <a:schemeClr val="dk1"/>
                </a:solidFill>
              </a:rPr>
              <a:t>BAC-BAnQ</a:t>
            </a:r>
            <a:r>
              <a:rPr lang="fr-FR" sz="2100">
                <a:solidFill>
                  <a:schemeClr val="dk1"/>
                </a:solidFill>
                <a:latin typeface="Arial"/>
                <a:ea typeface="Arial"/>
                <a:cs typeface="Arial"/>
                <a:sym typeface="Arial"/>
              </a:rPr>
              <a:t> s’arrête ici, bien qu’il peut y avoir</a:t>
            </a:r>
            <a:endParaRPr sz="2100">
              <a:solidFill>
                <a:schemeClr val="dk1"/>
              </a:solidFill>
              <a:latin typeface="Arial"/>
              <a:ea typeface="Arial"/>
              <a:cs typeface="Arial"/>
              <a:sym typeface="Arial"/>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plus d’une expression dans une langue</a:t>
            </a:r>
            <a:endParaRPr sz="2100">
              <a:solidFill>
                <a:schemeClr val="dk1"/>
              </a:solidFill>
              <a:latin typeface="Arial"/>
              <a:ea typeface="Arial"/>
              <a:cs typeface="Arial"/>
              <a:sym typeface="Arial"/>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Il existe deux expressions en anglais de </a:t>
            </a:r>
            <a:r>
              <a:rPr lang="fr-FR" sz="2100" i="1" err="1">
                <a:solidFill>
                  <a:schemeClr val="dk1"/>
                </a:solidFill>
                <a:latin typeface="Arial"/>
                <a:ea typeface="Arial"/>
                <a:cs typeface="Arial"/>
                <a:sym typeface="Arial"/>
              </a:rPr>
              <a:t>Piedra</a:t>
            </a:r>
            <a:r>
              <a:rPr lang="fr-FR" sz="2100" i="1">
                <a:solidFill>
                  <a:schemeClr val="dk1"/>
                </a:solidFill>
                <a:latin typeface="Arial"/>
                <a:ea typeface="Arial"/>
                <a:cs typeface="Arial"/>
                <a:sym typeface="Arial"/>
              </a:rPr>
              <a:t> de sol</a:t>
            </a:r>
            <a:endParaRPr>
              <a:solidFill>
                <a:schemeClr val="dk1"/>
              </a:solidFill>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Il existe une multitude d’expressions en anglais de </a:t>
            </a:r>
            <a:r>
              <a:rPr lang="fr-FR" sz="2100" i="1">
                <a:solidFill>
                  <a:schemeClr val="dk1"/>
                </a:solidFill>
                <a:latin typeface="Arial"/>
                <a:ea typeface="Arial"/>
                <a:cs typeface="Arial"/>
                <a:sym typeface="Arial"/>
              </a:rPr>
              <a:t>l’Iliade</a:t>
            </a:r>
            <a:endParaRPr sz="2100" i="1">
              <a:solidFill>
                <a:schemeClr val="dk1"/>
              </a:solidFill>
              <a:latin typeface="Arial"/>
              <a:ea typeface="Arial"/>
              <a:cs typeface="Arial"/>
              <a:sym typeface="Arial"/>
            </a:endParaRPr>
          </a:p>
          <a:p>
            <a:pPr marL="546100" marR="0" lvl="0" indent="0" algn="l" rtl="0">
              <a:spcBef>
                <a:spcPts val="0"/>
              </a:spcBef>
              <a:spcAft>
                <a:spcPts val="0"/>
              </a:spcAft>
              <a:buNone/>
            </a:pPr>
            <a:r>
              <a:rPr lang="fr-FR" sz="2100">
                <a:solidFill>
                  <a:schemeClr val="dk1"/>
                </a:solidFill>
                <a:latin typeface="Arial"/>
                <a:ea typeface="Arial"/>
                <a:cs typeface="Arial"/>
                <a:sym typeface="Arial"/>
              </a:rPr>
              <a:t>– 	Si votre bibliothèque choisit de différencier ces deux expressions, ajouter un 	autre élément à la suite de l’élément Langue.</a:t>
            </a:r>
            <a:endParaRPr sz="2100">
              <a:solidFill>
                <a:schemeClr val="dk1"/>
              </a:solidFill>
              <a:latin typeface="Arial"/>
              <a:ea typeface="Arial"/>
              <a:cs typeface="Arial"/>
              <a:sym typeface="Arial"/>
            </a:endParaRPr>
          </a:p>
          <a:p>
            <a:pPr marL="977900" marR="0" lvl="1" indent="0" algn="l" rtl="0">
              <a:spcBef>
                <a:spcPts val="400"/>
              </a:spcBef>
              <a:spcAft>
                <a:spcPts val="0"/>
              </a:spcAft>
              <a:buNone/>
            </a:pPr>
            <a:r>
              <a:rPr lang="fr-FR" sz="1600" b="0" i="0" u="none" strike="noStrike" cap="none">
                <a:solidFill>
                  <a:schemeClr val="dk1"/>
                </a:solidFill>
                <a:latin typeface="Arial"/>
                <a:ea typeface="Arial"/>
                <a:cs typeface="Arial"/>
                <a:sym typeface="Arial"/>
              </a:rPr>
              <a:t>• Type de contenu – Faire précéder d’un point et de la sous-zone $h</a:t>
            </a:r>
            <a:endParaRPr/>
          </a:p>
          <a:p>
            <a:pPr marL="977900" marR="0" lvl="1" indent="0" algn="l" rtl="0">
              <a:spcBef>
                <a:spcPts val="0"/>
              </a:spcBef>
              <a:spcAft>
                <a:spcPts val="0"/>
              </a:spcAft>
              <a:buNone/>
            </a:pPr>
            <a:r>
              <a:rPr lang="fr-FR" sz="1600" b="0" i="0" u="none" strike="noStrike" cap="none">
                <a:solidFill>
                  <a:schemeClr val="dk1"/>
                </a:solidFill>
                <a:latin typeface="Arial"/>
                <a:ea typeface="Arial"/>
                <a:cs typeface="Arial"/>
                <a:sym typeface="Arial"/>
              </a:rPr>
              <a:t>•</a:t>
            </a:r>
            <a:r>
              <a:rPr lang="fr-FR" sz="1800" b="0" i="0" u="none" strike="noStrike" cap="none">
                <a:solidFill>
                  <a:schemeClr val="dk1"/>
                </a:solidFill>
                <a:latin typeface="Arial"/>
                <a:ea typeface="Arial"/>
                <a:cs typeface="Arial"/>
                <a:sym typeface="Arial"/>
              </a:rPr>
              <a:t> </a:t>
            </a:r>
            <a:r>
              <a:rPr lang="fr-FR" sz="1600" b="0" i="0" u="none" strike="noStrike" cap="none">
                <a:solidFill>
                  <a:schemeClr val="dk1"/>
                </a:solidFill>
                <a:latin typeface="Arial"/>
                <a:ea typeface="Arial"/>
                <a:cs typeface="Arial"/>
                <a:sym typeface="Arial"/>
              </a:rPr>
              <a:t>Date d’une expression – Faire précéder d’un point et de la sous-zone $f</a:t>
            </a:r>
            <a:endParaRPr/>
          </a:p>
          <a:p>
            <a:pPr marL="977900" marR="0" lvl="1" indent="0" algn="l" rtl="0">
              <a:spcBef>
                <a:spcPts val="0"/>
              </a:spcBef>
              <a:spcAft>
                <a:spcPts val="0"/>
              </a:spcAft>
              <a:buNone/>
            </a:pPr>
            <a:r>
              <a:rPr lang="fr-FR" sz="1600" b="0" i="0" u="none" strike="noStrike" cap="none">
                <a:solidFill>
                  <a:schemeClr val="dk1"/>
                </a:solidFill>
                <a:latin typeface="Arial"/>
                <a:ea typeface="Arial"/>
                <a:cs typeface="Arial"/>
                <a:sym typeface="Arial"/>
              </a:rPr>
              <a:t>• Autre caractéristique distinctive d’une expression – mettre entre parenthèses et</a:t>
            </a:r>
            <a:endParaRPr sz="1600" b="0" i="0" u="none" strike="noStrike" cap="none">
              <a:solidFill>
                <a:schemeClr val="dk1"/>
              </a:solidFill>
              <a:latin typeface="Arial"/>
              <a:ea typeface="Arial"/>
              <a:cs typeface="Arial"/>
              <a:sym typeface="Arial"/>
            </a:endParaRPr>
          </a:p>
          <a:p>
            <a:pPr marL="977900" lvl="1"/>
            <a:r>
              <a:rPr lang="fr-FR" sz="1600">
                <a:solidFill>
                  <a:schemeClr val="dk1"/>
                </a:solidFill>
              </a:rPr>
              <a:t>  </a:t>
            </a:r>
            <a:r>
              <a:rPr lang="fr-FR" sz="1600" b="0" i="0" u="none" strike="noStrike" cap="none">
                <a:solidFill>
                  <a:schemeClr val="dk1"/>
                </a:solidFill>
                <a:latin typeface="Arial"/>
                <a:ea typeface="Arial"/>
                <a:cs typeface="Arial"/>
                <a:sym typeface="Arial"/>
              </a:rPr>
              <a:t>faire précéder de la sous-zone $s (à l’exception des expressions d’œuvres </a:t>
            </a:r>
            <a:r>
              <a:rPr lang="fr-FR" sz="1600">
                <a:solidFill>
                  <a:schemeClr val="dk1"/>
                </a:solidFill>
              </a:rPr>
              <a:t>religieuses</a:t>
            </a:r>
            <a:r>
              <a:rPr lang="fr-FR"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977900" marR="0" lvl="1" indent="0" algn="l" rtl="0">
              <a:spcBef>
                <a:spcPts val="0"/>
              </a:spcBef>
              <a:spcAft>
                <a:spcPts val="0"/>
              </a:spcAft>
              <a:buNone/>
            </a:pPr>
            <a:r>
              <a:rPr lang="fr-FR" sz="1600" b="0" i="0" u="none" strike="noStrike" cap="none">
                <a:solidFill>
                  <a:schemeClr val="dk1"/>
                </a:solidFill>
                <a:latin typeface="Arial"/>
                <a:ea typeface="Arial"/>
                <a:cs typeface="Arial"/>
                <a:sym typeface="Arial"/>
              </a:rPr>
              <a:t>• Autres combinaisons et ordres possibles</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Shape 1759"/>
          <p:cNvSpPr txBox="1">
            <a:spLocks noGrp="1"/>
          </p:cNvSpPr>
          <p:nvPr>
            <p:ph type="title"/>
          </p:nvPr>
        </p:nvSpPr>
        <p:spPr>
          <a:xfrm>
            <a:off x="838200" y="471408"/>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60" name="Shape 1760"/>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64" name="Shape 1764"/>
          <p:cNvSpPr/>
          <p:nvPr/>
        </p:nvSpPr>
        <p:spPr>
          <a:xfrm>
            <a:off x="838199" y="1637730"/>
            <a:ext cx="10088105" cy="4703435"/>
          </a:xfrm>
          <a:prstGeom prst="rect">
            <a:avLst/>
          </a:prstGeom>
          <a:noFill/>
          <a:ln>
            <a:noFill/>
          </a:ln>
        </p:spPr>
        <p:txBody>
          <a:bodyPr spcFirstLastPara="1" wrap="square" lIns="91425" tIns="45700" rIns="91425" bIns="45700" anchor="t" anchorCtr="0">
            <a:noAutofit/>
          </a:bodyPr>
          <a:lstStyle/>
          <a:p>
            <a:pPr marL="273050" marR="0" lvl="0" indent="-273050" algn="l" rtl="0">
              <a:spcBef>
                <a:spcPts val="0"/>
              </a:spcBef>
              <a:spcAft>
                <a:spcPts val="0"/>
              </a:spcAft>
              <a:buClr>
                <a:srgbClr val="000000"/>
              </a:buClr>
              <a:buSzPts val="2600"/>
              <a:buFont typeface="Arial"/>
              <a:buChar char="•"/>
            </a:pPr>
            <a:r>
              <a:rPr lang="fr-FR" sz="2600">
                <a:solidFill>
                  <a:srgbClr val="000000"/>
                </a:solidFill>
                <a:latin typeface="Arial"/>
                <a:ea typeface="Arial"/>
                <a:cs typeface="Arial"/>
                <a:sym typeface="Arial"/>
              </a:rPr>
              <a:t>Pour cet exercice, supposons que notre bibliothèque fait la distinction entre différentes expressions </a:t>
            </a:r>
            <a:r>
              <a:rPr lang="fr-FR" sz="2600">
                <a:solidFill>
                  <a:schemeClr val="dk1"/>
                </a:solidFill>
                <a:latin typeface="Arial"/>
                <a:ea typeface="Arial"/>
                <a:cs typeface="Arial"/>
                <a:sym typeface="Arial"/>
              </a:rPr>
              <a:t>dans la même langue</a:t>
            </a:r>
            <a:endParaRPr/>
          </a:p>
          <a:p>
            <a:pPr marL="273050" marR="0" lvl="0" indent="-273050" algn="l" rtl="0">
              <a:spcBef>
                <a:spcPts val="0"/>
              </a:spcBef>
              <a:spcAft>
                <a:spcPts val="0"/>
              </a:spcAft>
              <a:buNone/>
            </a:pPr>
            <a:r>
              <a:rPr lang="fr-FR" sz="2600">
                <a:solidFill>
                  <a:srgbClr val="000000"/>
                </a:solidFill>
                <a:latin typeface="Arial"/>
                <a:ea typeface="Arial"/>
                <a:cs typeface="Arial"/>
                <a:sym typeface="Arial"/>
              </a:rPr>
              <a:t>• Commençons par ajouter la langue aux points d’accès</a:t>
            </a:r>
            <a:endParaRPr sz="2600">
              <a:solidFill>
                <a:srgbClr val="000000"/>
              </a:solidFill>
              <a:latin typeface="Arial"/>
              <a:ea typeface="Arial"/>
              <a:cs typeface="Arial"/>
              <a:sym typeface="Arial"/>
            </a:endParaRPr>
          </a:p>
          <a:p>
            <a:pPr marL="273050" marR="0" lvl="0" indent="-273050" algn="l" rtl="0">
              <a:spcBef>
                <a:spcPts val="0"/>
              </a:spcBef>
              <a:spcAft>
                <a:spcPts val="0"/>
              </a:spcAft>
              <a:buNone/>
            </a:pPr>
            <a:r>
              <a:rPr lang="fr-FR" sz="2600">
                <a:solidFill>
                  <a:srgbClr val="000000"/>
                </a:solidFill>
                <a:latin typeface="Arial"/>
                <a:ea typeface="Arial"/>
                <a:cs typeface="Arial"/>
                <a:sym typeface="Arial"/>
              </a:rPr>
              <a:t>	de chaque expression afin de voir si cela suffit à les</a:t>
            </a:r>
            <a:endParaRPr sz="2600">
              <a:solidFill>
                <a:srgbClr val="000000"/>
              </a:solidFill>
              <a:latin typeface="Arial"/>
              <a:ea typeface="Arial"/>
              <a:cs typeface="Arial"/>
              <a:sym typeface="Arial"/>
            </a:endParaRPr>
          </a:p>
          <a:p>
            <a:pPr marL="273050" marR="0" lvl="0" indent="-273050" algn="l" rtl="0">
              <a:spcBef>
                <a:spcPts val="0"/>
              </a:spcBef>
              <a:spcAft>
                <a:spcPts val="0"/>
              </a:spcAft>
              <a:buNone/>
            </a:pPr>
            <a:r>
              <a:rPr lang="fr-FR" sz="2600">
                <a:solidFill>
                  <a:srgbClr val="000000"/>
                </a:solidFill>
                <a:latin typeface="Arial"/>
                <a:ea typeface="Arial"/>
                <a:cs typeface="Arial"/>
                <a:sym typeface="Arial"/>
              </a:rPr>
              <a:t>	distinguer des autres expressions de l’œuvre</a:t>
            </a:r>
            <a:endParaRPr sz="2600">
              <a:solidFill>
                <a:srgbClr val="000000"/>
              </a:solidFill>
              <a:latin typeface="Arial"/>
              <a:ea typeface="Arial"/>
              <a:cs typeface="Arial"/>
              <a:sym typeface="Arial"/>
            </a:endParaRPr>
          </a:p>
          <a:p>
            <a:pPr marL="273050" marR="0" lvl="0" indent="-273050" algn="l" rtl="0">
              <a:spcBef>
                <a:spcPts val="600"/>
              </a:spcBef>
              <a:spcAft>
                <a:spcPts val="0"/>
              </a:spcAft>
              <a:buNone/>
            </a:pPr>
            <a:r>
              <a:rPr lang="fr-FR" sz="2600">
                <a:solidFill>
                  <a:srgbClr val="000000"/>
                </a:solidFill>
                <a:latin typeface="Arial"/>
                <a:ea typeface="Arial"/>
                <a:cs typeface="Arial"/>
                <a:sym typeface="Arial"/>
              </a:rPr>
              <a:t>• Est-ce le cas? Si non, nous pouvons ajouter une autre description.</a:t>
            </a:r>
            <a:endParaRPr sz="2800">
              <a:solidFill>
                <a:srgbClr val="000000"/>
              </a:solidFill>
              <a:latin typeface="Arial"/>
              <a:ea typeface="Arial"/>
              <a:cs typeface="Arial"/>
              <a:sym typeface="Arial"/>
            </a:endParaRPr>
          </a:p>
          <a:p>
            <a:pPr marL="273050" marR="0" lvl="0" indent="-273050" algn="l" rtl="0">
              <a:spcBef>
                <a:spcPts val="600"/>
              </a:spcBef>
              <a:spcAft>
                <a:spcPts val="0"/>
              </a:spcAft>
              <a:buNone/>
            </a:pPr>
            <a:r>
              <a:rPr lang="fr-FR" sz="1800">
                <a:solidFill>
                  <a:srgbClr val="000000"/>
                </a:solidFill>
                <a:latin typeface="Arial"/>
                <a:ea typeface="Arial"/>
                <a:cs typeface="Arial"/>
                <a:sym typeface="Arial"/>
              </a:rPr>
              <a:t>	Réponses possibles :</a:t>
            </a:r>
            <a:endParaRPr/>
          </a:p>
          <a:p>
            <a:pPr marL="0" marR="0" lvl="0" indent="0" algn="l" rtl="0">
              <a:spcBef>
                <a:spcPts val="0"/>
              </a:spcBef>
              <a:spcAft>
                <a:spcPts val="0"/>
              </a:spcAft>
              <a:buNone/>
            </a:pPr>
            <a:endParaRPr sz="2000">
              <a:solidFill>
                <a:srgbClr val="000000"/>
              </a:solidFill>
              <a:latin typeface="Arial"/>
              <a:ea typeface="Arial"/>
              <a:cs typeface="Arial"/>
              <a:sym typeface="Arial"/>
            </a:endParaRPr>
          </a:p>
          <a:p>
            <a:pPr marL="723900" marR="0" lvl="0" indent="-723900" algn="l" rtl="0">
              <a:spcBef>
                <a:spcPts val="0"/>
              </a:spcBef>
              <a:spcAft>
                <a:spcPts val="0"/>
              </a:spcAft>
              <a:buNone/>
            </a:pPr>
            <a:r>
              <a:rPr lang="fr-FR" sz="1500">
                <a:solidFill>
                  <a:srgbClr val="000000"/>
                </a:solidFill>
                <a:latin typeface="Arial"/>
                <a:ea typeface="Arial"/>
                <a:cs typeface="Arial"/>
                <a:sym typeface="Arial"/>
              </a:rPr>
              <a:t>	100 1_ Paz, Octavio, $d 1914‐1998. $t </a:t>
            </a:r>
            <a:r>
              <a:rPr lang="fr-FR" sz="1500" err="1">
                <a:solidFill>
                  <a:srgbClr val="000000"/>
                </a:solidFill>
                <a:latin typeface="Arial"/>
                <a:ea typeface="Arial"/>
                <a:cs typeface="Arial"/>
                <a:sym typeface="Arial"/>
              </a:rPr>
              <a:t>Piedra</a:t>
            </a:r>
            <a:r>
              <a:rPr lang="fr-FR" sz="1500">
                <a:solidFill>
                  <a:srgbClr val="000000"/>
                </a:solidFill>
                <a:latin typeface="Arial"/>
                <a:ea typeface="Arial"/>
                <a:cs typeface="Arial"/>
                <a:sym typeface="Arial"/>
              </a:rPr>
              <a:t> de sol</a:t>
            </a:r>
            <a:r>
              <a:rPr lang="fr-FR" sz="1500">
                <a:solidFill>
                  <a:srgbClr val="FF0000"/>
                </a:solidFill>
                <a:latin typeface="Arial"/>
                <a:ea typeface="Arial"/>
                <a:cs typeface="Arial"/>
                <a:sym typeface="Arial"/>
              </a:rPr>
              <a:t>. $l Anglais $s (</a:t>
            </a:r>
            <a:r>
              <a:rPr lang="fr-FR" sz="1500" err="1">
                <a:solidFill>
                  <a:srgbClr val="FF0000"/>
                </a:solidFill>
                <a:latin typeface="Arial"/>
                <a:ea typeface="Arial"/>
                <a:cs typeface="Arial"/>
                <a:sym typeface="Arial"/>
              </a:rPr>
              <a:t>Rukeyser</a:t>
            </a:r>
            <a:r>
              <a:rPr lang="fr-FR" sz="1500">
                <a:solidFill>
                  <a:srgbClr val="FF0000"/>
                </a:solidFill>
                <a:latin typeface="Arial"/>
                <a:ea typeface="Arial"/>
                <a:cs typeface="Arial"/>
                <a:sym typeface="Arial"/>
              </a:rPr>
              <a:t>)</a:t>
            </a:r>
            <a:endParaRPr/>
          </a:p>
          <a:p>
            <a:pPr marL="723900" marR="0" lvl="0" indent="-723900" algn="l" rtl="0">
              <a:spcBef>
                <a:spcPts val="0"/>
              </a:spcBef>
              <a:spcAft>
                <a:spcPts val="0"/>
              </a:spcAft>
              <a:buNone/>
            </a:pPr>
            <a:r>
              <a:rPr lang="fr-FR" sz="1500">
                <a:solidFill>
                  <a:srgbClr val="000000"/>
                </a:solidFill>
                <a:latin typeface="Arial"/>
                <a:ea typeface="Arial"/>
                <a:cs typeface="Arial"/>
                <a:sym typeface="Arial"/>
              </a:rPr>
              <a:t>	100 0_ Homère. $t Iliade</a:t>
            </a:r>
            <a:r>
              <a:rPr lang="fr-FR" sz="1500">
                <a:solidFill>
                  <a:srgbClr val="FF0000"/>
                </a:solidFill>
                <a:latin typeface="Arial"/>
                <a:ea typeface="Arial"/>
                <a:cs typeface="Arial"/>
                <a:sym typeface="Arial"/>
              </a:rPr>
              <a:t>. $l </a:t>
            </a:r>
            <a:r>
              <a:rPr lang="fr-FR" sz="1500">
                <a:solidFill>
                  <a:srgbClr val="FF0000"/>
                </a:solidFill>
              </a:rPr>
              <a:t>Anglais</a:t>
            </a:r>
            <a:r>
              <a:rPr lang="fr-FR" sz="1500">
                <a:solidFill>
                  <a:srgbClr val="FF0000"/>
                </a:solidFill>
                <a:latin typeface="Arial"/>
                <a:ea typeface="Arial"/>
                <a:cs typeface="Arial"/>
                <a:sym typeface="Arial"/>
              </a:rPr>
              <a:t> $s (Mitchell)</a:t>
            </a:r>
            <a:endParaRPr/>
          </a:p>
          <a:p>
            <a:pPr marL="723900" marR="0" lvl="0" indent="-723900" algn="l" rtl="0">
              <a:spcBef>
                <a:spcPts val="0"/>
              </a:spcBef>
              <a:spcAft>
                <a:spcPts val="0"/>
              </a:spcAft>
              <a:buNone/>
            </a:pPr>
            <a:r>
              <a:rPr lang="fr-FR" sz="1500">
                <a:solidFill>
                  <a:srgbClr val="000000"/>
                </a:solidFill>
                <a:latin typeface="Arial"/>
                <a:ea typeface="Arial"/>
                <a:cs typeface="Arial"/>
                <a:sym typeface="Arial"/>
              </a:rPr>
              <a:t>	100 0_ Homère. $t Iliade</a:t>
            </a:r>
            <a:r>
              <a:rPr lang="fr-FR" sz="1500">
                <a:solidFill>
                  <a:srgbClr val="FF0000"/>
                </a:solidFill>
                <a:latin typeface="Arial"/>
                <a:ea typeface="Arial"/>
                <a:cs typeface="Arial"/>
                <a:sym typeface="Arial"/>
              </a:rPr>
              <a:t>. $l Anglais. $h Parole énoncée $s (Molina)</a:t>
            </a:r>
          </a:p>
          <a:p>
            <a:pPr marL="723900" lvl="0" indent="-723900"/>
            <a:r>
              <a:rPr lang="fr-FR" sz="1500" i="1">
                <a:solidFill>
                  <a:schemeClr val="tx1"/>
                </a:solidFill>
              </a:rPr>
              <a:t>ou</a:t>
            </a:r>
            <a:r>
              <a:rPr lang="fr-FR" sz="1500">
                <a:solidFill>
                  <a:srgbClr val="FF0000"/>
                </a:solidFill>
              </a:rPr>
              <a:t>	</a:t>
            </a:r>
            <a:r>
              <a:rPr lang="fr-FR" sz="1500"/>
              <a:t>100 0_ Homère. $t Iliade</a:t>
            </a:r>
            <a:r>
              <a:rPr lang="fr-FR" sz="1500">
                <a:solidFill>
                  <a:srgbClr val="FF0000"/>
                </a:solidFill>
              </a:rPr>
              <a:t>. $l Anglais $s (Mitchell). $h Parole énoncée $s (Molina)</a:t>
            </a:r>
          </a:p>
          <a:p>
            <a:pPr marL="723900" marR="0" lvl="0" indent="-723900" algn="l" rtl="0">
              <a:spcBef>
                <a:spcPts val="0"/>
              </a:spcBef>
              <a:spcAft>
                <a:spcPts val="0"/>
              </a:spcAft>
              <a:buNone/>
            </a:pPr>
            <a:endParaRPr sz="15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Shape 1770"/>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71" name="Shape 1771"/>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75" name="Shape 1775"/>
          <p:cNvSpPr/>
          <p:nvPr/>
        </p:nvSpPr>
        <p:spPr>
          <a:xfrm>
            <a:off x="1206324" y="1719995"/>
            <a:ext cx="9162042" cy="4641048"/>
          </a:xfrm>
          <a:prstGeom prst="rect">
            <a:avLst/>
          </a:prstGeom>
          <a:noFill/>
          <a:ln>
            <a:noFill/>
          </a:ln>
        </p:spPr>
        <p:txBody>
          <a:bodyPr spcFirstLastPara="1" wrap="square" lIns="91425" tIns="45700" rIns="91425" bIns="45700" anchor="t" anchorCtr="0">
            <a:noAutofit/>
          </a:bodyPr>
          <a:lstStyle/>
          <a:p>
            <a:pPr marL="177800" marR="0" lvl="0" indent="-177800" algn="l" rtl="0">
              <a:spcBef>
                <a:spcPts val="0"/>
              </a:spcBef>
              <a:spcAft>
                <a:spcPts val="0"/>
              </a:spcAft>
              <a:buClr>
                <a:schemeClr val="dk1"/>
              </a:buClr>
              <a:buSzPts val="2600"/>
              <a:buFont typeface="Arial"/>
              <a:buChar char="•"/>
            </a:pPr>
            <a:r>
              <a:rPr lang="fr-FR" sz="2600">
                <a:solidFill>
                  <a:schemeClr val="dk1"/>
                </a:solidFill>
                <a:latin typeface="Calibri"/>
                <a:ea typeface="Calibri"/>
                <a:cs typeface="Calibri"/>
                <a:sym typeface="Calibri"/>
              </a:rPr>
              <a:t>Éditions dans la langue originale</a:t>
            </a:r>
            <a:endParaRPr/>
          </a:p>
          <a:p>
            <a:pPr marL="533400" marR="0" lvl="0" indent="-177800" algn="l" rtl="0">
              <a:spcBef>
                <a:spcPts val="0"/>
              </a:spcBef>
              <a:spcAft>
                <a:spcPts val="0"/>
              </a:spcAft>
              <a:buNone/>
            </a:pPr>
            <a:r>
              <a:rPr lang="fr-FR" sz="2000">
                <a:solidFill>
                  <a:schemeClr val="dk1"/>
                </a:solidFill>
                <a:latin typeface="Arial"/>
                <a:ea typeface="Arial"/>
                <a:cs typeface="Arial"/>
                <a:sym typeface="Arial"/>
              </a:rPr>
              <a:t>– Rappel : la pratique de BAC-BAnQ consiste à utiliser le point d’accès autorisé de l’œuvre pour représenter toute expression dans la langue originale de l’œuvre</a:t>
            </a:r>
            <a:endParaRPr sz="2000">
              <a:solidFill>
                <a:schemeClr val="dk1"/>
              </a:solidFill>
              <a:latin typeface="Arial"/>
              <a:ea typeface="Arial"/>
              <a:cs typeface="Arial"/>
              <a:sym typeface="Arial"/>
            </a:endParaRPr>
          </a:p>
          <a:p>
            <a:pPr marL="533400" marR="0" lvl="0" indent="-177800" algn="l" rtl="0">
              <a:spcBef>
                <a:spcPts val="0"/>
              </a:spcBef>
              <a:spcAft>
                <a:spcPts val="0"/>
              </a:spcAft>
              <a:buNone/>
            </a:pPr>
            <a:r>
              <a:rPr lang="fr-FR" sz="2000">
                <a:solidFill>
                  <a:schemeClr val="dk1"/>
                </a:solidFill>
                <a:latin typeface="Arial"/>
                <a:ea typeface="Arial"/>
                <a:cs typeface="Arial"/>
                <a:sym typeface="Arial"/>
              </a:rPr>
              <a:t>– Les catalogueurs du PFAN peuvent suivre cette pratique, mais dans certains cas, ils peuvent juger nécessaire d’établir une distinction entre les expressions dans la langue originale</a:t>
            </a:r>
            <a:endParaRPr/>
          </a:p>
          <a:p>
            <a:pPr marL="533400" marR="0" lvl="0" indent="-177800" algn="l" rtl="0">
              <a:spcBef>
                <a:spcPts val="0"/>
              </a:spcBef>
              <a:spcAft>
                <a:spcPts val="0"/>
              </a:spcAft>
              <a:buNone/>
            </a:pPr>
            <a:r>
              <a:rPr lang="fr-FR" sz="2000">
                <a:solidFill>
                  <a:schemeClr val="dk1"/>
                </a:solidFill>
                <a:latin typeface="Arial"/>
                <a:ea typeface="Arial"/>
                <a:cs typeface="Arial"/>
                <a:sym typeface="Arial"/>
              </a:rPr>
              <a:t>– RDA 6.27.3 indique de commencer par le point d’accès autorisé de l’œuvre et ensuite d’ajouter un ou plusieurs éléments</a:t>
            </a:r>
            <a:endParaRPr sz="2000">
              <a:solidFill>
                <a:schemeClr val="dk1"/>
              </a:solidFill>
              <a:latin typeface="Arial"/>
              <a:ea typeface="Arial"/>
              <a:cs typeface="Arial"/>
              <a:sym typeface="Arial"/>
            </a:endParaRPr>
          </a:p>
          <a:p>
            <a:pPr marL="723900" marR="0" lvl="1" algn="l" rtl="0">
              <a:spcBef>
                <a:spcPts val="0"/>
              </a:spcBef>
              <a:spcAft>
                <a:spcPts val="0"/>
              </a:spcAft>
              <a:buNone/>
            </a:pPr>
            <a:r>
              <a:rPr lang="fr-FR" sz="1700" b="0" i="0" u="none" strike="noStrike" cap="none">
                <a:solidFill>
                  <a:schemeClr val="dk1"/>
                </a:solidFill>
                <a:latin typeface="Arial"/>
                <a:ea typeface="Arial"/>
                <a:cs typeface="Arial"/>
                <a:sym typeface="Arial"/>
              </a:rPr>
              <a:t>Type de contenu (RDA 6.9)</a:t>
            </a:r>
            <a:endParaRPr/>
          </a:p>
          <a:p>
            <a:pPr marL="723900" marR="0" lvl="1" algn="l" rtl="0">
              <a:spcBef>
                <a:spcPts val="0"/>
              </a:spcBef>
              <a:spcAft>
                <a:spcPts val="0"/>
              </a:spcAft>
              <a:buNone/>
            </a:pPr>
            <a:r>
              <a:rPr lang="fr-FR" sz="1700" b="0" i="0" u="none" strike="noStrike" cap="none">
                <a:solidFill>
                  <a:schemeClr val="dk1"/>
                </a:solidFill>
                <a:latin typeface="Arial"/>
                <a:ea typeface="Arial"/>
                <a:cs typeface="Arial"/>
                <a:sym typeface="Arial"/>
              </a:rPr>
              <a:t>Date d’une expression (RDA 6.10)</a:t>
            </a:r>
            <a:endParaRPr/>
          </a:p>
          <a:p>
            <a:pPr marL="723900" marR="0" lvl="1" algn="l" rtl="0">
              <a:spcBef>
                <a:spcPts val="0"/>
              </a:spcBef>
              <a:spcAft>
                <a:spcPts val="0"/>
              </a:spcAft>
              <a:buNone/>
            </a:pPr>
            <a:r>
              <a:rPr lang="fr-FR" sz="1700" b="0" i="0" u="none" strike="noStrike" cap="none">
                <a:solidFill>
                  <a:schemeClr val="dk1"/>
                </a:solidFill>
                <a:latin typeface="Arial"/>
                <a:ea typeface="Arial"/>
                <a:cs typeface="Arial"/>
                <a:sym typeface="Arial"/>
              </a:rPr>
              <a:t>Langue d’une expression (RDA 6.11)</a:t>
            </a:r>
            <a:endParaRPr/>
          </a:p>
          <a:p>
            <a:pPr marL="723900" marR="0" lvl="1" algn="l" rtl="0">
              <a:spcBef>
                <a:spcPts val="0"/>
              </a:spcBef>
              <a:spcAft>
                <a:spcPts val="0"/>
              </a:spcAft>
              <a:buNone/>
            </a:pPr>
            <a:r>
              <a:rPr lang="fr-FR" sz="1700" b="0" i="0" u="none" strike="noStrike" cap="none">
                <a:solidFill>
                  <a:schemeClr val="dk1"/>
                </a:solidFill>
                <a:latin typeface="Arial"/>
                <a:ea typeface="Arial"/>
                <a:cs typeface="Arial"/>
                <a:sym typeface="Arial"/>
              </a:rPr>
              <a:t>Autre caractéristique distinctive d’une expression </a:t>
            </a:r>
            <a:r>
              <a:rPr lang="fr-FR" sz="1800" b="0" i="0" u="none" strike="noStrike" cap="none">
                <a:solidFill>
                  <a:schemeClr val="dk1"/>
                </a:solidFill>
                <a:latin typeface="Arial"/>
                <a:ea typeface="Arial"/>
                <a:cs typeface="Arial"/>
                <a:sym typeface="Arial"/>
              </a:rPr>
              <a:t>(RDA 6.12)</a:t>
            </a:r>
            <a:endParaRPr/>
          </a:p>
          <a:p>
            <a:pPr marL="533400" marR="0" lvl="0" indent="-177800" algn="l" rtl="0">
              <a:spcBef>
                <a:spcPts val="0"/>
              </a:spcBef>
              <a:spcAft>
                <a:spcPts val="0"/>
              </a:spcAft>
              <a:buNone/>
            </a:pPr>
            <a:r>
              <a:rPr lang="fr-FR" sz="2000">
                <a:solidFill>
                  <a:schemeClr val="dk1"/>
                </a:solidFill>
                <a:latin typeface="Arial"/>
                <a:ea typeface="Arial"/>
                <a:cs typeface="Arial"/>
                <a:sym typeface="Arial"/>
              </a:rPr>
              <a:t>– Les meilleures pratiques n’ont pas encore été développées (restez à l’affût!)</a:t>
            </a:r>
            <a:endParaRPr sz="2000">
              <a:solidFill>
                <a:schemeClr val="dk1"/>
              </a:solidFill>
              <a:latin typeface="Arial"/>
              <a:ea typeface="Arial"/>
              <a:cs typeface="Arial"/>
              <a:sym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Shape 1781"/>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782" name="Shape 1782"/>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86" name="Shape 1786"/>
          <p:cNvSpPr/>
          <p:nvPr/>
        </p:nvSpPr>
        <p:spPr>
          <a:xfrm>
            <a:off x="986079" y="1928997"/>
            <a:ext cx="9897120" cy="4031873"/>
          </a:xfrm>
          <a:prstGeom prst="rect">
            <a:avLst/>
          </a:prstGeom>
          <a:noFill/>
          <a:ln>
            <a:noFill/>
          </a:ln>
        </p:spPr>
        <p:txBody>
          <a:bodyPr spcFirstLastPara="1" wrap="square" lIns="91425" tIns="45700" rIns="91425" bIns="45700" anchor="t" anchorCtr="0">
            <a:noAutofit/>
          </a:bodyPr>
          <a:lstStyle/>
          <a:p>
            <a:pPr marL="177800" marR="0" lvl="0" indent="-177800" algn="l" rtl="0">
              <a:spcBef>
                <a:spcPts val="0"/>
              </a:spcBef>
              <a:spcAft>
                <a:spcPts val="0"/>
              </a:spcAft>
              <a:buClr>
                <a:schemeClr val="dk1"/>
              </a:buClr>
              <a:buSzPts val="2400"/>
              <a:buFont typeface="Arial"/>
              <a:buChar char="•"/>
            </a:pPr>
            <a:r>
              <a:rPr lang="fr-FR" sz="2800">
                <a:solidFill>
                  <a:schemeClr val="dk1"/>
                </a:solidFill>
                <a:latin typeface="Arial"/>
                <a:ea typeface="Arial"/>
                <a:cs typeface="Arial"/>
                <a:sym typeface="Arial"/>
              </a:rPr>
              <a:t>Dans certains domaines, il est important d’établir une distinction entre les différentes éditions dans la langue originale. Les littératures prémodernes en sont un exemple.</a:t>
            </a:r>
            <a:endParaRPr sz="2800">
              <a:solidFill>
                <a:schemeClr val="dk1"/>
              </a:solidFill>
              <a:latin typeface="Arial"/>
              <a:ea typeface="Arial"/>
              <a:cs typeface="Arial"/>
              <a:sym typeface="Arial"/>
            </a:endParaRPr>
          </a:p>
          <a:p>
            <a:pPr marL="273050" marR="0" lvl="0" indent="0" algn="l" rtl="0">
              <a:spcBef>
                <a:spcPts val="600"/>
              </a:spcBef>
              <a:spcAft>
                <a:spcPts val="0"/>
              </a:spcAft>
              <a:buNone/>
            </a:pPr>
            <a:r>
              <a:rPr lang="fr-FR" sz="2400">
                <a:solidFill>
                  <a:schemeClr val="dk1"/>
                </a:solidFill>
                <a:latin typeface="Arial"/>
                <a:ea typeface="Arial"/>
                <a:cs typeface="Arial"/>
                <a:sym typeface="Arial"/>
              </a:rPr>
              <a:t>–</a:t>
            </a:r>
            <a:r>
              <a:rPr lang="fr-FR" sz="2000">
                <a:solidFill>
                  <a:schemeClr val="dk1"/>
                </a:solidFill>
                <a:latin typeface="Arial"/>
                <a:ea typeface="Arial"/>
                <a:cs typeface="Arial"/>
                <a:sym typeface="Arial"/>
              </a:rPr>
              <a:t> </a:t>
            </a:r>
            <a:r>
              <a:rPr lang="fr-FR" sz="2400">
                <a:solidFill>
                  <a:schemeClr val="dk1"/>
                </a:solidFill>
                <a:latin typeface="Arial"/>
                <a:ea typeface="Arial"/>
                <a:cs typeface="Arial"/>
                <a:sym typeface="Arial"/>
              </a:rPr>
              <a:t>Plusieurs possibilités :</a:t>
            </a:r>
            <a:endParaRPr sz="2400">
              <a:solidFill>
                <a:schemeClr val="dk1"/>
              </a:solidFill>
              <a:latin typeface="Arial"/>
              <a:ea typeface="Arial"/>
              <a:cs typeface="Arial"/>
              <a:sym typeface="Arial"/>
            </a:endParaRPr>
          </a:p>
          <a:p>
            <a:pPr marL="531813" marR="0" lvl="0" indent="0" algn="l" rtl="0">
              <a:spcBef>
                <a:spcPts val="600"/>
              </a:spcBef>
              <a:spcAft>
                <a:spcPts val="0"/>
              </a:spcAft>
              <a:buNone/>
            </a:pPr>
            <a:r>
              <a:rPr lang="fr-FR" sz="1800">
                <a:solidFill>
                  <a:schemeClr val="dk1"/>
                </a:solidFill>
                <a:latin typeface="Arial"/>
                <a:ea typeface="Arial"/>
                <a:cs typeface="Arial"/>
                <a:sym typeface="Arial"/>
              </a:rPr>
              <a:t>• </a:t>
            </a:r>
            <a:r>
              <a:rPr lang="fr-FR" sz="2000">
                <a:solidFill>
                  <a:schemeClr val="dk1"/>
                </a:solidFill>
                <a:latin typeface="Arial"/>
                <a:ea typeface="Arial"/>
                <a:cs typeface="Arial"/>
                <a:sym typeface="Arial"/>
              </a:rPr>
              <a:t>Commencez par la langue et ajoutez d’autres éléments au besoin</a:t>
            </a:r>
            <a:endParaRPr sz="2000">
              <a:solidFill>
                <a:schemeClr val="dk1"/>
              </a:solidFill>
              <a:latin typeface="Arial"/>
              <a:ea typeface="Arial"/>
              <a:cs typeface="Arial"/>
              <a:sym typeface="Arial"/>
            </a:endParaRPr>
          </a:p>
          <a:p>
            <a:pPr marL="723900" marR="0" lvl="0" indent="0" algn="l" rtl="0">
              <a:spcBef>
                <a:spcPts val="0"/>
              </a:spcBef>
              <a:spcAft>
                <a:spcPts val="0"/>
              </a:spcAft>
              <a:buNone/>
            </a:pPr>
            <a:r>
              <a:rPr lang="fr-FR" sz="1800">
                <a:solidFill>
                  <a:schemeClr val="dk1"/>
                </a:solidFill>
                <a:latin typeface="Arial"/>
                <a:ea typeface="Arial"/>
                <a:cs typeface="Arial"/>
                <a:sym typeface="Arial"/>
              </a:rPr>
              <a:t>100 0_ 	Homère. $t Iliade. $l Grec $s (Murray)</a:t>
            </a:r>
            <a:endParaRPr sz="1800"/>
          </a:p>
          <a:p>
            <a:pPr marL="1790700" lvl="0" indent="-1066800"/>
            <a:r>
              <a:rPr lang="fr-FR" sz="1800">
                <a:solidFill>
                  <a:schemeClr val="dk1"/>
                </a:solidFill>
                <a:latin typeface="Arial"/>
                <a:ea typeface="Arial"/>
                <a:cs typeface="Arial"/>
                <a:sym typeface="Arial"/>
              </a:rPr>
              <a:t>500 1_ 	$w r $i </a:t>
            </a:r>
            <a:r>
              <a:rPr lang="fr-FR" sz="1800">
                <a:solidFill>
                  <a:schemeClr val="dk1"/>
                </a:solidFill>
              </a:rPr>
              <a:t>É</a:t>
            </a:r>
            <a:r>
              <a:rPr lang="fr-FR" sz="1800">
                <a:solidFill>
                  <a:schemeClr val="dk1"/>
                </a:solidFill>
                <a:latin typeface="Arial"/>
                <a:ea typeface="Arial"/>
                <a:cs typeface="Arial"/>
                <a:sym typeface="Arial"/>
              </a:rPr>
              <a:t>diteur intellectuel : $a Murray, A. T. $q (Augustus </a:t>
            </a:r>
            <a:r>
              <a:rPr lang="fr-FR" sz="1800" err="1">
                <a:solidFill>
                  <a:schemeClr val="dk1"/>
                </a:solidFill>
                <a:latin typeface="Arial"/>
                <a:ea typeface="Arial"/>
                <a:cs typeface="Arial"/>
                <a:sym typeface="Arial"/>
              </a:rPr>
              <a:t>Taber</a:t>
            </a:r>
            <a:r>
              <a:rPr lang="fr-FR" sz="1800">
                <a:solidFill>
                  <a:schemeClr val="dk1"/>
                </a:solidFill>
                <a:latin typeface="Arial"/>
                <a:ea typeface="Arial"/>
                <a:cs typeface="Arial"/>
                <a:sym typeface="Arial"/>
              </a:rPr>
              <a:t>), $d</a:t>
            </a:r>
            <a:r>
              <a:rPr lang="fr-FR" sz="1800">
                <a:solidFill>
                  <a:schemeClr val="dk1"/>
                </a:solidFill>
                <a:latin typeface="Calibri" panose="020F0502020204030204" pitchFamily="34" charset="0"/>
                <a:cs typeface="Calibri" panose="020F0502020204030204" pitchFamily="34" charset="0"/>
                <a:sym typeface="Arial"/>
              </a:rPr>
              <a:t> </a:t>
            </a:r>
            <a:r>
              <a:rPr lang="fr-FR" sz="1800">
                <a:solidFill>
                  <a:schemeClr val="dk1"/>
                </a:solidFill>
              </a:rPr>
              <a:t>1866‐1940</a:t>
            </a:r>
            <a:endParaRPr lang="fr-FR" sz="1800">
              <a:solidFill>
                <a:schemeClr val="dk1"/>
              </a:solidFill>
              <a:latin typeface="Arial"/>
              <a:ea typeface="Arial"/>
              <a:cs typeface="Arial"/>
              <a:sym typeface="Arial"/>
            </a:endParaRPr>
          </a:p>
          <a:p>
            <a:pPr marL="1790700" marR="0" lvl="0" indent="-1066800" algn="l" rtl="0">
              <a:spcBef>
                <a:spcPts val="0"/>
              </a:spcBef>
              <a:spcAft>
                <a:spcPts val="0"/>
              </a:spcAft>
              <a:buNone/>
            </a:pPr>
            <a:endParaRPr sz="1800"/>
          </a:p>
          <a:p>
            <a:pPr marL="531813" marR="0" lvl="0" indent="0" algn="l" rtl="0">
              <a:spcBef>
                <a:spcPts val="0"/>
              </a:spcBef>
              <a:spcAft>
                <a:spcPts val="0"/>
              </a:spcAft>
              <a:buNone/>
            </a:pPr>
            <a:r>
              <a:rPr lang="fr-FR" sz="1800">
                <a:solidFill>
                  <a:schemeClr val="dk1"/>
                </a:solidFill>
                <a:latin typeface="Arial"/>
                <a:ea typeface="Arial"/>
                <a:cs typeface="Arial"/>
                <a:sym typeface="Arial"/>
              </a:rPr>
              <a:t>• </a:t>
            </a:r>
            <a:r>
              <a:rPr lang="fr-FR" sz="2000">
                <a:solidFill>
                  <a:schemeClr val="dk1"/>
                </a:solidFill>
                <a:latin typeface="Arial"/>
                <a:ea typeface="Arial"/>
                <a:cs typeface="Arial"/>
                <a:sym typeface="Arial"/>
              </a:rPr>
              <a:t>Commencez par un autre élément</a:t>
            </a:r>
            <a:endParaRPr sz="2000">
              <a:solidFill>
                <a:schemeClr val="dk1"/>
              </a:solidFill>
              <a:latin typeface="Arial"/>
              <a:ea typeface="Arial"/>
              <a:cs typeface="Arial"/>
              <a:sym typeface="Arial"/>
            </a:endParaRPr>
          </a:p>
          <a:p>
            <a:pPr marL="723900" marR="0" lvl="0" indent="0" algn="l" rtl="0">
              <a:spcBef>
                <a:spcPts val="0"/>
              </a:spcBef>
              <a:spcAft>
                <a:spcPts val="0"/>
              </a:spcAft>
              <a:buNone/>
            </a:pPr>
            <a:r>
              <a:rPr lang="fr-FR" sz="1800">
                <a:solidFill>
                  <a:schemeClr val="dk1"/>
                </a:solidFill>
                <a:latin typeface="Arial"/>
                <a:ea typeface="Arial"/>
                <a:cs typeface="Arial"/>
                <a:sym typeface="Arial"/>
              </a:rPr>
              <a:t>100 1_ 	Langland, William, $d 1330?‐1400? $t </a:t>
            </a:r>
            <a:r>
              <a:rPr lang="fr-FR" sz="1800" err="1">
                <a:solidFill>
                  <a:schemeClr val="dk1"/>
                </a:solidFill>
                <a:latin typeface="Arial"/>
                <a:ea typeface="Arial"/>
                <a:cs typeface="Arial"/>
                <a:sym typeface="Arial"/>
              </a:rPr>
              <a:t>Piers</a:t>
            </a:r>
            <a:r>
              <a:rPr lang="fr-FR" sz="1800">
                <a:solidFill>
                  <a:schemeClr val="dk1"/>
                </a:solidFill>
                <a:latin typeface="Arial"/>
                <a:ea typeface="Arial"/>
                <a:cs typeface="Arial"/>
                <a:sym typeface="Arial"/>
              </a:rPr>
              <a:t> </a:t>
            </a:r>
            <a:r>
              <a:rPr lang="fr-FR" sz="1800" err="1">
                <a:solidFill>
                  <a:schemeClr val="dk1"/>
                </a:solidFill>
                <a:latin typeface="Arial"/>
                <a:ea typeface="Arial"/>
                <a:cs typeface="Arial"/>
                <a:sym typeface="Arial"/>
              </a:rPr>
              <a:t>Plowman</a:t>
            </a:r>
            <a:r>
              <a:rPr lang="fr-FR" sz="1800">
                <a:solidFill>
                  <a:schemeClr val="dk1"/>
                </a:solidFill>
                <a:latin typeface="Arial"/>
                <a:ea typeface="Arial"/>
                <a:cs typeface="Arial"/>
                <a:sym typeface="Arial"/>
              </a:rPr>
              <a:t> $s (Texte Z)</a:t>
            </a:r>
            <a:endParaRPr sz="2000">
              <a:solidFill>
                <a:schemeClr val="dk1"/>
              </a:solidFill>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2" name="Shape 1792"/>
          <p:cNvSpPr txBox="1">
            <a:spLocks noGrp="1"/>
          </p:cNvSpPr>
          <p:nvPr>
            <p:ph type="title"/>
          </p:nvPr>
        </p:nvSpPr>
        <p:spPr>
          <a:xfrm>
            <a:off x="838200" y="471408"/>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r>
              <a:rPr lang="fr-FR" sz="4400" b="0" i="0" u="none" strike="noStrike" cap="none">
                <a:solidFill>
                  <a:schemeClr val="dk1"/>
                </a:solidFill>
                <a:latin typeface="Arial"/>
                <a:ea typeface="Arial"/>
                <a:cs typeface="Arial"/>
                <a:sym typeface="Arial"/>
              </a:rPr>
              <a:t>)</a:t>
            </a:r>
            <a:endParaRPr sz="4400" b="0" i="0" u="none" strike="noStrike" cap="none">
              <a:solidFill>
                <a:schemeClr val="dk1"/>
              </a:solidFill>
              <a:latin typeface="Arial"/>
              <a:ea typeface="Arial"/>
              <a:cs typeface="Arial"/>
              <a:sym typeface="Arial"/>
            </a:endParaRPr>
          </a:p>
        </p:txBody>
      </p:sp>
      <p:sp>
        <p:nvSpPr>
          <p:cNvPr id="1793" name="Shape 1793"/>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797" name="Shape 1797"/>
          <p:cNvSpPr/>
          <p:nvPr/>
        </p:nvSpPr>
        <p:spPr>
          <a:xfrm>
            <a:off x="676112" y="1476907"/>
            <a:ext cx="10677688" cy="4893647"/>
          </a:xfrm>
          <a:prstGeom prst="rect">
            <a:avLst/>
          </a:prstGeom>
          <a:noFill/>
          <a:ln>
            <a:noFill/>
          </a:ln>
        </p:spPr>
        <p:txBody>
          <a:bodyPr spcFirstLastPara="1" wrap="square" lIns="91425" tIns="45700" rIns="91425" bIns="45700" anchor="t" anchorCtr="0">
            <a:noAutofit/>
          </a:bodyPr>
          <a:lstStyle/>
          <a:p>
            <a:pPr marL="273050" marR="0" lvl="0" indent="-17780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Ceci peut également se produire dans le cas des éditions en langue moderne. </a:t>
            </a:r>
            <a:r>
              <a:rPr lang="fr-FR" sz="2400" i="1" err="1">
                <a:solidFill>
                  <a:schemeClr val="dk1"/>
                </a:solidFill>
                <a:latin typeface="Arial"/>
                <a:ea typeface="Arial"/>
                <a:cs typeface="Arial"/>
                <a:sym typeface="Arial"/>
              </a:rPr>
              <a:t>Ulysses</a:t>
            </a:r>
            <a:r>
              <a:rPr lang="fr-FR" sz="2400" i="1">
                <a:solidFill>
                  <a:schemeClr val="dk1"/>
                </a:solidFill>
                <a:latin typeface="Arial"/>
                <a:ea typeface="Arial"/>
                <a:cs typeface="Arial"/>
                <a:sym typeface="Arial"/>
              </a:rPr>
              <a:t> </a:t>
            </a:r>
            <a:r>
              <a:rPr lang="fr-FR" sz="2400">
                <a:solidFill>
                  <a:schemeClr val="dk1"/>
                </a:solidFill>
                <a:latin typeface="Arial"/>
                <a:ea typeface="Arial"/>
                <a:cs typeface="Arial"/>
                <a:sym typeface="Arial"/>
              </a:rPr>
              <a:t>de</a:t>
            </a:r>
            <a:r>
              <a:rPr lang="fr-FR" sz="2400" i="1">
                <a:solidFill>
                  <a:schemeClr val="dk1"/>
                </a:solidFill>
                <a:latin typeface="Arial"/>
                <a:ea typeface="Arial"/>
                <a:cs typeface="Arial"/>
                <a:sym typeface="Arial"/>
              </a:rPr>
              <a:t> </a:t>
            </a:r>
            <a:r>
              <a:rPr lang="fr-FR" sz="2400">
                <a:solidFill>
                  <a:schemeClr val="dk1"/>
                </a:solidFill>
                <a:latin typeface="Arial"/>
                <a:ea typeface="Arial"/>
                <a:cs typeface="Arial"/>
                <a:sym typeface="Arial"/>
              </a:rPr>
              <a:t>James Joyce apparaît dans de nombreuses versions et il peut être préférable pour votre bibliothèque de faire ressortir cet aspect</a:t>
            </a:r>
            <a:endParaRPr sz="2400">
              <a:solidFill>
                <a:schemeClr val="dk1"/>
              </a:solidFill>
              <a:latin typeface="Arial"/>
              <a:ea typeface="Arial"/>
              <a:cs typeface="Arial"/>
              <a:sym typeface="Arial"/>
            </a:endParaRPr>
          </a:p>
          <a:p>
            <a:pPr marL="273050" marR="0" lvl="0" indent="0" algn="l" rtl="0">
              <a:spcBef>
                <a:spcPts val="0"/>
              </a:spcBef>
              <a:spcAft>
                <a:spcPts val="0"/>
              </a:spcAft>
              <a:buNone/>
            </a:pPr>
            <a:r>
              <a:rPr lang="fr-FR" sz="1900">
                <a:solidFill>
                  <a:schemeClr val="dk1"/>
                </a:solidFill>
                <a:latin typeface="Arial"/>
                <a:ea typeface="Arial"/>
                <a:cs typeface="Arial"/>
                <a:sym typeface="Arial"/>
              </a:rPr>
              <a:t>– Quelques possibilités :</a:t>
            </a:r>
            <a:endParaRPr sz="1900">
              <a:solidFill>
                <a:schemeClr val="dk1"/>
              </a:solidFill>
              <a:latin typeface="Arial"/>
              <a:ea typeface="Arial"/>
              <a:cs typeface="Arial"/>
              <a:sym typeface="Arial"/>
            </a:endParaRPr>
          </a:p>
          <a:p>
            <a:pPr marL="712470"/>
            <a:r>
              <a:rPr lang="fr-FR" sz="1700">
                <a:solidFill>
                  <a:schemeClr val="dk1"/>
                </a:solidFill>
                <a:latin typeface="Arial"/>
                <a:ea typeface="Arial"/>
                <a:cs typeface="Arial"/>
                <a:sym typeface="Arial"/>
              </a:rPr>
              <a:t>•</a:t>
            </a:r>
            <a:r>
              <a:rPr lang="fr-FR" sz="1700">
                <a:solidFill>
                  <a:schemeClr val="dk1"/>
                </a:solidFill>
              </a:rPr>
              <a:t>  </a:t>
            </a:r>
            <a:r>
              <a:rPr lang="fr-FR" sz="1700">
                <a:solidFill>
                  <a:schemeClr val="dk1"/>
                </a:solidFill>
                <a:latin typeface="Arial"/>
                <a:ea typeface="Arial"/>
                <a:cs typeface="Arial"/>
                <a:sym typeface="Arial"/>
              </a:rPr>
              <a:t> Commencer par la langue, puis faire l’ajout d’autres éléments au besoin</a:t>
            </a:r>
            <a:endParaRPr lang="fr-CA" sz="1700">
              <a:solidFill>
                <a:schemeClr val="dk1"/>
              </a:solidFill>
              <a:latin typeface="Arial"/>
              <a:ea typeface="Arial"/>
              <a:cs typeface="Arial"/>
            </a:endParaRPr>
          </a:p>
          <a:p>
            <a:pPr marL="1162050" lvl="0"/>
            <a:r>
              <a:rPr lang="fr-FR" sz="1700">
                <a:solidFill>
                  <a:schemeClr val="dk1"/>
                </a:solidFill>
                <a:latin typeface="Arial"/>
                <a:ea typeface="Arial"/>
                <a:cs typeface="Arial"/>
                <a:sym typeface="Arial"/>
              </a:rPr>
              <a:t>100 1_ Joyce, James, $d 1882‐1941. $t </a:t>
            </a:r>
            <a:r>
              <a:rPr lang="fr-FR" sz="1700" err="1">
                <a:solidFill>
                  <a:schemeClr val="dk1"/>
                </a:solidFill>
                <a:latin typeface="Arial"/>
                <a:ea typeface="Arial"/>
                <a:cs typeface="Arial"/>
                <a:sym typeface="Arial"/>
              </a:rPr>
              <a:t>Ulysses</a:t>
            </a:r>
            <a:r>
              <a:rPr lang="fr-FR" sz="1700">
                <a:solidFill>
                  <a:schemeClr val="dk1"/>
                </a:solidFill>
                <a:latin typeface="Arial"/>
                <a:ea typeface="Arial"/>
                <a:cs typeface="Arial"/>
                <a:sym typeface="Arial"/>
              </a:rPr>
              <a:t>. $</a:t>
            </a:r>
            <a:r>
              <a:rPr lang="fr-FR" sz="1700" err="1">
                <a:solidFill>
                  <a:schemeClr val="dk1"/>
                </a:solidFill>
                <a:latin typeface="Arial"/>
                <a:ea typeface="Arial"/>
                <a:cs typeface="Arial"/>
                <a:sym typeface="Arial"/>
              </a:rPr>
              <a:t>l Anglais</a:t>
            </a:r>
            <a:r>
              <a:rPr lang="fr-FR" sz="1700">
                <a:solidFill>
                  <a:schemeClr val="dk1"/>
                </a:solidFill>
                <a:latin typeface="Arial"/>
                <a:ea typeface="Arial"/>
                <a:cs typeface="Arial"/>
                <a:sym typeface="Arial"/>
              </a:rPr>
              <a:t> $</a:t>
            </a:r>
            <a:r>
              <a:rPr lang="fr-FR" sz="1700">
                <a:solidFill>
                  <a:schemeClr val="dk1"/>
                </a:solidFill>
              </a:rPr>
              <a:t>s (Édition critique et synoptique)</a:t>
            </a:r>
            <a:endParaRPr lang="fr-CA">
              <a:solidFill>
                <a:schemeClr val="dk1"/>
              </a:solidFill>
            </a:endParaRPr>
          </a:p>
          <a:p>
            <a:pPr marL="1162050" marR="0" lvl="0" indent="0" algn="l" rtl="0">
              <a:spcBef>
                <a:spcPts val="0"/>
              </a:spcBef>
              <a:spcAft>
                <a:spcPts val="0"/>
              </a:spcAft>
              <a:buNone/>
            </a:pPr>
            <a:r>
              <a:rPr lang="fr-FR" sz="1700">
                <a:solidFill>
                  <a:schemeClr val="dk1"/>
                </a:solidFill>
                <a:latin typeface="Arial"/>
                <a:ea typeface="Arial"/>
                <a:cs typeface="Arial"/>
                <a:sym typeface="Arial"/>
              </a:rPr>
              <a:t>500 1_ $w r $i </a:t>
            </a:r>
            <a:r>
              <a:rPr lang="fr-FR" sz="1700">
                <a:solidFill>
                  <a:schemeClr val="dk1"/>
                </a:solidFill>
              </a:rPr>
              <a:t>Éditeur</a:t>
            </a:r>
            <a:r>
              <a:rPr lang="fr-FR" sz="1700">
                <a:solidFill>
                  <a:schemeClr val="dk1"/>
                </a:solidFill>
                <a:latin typeface="Arial"/>
                <a:ea typeface="Arial"/>
                <a:cs typeface="Arial"/>
                <a:sym typeface="Arial"/>
              </a:rPr>
              <a:t> intellectuel : $a </a:t>
            </a:r>
            <a:r>
              <a:rPr lang="fr-FR" sz="1700" err="1">
                <a:solidFill>
                  <a:schemeClr val="dk1"/>
                </a:solidFill>
                <a:latin typeface="Arial"/>
                <a:ea typeface="Arial"/>
                <a:cs typeface="Arial"/>
                <a:sym typeface="Arial"/>
              </a:rPr>
              <a:t>Gabler</a:t>
            </a:r>
            <a:r>
              <a:rPr lang="fr-FR" sz="1700">
                <a:solidFill>
                  <a:schemeClr val="dk1"/>
                </a:solidFill>
                <a:latin typeface="Arial"/>
                <a:ea typeface="Arial"/>
                <a:cs typeface="Arial"/>
                <a:sym typeface="Arial"/>
              </a:rPr>
              <a:t>, Hans Walter, $d 1938‐</a:t>
            </a:r>
            <a:endParaRPr lang="fr-CA">
              <a:solidFill>
                <a:schemeClr val="dk1"/>
              </a:solidFill>
            </a:endParaRPr>
          </a:p>
          <a:p>
            <a:pPr marL="1162050" lvl="0"/>
            <a:r>
              <a:rPr lang="fr-FR" sz="1700">
                <a:solidFill>
                  <a:schemeClr val="dk1"/>
                </a:solidFill>
                <a:latin typeface="Arial"/>
                <a:ea typeface="Arial"/>
                <a:cs typeface="Arial"/>
                <a:sym typeface="Arial"/>
              </a:rPr>
              <a:t>500 1_ $w r $i </a:t>
            </a:r>
            <a:r>
              <a:rPr lang="fr-FR" sz="1700">
                <a:solidFill>
                  <a:schemeClr val="dk1"/>
                </a:solidFill>
              </a:rPr>
              <a:t>Éditeur intellectuel </a:t>
            </a:r>
            <a:r>
              <a:rPr lang="fr-FR" sz="1700">
                <a:solidFill>
                  <a:schemeClr val="dk1"/>
                </a:solidFill>
                <a:latin typeface="Arial"/>
                <a:ea typeface="Arial"/>
                <a:cs typeface="Arial"/>
                <a:sym typeface="Arial"/>
              </a:rPr>
              <a:t>: $a Steppe, </a:t>
            </a:r>
            <a:r>
              <a:rPr lang="fr-FR" sz="1700" err="1">
                <a:solidFill>
                  <a:schemeClr val="dk1"/>
                </a:solidFill>
                <a:latin typeface="Arial"/>
                <a:ea typeface="Arial"/>
                <a:cs typeface="Arial"/>
                <a:sym typeface="Arial"/>
              </a:rPr>
              <a:t>Wolfhard</a:t>
            </a:r>
            <a:endParaRPr lang="fr-CA">
              <a:solidFill>
                <a:schemeClr val="dk1"/>
              </a:solidFill>
            </a:endParaRPr>
          </a:p>
          <a:p>
            <a:pPr marL="1162050" lvl="0"/>
            <a:r>
              <a:rPr lang="fr-FR" sz="1700">
                <a:solidFill>
                  <a:schemeClr val="dk1"/>
                </a:solidFill>
                <a:latin typeface="Arial"/>
                <a:ea typeface="Arial"/>
                <a:cs typeface="Arial"/>
                <a:sym typeface="Arial"/>
              </a:rPr>
              <a:t>500 1_ $w r $i </a:t>
            </a:r>
            <a:r>
              <a:rPr lang="fr-FR" sz="1700">
                <a:solidFill>
                  <a:schemeClr val="dk1"/>
                </a:solidFill>
              </a:rPr>
              <a:t>Éditeur intellectuel : </a:t>
            </a:r>
            <a:r>
              <a:rPr lang="fr-FR" sz="1700">
                <a:solidFill>
                  <a:schemeClr val="dk1"/>
                </a:solidFill>
                <a:latin typeface="Arial"/>
                <a:ea typeface="Arial"/>
                <a:cs typeface="Arial"/>
                <a:sym typeface="Arial"/>
              </a:rPr>
              <a:t>$a Melchior, Claus</a:t>
            </a:r>
            <a:endParaRPr lang="fr-CA">
              <a:solidFill>
                <a:schemeClr val="dk1"/>
              </a:solidFill>
            </a:endParaRPr>
          </a:p>
          <a:p>
            <a:pPr marL="1162050" marR="0" lvl="0" indent="0" algn="l" rtl="0">
              <a:spcBef>
                <a:spcPts val="0"/>
              </a:spcBef>
              <a:spcAft>
                <a:spcPts val="0"/>
              </a:spcAft>
              <a:buNone/>
            </a:pPr>
            <a:endParaRPr sz="1700">
              <a:solidFill>
                <a:schemeClr val="dk1"/>
              </a:solidFill>
              <a:latin typeface="Arial"/>
              <a:ea typeface="Arial"/>
              <a:cs typeface="Arial"/>
              <a:sym typeface="Arial"/>
            </a:endParaRPr>
          </a:p>
          <a:p>
            <a:pPr marL="712470"/>
            <a:r>
              <a:rPr lang="fr-FR" sz="1700">
                <a:solidFill>
                  <a:schemeClr val="dk1"/>
                </a:solidFill>
                <a:latin typeface="Arial"/>
                <a:ea typeface="Arial"/>
                <a:cs typeface="Arial"/>
                <a:sym typeface="Arial"/>
              </a:rPr>
              <a:t>•</a:t>
            </a:r>
            <a:r>
              <a:rPr lang="fr-FR" sz="1700">
                <a:solidFill>
                  <a:schemeClr val="dk1"/>
                </a:solidFill>
              </a:rPr>
              <a:t>  </a:t>
            </a:r>
            <a:r>
              <a:rPr lang="fr-FR" sz="1700">
                <a:solidFill>
                  <a:schemeClr val="dk1"/>
                </a:solidFill>
                <a:latin typeface="Arial"/>
                <a:ea typeface="Arial"/>
                <a:cs typeface="Arial"/>
                <a:sym typeface="Arial"/>
              </a:rPr>
              <a:t> Commencer par un autre élément</a:t>
            </a:r>
            <a:endParaRPr lang="fr-CA">
              <a:solidFill>
                <a:schemeClr val="dk1"/>
              </a:solidFill>
            </a:endParaRPr>
          </a:p>
          <a:p>
            <a:pPr marL="1162050" marR="0" lvl="0" indent="0" algn="l" rtl="0">
              <a:spcBef>
                <a:spcPts val="0"/>
              </a:spcBef>
              <a:spcAft>
                <a:spcPts val="0"/>
              </a:spcAft>
              <a:buNone/>
            </a:pPr>
            <a:r>
              <a:rPr lang="fr-FR" sz="1700">
                <a:solidFill>
                  <a:schemeClr val="dk1"/>
                </a:solidFill>
                <a:latin typeface="Arial"/>
                <a:ea typeface="Arial"/>
                <a:cs typeface="Arial"/>
                <a:sym typeface="Arial"/>
              </a:rPr>
              <a:t>100 1_ Joyce, James, $d 1882‐1941. $t </a:t>
            </a:r>
            <a:r>
              <a:rPr lang="fr-FR" sz="1700" err="1">
                <a:solidFill>
                  <a:schemeClr val="dk1"/>
                </a:solidFill>
                <a:latin typeface="Arial"/>
                <a:ea typeface="Arial"/>
                <a:cs typeface="Arial"/>
                <a:sym typeface="Arial"/>
              </a:rPr>
              <a:t>Ulysses</a:t>
            </a:r>
            <a:r>
              <a:rPr lang="fr-FR" sz="1700">
                <a:solidFill>
                  <a:schemeClr val="dk1"/>
                </a:solidFill>
                <a:latin typeface="Arial"/>
                <a:ea typeface="Arial"/>
                <a:cs typeface="Arial"/>
                <a:sym typeface="Arial"/>
              </a:rPr>
              <a:t> $s (Édition critique et synoptique)</a:t>
            </a:r>
            <a:endParaRPr lang="fr-CA">
              <a:solidFill>
                <a:schemeClr val="dk1"/>
              </a:solidFill>
            </a:endParaRPr>
          </a:p>
          <a:p>
            <a:pPr marL="1162050" lvl="0"/>
            <a:r>
              <a:rPr lang="fr-FR" sz="1700">
                <a:solidFill>
                  <a:schemeClr val="dk1"/>
                </a:solidFill>
                <a:latin typeface="Arial"/>
                <a:ea typeface="Arial"/>
                <a:cs typeface="Arial"/>
                <a:sym typeface="Arial"/>
              </a:rPr>
              <a:t>500 1_ </a:t>
            </a:r>
            <a:r>
              <a:rPr lang="fr-FR" sz="1700">
                <a:solidFill>
                  <a:schemeClr val="dk1"/>
                </a:solidFill>
              </a:rPr>
              <a:t>$w r $</a:t>
            </a:r>
            <a:r>
              <a:rPr lang="fr-FR" sz="1700">
                <a:solidFill>
                  <a:schemeClr val="dk1"/>
                </a:solidFill>
                <a:latin typeface="Arial"/>
                <a:ea typeface="Arial"/>
                <a:cs typeface="Arial"/>
                <a:sym typeface="Arial"/>
              </a:rPr>
              <a:t>i </a:t>
            </a:r>
            <a:r>
              <a:rPr lang="fr-FR" sz="1700">
                <a:solidFill>
                  <a:schemeClr val="dk1"/>
                </a:solidFill>
              </a:rPr>
              <a:t>Éditeur intellectuel </a:t>
            </a:r>
            <a:r>
              <a:rPr lang="fr-FR" sz="1700">
                <a:solidFill>
                  <a:schemeClr val="dk1"/>
                </a:solidFill>
                <a:latin typeface="Arial"/>
                <a:ea typeface="Arial"/>
                <a:cs typeface="Arial"/>
                <a:sym typeface="Arial"/>
              </a:rPr>
              <a:t>: $a </a:t>
            </a:r>
            <a:r>
              <a:rPr lang="fr-FR" sz="1700" err="1">
                <a:solidFill>
                  <a:schemeClr val="dk1"/>
                </a:solidFill>
                <a:latin typeface="Arial"/>
                <a:ea typeface="Arial"/>
                <a:cs typeface="Arial"/>
                <a:sym typeface="Arial"/>
              </a:rPr>
              <a:t>Gabler</a:t>
            </a:r>
            <a:r>
              <a:rPr lang="fr-FR" sz="1700">
                <a:solidFill>
                  <a:schemeClr val="dk1"/>
                </a:solidFill>
                <a:latin typeface="Arial"/>
                <a:ea typeface="Arial"/>
                <a:cs typeface="Arial"/>
                <a:sym typeface="Arial"/>
              </a:rPr>
              <a:t>, Hans Walter, $d 1938‐</a:t>
            </a:r>
            <a:endParaRPr lang="fr-CA">
              <a:solidFill>
                <a:schemeClr val="dk1"/>
              </a:solidFill>
            </a:endParaRPr>
          </a:p>
          <a:p>
            <a:pPr marL="1162050" lvl="0"/>
            <a:r>
              <a:rPr lang="fr-FR" sz="1700">
                <a:solidFill>
                  <a:schemeClr val="dk1"/>
                </a:solidFill>
                <a:latin typeface="Arial"/>
                <a:ea typeface="Arial"/>
                <a:cs typeface="Arial"/>
                <a:sym typeface="Arial"/>
              </a:rPr>
              <a:t>500 1_ </a:t>
            </a:r>
            <a:r>
              <a:rPr lang="fr-FR" sz="1700">
                <a:solidFill>
                  <a:schemeClr val="dk1"/>
                </a:solidFill>
              </a:rPr>
              <a:t>$w r $</a:t>
            </a:r>
            <a:r>
              <a:rPr lang="fr-FR" sz="1700">
                <a:solidFill>
                  <a:schemeClr val="dk1"/>
                </a:solidFill>
                <a:latin typeface="Arial"/>
                <a:ea typeface="Arial"/>
                <a:cs typeface="Arial"/>
                <a:sym typeface="Arial"/>
              </a:rPr>
              <a:t>i </a:t>
            </a:r>
            <a:r>
              <a:rPr lang="fr-FR" sz="1700">
                <a:solidFill>
                  <a:schemeClr val="dk1"/>
                </a:solidFill>
              </a:rPr>
              <a:t>Éditeur intellectuel : </a:t>
            </a:r>
            <a:r>
              <a:rPr lang="fr-FR" sz="1700">
                <a:solidFill>
                  <a:schemeClr val="dk1"/>
                </a:solidFill>
                <a:latin typeface="Arial"/>
                <a:ea typeface="Arial"/>
                <a:cs typeface="Arial"/>
                <a:sym typeface="Arial"/>
              </a:rPr>
              <a:t>$a Steppe, </a:t>
            </a:r>
            <a:r>
              <a:rPr lang="fr-FR" sz="1700" err="1">
                <a:solidFill>
                  <a:schemeClr val="dk1"/>
                </a:solidFill>
                <a:latin typeface="Arial"/>
                <a:ea typeface="Arial"/>
                <a:cs typeface="Arial"/>
                <a:sym typeface="Arial"/>
              </a:rPr>
              <a:t>Wolfhard</a:t>
            </a:r>
            <a:endParaRPr lang="fr-CA">
              <a:solidFill>
                <a:schemeClr val="dk1"/>
              </a:solidFill>
            </a:endParaRPr>
          </a:p>
          <a:p>
            <a:pPr marL="1162050" lvl="0"/>
            <a:r>
              <a:rPr lang="fr-FR" sz="1700">
                <a:solidFill>
                  <a:schemeClr val="dk1"/>
                </a:solidFill>
                <a:latin typeface="Arial"/>
                <a:ea typeface="Arial"/>
                <a:cs typeface="Arial"/>
                <a:sym typeface="Arial"/>
              </a:rPr>
              <a:t>500 1_ </a:t>
            </a:r>
            <a:r>
              <a:rPr lang="fr-FR" sz="1700">
                <a:solidFill>
                  <a:schemeClr val="dk1"/>
                </a:solidFill>
              </a:rPr>
              <a:t>$w r $</a:t>
            </a:r>
            <a:r>
              <a:rPr lang="fr-FR" sz="1700">
                <a:solidFill>
                  <a:schemeClr val="dk1"/>
                </a:solidFill>
                <a:latin typeface="Arial"/>
                <a:ea typeface="Arial"/>
                <a:cs typeface="Arial"/>
                <a:sym typeface="Arial"/>
              </a:rPr>
              <a:t>i </a:t>
            </a:r>
            <a:r>
              <a:rPr lang="fr-FR" sz="1700">
                <a:solidFill>
                  <a:schemeClr val="dk1"/>
                </a:solidFill>
              </a:rPr>
              <a:t>Éditeur intellectuel : </a:t>
            </a:r>
            <a:r>
              <a:rPr lang="fr-FR" sz="1700">
                <a:solidFill>
                  <a:schemeClr val="dk1"/>
                </a:solidFill>
                <a:latin typeface="Arial"/>
                <a:ea typeface="Arial"/>
                <a:cs typeface="Arial"/>
                <a:sym typeface="Arial"/>
              </a:rPr>
              <a:t>$a Melchior, Claus</a:t>
            </a:r>
            <a:endParaRPr sz="1700">
              <a:solidFill>
                <a:schemeClr val="dk1"/>
              </a:solidFill>
              <a:latin typeface="Arial"/>
              <a:ea typeface="Arial"/>
              <a:cs typeface="Arial"/>
              <a:sym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Shape 1803"/>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804" name="Shape 1804"/>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08" name="Shape 1808"/>
          <p:cNvSpPr/>
          <p:nvPr/>
        </p:nvSpPr>
        <p:spPr>
          <a:xfrm>
            <a:off x="1714499" y="1842447"/>
            <a:ext cx="8447964" cy="1969770"/>
          </a:xfrm>
          <a:prstGeom prst="rect">
            <a:avLst/>
          </a:prstGeom>
          <a:noFill/>
          <a:ln>
            <a:noFill/>
          </a:ln>
        </p:spPr>
        <p:txBody>
          <a:bodyPr spcFirstLastPara="1" wrap="square" lIns="91425" tIns="45700" rIns="91425" bIns="45700" anchor="t" anchorCtr="0">
            <a:noAutofit/>
          </a:bodyPr>
          <a:lstStyle/>
          <a:p>
            <a:pPr marL="273050" marR="0" lvl="0" indent="-273050" algn="l" rtl="0">
              <a:spcBef>
                <a:spcPts val="0"/>
              </a:spcBef>
              <a:spcAft>
                <a:spcPts val="0"/>
              </a:spcAft>
              <a:buClr>
                <a:schemeClr val="dk1"/>
              </a:buClr>
              <a:buSzPts val="3200"/>
              <a:buFont typeface="Arial"/>
              <a:buChar char="•"/>
            </a:pPr>
            <a:r>
              <a:rPr lang="fr-FR" sz="3200">
                <a:solidFill>
                  <a:schemeClr val="dk1"/>
                </a:solidFill>
                <a:latin typeface="Arial"/>
                <a:ea typeface="Arial"/>
                <a:cs typeface="Arial"/>
                <a:sym typeface="Arial"/>
              </a:rPr>
              <a:t>Ressources bilingues et polyglottes</a:t>
            </a:r>
            <a:endParaRPr/>
          </a:p>
          <a:p>
            <a:pPr marL="273050" marR="0" lvl="0" indent="0" algn="l" rtl="0">
              <a:spcBef>
                <a:spcPts val="600"/>
              </a:spcBef>
              <a:spcAft>
                <a:spcPts val="0"/>
              </a:spcAft>
              <a:buNone/>
            </a:pPr>
            <a:r>
              <a:rPr lang="fr-FR" sz="2800">
                <a:solidFill>
                  <a:schemeClr val="dk1"/>
                </a:solidFill>
                <a:latin typeface="Arial"/>
                <a:ea typeface="Arial"/>
                <a:cs typeface="Arial"/>
                <a:sym typeface="Arial"/>
              </a:rPr>
              <a:t>– Ne jamais combiner les expressions dans un seul point d’accès</a:t>
            </a:r>
            <a:endParaRPr sz="2800">
              <a:solidFill>
                <a:schemeClr val="dk1"/>
              </a:solidFill>
              <a:latin typeface="Arial"/>
              <a:ea typeface="Arial"/>
              <a:cs typeface="Arial"/>
              <a:sym typeface="Arial"/>
            </a:endParaRPr>
          </a:p>
          <a:p>
            <a:pPr marL="531813" marR="0" lvl="0" indent="0" algn="l" rtl="0">
              <a:spcBef>
                <a:spcPts val="0"/>
              </a:spcBef>
              <a:spcAft>
                <a:spcPts val="0"/>
              </a:spcAft>
              <a:buNone/>
            </a:pPr>
            <a:r>
              <a:rPr lang="fr-FR" sz="2400" strike="sngStrike">
                <a:solidFill>
                  <a:srgbClr val="0070C0"/>
                </a:solidFill>
                <a:latin typeface="Arial"/>
                <a:ea typeface="Arial"/>
                <a:cs typeface="Arial"/>
                <a:sym typeface="Arial"/>
              </a:rPr>
              <a:t>100 0_ Homère. $t Iliade. $l Anglais &amp; Grec</a:t>
            </a:r>
            <a:endParaRPr sz="3200" strike="sngStrike">
              <a:solidFill>
                <a:srgbClr val="0070C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52911" y="2330245"/>
            <a:ext cx="10965579" cy="7270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Attributs des </a:t>
            </a:r>
            <a:r>
              <a:rPr lang="fr-FR" sz="3959" b="0" i="0" u="none" strike="noStrike" cap="none">
                <a:solidFill>
                  <a:srgbClr val="000000"/>
                </a:solidFill>
                <a:latin typeface="Arial"/>
                <a:ea typeface="Arial"/>
                <a:cs typeface="Arial"/>
                <a:sym typeface="Arial"/>
              </a:rPr>
              <a:t>œuvres</a:t>
            </a:r>
            <a:endParaRPr sz="3959" b="0" i="0" u="none" strike="noStrike" cap="none">
              <a:solidFill>
                <a:schemeClr val="dk1"/>
              </a:solidFill>
              <a:latin typeface="Arial"/>
              <a:ea typeface="Arial"/>
              <a:cs typeface="Arial"/>
              <a:sym typeface="Arial"/>
            </a:endParaRPr>
          </a:p>
        </p:txBody>
      </p:sp>
      <p:sp>
        <p:nvSpPr>
          <p:cNvPr id="257" name="Shape 2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Shape 1814"/>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 point d’accès autorisé d’une expression (6.27.3)</a:t>
            </a:r>
            <a:endParaRPr sz="4000" b="0" i="0" u="none" strike="noStrike" cap="none">
              <a:solidFill>
                <a:schemeClr val="dk1"/>
              </a:solidFill>
              <a:latin typeface="Arial"/>
              <a:ea typeface="Arial"/>
              <a:cs typeface="Arial"/>
              <a:sym typeface="Arial"/>
            </a:endParaRPr>
          </a:p>
        </p:txBody>
      </p:sp>
      <p:sp>
        <p:nvSpPr>
          <p:cNvPr id="1815" name="Shape 1815"/>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19" name="Shape 1819"/>
          <p:cNvSpPr/>
          <p:nvPr/>
        </p:nvSpPr>
        <p:spPr>
          <a:xfrm>
            <a:off x="1714499" y="1842447"/>
            <a:ext cx="8447964" cy="406265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Ressources bilingues et polyglottes</a:t>
            </a:r>
            <a:endParaRPr sz="2400">
              <a:solidFill>
                <a:schemeClr val="dk1"/>
              </a:solidFill>
              <a:latin typeface="Arial"/>
              <a:ea typeface="Arial"/>
              <a:cs typeface="Arial"/>
              <a:sym typeface="Arial"/>
            </a:endParaRPr>
          </a:p>
          <a:p>
            <a:pPr marL="531813" marR="0" lvl="0" indent="-354013" algn="l" rtl="0">
              <a:spcBef>
                <a:spcPts val="0"/>
              </a:spcBef>
              <a:spcAft>
                <a:spcPts val="0"/>
              </a:spcAft>
              <a:buNone/>
            </a:pPr>
            <a:r>
              <a:rPr lang="fr-FR" sz="2400">
                <a:solidFill>
                  <a:schemeClr val="dk1"/>
                </a:solidFill>
                <a:latin typeface="Arial"/>
                <a:ea typeface="Arial"/>
                <a:cs typeface="Arial"/>
                <a:sym typeface="Arial"/>
              </a:rPr>
              <a:t>– 	Pratique de la BAC-BAnQ : Enregistrer le point d’accès autorisé de l’œuvre et le point d’accès autorisé pour la langue de la traduction</a:t>
            </a:r>
            <a:endParaRPr sz="2400">
              <a:solidFill>
                <a:schemeClr val="dk1"/>
              </a:solidFill>
              <a:latin typeface="Arial"/>
              <a:ea typeface="Arial"/>
              <a:cs typeface="Arial"/>
              <a:sym typeface="Arial"/>
            </a:endParaRPr>
          </a:p>
          <a:p>
            <a:pPr marL="627063" marR="0" lvl="0" indent="0" algn="l" rtl="0">
              <a:spcBef>
                <a:spcPts val="600"/>
              </a:spcBef>
              <a:spcAft>
                <a:spcPts val="0"/>
              </a:spcAft>
              <a:buNone/>
            </a:pPr>
            <a:r>
              <a:rPr lang="fr-FR" sz="2000">
                <a:solidFill>
                  <a:srgbClr val="0070C0"/>
                </a:solidFill>
                <a:latin typeface="Arial"/>
                <a:ea typeface="Arial"/>
                <a:cs typeface="Arial"/>
                <a:sym typeface="Arial"/>
              </a:rPr>
              <a:t>100 0_ Homère. $t Iliade</a:t>
            </a:r>
            <a:endParaRPr/>
          </a:p>
          <a:p>
            <a:pPr marL="627063" marR="0" lvl="0" indent="0" algn="l" rtl="0">
              <a:spcBef>
                <a:spcPts val="0"/>
              </a:spcBef>
              <a:spcAft>
                <a:spcPts val="0"/>
              </a:spcAft>
              <a:buNone/>
            </a:pPr>
            <a:r>
              <a:rPr lang="fr-FR" sz="2000">
                <a:solidFill>
                  <a:srgbClr val="0070C0"/>
                </a:solidFill>
                <a:latin typeface="Arial"/>
                <a:ea typeface="Arial"/>
                <a:cs typeface="Arial"/>
                <a:sym typeface="Arial"/>
              </a:rPr>
              <a:t>100 0_ Homère. $t Iliade. $l </a:t>
            </a:r>
            <a:r>
              <a:rPr lang="fr-CA" sz="2000">
                <a:solidFill>
                  <a:srgbClr val="0070C0"/>
                </a:solidFill>
                <a:latin typeface="Arial"/>
                <a:ea typeface="Arial"/>
                <a:cs typeface="Arial"/>
                <a:sym typeface="Arial"/>
              </a:rPr>
              <a:t>Anglais</a:t>
            </a:r>
            <a:endParaRPr/>
          </a:p>
          <a:p>
            <a:pPr marL="531813" marR="0" lvl="0" indent="-354013" algn="l" rtl="0">
              <a:spcBef>
                <a:spcPts val="0"/>
              </a:spcBef>
              <a:spcAft>
                <a:spcPts val="0"/>
              </a:spcAft>
              <a:buNone/>
            </a:pPr>
            <a:r>
              <a:rPr lang="fr-FR" sz="2400">
                <a:solidFill>
                  <a:schemeClr val="dk1"/>
                </a:solidFill>
                <a:latin typeface="Arial"/>
                <a:ea typeface="Arial"/>
                <a:cs typeface="Arial"/>
                <a:sym typeface="Arial"/>
              </a:rPr>
              <a:t>–  Les catalogueurs du PFAN peuvent suivre la pratique de BAC-BAnQ ou peuvent établir une distinction entre les différentes expressions au sein de la même compilation</a:t>
            </a:r>
            <a:endParaRPr sz="2400">
              <a:solidFill>
                <a:schemeClr val="dk1"/>
              </a:solidFill>
              <a:latin typeface="Arial"/>
              <a:ea typeface="Arial"/>
              <a:cs typeface="Arial"/>
              <a:sym typeface="Arial"/>
            </a:endParaRPr>
          </a:p>
          <a:p>
            <a:pPr marL="627063" marR="0" lvl="0" indent="0" algn="l" rtl="0">
              <a:spcBef>
                <a:spcPts val="600"/>
              </a:spcBef>
              <a:spcAft>
                <a:spcPts val="0"/>
              </a:spcAft>
              <a:buNone/>
            </a:pPr>
            <a:r>
              <a:rPr lang="fr-FR" sz="2000">
                <a:solidFill>
                  <a:srgbClr val="0070C0"/>
                </a:solidFill>
                <a:latin typeface="Arial"/>
                <a:ea typeface="Arial"/>
                <a:cs typeface="Arial"/>
                <a:sym typeface="Arial"/>
              </a:rPr>
              <a:t>100 0_ Homère. $t Iliade. $l Grec $s (Murray)</a:t>
            </a:r>
            <a:endParaRPr/>
          </a:p>
          <a:p>
            <a:pPr marL="627063" marR="0" lvl="0" indent="0" algn="l" rtl="0">
              <a:spcBef>
                <a:spcPts val="0"/>
              </a:spcBef>
              <a:spcAft>
                <a:spcPts val="0"/>
              </a:spcAft>
              <a:buNone/>
            </a:pPr>
            <a:r>
              <a:rPr lang="fr-FR" sz="2000">
                <a:solidFill>
                  <a:srgbClr val="0070C0"/>
                </a:solidFill>
                <a:latin typeface="Arial"/>
                <a:ea typeface="Arial"/>
                <a:cs typeface="Arial"/>
                <a:sym typeface="Arial"/>
              </a:rPr>
              <a:t>100 0_ Homère. $t Iliade. $l Anglais $s (Murray)</a:t>
            </a:r>
            <a:endParaRPr sz="3600" strike="sngStrike">
              <a:solidFill>
                <a:srgbClr val="0070C0"/>
              </a:solidFill>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Shape 1825"/>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26" name="Shape 1826"/>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30" name="Shape 1830"/>
          <p:cNvSpPr/>
          <p:nvPr/>
        </p:nvSpPr>
        <p:spPr>
          <a:xfrm>
            <a:off x="1714499" y="1842447"/>
            <a:ext cx="8447964" cy="4370427"/>
          </a:xfrm>
          <a:prstGeom prst="rect">
            <a:avLst/>
          </a:prstGeom>
          <a:noFill/>
          <a:ln>
            <a:noFill/>
          </a:ln>
        </p:spPr>
        <p:txBody>
          <a:bodyPr spcFirstLastPara="1" wrap="square" lIns="91425" tIns="45700" rIns="91425" bIns="45700" anchor="t" anchorCtr="0">
            <a:noAutofit/>
          </a:bodyPr>
          <a:lstStyle/>
          <a:p>
            <a:pPr algn="just"/>
            <a:r>
              <a:rPr lang="fr-FR" sz="2800">
                <a:solidFill>
                  <a:schemeClr val="dk1"/>
                </a:solidFill>
                <a:latin typeface="Calibri"/>
                <a:ea typeface="Calibri"/>
                <a:cs typeface="Calibri"/>
                <a:sym typeface="Calibri"/>
              </a:rPr>
              <a:t>• </a:t>
            </a:r>
            <a:r>
              <a:rPr lang="fr-FR" sz="2800">
                <a:ea typeface="Calibri"/>
              </a:rPr>
              <a:t>« </a:t>
            </a:r>
            <a:r>
              <a:rPr lang="fr-FR" sz="2500">
                <a:solidFill>
                  <a:schemeClr val="dk1"/>
                </a:solidFill>
                <a:latin typeface="Arial"/>
                <a:ea typeface="Arial"/>
                <a:cs typeface="Arial"/>
                <a:sym typeface="Arial"/>
              </a:rPr>
              <a:t>Œuvre</a:t>
            </a:r>
            <a:r>
              <a:rPr lang="fr-FR" sz="2500"/>
              <a:t> »</a:t>
            </a:r>
            <a:endParaRPr lang="fr-FR" sz="2500">
              <a:latin typeface="Arial"/>
              <a:ea typeface="Arial"/>
              <a:cs typeface="Arial"/>
            </a:endParaRPr>
          </a:p>
          <a:p>
            <a:pPr marL="355600" marR="0" lvl="0" indent="0" algn="just" rtl="0">
              <a:spcBef>
                <a:spcPts val="0"/>
              </a:spcBef>
              <a:spcAft>
                <a:spcPts val="0"/>
              </a:spcAft>
              <a:buNone/>
            </a:pPr>
            <a:r>
              <a:rPr lang="fr-FR" sz="2500">
                <a:solidFill>
                  <a:schemeClr val="dk1"/>
                </a:solidFill>
                <a:latin typeface="Arial"/>
                <a:ea typeface="Arial"/>
                <a:cs typeface="Arial"/>
                <a:sym typeface="Arial"/>
              </a:rPr>
              <a:t>– Titre collectif conventionnel pour une compilation qui se présente comme comprenant les œuvres complètes d’un agent</a:t>
            </a:r>
            <a:endParaRPr/>
          </a:p>
          <a:p>
            <a:pPr marL="355600" marR="0" lvl="0" indent="0" algn="just" rtl="0">
              <a:spcBef>
                <a:spcPts val="0"/>
              </a:spcBef>
              <a:spcAft>
                <a:spcPts val="0"/>
              </a:spcAft>
              <a:buNone/>
            </a:pPr>
            <a:r>
              <a:rPr lang="fr-FR" sz="2500">
                <a:solidFill>
                  <a:schemeClr val="dk1"/>
                </a:solidFill>
                <a:latin typeface="Arial"/>
                <a:ea typeface="Arial"/>
                <a:cs typeface="Arial"/>
                <a:sym typeface="Arial"/>
              </a:rPr>
              <a:t>– Les différentes compilations qui se présentent comme comprenant les œuvres complètes d’un créateur sont traitées comme </a:t>
            </a:r>
            <a:r>
              <a:rPr lang="fr-FR" sz="2500" i="1">
                <a:solidFill>
                  <a:schemeClr val="dk1"/>
                </a:solidFill>
                <a:latin typeface="Arial"/>
                <a:ea typeface="Arial"/>
                <a:cs typeface="Arial"/>
                <a:sym typeface="Arial"/>
              </a:rPr>
              <a:t>la même œuvre agrégative</a:t>
            </a:r>
            <a:endParaRPr sz="2500">
              <a:solidFill>
                <a:schemeClr val="dk1"/>
              </a:solidFill>
              <a:latin typeface="Arial"/>
              <a:ea typeface="Arial"/>
              <a:cs typeface="Arial"/>
              <a:sym typeface="Arial"/>
            </a:endParaRPr>
          </a:p>
          <a:p>
            <a:pPr marL="355600" marR="0" lvl="0" indent="0" algn="just" rtl="0">
              <a:spcBef>
                <a:spcPts val="0"/>
              </a:spcBef>
              <a:spcAft>
                <a:spcPts val="0"/>
              </a:spcAft>
              <a:buNone/>
            </a:pPr>
            <a:r>
              <a:rPr lang="fr-FR" sz="2500">
                <a:solidFill>
                  <a:schemeClr val="dk1"/>
                </a:solidFill>
                <a:latin typeface="Arial"/>
                <a:ea typeface="Arial"/>
                <a:cs typeface="Arial"/>
                <a:sym typeface="Arial"/>
              </a:rPr>
              <a:t>– Si les œuvres d’un créateur ont fait l’objet d’une compilation plus d’une fois, il peut être nécessaire d’effectuer un ajout au point d’accès afin d’établir une distinction entre les différentes compilations, mais ce sera fait au niveau de l’expression (6.27.3).</a:t>
            </a:r>
            <a:endParaRPr sz="2500" strike="sngStrike">
              <a:solidFill>
                <a:srgbClr val="0070C0"/>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Shape 1836"/>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37" name="Shape 1837"/>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41" name="Shape 1841"/>
          <p:cNvSpPr/>
          <p:nvPr/>
        </p:nvSpPr>
        <p:spPr>
          <a:xfrm>
            <a:off x="1714499" y="1637730"/>
            <a:ext cx="7989060" cy="4416594"/>
          </a:xfrm>
          <a:prstGeom prst="rect">
            <a:avLst/>
          </a:prstGeom>
          <a:noFill/>
          <a:ln>
            <a:noFill/>
          </a:ln>
        </p:spPr>
        <p:txBody>
          <a:bodyPr spcFirstLastPara="1" wrap="square" lIns="91425" tIns="45700" rIns="91425" bIns="45700" anchor="t" anchorCtr="0">
            <a:noAutofit/>
          </a:bodyPr>
          <a:lstStyle/>
          <a:p>
            <a:pPr algn="just"/>
            <a:r>
              <a:rPr lang="fr-FR" sz="2800">
                <a:solidFill>
                  <a:schemeClr val="dk1"/>
                </a:solidFill>
                <a:latin typeface="Calibri"/>
                <a:ea typeface="Calibri"/>
                <a:cs typeface="Calibri"/>
                <a:sym typeface="Calibri"/>
              </a:rPr>
              <a:t>• </a:t>
            </a:r>
            <a:r>
              <a:rPr lang="fr-FR" sz="2800">
                <a:ea typeface="Calibri"/>
              </a:rPr>
              <a:t>« </a:t>
            </a:r>
            <a:r>
              <a:rPr lang="fr-FR" sz="2300">
                <a:solidFill>
                  <a:schemeClr val="dk1"/>
                </a:solidFill>
                <a:latin typeface="Arial"/>
                <a:ea typeface="Arial"/>
                <a:cs typeface="Arial"/>
                <a:sym typeface="Arial"/>
              </a:rPr>
              <a:t>Œuvre</a:t>
            </a:r>
            <a:r>
              <a:rPr lang="fr-FR" sz="2300"/>
              <a:t> »</a:t>
            </a:r>
            <a:endParaRPr lang="fr-FR" sz="2300">
              <a:latin typeface="Arial"/>
              <a:ea typeface="Arial"/>
              <a:cs typeface="Arial"/>
            </a:endParaRPr>
          </a:p>
          <a:p>
            <a:pPr marL="899795" lvl="0" indent="-273050" algn="just"/>
            <a:r>
              <a:rPr lang="fr-FR" sz="2300">
                <a:solidFill>
                  <a:schemeClr val="dk1"/>
                </a:solidFill>
                <a:latin typeface="Arial"/>
                <a:ea typeface="Arial"/>
                <a:cs typeface="Arial"/>
                <a:sym typeface="Arial"/>
              </a:rPr>
              <a:t>– La pratique pré-RDA consistait à toujours ajouter la date de publication au titre conventionnel collectif « </a:t>
            </a:r>
            <a:r>
              <a:rPr lang="fr-FR" sz="2400">
                <a:solidFill>
                  <a:schemeClr val="dk1"/>
                </a:solidFill>
              </a:rPr>
              <a:t>Œuvre</a:t>
            </a:r>
            <a:r>
              <a:rPr lang="fr-FR" sz="2300">
                <a:solidFill>
                  <a:schemeClr val="dk1"/>
                </a:solidFill>
                <a:latin typeface="Arial"/>
                <a:ea typeface="Arial"/>
                <a:cs typeface="Arial"/>
                <a:sym typeface="Arial"/>
              </a:rPr>
              <a:t> »</a:t>
            </a:r>
            <a:endParaRPr/>
          </a:p>
          <a:p>
            <a:pPr marL="626745" marR="0" lvl="0" indent="0" algn="l" rtl="0">
              <a:spcBef>
                <a:spcPts val="0"/>
              </a:spcBef>
              <a:spcAft>
                <a:spcPts val="0"/>
              </a:spcAft>
              <a:buNone/>
            </a:pPr>
            <a:r>
              <a:rPr lang="fr-FR" sz="2300">
                <a:solidFill>
                  <a:schemeClr val="dk1"/>
                </a:solidFill>
                <a:latin typeface="Arial"/>
                <a:ea typeface="Arial"/>
                <a:cs typeface="Arial"/>
                <a:sym typeface="Arial"/>
              </a:rPr>
              <a:t>–  Ceci n’est pas requis avec RDA</a:t>
            </a:r>
            <a:endParaRPr/>
          </a:p>
          <a:p>
            <a:pPr marL="899795" marR="0" lvl="0" indent="-273050" algn="l" rtl="0">
              <a:spcBef>
                <a:spcPts val="0"/>
              </a:spcBef>
              <a:spcAft>
                <a:spcPts val="0"/>
              </a:spcAft>
              <a:buNone/>
            </a:pPr>
            <a:r>
              <a:rPr lang="fr-FR" sz="2300">
                <a:solidFill>
                  <a:schemeClr val="dk1"/>
                </a:solidFill>
                <a:latin typeface="Arial"/>
                <a:ea typeface="Arial"/>
                <a:cs typeface="Arial"/>
                <a:sym typeface="Arial"/>
              </a:rPr>
              <a:t>–  L’ajout est nécessaire seulement si les œuvres d’un </a:t>
            </a:r>
            <a:endParaRPr/>
          </a:p>
          <a:p>
            <a:pPr marL="899795" marR="0" lvl="0" indent="0" algn="l" rtl="0">
              <a:spcBef>
                <a:spcPts val="0"/>
              </a:spcBef>
              <a:spcAft>
                <a:spcPts val="0"/>
              </a:spcAft>
              <a:buNone/>
            </a:pPr>
            <a:r>
              <a:rPr lang="fr-FR" sz="2300">
                <a:solidFill>
                  <a:schemeClr val="dk1"/>
                </a:solidFill>
                <a:latin typeface="Arial"/>
                <a:ea typeface="Arial"/>
                <a:cs typeface="Arial"/>
                <a:sym typeface="Arial"/>
              </a:rPr>
              <a:t>créateur sont apparues plus d’une fois </a:t>
            </a:r>
            <a:r>
              <a:rPr lang="fr-FR" sz="2300" i="1">
                <a:solidFill>
                  <a:schemeClr val="dk1"/>
                </a:solidFill>
                <a:latin typeface="Arial"/>
                <a:ea typeface="Arial"/>
                <a:cs typeface="Arial"/>
                <a:sym typeface="Arial"/>
              </a:rPr>
              <a:t>dans différentes expressions </a:t>
            </a:r>
            <a:r>
              <a:rPr lang="fr-FR" sz="2300">
                <a:solidFill>
                  <a:schemeClr val="dk1"/>
                </a:solidFill>
                <a:latin typeface="Arial"/>
                <a:ea typeface="Arial"/>
                <a:cs typeface="Arial"/>
                <a:sym typeface="Arial"/>
              </a:rPr>
              <a:t>et si la bibliothèque juge nécessaire de les distinguer</a:t>
            </a:r>
            <a:endParaRPr sz="2300">
              <a:solidFill>
                <a:schemeClr val="dk1"/>
              </a:solidFill>
              <a:latin typeface="Arial"/>
              <a:ea typeface="Arial"/>
              <a:cs typeface="Arial"/>
            </a:endParaRPr>
          </a:p>
          <a:p>
            <a:pPr marL="982345" marR="0" lvl="0" indent="-355600" algn="l" rtl="0">
              <a:spcBef>
                <a:spcPts val="0"/>
              </a:spcBef>
              <a:spcAft>
                <a:spcPts val="0"/>
              </a:spcAft>
              <a:buNone/>
            </a:pPr>
            <a:r>
              <a:rPr lang="fr-FR" sz="2300">
                <a:solidFill>
                  <a:schemeClr val="dk1"/>
                </a:solidFill>
                <a:latin typeface="Arial"/>
                <a:ea typeface="Arial"/>
                <a:cs typeface="Arial"/>
                <a:sym typeface="Arial"/>
              </a:rPr>
              <a:t>–  L’ajout n’est pas obligatoirement la date de </a:t>
            </a:r>
            <a:endParaRPr/>
          </a:p>
          <a:p>
            <a:pPr marL="899795" marR="0" lvl="0" indent="0" algn="l" rtl="0">
              <a:spcBef>
                <a:spcPts val="0"/>
              </a:spcBef>
              <a:spcAft>
                <a:spcPts val="0"/>
              </a:spcAft>
              <a:buNone/>
            </a:pPr>
            <a:r>
              <a:rPr lang="fr-FR" sz="2300">
                <a:solidFill>
                  <a:schemeClr val="dk1"/>
                </a:solidFill>
                <a:latin typeface="Arial"/>
                <a:ea typeface="Arial"/>
                <a:cs typeface="Arial"/>
                <a:sym typeface="Arial"/>
              </a:rPr>
              <a:t>l’expression; préférer ce qui est le plus judicieux afin d’établir une distinction </a:t>
            </a:r>
            <a:endParaRPr sz="2300" strike="sngStrike">
              <a:solidFill>
                <a:srgbClr val="0070C0"/>
              </a:solidFill>
              <a:latin typeface="Arial"/>
              <a:ea typeface="Arial"/>
              <a:cs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48" name="Shape 1848"/>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52" name="Shape 1852"/>
          <p:cNvSpPr/>
          <p:nvPr/>
        </p:nvSpPr>
        <p:spPr>
          <a:xfrm>
            <a:off x="1714499" y="1776372"/>
            <a:ext cx="8447964" cy="954107"/>
          </a:xfrm>
          <a:prstGeom prst="rect">
            <a:avLst/>
          </a:prstGeom>
          <a:noFill/>
          <a:ln>
            <a:noFill/>
          </a:ln>
        </p:spPr>
        <p:txBody>
          <a:bodyPr spcFirstLastPara="1" wrap="square" lIns="91425" tIns="45700" rIns="91425" bIns="45700" anchor="t" anchorCtr="0">
            <a:noAutofit/>
          </a:bodyPr>
          <a:lstStyle/>
          <a:p>
            <a:pPr marL="357188" marR="0" lvl="0" indent="-357188" algn="just" rtl="0">
              <a:spcBef>
                <a:spcPts val="0"/>
              </a:spcBef>
              <a:spcAft>
                <a:spcPts val="0"/>
              </a:spcAft>
              <a:buNone/>
            </a:pPr>
            <a:r>
              <a:rPr lang="fr-FR" sz="2800">
                <a:solidFill>
                  <a:schemeClr val="dk1"/>
                </a:solidFill>
                <a:latin typeface="Calibri"/>
                <a:ea typeface="Calibri"/>
                <a:cs typeface="Calibri"/>
                <a:sym typeface="Calibri"/>
              </a:rPr>
              <a:t>• </a:t>
            </a:r>
            <a:r>
              <a:rPr lang="fr-FR" sz="2800">
                <a:solidFill>
                  <a:schemeClr val="dk1"/>
                </a:solidFill>
                <a:latin typeface="Arial"/>
                <a:ea typeface="Arial"/>
                <a:cs typeface="Arial"/>
                <a:sym typeface="Arial"/>
              </a:rPr>
              <a:t>Trois expressions différentes de la</a:t>
            </a:r>
            <a:r>
              <a:rPr lang="fr-FR" sz="2800" i="1">
                <a:solidFill>
                  <a:schemeClr val="dk1"/>
                </a:solidFill>
                <a:latin typeface="Arial"/>
                <a:ea typeface="Arial"/>
                <a:cs typeface="Arial"/>
                <a:sym typeface="Arial"/>
              </a:rPr>
              <a:t> même œuvre agrégative</a:t>
            </a:r>
            <a:endParaRPr sz="2800">
              <a:solidFill>
                <a:schemeClr val="dk1"/>
              </a:solidFill>
              <a:latin typeface="Arial"/>
              <a:ea typeface="Arial"/>
              <a:cs typeface="Arial"/>
              <a:sym typeface="Arial"/>
            </a:endParaRPr>
          </a:p>
        </p:txBody>
      </p:sp>
      <p:pic>
        <p:nvPicPr>
          <p:cNvPr id="1853" name="Shape 1853"/>
          <p:cNvPicPr preferRelativeResize="0"/>
          <p:nvPr/>
        </p:nvPicPr>
        <p:blipFill rotWithShape="1">
          <a:blip r:embed="rId3">
            <a:alphaModFix/>
          </a:blip>
          <a:srcRect/>
          <a:stretch/>
        </p:blipFill>
        <p:spPr>
          <a:xfrm>
            <a:off x="2663516" y="3100091"/>
            <a:ext cx="6712495" cy="2926288"/>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Shape 1859"/>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60" name="Shape 1860"/>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64" name="Shape 1864"/>
          <p:cNvSpPr/>
          <p:nvPr/>
        </p:nvSpPr>
        <p:spPr>
          <a:xfrm>
            <a:off x="1547632" y="1751305"/>
            <a:ext cx="8447964" cy="1015663"/>
          </a:xfrm>
          <a:prstGeom prst="rect">
            <a:avLst/>
          </a:prstGeom>
          <a:noFill/>
          <a:ln>
            <a:noFill/>
          </a:ln>
        </p:spPr>
        <p:txBody>
          <a:bodyPr spcFirstLastPara="1" wrap="square" lIns="91425" tIns="45700" rIns="91425" bIns="45700" anchor="t" anchorCtr="0">
            <a:noAutofit/>
          </a:bodyPr>
          <a:lstStyle/>
          <a:p>
            <a:pPr marL="355600" marR="0" lvl="0" indent="-355600" algn="just" rtl="0">
              <a:spcBef>
                <a:spcPts val="0"/>
              </a:spcBef>
              <a:spcAft>
                <a:spcPts val="0"/>
              </a:spcAft>
              <a:buClr>
                <a:schemeClr val="dk1"/>
              </a:buClr>
              <a:buSzPts val="2800"/>
              <a:buFont typeface="Arial"/>
              <a:buChar char="•"/>
            </a:pPr>
            <a:r>
              <a:rPr lang="fr-FR" sz="2800">
                <a:solidFill>
                  <a:schemeClr val="dk1"/>
                </a:solidFill>
                <a:latin typeface="Arial"/>
                <a:ea typeface="Arial"/>
                <a:cs typeface="Arial"/>
                <a:sym typeface="Arial"/>
              </a:rPr>
              <a:t>Le point d’accès autorisé de l’œuvre est : </a:t>
            </a:r>
            <a:r>
              <a:rPr lang="fr-FR" sz="4000">
                <a:solidFill>
                  <a:schemeClr val="dk1"/>
                </a:solidFill>
                <a:latin typeface="Arial"/>
                <a:ea typeface="Arial"/>
                <a:cs typeface="Arial"/>
                <a:sym typeface="Arial"/>
              </a:rPr>
              <a:t> </a:t>
            </a:r>
            <a:endParaRPr/>
          </a:p>
          <a:p>
            <a:pPr marL="450850" marR="0" lvl="0" indent="-450850" algn="just" rtl="0">
              <a:spcBef>
                <a:spcPts val="0"/>
              </a:spcBef>
              <a:spcAft>
                <a:spcPts val="0"/>
              </a:spcAft>
              <a:buNone/>
            </a:pPr>
            <a:r>
              <a:rPr lang="fr-FR" sz="2000">
                <a:solidFill>
                  <a:schemeClr val="dk1"/>
                </a:solidFill>
                <a:latin typeface="Arial"/>
                <a:ea typeface="Arial"/>
                <a:cs typeface="Arial"/>
                <a:sym typeface="Arial"/>
              </a:rPr>
              <a:t>		</a:t>
            </a:r>
            <a:r>
              <a:rPr lang="fr-FR" sz="2000">
                <a:solidFill>
                  <a:srgbClr val="0070C0"/>
                </a:solidFill>
                <a:latin typeface="Arial"/>
                <a:ea typeface="Arial"/>
                <a:cs typeface="Arial"/>
                <a:sym typeface="Arial"/>
              </a:rPr>
              <a:t>100 1_ Paine, Thomas, $d 1737‐1809. $t Œuvre</a:t>
            </a:r>
            <a:endParaRPr sz="3200">
              <a:solidFill>
                <a:srgbClr val="0070C0"/>
              </a:solidFill>
              <a:latin typeface="Arial"/>
              <a:ea typeface="Arial"/>
              <a:cs typeface="Arial"/>
              <a:sym typeface="Arial"/>
            </a:endParaRPr>
          </a:p>
        </p:txBody>
      </p:sp>
      <p:sp>
        <p:nvSpPr>
          <p:cNvPr id="1866" name="Shape 1866"/>
          <p:cNvSpPr/>
          <p:nvPr/>
        </p:nvSpPr>
        <p:spPr>
          <a:xfrm>
            <a:off x="1560142" y="2903994"/>
            <a:ext cx="8447963" cy="3315330"/>
          </a:xfrm>
          <a:prstGeom prst="rect">
            <a:avLst/>
          </a:prstGeom>
          <a:noFill/>
          <a:ln>
            <a:noFill/>
          </a:ln>
        </p:spPr>
        <p:txBody>
          <a:bodyPr spcFirstLastPara="1" wrap="square" lIns="91425" tIns="45700" rIns="91425" bIns="45700" anchor="t" anchorCtr="0">
            <a:noAutofit/>
          </a:bodyPr>
          <a:lstStyle/>
          <a:p>
            <a:pPr marL="355600" marR="0" lvl="0" indent="-355600" algn="l" rtl="0">
              <a:spcBef>
                <a:spcPts val="0"/>
              </a:spcBef>
              <a:spcAft>
                <a:spcPts val="0"/>
              </a:spcAft>
              <a:buClr>
                <a:schemeClr val="dk1"/>
              </a:buClr>
              <a:buSzPts val="2800"/>
              <a:buFont typeface="Arial"/>
              <a:buChar char="•"/>
            </a:pPr>
            <a:r>
              <a:rPr lang="fr-FR" sz="2800">
                <a:solidFill>
                  <a:schemeClr val="dk1"/>
                </a:solidFill>
                <a:latin typeface="Arial"/>
                <a:ea typeface="Arial"/>
                <a:cs typeface="Arial"/>
                <a:sym typeface="Arial"/>
              </a:rPr>
              <a:t>Comment les expressions peuvent-elles être différenciées </a:t>
            </a:r>
            <a:r>
              <a:rPr lang="fr-FR" sz="2400">
                <a:solidFill>
                  <a:schemeClr val="dk1"/>
                </a:solidFill>
                <a:latin typeface="Arial"/>
                <a:ea typeface="Arial"/>
                <a:cs typeface="Arial"/>
                <a:sym typeface="Arial"/>
              </a:rPr>
              <a:t>(6.27.3)?</a:t>
            </a:r>
            <a:endParaRPr lang="fr-CA" sz="2400">
              <a:solidFill>
                <a:schemeClr val="dk1"/>
              </a:solidFill>
              <a:latin typeface="Arial"/>
              <a:ea typeface="Arial"/>
              <a:cs typeface="Arial"/>
              <a:sym typeface="Arial"/>
            </a:endParaRPr>
          </a:p>
          <a:p>
            <a:pPr marL="273050" marR="0" lvl="1" indent="0" algn="l" rtl="0">
              <a:spcBef>
                <a:spcPts val="600"/>
              </a:spcBef>
              <a:spcAft>
                <a:spcPts val="0"/>
              </a:spcAft>
              <a:buNone/>
            </a:pPr>
            <a:r>
              <a:rPr lang="fr-CA" sz="2200" b="0" i="0" u="none" strike="noStrike" cap="none">
                <a:solidFill>
                  <a:schemeClr val="dk1"/>
                </a:solidFill>
                <a:latin typeface="Arial"/>
                <a:ea typeface="Arial"/>
                <a:cs typeface="Arial"/>
                <a:sym typeface="Arial"/>
              </a:rPr>
              <a:t>- Type de contenu?</a:t>
            </a:r>
            <a:endParaRPr lang="fr-CA"/>
          </a:p>
          <a:p>
            <a:pPr marL="273050" marR="0" lvl="1" indent="0" algn="l" rtl="0">
              <a:spcBef>
                <a:spcPts val="600"/>
              </a:spcBef>
              <a:spcAft>
                <a:spcPts val="0"/>
              </a:spcAft>
              <a:buNone/>
            </a:pPr>
            <a:r>
              <a:rPr lang="fr-FR" sz="2200" b="0" i="0" u="none" strike="noStrike" cap="none">
                <a:solidFill>
                  <a:schemeClr val="dk1"/>
                </a:solidFill>
                <a:latin typeface="Arial"/>
                <a:ea typeface="Arial"/>
                <a:cs typeface="Arial"/>
                <a:sym typeface="Arial"/>
              </a:rPr>
              <a:t>- Date d’une expression?</a:t>
            </a:r>
            <a:endParaRPr sz="2200" b="0" i="0" u="none" strike="noStrike" cap="none">
              <a:solidFill>
                <a:schemeClr val="dk1"/>
              </a:solidFill>
              <a:latin typeface="Arial"/>
              <a:ea typeface="Arial"/>
              <a:cs typeface="Arial"/>
              <a:sym typeface="Arial"/>
            </a:endParaRPr>
          </a:p>
          <a:p>
            <a:pPr marL="273050" marR="0" lvl="1" indent="0" algn="l" rtl="0">
              <a:spcBef>
                <a:spcPts val="600"/>
              </a:spcBef>
              <a:spcAft>
                <a:spcPts val="0"/>
              </a:spcAft>
              <a:buNone/>
            </a:pPr>
            <a:r>
              <a:rPr lang="fr-FR" sz="2200" b="0" i="0" u="none" strike="noStrike" cap="none">
                <a:solidFill>
                  <a:schemeClr val="dk1"/>
                </a:solidFill>
                <a:latin typeface="Arial"/>
                <a:ea typeface="Arial"/>
                <a:cs typeface="Arial"/>
                <a:sym typeface="Arial"/>
              </a:rPr>
              <a:t>- Langue d’une expression?</a:t>
            </a:r>
            <a:endParaRPr/>
          </a:p>
          <a:p>
            <a:pPr marL="273050" marR="0" lvl="1" indent="0" algn="l" rtl="0">
              <a:spcBef>
                <a:spcPts val="600"/>
              </a:spcBef>
              <a:spcAft>
                <a:spcPts val="0"/>
              </a:spcAft>
              <a:buNone/>
            </a:pPr>
            <a:r>
              <a:rPr lang="fr-FR" sz="2200" b="0" i="0" u="none" strike="noStrike" cap="none">
                <a:solidFill>
                  <a:schemeClr val="dk1"/>
                </a:solidFill>
                <a:latin typeface="Arial"/>
                <a:ea typeface="Arial"/>
                <a:cs typeface="Arial"/>
                <a:sym typeface="Arial"/>
              </a:rPr>
              <a:t>- Autre caractéristique distinctive d’une expression?</a:t>
            </a:r>
            <a:endParaRPr sz="2200" b="0" i="0" u="none" strike="noStrike" cap="none">
              <a:solidFill>
                <a:schemeClr val="dk1"/>
              </a:solidFill>
              <a:latin typeface="Arial"/>
              <a:ea typeface="Arial"/>
              <a:cs typeface="Arial"/>
              <a:sym typeface="Arial"/>
            </a:endParaRPr>
          </a:p>
        </p:txBody>
      </p:sp>
      <p:pic>
        <p:nvPicPr>
          <p:cNvPr id="8" name="Picture 2">
            <a:extLst>
              <a:ext uri="{FF2B5EF4-FFF2-40B4-BE49-F238E27FC236}">
                <a16:creationId xmlns:a16="http://schemas.microsoft.com/office/drawing/2014/main" id="{A681F83D-9241-4196-862E-40CF5968B278}"/>
              </a:ext>
            </a:extLst>
          </p:cNvPr>
          <p:cNvPicPr>
            <a:picLocks noChangeAspect="1" noChangeArrowheads="1"/>
          </p:cNvPicPr>
          <p:nvPr/>
        </p:nvPicPr>
        <p:blipFill>
          <a:blip r:embed="rId3"/>
          <a:srcRect/>
          <a:stretch>
            <a:fillRect/>
          </a:stretch>
        </p:blipFill>
        <p:spPr bwMode="auto">
          <a:xfrm>
            <a:off x="10079038" y="4547686"/>
            <a:ext cx="1122362" cy="1671638"/>
          </a:xfrm>
          <a:prstGeom prst="rect">
            <a:avLst/>
          </a:prstGeom>
          <a:noFill/>
          <a:ln w="9525">
            <a:solidFill>
              <a:schemeClr val="tx1"/>
            </a:solidFill>
            <a:miter lim="800000"/>
            <a:headEnd/>
            <a:tailEnd/>
          </a:ln>
        </p:spPr>
      </p:pic>
      <p:pic>
        <p:nvPicPr>
          <p:cNvPr id="9" name="Picture 3">
            <a:extLst>
              <a:ext uri="{FF2B5EF4-FFF2-40B4-BE49-F238E27FC236}">
                <a16:creationId xmlns:a16="http://schemas.microsoft.com/office/drawing/2014/main" id="{D04B41AF-A538-41D5-9E93-753DF98578F0}"/>
              </a:ext>
            </a:extLst>
          </p:cNvPr>
          <p:cNvPicPr>
            <a:picLocks noChangeAspect="1" noChangeArrowheads="1"/>
          </p:cNvPicPr>
          <p:nvPr/>
        </p:nvPicPr>
        <p:blipFill>
          <a:blip r:embed="rId4"/>
          <a:srcRect/>
          <a:stretch>
            <a:fillRect/>
          </a:stretch>
        </p:blipFill>
        <p:spPr bwMode="auto">
          <a:xfrm>
            <a:off x="9242084" y="4011507"/>
            <a:ext cx="1098550" cy="1671638"/>
          </a:xfrm>
          <a:prstGeom prst="rect">
            <a:avLst/>
          </a:prstGeom>
          <a:noFill/>
          <a:ln w="9525">
            <a:solidFill>
              <a:schemeClr val="tx1"/>
            </a:solidFill>
            <a:miter lim="800000"/>
            <a:headEnd/>
            <a:tailEnd/>
          </a:ln>
        </p:spPr>
      </p:pic>
      <p:pic>
        <p:nvPicPr>
          <p:cNvPr id="10" name="Picture 4">
            <a:extLst>
              <a:ext uri="{FF2B5EF4-FFF2-40B4-BE49-F238E27FC236}">
                <a16:creationId xmlns:a16="http://schemas.microsoft.com/office/drawing/2014/main" id="{1E365828-AB0C-4424-9968-6C83D824F0EB}"/>
              </a:ext>
            </a:extLst>
          </p:cNvPr>
          <p:cNvPicPr>
            <a:picLocks noChangeAspect="1" noChangeArrowheads="1"/>
          </p:cNvPicPr>
          <p:nvPr/>
        </p:nvPicPr>
        <p:blipFill>
          <a:blip r:embed="rId5"/>
          <a:srcRect/>
          <a:stretch>
            <a:fillRect/>
          </a:stretch>
        </p:blipFill>
        <p:spPr bwMode="auto">
          <a:xfrm>
            <a:off x="8296785" y="3397031"/>
            <a:ext cx="1000125" cy="1671638"/>
          </a:xfrm>
          <a:prstGeom prst="rect">
            <a:avLst/>
          </a:prstGeom>
          <a:noFill/>
          <a:ln w="9525">
            <a:solidFill>
              <a:schemeClr val="tx1"/>
            </a:solidFill>
            <a:miter lim="800000"/>
            <a:headEnd/>
            <a:tailEnd/>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2" name="Shape 1872"/>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73" name="Shape 1873"/>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77" name="Shape 1877"/>
          <p:cNvSpPr/>
          <p:nvPr/>
        </p:nvSpPr>
        <p:spPr>
          <a:xfrm>
            <a:off x="1714499" y="1357926"/>
            <a:ext cx="7738281" cy="51398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lvl="0"/>
            <a:r>
              <a:rPr lang="fr-FR" sz="1600">
                <a:solidFill>
                  <a:srgbClr val="000000"/>
                </a:solidFill>
                <a:latin typeface="Arial" panose="020B0604020202020204" pitchFamily="34" charset="0"/>
                <a:ea typeface="Calibri"/>
                <a:cs typeface="Arial" panose="020B0604020202020204" pitchFamily="34" charset="0"/>
                <a:sym typeface="Calibri"/>
              </a:rPr>
              <a:t>Points d’accès autorisés </a:t>
            </a:r>
            <a:r>
              <a:rPr lang="fr-FR" sz="1600">
                <a:latin typeface="Arial" panose="020B0604020202020204" pitchFamily="34" charset="0"/>
                <a:ea typeface="Calibri"/>
                <a:cs typeface="Arial" panose="020B0604020202020204" pitchFamily="34" charset="0"/>
                <a:sym typeface="Calibri"/>
              </a:rPr>
              <a:t>RDA possibles</a:t>
            </a:r>
            <a:endParaRPr sz="160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fr-FR" sz="1400">
                <a:solidFill>
                  <a:srgbClr val="0070C1"/>
                </a:solidFill>
                <a:latin typeface="Arial"/>
                <a:ea typeface="Arial"/>
                <a:cs typeface="Arial"/>
                <a:sym typeface="Arial"/>
              </a:rPr>
              <a:t>100 1_ Paine, Thomas, $d 1737‐1809. $t Œuvre. $l </a:t>
            </a:r>
            <a:r>
              <a:rPr lang="fr-FR">
                <a:solidFill>
                  <a:srgbClr val="0070C1"/>
                </a:solidFill>
              </a:rPr>
              <a:t>Anglais</a:t>
            </a:r>
            <a:r>
              <a:rPr lang="fr-FR" sz="1400">
                <a:solidFill>
                  <a:srgbClr val="0070C1"/>
                </a:solidFill>
                <a:latin typeface="Arial"/>
                <a:ea typeface="Arial"/>
                <a:cs typeface="Arial"/>
                <a:sym typeface="Arial"/>
              </a:rPr>
              <a:t> $s</a:t>
            </a:r>
            <a:endParaRPr/>
          </a:p>
          <a:p>
            <a:pPr marL="0" marR="0" lvl="0" indent="0" algn="l" rtl="0">
              <a:spcBef>
                <a:spcPts val="0"/>
              </a:spcBef>
              <a:spcAft>
                <a:spcPts val="0"/>
              </a:spcAft>
              <a:buNone/>
            </a:pPr>
            <a:r>
              <a:rPr lang="fr-FR">
                <a:solidFill>
                  <a:srgbClr val="0070C1"/>
                </a:solidFill>
              </a:rPr>
              <a:t>            </a:t>
            </a:r>
            <a:r>
              <a:rPr lang="fr-FR" sz="1400">
                <a:solidFill>
                  <a:srgbClr val="0070C1"/>
                </a:solidFill>
                <a:latin typeface="Arial"/>
                <a:ea typeface="Arial"/>
                <a:cs typeface="Arial"/>
                <a:sym typeface="Arial"/>
              </a:rPr>
              <a:t>(Blanchard)</a:t>
            </a:r>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$s (Blanchard)</a:t>
            </a:r>
            <a:endParaRPr/>
          </a:p>
          <a:p>
            <a:pPr marL="0" marR="0" lvl="0" indent="0" algn="l" rtl="0">
              <a:spcBef>
                <a:spcPts val="0"/>
              </a:spcBef>
              <a:spcAft>
                <a:spcPts val="0"/>
              </a:spcAft>
              <a:buNone/>
            </a:pPr>
            <a:endParaRPr sz="1400">
              <a:solidFill>
                <a:srgbClr val="0070C1"/>
              </a:solidFill>
              <a:latin typeface="Arial"/>
              <a:ea typeface="Arial"/>
              <a:cs typeface="Arial"/>
              <a:sym typeface="Arial"/>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$s (</a:t>
            </a:r>
            <a:r>
              <a:rPr lang="fr-FR" sz="1400" err="1">
                <a:solidFill>
                  <a:srgbClr val="0070C1"/>
                </a:solidFill>
                <a:latin typeface="Arial"/>
                <a:ea typeface="Arial"/>
                <a:cs typeface="Arial"/>
                <a:sym typeface="Arial"/>
              </a:rPr>
              <a:t>Belford</a:t>
            </a:r>
            <a:r>
              <a:rPr lang="fr-FR" sz="1400">
                <a:solidFill>
                  <a:srgbClr val="0070C1"/>
                </a:solidFill>
                <a:latin typeface="Arial"/>
                <a:ea typeface="Arial"/>
                <a:cs typeface="Arial"/>
                <a:sym typeface="Arial"/>
              </a:rPr>
              <a:t>, Clarke &amp; Co.)</a:t>
            </a:r>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 $l Anglais $</a:t>
            </a:r>
            <a:r>
              <a:rPr lang="fr-FR" sz="1400">
                <a:solidFill>
                  <a:srgbClr val="0070C1"/>
                </a:solidFill>
                <a:latin typeface="Arial"/>
                <a:ea typeface="Arial"/>
                <a:cs typeface="Arial"/>
                <a:sym typeface="Arial"/>
              </a:rPr>
              <a:t>s (</a:t>
            </a:r>
            <a:r>
              <a:rPr lang="fr-FR" sz="1400" err="1">
                <a:solidFill>
                  <a:srgbClr val="0070C1"/>
                </a:solidFill>
                <a:latin typeface="Arial"/>
                <a:ea typeface="Arial"/>
                <a:cs typeface="Arial"/>
                <a:sym typeface="Arial"/>
              </a:rPr>
              <a:t>Belford</a:t>
            </a:r>
            <a:r>
              <a:rPr lang="fr-FR" sz="1400">
                <a:solidFill>
                  <a:srgbClr val="0070C1"/>
                </a:solidFill>
                <a:latin typeface="Arial"/>
                <a:ea typeface="Arial"/>
                <a:cs typeface="Arial"/>
                <a:sym typeface="Arial"/>
              </a:rPr>
              <a:t>,</a:t>
            </a:r>
            <a:endParaRPr/>
          </a:p>
          <a:p>
            <a:pPr marL="450850" marR="0" lvl="0" indent="0" algn="l" rtl="0">
              <a:spcBef>
                <a:spcPts val="0"/>
              </a:spcBef>
              <a:spcAft>
                <a:spcPts val="0"/>
              </a:spcAft>
              <a:buNone/>
            </a:pPr>
            <a:r>
              <a:rPr lang="fr-FR" sz="1400">
                <a:solidFill>
                  <a:srgbClr val="0070C1"/>
                </a:solidFill>
                <a:latin typeface="Arial"/>
                <a:ea typeface="Arial"/>
                <a:cs typeface="Arial"/>
                <a:sym typeface="Arial"/>
              </a:rPr>
              <a:t>   Clarke &amp; Co.)</a:t>
            </a:r>
            <a:endParaRPr/>
          </a:p>
          <a:p>
            <a:pPr marL="450850" marR="0" lvl="0" indent="0" algn="l" rtl="0">
              <a:spcBef>
                <a:spcPts val="0"/>
              </a:spcBef>
              <a:spcAft>
                <a:spcPts val="0"/>
              </a:spcAft>
              <a:buNone/>
            </a:pPr>
            <a:endParaRPr sz="1400">
              <a:solidFill>
                <a:srgbClr val="0070C1"/>
              </a:solidFill>
              <a:latin typeface="Arial"/>
              <a:ea typeface="Arial"/>
              <a:cs typeface="Arial"/>
              <a:sym typeface="Arial"/>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$l  Anglais. $f 1880</a:t>
            </a:r>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$f 1880</a:t>
            </a:r>
            <a:endParaRPr/>
          </a:p>
          <a:p>
            <a:pPr marL="0" marR="0" lvl="0" indent="0" algn="l" rtl="0">
              <a:spcBef>
                <a:spcPts val="0"/>
              </a:spcBef>
              <a:spcAft>
                <a:spcPts val="0"/>
              </a:spcAft>
              <a:buNone/>
            </a:pPr>
            <a:endParaRPr sz="1400">
              <a:solidFill>
                <a:srgbClr val="0070C1"/>
              </a:solidFill>
              <a:latin typeface="Arial"/>
              <a:ea typeface="Arial"/>
              <a:cs typeface="Arial"/>
              <a:sym typeface="Arial"/>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$s (Complete </a:t>
            </a:r>
            <a:r>
              <a:rPr lang="fr-FR" sz="1400" err="1">
                <a:solidFill>
                  <a:srgbClr val="0070C1"/>
                </a:solidFill>
                <a:latin typeface="Arial"/>
                <a:ea typeface="Arial"/>
                <a:cs typeface="Arial"/>
                <a:sym typeface="Arial"/>
              </a:rPr>
              <a:t>works</a:t>
            </a:r>
            <a:r>
              <a:rPr lang="fr-FR" sz="1400">
                <a:solidFill>
                  <a:srgbClr val="0070C1"/>
                </a:solidFill>
                <a:latin typeface="Arial"/>
                <a:ea typeface="Arial"/>
                <a:cs typeface="Arial"/>
                <a:sym typeface="Arial"/>
              </a:rPr>
              <a:t> of</a:t>
            </a:r>
            <a:endParaRPr/>
          </a:p>
          <a:p>
            <a:pPr marL="0" marR="0" lvl="0" indent="0" algn="l" rtl="0">
              <a:spcBef>
                <a:spcPts val="0"/>
              </a:spcBef>
              <a:spcAft>
                <a:spcPts val="0"/>
              </a:spcAft>
              <a:buNone/>
            </a:pPr>
            <a:r>
              <a:rPr lang="fr-FR">
                <a:solidFill>
                  <a:srgbClr val="0070C1"/>
                </a:solidFill>
              </a:rPr>
              <a:t>            </a:t>
            </a:r>
            <a:r>
              <a:rPr lang="fr-FR" sz="1400">
                <a:solidFill>
                  <a:srgbClr val="0070C1"/>
                </a:solidFill>
                <a:latin typeface="Arial"/>
                <a:ea typeface="Arial"/>
                <a:cs typeface="Arial"/>
                <a:sym typeface="Arial"/>
              </a:rPr>
              <a:t>Thomas Paine </a:t>
            </a:r>
            <a:r>
              <a:rPr lang="fr-FR" sz="1400" err="1">
                <a:solidFill>
                  <a:srgbClr val="0070C1"/>
                </a:solidFill>
                <a:latin typeface="Arial"/>
                <a:ea typeface="Arial"/>
                <a:cs typeface="Arial"/>
                <a:sym typeface="Arial"/>
              </a:rPr>
              <a:t>containing</a:t>
            </a:r>
            <a:r>
              <a:rPr lang="fr-FR" sz="1400">
                <a:solidFill>
                  <a:srgbClr val="0070C1"/>
                </a:solidFill>
                <a:latin typeface="Arial"/>
                <a:ea typeface="Arial"/>
                <a:cs typeface="Arial"/>
                <a:sym typeface="Arial"/>
              </a:rPr>
              <a:t> all the </a:t>
            </a:r>
            <a:r>
              <a:rPr lang="fr-FR" sz="1400" err="1">
                <a:solidFill>
                  <a:srgbClr val="0070C1"/>
                </a:solidFill>
                <a:latin typeface="Arial"/>
                <a:ea typeface="Arial"/>
                <a:cs typeface="Arial"/>
                <a:sym typeface="Arial"/>
              </a:rPr>
              <a:t>political</a:t>
            </a:r>
            <a:r>
              <a:rPr lang="fr-FR" sz="1400">
                <a:solidFill>
                  <a:srgbClr val="0070C1"/>
                </a:solidFill>
                <a:latin typeface="Arial"/>
                <a:ea typeface="Arial"/>
                <a:cs typeface="Arial"/>
                <a:sym typeface="Arial"/>
              </a:rPr>
              <a:t> and </a:t>
            </a:r>
            <a:r>
              <a:rPr lang="fr-FR" sz="1400" err="1">
                <a:solidFill>
                  <a:srgbClr val="0070C1"/>
                </a:solidFill>
                <a:latin typeface="Arial"/>
                <a:ea typeface="Arial"/>
                <a:cs typeface="Arial"/>
                <a:sym typeface="Arial"/>
              </a:rPr>
              <a:t>theological</a:t>
            </a:r>
            <a:r>
              <a:rPr lang="fr-FR" sz="1400">
                <a:solidFill>
                  <a:srgbClr val="0070C1"/>
                </a:solidFill>
                <a:latin typeface="Arial"/>
                <a:ea typeface="Arial"/>
                <a:cs typeface="Arial"/>
                <a:sym typeface="Arial"/>
              </a:rPr>
              <a:t> </a:t>
            </a:r>
            <a:r>
              <a:rPr lang="fr-FR" sz="1400" err="1">
                <a:solidFill>
                  <a:srgbClr val="0070C1"/>
                </a:solidFill>
                <a:latin typeface="Arial"/>
                <a:ea typeface="Arial"/>
                <a:cs typeface="Arial"/>
                <a:sym typeface="Arial"/>
              </a:rPr>
              <a:t>writings</a:t>
            </a:r>
            <a:r>
              <a:rPr lang="fr-FR" sz="1400">
                <a:solidFill>
                  <a:srgbClr val="0070C1"/>
                </a:solidFill>
                <a:latin typeface="Arial"/>
                <a:ea typeface="Arial"/>
                <a:cs typeface="Arial"/>
                <a:sym typeface="Arial"/>
              </a:rPr>
              <a:t>)</a:t>
            </a:r>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 $l Anglais $</a:t>
            </a:r>
            <a:r>
              <a:rPr lang="fr-FR" sz="1400">
                <a:solidFill>
                  <a:srgbClr val="0070C1"/>
                </a:solidFill>
                <a:latin typeface="Arial"/>
                <a:ea typeface="Arial"/>
                <a:cs typeface="Arial"/>
                <a:sym typeface="Arial"/>
              </a:rPr>
              <a:t>s  (Complete </a:t>
            </a:r>
            <a:r>
              <a:rPr lang="fr-FR" sz="1400" err="1">
                <a:solidFill>
                  <a:srgbClr val="0070C1"/>
                </a:solidFill>
                <a:latin typeface="Arial"/>
                <a:ea typeface="Arial"/>
                <a:cs typeface="Arial"/>
                <a:sym typeface="Arial"/>
              </a:rPr>
              <a:t>works</a:t>
            </a:r>
            <a:endParaRPr lang="fr-FR" sz="1400">
              <a:solidFill>
                <a:srgbClr val="0070C1"/>
              </a:solidFill>
              <a:latin typeface="Arial"/>
              <a:ea typeface="Arial"/>
              <a:cs typeface="Arial"/>
              <a:sym typeface="Arial"/>
            </a:endParaRPr>
          </a:p>
          <a:p>
            <a:pPr lvl="0"/>
            <a:r>
              <a:rPr lang="fr-FR">
                <a:solidFill>
                  <a:srgbClr val="0070C1"/>
                </a:solidFill>
              </a:rPr>
              <a:t>            </a:t>
            </a:r>
            <a:r>
              <a:rPr lang="fr-FR" sz="1400">
                <a:solidFill>
                  <a:srgbClr val="0070C1"/>
                </a:solidFill>
                <a:latin typeface="Arial"/>
                <a:ea typeface="Arial"/>
                <a:cs typeface="Arial"/>
                <a:sym typeface="Arial"/>
              </a:rPr>
              <a:t>of Thomas Paine </a:t>
            </a:r>
            <a:r>
              <a:rPr lang="fr-FR" sz="1400" err="1">
                <a:solidFill>
                  <a:srgbClr val="0070C1"/>
                </a:solidFill>
                <a:latin typeface="Arial"/>
                <a:ea typeface="Arial"/>
                <a:cs typeface="Arial"/>
                <a:sym typeface="Arial"/>
              </a:rPr>
              <a:t>containing</a:t>
            </a:r>
            <a:r>
              <a:rPr lang="fr-FR" sz="1400">
                <a:solidFill>
                  <a:srgbClr val="0070C1"/>
                </a:solidFill>
                <a:latin typeface="Arial"/>
                <a:ea typeface="Arial"/>
                <a:cs typeface="Arial"/>
                <a:sym typeface="Arial"/>
              </a:rPr>
              <a:t> all the </a:t>
            </a:r>
            <a:r>
              <a:rPr lang="fr-FR" sz="1400" err="1">
                <a:solidFill>
                  <a:srgbClr val="0070C1"/>
                </a:solidFill>
                <a:latin typeface="Arial"/>
                <a:ea typeface="Arial"/>
                <a:cs typeface="Arial"/>
                <a:sym typeface="Arial"/>
              </a:rPr>
              <a:t>political</a:t>
            </a:r>
            <a:r>
              <a:rPr lang="fr-FR" sz="1400">
                <a:solidFill>
                  <a:srgbClr val="0070C1"/>
                </a:solidFill>
                <a:latin typeface="Arial"/>
                <a:ea typeface="Arial"/>
                <a:cs typeface="Arial"/>
                <a:sym typeface="Arial"/>
              </a:rPr>
              <a:t> and </a:t>
            </a:r>
            <a:r>
              <a:rPr lang="fr-FR" sz="1400" err="1">
                <a:solidFill>
                  <a:srgbClr val="0070C1"/>
                </a:solidFill>
                <a:latin typeface="Arial"/>
                <a:ea typeface="Arial"/>
                <a:cs typeface="Arial"/>
                <a:sym typeface="Arial"/>
              </a:rPr>
              <a:t>theological</a:t>
            </a:r>
            <a:r>
              <a:rPr lang="fr-FR" sz="1400">
                <a:solidFill>
                  <a:srgbClr val="0070C1"/>
                </a:solidFill>
                <a:latin typeface="Arial"/>
                <a:ea typeface="Arial"/>
                <a:cs typeface="Arial"/>
                <a:sym typeface="Arial"/>
              </a:rPr>
              <a:t> </a:t>
            </a:r>
            <a:r>
              <a:rPr lang="fr-FR" sz="1400" err="1">
                <a:solidFill>
                  <a:srgbClr val="0070C1"/>
                </a:solidFill>
                <a:latin typeface="Arial"/>
                <a:ea typeface="Arial"/>
                <a:cs typeface="Arial"/>
                <a:sym typeface="Arial"/>
              </a:rPr>
              <a:t>writings</a:t>
            </a:r>
            <a:r>
              <a:rPr lang="fr-FR" sz="1400">
                <a:solidFill>
                  <a:srgbClr val="0070C1"/>
                </a:solidFill>
                <a:latin typeface="Arial"/>
                <a:ea typeface="Arial"/>
                <a:cs typeface="Arial"/>
                <a:sym typeface="Arial"/>
              </a:rPr>
              <a:t>)</a:t>
            </a:r>
            <a:endParaRPr/>
          </a:p>
          <a:p>
            <a:pPr lvl="0"/>
            <a:endParaRPr lang="fr-FR" sz="1400">
              <a:solidFill>
                <a:srgbClr val="0070C1"/>
              </a:solidFill>
              <a:latin typeface="Arial"/>
              <a:ea typeface="Arial"/>
              <a:cs typeface="Arial"/>
              <a:sym typeface="Arial"/>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 $l Anglais $</a:t>
            </a:r>
            <a:r>
              <a:rPr lang="fr-FR" sz="1400">
                <a:solidFill>
                  <a:srgbClr val="0070C1"/>
                </a:solidFill>
                <a:latin typeface="Arial"/>
                <a:ea typeface="Arial"/>
                <a:cs typeface="Arial"/>
                <a:sym typeface="Arial"/>
              </a:rPr>
              <a:t>s (Chicago, Ill.)</a:t>
            </a:r>
            <a:endParaRPr/>
          </a:p>
          <a:p>
            <a:pPr lvl="0"/>
            <a:r>
              <a:rPr lang="fr-FR" sz="1400">
                <a:solidFill>
                  <a:srgbClr val="0070C1"/>
                </a:solidFill>
                <a:latin typeface="Arial"/>
                <a:ea typeface="Arial"/>
                <a:cs typeface="Arial"/>
                <a:sym typeface="Arial"/>
              </a:rPr>
              <a:t>100 1_ Paine, Thomas, $d 1737‐1809. $t </a:t>
            </a:r>
            <a:r>
              <a:rPr lang="fr-FR">
                <a:solidFill>
                  <a:srgbClr val="0070C1"/>
                </a:solidFill>
              </a:rPr>
              <a:t>Œuvre</a:t>
            </a:r>
            <a:r>
              <a:rPr lang="fr-FR" sz="1400">
                <a:solidFill>
                  <a:srgbClr val="0070C1"/>
                </a:solidFill>
                <a:latin typeface="Arial"/>
                <a:ea typeface="Arial"/>
                <a:cs typeface="Arial"/>
                <a:sym typeface="Arial"/>
              </a:rPr>
              <a:t> $s (Chicago, Ill.)</a:t>
            </a:r>
            <a:endParaRPr sz="1400">
              <a:solidFill>
                <a:schemeClr val="dk1"/>
              </a:solidFill>
              <a:latin typeface="Arial"/>
              <a:ea typeface="Arial"/>
              <a:cs typeface="Arial"/>
              <a:sym typeface="Arial"/>
            </a:endParaRPr>
          </a:p>
        </p:txBody>
      </p:sp>
      <p:pic>
        <p:nvPicPr>
          <p:cNvPr id="1878" name="Shape 1878"/>
          <p:cNvPicPr preferRelativeResize="0"/>
          <p:nvPr/>
        </p:nvPicPr>
        <p:blipFill rotWithShape="1">
          <a:blip r:embed="rId3">
            <a:alphaModFix/>
          </a:blip>
          <a:srcRect/>
          <a:stretch/>
        </p:blipFill>
        <p:spPr>
          <a:xfrm>
            <a:off x="8449770" y="2029131"/>
            <a:ext cx="2691819" cy="4037729"/>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4" name="Shape 1884"/>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85" name="Shape 1885"/>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889" name="Shape 1889"/>
          <p:cNvSpPr/>
          <p:nvPr/>
        </p:nvSpPr>
        <p:spPr>
          <a:xfrm>
            <a:off x="1714499" y="1533517"/>
            <a:ext cx="8030002" cy="49244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lvl="0"/>
            <a:r>
              <a:rPr lang="fr-FR" sz="1600">
                <a:solidFill>
                  <a:srgbClr val="000000"/>
                </a:solidFill>
                <a:latin typeface="Arial"/>
                <a:ea typeface="Arial"/>
                <a:cs typeface="Arial"/>
                <a:sym typeface="Arial"/>
              </a:rPr>
              <a:t>Points d’accès autorisés </a:t>
            </a:r>
            <a:r>
              <a:rPr lang="fr-FR" sz="1600"/>
              <a:t>RDA possibles</a:t>
            </a:r>
            <a:endParaRPr sz="16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636270" lvl="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sz="1400">
                <a:solidFill>
                  <a:srgbClr val="0070C0"/>
                </a:solidFill>
                <a:latin typeface="Arial"/>
                <a:ea typeface="Arial"/>
                <a:cs typeface="Arial"/>
                <a:sym typeface="Arial"/>
              </a:rPr>
              <a:t>. $l </a:t>
            </a:r>
            <a:r>
              <a:rPr lang="fr-CA" sz="1400">
                <a:solidFill>
                  <a:srgbClr val="0070C0"/>
                </a:solidFill>
                <a:latin typeface="Arial"/>
                <a:ea typeface="Arial"/>
                <a:cs typeface="Arial"/>
                <a:sym typeface="Arial"/>
              </a:rPr>
              <a:t>Anglais </a:t>
            </a:r>
            <a:r>
              <a:rPr lang="fr-FR" sz="1400">
                <a:solidFill>
                  <a:srgbClr val="0070C0"/>
                </a:solidFill>
                <a:latin typeface="Arial"/>
                <a:ea typeface="Arial"/>
                <a:cs typeface="Arial"/>
                <a:sym typeface="Arial"/>
              </a:rPr>
              <a:t>$s (D.M. Bennett)</a:t>
            </a:r>
            <a:endParaRPr lang="fr-CA"/>
          </a:p>
          <a:p>
            <a:pPr marL="636270" lvl="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sz="1400">
                <a:solidFill>
                  <a:srgbClr val="0070C0"/>
                </a:solidFill>
                <a:latin typeface="Arial"/>
                <a:ea typeface="Arial"/>
                <a:cs typeface="Arial"/>
                <a:sym typeface="Arial"/>
              </a:rPr>
              <a:t> $s (D.M. </a:t>
            </a:r>
            <a:r>
              <a:rPr lang="fr-FR">
                <a:solidFill>
                  <a:srgbClr val="0070C0"/>
                </a:solidFill>
              </a:rPr>
              <a:t>	</a:t>
            </a:r>
            <a:r>
              <a:rPr lang="fr-FR" sz="1400">
                <a:solidFill>
                  <a:srgbClr val="0070C0"/>
                </a:solidFill>
                <a:latin typeface="Arial"/>
                <a:ea typeface="Arial"/>
                <a:cs typeface="Arial"/>
                <a:sym typeface="Arial"/>
              </a:rPr>
              <a:t>Bennett)</a:t>
            </a:r>
            <a:endParaRPr lang="fr-CA"/>
          </a:p>
          <a:p>
            <a:pPr marL="636270" marR="0" lvl="0" indent="-636270" algn="l" rtl="0">
              <a:spcBef>
                <a:spcPts val="0"/>
              </a:spcBef>
              <a:spcAft>
                <a:spcPts val="0"/>
              </a:spcAft>
              <a:buNone/>
            </a:pPr>
            <a:endParaRPr lang="fr-CA" sz="1400">
              <a:solidFill>
                <a:srgbClr val="0070C0"/>
              </a:solidFill>
              <a:latin typeface="Arial"/>
              <a:ea typeface="Arial"/>
              <a:cs typeface="Arial"/>
            </a:endParaRPr>
          </a:p>
          <a:p>
            <a:pPr marL="636270" lvl="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sz="1400">
                <a:solidFill>
                  <a:srgbClr val="0070C0"/>
                </a:solidFill>
                <a:latin typeface="Arial"/>
                <a:ea typeface="Arial"/>
                <a:cs typeface="Arial"/>
                <a:sym typeface="Arial"/>
              </a:rPr>
              <a:t>. $f 1878</a:t>
            </a:r>
            <a:endParaRPr lang="fr-CA"/>
          </a:p>
          <a:p>
            <a:pPr marL="63627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$l Anglais. $</a:t>
            </a:r>
            <a:r>
              <a:rPr lang="fr-FR" sz="1400">
                <a:solidFill>
                  <a:srgbClr val="0070C0"/>
                </a:solidFill>
                <a:latin typeface="Arial"/>
                <a:ea typeface="Arial"/>
                <a:cs typeface="Arial"/>
                <a:sym typeface="Arial"/>
              </a:rPr>
              <a:t>f 1878</a:t>
            </a:r>
            <a:endParaRPr lang="fr-CA"/>
          </a:p>
          <a:p>
            <a:pPr marL="636270" marR="0" lvl="0" indent="-636270" algn="l" rtl="0">
              <a:spcBef>
                <a:spcPts val="0"/>
              </a:spcBef>
              <a:spcAft>
                <a:spcPts val="0"/>
              </a:spcAft>
              <a:buNone/>
            </a:pPr>
            <a:endParaRPr lang="fr-CA" sz="1400">
              <a:solidFill>
                <a:srgbClr val="0070C0"/>
              </a:solidFill>
              <a:latin typeface="Arial"/>
              <a:ea typeface="Arial"/>
              <a:cs typeface="Arial"/>
            </a:endParaRPr>
          </a:p>
          <a:p>
            <a:pPr marL="636270" lvl="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a:t>
            </a:r>
            <a:r>
              <a:rPr lang="fr-FR" dirty="0" err="1">
                <a:solidFill>
                  <a:srgbClr val="0070C0"/>
                </a:solidFill>
              </a:rPr>
              <a:t>l Anglais</a:t>
            </a:r>
            <a:r>
              <a:rPr lang="fr-FR">
                <a:solidFill>
                  <a:srgbClr val="0070C0"/>
                </a:solidFill>
              </a:rPr>
              <a:t> </a:t>
            </a:r>
            <a:r>
              <a:rPr lang="fr-FR" sz="1400">
                <a:solidFill>
                  <a:srgbClr val="0070C0"/>
                </a:solidFill>
                <a:latin typeface="Arial"/>
                <a:ea typeface="Arial"/>
                <a:cs typeface="Arial"/>
                <a:sym typeface="Arial"/>
              </a:rPr>
              <a:t>$s (New York, N.Y.)</a:t>
            </a:r>
            <a:endParaRPr lang="fr-CA"/>
          </a:p>
          <a:p>
            <a:pPr marL="636270" lvl="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sz="1400">
                <a:solidFill>
                  <a:srgbClr val="0070C0"/>
                </a:solidFill>
                <a:latin typeface="Arial"/>
                <a:ea typeface="Arial"/>
                <a:cs typeface="Arial"/>
                <a:sym typeface="Arial"/>
              </a:rPr>
              <a:t> $s (New York, N.Y.)</a:t>
            </a:r>
            <a:endParaRPr lang="fr-CA"/>
          </a:p>
          <a:p>
            <a:pPr marL="636270" marR="0" lvl="0" indent="-636270" algn="l" rtl="0">
              <a:spcBef>
                <a:spcPts val="0"/>
              </a:spcBef>
              <a:spcAft>
                <a:spcPts val="0"/>
              </a:spcAft>
              <a:buNone/>
            </a:pPr>
            <a:endParaRPr lang="fr-CA" sz="1400">
              <a:solidFill>
                <a:srgbClr val="0070C0"/>
              </a:solidFill>
              <a:latin typeface="Arial"/>
              <a:ea typeface="Arial"/>
              <a:cs typeface="Arial"/>
            </a:endParaRPr>
          </a:p>
          <a:p>
            <a:pPr marL="63627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sz="1400">
                <a:solidFill>
                  <a:srgbClr val="0070C0"/>
                </a:solidFill>
                <a:latin typeface="Arial"/>
                <a:ea typeface="Arial"/>
                <a:cs typeface="Arial"/>
                <a:sym typeface="Arial"/>
              </a:rPr>
              <a:t> $s (The </a:t>
            </a:r>
            <a:r>
              <a:rPr lang="fr-FR" sz="1400" err="1">
                <a:solidFill>
                  <a:srgbClr val="0070C0"/>
                </a:solidFill>
                <a:latin typeface="Arial"/>
                <a:ea typeface="Arial"/>
                <a:cs typeface="Arial"/>
                <a:sym typeface="Arial"/>
              </a:rPr>
              <a:t>great</a:t>
            </a:r>
            <a:r>
              <a:rPr lang="fr-FR" sz="1400">
                <a:solidFill>
                  <a:srgbClr val="0070C0"/>
                </a:solidFill>
                <a:latin typeface="Arial"/>
                <a:ea typeface="Arial"/>
                <a:cs typeface="Arial"/>
                <a:sym typeface="Arial"/>
              </a:rPr>
              <a:t> </a:t>
            </a:r>
            <a:r>
              <a:rPr lang="fr-FR" sz="1400" err="1">
                <a:solidFill>
                  <a:srgbClr val="0070C0"/>
                </a:solidFill>
                <a:latin typeface="Arial"/>
                <a:ea typeface="Arial"/>
                <a:cs typeface="Arial"/>
                <a:sym typeface="Arial"/>
              </a:rPr>
              <a:t>works</a:t>
            </a:r>
            <a:r>
              <a:rPr lang="fr-FR" sz="1400">
                <a:solidFill>
                  <a:srgbClr val="0070C0"/>
                </a:solidFill>
                <a:latin typeface="Arial"/>
                <a:ea typeface="Arial"/>
                <a:cs typeface="Arial"/>
                <a:sym typeface="Arial"/>
              </a:rPr>
              <a:t> of Thomas Paine,</a:t>
            </a:r>
            <a:r>
              <a:rPr lang="fr-FR" dirty="0">
                <a:solidFill>
                  <a:srgbClr val="0070C0"/>
                </a:solidFill>
              </a:rPr>
              <a:t> </a:t>
            </a:r>
          </a:p>
          <a:p>
            <a:pPr marL="636270" indent="-636270"/>
            <a:r>
              <a:rPr lang="fr-FR" dirty="0">
                <a:solidFill>
                  <a:srgbClr val="0070C0"/>
                </a:solidFill>
              </a:rPr>
              <a:t>           	</a:t>
            </a:r>
            <a:r>
              <a:rPr lang="fr-FR" sz="1400" err="1">
                <a:solidFill>
                  <a:srgbClr val="0070C0"/>
                </a:solidFill>
                <a:latin typeface="Arial"/>
                <a:ea typeface="Arial"/>
                <a:cs typeface="Arial"/>
                <a:sym typeface="Arial"/>
              </a:rPr>
              <a:t>complete</a:t>
            </a:r>
            <a:r>
              <a:rPr lang="fr-FR" sz="1400">
                <a:solidFill>
                  <a:srgbClr val="0070C0"/>
                </a:solidFill>
                <a:latin typeface="Arial"/>
                <a:ea typeface="Arial"/>
                <a:cs typeface="Arial"/>
                <a:sym typeface="Arial"/>
              </a:rPr>
              <a:t>)</a:t>
            </a:r>
            <a:endParaRPr lang="fr-CA"/>
          </a:p>
          <a:p>
            <a:pPr marL="636270" indent="-636270"/>
            <a:r>
              <a:rPr lang="fr-FR" sz="1400">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a:t>
            </a:r>
            <a:r>
              <a:rPr lang="fr-FR" dirty="0" err="1">
                <a:solidFill>
                  <a:srgbClr val="0070C0"/>
                </a:solidFill>
              </a:rPr>
              <a:t>l Anglais</a:t>
            </a:r>
            <a:r>
              <a:rPr lang="fr-FR">
                <a:solidFill>
                  <a:srgbClr val="0070C0"/>
                </a:solidFill>
              </a:rPr>
              <a:t> </a:t>
            </a:r>
            <a:r>
              <a:rPr lang="fr-FR" sz="1400">
                <a:solidFill>
                  <a:srgbClr val="0070C0"/>
                </a:solidFill>
                <a:latin typeface="Arial"/>
                <a:ea typeface="Arial"/>
                <a:cs typeface="Arial"/>
                <a:sym typeface="Arial"/>
              </a:rPr>
              <a:t>$s (The </a:t>
            </a:r>
            <a:r>
              <a:rPr lang="fr-FR" sz="1400" err="1">
                <a:solidFill>
                  <a:srgbClr val="0070C0"/>
                </a:solidFill>
                <a:latin typeface="Arial"/>
                <a:ea typeface="Arial"/>
                <a:cs typeface="Arial"/>
                <a:sym typeface="Arial"/>
              </a:rPr>
              <a:t>great</a:t>
            </a:r>
            <a:r>
              <a:rPr lang="fr-FR" sz="1400">
                <a:solidFill>
                  <a:srgbClr val="0070C0"/>
                </a:solidFill>
                <a:latin typeface="Arial"/>
                <a:ea typeface="Arial"/>
                <a:cs typeface="Arial"/>
                <a:sym typeface="Arial"/>
              </a:rPr>
              <a:t> </a:t>
            </a:r>
            <a:r>
              <a:rPr lang="fr-FR" sz="1400" err="1">
                <a:solidFill>
                  <a:srgbClr val="0070C0"/>
                </a:solidFill>
                <a:latin typeface="Arial"/>
                <a:ea typeface="Arial"/>
                <a:cs typeface="Arial"/>
                <a:sym typeface="Arial"/>
              </a:rPr>
              <a:t>works</a:t>
            </a:r>
            <a:r>
              <a:rPr lang="fr-FR" sz="1400">
                <a:solidFill>
                  <a:srgbClr val="0070C0"/>
                </a:solidFill>
                <a:latin typeface="Arial"/>
                <a:ea typeface="Arial"/>
                <a:cs typeface="Arial"/>
                <a:sym typeface="Arial"/>
              </a:rPr>
              <a:t> of Thomas</a:t>
            </a:r>
            <a:r>
              <a:rPr lang="fr-FR" dirty="0">
                <a:solidFill>
                  <a:srgbClr val="0070C0"/>
                </a:solidFill>
              </a:rPr>
              <a:t> </a:t>
            </a:r>
            <a:endParaRPr lang="fr-FR" sz="1400" dirty="0">
              <a:solidFill>
                <a:srgbClr val="0070C0"/>
              </a:solidFill>
              <a:latin typeface="Arial"/>
              <a:ea typeface="Arial"/>
              <a:cs typeface="Arial"/>
            </a:endParaRPr>
          </a:p>
          <a:p>
            <a:pPr marL="636270" indent="-636270"/>
            <a:r>
              <a:rPr lang="fr-FR" dirty="0">
                <a:solidFill>
                  <a:srgbClr val="0070C0"/>
                </a:solidFill>
              </a:rPr>
              <a:t>          </a:t>
            </a:r>
            <a:r>
              <a:rPr lang="fr-FR">
                <a:solidFill>
                  <a:srgbClr val="0070C0"/>
                </a:solidFill>
              </a:rPr>
              <a:t> 	</a:t>
            </a:r>
            <a:r>
              <a:rPr lang="fr-FR" sz="1400">
                <a:solidFill>
                  <a:srgbClr val="0070C0"/>
                </a:solidFill>
                <a:latin typeface="Arial"/>
                <a:ea typeface="Arial"/>
                <a:cs typeface="Arial"/>
                <a:sym typeface="Arial"/>
              </a:rPr>
              <a:t>Paine, </a:t>
            </a:r>
            <a:r>
              <a:rPr lang="fr-FR" sz="1400" err="1">
                <a:solidFill>
                  <a:srgbClr val="0070C0"/>
                </a:solidFill>
                <a:latin typeface="Arial"/>
                <a:ea typeface="Arial"/>
                <a:cs typeface="Arial"/>
                <a:sym typeface="Arial"/>
              </a:rPr>
              <a:t>complete</a:t>
            </a:r>
            <a:r>
              <a:rPr lang="fr-FR" sz="1400">
                <a:solidFill>
                  <a:srgbClr val="0070C0"/>
                </a:solidFill>
                <a:latin typeface="Arial"/>
                <a:ea typeface="Arial"/>
                <a:cs typeface="Arial"/>
                <a:sym typeface="Arial"/>
              </a:rPr>
              <a:t>)</a:t>
            </a:r>
            <a:endParaRPr lang="fr-CA" sz="1400" dirty="0">
              <a:solidFill>
                <a:srgbClr val="0070C0"/>
              </a:solidFill>
              <a:latin typeface="Arial"/>
              <a:ea typeface="Arial"/>
              <a:cs typeface="Arial"/>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pic>
        <p:nvPicPr>
          <p:cNvPr id="1890" name="Shape 1890"/>
          <p:cNvPicPr preferRelativeResize="0"/>
          <p:nvPr/>
        </p:nvPicPr>
        <p:blipFill rotWithShape="1">
          <a:blip r:embed="rId3">
            <a:alphaModFix/>
          </a:blip>
          <a:srcRect/>
          <a:stretch/>
        </p:blipFill>
        <p:spPr>
          <a:xfrm>
            <a:off x="9024730" y="2116754"/>
            <a:ext cx="2405270" cy="3977240"/>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Shape 1896"/>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897" name="Shape 1897"/>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01" name="Shape 1901"/>
          <p:cNvSpPr/>
          <p:nvPr/>
        </p:nvSpPr>
        <p:spPr>
          <a:xfrm>
            <a:off x="1714499" y="1704717"/>
            <a:ext cx="7738281" cy="4562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fr-FR" sz="1600">
                <a:solidFill>
                  <a:srgbClr val="000000"/>
                </a:solidFill>
                <a:latin typeface="Arial"/>
                <a:ea typeface="Arial"/>
                <a:cs typeface="Arial"/>
                <a:sym typeface="Arial"/>
              </a:rPr>
              <a:t>Points d’accès autorisés possibles pour RDA :</a:t>
            </a:r>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636588" lvl="0"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latin typeface="Arial"/>
                <a:ea typeface="Arial"/>
                <a:cs typeface="Arial"/>
                <a:sym typeface="Arial"/>
              </a:rPr>
              <a:t> $s (Carey)</a:t>
            </a:r>
            <a:endParaRPr/>
          </a:p>
          <a:p>
            <a:pPr marL="636588"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$l Anglais </a:t>
            </a:r>
            <a:r>
              <a:rPr lang="fr-FR">
                <a:solidFill>
                  <a:srgbClr val="0070C0"/>
                </a:solidFill>
                <a:latin typeface="Arial"/>
                <a:ea typeface="Arial"/>
                <a:cs typeface="Arial"/>
                <a:sym typeface="Arial"/>
              </a:rPr>
              <a:t>$s (Carey)</a:t>
            </a:r>
            <a:endParaRPr/>
          </a:p>
          <a:p>
            <a:pPr marL="636588" marR="0" lvl="0" indent="-636588" algn="l" rtl="0">
              <a:spcBef>
                <a:spcPts val="0"/>
              </a:spcBef>
              <a:spcAft>
                <a:spcPts val="0"/>
              </a:spcAft>
              <a:buNone/>
            </a:pPr>
            <a:endParaRPr>
              <a:solidFill>
                <a:srgbClr val="0070C0"/>
              </a:solidFill>
              <a:latin typeface="Arial"/>
              <a:ea typeface="Arial"/>
              <a:cs typeface="Arial"/>
              <a:sym typeface="Arial"/>
            </a:endParaRPr>
          </a:p>
          <a:p>
            <a:pPr marL="636588"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$l Anglais </a:t>
            </a:r>
            <a:r>
              <a:rPr lang="fr-FR">
                <a:solidFill>
                  <a:srgbClr val="0070C0"/>
                </a:solidFill>
                <a:latin typeface="Arial"/>
                <a:ea typeface="Arial"/>
                <a:cs typeface="Arial"/>
                <a:sym typeface="Arial"/>
              </a:rPr>
              <a:t>$s (Philadelphia, </a:t>
            </a:r>
            <a:r>
              <a:rPr lang="fr-FR" err="1">
                <a:solidFill>
                  <a:srgbClr val="0070C0"/>
                </a:solidFill>
              </a:rPr>
              <a:t>Penns</a:t>
            </a:r>
            <a:r>
              <a:rPr lang="fr-FR">
                <a:solidFill>
                  <a:srgbClr val="0070C0"/>
                </a:solidFill>
              </a:rPr>
              <a:t>.)</a:t>
            </a:r>
            <a:endParaRPr/>
          </a:p>
          <a:p>
            <a:pPr marL="636588" lvl="0"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latin typeface="Arial"/>
                <a:ea typeface="Arial"/>
                <a:cs typeface="Arial"/>
                <a:sym typeface="Arial"/>
              </a:rPr>
              <a:t> $s (Philadelphia, </a:t>
            </a:r>
            <a:r>
              <a:rPr lang="fr-FR" err="1">
                <a:solidFill>
                  <a:srgbClr val="0070C0"/>
                </a:solidFill>
                <a:latin typeface="Arial"/>
                <a:ea typeface="Arial"/>
                <a:cs typeface="Arial"/>
                <a:sym typeface="Arial"/>
              </a:rPr>
              <a:t>Penns</a:t>
            </a:r>
            <a:r>
              <a:rPr lang="fr-FR">
                <a:solidFill>
                  <a:srgbClr val="0070C0"/>
                </a:solidFill>
                <a:latin typeface="Arial"/>
                <a:ea typeface="Arial"/>
                <a:cs typeface="Arial"/>
                <a:sym typeface="Arial"/>
              </a:rPr>
              <a:t>.)</a:t>
            </a:r>
            <a:endParaRPr/>
          </a:p>
          <a:p>
            <a:pPr marL="636588" marR="0" lvl="0" indent="-636588" algn="l" rtl="0">
              <a:spcBef>
                <a:spcPts val="0"/>
              </a:spcBef>
              <a:spcAft>
                <a:spcPts val="0"/>
              </a:spcAft>
              <a:buNone/>
            </a:pPr>
            <a:endParaRPr>
              <a:solidFill>
                <a:srgbClr val="0070C0"/>
              </a:solidFill>
              <a:latin typeface="Arial"/>
              <a:ea typeface="Arial"/>
              <a:cs typeface="Arial"/>
              <a:sym typeface="Arial"/>
            </a:endParaRPr>
          </a:p>
          <a:p>
            <a:pPr marL="636588" lvl="0"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latin typeface="Arial"/>
                <a:ea typeface="Arial"/>
                <a:cs typeface="Arial"/>
                <a:sym typeface="Arial"/>
              </a:rPr>
              <a:t>. $f 1797</a:t>
            </a:r>
            <a:endParaRPr/>
          </a:p>
          <a:p>
            <a:pPr marL="636588"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$l Anglais</a:t>
            </a:r>
            <a:r>
              <a:rPr lang="fr-FR">
                <a:solidFill>
                  <a:srgbClr val="0070C0"/>
                </a:solidFill>
                <a:latin typeface="Arial"/>
                <a:ea typeface="Arial"/>
                <a:cs typeface="Arial"/>
                <a:sym typeface="Arial"/>
              </a:rPr>
              <a:t>. $f 1797</a:t>
            </a:r>
            <a:endParaRPr/>
          </a:p>
          <a:p>
            <a:pPr marL="636588" marR="0" lvl="0" indent="-636588" algn="l" rtl="0">
              <a:spcBef>
                <a:spcPts val="0"/>
              </a:spcBef>
              <a:spcAft>
                <a:spcPts val="0"/>
              </a:spcAft>
              <a:buNone/>
            </a:pPr>
            <a:endParaRPr>
              <a:solidFill>
                <a:srgbClr val="0070C0"/>
              </a:solidFill>
              <a:latin typeface="Arial"/>
              <a:ea typeface="Arial"/>
              <a:cs typeface="Arial"/>
              <a:sym typeface="Arial"/>
            </a:endParaRPr>
          </a:p>
          <a:p>
            <a:pPr marL="636588"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rPr>
              <a:t>. $l Anglais</a:t>
            </a:r>
            <a:r>
              <a:rPr lang="fr-FR"/>
              <a:t> </a:t>
            </a:r>
            <a:r>
              <a:rPr lang="fr-FR">
                <a:solidFill>
                  <a:srgbClr val="0070C0"/>
                </a:solidFill>
                <a:latin typeface="Arial"/>
                <a:ea typeface="Arial"/>
                <a:cs typeface="Arial"/>
                <a:sym typeface="Arial"/>
              </a:rPr>
              <a:t>$s (The </a:t>
            </a:r>
            <a:r>
              <a:rPr lang="fr-FR" err="1">
                <a:solidFill>
                  <a:srgbClr val="0070C0"/>
                </a:solidFill>
                <a:latin typeface="Arial"/>
                <a:ea typeface="Arial"/>
                <a:cs typeface="Arial"/>
                <a:sym typeface="Arial"/>
              </a:rPr>
              <a:t>works</a:t>
            </a:r>
            <a:r>
              <a:rPr lang="fr-FR">
                <a:solidFill>
                  <a:srgbClr val="0070C0"/>
                </a:solidFill>
                <a:latin typeface="Arial"/>
                <a:ea typeface="Arial"/>
                <a:cs typeface="Arial"/>
                <a:sym typeface="Arial"/>
              </a:rPr>
              <a:t> </a:t>
            </a:r>
          </a:p>
          <a:p>
            <a:pPr marL="636588" indent="-636588"/>
            <a:r>
              <a:rPr lang="fr-FR">
                <a:solidFill>
                  <a:srgbClr val="0070C0"/>
                </a:solidFill>
              </a:rPr>
              <a:t>        	o</a:t>
            </a:r>
            <a:r>
              <a:rPr lang="fr-FR">
                <a:solidFill>
                  <a:srgbClr val="0070C0"/>
                </a:solidFill>
                <a:latin typeface="Arial"/>
                <a:ea typeface="Arial"/>
                <a:cs typeface="Arial"/>
                <a:sym typeface="Arial"/>
              </a:rPr>
              <a:t>f Thomas Paine, </a:t>
            </a:r>
            <a:r>
              <a:rPr lang="fr-FR" err="1">
                <a:solidFill>
                  <a:srgbClr val="0070C0"/>
                </a:solidFill>
                <a:latin typeface="Arial"/>
                <a:ea typeface="Arial"/>
                <a:cs typeface="Arial"/>
                <a:sym typeface="Arial"/>
              </a:rPr>
              <a:t>Secretary</a:t>
            </a:r>
            <a:r>
              <a:rPr lang="fr-FR">
                <a:solidFill>
                  <a:srgbClr val="0070C0"/>
                </a:solidFill>
                <a:latin typeface="Arial"/>
                <a:ea typeface="Arial"/>
                <a:cs typeface="Arial"/>
                <a:sym typeface="Arial"/>
              </a:rPr>
              <a:t> for </a:t>
            </a:r>
            <a:r>
              <a:rPr lang="fr-FR" err="1">
                <a:solidFill>
                  <a:srgbClr val="0070C0"/>
                </a:solidFill>
                <a:latin typeface="Arial"/>
                <a:ea typeface="Arial"/>
                <a:cs typeface="Arial"/>
                <a:sym typeface="Arial"/>
              </a:rPr>
              <a:t>Foreign</a:t>
            </a:r>
            <a:r>
              <a:rPr lang="fr-FR">
                <a:solidFill>
                  <a:srgbClr val="0070C0"/>
                </a:solidFill>
                <a:latin typeface="Arial"/>
                <a:ea typeface="Arial"/>
                <a:cs typeface="Arial"/>
                <a:sym typeface="Arial"/>
              </a:rPr>
              <a:t> </a:t>
            </a:r>
            <a:r>
              <a:rPr lang="fr-FR" err="1">
                <a:solidFill>
                  <a:srgbClr val="0070C0"/>
                </a:solidFill>
                <a:latin typeface="Arial"/>
                <a:ea typeface="Arial"/>
                <a:cs typeface="Arial"/>
                <a:sym typeface="Arial"/>
              </a:rPr>
              <a:t>Affairs</a:t>
            </a:r>
            <a:r>
              <a:rPr lang="fr-FR">
                <a:solidFill>
                  <a:srgbClr val="0070C0"/>
                </a:solidFill>
                <a:latin typeface="Arial"/>
                <a:ea typeface="Arial"/>
                <a:cs typeface="Arial"/>
                <a:sym typeface="Arial"/>
              </a:rPr>
              <a:t>)</a:t>
            </a:r>
            <a:endParaRPr/>
          </a:p>
          <a:p>
            <a:pPr marL="636588" lvl="0" indent="-636588"/>
            <a:r>
              <a:rPr lang="fr-FR">
                <a:solidFill>
                  <a:srgbClr val="0070C0"/>
                </a:solidFill>
                <a:latin typeface="Arial"/>
                <a:ea typeface="Arial"/>
                <a:cs typeface="Arial"/>
                <a:sym typeface="Arial"/>
              </a:rPr>
              <a:t>100 1_ Paine, Thomas, $d 1737‐1809. $t </a:t>
            </a:r>
            <a:r>
              <a:rPr lang="fr-FR">
                <a:solidFill>
                  <a:srgbClr val="0070C1"/>
                </a:solidFill>
              </a:rPr>
              <a:t>Œuvre</a:t>
            </a:r>
            <a:r>
              <a:rPr lang="fr-FR">
                <a:solidFill>
                  <a:srgbClr val="0070C0"/>
                </a:solidFill>
                <a:latin typeface="Arial"/>
                <a:ea typeface="Arial"/>
                <a:cs typeface="Arial"/>
                <a:sym typeface="Arial"/>
              </a:rPr>
              <a:t> $s (The </a:t>
            </a:r>
            <a:r>
              <a:rPr lang="fr-FR" err="1">
                <a:solidFill>
                  <a:srgbClr val="0070C0"/>
                </a:solidFill>
                <a:latin typeface="Arial"/>
                <a:ea typeface="Arial"/>
                <a:cs typeface="Arial"/>
                <a:sym typeface="Arial"/>
              </a:rPr>
              <a:t>works</a:t>
            </a:r>
            <a:r>
              <a:rPr lang="fr-FR">
                <a:solidFill>
                  <a:srgbClr val="0070C0"/>
                </a:solidFill>
                <a:latin typeface="Arial"/>
                <a:ea typeface="Arial"/>
                <a:cs typeface="Arial"/>
                <a:sym typeface="Arial"/>
              </a:rPr>
              <a:t> of Thomas Paine,</a:t>
            </a:r>
          </a:p>
          <a:p>
            <a:pPr marL="636588" lvl="0" indent="-636588"/>
            <a:r>
              <a:rPr lang="fr-FR">
                <a:solidFill>
                  <a:srgbClr val="0070C0"/>
                </a:solidFill>
              </a:rPr>
              <a:t>	</a:t>
            </a:r>
            <a:r>
              <a:rPr lang="fr-FR" err="1">
                <a:solidFill>
                  <a:srgbClr val="0070C0"/>
                </a:solidFill>
                <a:latin typeface="Arial"/>
                <a:ea typeface="Arial"/>
                <a:cs typeface="Arial"/>
                <a:sym typeface="Arial"/>
              </a:rPr>
              <a:t>Secretary</a:t>
            </a:r>
            <a:r>
              <a:rPr lang="fr-FR">
                <a:solidFill>
                  <a:srgbClr val="0070C0"/>
                </a:solidFill>
                <a:latin typeface="Arial"/>
                <a:ea typeface="Arial"/>
                <a:cs typeface="Arial"/>
                <a:sym typeface="Arial"/>
              </a:rPr>
              <a:t> for </a:t>
            </a:r>
            <a:r>
              <a:rPr lang="fr-FR" err="1">
                <a:solidFill>
                  <a:srgbClr val="0070C0"/>
                </a:solidFill>
                <a:latin typeface="Arial"/>
                <a:ea typeface="Arial"/>
                <a:cs typeface="Arial"/>
                <a:sym typeface="Arial"/>
              </a:rPr>
              <a:t>Foreign</a:t>
            </a:r>
            <a:r>
              <a:rPr lang="fr-FR">
                <a:solidFill>
                  <a:srgbClr val="0070C0"/>
                </a:solidFill>
                <a:latin typeface="Arial"/>
                <a:ea typeface="Arial"/>
                <a:cs typeface="Arial"/>
                <a:sym typeface="Arial"/>
              </a:rPr>
              <a:t> </a:t>
            </a:r>
            <a:r>
              <a:rPr lang="fr-FR" err="1">
                <a:solidFill>
                  <a:srgbClr val="0070C0"/>
                </a:solidFill>
                <a:latin typeface="Arial"/>
                <a:ea typeface="Arial"/>
                <a:cs typeface="Arial"/>
                <a:sym typeface="Arial"/>
              </a:rPr>
              <a:t>Affairs</a:t>
            </a:r>
            <a:r>
              <a:rPr lang="fr-FR">
                <a:solidFill>
                  <a:srgbClr val="0070C0"/>
                </a:solidFill>
                <a:latin typeface="Arial"/>
                <a:ea typeface="Arial"/>
                <a:cs typeface="Arial"/>
                <a:sym typeface="Arial"/>
              </a:rPr>
              <a:t>)</a:t>
            </a:r>
            <a:endParaRPr>
              <a:solidFill>
                <a:srgbClr val="0070C0"/>
              </a:solidFill>
              <a:latin typeface="Arial"/>
              <a:ea typeface="Arial"/>
              <a:cs typeface="Arial"/>
              <a:sym typeface="Arial"/>
            </a:endParaRPr>
          </a:p>
        </p:txBody>
      </p:sp>
      <p:pic>
        <p:nvPicPr>
          <p:cNvPr id="1902" name="Shape 1902"/>
          <p:cNvPicPr preferRelativeResize="0"/>
          <p:nvPr/>
        </p:nvPicPr>
        <p:blipFill rotWithShape="1">
          <a:blip r:embed="rId3">
            <a:alphaModFix/>
          </a:blip>
          <a:srcRect/>
          <a:stretch/>
        </p:blipFill>
        <p:spPr>
          <a:xfrm>
            <a:off x="8968115" y="2217073"/>
            <a:ext cx="2471596" cy="3923833"/>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Shape 1908"/>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909" name="Shape 1909"/>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13" name="Shape 1913"/>
          <p:cNvSpPr/>
          <p:nvPr/>
        </p:nvSpPr>
        <p:spPr>
          <a:xfrm>
            <a:off x="1714499" y="1708924"/>
            <a:ext cx="8359399" cy="4647426"/>
          </a:xfrm>
          <a:prstGeom prst="rect">
            <a:avLst/>
          </a:prstGeom>
          <a:noFill/>
          <a:ln>
            <a:noFill/>
          </a:ln>
        </p:spPr>
        <p:txBody>
          <a:bodyPr spcFirstLastPara="1" wrap="square" lIns="91425" tIns="45700" rIns="91425" bIns="45700" anchor="t" anchorCtr="0">
            <a:noAutofit/>
          </a:bodyPr>
          <a:lstStyle/>
          <a:p>
            <a:pPr marL="177800" marR="0" lvl="0" indent="-177800" algn="l" rtl="0">
              <a:spcBef>
                <a:spcPts val="0"/>
              </a:spcBef>
              <a:spcAft>
                <a:spcPts val="0"/>
              </a:spcAft>
              <a:buClr>
                <a:schemeClr val="dk1"/>
              </a:buClr>
              <a:buSzPts val="2200"/>
              <a:buFont typeface="Arial"/>
              <a:buChar char="•"/>
            </a:pPr>
            <a:r>
              <a:rPr lang="fr-FR" sz="2200">
                <a:solidFill>
                  <a:schemeClr val="dk1"/>
                </a:solidFill>
                <a:latin typeface="Arial"/>
                <a:ea typeface="Arial"/>
                <a:cs typeface="Arial"/>
                <a:sym typeface="Arial"/>
              </a:rPr>
              <a:t>Difficulté : Parce que les conventions étaient différentes avant RDA, on peut trouver plus d’une vedette RCAA2 représentant la même expression d’une œuvre agrégative. Elles doivent être consolidées afin d’être utilisées dans RDA</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723900" lvl="0"/>
            <a:r>
              <a:rPr lang="fr-FR" sz="2000">
                <a:solidFill>
                  <a:srgbClr val="0070C0"/>
                </a:solidFill>
                <a:latin typeface="Arial"/>
                <a:ea typeface="Arial"/>
                <a:cs typeface="Arial"/>
                <a:sym typeface="Arial"/>
              </a:rPr>
              <a:t>100 1_ Shakespeare, William, $d 1564‐1616. $t </a:t>
            </a:r>
            <a:r>
              <a:rPr lang="fr-FR" sz="2000">
                <a:solidFill>
                  <a:srgbClr val="0070C1"/>
                </a:solidFill>
              </a:rPr>
              <a:t>Œuvre</a:t>
            </a:r>
            <a:r>
              <a:rPr lang="fr-FR" sz="2000">
                <a:solidFill>
                  <a:srgbClr val="0070C0"/>
                </a:solidFill>
                <a:latin typeface="Arial"/>
                <a:ea typeface="Arial"/>
                <a:cs typeface="Arial"/>
                <a:sym typeface="Arial"/>
              </a:rPr>
              <a:t>. $f 1974</a:t>
            </a:r>
            <a:endParaRPr/>
          </a:p>
          <a:p>
            <a:pPr marL="723900" lvl="0"/>
            <a:r>
              <a:rPr lang="fr-FR" sz="2000">
                <a:solidFill>
                  <a:srgbClr val="0070C0"/>
                </a:solidFill>
                <a:latin typeface="Arial"/>
                <a:ea typeface="Arial"/>
                <a:cs typeface="Arial"/>
                <a:sym typeface="Arial"/>
              </a:rPr>
              <a:t>100 1_ Shakespeare, William, $d 1564‐1616. $t </a:t>
            </a:r>
            <a:r>
              <a:rPr lang="fr-FR" sz="2000">
                <a:solidFill>
                  <a:srgbClr val="0070C1"/>
                </a:solidFill>
              </a:rPr>
              <a:t>Œuvre</a:t>
            </a:r>
            <a:r>
              <a:rPr lang="fr-FR" sz="2000">
                <a:solidFill>
                  <a:srgbClr val="0070C0"/>
                </a:solidFill>
                <a:latin typeface="Arial"/>
                <a:ea typeface="Arial"/>
                <a:cs typeface="Arial"/>
                <a:sym typeface="Arial"/>
              </a:rPr>
              <a:t>. $f 1997</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177800" marR="0" lvl="0" indent="-177800" algn="l" rtl="0">
              <a:spcBef>
                <a:spcPts val="0"/>
              </a:spcBef>
              <a:spcAft>
                <a:spcPts val="0"/>
              </a:spcAft>
              <a:buNone/>
            </a:pPr>
            <a:r>
              <a:rPr lang="fr-FR" sz="2000">
                <a:solidFill>
                  <a:schemeClr val="dk1"/>
                </a:solidFill>
                <a:latin typeface="Arial"/>
                <a:ea typeface="Arial"/>
                <a:cs typeface="Arial"/>
                <a:sym typeface="Arial"/>
              </a:rPr>
              <a:t>• </a:t>
            </a:r>
            <a:r>
              <a:rPr lang="fr-FR" sz="2200">
                <a:solidFill>
                  <a:schemeClr val="dk1"/>
                </a:solidFill>
                <a:latin typeface="Arial"/>
                <a:ea typeface="Arial"/>
                <a:cs typeface="Arial"/>
                <a:sym typeface="Arial"/>
              </a:rPr>
              <a:t>Ces deux vedettes ont été utilisées pour deux manifestations distinctes de l’expression nommée </a:t>
            </a:r>
            <a:r>
              <a:rPr lang="fr-FR" sz="2200" i="1">
                <a:solidFill>
                  <a:schemeClr val="dk1"/>
                </a:solidFill>
                <a:latin typeface="Arial"/>
                <a:ea typeface="Arial"/>
                <a:cs typeface="Arial"/>
                <a:sym typeface="Arial"/>
              </a:rPr>
              <a:t>The Riverside Shakespeare</a:t>
            </a:r>
            <a:r>
              <a:rPr lang="fr-FR" sz="2200">
                <a:solidFill>
                  <a:schemeClr val="dk1"/>
                </a:solidFill>
                <a:latin typeface="Arial"/>
                <a:ea typeface="Arial"/>
                <a:cs typeface="Arial"/>
                <a:sym typeface="Arial"/>
              </a:rPr>
              <a:t> et publiées à des années différentes. Un seul point d’accès autorisé est approprié pour RDA</a:t>
            </a:r>
            <a:endParaRPr sz="2200">
              <a:solidFill>
                <a:srgbClr val="000000"/>
              </a:solidFill>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Shape 1919"/>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Ajouts aux points d’accès autorisés des expressions : titres collectifs conventionnels</a:t>
            </a:r>
            <a:endParaRPr sz="4000" b="0" i="0" u="none" strike="noStrike" cap="none">
              <a:solidFill>
                <a:schemeClr val="dk1"/>
              </a:solidFill>
              <a:latin typeface="Arial"/>
              <a:ea typeface="Arial"/>
              <a:cs typeface="Arial"/>
              <a:sym typeface="Arial"/>
            </a:endParaRPr>
          </a:p>
        </p:txBody>
      </p:sp>
      <p:sp>
        <p:nvSpPr>
          <p:cNvPr id="1920" name="Shape 1920"/>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24" name="Shape 1924"/>
          <p:cNvSpPr/>
          <p:nvPr/>
        </p:nvSpPr>
        <p:spPr>
          <a:xfrm>
            <a:off x="1714499" y="2067496"/>
            <a:ext cx="8343901" cy="4031873"/>
          </a:xfrm>
          <a:prstGeom prst="rect">
            <a:avLst/>
          </a:prstGeom>
          <a:noFill/>
          <a:ln>
            <a:noFill/>
          </a:ln>
        </p:spPr>
        <p:txBody>
          <a:bodyPr spcFirstLastPara="1" wrap="square" lIns="91425" tIns="45700" rIns="91425" bIns="45700" anchor="t" anchorCtr="0">
            <a:noAutofit/>
          </a:bodyPr>
          <a:lstStyle/>
          <a:p>
            <a:pPr lvl="0"/>
            <a:r>
              <a:rPr lang="fr-FR" sz="2000">
                <a:solidFill>
                  <a:srgbClr val="000000"/>
                </a:solidFill>
                <a:latin typeface="Arial"/>
                <a:ea typeface="Arial"/>
                <a:cs typeface="Arial"/>
                <a:sym typeface="Arial"/>
              </a:rPr>
              <a:t>Points d’accès autorisés </a:t>
            </a:r>
            <a:r>
              <a:rPr lang="fr-FR" sz="2000"/>
              <a:t>RDA possibles </a:t>
            </a:r>
            <a:r>
              <a:rPr lang="fr-FR" sz="2000">
                <a:solidFill>
                  <a:srgbClr val="000000"/>
                </a:solidFill>
                <a:latin typeface="Arial"/>
                <a:ea typeface="Arial"/>
                <a:cs typeface="Arial"/>
                <a:sym typeface="Arial"/>
              </a:rPr>
              <a:t>:</a:t>
            </a:r>
            <a:endParaRPr/>
          </a:p>
          <a:p>
            <a:pPr marL="0" marR="0" lvl="0" indent="0" algn="l" rtl="0">
              <a:spcBef>
                <a:spcPts val="0"/>
              </a:spcBef>
              <a:spcAft>
                <a:spcPts val="0"/>
              </a:spcAft>
              <a:buNone/>
            </a:pPr>
            <a:endParaRPr sz="2000">
              <a:solidFill>
                <a:srgbClr val="000000"/>
              </a:solidFill>
              <a:latin typeface="Arial"/>
              <a:ea typeface="Arial"/>
              <a:cs typeface="Arial"/>
              <a:sym typeface="Arial"/>
            </a:endParaRPr>
          </a:p>
          <a:p>
            <a:pPr marL="893763" lvl="0" indent="-893763"/>
            <a:r>
              <a:rPr lang="fr-FR" sz="1800">
                <a:solidFill>
                  <a:srgbClr val="0070C0"/>
                </a:solidFill>
                <a:latin typeface="Arial"/>
                <a:ea typeface="Arial"/>
                <a:cs typeface="Arial"/>
                <a:sym typeface="Arial"/>
              </a:rPr>
              <a:t>100 1_ 	Shakespeare, William, $d 1564‐1616. $t </a:t>
            </a:r>
            <a:r>
              <a:rPr lang="fr-FR" sz="1800">
                <a:solidFill>
                  <a:srgbClr val="0070C1"/>
                </a:solidFill>
              </a:rPr>
              <a:t>Œuvre</a:t>
            </a:r>
            <a:r>
              <a:rPr lang="fr-FR" sz="1800">
                <a:solidFill>
                  <a:srgbClr val="0070C0"/>
                </a:solidFill>
                <a:latin typeface="Arial"/>
                <a:ea typeface="Arial"/>
                <a:cs typeface="Arial"/>
                <a:sym typeface="Arial"/>
              </a:rPr>
              <a:t>. $f 1974 </a:t>
            </a:r>
            <a:r>
              <a:rPr lang="fr-FR" sz="1800" i="1">
                <a:solidFill>
                  <a:srgbClr val="0070C0"/>
                </a:solidFill>
                <a:latin typeface="Arial"/>
                <a:ea typeface="Arial"/>
                <a:cs typeface="Arial"/>
                <a:sym typeface="Arial"/>
              </a:rPr>
              <a:t>ou</a:t>
            </a:r>
            <a:endParaRPr/>
          </a:p>
          <a:p>
            <a:pPr marL="893763" lvl="0" indent="-893763"/>
            <a:r>
              <a:rPr lang="fr-FR" sz="1800">
                <a:solidFill>
                  <a:srgbClr val="0070C0"/>
                </a:solidFill>
                <a:latin typeface="Arial"/>
                <a:ea typeface="Arial"/>
                <a:cs typeface="Arial"/>
                <a:sym typeface="Arial"/>
              </a:rPr>
              <a:t>100 1_  	Shakespeare, William, $d 1564‐1616. $t </a:t>
            </a:r>
            <a:r>
              <a:rPr lang="fr-FR" sz="1800">
                <a:solidFill>
                  <a:srgbClr val="0070C1"/>
                </a:solidFill>
              </a:rPr>
              <a:t>Œuvre</a:t>
            </a:r>
            <a:r>
              <a:rPr lang="fr-FR" sz="1800">
                <a:solidFill>
                  <a:srgbClr val="0070C0"/>
                </a:solidFill>
                <a:latin typeface="Arial"/>
                <a:ea typeface="Arial"/>
                <a:cs typeface="Arial"/>
                <a:sym typeface="Arial"/>
              </a:rPr>
              <a:t>. $l Anglais. $f 1974</a:t>
            </a:r>
            <a:endParaRPr/>
          </a:p>
          <a:p>
            <a:pPr marL="893763" marR="0" lvl="0" indent="-893763" algn="l" rtl="0">
              <a:spcBef>
                <a:spcPts val="0"/>
              </a:spcBef>
              <a:spcAft>
                <a:spcPts val="0"/>
              </a:spcAft>
              <a:buNone/>
            </a:pPr>
            <a:r>
              <a:rPr lang="fr-FR" sz="1800">
                <a:solidFill>
                  <a:schemeClr val="dk1"/>
                </a:solidFill>
                <a:latin typeface="Arial"/>
                <a:ea typeface="Arial"/>
                <a:cs typeface="Arial"/>
                <a:sym typeface="Arial"/>
              </a:rPr>
              <a:t>	</a:t>
            </a:r>
            <a:r>
              <a:rPr lang="fr-FR">
                <a:solidFill>
                  <a:schemeClr val="dk1"/>
                </a:solidFill>
                <a:latin typeface="Arial"/>
                <a:ea typeface="Arial"/>
                <a:cs typeface="Arial"/>
                <a:sym typeface="Arial"/>
              </a:rPr>
              <a:t>[se différencie par la date de première publication de l’expression]</a:t>
            </a:r>
            <a:endParaRPr>
              <a:solidFill>
                <a:schemeClr val="dk1"/>
              </a:solidFill>
              <a:latin typeface="Arial"/>
              <a:ea typeface="Arial"/>
              <a:cs typeface="Arial"/>
              <a:sym typeface="Arial"/>
            </a:endParaRPr>
          </a:p>
          <a:p>
            <a:pPr marL="893763" lvl="0" indent="-893763"/>
            <a:r>
              <a:rPr lang="fr-FR" sz="1800">
                <a:solidFill>
                  <a:srgbClr val="0070C0"/>
                </a:solidFill>
                <a:latin typeface="Arial"/>
                <a:ea typeface="Arial"/>
                <a:cs typeface="Arial"/>
                <a:sym typeface="Arial"/>
              </a:rPr>
              <a:t>100 1_  	Shakespeare, William, $d 1564‐1616. $t Œuvre. $l </a:t>
            </a:r>
            <a:r>
              <a:rPr lang="fr-FR" sz="1800">
                <a:solidFill>
                  <a:srgbClr val="0070C0"/>
                </a:solidFill>
              </a:rPr>
              <a:t>Anglais </a:t>
            </a:r>
            <a:r>
              <a:rPr lang="fr-FR" sz="1800">
                <a:solidFill>
                  <a:srgbClr val="0070C0"/>
                </a:solidFill>
                <a:latin typeface="Arial"/>
                <a:ea typeface="Arial"/>
                <a:cs typeface="Arial"/>
                <a:sym typeface="Arial"/>
              </a:rPr>
              <a:t>$s (The</a:t>
            </a:r>
            <a:endParaRPr/>
          </a:p>
          <a:p>
            <a:pPr marL="893763" marR="0" lvl="0" indent="-893763" algn="l" rtl="0">
              <a:spcBef>
                <a:spcPts val="0"/>
              </a:spcBef>
              <a:spcAft>
                <a:spcPts val="0"/>
              </a:spcAft>
              <a:buNone/>
            </a:pPr>
            <a:r>
              <a:rPr lang="fr-FR" sz="1800">
                <a:solidFill>
                  <a:srgbClr val="0070C0"/>
                </a:solidFill>
                <a:latin typeface="Arial"/>
                <a:ea typeface="Arial"/>
                <a:cs typeface="Arial"/>
                <a:sym typeface="Arial"/>
              </a:rPr>
              <a:t>	Riverside Shakespeare) </a:t>
            </a:r>
            <a:r>
              <a:rPr lang="fr-FR" sz="1800" i="1">
                <a:solidFill>
                  <a:srgbClr val="0070C0"/>
                </a:solidFill>
                <a:latin typeface="Arial"/>
                <a:ea typeface="Arial"/>
                <a:cs typeface="Arial"/>
                <a:sym typeface="Arial"/>
              </a:rPr>
              <a:t>ou</a:t>
            </a:r>
            <a:endParaRPr sz="1800" i="1">
              <a:solidFill>
                <a:srgbClr val="0070C0"/>
              </a:solidFill>
              <a:latin typeface="Arial"/>
              <a:ea typeface="Arial"/>
              <a:cs typeface="Arial"/>
              <a:sym typeface="Arial"/>
            </a:endParaRPr>
          </a:p>
          <a:p>
            <a:pPr marL="893763" lvl="0" indent="-893763"/>
            <a:r>
              <a:rPr lang="fr-FR" sz="1800">
                <a:solidFill>
                  <a:srgbClr val="0070C0"/>
                </a:solidFill>
                <a:latin typeface="Arial"/>
                <a:ea typeface="Arial"/>
                <a:cs typeface="Arial"/>
                <a:sym typeface="Arial"/>
              </a:rPr>
              <a:t>100 1_ 	Shakespeare, William, $d 1564‐1616. $t </a:t>
            </a:r>
            <a:r>
              <a:rPr lang="fr-FR" sz="1800">
                <a:solidFill>
                  <a:srgbClr val="0070C1"/>
                </a:solidFill>
              </a:rPr>
              <a:t>Œuvre</a:t>
            </a:r>
            <a:r>
              <a:rPr lang="fr-FR" sz="1800">
                <a:solidFill>
                  <a:srgbClr val="0070C0"/>
                </a:solidFill>
                <a:latin typeface="Arial"/>
                <a:ea typeface="Arial"/>
                <a:cs typeface="Arial"/>
                <a:sym typeface="Arial"/>
              </a:rPr>
              <a:t> $s (The Riverside</a:t>
            </a:r>
            <a:endParaRPr/>
          </a:p>
          <a:p>
            <a:pPr marL="893763" marR="0" lvl="0" indent="-893763" algn="l" rtl="0">
              <a:spcBef>
                <a:spcPts val="0"/>
              </a:spcBef>
              <a:spcAft>
                <a:spcPts val="0"/>
              </a:spcAft>
              <a:buNone/>
            </a:pPr>
            <a:r>
              <a:rPr lang="fr-FR" sz="1800">
                <a:solidFill>
                  <a:srgbClr val="0070C0"/>
                </a:solidFill>
                <a:latin typeface="Arial"/>
                <a:ea typeface="Arial"/>
                <a:cs typeface="Arial"/>
                <a:sym typeface="Arial"/>
              </a:rPr>
              <a:t>	Shakespeare)</a:t>
            </a:r>
            <a:endParaRPr/>
          </a:p>
          <a:p>
            <a:pPr marL="893763" marR="0" lvl="0" indent="-893763" algn="l" rtl="0">
              <a:spcBef>
                <a:spcPts val="0"/>
              </a:spcBef>
              <a:spcAft>
                <a:spcPts val="0"/>
              </a:spcAft>
              <a:buNone/>
            </a:pPr>
            <a:r>
              <a:rPr lang="fr-FR" sz="1800">
                <a:solidFill>
                  <a:schemeClr val="dk1"/>
                </a:solidFill>
                <a:latin typeface="Arial"/>
                <a:ea typeface="Arial"/>
                <a:cs typeface="Arial"/>
                <a:sym typeface="Arial"/>
              </a:rPr>
              <a:t>	</a:t>
            </a:r>
            <a:r>
              <a:rPr lang="fr-FR">
                <a:solidFill>
                  <a:schemeClr val="dk1"/>
                </a:solidFill>
                <a:latin typeface="Arial"/>
                <a:ea typeface="Arial"/>
                <a:cs typeface="Arial"/>
                <a:sym typeface="Arial"/>
              </a:rPr>
              <a:t>[se différencie par le titre avec lequel l’expression est connue]</a:t>
            </a:r>
            <a:endParaRPr>
              <a:solidFill>
                <a:schemeClr val="dk1"/>
              </a:solidFill>
              <a:latin typeface="Arial"/>
              <a:ea typeface="Arial"/>
              <a:cs typeface="Arial"/>
              <a:sym typeface="Arial"/>
            </a:endParaRPr>
          </a:p>
          <a:p>
            <a:pPr marL="893763" lvl="0" indent="-893763"/>
            <a:r>
              <a:rPr lang="fr-FR" sz="1800">
                <a:solidFill>
                  <a:srgbClr val="0070C0"/>
                </a:solidFill>
                <a:latin typeface="Arial"/>
                <a:ea typeface="Arial"/>
                <a:cs typeface="Arial"/>
                <a:sym typeface="Arial"/>
              </a:rPr>
              <a:t>100 1_ 	Shakespeare, William, $d 1564‐1616. $t </a:t>
            </a:r>
            <a:r>
              <a:rPr lang="fr-FR" sz="1800">
                <a:solidFill>
                  <a:srgbClr val="0070C1"/>
                </a:solidFill>
              </a:rPr>
              <a:t>Œuvre</a:t>
            </a:r>
            <a:r>
              <a:rPr lang="fr-FR" sz="1800">
                <a:solidFill>
                  <a:srgbClr val="0070C0"/>
                </a:solidFill>
                <a:latin typeface="Arial"/>
                <a:ea typeface="Arial"/>
                <a:cs typeface="Arial"/>
                <a:sym typeface="Arial"/>
              </a:rPr>
              <a:t> $s (Evans) </a:t>
            </a:r>
            <a:r>
              <a:rPr lang="fr-FR" sz="1800" i="1">
                <a:solidFill>
                  <a:srgbClr val="0070C0"/>
                </a:solidFill>
                <a:latin typeface="Arial"/>
                <a:ea typeface="Arial"/>
                <a:cs typeface="Arial"/>
                <a:sym typeface="Arial"/>
              </a:rPr>
              <a:t>ou</a:t>
            </a:r>
            <a:endParaRPr sz="1800" i="1">
              <a:solidFill>
                <a:srgbClr val="0070C0"/>
              </a:solidFill>
              <a:latin typeface="Arial"/>
              <a:ea typeface="Arial"/>
              <a:cs typeface="Arial"/>
              <a:sym typeface="Arial"/>
            </a:endParaRPr>
          </a:p>
          <a:p>
            <a:pPr marL="893763" lvl="0" indent="-893763"/>
            <a:r>
              <a:rPr lang="fr-FR" sz="1800">
                <a:solidFill>
                  <a:srgbClr val="0070C0"/>
                </a:solidFill>
                <a:latin typeface="Arial"/>
                <a:ea typeface="Arial"/>
                <a:cs typeface="Arial"/>
                <a:sym typeface="Arial"/>
              </a:rPr>
              <a:t>100 1_ 	Shakespeare, William, $d 1564‐1616. $t </a:t>
            </a:r>
            <a:r>
              <a:rPr lang="fr-FR" sz="1800">
                <a:solidFill>
                  <a:srgbClr val="0070C1"/>
                </a:solidFill>
              </a:rPr>
              <a:t>Œuvre</a:t>
            </a:r>
            <a:r>
              <a:rPr lang="fr-FR" sz="1800">
                <a:solidFill>
                  <a:srgbClr val="0070C0"/>
                </a:solidFill>
                <a:latin typeface="Arial"/>
                <a:ea typeface="Arial"/>
                <a:cs typeface="Arial"/>
                <a:sym typeface="Arial"/>
              </a:rPr>
              <a:t>. $l </a:t>
            </a:r>
            <a:r>
              <a:rPr lang="fr-FR" sz="1800">
                <a:solidFill>
                  <a:srgbClr val="0070C0"/>
                </a:solidFill>
              </a:rPr>
              <a:t>Anglais </a:t>
            </a:r>
            <a:r>
              <a:rPr lang="fr-FR" sz="1800">
                <a:solidFill>
                  <a:srgbClr val="0070C0"/>
                </a:solidFill>
                <a:latin typeface="Arial"/>
                <a:ea typeface="Arial"/>
                <a:cs typeface="Arial"/>
                <a:sym typeface="Arial"/>
              </a:rPr>
              <a:t>$s (Evans)</a:t>
            </a:r>
            <a:endParaRPr/>
          </a:p>
          <a:p>
            <a:pPr marL="893763" marR="0" lvl="0" indent="-893763" algn="l" rtl="0">
              <a:spcBef>
                <a:spcPts val="0"/>
              </a:spcBef>
              <a:spcAft>
                <a:spcPts val="0"/>
              </a:spcAft>
              <a:buNone/>
            </a:pPr>
            <a:r>
              <a:rPr lang="fr-FR" sz="1800">
                <a:solidFill>
                  <a:schemeClr val="dk1"/>
                </a:solidFill>
                <a:latin typeface="Arial"/>
                <a:ea typeface="Arial"/>
                <a:cs typeface="Arial"/>
                <a:sym typeface="Arial"/>
              </a:rPr>
              <a:t>	</a:t>
            </a:r>
            <a:r>
              <a:rPr lang="fr-FR">
                <a:solidFill>
                  <a:schemeClr val="dk1"/>
                </a:solidFill>
                <a:latin typeface="Arial"/>
                <a:ea typeface="Arial"/>
                <a:cs typeface="Arial"/>
                <a:sym typeface="Arial"/>
              </a:rPr>
              <a:t>	[se différencie par l’éditeur en chef/compilateur de l’expression, G. Blakemore Evans]</a:t>
            </a:r>
            <a:endParaRPr sz="2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Titres (RDA 6.2.1)</a:t>
            </a:r>
            <a:endParaRPr sz="4400" b="0" i="0" u="none" strike="noStrike" cap="none">
              <a:solidFill>
                <a:schemeClr val="dk1"/>
              </a:solidFill>
              <a:latin typeface="Arial"/>
              <a:ea typeface="Arial"/>
              <a:cs typeface="Arial"/>
              <a:sym typeface="Arial"/>
            </a:endParaRPr>
          </a:p>
        </p:txBody>
      </p:sp>
      <p:sp>
        <p:nvSpPr>
          <p:cNvPr id="266" name="Shape 26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L’information sur les titres d’une œuvre peut être prise de n’importe quelle source (RDA 6.2.1.2)</a:t>
            </a:r>
            <a:endParaRPr/>
          </a:p>
          <a:p>
            <a:pPr marL="228600" marR="0" lvl="0" indent="-228600" algn="l" rtl="0">
              <a:lnSpc>
                <a:spcPct val="90000"/>
              </a:lnSpc>
              <a:spcBef>
                <a:spcPts val="2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Pour les sources d’information pour un titre privilégié, voir RDA 6.2.2.2.</a:t>
            </a:r>
            <a:endParaRPr/>
          </a:p>
          <a:p>
            <a:pPr marL="228600" marR="0" lvl="0" indent="-228600" algn="l" rtl="0">
              <a:lnSpc>
                <a:spcPct val="90000"/>
              </a:lnSpc>
              <a:spcBef>
                <a:spcPts val="2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La création du point d’accès autorisé est une étape supplémentaire (RDA 6.27)</a:t>
            </a:r>
            <a:endParaRPr sz="2200" b="0" i="0" u="none" strike="noStrike" cap="none">
              <a:solidFill>
                <a:schemeClr val="dk1"/>
              </a:solidFill>
              <a:latin typeface="Arial"/>
              <a:ea typeface="Arial"/>
              <a:cs typeface="Arial"/>
              <a:sym typeface="Arial"/>
            </a:endParaRPr>
          </a:p>
        </p:txBody>
      </p:sp>
      <p:sp>
        <p:nvSpPr>
          <p:cNvPr id="267" name="Shape 26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Shape 1930"/>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des expressions : titres collectifs </a:t>
            </a:r>
            <a:r>
              <a:rPr lang="fr-FR" sz="3800" b="0" i="0" u="none" strike="noStrike" cap="none">
                <a:solidFill>
                  <a:schemeClr val="dk1"/>
                </a:solidFill>
                <a:latin typeface="Arial"/>
                <a:ea typeface="Arial"/>
                <a:cs typeface="Arial"/>
                <a:sym typeface="Arial"/>
              </a:rPr>
              <a:t>conventionnels</a:t>
            </a:r>
            <a:endParaRPr sz="3800" b="0" i="0" u="none" strike="noStrike" cap="none">
              <a:solidFill>
                <a:schemeClr val="dk1"/>
              </a:solidFill>
              <a:latin typeface="Arial"/>
              <a:ea typeface="Arial"/>
              <a:cs typeface="Arial"/>
              <a:sym typeface="Arial"/>
            </a:endParaRPr>
          </a:p>
        </p:txBody>
      </p:sp>
      <p:sp>
        <p:nvSpPr>
          <p:cNvPr id="1931" name="Shape 1931"/>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35" name="Shape 1935"/>
          <p:cNvSpPr/>
          <p:nvPr/>
        </p:nvSpPr>
        <p:spPr>
          <a:xfrm>
            <a:off x="1233985" y="2110223"/>
            <a:ext cx="8886408" cy="3939540"/>
          </a:xfrm>
          <a:prstGeom prst="rect">
            <a:avLst/>
          </a:prstGeom>
          <a:noFill/>
          <a:ln>
            <a:noFill/>
          </a:ln>
        </p:spPr>
        <p:txBody>
          <a:bodyPr spcFirstLastPara="1" wrap="square" lIns="91425" tIns="45700" rIns="91425" bIns="45700" anchor="t" anchorCtr="0">
            <a:noAutofit/>
          </a:bodyPr>
          <a:lstStyle/>
          <a:p>
            <a:pPr marL="355600" marR="0" lvl="0" indent="-355600" algn="l" rtl="0">
              <a:spcBef>
                <a:spcPts val="0"/>
              </a:spcBef>
              <a:spcAft>
                <a:spcPts val="0"/>
              </a:spcAft>
              <a:buClr>
                <a:srgbClr val="000000"/>
              </a:buClr>
              <a:buSzPts val="2200"/>
              <a:buFont typeface="Arial"/>
              <a:buChar char="•"/>
            </a:pPr>
            <a:r>
              <a:rPr lang="fr-FR" sz="2200">
                <a:solidFill>
                  <a:srgbClr val="000000"/>
                </a:solidFill>
                <a:latin typeface="Arial"/>
                <a:ea typeface="Arial"/>
                <a:cs typeface="Arial"/>
                <a:sym typeface="Arial"/>
              </a:rPr>
              <a:t>Difficulté additionnelle : </a:t>
            </a:r>
            <a:r>
              <a:rPr lang="fr-FR" sz="2200">
                <a:solidFill>
                  <a:schemeClr val="dk1"/>
                </a:solidFill>
                <a:latin typeface="Arial"/>
                <a:ea typeface="Arial"/>
                <a:cs typeface="Arial"/>
                <a:sym typeface="Arial"/>
              </a:rPr>
              <a:t>Parce que les conventions étaient différentes avant RDA, on peut trouver une vedette RCAA2 qui représente </a:t>
            </a:r>
            <a:r>
              <a:rPr lang="fr-FR" sz="2200">
                <a:solidFill>
                  <a:srgbClr val="000000"/>
                </a:solidFill>
                <a:latin typeface="Arial"/>
                <a:ea typeface="Arial"/>
                <a:cs typeface="Arial"/>
                <a:sym typeface="Arial"/>
              </a:rPr>
              <a:t>différentes œuvres agrégatives. Ces vedettes devraient être différenciées afin d’être utilisées dans RDA</a:t>
            </a:r>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a:p>
            <a:pPr marL="723900" marR="0" lvl="0" algn="l" rtl="0">
              <a:spcBef>
                <a:spcPts val="0"/>
              </a:spcBef>
              <a:spcAft>
                <a:spcPts val="0"/>
              </a:spcAft>
              <a:buNone/>
            </a:pPr>
            <a:r>
              <a:rPr lang="fr-FR" sz="2000">
                <a:solidFill>
                  <a:srgbClr val="0070C1"/>
                </a:solidFill>
                <a:latin typeface="Arial"/>
                <a:ea typeface="Arial"/>
                <a:cs typeface="Arial"/>
                <a:sym typeface="Arial"/>
              </a:rPr>
              <a:t>100 1_ Shakespeare, William, $d 1564‐1616. $t Œuvre. $f 1997</a:t>
            </a:r>
            <a:endParaRPr sz="2000"/>
          </a:p>
          <a:p>
            <a:pPr marL="0" marR="0" lvl="0" indent="0" algn="l" rtl="0">
              <a:spcBef>
                <a:spcPts val="0"/>
              </a:spcBef>
              <a:spcAft>
                <a:spcPts val="0"/>
              </a:spcAft>
              <a:buNone/>
            </a:pPr>
            <a:endParaRPr sz="1400">
              <a:solidFill>
                <a:srgbClr val="0070C1"/>
              </a:solidFill>
              <a:latin typeface="Arial"/>
              <a:ea typeface="Arial"/>
              <a:cs typeface="Arial"/>
              <a:sym typeface="Arial"/>
            </a:endParaRPr>
          </a:p>
          <a:p>
            <a:pPr marL="0" marR="0" lvl="0" indent="0" algn="l" rtl="0">
              <a:spcBef>
                <a:spcPts val="0"/>
              </a:spcBef>
              <a:spcAft>
                <a:spcPts val="0"/>
              </a:spcAft>
              <a:buNone/>
            </a:pPr>
            <a:endParaRPr sz="1400">
              <a:solidFill>
                <a:srgbClr val="0070C1"/>
              </a:solidFill>
              <a:latin typeface="Arial"/>
              <a:ea typeface="Arial"/>
              <a:cs typeface="Arial"/>
              <a:sym typeface="Arial"/>
            </a:endParaRPr>
          </a:p>
          <a:p>
            <a:pPr marL="355600" marR="0" lvl="0" indent="-355600" algn="l" rtl="0">
              <a:spcBef>
                <a:spcPts val="0"/>
              </a:spcBef>
              <a:spcAft>
                <a:spcPts val="0"/>
              </a:spcAft>
              <a:buNone/>
            </a:pPr>
            <a:r>
              <a:rPr lang="fr-FR" sz="2000">
                <a:solidFill>
                  <a:srgbClr val="000000"/>
                </a:solidFill>
                <a:latin typeface="Arial"/>
                <a:ea typeface="Arial"/>
                <a:cs typeface="Arial"/>
                <a:sym typeface="Arial"/>
              </a:rPr>
              <a:t>• 	</a:t>
            </a:r>
            <a:r>
              <a:rPr lang="fr-FR" sz="2200">
                <a:solidFill>
                  <a:srgbClr val="000000"/>
                </a:solidFill>
                <a:latin typeface="Arial"/>
                <a:ea typeface="Arial"/>
                <a:cs typeface="Arial"/>
                <a:sym typeface="Arial"/>
              </a:rPr>
              <a:t>Outre </a:t>
            </a:r>
            <a:r>
              <a:rPr lang="fr-FR" sz="2200" i="1">
                <a:solidFill>
                  <a:srgbClr val="000000"/>
                </a:solidFill>
                <a:latin typeface="Arial"/>
                <a:ea typeface="Arial"/>
                <a:cs typeface="Arial"/>
                <a:sym typeface="Arial"/>
              </a:rPr>
              <a:t>The Riverside Shakespeare, </a:t>
            </a:r>
            <a:r>
              <a:rPr lang="fr-FR" sz="2200">
                <a:solidFill>
                  <a:srgbClr val="000000"/>
                </a:solidFill>
                <a:latin typeface="Arial"/>
                <a:ea typeface="Arial"/>
                <a:cs typeface="Arial"/>
                <a:sym typeface="Arial"/>
              </a:rPr>
              <a:t>cette vedette a été utilisée pour au moins trois autres compilations et toutes publiées en 1997, lesquelles doivent être différenciées parce qu’elles sont des expressions séparées</a:t>
            </a:r>
            <a:endParaRPr sz="2200">
              <a:solidFill>
                <a:schemeClr val="dk1"/>
              </a:solidFill>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Shape 19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des expressions : titres collectifs </a:t>
            </a:r>
            <a:r>
              <a:rPr lang="fr-FR" sz="3800" b="0" i="0" u="none" strike="noStrike" cap="none">
                <a:solidFill>
                  <a:schemeClr val="dk1"/>
                </a:solidFill>
                <a:latin typeface="Arial"/>
                <a:ea typeface="Arial"/>
                <a:cs typeface="Arial"/>
                <a:sym typeface="Arial"/>
              </a:rPr>
              <a:t>conventionnels</a:t>
            </a:r>
            <a:endParaRPr sz="3800" b="0" i="0" u="none" strike="noStrike" cap="none">
              <a:solidFill>
                <a:schemeClr val="dk1"/>
              </a:solidFill>
              <a:latin typeface="Arial"/>
              <a:ea typeface="Arial"/>
              <a:cs typeface="Arial"/>
              <a:sym typeface="Arial"/>
            </a:endParaRPr>
          </a:p>
        </p:txBody>
      </p:sp>
      <p:sp>
        <p:nvSpPr>
          <p:cNvPr id="2" name="Espace réservé du texte 1">
            <a:extLst>
              <a:ext uri="{FF2B5EF4-FFF2-40B4-BE49-F238E27FC236}">
                <a16:creationId xmlns:a16="http://schemas.microsoft.com/office/drawing/2014/main" id="{F01FF265-AF23-4AAD-8FA4-B54EB555A7E7}"/>
              </a:ext>
            </a:extLst>
          </p:cNvPr>
          <p:cNvSpPr>
            <a:spLocks noGrp="1"/>
          </p:cNvSpPr>
          <p:nvPr>
            <p:ph type="body" idx="1"/>
          </p:nvPr>
        </p:nvSpPr>
        <p:spPr/>
        <p:txBody>
          <a:bodyPr>
            <a:normAutofit fontScale="77500" lnSpcReduction="20000"/>
          </a:bodyPr>
          <a:lstStyle/>
          <a:p>
            <a:pPr marL="990600" indent="-939800">
              <a:buNone/>
            </a:pPr>
            <a:r>
              <a:rPr lang="en-US"/>
              <a:t>100 1_ Shakespeare, William, $d 1564‐1616. $t </a:t>
            </a:r>
            <a:r>
              <a:rPr lang="en-US" err="1"/>
              <a:t>Œuvre</a:t>
            </a:r>
            <a:r>
              <a:rPr lang="en-US"/>
              <a:t>. $f 1997</a:t>
            </a:r>
          </a:p>
          <a:p>
            <a:pPr marL="990600" indent="-939800">
              <a:buNone/>
            </a:pPr>
            <a:r>
              <a:rPr lang="en-US"/>
              <a:t>400 1_ Shakespeare, William, $d 1564‐1616. $t Complete works of Shakespeare. $f 1997</a:t>
            </a:r>
          </a:p>
          <a:p>
            <a:pPr marL="990600" indent="-939800">
              <a:buNone/>
            </a:pPr>
            <a:r>
              <a:rPr lang="en-US"/>
              <a:t>400 1_ Shakespeare, William, $d 1564‐1616. $t Unabridged William Shakespeare. $f 1997</a:t>
            </a:r>
          </a:p>
          <a:p>
            <a:pPr marL="990600" indent="-939800">
              <a:buNone/>
            </a:pPr>
            <a:r>
              <a:rPr lang="en-US"/>
              <a:t>400 1_ Shakespeare, William, $d 1564‐1616. $t Riverside Shakespeare. $f 1997</a:t>
            </a:r>
          </a:p>
          <a:p>
            <a:pPr marL="990600" indent="-939800">
              <a:buNone/>
            </a:pPr>
            <a:r>
              <a:rPr lang="en-US"/>
              <a:t>400 1_ Shakespeare, William, $d 1564‐1616. $t Norton Shakespeare. $f 1997</a:t>
            </a:r>
          </a:p>
          <a:p>
            <a:pPr marL="990600" indent="-939800">
              <a:buNone/>
            </a:pPr>
            <a:r>
              <a:rPr lang="en-US"/>
              <a:t>670 __ The complete works of Shakespeare, 1997</a:t>
            </a:r>
          </a:p>
          <a:p>
            <a:pPr marL="990600" indent="-939800">
              <a:buNone/>
            </a:pPr>
            <a:r>
              <a:rPr lang="en-US"/>
              <a:t>670 __ The unabridged William Shakespeare, 1997</a:t>
            </a:r>
          </a:p>
          <a:p>
            <a:pPr marL="990600" indent="-939800">
              <a:buNone/>
            </a:pPr>
            <a:r>
              <a:rPr lang="en-US"/>
              <a:t>670 __ The Riverside Shakespeare, 1997</a:t>
            </a:r>
          </a:p>
          <a:p>
            <a:pPr marL="990600" indent="-939800">
              <a:buNone/>
            </a:pPr>
            <a:r>
              <a:rPr lang="en-US"/>
              <a:t>670 __ The Norton Shakespeare, 1997</a:t>
            </a:r>
          </a:p>
          <a:p>
            <a:pPr marL="50800" indent="0">
              <a:buNone/>
            </a:pPr>
            <a:endParaRPr lang="en-US"/>
          </a:p>
          <a:p>
            <a:pPr marL="50800" indent="0">
              <a:buNone/>
            </a:pPr>
            <a:endParaRPr lang="en-US"/>
          </a:p>
          <a:p>
            <a:pPr marL="50800" indent="0">
              <a:buNone/>
            </a:pPr>
            <a:endParaRPr lang="en-US"/>
          </a:p>
        </p:txBody>
      </p:sp>
      <p:sp>
        <p:nvSpPr>
          <p:cNvPr id="1942" name="Shape 194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72947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Shape 1952"/>
          <p:cNvSpPr txBox="1">
            <a:spLocks noGrp="1"/>
          </p:cNvSpPr>
          <p:nvPr>
            <p:ph type="title"/>
          </p:nvPr>
        </p:nvSpPr>
        <p:spPr>
          <a:xfrm>
            <a:off x="833545" y="42420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sz="3600" b="0" i="0" u="none" strike="noStrike" cap="none">
                <a:solidFill>
                  <a:schemeClr val="dk1"/>
                </a:solidFill>
                <a:latin typeface="Arial"/>
                <a:ea typeface="Arial"/>
                <a:cs typeface="Arial"/>
                <a:sym typeface="Arial"/>
              </a:rPr>
              <a:t>Ajouts aux points d’accès autorisés des expressions : titres collectifs </a:t>
            </a:r>
            <a:r>
              <a:rPr lang="fr-FR" sz="3800" b="0" i="0" u="none" strike="noStrike" cap="none">
                <a:solidFill>
                  <a:schemeClr val="dk1"/>
                </a:solidFill>
                <a:latin typeface="Arial"/>
                <a:ea typeface="Arial"/>
                <a:cs typeface="Arial"/>
                <a:sym typeface="Arial"/>
              </a:rPr>
              <a:t>conventionnels</a:t>
            </a:r>
            <a:endParaRPr sz="3800" b="0" i="0" u="none" strike="noStrike" cap="none">
              <a:solidFill>
                <a:schemeClr val="dk1"/>
              </a:solidFill>
              <a:latin typeface="Arial"/>
              <a:ea typeface="Arial"/>
              <a:cs typeface="Arial"/>
              <a:sym typeface="Arial"/>
            </a:endParaRPr>
          </a:p>
        </p:txBody>
      </p:sp>
      <p:pic>
        <p:nvPicPr>
          <p:cNvPr id="1955" name="Shape 1955"/>
          <p:cNvPicPr preferRelativeResize="0"/>
          <p:nvPr/>
        </p:nvPicPr>
        <p:blipFill rotWithShape="1">
          <a:blip r:embed="rId3">
            <a:alphaModFix/>
          </a:blip>
          <a:srcRect l="72859" t="4451" r="412" b="24997"/>
          <a:stretch/>
        </p:blipFill>
        <p:spPr>
          <a:xfrm>
            <a:off x="8908681" y="1851783"/>
            <a:ext cx="2463211" cy="3916907"/>
          </a:xfrm>
          <a:prstGeom prst="rect">
            <a:avLst/>
          </a:prstGeom>
          <a:noFill/>
          <a:ln>
            <a:noFill/>
          </a:ln>
        </p:spPr>
      </p:pic>
      <p:sp>
        <p:nvSpPr>
          <p:cNvPr id="1956" name="Shape 1956"/>
          <p:cNvSpPr/>
          <p:nvPr/>
        </p:nvSpPr>
        <p:spPr>
          <a:xfrm>
            <a:off x="1173709" y="1361131"/>
            <a:ext cx="8966578" cy="5447645"/>
          </a:xfrm>
          <a:prstGeom prst="rect">
            <a:avLst/>
          </a:prstGeom>
          <a:noFill/>
          <a:ln>
            <a:noFill/>
          </a:ln>
        </p:spPr>
        <p:txBody>
          <a:bodyPr spcFirstLastPara="1" wrap="square" lIns="91425" tIns="45700" rIns="91425" bIns="45700" anchor="t" anchorCtr="0">
            <a:noAutofit/>
          </a:bodyPr>
          <a:lstStyle/>
          <a:p>
            <a:pPr lvl="0"/>
            <a:r>
              <a:rPr lang="fr-FR" sz="1600">
                <a:solidFill>
                  <a:srgbClr val="000000"/>
                </a:solidFill>
                <a:latin typeface="Arial" panose="020B0604020202020204" pitchFamily="34" charset="0"/>
                <a:ea typeface="Calibri"/>
                <a:cs typeface="Arial" panose="020B0604020202020204" pitchFamily="34" charset="0"/>
                <a:sym typeface="Calibri"/>
              </a:rPr>
              <a:t>Points d’accès autorisés </a:t>
            </a:r>
            <a:r>
              <a:rPr lang="fr-FR" sz="1600">
                <a:latin typeface="Arial" panose="020B0604020202020204" pitchFamily="34" charset="0"/>
                <a:ea typeface="Calibri"/>
                <a:cs typeface="Arial" panose="020B0604020202020204" pitchFamily="34" charset="0"/>
                <a:sym typeface="Calibri"/>
              </a:rPr>
              <a:t>RDA possibles </a:t>
            </a:r>
            <a:r>
              <a:rPr lang="fr-FR" sz="1600">
                <a:solidFill>
                  <a:srgbClr val="000000"/>
                </a:solidFill>
                <a:latin typeface="Arial" panose="020B0604020202020204" pitchFamily="34" charset="0"/>
                <a:ea typeface="Calibri"/>
                <a:cs typeface="Arial" panose="020B0604020202020204" pitchFamily="34" charset="0"/>
                <a:sym typeface="Calibri"/>
              </a:rPr>
              <a:t>:</a:t>
            </a:r>
            <a:endParaRPr sz="160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1252538" marR="0" lvl="0" indent="-801688" algn="l" rtl="0">
              <a:spcBef>
                <a:spcPts val="0"/>
              </a:spcBef>
              <a:spcAft>
                <a:spcPts val="0"/>
              </a:spcAft>
              <a:buNone/>
            </a:pPr>
            <a:r>
              <a:rPr lang="fr-FR" sz="1500">
                <a:solidFill>
                  <a:srgbClr val="0070C1"/>
                </a:solidFill>
                <a:latin typeface="Arial"/>
                <a:ea typeface="Arial"/>
                <a:cs typeface="Arial"/>
                <a:sym typeface="Arial"/>
              </a:rPr>
              <a:t>100 1_ 	Shakespeare, William, $d 1564‐1616. $t Œuvre $s (The</a:t>
            </a:r>
            <a:endParaRPr lang="fr-FR"/>
          </a:p>
          <a:p>
            <a:pPr marL="1252538" marR="0" lvl="0" indent="-801688" algn="l" rtl="0">
              <a:spcBef>
                <a:spcPts val="0"/>
              </a:spcBef>
              <a:spcAft>
                <a:spcPts val="0"/>
              </a:spcAft>
              <a:buNone/>
            </a:pPr>
            <a:r>
              <a:rPr lang="fr-FR" sz="1500">
                <a:solidFill>
                  <a:srgbClr val="0070C1"/>
                </a:solidFill>
                <a:latin typeface="Arial"/>
                <a:ea typeface="Arial"/>
                <a:cs typeface="Arial"/>
                <a:sym typeface="Arial"/>
              </a:rPr>
              <a:t>	Norton Shakespeare) </a:t>
            </a:r>
            <a:r>
              <a:rPr lang="fr-FR" sz="1500" i="1">
                <a:solidFill>
                  <a:srgbClr val="0070C1"/>
                </a:solidFill>
                <a:latin typeface="Arial"/>
                <a:ea typeface="Arial"/>
                <a:cs typeface="Arial"/>
                <a:sym typeface="Arial"/>
              </a:rPr>
              <a:t>ou</a:t>
            </a:r>
            <a:endParaRPr/>
          </a:p>
          <a:p>
            <a:pPr marL="1252538" lvl="0" indent="-801688"/>
            <a:r>
              <a:rPr lang="fr-FR" sz="1500">
                <a:solidFill>
                  <a:srgbClr val="0070C1"/>
                </a:solidFill>
                <a:latin typeface="Arial"/>
                <a:ea typeface="Arial"/>
                <a:cs typeface="Arial"/>
                <a:sym typeface="Arial"/>
              </a:rPr>
              <a:t>100 1_ 	Shakespeare, William, $d 1564‐1616. $t </a:t>
            </a:r>
            <a:r>
              <a:rPr lang="fr-FR" sz="1500">
                <a:solidFill>
                  <a:srgbClr val="0070C1"/>
                </a:solidFill>
              </a:rPr>
              <a:t>Œuvre. </a:t>
            </a:r>
            <a:r>
              <a:rPr lang="fr-FR" sz="1500">
                <a:solidFill>
                  <a:srgbClr val="0070C1"/>
                </a:solidFill>
                <a:latin typeface="Arial"/>
                <a:ea typeface="Arial"/>
                <a:cs typeface="Arial"/>
                <a:sym typeface="Arial"/>
              </a:rPr>
              <a:t>$l </a:t>
            </a:r>
            <a:r>
              <a:rPr lang="fr-CA" sz="1500">
                <a:solidFill>
                  <a:srgbClr val="0070C1"/>
                </a:solidFill>
                <a:latin typeface="Arial"/>
                <a:ea typeface="Arial"/>
                <a:cs typeface="Arial"/>
                <a:sym typeface="Arial"/>
              </a:rPr>
              <a:t>Anglais</a:t>
            </a:r>
            <a:endParaRPr lang="fr-CA"/>
          </a:p>
          <a:p>
            <a:pPr marL="1252538" lvl="0" indent="-801688"/>
            <a:r>
              <a:rPr lang="fr-CA" sz="1500">
                <a:solidFill>
                  <a:srgbClr val="0070C1"/>
                </a:solidFill>
                <a:latin typeface="Arial"/>
                <a:ea typeface="Arial"/>
                <a:cs typeface="Arial"/>
                <a:sym typeface="Arial"/>
              </a:rPr>
              <a:t>	</a:t>
            </a:r>
            <a:r>
              <a:rPr lang="fr-FR" sz="1500">
                <a:solidFill>
                  <a:srgbClr val="0070C1"/>
                </a:solidFill>
                <a:latin typeface="Arial"/>
                <a:ea typeface="Arial"/>
                <a:cs typeface="Arial"/>
                <a:sym typeface="Arial"/>
              </a:rPr>
              <a:t>$s (The Norton Shakespeare)</a:t>
            </a:r>
            <a:endParaRPr/>
          </a:p>
          <a:p>
            <a:pPr marL="1252538" marR="0" lvl="0" indent="-801688" algn="l" rtl="0">
              <a:spcBef>
                <a:spcPts val="0"/>
              </a:spcBef>
              <a:spcAft>
                <a:spcPts val="0"/>
              </a:spcAft>
              <a:buNone/>
            </a:pPr>
            <a:r>
              <a:rPr lang="fr-FR" sz="1500"/>
              <a:t>	</a:t>
            </a:r>
            <a:r>
              <a:rPr lang="fr-FR">
                <a:solidFill>
                  <a:srgbClr val="000000"/>
                </a:solidFill>
                <a:latin typeface="Arial"/>
                <a:ea typeface="Arial"/>
                <a:cs typeface="Arial"/>
                <a:sym typeface="Arial"/>
              </a:rPr>
              <a:t>[</a:t>
            </a:r>
            <a:r>
              <a:rPr lang="fr-FR">
                <a:solidFill>
                  <a:schemeClr val="dk1"/>
                </a:solidFill>
                <a:latin typeface="Arial"/>
                <a:ea typeface="Arial"/>
                <a:cs typeface="Arial"/>
                <a:sym typeface="Arial"/>
              </a:rPr>
              <a:t>se différencie par le titre sous lequel l’expression est connue</a:t>
            </a:r>
            <a:r>
              <a:rPr lang="fr-FR">
                <a:solidFill>
                  <a:srgbClr val="000000"/>
                </a:solidFill>
                <a:latin typeface="Arial"/>
                <a:ea typeface="Arial"/>
                <a:cs typeface="Arial"/>
                <a:sym typeface="Arial"/>
              </a:rPr>
              <a:t>]</a:t>
            </a:r>
            <a:endParaRPr/>
          </a:p>
          <a:p>
            <a:pPr marL="1252538" marR="0" lvl="0" indent="-801688" algn="l" rtl="0">
              <a:spcBef>
                <a:spcPts val="0"/>
              </a:spcBef>
              <a:spcAft>
                <a:spcPts val="0"/>
              </a:spcAft>
              <a:buNone/>
            </a:pPr>
            <a:endParaRPr sz="1500">
              <a:solidFill>
                <a:srgbClr val="000000"/>
              </a:solidFill>
              <a:latin typeface="Arial"/>
              <a:ea typeface="Arial"/>
              <a:cs typeface="Arial"/>
              <a:sym typeface="Arial"/>
            </a:endParaRPr>
          </a:p>
          <a:p>
            <a:pPr marL="1252538" lvl="0" indent="-801688"/>
            <a:r>
              <a:rPr lang="fr-FR" sz="1500">
                <a:solidFill>
                  <a:srgbClr val="0070C1"/>
                </a:solidFill>
                <a:latin typeface="Arial"/>
                <a:ea typeface="Arial"/>
                <a:cs typeface="Arial"/>
                <a:sym typeface="Arial"/>
              </a:rPr>
              <a:t>100 1_ 	Shakespeare, William, $d 1564‐1616. $t </a:t>
            </a:r>
            <a:r>
              <a:rPr lang="fr-FR" sz="1500">
                <a:solidFill>
                  <a:srgbClr val="0070C1"/>
                </a:solidFill>
              </a:rPr>
              <a:t>Œuvre. $l </a:t>
            </a:r>
            <a:r>
              <a:rPr lang="fr-CA" sz="1500">
                <a:solidFill>
                  <a:srgbClr val="0070C1"/>
                </a:solidFill>
              </a:rPr>
              <a:t>Anglais </a:t>
            </a:r>
            <a:r>
              <a:rPr lang="fr-FR" sz="1500">
                <a:solidFill>
                  <a:srgbClr val="0070C1"/>
                </a:solidFill>
                <a:latin typeface="Arial"/>
                <a:ea typeface="Arial"/>
                <a:cs typeface="Arial"/>
                <a:sym typeface="Arial"/>
              </a:rPr>
              <a:t>$s </a:t>
            </a:r>
          </a:p>
          <a:p>
            <a:pPr marL="1252538" lvl="0" indent="-801688"/>
            <a:r>
              <a:rPr lang="fr-FR" sz="1500">
                <a:solidFill>
                  <a:srgbClr val="0070C1"/>
                </a:solidFill>
              </a:rPr>
              <a:t>	</a:t>
            </a:r>
            <a:r>
              <a:rPr lang="fr-FR" sz="1500">
                <a:solidFill>
                  <a:srgbClr val="0070C1"/>
                </a:solidFill>
                <a:latin typeface="Arial"/>
                <a:ea typeface="Arial"/>
                <a:cs typeface="Arial"/>
                <a:sym typeface="Arial"/>
              </a:rPr>
              <a:t>(</a:t>
            </a:r>
            <a:r>
              <a:rPr lang="fr-FR" sz="1500" err="1">
                <a:solidFill>
                  <a:srgbClr val="0070C1"/>
                </a:solidFill>
                <a:latin typeface="Arial"/>
                <a:ea typeface="Arial"/>
                <a:cs typeface="Arial"/>
                <a:sym typeface="Arial"/>
              </a:rPr>
              <a:t>Greenblatt</a:t>
            </a:r>
            <a:r>
              <a:rPr lang="fr-FR" sz="1500">
                <a:solidFill>
                  <a:srgbClr val="0070C1"/>
                </a:solidFill>
                <a:latin typeface="Arial"/>
                <a:ea typeface="Arial"/>
                <a:cs typeface="Arial"/>
                <a:sym typeface="Arial"/>
              </a:rPr>
              <a:t>) </a:t>
            </a:r>
            <a:r>
              <a:rPr lang="fr-FR" sz="1500" i="1">
                <a:solidFill>
                  <a:srgbClr val="0070C1"/>
                </a:solidFill>
                <a:latin typeface="Arial"/>
                <a:ea typeface="Arial"/>
                <a:cs typeface="Arial"/>
                <a:sym typeface="Arial"/>
              </a:rPr>
              <a:t>ou</a:t>
            </a:r>
            <a:endParaRPr/>
          </a:p>
          <a:p>
            <a:pPr marL="1252538" lvl="0" indent="-801688"/>
            <a:r>
              <a:rPr lang="fr-FR" sz="1500">
                <a:solidFill>
                  <a:srgbClr val="0070C1"/>
                </a:solidFill>
                <a:latin typeface="Arial"/>
                <a:ea typeface="Arial"/>
                <a:cs typeface="Arial"/>
                <a:sym typeface="Arial"/>
              </a:rPr>
              <a:t>100 1_ 	Shakespeare, William, $d 1564‐1616. $t </a:t>
            </a:r>
            <a:r>
              <a:rPr lang="fr-FR" sz="1500">
                <a:solidFill>
                  <a:srgbClr val="0070C1"/>
                </a:solidFill>
              </a:rPr>
              <a:t>Œuvre </a:t>
            </a:r>
            <a:r>
              <a:rPr lang="fr-FR" sz="1500">
                <a:solidFill>
                  <a:srgbClr val="0070C1"/>
                </a:solidFill>
                <a:latin typeface="Arial"/>
                <a:ea typeface="Arial"/>
                <a:cs typeface="Arial"/>
                <a:sym typeface="Arial"/>
              </a:rPr>
              <a:t>$s (</a:t>
            </a:r>
            <a:r>
              <a:rPr lang="fr-FR" sz="1500" err="1">
                <a:solidFill>
                  <a:srgbClr val="0070C1"/>
                </a:solidFill>
                <a:latin typeface="Arial"/>
                <a:ea typeface="Arial"/>
                <a:cs typeface="Arial"/>
                <a:sym typeface="Arial"/>
              </a:rPr>
              <a:t>Greenblatt</a:t>
            </a:r>
            <a:r>
              <a:rPr lang="fr-FR" sz="1500">
                <a:solidFill>
                  <a:srgbClr val="0070C1"/>
                </a:solidFill>
                <a:latin typeface="Arial"/>
                <a:ea typeface="Arial"/>
                <a:cs typeface="Arial"/>
                <a:sym typeface="Arial"/>
              </a:rPr>
              <a:t>)</a:t>
            </a:r>
            <a:endParaRPr/>
          </a:p>
          <a:p>
            <a:pPr marL="1252538" marR="0" lvl="0" indent="-801688" algn="l" rtl="0">
              <a:spcBef>
                <a:spcPts val="0"/>
              </a:spcBef>
              <a:spcAft>
                <a:spcPts val="0"/>
              </a:spcAft>
              <a:buNone/>
            </a:pPr>
            <a:r>
              <a:rPr lang="fr-FR" sz="1500"/>
              <a:t>	</a:t>
            </a:r>
            <a:r>
              <a:rPr lang="fr-FR">
                <a:solidFill>
                  <a:srgbClr val="000000"/>
                </a:solidFill>
                <a:latin typeface="Arial"/>
                <a:ea typeface="Arial"/>
                <a:cs typeface="Arial"/>
                <a:sym typeface="Arial"/>
              </a:rPr>
              <a:t>[</a:t>
            </a:r>
            <a:r>
              <a:rPr lang="fr-FR">
                <a:solidFill>
                  <a:schemeClr val="dk1"/>
                </a:solidFill>
                <a:latin typeface="Arial"/>
                <a:ea typeface="Arial"/>
                <a:cs typeface="Arial"/>
                <a:sym typeface="Arial"/>
              </a:rPr>
              <a:t>se différencie par l’éditeur en chef/compilateur de l’expression,</a:t>
            </a:r>
            <a:endParaRPr/>
          </a:p>
          <a:p>
            <a:pPr marL="1252538" marR="0" lvl="0" indent="-801688" algn="l" rtl="0">
              <a:spcBef>
                <a:spcPts val="0"/>
              </a:spcBef>
              <a:spcAft>
                <a:spcPts val="0"/>
              </a:spcAft>
              <a:buNone/>
            </a:pPr>
            <a:r>
              <a:rPr lang="fr-FR">
                <a:solidFill>
                  <a:schemeClr val="dk1"/>
                </a:solidFill>
              </a:rPr>
              <a:t>	</a:t>
            </a:r>
            <a:r>
              <a:rPr lang="fr-FR">
                <a:solidFill>
                  <a:schemeClr val="dk1"/>
                </a:solidFill>
                <a:latin typeface="Arial"/>
                <a:ea typeface="Arial"/>
                <a:cs typeface="Arial"/>
                <a:sym typeface="Arial"/>
              </a:rPr>
              <a:t>Stephen </a:t>
            </a:r>
            <a:r>
              <a:rPr lang="fr-FR" err="1">
                <a:solidFill>
                  <a:schemeClr val="dk1"/>
                </a:solidFill>
                <a:latin typeface="Arial"/>
                <a:ea typeface="Arial"/>
                <a:cs typeface="Arial"/>
                <a:sym typeface="Arial"/>
              </a:rPr>
              <a:t>Greenblatt</a:t>
            </a:r>
            <a:r>
              <a:rPr lang="fr-FR">
                <a:solidFill>
                  <a:srgbClr val="000000"/>
                </a:solidFill>
                <a:latin typeface="Arial"/>
                <a:ea typeface="Arial"/>
                <a:cs typeface="Arial"/>
                <a:sym typeface="Arial"/>
              </a:rPr>
              <a:t>]</a:t>
            </a:r>
            <a:endParaRPr/>
          </a:p>
          <a:p>
            <a:pPr marL="1252538" marR="0" lvl="0" indent="-801688" algn="l" rtl="0">
              <a:spcBef>
                <a:spcPts val="0"/>
              </a:spcBef>
              <a:spcAft>
                <a:spcPts val="0"/>
              </a:spcAft>
              <a:buNone/>
            </a:pPr>
            <a:endParaRPr sz="1500">
              <a:solidFill>
                <a:srgbClr val="000000"/>
              </a:solidFill>
              <a:latin typeface="Arial"/>
              <a:ea typeface="Arial"/>
              <a:cs typeface="Arial"/>
              <a:sym typeface="Arial"/>
            </a:endParaRPr>
          </a:p>
          <a:p>
            <a:pPr marL="1252538" lvl="0" indent="-801688"/>
            <a:r>
              <a:rPr lang="fr-FR" sz="1500">
                <a:solidFill>
                  <a:srgbClr val="0070C1"/>
                </a:solidFill>
                <a:latin typeface="Arial"/>
                <a:ea typeface="Arial"/>
                <a:cs typeface="Arial"/>
                <a:sym typeface="Arial"/>
              </a:rPr>
              <a:t>100 1_ 	Shakespeare, William, $d 1564‐1616. $t </a:t>
            </a:r>
            <a:r>
              <a:rPr lang="fr-FR" sz="1500">
                <a:solidFill>
                  <a:srgbClr val="0070C1"/>
                </a:solidFill>
              </a:rPr>
              <a:t>Œuvre. </a:t>
            </a:r>
            <a:r>
              <a:rPr lang="fr-FR" sz="1500">
                <a:solidFill>
                  <a:srgbClr val="0070C1"/>
                </a:solidFill>
                <a:latin typeface="Arial"/>
                <a:ea typeface="Arial"/>
                <a:cs typeface="Arial"/>
                <a:sym typeface="Arial"/>
              </a:rPr>
              <a:t>$f 1997 </a:t>
            </a:r>
            <a:r>
              <a:rPr lang="fr-FR" sz="1500" i="1">
                <a:solidFill>
                  <a:srgbClr val="0070C1"/>
                </a:solidFill>
                <a:latin typeface="Arial"/>
                <a:ea typeface="Arial"/>
                <a:cs typeface="Arial"/>
                <a:sym typeface="Arial"/>
              </a:rPr>
              <a:t>ou</a:t>
            </a:r>
            <a:endParaRPr/>
          </a:p>
          <a:p>
            <a:pPr marL="1252538" lvl="0" indent="-801688"/>
            <a:r>
              <a:rPr lang="fr-FR" sz="1500">
                <a:solidFill>
                  <a:srgbClr val="0070C1"/>
                </a:solidFill>
                <a:latin typeface="Arial"/>
                <a:ea typeface="Arial"/>
                <a:cs typeface="Arial"/>
                <a:sym typeface="Arial"/>
              </a:rPr>
              <a:t>100 1_ 	Shakespeare, William, $d 1564‐1616. $t </a:t>
            </a:r>
            <a:r>
              <a:rPr lang="fr-FR" sz="1500">
                <a:solidFill>
                  <a:srgbClr val="0070C1"/>
                </a:solidFill>
              </a:rPr>
              <a:t>Œuvre. $l </a:t>
            </a:r>
            <a:r>
              <a:rPr lang="fr-CA" sz="1500">
                <a:solidFill>
                  <a:srgbClr val="0070C1"/>
                </a:solidFill>
              </a:rPr>
              <a:t>Anglais. </a:t>
            </a:r>
            <a:r>
              <a:rPr lang="fr-FR" sz="1500">
                <a:solidFill>
                  <a:srgbClr val="0070C1"/>
                </a:solidFill>
                <a:latin typeface="Arial"/>
                <a:ea typeface="Arial"/>
                <a:cs typeface="Arial"/>
                <a:sym typeface="Arial"/>
              </a:rPr>
              <a:t>$f 1997</a:t>
            </a:r>
            <a:endParaRPr lang="fr-FR"/>
          </a:p>
          <a:p>
            <a:pPr marL="1252538" lvl="0" indent="-801688"/>
            <a:r>
              <a:rPr lang="fr-FR" sz="1500">
                <a:solidFill>
                  <a:srgbClr val="000000"/>
                </a:solidFill>
                <a:latin typeface="Arial"/>
                <a:ea typeface="Arial"/>
                <a:cs typeface="Arial"/>
                <a:sym typeface="Arial"/>
              </a:rPr>
              <a:t>	</a:t>
            </a:r>
            <a:r>
              <a:rPr lang="fr-FR">
                <a:solidFill>
                  <a:srgbClr val="000000"/>
                </a:solidFill>
                <a:latin typeface="Arial"/>
                <a:ea typeface="Arial"/>
                <a:cs typeface="Arial"/>
                <a:sym typeface="Arial"/>
              </a:rPr>
              <a:t>[</a:t>
            </a:r>
            <a:r>
              <a:rPr lang="fr-FR">
                <a:solidFill>
                  <a:schemeClr val="dk1"/>
                </a:solidFill>
                <a:latin typeface="Arial"/>
                <a:ea typeface="Arial"/>
                <a:cs typeface="Arial"/>
                <a:sym typeface="Arial"/>
              </a:rPr>
              <a:t>se différencie par la date de première publication de l’expression </a:t>
            </a:r>
            <a:r>
              <a:rPr lang="fr-FR">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1252538" marR="0" lvl="0" indent="-801688" algn="l" rtl="0">
              <a:spcBef>
                <a:spcPts val="0"/>
              </a:spcBef>
              <a:spcAft>
                <a:spcPts val="0"/>
              </a:spcAft>
              <a:buNone/>
            </a:pPr>
            <a:r>
              <a:rPr lang="fr-FR">
                <a:solidFill>
                  <a:srgbClr val="000000"/>
                </a:solidFill>
                <a:latin typeface="Arial"/>
                <a:ea typeface="Arial"/>
                <a:cs typeface="Arial"/>
                <a:sym typeface="Arial"/>
              </a:rPr>
              <a:t> 	à moins que ce point d’accès ait déjà été utilisé par une des autres</a:t>
            </a:r>
            <a:endParaRPr>
              <a:solidFill>
                <a:srgbClr val="000000"/>
              </a:solidFill>
              <a:latin typeface="Arial"/>
              <a:ea typeface="Arial"/>
              <a:cs typeface="Arial"/>
              <a:sym typeface="Arial"/>
            </a:endParaRPr>
          </a:p>
          <a:p>
            <a:pPr marL="1252538" marR="0" lvl="0" indent="-801688" algn="l" rtl="0">
              <a:spcBef>
                <a:spcPts val="0"/>
              </a:spcBef>
              <a:spcAft>
                <a:spcPts val="0"/>
              </a:spcAft>
              <a:buNone/>
            </a:pPr>
            <a:r>
              <a:rPr lang="fr-FR"/>
              <a:t>	</a:t>
            </a:r>
            <a:r>
              <a:rPr lang="fr-FR">
                <a:solidFill>
                  <a:srgbClr val="000000"/>
                </a:solidFill>
                <a:latin typeface="Arial"/>
                <a:ea typeface="Arial"/>
                <a:cs typeface="Arial"/>
                <a:sym typeface="Arial"/>
              </a:rPr>
              <a:t>expressions. Il s’agit probablement du moins utile puisqu’il n’établit pas </a:t>
            </a:r>
          </a:p>
          <a:p>
            <a:pPr marL="1252538" marR="0" lvl="0" indent="-801688" algn="l" rtl="0">
              <a:spcBef>
                <a:spcPts val="0"/>
              </a:spcBef>
              <a:spcAft>
                <a:spcPts val="0"/>
              </a:spcAft>
              <a:buNone/>
            </a:pPr>
            <a:r>
              <a:rPr lang="fr-FR"/>
              <a:t>	</a:t>
            </a:r>
            <a:r>
              <a:rPr lang="fr-FR">
                <a:solidFill>
                  <a:srgbClr val="000000"/>
                </a:solidFill>
                <a:latin typeface="Arial"/>
                <a:ea typeface="Arial"/>
                <a:cs typeface="Arial"/>
                <a:sym typeface="Arial"/>
              </a:rPr>
              <a:t>vraiment de distinction entre les autres expressions publiées la même année]</a:t>
            </a:r>
            <a:endParaRPr>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E57C4B3D-F815-46A8-B45D-F6992E4668C4}"/>
              </a:ext>
            </a:extLst>
          </p:cNvPr>
          <p:cNvSpPr>
            <a:spLocks noGrp="1"/>
          </p:cNvSpPr>
          <p:nvPr>
            <p:ph type="ftr" idx="11"/>
          </p:nvPr>
        </p:nvSpPr>
        <p:spPr/>
        <p:txBody>
          <a:bodyPr/>
          <a:lstStyle/>
          <a:p>
            <a:r>
              <a:rPr lang="fr-FR"/>
              <a:t>Module 6 : Description des œuvres et des expressions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Shape 1962"/>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Construction d’une variante de point d’accès pour une expression (6.27.4.5)</a:t>
            </a:r>
            <a:endParaRPr sz="4000" b="0" i="0" u="none" strike="noStrike" cap="none">
              <a:solidFill>
                <a:schemeClr val="dk1"/>
              </a:solidFill>
              <a:latin typeface="Arial"/>
              <a:ea typeface="Arial"/>
              <a:cs typeface="Arial"/>
              <a:sym typeface="Arial"/>
            </a:endParaRPr>
          </a:p>
        </p:txBody>
      </p:sp>
      <p:sp>
        <p:nvSpPr>
          <p:cNvPr id="1963" name="Shape 1963"/>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67" name="Shape 1967"/>
          <p:cNvSpPr/>
          <p:nvPr/>
        </p:nvSpPr>
        <p:spPr>
          <a:xfrm>
            <a:off x="1534235" y="1821275"/>
            <a:ext cx="8865359" cy="47981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Arial" panose="020B0604020202020204" pitchFamily="34" charset="0"/>
              <a:buChar char="•"/>
            </a:pPr>
            <a:r>
              <a:rPr lang="fr-FR" sz="2200">
                <a:solidFill>
                  <a:schemeClr val="dk1"/>
                </a:solidFill>
                <a:latin typeface="Arial"/>
                <a:ea typeface="Arial"/>
                <a:cs typeface="Arial"/>
                <a:sym typeface="Arial"/>
              </a:rPr>
              <a:t>Les variantes de point d’accès ne sont pas un élément fondamental. La décision revient au catalogueur : Est-ce que la variante aiderait l’utilisateur à trouver l’expression?</a:t>
            </a:r>
            <a:endParaRPr/>
          </a:p>
          <a:p>
            <a:pPr marL="355600" marR="0" lvl="0" indent="-355600" algn="l" rtl="0">
              <a:spcBef>
                <a:spcPts val="0"/>
              </a:spcBef>
              <a:spcAft>
                <a:spcPts val="0"/>
              </a:spcAft>
              <a:buFont typeface="Arial" panose="020B0604020202020204" pitchFamily="34" charset="0"/>
              <a:buChar char="•"/>
            </a:pPr>
            <a:r>
              <a:rPr lang="fr-FR" sz="2200">
                <a:solidFill>
                  <a:schemeClr val="dk1"/>
                </a:solidFill>
                <a:latin typeface="Arial"/>
                <a:ea typeface="Arial"/>
                <a:cs typeface="Arial"/>
                <a:sym typeface="Arial"/>
              </a:rPr>
              <a:t>Enregistré dans une 4XX</a:t>
            </a:r>
            <a:endParaRPr sz="2200">
              <a:solidFill>
                <a:schemeClr val="dk1"/>
              </a:solidFill>
              <a:latin typeface="Arial"/>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fr-FR" sz="2200">
                <a:solidFill>
                  <a:schemeClr val="dk1"/>
                </a:solidFill>
                <a:latin typeface="Arial"/>
                <a:ea typeface="Arial"/>
                <a:cs typeface="Arial"/>
                <a:sym typeface="Arial"/>
              </a:rPr>
              <a:t>Deux types de variantes</a:t>
            </a:r>
            <a:endParaRPr sz="2200">
              <a:solidFill>
                <a:schemeClr val="dk1"/>
              </a:solidFill>
              <a:latin typeface="Arial"/>
              <a:ea typeface="Arial"/>
              <a:cs typeface="Arial"/>
              <a:sym typeface="Arial"/>
            </a:endParaRPr>
          </a:p>
          <a:p>
            <a:pPr marL="457200" marR="0" lvl="1" indent="0" algn="l" rtl="0">
              <a:spcBef>
                <a:spcPts val="0"/>
              </a:spcBef>
              <a:spcAft>
                <a:spcPts val="0"/>
              </a:spcAft>
              <a:buNone/>
            </a:pPr>
            <a:r>
              <a:rPr lang="fr-FR" sz="2000" b="0" i="0" u="none" strike="noStrike" cap="none">
                <a:solidFill>
                  <a:schemeClr val="dk1"/>
                </a:solidFill>
                <a:latin typeface="Arial"/>
                <a:ea typeface="Arial"/>
                <a:cs typeface="Arial"/>
                <a:sym typeface="Arial"/>
              </a:rPr>
              <a:t>– Les variantes créées en ajoutant différents attributs d’expression</a:t>
            </a:r>
            <a:endParaRPr sz="2200" b="0" i="0" u="none" strike="noStrike" cap="none">
              <a:solidFill>
                <a:schemeClr val="dk1"/>
              </a:solidFill>
              <a:latin typeface="Arial"/>
              <a:ea typeface="Arial"/>
              <a:cs typeface="Arial"/>
              <a:sym typeface="Arial"/>
            </a:endParaRPr>
          </a:p>
          <a:p>
            <a:pPr marL="982345" marR="0" lvl="1" indent="0" algn="l" rtl="0">
              <a:spcBef>
                <a:spcPts val="600"/>
              </a:spcBef>
              <a:spcAft>
                <a:spcPts val="0"/>
              </a:spcAft>
              <a:buNone/>
            </a:pPr>
            <a:r>
              <a:rPr lang="fr-FR" b="0" i="0" u="none" strike="noStrike" cap="none">
                <a:solidFill>
                  <a:schemeClr val="dk1"/>
                </a:solidFill>
                <a:latin typeface="Arial"/>
                <a:ea typeface="Arial"/>
                <a:cs typeface="Arial"/>
                <a:sym typeface="Arial"/>
              </a:rPr>
              <a:t>130 _0 Blade </a:t>
            </a:r>
            <a:r>
              <a:rPr lang="fr-FR" b="0" i="0" u="none" strike="noStrike" cap="none" err="1">
                <a:solidFill>
                  <a:schemeClr val="dk1"/>
                </a:solidFill>
                <a:latin typeface="Arial"/>
                <a:ea typeface="Arial"/>
                <a:cs typeface="Arial"/>
                <a:sym typeface="Arial"/>
              </a:rPr>
              <a:t>runner</a:t>
            </a:r>
            <a:r>
              <a:rPr lang="fr-FR" b="0" i="0" u="none" strike="noStrike" cap="none">
                <a:solidFill>
                  <a:schemeClr val="dk1"/>
                </a:solidFill>
                <a:latin typeface="Arial"/>
                <a:ea typeface="Arial"/>
                <a:cs typeface="Arial"/>
                <a:sym typeface="Arial"/>
              </a:rPr>
              <a:t> (Film : $s Montage définitif)</a:t>
            </a:r>
            <a:endParaRPr sz="1200">
              <a:solidFill>
                <a:schemeClr val="dk1"/>
              </a:solidFill>
            </a:endParaRPr>
          </a:p>
          <a:p>
            <a:pPr marL="982345" marR="0" lvl="1" indent="0" algn="l" rtl="0">
              <a:spcBef>
                <a:spcPts val="0"/>
              </a:spcBef>
              <a:spcAft>
                <a:spcPts val="0"/>
              </a:spcAft>
              <a:buNone/>
            </a:pPr>
            <a:r>
              <a:rPr lang="fr-FR" b="0" i="0" u="none" strike="noStrike" cap="none">
                <a:solidFill>
                  <a:schemeClr val="dk1"/>
                </a:solidFill>
                <a:latin typeface="Arial"/>
                <a:ea typeface="Arial"/>
                <a:cs typeface="Arial"/>
                <a:sym typeface="Arial"/>
              </a:rPr>
              <a:t>430 _0 Blade </a:t>
            </a:r>
            <a:r>
              <a:rPr lang="fr-FR" b="0" i="0" u="none" strike="noStrike" cap="none" err="1">
                <a:solidFill>
                  <a:schemeClr val="dk1"/>
                </a:solidFill>
                <a:latin typeface="Arial"/>
                <a:ea typeface="Arial"/>
                <a:cs typeface="Arial"/>
                <a:sym typeface="Arial"/>
              </a:rPr>
              <a:t>runner</a:t>
            </a:r>
            <a:r>
              <a:rPr lang="fr-FR" b="0" i="0" u="none" strike="noStrike" cap="none">
                <a:solidFill>
                  <a:schemeClr val="dk1"/>
                </a:solidFill>
                <a:latin typeface="Arial"/>
                <a:ea typeface="Arial"/>
                <a:cs typeface="Arial"/>
                <a:sym typeface="Arial"/>
              </a:rPr>
              <a:t> (Film : $s </a:t>
            </a:r>
            <a:r>
              <a:rPr lang="fr-FR">
                <a:solidFill>
                  <a:schemeClr val="dk1"/>
                </a:solidFill>
              </a:rPr>
              <a:t>É</a:t>
            </a:r>
            <a:r>
              <a:rPr lang="fr-FR" b="0" i="0" u="none" strike="noStrike" cap="none">
                <a:solidFill>
                  <a:schemeClr val="dk1"/>
                </a:solidFill>
                <a:latin typeface="Arial"/>
                <a:ea typeface="Arial"/>
                <a:cs typeface="Arial"/>
                <a:sym typeface="Arial"/>
              </a:rPr>
              <a:t>dition du 25</a:t>
            </a:r>
            <a:r>
              <a:rPr lang="fr-FR" b="0" i="0" u="none" strike="noStrike" cap="none" baseline="30000">
                <a:solidFill>
                  <a:schemeClr val="dk1"/>
                </a:solidFill>
                <a:latin typeface="Arial"/>
                <a:ea typeface="Arial"/>
                <a:cs typeface="Arial"/>
                <a:sym typeface="Arial"/>
              </a:rPr>
              <a:t>e</a:t>
            </a:r>
            <a:r>
              <a:rPr lang="fr-FR" b="0" i="0" u="none" strike="noStrike" cap="none">
                <a:solidFill>
                  <a:schemeClr val="dk1"/>
                </a:solidFill>
                <a:latin typeface="Arial"/>
                <a:ea typeface="Arial"/>
                <a:cs typeface="Arial"/>
                <a:sym typeface="Arial"/>
              </a:rPr>
              <a:t> anniversaire)</a:t>
            </a:r>
            <a:endParaRPr lang="fr-FR" b="0" i="0" u="none" strike="noStrike" cap="none">
              <a:solidFill>
                <a:schemeClr val="dk1"/>
              </a:solidFill>
              <a:latin typeface="Arial"/>
              <a:ea typeface="Arial"/>
              <a:cs typeface="Arial"/>
            </a:endParaRPr>
          </a:p>
          <a:p>
            <a:pPr marL="982345" lvl="1"/>
            <a:endParaRPr lang="fr-CA"/>
          </a:p>
          <a:p>
            <a:pPr marL="982345" lvl="1"/>
            <a:r>
              <a:rPr lang="fr-CA"/>
              <a:t>100 1_  Racine, Jean, $d 1639-1699. $t Pièces de théâtre. $k Extraits. $l Anglais $s (Knight)</a:t>
            </a:r>
          </a:p>
          <a:p>
            <a:pPr marL="982345" lvl="1"/>
            <a:r>
              <a:rPr lang="fr-CA"/>
              <a:t>400 1_  Racine, Jean, $d 1639-1699. $t Pièces de théâtre. $k Extraits. $l Anglais. $f 1982</a:t>
            </a:r>
          </a:p>
          <a:p>
            <a:pPr marL="457200" marR="0" lvl="1" indent="0" algn="l" rtl="0">
              <a:spcBef>
                <a:spcPts val="0"/>
              </a:spcBef>
              <a:spcAft>
                <a:spcPts val="0"/>
              </a:spcAft>
              <a:buNone/>
            </a:pPr>
            <a:r>
              <a:rPr lang="fr-FR" sz="2000" b="0" i="0" u="none" strike="noStrike" cap="none">
                <a:solidFill>
                  <a:schemeClr val="dk1"/>
                </a:solidFill>
                <a:latin typeface="Arial"/>
                <a:ea typeface="Arial"/>
                <a:cs typeface="Arial"/>
                <a:sym typeface="Arial"/>
              </a:rPr>
              <a:t>– Les variantes basées sur une variante de titre d’œuvre associée le plus étroitement à une expression particulière</a:t>
            </a:r>
            <a:endParaRPr sz="2000" b="0" i="0" u="none" strike="noStrike" cap="none">
              <a:solidFill>
                <a:schemeClr val="dk1"/>
              </a:solidFill>
              <a:latin typeface="Arial"/>
              <a:ea typeface="Arial"/>
              <a:cs typeface="Arial"/>
              <a:sym typeface="Arial"/>
            </a:endParaRPr>
          </a:p>
          <a:p>
            <a:pPr marL="982345" marR="0" lvl="1" indent="0" algn="l" rtl="0">
              <a:spcBef>
                <a:spcPts val="600"/>
              </a:spcBef>
              <a:spcAft>
                <a:spcPts val="0"/>
              </a:spcAft>
              <a:buNone/>
            </a:pPr>
            <a:r>
              <a:rPr lang="fr-FR" b="0" i="0" u="none" strike="noStrike" cap="none">
                <a:solidFill>
                  <a:schemeClr val="dk1"/>
                </a:solidFill>
                <a:latin typeface="Arial"/>
                <a:ea typeface="Arial"/>
                <a:cs typeface="Arial"/>
                <a:sym typeface="Arial"/>
              </a:rPr>
              <a:t>100 1_ Dickens, Charles, $d 1812‐1870. $t Old </a:t>
            </a:r>
            <a:r>
              <a:rPr lang="fr-FR" b="0" i="0" u="none" strike="noStrike" cap="none" err="1">
                <a:solidFill>
                  <a:schemeClr val="dk1"/>
                </a:solidFill>
                <a:latin typeface="Arial"/>
                <a:ea typeface="Arial"/>
                <a:cs typeface="Arial"/>
                <a:sym typeface="Arial"/>
              </a:rPr>
              <a:t>curiosity</a:t>
            </a:r>
            <a:r>
              <a:rPr lang="fr-FR" b="0" i="0" u="none" strike="noStrike" cap="none">
                <a:solidFill>
                  <a:schemeClr val="dk1"/>
                </a:solidFill>
                <a:latin typeface="Arial"/>
                <a:ea typeface="Arial"/>
                <a:cs typeface="Arial"/>
                <a:sym typeface="Arial"/>
              </a:rPr>
              <a:t> shop. $l </a:t>
            </a:r>
            <a:r>
              <a:rPr lang="fr-FR">
                <a:solidFill>
                  <a:schemeClr val="dk1"/>
                </a:solidFill>
              </a:rPr>
              <a:t>Hébreu</a:t>
            </a:r>
            <a:endParaRPr sz="1200">
              <a:solidFill>
                <a:schemeClr val="dk1"/>
              </a:solidFill>
            </a:endParaRPr>
          </a:p>
          <a:p>
            <a:pPr marL="982345" marR="0" lvl="1" indent="0" algn="l" rtl="0">
              <a:spcBef>
                <a:spcPts val="0"/>
              </a:spcBef>
              <a:spcAft>
                <a:spcPts val="0"/>
              </a:spcAft>
              <a:buNone/>
            </a:pPr>
            <a:r>
              <a:rPr lang="fr-FR" b="0" i="0" u="none" strike="noStrike" cap="none">
                <a:solidFill>
                  <a:schemeClr val="dk1"/>
                </a:solidFill>
                <a:latin typeface="Arial"/>
                <a:ea typeface="Arial"/>
                <a:cs typeface="Arial"/>
                <a:sym typeface="Arial"/>
              </a:rPr>
              <a:t>400 1_ Dickens, Charles, $d 1812‐1870. $t </a:t>
            </a:r>
            <a:r>
              <a:rPr lang="fr-FR" b="0" i="0" u="none" strike="noStrike" cap="none" err="1">
                <a:solidFill>
                  <a:schemeClr val="dk1"/>
                </a:solidFill>
                <a:latin typeface="Arial"/>
                <a:ea typeface="Arial"/>
                <a:cs typeface="Arial"/>
                <a:sym typeface="Arial"/>
              </a:rPr>
              <a:t>בית</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ממכר</a:t>
            </a:r>
            <a:r>
              <a:rPr lang="fr-FR" b="0" i="0" u="none" strike="noStrike" cap="none">
                <a:solidFill>
                  <a:schemeClr val="dk1"/>
                </a:solidFill>
                <a:latin typeface="Arial"/>
                <a:ea typeface="Arial"/>
                <a:cs typeface="Arial"/>
                <a:sym typeface="Arial"/>
              </a:rPr>
              <a:t> </a:t>
            </a:r>
            <a:r>
              <a:rPr lang="fr-FR" b="0" i="0" u="none" strike="noStrike" cap="none" err="1">
                <a:solidFill>
                  <a:schemeClr val="dk1"/>
                </a:solidFill>
                <a:latin typeface="Arial"/>
                <a:ea typeface="Arial"/>
                <a:cs typeface="Arial"/>
                <a:sym typeface="Arial"/>
              </a:rPr>
              <a:t>עתיקות</a:t>
            </a:r>
            <a:endParaRPr sz="1200">
              <a:solidFill>
                <a:schemeClr val="dk1"/>
              </a:solidFill>
            </a:endParaRPr>
          </a:p>
          <a:p>
            <a:pPr marL="982345" marR="0" lvl="1" indent="0" algn="l" rtl="0">
              <a:spcBef>
                <a:spcPts val="0"/>
              </a:spcBef>
              <a:spcAft>
                <a:spcPts val="0"/>
              </a:spcAft>
              <a:buNone/>
            </a:pPr>
            <a:r>
              <a:rPr lang="fr-FR" b="0" i="0" u="none" strike="noStrike" cap="none">
                <a:solidFill>
                  <a:schemeClr val="dk1"/>
                </a:solidFill>
                <a:latin typeface="Arial"/>
                <a:ea typeface="Arial"/>
                <a:cs typeface="Arial"/>
                <a:sym typeface="Arial"/>
              </a:rPr>
              <a:t>400 1_ Dickens, Charles, $d 1812‐1870. $t Bet‐</a:t>
            </a:r>
            <a:r>
              <a:rPr lang="fr-FR" b="0" i="0" u="none" strike="noStrike" cap="none" err="1">
                <a:solidFill>
                  <a:schemeClr val="dk1"/>
                </a:solidFill>
                <a:latin typeface="Arial"/>
                <a:ea typeface="Arial"/>
                <a:cs typeface="Arial"/>
                <a:sym typeface="Arial"/>
              </a:rPr>
              <a:t>mimkar</a:t>
            </a:r>
            <a:r>
              <a:rPr lang="fr-FR" b="0" i="0" u="none" strike="noStrike" cap="none">
                <a:solidFill>
                  <a:schemeClr val="dk1"/>
                </a:solidFill>
                <a:latin typeface="Arial"/>
                <a:ea typeface="Arial"/>
                <a:cs typeface="Arial"/>
                <a:sym typeface="Arial"/>
              </a:rPr>
              <a:t>‐</a:t>
            </a:r>
            <a:r>
              <a:rPr lang="fr-FR" err="1">
                <a:solidFill>
                  <a:schemeClr val="dk1"/>
                </a:solidFill>
              </a:rPr>
              <a:t>ʻati</a:t>
            </a:r>
            <a:r>
              <a:rPr lang="fr-FR" err="1"/>
              <a:t>ḳo</a:t>
            </a:r>
            <a:r>
              <a:rPr lang="fr-FR" err="1">
                <a:solidFill>
                  <a:schemeClr val="dk1"/>
                </a:solidFill>
              </a:rPr>
              <a:t>t</a:t>
            </a:r>
            <a:endParaRPr b="0" i="0" u="none" strike="noStrike" cap="none">
              <a:solidFill>
                <a:schemeClr val="dk1"/>
              </a:solidFill>
              <a:latin typeface="Arial"/>
              <a:ea typeface="Arial"/>
              <a:cs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Shape 1973"/>
          <p:cNvSpPr txBox="1">
            <a:spLocks noGrp="1"/>
          </p:cNvSpPr>
          <p:nvPr>
            <p:ph type="title"/>
          </p:nvPr>
        </p:nvSpPr>
        <p:spPr>
          <a:xfrm>
            <a:off x="838200" y="575621"/>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3600" b="0" i="0" u="none" strike="noStrike" cap="none">
                <a:solidFill>
                  <a:schemeClr val="dk1"/>
                </a:solidFill>
                <a:latin typeface="Arial"/>
                <a:ea typeface="Arial"/>
                <a:cs typeface="Arial"/>
                <a:sym typeface="Arial"/>
              </a:rPr>
              <a:t>Construction du point d’accès autorisé pour une expression religieuse (RDA 6.30.3.2) (Bible)</a:t>
            </a:r>
            <a:endParaRPr sz="3600" b="0" i="0" u="none" strike="noStrike" cap="none">
              <a:solidFill>
                <a:schemeClr val="dk1"/>
              </a:solidFill>
              <a:latin typeface="Arial"/>
              <a:ea typeface="Arial"/>
              <a:cs typeface="Arial"/>
              <a:sym typeface="Arial"/>
            </a:endParaRPr>
          </a:p>
        </p:txBody>
      </p:sp>
      <p:sp>
        <p:nvSpPr>
          <p:cNvPr id="1974" name="Shape 1974"/>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78" name="Shape 1978"/>
          <p:cNvSpPr/>
          <p:nvPr/>
        </p:nvSpPr>
        <p:spPr>
          <a:xfrm>
            <a:off x="1038288" y="1936339"/>
            <a:ext cx="9237087" cy="35035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500"/>
              <a:buFont typeface="Arial"/>
              <a:buChar char="•"/>
            </a:pPr>
            <a:r>
              <a:rPr lang="fr-FR" sz="2500">
                <a:solidFill>
                  <a:schemeClr val="dk1"/>
                </a:solidFill>
                <a:latin typeface="Arial"/>
                <a:ea typeface="Arial"/>
                <a:cs typeface="Arial"/>
                <a:sym typeface="Arial"/>
              </a:rPr>
              <a:t>Commencer par le point d’accès autorisé de l’œuvre (Bible) ou de la partie de l’œuvre </a:t>
            </a:r>
            <a:endParaRPr sz="2500">
              <a:solidFill>
                <a:schemeClr val="dk1"/>
              </a:solidFill>
              <a:latin typeface="Arial"/>
              <a:ea typeface="Arial"/>
              <a:cs typeface="Arial"/>
              <a:sym typeface="Arial"/>
            </a:endParaRPr>
          </a:p>
          <a:p>
            <a:pPr marL="285750" marR="0" lvl="0" indent="-285750" algn="l" rtl="0">
              <a:spcBef>
                <a:spcPts val="600"/>
              </a:spcBef>
              <a:spcAft>
                <a:spcPts val="0"/>
              </a:spcAft>
              <a:buClr>
                <a:schemeClr val="dk1"/>
              </a:buClr>
              <a:buSzPts val="2500"/>
              <a:buFont typeface="Arial"/>
              <a:buChar char="•"/>
            </a:pPr>
            <a:r>
              <a:rPr lang="fr-FR" sz="2500">
                <a:solidFill>
                  <a:schemeClr val="dk1"/>
                </a:solidFill>
                <a:latin typeface="Arial"/>
                <a:ea typeface="Arial"/>
                <a:cs typeface="Arial"/>
                <a:sym typeface="Arial"/>
              </a:rPr>
              <a:t>Pratique du PFAN : Inclure tous les éléments qui sont facilement vérifiables parmi les suivants :</a:t>
            </a:r>
            <a:endParaRPr/>
          </a:p>
          <a:p>
            <a:pPr marL="531813" marR="0" lvl="0" indent="0" algn="l" rtl="0">
              <a:spcBef>
                <a:spcPts val="600"/>
              </a:spcBef>
              <a:spcAft>
                <a:spcPts val="0"/>
              </a:spcAft>
              <a:buNone/>
            </a:pPr>
            <a:r>
              <a:rPr lang="fr-FR" sz="2500">
                <a:solidFill>
                  <a:schemeClr val="dk1"/>
                </a:solidFill>
                <a:latin typeface="Arial"/>
                <a:ea typeface="Arial"/>
                <a:cs typeface="Arial"/>
                <a:sym typeface="Arial"/>
              </a:rPr>
              <a:t>– Langue d’une expression (sous-zone $l)</a:t>
            </a:r>
            <a:endParaRPr/>
          </a:p>
          <a:p>
            <a:pPr marL="531813" marR="0" lvl="0" indent="0" algn="l" rtl="0">
              <a:spcBef>
                <a:spcPts val="600"/>
              </a:spcBef>
              <a:spcAft>
                <a:spcPts val="0"/>
              </a:spcAft>
              <a:buNone/>
            </a:pPr>
            <a:r>
              <a:rPr lang="fr-FR" sz="2500">
                <a:solidFill>
                  <a:schemeClr val="dk1"/>
                </a:solidFill>
                <a:latin typeface="Arial"/>
                <a:ea typeface="Arial"/>
                <a:cs typeface="Arial"/>
                <a:sym typeface="Arial"/>
              </a:rPr>
              <a:t>– Autre caractéristique distinctive d’une expression d’une œuvre religieuse, p. ex. la version (sous-zone $s)</a:t>
            </a:r>
            <a:endParaRPr/>
          </a:p>
          <a:p>
            <a:pPr marL="531813" marR="0" lvl="0" indent="0" algn="l" rtl="0">
              <a:spcBef>
                <a:spcPts val="800"/>
              </a:spcBef>
              <a:spcAft>
                <a:spcPts val="0"/>
              </a:spcAft>
              <a:buNone/>
            </a:pPr>
            <a:r>
              <a:rPr lang="fr-FR" sz="2500">
                <a:solidFill>
                  <a:schemeClr val="dk1"/>
                </a:solidFill>
                <a:latin typeface="Arial"/>
                <a:ea typeface="Arial"/>
                <a:cs typeface="Arial"/>
                <a:sym typeface="Arial"/>
              </a:rPr>
              <a:t>– Date d’une expression d’une œuvre religieuse (sous-zone $f)</a:t>
            </a:r>
            <a:endParaRPr sz="2500">
              <a:solidFill>
                <a:schemeClr val="dk1"/>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Shape 1984"/>
          <p:cNvSpPr txBox="1">
            <a:spLocks noGrp="1"/>
          </p:cNvSpPr>
          <p:nvPr>
            <p:ph type="title"/>
          </p:nvPr>
        </p:nvSpPr>
        <p:spPr>
          <a:xfrm>
            <a:off x="838200" y="816759"/>
            <a:ext cx="10773419" cy="95789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3600" b="0" i="0" u="none" strike="noStrike" cap="none">
                <a:solidFill>
                  <a:schemeClr val="dk1"/>
                </a:solidFill>
                <a:latin typeface="Arial"/>
                <a:ea typeface="Arial"/>
                <a:cs typeface="Arial"/>
                <a:sym typeface="Arial"/>
              </a:rPr>
              <a:t>Construction du point d’accès autorisé pour une expression religieuse (RDA 6.30.3.2) (Bible)</a:t>
            </a:r>
            <a:endParaRPr sz="3600" b="0" i="0" u="none" strike="noStrike" cap="none">
              <a:solidFill>
                <a:schemeClr val="dk1"/>
              </a:solidFill>
              <a:latin typeface="Arial"/>
              <a:ea typeface="Arial"/>
              <a:cs typeface="Arial"/>
              <a:sym typeface="Arial"/>
            </a:endParaRPr>
          </a:p>
        </p:txBody>
      </p:sp>
      <p:sp>
        <p:nvSpPr>
          <p:cNvPr id="1985" name="Shape 1985"/>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989" name="Shape 1989"/>
          <p:cNvSpPr/>
          <p:nvPr/>
        </p:nvSpPr>
        <p:spPr>
          <a:xfrm>
            <a:off x="1534234" y="2120006"/>
            <a:ext cx="9819566" cy="3370153"/>
          </a:xfrm>
          <a:prstGeom prst="rect">
            <a:avLst/>
          </a:prstGeom>
          <a:noFill/>
          <a:ln>
            <a:noFill/>
          </a:ln>
        </p:spPr>
        <p:txBody>
          <a:bodyPr spcFirstLastPara="1" wrap="square" lIns="91425" tIns="45700" rIns="91425" bIns="45700" anchor="t" anchorCtr="0">
            <a:noAutofit/>
          </a:bodyPr>
          <a:lstStyle/>
          <a:p>
            <a:pPr marL="357188" marR="0" lvl="0" indent="-357188" algn="l" rtl="0">
              <a:spcBef>
                <a:spcPts val="0"/>
              </a:spcBef>
              <a:spcAft>
                <a:spcPts val="0"/>
              </a:spcAft>
              <a:buClr>
                <a:schemeClr val="dk1"/>
              </a:buClr>
              <a:buSzPts val="3000"/>
              <a:buFont typeface="Arial"/>
              <a:buChar char="•"/>
            </a:pPr>
            <a:r>
              <a:rPr lang="fr-FR" sz="3000">
                <a:solidFill>
                  <a:schemeClr val="dk1"/>
                </a:solidFill>
                <a:latin typeface="Arial"/>
                <a:ea typeface="Arial"/>
                <a:cs typeface="Arial"/>
                <a:sym typeface="Arial"/>
              </a:rPr>
              <a:t>Exemples</a:t>
            </a:r>
            <a:endParaRPr sz="3000">
              <a:solidFill>
                <a:schemeClr val="dk1"/>
              </a:solidFill>
              <a:latin typeface="Arial"/>
              <a:ea typeface="Arial"/>
              <a:cs typeface="Arial"/>
              <a:sym typeface="Arial"/>
            </a:endParaRPr>
          </a:p>
          <a:p>
            <a:pPr marL="1530350" marR="0" lvl="0" indent="-1087438" algn="l" rtl="0">
              <a:spcBef>
                <a:spcPts val="600"/>
              </a:spcBef>
              <a:spcAft>
                <a:spcPts val="0"/>
              </a:spcAft>
              <a:buNone/>
            </a:pPr>
            <a:r>
              <a:rPr lang="fr-FR" sz="2800">
                <a:solidFill>
                  <a:schemeClr val="dk1"/>
                </a:solidFill>
                <a:latin typeface="Calibri"/>
                <a:ea typeface="Calibri"/>
                <a:cs typeface="Calibri"/>
                <a:sym typeface="Calibri"/>
              </a:rPr>
              <a:t>130 _0 Bible. $p Amos. $l Anglais. $s Andersen‐	</a:t>
            </a:r>
            <a:r>
              <a:rPr lang="fr-FR" sz="2800" err="1">
                <a:solidFill>
                  <a:schemeClr val="dk1"/>
                </a:solidFill>
                <a:latin typeface="Calibri"/>
                <a:ea typeface="Calibri"/>
                <a:cs typeface="Calibri"/>
                <a:sym typeface="Calibri"/>
              </a:rPr>
              <a:t>Freedman</a:t>
            </a:r>
            <a:r>
              <a:rPr lang="fr-FR" sz="2800">
                <a:solidFill>
                  <a:schemeClr val="dk1"/>
                </a:solidFill>
                <a:latin typeface="Calibri"/>
                <a:ea typeface="Calibri"/>
                <a:cs typeface="Calibri"/>
                <a:sym typeface="Calibri"/>
              </a:rPr>
              <a:t>. $f</a:t>
            </a:r>
            <a:r>
              <a:rPr lang="fr-FR" sz="2800">
                <a:solidFill>
                  <a:schemeClr val="dk1"/>
                </a:solidFill>
                <a:latin typeface="Calibri" panose="020F0502020204030204" pitchFamily="34" charset="0"/>
                <a:ea typeface="Calibri"/>
                <a:cs typeface="Calibri" panose="020F0502020204030204" pitchFamily="34" charset="0"/>
                <a:sym typeface="Calibri"/>
              </a:rPr>
              <a:t> </a:t>
            </a:r>
            <a:r>
              <a:rPr lang="fr-FR" sz="2800">
                <a:solidFill>
                  <a:schemeClr val="dk1"/>
                </a:solidFill>
                <a:latin typeface="Calibri"/>
                <a:ea typeface="Calibri"/>
                <a:cs typeface="Calibri"/>
                <a:sym typeface="Calibri"/>
              </a:rPr>
              <a:t>1989</a:t>
            </a:r>
            <a:endParaRPr/>
          </a:p>
          <a:p>
            <a:pPr marL="1530350" marR="0" lvl="0" indent="-1087438" algn="l" rtl="0">
              <a:spcBef>
                <a:spcPts val="600"/>
              </a:spcBef>
              <a:spcAft>
                <a:spcPts val="0"/>
              </a:spcAft>
              <a:buNone/>
            </a:pPr>
            <a:r>
              <a:rPr lang="fr-FR" sz="2800">
                <a:solidFill>
                  <a:schemeClr val="dk1"/>
                </a:solidFill>
                <a:latin typeface="Calibri"/>
                <a:ea typeface="Calibri"/>
                <a:cs typeface="Calibri"/>
                <a:sym typeface="Calibri"/>
              </a:rPr>
              <a:t>130 _0 Bible. $p Ancien Testament. $l Anglais. $s NETS. $f 2007</a:t>
            </a:r>
            <a:endParaRPr/>
          </a:p>
          <a:p>
            <a:pPr marL="442913" marR="0" lvl="0" indent="0" algn="l" rtl="0">
              <a:spcBef>
                <a:spcPts val="600"/>
              </a:spcBef>
              <a:spcAft>
                <a:spcPts val="0"/>
              </a:spcAft>
              <a:buNone/>
            </a:pPr>
            <a:r>
              <a:rPr lang="fr-FR" sz="2800">
                <a:solidFill>
                  <a:schemeClr val="dk1"/>
                </a:solidFill>
                <a:latin typeface="Calibri"/>
                <a:ea typeface="Calibri"/>
                <a:cs typeface="Calibri"/>
                <a:sym typeface="Calibri"/>
              </a:rPr>
              <a:t>130 _0 Bible. $p Actes. $l Arawak. $s </a:t>
            </a:r>
            <a:r>
              <a:rPr lang="fr-FR" sz="2800" err="1">
                <a:solidFill>
                  <a:schemeClr val="dk1"/>
                </a:solidFill>
                <a:latin typeface="Calibri"/>
                <a:ea typeface="Calibri"/>
                <a:cs typeface="Calibri"/>
                <a:sym typeface="Calibri"/>
              </a:rPr>
              <a:t>Shultz</a:t>
            </a:r>
            <a:r>
              <a:rPr lang="fr-FR" sz="2800">
                <a:solidFill>
                  <a:schemeClr val="dk1"/>
                </a:solidFill>
                <a:latin typeface="Calibri"/>
                <a:ea typeface="Calibri"/>
                <a:cs typeface="Calibri"/>
                <a:sym typeface="Calibri"/>
              </a:rPr>
              <a:t>. $f 1850</a:t>
            </a:r>
            <a:endParaRPr sz="2800">
              <a:solidFill>
                <a:schemeClr val="dk1"/>
              </a:solidFill>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Shape 1995"/>
          <p:cNvSpPr txBox="1">
            <a:spLocks noGrp="1"/>
          </p:cNvSpPr>
          <p:nvPr>
            <p:ph type="title"/>
          </p:nvPr>
        </p:nvSpPr>
        <p:spPr>
          <a:xfrm>
            <a:off x="838200" y="532741"/>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Œuvres en relation (RDA 25) </a:t>
            </a:r>
            <a:endParaRPr sz="4000" b="0" i="0" u="none" strike="noStrike" cap="none">
              <a:solidFill>
                <a:schemeClr val="dk1"/>
              </a:solidFill>
              <a:latin typeface="Arial"/>
              <a:ea typeface="Arial"/>
              <a:cs typeface="Arial"/>
              <a:sym typeface="Arial"/>
            </a:endParaRPr>
          </a:p>
        </p:txBody>
      </p:sp>
      <p:sp>
        <p:nvSpPr>
          <p:cNvPr id="1996" name="Shape 1996"/>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000" name="Shape 2000"/>
          <p:cNvSpPr/>
          <p:nvPr/>
        </p:nvSpPr>
        <p:spPr>
          <a:xfrm>
            <a:off x="1233553" y="1569388"/>
            <a:ext cx="10120247" cy="4632037"/>
          </a:xfrm>
          <a:prstGeom prst="rect">
            <a:avLst/>
          </a:prstGeom>
          <a:noFill/>
          <a:ln>
            <a:noFill/>
          </a:ln>
        </p:spPr>
        <p:txBody>
          <a:bodyPr spcFirstLastPara="1" wrap="square" lIns="91425" tIns="45700" rIns="91425" bIns="45700" anchor="t" anchorCtr="0">
            <a:noAutofit/>
          </a:bodyPr>
          <a:lstStyle/>
          <a:p>
            <a:pPr marL="356870" marR="0" lvl="0" indent="-356870" algn="l" rtl="0">
              <a:spcBef>
                <a:spcPts val="0"/>
              </a:spcBef>
              <a:spcAft>
                <a:spcPts val="0"/>
              </a:spcAft>
              <a:buClr>
                <a:schemeClr val="dk1"/>
              </a:buClr>
              <a:buSzPts val="2800"/>
              <a:buFont typeface="Arial"/>
              <a:buChar char="•"/>
            </a:pPr>
            <a:r>
              <a:rPr lang="fr-FR" sz="2800">
                <a:solidFill>
                  <a:schemeClr val="dk1"/>
                </a:solidFill>
                <a:latin typeface="Arial"/>
                <a:ea typeface="Arial"/>
                <a:cs typeface="Arial"/>
                <a:sym typeface="Arial"/>
              </a:rPr>
              <a:t>Les œuvres en relation sont enregistrées dans les zones 5XX et peuvent inclure un indicateur de relation dans la sous-zone $i (voir Annexe J.2), avec $w r</a:t>
            </a:r>
            <a:endParaRPr lang="fr-FR" dirty="0">
              <a:solidFill>
                <a:schemeClr val="dk1"/>
              </a:solidFill>
            </a:endParaRPr>
          </a:p>
          <a:p>
            <a:pPr marL="1071245" marR="0" lvl="0" indent="0" algn="l" rtl="0">
              <a:spcBef>
                <a:spcPts val="600"/>
              </a:spcBef>
              <a:spcAft>
                <a:spcPts val="0"/>
              </a:spcAft>
              <a:buNone/>
            </a:pPr>
            <a:endParaRPr lang="fr-FR" sz="2200">
              <a:solidFill>
                <a:schemeClr val="dk1"/>
              </a:solidFill>
              <a:latin typeface="Calibri"/>
              <a:ea typeface="Calibri"/>
              <a:cs typeface="Calibri"/>
            </a:endParaRPr>
          </a:p>
          <a:p>
            <a:pPr marL="1968500" marR="0" lvl="0" indent="-896620" algn="l" rtl="0">
              <a:spcBef>
                <a:spcPts val="0"/>
              </a:spcBef>
              <a:spcAft>
                <a:spcPts val="0"/>
              </a:spcAft>
              <a:buNone/>
            </a:pPr>
            <a:r>
              <a:rPr lang="fr-FR" sz="2200">
                <a:solidFill>
                  <a:schemeClr val="dk1"/>
                </a:solidFill>
                <a:latin typeface="Calibri"/>
                <a:ea typeface="Calibri"/>
                <a:cs typeface="Calibri"/>
                <a:sym typeface="Calibri"/>
              </a:rPr>
              <a:t>130 _0 	</a:t>
            </a:r>
            <a:r>
              <a:rPr lang="fr-FR" sz="2200" err="1">
                <a:solidFill>
                  <a:schemeClr val="dk1"/>
                </a:solidFill>
                <a:latin typeface="Calibri"/>
                <a:ea typeface="Calibri"/>
                <a:cs typeface="Calibri"/>
                <a:sym typeface="Calibri"/>
              </a:rPr>
              <a:t>Doctor</a:t>
            </a:r>
            <a:r>
              <a:rPr lang="fr-FR" sz="2200">
                <a:solidFill>
                  <a:schemeClr val="dk1"/>
                </a:solidFill>
                <a:latin typeface="Calibri"/>
                <a:ea typeface="Calibri"/>
                <a:cs typeface="Calibri"/>
                <a:sym typeface="Calibri"/>
              </a:rPr>
              <a:t> </a:t>
            </a:r>
            <a:r>
              <a:rPr lang="fr-FR" sz="2200" err="1">
                <a:solidFill>
                  <a:schemeClr val="dk1"/>
                </a:solidFill>
                <a:latin typeface="Calibri"/>
                <a:ea typeface="Calibri"/>
                <a:cs typeface="Calibri"/>
                <a:sym typeface="Calibri"/>
              </a:rPr>
              <a:t>Zhivago</a:t>
            </a:r>
            <a:r>
              <a:rPr lang="fr-FR" sz="2200">
                <a:solidFill>
                  <a:schemeClr val="dk1"/>
                </a:solidFill>
                <a:latin typeface="Calibri"/>
                <a:ea typeface="Calibri"/>
                <a:cs typeface="Calibri"/>
                <a:sym typeface="Calibri"/>
              </a:rPr>
              <a:t> (Film : 2002)</a:t>
            </a:r>
            <a:endParaRPr lang="fr-CA" dirty="0">
              <a:solidFill>
                <a:schemeClr val="dk1"/>
              </a:solidFill>
            </a:endParaRPr>
          </a:p>
          <a:p>
            <a:pPr marL="1968500" indent="-896620"/>
            <a:r>
              <a:rPr lang="fr-FR" sz="2200">
                <a:solidFill>
                  <a:schemeClr val="dk1"/>
                </a:solidFill>
                <a:latin typeface="Calibri"/>
                <a:ea typeface="Calibri"/>
                <a:cs typeface="Calibri"/>
                <a:sym typeface="Calibri"/>
              </a:rPr>
              <a:t>500 1_ 	$w r </a:t>
            </a:r>
            <a:r>
              <a:rPr lang="fr-FR" sz="2200" dirty="0">
                <a:solidFill>
                  <a:schemeClr val="dk1"/>
                </a:solidFill>
                <a:latin typeface="Calibri"/>
                <a:ea typeface="Calibri"/>
                <a:cs typeface="Calibri"/>
                <a:sym typeface="Calibri"/>
              </a:rPr>
              <a:t>$i </a:t>
            </a:r>
            <a:r>
              <a:rPr lang="fr-CA" sz="2200" dirty="0">
                <a:latin typeface="Calibri"/>
                <a:ea typeface="Calibri"/>
                <a:cs typeface="Calibri"/>
              </a:rPr>
              <a:t>A</a:t>
            </a:r>
            <a:r>
              <a:rPr lang="fr-CA" sz="2200" dirty="0">
                <a:latin typeface="Calibri"/>
                <a:cs typeface="Calibri"/>
              </a:rPr>
              <a:t>daptation au cinéma de (œuvre)</a:t>
            </a:r>
            <a:r>
              <a:rPr lang="fr-CA" sz="2200" dirty="0">
                <a:solidFill>
                  <a:schemeClr val="dk1"/>
                </a:solidFill>
                <a:latin typeface="Calibri"/>
                <a:cs typeface="Calibri"/>
                <a:sym typeface="Calibri"/>
              </a:rPr>
              <a:t> </a:t>
            </a:r>
            <a:r>
              <a:rPr lang="fr-FR" sz="2200">
                <a:solidFill>
                  <a:schemeClr val="dk1"/>
                </a:solidFill>
                <a:latin typeface="Calibri"/>
                <a:ea typeface="Calibri"/>
                <a:cs typeface="Calibri"/>
                <a:sym typeface="Calibri"/>
              </a:rPr>
              <a:t>: $a Pasternak,</a:t>
            </a:r>
            <a:endParaRPr lang="fr-CA" dirty="0">
              <a:solidFill>
                <a:schemeClr val="dk1"/>
              </a:solidFill>
            </a:endParaRPr>
          </a:p>
          <a:p>
            <a:pPr marL="1968500" indent="-896620"/>
            <a:r>
              <a:rPr lang="fr-FR" sz="2200">
                <a:solidFill>
                  <a:schemeClr val="dk1"/>
                </a:solidFill>
                <a:latin typeface="Calibri"/>
                <a:ea typeface="Calibri"/>
                <a:cs typeface="Calibri"/>
                <a:sym typeface="Calibri"/>
              </a:rPr>
              <a:t>	Boris </a:t>
            </a:r>
            <a:r>
              <a:rPr lang="fr-FR" sz="2200" err="1">
                <a:solidFill>
                  <a:schemeClr val="dk1"/>
                </a:solidFill>
                <a:latin typeface="Calibri"/>
                <a:ea typeface="Calibri"/>
                <a:cs typeface="Calibri"/>
                <a:sym typeface="Calibri"/>
              </a:rPr>
              <a:t>Leonidovič</a:t>
            </a:r>
            <a:r>
              <a:rPr lang="fr-FR" sz="2200">
                <a:solidFill>
                  <a:schemeClr val="dk1"/>
                </a:solidFill>
                <a:latin typeface="Calibri"/>
                <a:ea typeface="Calibri"/>
                <a:cs typeface="Calibri"/>
                <a:sym typeface="Calibri"/>
              </a:rPr>
              <a:t>, $d 1890‐1960. $t </a:t>
            </a:r>
            <a:r>
              <a:rPr lang="fr-FR" sz="2200" err="1">
                <a:solidFill>
                  <a:schemeClr val="dk1"/>
                </a:solidFill>
                <a:latin typeface="Calibri"/>
                <a:ea typeface="Calibri"/>
                <a:cs typeface="Calibri"/>
                <a:sym typeface="Calibri"/>
              </a:rPr>
              <a:t>Doktor</a:t>
            </a:r>
            <a:r>
              <a:rPr lang="fr-FR" sz="2200">
                <a:solidFill>
                  <a:schemeClr val="dk1"/>
                </a:solidFill>
                <a:latin typeface="Calibri"/>
                <a:cs typeface="Calibri"/>
                <a:sym typeface="Calibri"/>
              </a:rPr>
              <a:t> </a:t>
            </a:r>
            <a:r>
              <a:rPr lang="fr-FR" sz="2200" err="1">
                <a:solidFill>
                  <a:schemeClr val="dk1"/>
                </a:solidFill>
                <a:latin typeface="Calibri"/>
                <a:cs typeface="Calibri"/>
              </a:rPr>
              <a:t>Ž</a:t>
            </a:r>
            <a:r>
              <a:rPr lang="fr-FR" sz="2200" err="1">
                <a:solidFill>
                  <a:schemeClr val="dk1"/>
                </a:solidFill>
                <a:latin typeface="Calibri"/>
                <a:ea typeface="Calibri"/>
                <a:cs typeface="Calibri"/>
                <a:sym typeface="Calibri"/>
              </a:rPr>
              <a:t>ivago</a:t>
            </a:r>
            <a:endParaRPr lang="fr-FR" dirty="0">
              <a:solidFill>
                <a:schemeClr val="dk1"/>
              </a:solidFill>
              <a:ea typeface="Calibri"/>
            </a:endParaRPr>
          </a:p>
          <a:p>
            <a:pPr marL="1968500" marR="0" lvl="0" indent="-896620" algn="l" rtl="0">
              <a:spcBef>
                <a:spcPts val="0"/>
              </a:spcBef>
              <a:spcAft>
                <a:spcPts val="0"/>
              </a:spcAft>
              <a:buNone/>
            </a:pPr>
            <a:endParaRPr lang="fr-FR" sz="2200">
              <a:solidFill>
                <a:schemeClr val="dk1"/>
              </a:solidFill>
              <a:latin typeface="Calibri"/>
              <a:ea typeface="Calibri"/>
              <a:cs typeface="Calibri"/>
            </a:endParaRPr>
          </a:p>
          <a:p>
            <a:pPr marL="1968500" marR="0" lvl="0" indent="-896620" algn="l" rtl="0">
              <a:spcBef>
                <a:spcPts val="0"/>
              </a:spcBef>
              <a:spcAft>
                <a:spcPts val="0"/>
              </a:spcAft>
              <a:buNone/>
            </a:pPr>
            <a:r>
              <a:rPr lang="fr-FR" sz="2200">
                <a:solidFill>
                  <a:schemeClr val="dk1"/>
                </a:solidFill>
                <a:latin typeface="Calibri"/>
                <a:ea typeface="Calibri"/>
                <a:cs typeface="Calibri"/>
                <a:sym typeface="Calibri"/>
              </a:rPr>
              <a:t>130 _0 3 men and a baby (Film)</a:t>
            </a:r>
            <a:endParaRPr lang="fr-CA" dirty="0">
              <a:solidFill>
                <a:schemeClr val="dk1"/>
              </a:solidFill>
            </a:endParaRPr>
          </a:p>
          <a:p>
            <a:pPr marL="1071245"/>
            <a:r>
              <a:rPr lang="fr-FR" sz="2200">
                <a:solidFill>
                  <a:schemeClr val="dk1"/>
                </a:solidFill>
                <a:latin typeface="Calibri"/>
                <a:ea typeface="Calibri"/>
                <a:cs typeface="Calibri"/>
                <a:sym typeface="Calibri"/>
              </a:rPr>
              <a:t>530 _0 $w r $i Nouvelle version de (œuvre</a:t>
            </a:r>
            <a:r>
              <a:rPr lang="fr-FR" sz="2200" dirty="0">
                <a:solidFill>
                  <a:schemeClr val="dk1"/>
                </a:solidFill>
                <a:latin typeface="Calibri"/>
                <a:ea typeface="Calibri"/>
                <a:cs typeface="Calibri"/>
                <a:sym typeface="Calibri"/>
              </a:rPr>
              <a:t>) :</a:t>
            </a:r>
            <a:r>
              <a:rPr lang="fr-FR" sz="2200">
                <a:solidFill>
                  <a:schemeClr val="dk1"/>
                </a:solidFill>
                <a:latin typeface="Calibri"/>
                <a:ea typeface="Calibri"/>
                <a:cs typeface="Calibri"/>
                <a:sym typeface="Calibri"/>
              </a:rPr>
              <a:t> $a Trois hommes et un couffin</a:t>
            </a:r>
            <a:endParaRPr lang="fr-CA" dirty="0">
              <a:solidFill>
                <a:schemeClr val="dk1"/>
              </a:solidFill>
            </a:endParaRPr>
          </a:p>
          <a:p>
            <a:pPr marL="1968500" marR="0" lvl="0" indent="-896620" algn="l" rtl="0">
              <a:spcBef>
                <a:spcPts val="0"/>
              </a:spcBef>
              <a:spcAft>
                <a:spcPts val="0"/>
              </a:spcAft>
              <a:buNone/>
            </a:pPr>
            <a:r>
              <a:rPr lang="fr-FR" sz="2200">
                <a:solidFill>
                  <a:schemeClr val="dk1"/>
                </a:solidFill>
                <a:latin typeface="Calibri"/>
                <a:ea typeface="Calibri"/>
                <a:cs typeface="Calibri"/>
                <a:sym typeface="Calibri"/>
              </a:rPr>
              <a:t>	(Film)</a:t>
            </a:r>
            <a:endParaRPr lang="fr-CA" sz="2200" dirty="0">
              <a:solidFill>
                <a:schemeClr val="dk1"/>
              </a:solidFill>
              <a:latin typeface="Arial"/>
              <a:ea typeface="Arial"/>
              <a:cs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Shape 2006"/>
          <p:cNvSpPr txBox="1">
            <a:spLocks noGrp="1"/>
          </p:cNvSpPr>
          <p:nvPr>
            <p:ph type="title"/>
          </p:nvPr>
        </p:nvSpPr>
        <p:spPr>
          <a:xfrm>
            <a:off x="838200" y="532741"/>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Expressions en relation (RDA 26) </a:t>
            </a:r>
            <a:endParaRPr sz="4000" b="0" i="0" u="none" strike="noStrike" cap="none">
              <a:solidFill>
                <a:schemeClr val="dk1"/>
              </a:solidFill>
              <a:latin typeface="Arial"/>
              <a:ea typeface="Arial"/>
              <a:cs typeface="Arial"/>
              <a:sym typeface="Arial"/>
            </a:endParaRPr>
          </a:p>
        </p:txBody>
      </p:sp>
      <p:sp>
        <p:nvSpPr>
          <p:cNvPr id="2007" name="Shape 2007"/>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011" name="Shape 2011"/>
          <p:cNvSpPr/>
          <p:nvPr/>
        </p:nvSpPr>
        <p:spPr>
          <a:xfrm>
            <a:off x="1236232" y="1705719"/>
            <a:ext cx="9739956"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Les expressions en relation sont enregistrées dans les zones 5XX et peuvent inclure un indicateur de relation dans la sous-zone $i (voir Annexe J.3), avec $w r</a:t>
            </a:r>
            <a:endParaRPr/>
          </a:p>
          <a:p>
            <a:pPr marL="1071245" marR="0" lvl="0" indent="0" algn="l" rtl="0">
              <a:spcBef>
                <a:spcPts val="600"/>
              </a:spcBef>
              <a:spcAft>
                <a:spcPts val="0"/>
              </a:spcAft>
              <a:buNone/>
            </a:pPr>
            <a:endParaRPr sz="2200">
              <a:solidFill>
                <a:schemeClr val="dk1"/>
              </a:solidFill>
              <a:latin typeface="Calibri"/>
              <a:ea typeface="Calibri"/>
              <a:cs typeface="Calibri"/>
            </a:endParaRPr>
          </a:p>
          <a:p>
            <a:pPr marL="1371600" marR="0" lvl="3" indent="0" algn="l" rtl="0">
              <a:spcBef>
                <a:spcPts val="0"/>
              </a:spcBef>
              <a:spcAft>
                <a:spcPts val="0"/>
              </a:spcAft>
              <a:buNone/>
            </a:pPr>
            <a:r>
              <a:rPr lang="fr-FR" sz="2500" b="0" i="0" u="none" strike="noStrike" cap="none">
                <a:solidFill>
                  <a:schemeClr val="dk1"/>
                </a:solidFill>
                <a:latin typeface="Calibri"/>
                <a:ea typeface="Calibri"/>
                <a:cs typeface="Calibri"/>
                <a:sym typeface="Calibri"/>
              </a:rPr>
              <a:t>100 1_ Jackson, Joe, $d 1955‐ $t </a:t>
            </a:r>
            <a:r>
              <a:rPr lang="fr-FR" sz="2500" b="0" i="0" u="none" strike="noStrike" cap="none" err="1">
                <a:solidFill>
                  <a:schemeClr val="dk1"/>
                </a:solidFill>
                <a:latin typeface="Calibri"/>
                <a:ea typeface="Calibri"/>
                <a:cs typeface="Calibri"/>
                <a:sym typeface="Calibri"/>
              </a:rPr>
              <a:t>Thief</a:t>
            </a:r>
            <a:r>
              <a:rPr lang="fr-FR" sz="2500" b="0" i="0" u="none" strike="noStrike" cap="none">
                <a:solidFill>
                  <a:schemeClr val="dk1"/>
                </a:solidFill>
                <a:latin typeface="Calibri"/>
                <a:ea typeface="Calibri"/>
                <a:cs typeface="Calibri"/>
                <a:sym typeface="Calibri"/>
              </a:rPr>
              <a:t> at the end of</a:t>
            </a:r>
            <a:endParaRPr/>
          </a:p>
          <a:p>
            <a:pPr marL="2328545" marR="0" lvl="3" indent="-956945" algn="l" rtl="0">
              <a:spcBef>
                <a:spcPts val="0"/>
              </a:spcBef>
              <a:spcAft>
                <a:spcPts val="0"/>
              </a:spcAft>
              <a:buNone/>
            </a:pPr>
            <a:r>
              <a:rPr lang="fr-FR" sz="2500" b="0" i="0" u="none" strike="noStrike" cap="none">
                <a:solidFill>
                  <a:schemeClr val="dk1"/>
                </a:solidFill>
                <a:latin typeface="Calibri"/>
                <a:ea typeface="Calibri"/>
                <a:cs typeface="Calibri"/>
                <a:sym typeface="Calibri"/>
              </a:rPr>
              <a:t>	the world. $l Portugais</a:t>
            </a:r>
            <a:endParaRPr sz="2500" b="0" i="0" u="none" strike="noStrike" cap="none">
              <a:solidFill>
                <a:schemeClr val="dk1"/>
              </a:solidFill>
              <a:latin typeface="Calibri"/>
              <a:ea typeface="Calibri"/>
              <a:cs typeface="Calibri"/>
            </a:endParaRPr>
          </a:p>
          <a:p>
            <a:pPr marL="1371600" lvl="3">
              <a:spcBef>
                <a:spcPts val="600"/>
              </a:spcBef>
            </a:pPr>
            <a:r>
              <a:rPr lang="fr-FR" sz="2500" b="0" i="0" u="none" strike="noStrike" cap="none">
                <a:solidFill>
                  <a:schemeClr val="dk1"/>
                </a:solidFill>
                <a:latin typeface="Calibri"/>
                <a:ea typeface="Calibri"/>
                <a:cs typeface="Calibri"/>
                <a:sym typeface="Calibri"/>
              </a:rPr>
              <a:t>500 1_ </a:t>
            </a:r>
            <a:r>
              <a:rPr lang="fr-FR" sz="2500">
                <a:solidFill>
                  <a:schemeClr val="dk1"/>
                </a:solidFill>
                <a:latin typeface="Calibri"/>
                <a:ea typeface="Calibri"/>
                <a:cs typeface="Calibri"/>
                <a:sym typeface="Calibri"/>
              </a:rPr>
              <a:t>$w r $</a:t>
            </a:r>
            <a:r>
              <a:rPr lang="fr-FR" sz="2500" b="0" i="0" u="none" strike="noStrike" cap="none">
                <a:solidFill>
                  <a:schemeClr val="dk1"/>
                </a:solidFill>
                <a:latin typeface="Calibri"/>
                <a:ea typeface="Calibri"/>
                <a:cs typeface="Calibri"/>
                <a:sym typeface="Calibri"/>
              </a:rPr>
              <a:t>i Traduction de : $a Jackson, Joe, $d 1955‐ $t</a:t>
            </a:r>
            <a:endParaRPr>
              <a:solidFill>
                <a:schemeClr val="dk1"/>
              </a:solidFill>
            </a:endParaRPr>
          </a:p>
          <a:p>
            <a:pPr marL="1371600" marR="0" lvl="3" indent="953770" algn="l" rtl="0">
              <a:spcBef>
                <a:spcPts val="0"/>
              </a:spcBef>
              <a:spcAft>
                <a:spcPts val="0"/>
              </a:spcAft>
              <a:buNone/>
            </a:pPr>
            <a:r>
              <a:rPr lang="fr-FR" sz="2500" b="0" i="0" u="none" strike="noStrike" cap="none" err="1">
                <a:solidFill>
                  <a:schemeClr val="dk1"/>
                </a:solidFill>
                <a:latin typeface="Calibri"/>
                <a:ea typeface="Calibri"/>
                <a:cs typeface="Calibri"/>
                <a:sym typeface="Calibri"/>
              </a:rPr>
              <a:t>Thief</a:t>
            </a:r>
            <a:r>
              <a:rPr lang="fr-FR" sz="2500" b="0" i="0" u="none" strike="noStrike" cap="none">
                <a:solidFill>
                  <a:schemeClr val="dk1"/>
                </a:solidFill>
                <a:latin typeface="Calibri"/>
                <a:ea typeface="Calibri"/>
                <a:cs typeface="Calibri"/>
                <a:sym typeface="Calibri"/>
              </a:rPr>
              <a:t> at the end of the world</a:t>
            </a:r>
            <a:endParaRPr lang="fr-FR" sz="2400" b="0" i="0" u="none" strike="noStrike" cap="none">
              <a:solidFill>
                <a:schemeClr val="dk1"/>
              </a:solidFill>
              <a:latin typeface="Calibri"/>
              <a:cs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Shape 2017"/>
          <p:cNvSpPr txBox="1">
            <a:spLocks noGrp="1"/>
          </p:cNvSpPr>
          <p:nvPr>
            <p:ph type="title"/>
          </p:nvPr>
        </p:nvSpPr>
        <p:spPr>
          <a:xfrm>
            <a:off x="838200" y="532741"/>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Personnes, familles ou collectivités</a:t>
            </a:r>
            <a:br>
              <a:rPr lang="fr-FR" sz="4000" b="0" i="0" u="none" strike="noStrike" cap="none">
                <a:solidFill>
                  <a:schemeClr val="dk1"/>
                </a:solidFill>
                <a:latin typeface="Arial"/>
                <a:ea typeface="Arial"/>
                <a:cs typeface="Arial"/>
                <a:sym typeface="Arial"/>
              </a:rPr>
            </a:br>
            <a:r>
              <a:rPr lang="fr-FR" sz="4000" b="0" i="0" u="none" strike="noStrike" cap="none">
                <a:solidFill>
                  <a:schemeClr val="dk1"/>
                </a:solidFill>
                <a:latin typeface="Arial"/>
                <a:ea typeface="Arial"/>
                <a:cs typeface="Arial"/>
                <a:sym typeface="Arial"/>
              </a:rPr>
              <a:t>en relation (RDA 26) </a:t>
            </a:r>
            <a:endParaRPr sz="4000" b="0" i="0" u="none" strike="noStrike" cap="none">
              <a:solidFill>
                <a:schemeClr val="dk1"/>
              </a:solidFill>
              <a:latin typeface="Arial"/>
              <a:ea typeface="Arial"/>
              <a:cs typeface="Arial"/>
              <a:sym typeface="Arial"/>
            </a:endParaRPr>
          </a:p>
        </p:txBody>
      </p:sp>
      <p:sp>
        <p:nvSpPr>
          <p:cNvPr id="2018" name="Shape 2018"/>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022" name="Shape 2022"/>
          <p:cNvSpPr/>
          <p:nvPr/>
        </p:nvSpPr>
        <p:spPr>
          <a:xfrm>
            <a:off x="1800225" y="1646332"/>
            <a:ext cx="9811394" cy="4694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Les personnes, familles ou collectivités en relation</a:t>
            </a:r>
            <a:endParaRPr sz="2800">
              <a:solidFill>
                <a:schemeClr val="dk1"/>
              </a:solidFill>
              <a:latin typeface="Arial"/>
              <a:ea typeface="Arial"/>
              <a:cs typeface="Arial"/>
              <a:sym typeface="Arial"/>
            </a:endParaRPr>
          </a:p>
          <a:p>
            <a:pPr marL="0" marR="0" lvl="0" indent="0" algn="l" rtl="0">
              <a:spcBef>
                <a:spcPts val="600"/>
              </a:spcBef>
              <a:spcAft>
                <a:spcPts val="0"/>
              </a:spcAft>
              <a:buNone/>
            </a:pPr>
            <a:r>
              <a:rPr lang="fr-FR" sz="2800">
                <a:solidFill>
                  <a:schemeClr val="dk1"/>
                </a:solidFill>
                <a:latin typeface="Arial"/>
                <a:ea typeface="Arial"/>
                <a:cs typeface="Arial"/>
                <a:sym typeface="Arial"/>
              </a:rPr>
              <a:t>sont enregistrées dans les zones 500 ou 510 et peuvent</a:t>
            </a:r>
            <a:endParaRPr sz="2800">
              <a:solidFill>
                <a:schemeClr val="dk1"/>
              </a:solidFill>
              <a:latin typeface="Arial"/>
              <a:ea typeface="Arial"/>
              <a:cs typeface="Arial"/>
              <a:sym typeface="Arial"/>
            </a:endParaRPr>
          </a:p>
          <a:p>
            <a:pPr marL="0" marR="0" lvl="0" indent="0" algn="l" rtl="0">
              <a:spcBef>
                <a:spcPts val="600"/>
              </a:spcBef>
              <a:spcAft>
                <a:spcPts val="0"/>
              </a:spcAft>
              <a:buNone/>
            </a:pPr>
            <a:r>
              <a:rPr lang="fr-FR" sz="2800">
                <a:solidFill>
                  <a:schemeClr val="dk1"/>
                </a:solidFill>
                <a:latin typeface="Arial"/>
                <a:ea typeface="Arial"/>
                <a:cs typeface="Arial"/>
                <a:sym typeface="Arial"/>
              </a:rPr>
              <a:t>inclure un indicateur de relation dans la sous-zone $i</a:t>
            </a:r>
            <a:endParaRPr sz="2800">
              <a:solidFill>
                <a:schemeClr val="dk1"/>
              </a:solidFill>
              <a:latin typeface="Arial"/>
              <a:ea typeface="Arial"/>
              <a:cs typeface="Arial"/>
              <a:sym typeface="Arial"/>
            </a:endParaRPr>
          </a:p>
          <a:p>
            <a:pPr marL="0" marR="0" lvl="0" indent="0" algn="l" rtl="0">
              <a:spcBef>
                <a:spcPts val="600"/>
              </a:spcBef>
              <a:spcAft>
                <a:spcPts val="0"/>
              </a:spcAft>
              <a:buNone/>
            </a:pPr>
            <a:r>
              <a:rPr lang="fr-FR" sz="2800">
                <a:solidFill>
                  <a:schemeClr val="dk1"/>
                </a:solidFill>
                <a:latin typeface="Arial"/>
                <a:ea typeface="Arial"/>
                <a:cs typeface="Arial"/>
                <a:sym typeface="Arial"/>
              </a:rPr>
              <a:t>(voir Annexe I), avec $w r.</a:t>
            </a:r>
            <a:endParaRPr/>
          </a:p>
          <a:p>
            <a:pPr marL="0" marR="0" lvl="0" indent="0" algn="l" rtl="0">
              <a:spcBef>
                <a:spcPts val="600"/>
              </a:spcBef>
              <a:spcAft>
                <a:spcPts val="0"/>
              </a:spcAft>
              <a:buNone/>
            </a:pPr>
            <a:endParaRPr sz="2800">
              <a:solidFill>
                <a:schemeClr val="dk1"/>
              </a:solidFill>
              <a:latin typeface="Arial"/>
              <a:ea typeface="Arial"/>
              <a:cs typeface="Arial"/>
              <a:sym typeface="Arial"/>
            </a:endParaRPr>
          </a:p>
          <a:p>
            <a:pPr marL="2146300" marR="0" lvl="3" indent="-795020" algn="l" rtl="0">
              <a:spcBef>
                <a:spcPts val="600"/>
              </a:spcBef>
              <a:spcAft>
                <a:spcPts val="0"/>
              </a:spcAft>
              <a:buNone/>
            </a:pPr>
            <a:r>
              <a:rPr lang="fr-FR" sz="2000" b="0" i="0" u="none" strike="noStrike" cap="none">
                <a:solidFill>
                  <a:schemeClr val="dk1"/>
                </a:solidFill>
                <a:latin typeface="Arial"/>
                <a:ea typeface="Arial"/>
                <a:cs typeface="Arial"/>
                <a:sym typeface="Arial"/>
              </a:rPr>
              <a:t>100 1_ Tolstoï, Léon, $d 1828‐1910. $t </a:t>
            </a:r>
            <a:r>
              <a:rPr lang="fr-FR" sz="2000" b="0" i="0" u="none" strike="noStrike" cap="none" err="1">
                <a:solidFill>
                  <a:schemeClr val="tx1"/>
                </a:solidFill>
                <a:latin typeface="Arial"/>
                <a:ea typeface="Arial"/>
                <a:cs typeface="Arial"/>
                <a:sym typeface="Arial"/>
              </a:rPr>
              <a:t>Vojna</a:t>
            </a:r>
            <a:r>
              <a:rPr lang="fr-FR" sz="2000" b="0" i="0" u="none" strike="noStrike" cap="none">
                <a:solidFill>
                  <a:schemeClr val="tx1"/>
                </a:solidFill>
                <a:latin typeface="Arial"/>
                <a:ea typeface="Arial"/>
                <a:cs typeface="Arial"/>
                <a:sym typeface="Arial"/>
              </a:rPr>
              <a:t> i mir</a:t>
            </a:r>
            <a:r>
              <a:rPr lang="fr-FR" sz="2000" b="0" i="0" u="none" strike="noStrike" cap="none">
                <a:solidFill>
                  <a:schemeClr val="dk1"/>
                </a:solidFill>
                <a:latin typeface="Arial"/>
                <a:ea typeface="Arial"/>
                <a:cs typeface="Arial"/>
                <a:sym typeface="Arial"/>
              </a:rPr>
              <a:t>. $l</a:t>
            </a:r>
            <a:endParaRPr/>
          </a:p>
          <a:p>
            <a:pPr marL="2245995" marR="0" lvl="3" indent="-874395" algn="l" rtl="0">
              <a:spcBef>
                <a:spcPts val="600"/>
              </a:spcBef>
              <a:spcAft>
                <a:spcPts val="0"/>
              </a:spcAft>
              <a:buNone/>
            </a:pPr>
            <a:r>
              <a:rPr lang="fr-FR" sz="2000" b="0" i="0" u="none" strike="noStrike" cap="none">
                <a:solidFill>
                  <a:schemeClr val="dk1"/>
                </a:solidFill>
                <a:latin typeface="Arial"/>
                <a:ea typeface="Arial"/>
                <a:cs typeface="Arial"/>
                <a:sym typeface="Arial"/>
              </a:rPr>
              <a:t>	Anglais $s (</a:t>
            </a:r>
            <a:r>
              <a:rPr lang="fr-FR" sz="2000" b="0" i="0" u="none" strike="noStrike" cap="none" err="1">
                <a:solidFill>
                  <a:schemeClr val="dk1"/>
                </a:solidFill>
                <a:latin typeface="Arial"/>
                <a:ea typeface="Arial"/>
                <a:cs typeface="Arial"/>
                <a:sym typeface="Arial"/>
              </a:rPr>
              <a:t>Pevear</a:t>
            </a:r>
            <a:r>
              <a:rPr lang="fr-FR" sz="2000" b="0" i="0" u="none" strike="noStrike" cap="none">
                <a:solidFill>
                  <a:schemeClr val="dk1"/>
                </a:solidFill>
                <a:latin typeface="Arial"/>
                <a:ea typeface="Arial"/>
                <a:cs typeface="Arial"/>
                <a:sym typeface="Arial"/>
              </a:rPr>
              <a:t> et </a:t>
            </a:r>
            <a:r>
              <a:rPr lang="fr-FR" sz="2000" b="0" i="0" u="none" strike="noStrike" cap="none" err="1">
                <a:solidFill>
                  <a:schemeClr val="dk1"/>
                </a:solidFill>
                <a:latin typeface="Arial"/>
                <a:ea typeface="Arial"/>
                <a:cs typeface="Arial"/>
                <a:sym typeface="Arial"/>
              </a:rPr>
              <a:t>Volokhonsky</a:t>
            </a:r>
            <a:r>
              <a:rPr lang="fr-FR" sz="2000" b="0" i="0" u="none" strike="noStrike" cap="none">
                <a:solidFill>
                  <a:schemeClr val="dk1"/>
                </a:solidFill>
                <a:latin typeface="Arial"/>
                <a:ea typeface="Arial"/>
                <a:cs typeface="Arial"/>
                <a:sym typeface="Arial"/>
              </a:rPr>
              <a:t>)</a:t>
            </a:r>
            <a:endParaRPr/>
          </a:p>
          <a:p>
            <a:pPr marL="1371600" marR="0" lvl="3" indent="0" algn="l" rtl="0">
              <a:spcBef>
                <a:spcPts val="600"/>
              </a:spcBef>
              <a:spcAft>
                <a:spcPts val="0"/>
              </a:spcAft>
              <a:buNone/>
            </a:pPr>
            <a:r>
              <a:rPr lang="fr-FR" sz="2000" b="0" i="0" u="none" strike="noStrike" cap="none">
                <a:solidFill>
                  <a:schemeClr val="dk1"/>
                </a:solidFill>
                <a:latin typeface="Arial"/>
                <a:ea typeface="Arial"/>
                <a:cs typeface="Arial"/>
                <a:sym typeface="Arial"/>
              </a:rPr>
              <a:t>400 1_ Tolstoï, Léon, $d 1828‐1910. $t </a:t>
            </a:r>
            <a:r>
              <a:rPr lang="fr-FR" sz="2000" b="0" i="0" u="none" strike="noStrike" cap="none" err="1">
                <a:solidFill>
                  <a:schemeClr val="dk1"/>
                </a:solidFill>
                <a:latin typeface="Arial"/>
                <a:ea typeface="Arial"/>
                <a:cs typeface="Arial"/>
                <a:sym typeface="Arial"/>
              </a:rPr>
              <a:t>War</a:t>
            </a:r>
            <a:r>
              <a:rPr lang="fr-FR" sz="2000" b="0" i="0" u="none" strike="noStrike" cap="none">
                <a:solidFill>
                  <a:schemeClr val="dk1"/>
                </a:solidFill>
                <a:latin typeface="Arial"/>
                <a:ea typeface="Arial"/>
                <a:cs typeface="Arial"/>
                <a:sym typeface="Arial"/>
              </a:rPr>
              <a:t> and </a:t>
            </a:r>
            <a:r>
              <a:rPr lang="fr-FR" sz="2000" b="0" i="0" u="none" strike="noStrike" cap="none" err="1">
                <a:solidFill>
                  <a:schemeClr val="dk1"/>
                </a:solidFill>
                <a:latin typeface="Arial"/>
                <a:ea typeface="Arial"/>
                <a:cs typeface="Arial"/>
                <a:sym typeface="Arial"/>
              </a:rPr>
              <a:t>peace</a:t>
            </a:r>
            <a:endParaRPr/>
          </a:p>
          <a:p>
            <a:pPr marL="1371600" lvl="3">
              <a:spcBef>
                <a:spcPts val="600"/>
              </a:spcBef>
            </a:pPr>
            <a:r>
              <a:rPr lang="fr-FR" sz="2000" b="0" i="0" u="none" strike="noStrike" cap="none">
                <a:solidFill>
                  <a:schemeClr val="dk1"/>
                </a:solidFill>
                <a:latin typeface="Arial"/>
                <a:ea typeface="Arial"/>
                <a:cs typeface="Arial"/>
                <a:sym typeface="Arial"/>
              </a:rPr>
              <a:t>500 1_ </a:t>
            </a:r>
            <a:r>
              <a:rPr lang="fr-FR" sz="2000">
                <a:solidFill>
                  <a:schemeClr val="dk1"/>
                </a:solidFill>
              </a:rPr>
              <a:t>$w r $</a:t>
            </a:r>
            <a:r>
              <a:rPr lang="fr-FR" sz="2000" b="0" i="0" u="none" strike="noStrike" cap="none">
                <a:solidFill>
                  <a:schemeClr val="dk1"/>
                </a:solidFill>
                <a:latin typeface="Arial"/>
                <a:ea typeface="Arial"/>
                <a:cs typeface="Arial"/>
                <a:sym typeface="Arial"/>
              </a:rPr>
              <a:t>i Traducteur : $a </a:t>
            </a:r>
            <a:r>
              <a:rPr lang="fr-FR" sz="2000" b="0" i="0" u="none" strike="noStrike" cap="none" err="1">
                <a:solidFill>
                  <a:schemeClr val="dk1"/>
                </a:solidFill>
                <a:latin typeface="Arial"/>
                <a:ea typeface="Arial"/>
                <a:cs typeface="Arial"/>
                <a:sym typeface="Arial"/>
              </a:rPr>
              <a:t>Pevear</a:t>
            </a:r>
            <a:r>
              <a:rPr lang="fr-FR" sz="2000" b="0" i="0" u="none" strike="noStrike" cap="none">
                <a:solidFill>
                  <a:schemeClr val="dk1"/>
                </a:solidFill>
                <a:latin typeface="Arial"/>
                <a:ea typeface="Arial"/>
                <a:cs typeface="Arial"/>
                <a:sym typeface="Arial"/>
              </a:rPr>
              <a:t>, Richard, $d </a:t>
            </a:r>
            <a:r>
              <a:rPr lang="fr-FR" sz="2000">
                <a:solidFill>
                  <a:schemeClr val="dk1"/>
                </a:solidFill>
              </a:rPr>
              <a:t>1943‐ </a:t>
            </a:r>
            <a:endParaRPr>
              <a:solidFill>
                <a:schemeClr val="dk1"/>
              </a:solidFill>
            </a:endParaRPr>
          </a:p>
          <a:p>
            <a:pPr marL="1371600" lvl="3">
              <a:spcBef>
                <a:spcPts val="600"/>
              </a:spcBef>
            </a:pPr>
            <a:r>
              <a:rPr lang="fr-FR" sz="2000" b="0" i="0" u="none" strike="noStrike" cap="none">
                <a:solidFill>
                  <a:schemeClr val="dk1"/>
                </a:solidFill>
                <a:latin typeface="Arial"/>
                <a:ea typeface="Arial"/>
                <a:cs typeface="Arial"/>
                <a:sym typeface="Arial"/>
              </a:rPr>
              <a:t>500 1_ </a:t>
            </a:r>
            <a:r>
              <a:rPr lang="fr-FR" sz="2000">
                <a:solidFill>
                  <a:schemeClr val="dk1"/>
                </a:solidFill>
              </a:rPr>
              <a:t>$w r $</a:t>
            </a:r>
            <a:r>
              <a:rPr lang="fr-FR" sz="2000" b="0" i="0" u="none" strike="noStrike" cap="none">
                <a:solidFill>
                  <a:schemeClr val="dk1"/>
                </a:solidFill>
                <a:latin typeface="Arial"/>
                <a:ea typeface="Arial"/>
                <a:cs typeface="Arial"/>
                <a:sym typeface="Arial"/>
              </a:rPr>
              <a:t>i </a:t>
            </a:r>
            <a:r>
              <a:rPr lang="fr-FR" sz="2000">
                <a:solidFill>
                  <a:schemeClr val="dk1"/>
                </a:solidFill>
              </a:rPr>
              <a:t>Traducteur : </a:t>
            </a:r>
            <a:r>
              <a:rPr lang="fr-FR" sz="2000" b="0" i="0" u="none" strike="noStrike" cap="none">
                <a:solidFill>
                  <a:schemeClr val="dk1"/>
                </a:solidFill>
                <a:latin typeface="Arial"/>
                <a:ea typeface="Arial"/>
                <a:cs typeface="Arial"/>
                <a:sym typeface="Arial"/>
              </a:rPr>
              <a:t>$a </a:t>
            </a:r>
            <a:r>
              <a:rPr lang="fr-FR" sz="2000" b="0" i="0" u="none" strike="noStrike" cap="none" err="1">
                <a:solidFill>
                  <a:schemeClr val="dk1"/>
                </a:solidFill>
                <a:latin typeface="Arial"/>
                <a:ea typeface="Arial"/>
                <a:cs typeface="Arial"/>
                <a:sym typeface="Arial"/>
              </a:rPr>
              <a:t>Volokhonsky</a:t>
            </a:r>
            <a:r>
              <a:rPr lang="fr-FR" sz="2000" b="0" i="0" u="none" strike="noStrike" cap="none">
                <a:solidFill>
                  <a:schemeClr val="dk1"/>
                </a:solidFill>
                <a:latin typeface="Arial"/>
                <a:ea typeface="Arial"/>
                <a:cs typeface="Arial"/>
                <a:sym typeface="Arial"/>
              </a:rPr>
              <a:t>, Larissa</a:t>
            </a:r>
            <a:endParaRPr>
              <a:solidFill>
                <a:schemeClr val="dk1"/>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sp>
        <p:nvSpPr>
          <p:cNvPr id="2028" name="Shape 2028"/>
          <p:cNvSpPr txBox="1">
            <a:spLocks noGrp="1"/>
          </p:cNvSpPr>
          <p:nvPr>
            <p:ph type="title"/>
          </p:nvPr>
        </p:nvSpPr>
        <p:spPr>
          <a:xfrm>
            <a:off x="838200" y="532741"/>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Sujets en relation (RDA 33-37) </a:t>
            </a:r>
            <a:endParaRPr sz="4000" b="0" i="0" u="none" strike="noStrike" cap="none">
              <a:solidFill>
                <a:schemeClr val="dk1"/>
              </a:solidFill>
              <a:latin typeface="Arial"/>
              <a:ea typeface="Arial"/>
              <a:cs typeface="Arial"/>
              <a:sym typeface="Arial"/>
            </a:endParaRPr>
          </a:p>
        </p:txBody>
      </p:sp>
      <p:sp>
        <p:nvSpPr>
          <p:cNvPr id="2029" name="Shape 2029"/>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033" name="Shape 2033"/>
          <p:cNvSpPr/>
          <p:nvPr/>
        </p:nvSpPr>
        <p:spPr>
          <a:xfrm>
            <a:off x="1319212" y="1475796"/>
            <a:ext cx="9811394" cy="4847481"/>
          </a:xfrm>
          <a:prstGeom prst="rect">
            <a:avLst/>
          </a:prstGeom>
          <a:noFill/>
          <a:ln>
            <a:noFill/>
          </a:ln>
        </p:spPr>
        <p:txBody>
          <a:bodyPr spcFirstLastPara="1" wrap="square" lIns="91425" tIns="45700" rIns="91425" bIns="45700" anchor="t" anchorCtr="0">
            <a:noAutofit/>
          </a:bodyPr>
          <a:lstStyle/>
          <a:p>
            <a:pPr lvl="0"/>
            <a:r>
              <a:rPr lang="fr-FR" sz="3000">
                <a:solidFill>
                  <a:schemeClr val="dk1"/>
                </a:solidFill>
                <a:latin typeface="Arial"/>
                <a:ea typeface="Arial"/>
                <a:cs typeface="Arial"/>
                <a:sym typeface="Arial"/>
              </a:rPr>
              <a:t>Les relations de sujet avec les œuvres peuvent être enregistrées dans les zones 5XX, </a:t>
            </a:r>
            <a:r>
              <a:rPr lang="fr-FR" sz="3000" i="1">
                <a:solidFill>
                  <a:schemeClr val="dk1"/>
                </a:solidFill>
                <a:latin typeface="Arial"/>
                <a:ea typeface="Arial"/>
                <a:cs typeface="Arial"/>
                <a:sym typeface="Arial"/>
              </a:rPr>
              <a:t>mais seulement entre </a:t>
            </a:r>
            <a:r>
              <a:rPr lang="fr-FR" sz="3200" i="1">
                <a:solidFill>
                  <a:schemeClr val="dk1"/>
                </a:solidFill>
                <a:ea typeface="Calibri"/>
                <a:cs typeface="Calibri"/>
                <a:sym typeface="Calibri"/>
              </a:rPr>
              <a:t>œuvres ou entre une œuvre et une expression</a:t>
            </a:r>
            <a:r>
              <a:rPr lang="fr-FR" sz="3200">
                <a:solidFill>
                  <a:schemeClr val="dk1"/>
                </a:solidFill>
                <a:ea typeface="Calibri"/>
                <a:cs typeface="Calibri"/>
                <a:sym typeface="Calibri"/>
              </a:rPr>
              <a:t>, </a:t>
            </a:r>
            <a:r>
              <a:rPr lang="fr-FR" sz="3200" i="1">
                <a:solidFill>
                  <a:schemeClr val="dk1"/>
                </a:solidFill>
                <a:ea typeface="Calibri"/>
                <a:cs typeface="Calibri"/>
                <a:sym typeface="Calibri"/>
              </a:rPr>
              <a:t>et</a:t>
            </a:r>
            <a:r>
              <a:rPr lang="fr-FR" sz="3000">
                <a:solidFill>
                  <a:schemeClr val="dk1"/>
                </a:solidFill>
                <a:latin typeface="Arial"/>
                <a:ea typeface="Arial"/>
                <a:cs typeface="Arial"/>
                <a:sym typeface="Arial"/>
              </a:rPr>
              <a:t> </a:t>
            </a:r>
            <a:r>
              <a:rPr lang="fr-FR" sz="3000" i="1">
                <a:solidFill>
                  <a:schemeClr val="dk1"/>
                </a:solidFill>
                <a:latin typeface="Arial"/>
                <a:ea typeface="Arial"/>
                <a:cs typeface="Arial"/>
                <a:sym typeface="Arial"/>
              </a:rPr>
              <a:t>à condition que l’entité en relation soit présente dans le fichier d’autorité Canadiana</a:t>
            </a:r>
            <a:r>
              <a:rPr lang="fr-FR" sz="3000">
                <a:solidFill>
                  <a:schemeClr val="dk1"/>
                </a:solidFill>
                <a:latin typeface="Arial"/>
                <a:ea typeface="Arial"/>
                <a:cs typeface="Arial"/>
                <a:sym typeface="Arial"/>
              </a:rPr>
              <a:t>. Inclure un indicateur de relation dans la sous-zone $i (voir Annexe M), avec $w r</a:t>
            </a:r>
            <a:endParaRPr/>
          </a:p>
          <a:p>
            <a:pPr marL="0" marR="0" lvl="0" indent="0" algn="l" rtl="0">
              <a:spcBef>
                <a:spcPts val="0"/>
              </a:spcBef>
              <a:spcAft>
                <a:spcPts val="0"/>
              </a:spcAft>
              <a:buNone/>
            </a:pPr>
            <a:endParaRPr lang="fr-CA" sz="2800">
              <a:solidFill>
                <a:schemeClr val="dk1"/>
              </a:solidFill>
              <a:latin typeface="Arial"/>
              <a:ea typeface="Arial"/>
              <a:cs typeface="Arial"/>
              <a:sym typeface="Arial"/>
            </a:endParaRPr>
          </a:p>
          <a:p>
            <a:pPr marL="900113" marR="0" lvl="0" indent="0" algn="l" rtl="0">
              <a:spcBef>
                <a:spcPts val="0"/>
              </a:spcBef>
              <a:spcAft>
                <a:spcPts val="0"/>
              </a:spcAft>
              <a:buNone/>
            </a:pPr>
            <a:endParaRPr sz="2000">
              <a:solidFill>
                <a:schemeClr val="dk1"/>
              </a:solidFill>
              <a:latin typeface="+mj-lt"/>
              <a:ea typeface="Calibri"/>
              <a:cs typeface="Calibri"/>
              <a:sym typeface="Calibri"/>
            </a:endParaRPr>
          </a:p>
          <a:p>
            <a:pPr marL="900113" marR="0" lvl="0" indent="0" algn="l" rtl="0">
              <a:spcBef>
                <a:spcPts val="0"/>
              </a:spcBef>
              <a:spcAft>
                <a:spcPts val="0"/>
              </a:spcAft>
              <a:buNone/>
            </a:pPr>
            <a:r>
              <a:rPr lang="fr-FR" sz="2000">
                <a:solidFill>
                  <a:schemeClr val="dk1"/>
                </a:solidFill>
                <a:latin typeface="+mj-lt"/>
                <a:ea typeface="Calibri"/>
                <a:cs typeface="Calibri"/>
                <a:sym typeface="Calibri"/>
              </a:rPr>
              <a:t>100 1_ </a:t>
            </a:r>
            <a:r>
              <a:rPr lang="fr-FR" sz="2000" err="1">
                <a:solidFill>
                  <a:schemeClr val="dk1"/>
                </a:solidFill>
                <a:latin typeface="+mj-lt"/>
                <a:ea typeface="Calibri"/>
                <a:cs typeface="Calibri"/>
                <a:sym typeface="Calibri"/>
              </a:rPr>
              <a:t>Jeske</a:t>
            </a:r>
            <a:r>
              <a:rPr lang="fr-FR" sz="2000">
                <a:solidFill>
                  <a:schemeClr val="dk1"/>
                </a:solidFill>
                <a:latin typeface="+mj-lt"/>
                <a:ea typeface="Calibri"/>
                <a:cs typeface="Calibri"/>
                <a:sym typeface="Calibri"/>
              </a:rPr>
              <a:t>, John C. $t Genesis</a:t>
            </a:r>
            <a:endParaRPr sz="2000">
              <a:latin typeface="+mj-lt"/>
            </a:endParaRPr>
          </a:p>
          <a:p>
            <a:pPr marL="900113" marR="0" lvl="0" indent="0" algn="l" rtl="0">
              <a:spcBef>
                <a:spcPts val="0"/>
              </a:spcBef>
              <a:spcAft>
                <a:spcPts val="0"/>
              </a:spcAft>
              <a:buNone/>
            </a:pPr>
            <a:r>
              <a:rPr lang="fr-FR" sz="2000">
                <a:solidFill>
                  <a:schemeClr val="dk1"/>
                </a:solidFill>
                <a:latin typeface="+mj-lt"/>
                <a:ea typeface="Calibri"/>
                <a:cs typeface="Calibri"/>
                <a:sym typeface="Calibri"/>
              </a:rPr>
              <a:t>530 _0 $w r $i Commentaire sur (œuvre) : $a Bible. $p Genèse</a:t>
            </a:r>
            <a:endParaRPr sz="2000">
              <a:solidFill>
                <a:schemeClr val="dk1"/>
              </a:solidFill>
              <a:latin typeface="+mj-lt"/>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Transcription et emploi des majuscules</a:t>
            </a:r>
            <a:endParaRPr sz="4000" b="0" i="0" u="none" strike="noStrike" cap="none">
              <a:solidFill>
                <a:schemeClr val="dk1"/>
              </a:solidFill>
              <a:latin typeface="Arial"/>
              <a:ea typeface="Arial"/>
              <a:cs typeface="Arial"/>
              <a:sym typeface="Arial"/>
            </a:endParaRPr>
          </a:p>
        </p:txBody>
      </p:sp>
      <p:sp>
        <p:nvSpPr>
          <p:cNvPr id="276" name="Shape 27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lnSpc>
                <a:spcPct val="70000"/>
              </a:lnSpc>
              <a:spcBef>
                <a:spcPts val="0"/>
              </a:spcBef>
              <a:buSzPts val="2295"/>
            </a:pPr>
            <a:r>
              <a:rPr lang="fr-FR" sz="2600" b="0" i="0" u="none" strike="noStrike" cap="none">
                <a:solidFill>
                  <a:schemeClr val="dk1"/>
                </a:solidFill>
                <a:latin typeface="Arial"/>
                <a:ea typeface="Arial"/>
                <a:cs typeface="Arial"/>
                <a:sym typeface="Arial"/>
              </a:rPr>
              <a:t>Se référer à la règle RDA 1.7 Lignes directrices sur la transcription (mais pas les alternatives)</a:t>
            </a:r>
          </a:p>
          <a:p>
            <a:pPr marL="360363" marR="0" lvl="0" indent="-360363" algn="l" rtl="0">
              <a:lnSpc>
                <a:spcPct val="70000"/>
              </a:lnSpc>
              <a:spcBef>
                <a:spcPts val="1000"/>
              </a:spcBef>
              <a:spcAft>
                <a:spcPts val="0"/>
              </a:spcAft>
              <a:buClr>
                <a:schemeClr val="dk1"/>
              </a:buClr>
              <a:buSzPts val="2380"/>
              <a:buFont typeface="Arial"/>
              <a:buChar char="•"/>
            </a:pPr>
            <a:r>
              <a:rPr lang="fr-FR" sz="2600" b="0" i="0" u="none" strike="noStrike" cap="none">
                <a:solidFill>
                  <a:schemeClr val="dk1"/>
                </a:solidFill>
                <a:latin typeface="Arial"/>
                <a:ea typeface="Arial"/>
                <a:cs typeface="Arial"/>
                <a:sym typeface="Arial"/>
              </a:rPr>
              <a:t>RDA 6.2.1.4. Emploi des majuscules. Se référer à l’annexe A.3 et A.4 </a:t>
            </a:r>
          </a:p>
          <a:p>
            <a:pPr marL="360363" lvl="0" indent="-360363">
              <a:lnSpc>
                <a:spcPct val="70000"/>
              </a:lnSpc>
              <a:buSzPts val="2380"/>
            </a:pPr>
            <a:r>
              <a:rPr lang="fr-FR" sz="2600" b="0" i="0" u="none" strike="noStrike" cap="none">
                <a:solidFill>
                  <a:schemeClr val="dk1"/>
                </a:solidFill>
                <a:latin typeface="Arial"/>
                <a:ea typeface="Arial"/>
                <a:cs typeface="Arial"/>
                <a:sym typeface="Arial"/>
              </a:rPr>
              <a:t>RDA 6.2.1.6. Signes diacritiques : les enregistrer tels qu’ils figurent</a:t>
            </a:r>
            <a:r>
              <a:rPr lang="fr-FR" sz="2600"/>
              <a:t> </a:t>
            </a:r>
            <a:r>
              <a:rPr lang="fr-FR" sz="2600" b="0" i="0" u="none" strike="noStrike" cap="none">
                <a:solidFill>
                  <a:schemeClr val="dk1"/>
                </a:solidFill>
                <a:latin typeface="Arial"/>
                <a:ea typeface="Arial"/>
                <a:cs typeface="Arial"/>
                <a:sym typeface="Arial"/>
              </a:rPr>
              <a:t>; les ajouter s’il est certain qu’ils font partie intégrante du </a:t>
            </a:r>
            <a:r>
              <a:rPr lang="fr-FR" sz="2600"/>
              <a:t>titre</a:t>
            </a:r>
            <a:r>
              <a:rPr lang="fr-FR" sz="2600" b="0" i="0" u="none" strike="noStrike" cap="none">
                <a:solidFill>
                  <a:schemeClr val="dk1"/>
                </a:solidFill>
                <a:latin typeface="Arial"/>
                <a:ea typeface="Arial"/>
                <a:cs typeface="Arial"/>
                <a:sym typeface="Arial"/>
              </a:rPr>
              <a:t> mais qu’ils ont été omis dans la source</a:t>
            </a:r>
          </a:p>
          <a:p>
            <a:pPr marL="360363" marR="0" lvl="0" indent="-360363" algn="l" rtl="0">
              <a:lnSpc>
                <a:spcPct val="70000"/>
              </a:lnSpc>
              <a:spcBef>
                <a:spcPts val="1000"/>
              </a:spcBef>
              <a:spcAft>
                <a:spcPts val="0"/>
              </a:spcAft>
              <a:buClr>
                <a:schemeClr val="dk1"/>
              </a:buClr>
              <a:buSzPts val="2210"/>
              <a:buFont typeface="Arial"/>
              <a:buNone/>
            </a:pPr>
            <a:r>
              <a:rPr lang="fr-FR" sz="2600" b="0" i="0" u="none" strike="noStrike" cap="none">
                <a:solidFill>
                  <a:schemeClr val="dk1"/>
                </a:solidFill>
                <a:latin typeface="Arial"/>
                <a:ea typeface="Arial"/>
                <a:cs typeface="Arial"/>
                <a:sym typeface="Arial"/>
              </a:rPr>
              <a:t>•  	RDA 6.2.1.7 Omettre les articles initiaux (PFAN suit l’alternative)</a:t>
            </a:r>
          </a:p>
          <a:p>
            <a:pPr marL="357188" marR="0" lvl="0" indent="-357188" algn="l" rtl="0">
              <a:lnSpc>
                <a:spcPct val="70000"/>
              </a:lnSpc>
              <a:spcBef>
                <a:spcPts val="1000"/>
              </a:spcBef>
              <a:spcAft>
                <a:spcPts val="0"/>
              </a:spcAft>
              <a:buClr>
                <a:schemeClr val="dk1"/>
              </a:buClr>
              <a:buSzPts val="2210"/>
              <a:buFont typeface="Arial"/>
              <a:buNone/>
            </a:pPr>
            <a:r>
              <a:rPr lang="fr-FR" sz="2600" b="0" i="0" u="none" strike="noStrike" cap="none">
                <a:solidFill>
                  <a:schemeClr val="dk1"/>
                </a:solidFill>
                <a:latin typeface="Arial"/>
                <a:ea typeface="Arial"/>
                <a:cs typeface="Arial"/>
                <a:sym typeface="Arial"/>
              </a:rPr>
              <a:t>•  	RDA 6.2.1.9. Abréviations. Enregistrer seulement les abréviations trouvées dans la source.</a:t>
            </a:r>
          </a:p>
          <a:p>
            <a:pPr marL="360363" marR="0" lvl="0" indent="-360363" algn="l" rtl="0">
              <a:lnSpc>
                <a:spcPct val="70000"/>
              </a:lnSpc>
              <a:spcBef>
                <a:spcPts val="1000"/>
              </a:spcBef>
              <a:spcAft>
                <a:spcPts val="0"/>
              </a:spcAft>
              <a:buClr>
                <a:schemeClr val="dk1"/>
              </a:buClr>
              <a:buSzPts val="2210"/>
              <a:buFont typeface="Arial"/>
              <a:buNone/>
            </a:pPr>
            <a:r>
              <a:rPr lang="fr-FR" sz="2600" b="0" i="0" u="none" strike="noStrike" cap="none">
                <a:solidFill>
                  <a:schemeClr val="dk1"/>
                </a:solidFill>
                <a:latin typeface="Arial"/>
                <a:ea typeface="Arial"/>
                <a:cs typeface="Arial"/>
                <a:sym typeface="Arial"/>
              </a:rPr>
              <a:t>• 	RDA 5.4. Langue et écriture. Politique du PFAN = Romanisation des écritures vernaculaires.</a:t>
            </a:r>
            <a:endParaRPr sz="2600" b="0" i="0" u="none" strike="noStrike" cap="none">
              <a:solidFill>
                <a:schemeClr val="dk1"/>
              </a:solidFill>
              <a:latin typeface="Arial"/>
              <a:ea typeface="Arial"/>
              <a:cs typeface="Arial"/>
              <a:sym typeface="Arial"/>
            </a:endParaRPr>
          </a:p>
        </p:txBody>
      </p:sp>
      <p:sp>
        <p:nvSpPr>
          <p:cNvPr id="277" name="Shape 27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39" name="Shape 2039"/>
          <p:cNvSpPr txBox="1">
            <a:spLocks noGrp="1"/>
          </p:cNvSpPr>
          <p:nvPr>
            <p:ph type="title"/>
          </p:nvPr>
        </p:nvSpPr>
        <p:spPr>
          <a:xfrm>
            <a:off x="838200" y="826638"/>
            <a:ext cx="10773419" cy="881722"/>
          </a:xfrm>
          <a:prstGeom prst="rect">
            <a:avLst/>
          </a:prstGeom>
          <a:noFill/>
          <a:ln>
            <a:noFill/>
          </a:ln>
        </p:spPr>
        <p:txBody>
          <a:bodyPr spcFirstLastPara="1" wrap="square" lIns="91425" tIns="45700" rIns="91425" bIns="45700" anchor="ctr" anchorCtr="0">
            <a:noAutofit/>
          </a:bodyPr>
          <a:lstStyle/>
          <a:p>
            <a:pPr>
              <a:buSzPts val="4000"/>
            </a:pPr>
            <a:r>
              <a:rPr lang="fr-FR" sz="4000" b="0" i="0" u="none" strike="noStrike" cap="none">
                <a:latin typeface="Arial"/>
                <a:ea typeface="Arial"/>
                <a:cs typeface="Arial"/>
                <a:sym typeface="Arial"/>
              </a:rPr>
              <a:t>Notice d’autorité RDA : </a:t>
            </a:r>
            <a:r>
              <a:rPr lang="fr-FR" sz="4000" b="0" i="0" u="none" strike="noStrike" cap="none">
                <a:solidFill>
                  <a:srgbClr val="FF0000"/>
                </a:solidFill>
                <a:latin typeface="Arial"/>
                <a:ea typeface="Arial"/>
                <a:cs typeface="Arial"/>
                <a:sym typeface="Arial"/>
              </a:rPr>
              <a:t>Fondamental</a:t>
            </a:r>
            <a:r>
              <a:rPr lang="fr-FR" sz="4000" b="0" i="0" u="none" strike="noStrike" cap="none">
                <a:latin typeface="Arial"/>
                <a:ea typeface="Arial"/>
                <a:cs typeface="Arial"/>
                <a:sym typeface="Arial"/>
              </a:rPr>
              <a:t> et </a:t>
            </a:r>
            <a:r>
              <a:rPr lang="fr-FR" sz="4000"/>
              <a:t>non fondamental </a:t>
            </a:r>
            <a:r>
              <a:rPr lang="fr-FR" sz="4000" b="0" i="0" u="none" strike="noStrike" cap="none">
                <a:latin typeface="Arial"/>
                <a:ea typeface="Arial"/>
                <a:cs typeface="Arial"/>
                <a:sym typeface="Arial"/>
              </a:rPr>
              <a:t>(notice d’œuvre)</a:t>
            </a:r>
            <a:r>
              <a:rPr lang="fr-FR" sz="4000"/>
              <a:t> </a:t>
            </a:r>
            <a:endParaRPr sz="4000" b="0" i="0" u="none" strike="noStrike" cap="none">
              <a:latin typeface="Arial"/>
              <a:ea typeface="Arial"/>
              <a:cs typeface="Arial"/>
              <a:sym typeface="Arial"/>
            </a:endParaRPr>
          </a:p>
        </p:txBody>
      </p:sp>
      <p:sp>
        <p:nvSpPr>
          <p:cNvPr id="2040" name="Shape 2040"/>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graphicFrame>
        <p:nvGraphicFramePr>
          <p:cNvPr id="2044" name="Shape 2044"/>
          <p:cNvGraphicFramePr/>
          <p:nvPr/>
        </p:nvGraphicFramePr>
        <p:xfrm>
          <a:off x="2486025" y="4252912"/>
          <a:ext cx="8002900" cy="370850"/>
        </p:xfrm>
        <a:graphic>
          <a:graphicData uri="http://schemas.openxmlformats.org/drawingml/2006/table">
            <a:tbl>
              <a:tblPr firstRow="1" bandRow="1">
                <a:noFill/>
                <a:tableStyleId>{07E400A4-8983-4E13-9D4A-F12AF4D60070}</a:tableStyleId>
              </a:tblPr>
              <a:tblGrid>
                <a:gridCol w="8002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2045" name="Shape 2045"/>
          <p:cNvSpPr/>
          <p:nvPr/>
        </p:nvSpPr>
        <p:spPr>
          <a:xfrm>
            <a:off x="2476821" y="2325132"/>
            <a:ext cx="7496175" cy="314139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812800" marR="0" lvl="0" indent="-812800" algn="l" rtl="0">
              <a:spcBef>
                <a:spcPts val="0"/>
              </a:spcBef>
              <a:spcAft>
                <a:spcPts val="0"/>
              </a:spcAft>
              <a:buNone/>
            </a:pPr>
            <a:r>
              <a:rPr lang="fr-FR" sz="2000">
                <a:solidFill>
                  <a:srgbClr val="000000"/>
                </a:solidFill>
                <a:latin typeface="+mj-lt"/>
                <a:ea typeface="Calibri"/>
                <a:cs typeface="Calibri"/>
                <a:sym typeface="Calibri"/>
              </a:rPr>
              <a:t>040 	[</a:t>
            </a:r>
            <a:r>
              <a:rPr lang="fr-CA" sz="2000">
                <a:solidFill>
                  <a:srgbClr val="000000"/>
                </a:solidFill>
                <a:latin typeface="+mj-lt"/>
                <a:ea typeface="Calibri"/>
                <a:cs typeface="Calibri"/>
                <a:sym typeface="Calibri"/>
              </a:rPr>
              <a:t>code MARC de la bibliothèque</a:t>
            </a:r>
            <a:r>
              <a:rPr lang="fr-FR" sz="2000">
                <a:solidFill>
                  <a:srgbClr val="000000"/>
                </a:solidFill>
                <a:latin typeface="+mj-lt"/>
                <a:ea typeface="Calibri"/>
                <a:cs typeface="Calibri"/>
                <a:sym typeface="Calibri"/>
              </a:rPr>
              <a:t>] $b </a:t>
            </a:r>
            <a:r>
              <a:rPr lang="fr-FR" sz="2000" err="1">
                <a:solidFill>
                  <a:srgbClr val="000000"/>
                </a:solidFill>
                <a:latin typeface="+mj-lt"/>
                <a:ea typeface="Calibri"/>
                <a:cs typeface="Calibri"/>
                <a:sym typeface="Calibri"/>
              </a:rPr>
              <a:t>eng</a:t>
            </a:r>
            <a:r>
              <a:rPr lang="fr-FR" sz="2000">
                <a:solidFill>
                  <a:srgbClr val="000000"/>
                </a:solidFill>
                <a:latin typeface="+mj-lt"/>
                <a:ea typeface="Calibri"/>
                <a:cs typeface="Calibri"/>
                <a:sym typeface="Calibri"/>
              </a:rPr>
              <a:t> $e </a:t>
            </a:r>
            <a:r>
              <a:rPr lang="fr-FR" sz="2000" err="1">
                <a:solidFill>
                  <a:srgbClr val="000000"/>
                </a:solidFill>
                <a:latin typeface="+mj-lt"/>
                <a:ea typeface="Calibri"/>
                <a:cs typeface="Calibri"/>
                <a:sym typeface="Calibri"/>
              </a:rPr>
              <a:t>rda</a:t>
            </a:r>
            <a:r>
              <a:rPr lang="fr-FR" sz="2000">
                <a:solidFill>
                  <a:srgbClr val="000000"/>
                </a:solidFill>
                <a:latin typeface="+mj-lt"/>
                <a:ea typeface="Calibri"/>
                <a:cs typeface="Calibri"/>
                <a:sym typeface="Calibri"/>
              </a:rPr>
              <a:t> $c [</a:t>
            </a:r>
            <a:r>
              <a:rPr lang="fr-CA" sz="2000">
                <a:solidFill>
                  <a:srgbClr val="000000"/>
                </a:solidFill>
                <a:latin typeface="+mj-lt"/>
                <a:ea typeface="Calibri"/>
                <a:cs typeface="Calibri"/>
                <a:sym typeface="Calibri"/>
              </a:rPr>
              <a:t>code MARC de la bibliothèque</a:t>
            </a:r>
            <a:r>
              <a:rPr lang="fr-FR" sz="2000">
                <a:solidFill>
                  <a:srgbClr val="000000"/>
                </a:solidFill>
                <a:latin typeface="+mj-lt"/>
                <a:ea typeface="Calibri"/>
                <a:cs typeface="Calibri"/>
                <a:sym typeface="Calibri"/>
              </a:rPr>
              <a:t>]</a:t>
            </a:r>
            <a:endParaRPr sz="2000">
              <a:latin typeface="+mj-lt"/>
            </a:endParaRPr>
          </a:p>
          <a:p>
            <a:pPr marL="808038" marR="0" lvl="0" indent="-808038" algn="l" rtl="0">
              <a:spcBef>
                <a:spcPts val="0"/>
              </a:spcBef>
              <a:spcAft>
                <a:spcPts val="0"/>
              </a:spcAft>
              <a:buNone/>
            </a:pPr>
            <a:r>
              <a:rPr lang="fr-FR" sz="2000">
                <a:solidFill>
                  <a:srgbClr val="000000"/>
                </a:solidFill>
                <a:latin typeface="+mj-lt"/>
                <a:ea typeface="Calibri"/>
                <a:cs typeface="Calibri"/>
                <a:sym typeface="Calibri"/>
              </a:rPr>
              <a:t>046 	$k 1957 $2 </a:t>
            </a:r>
            <a:r>
              <a:rPr lang="fr-FR" sz="2000" err="1">
                <a:solidFill>
                  <a:srgbClr val="000000"/>
                </a:solidFill>
                <a:latin typeface="+mj-lt"/>
                <a:ea typeface="Calibri"/>
                <a:cs typeface="Calibri"/>
                <a:sym typeface="Calibri"/>
              </a:rPr>
              <a:t>edtf</a:t>
            </a:r>
            <a:endParaRPr lang="fr-CA" sz="2000">
              <a:latin typeface="+mj-lt"/>
            </a:endParaRPr>
          </a:p>
          <a:p>
            <a:pPr marL="536575" marR="0" lvl="0" indent="-536575" algn="l" rtl="0">
              <a:spcBef>
                <a:spcPts val="0"/>
              </a:spcBef>
              <a:spcAft>
                <a:spcPts val="0"/>
              </a:spcAft>
              <a:buNone/>
            </a:pPr>
            <a:r>
              <a:rPr lang="fr-FR" sz="2000">
                <a:solidFill>
                  <a:srgbClr val="000000"/>
                </a:solidFill>
                <a:latin typeface="+mj-lt"/>
                <a:ea typeface="Calibri"/>
                <a:cs typeface="Calibri"/>
                <a:sym typeface="Calibri"/>
              </a:rPr>
              <a:t>100 1_ Paz, Octavio, $d 1914‐1998. $t </a:t>
            </a:r>
            <a:r>
              <a:rPr lang="fr-FR" sz="2000" err="1">
                <a:solidFill>
                  <a:srgbClr val="FF0000"/>
                </a:solidFill>
                <a:latin typeface="+mj-lt"/>
                <a:ea typeface="Calibri"/>
                <a:cs typeface="Calibri"/>
                <a:sym typeface="Calibri"/>
              </a:rPr>
              <a:t>Piedra</a:t>
            </a:r>
            <a:r>
              <a:rPr lang="fr-FR" sz="2000">
                <a:solidFill>
                  <a:srgbClr val="FF0000"/>
                </a:solidFill>
                <a:latin typeface="+mj-lt"/>
                <a:ea typeface="Calibri"/>
                <a:cs typeface="Calibri"/>
                <a:sym typeface="Calibri"/>
              </a:rPr>
              <a:t> de sol</a:t>
            </a:r>
            <a:endParaRPr sz="2000">
              <a:latin typeface="+mj-lt"/>
            </a:endParaRPr>
          </a:p>
          <a:p>
            <a:pPr marL="812800" marR="0" lvl="0" indent="-812800" algn="l" rtl="0">
              <a:spcBef>
                <a:spcPts val="0"/>
              </a:spcBef>
              <a:spcAft>
                <a:spcPts val="0"/>
              </a:spcAft>
              <a:buNone/>
            </a:pPr>
            <a:r>
              <a:rPr lang="fr-FR" sz="2000">
                <a:solidFill>
                  <a:srgbClr val="000000"/>
                </a:solidFill>
                <a:latin typeface="+mj-lt"/>
                <a:ea typeface="Calibri"/>
                <a:cs typeface="Calibri"/>
                <a:sym typeface="Calibri"/>
              </a:rPr>
              <a:t>370	$g Mexique $2 </a:t>
            </a:r>
            <a:r>
              <a:rPr lang="fr-FR" sz="2000" err="1">
                <a:solidFill>
                  <a:srgbClr val="000000"/>
                </a:solidFill>
                <a:latin typeface="+mj-lt"/>
                <a:ea typeface="Calibri"/>
                <a:cs typeface="Calibri"/>
                <a:sym typeface="Calibri"/>
              </a:rPr>
              <a:t>lacnaf</a:t>
            </a:r>
            <a:endParaRPr sz="2000">
              <a:solidFill>
                <a:srgbClr val="000000"/>
              </a:solidFill>
              <a:latin typeface="+mj-lt"/>
              <a:ea typeface="Calibri"/>
              <a:cs typeface="Calibri"/>
              <a:sym typeface="Calibri"/>
            </a:endParaRPr>
          </a:p>
          <a:p>
            <a:pPr marL="812800" marR="0" lvl="0" indent="-812800" algn="l" rtl="0">
              <a:spcBef>
                <a:spcPts val="0"/>
              </a:spcBef>
              <a:spcAft>
                <a:spcPts val="0"/>
              </a:spcAft>
              <a:buNone/>
            </a:pPr>
            <a:r>
              <a:rPr lang="fr-FR" sz="2000">
                <a:solidFill>
                  <a:srgbClr val="000000"/>
                </a:solidFill>
                <a:latin typeface="+mj-lt"/>
                <a:ea typeface="Calibri"/>
                <a:cs typeface="Calibri"/>
                <a:sym typeface="Calibri"/>
              </a:rPr>
              <a:t>380 	Poésie $2 </a:t>
            </a:r>
            <a:r>
              <a:rPr lang="fr-CA" sz="2000" err="1">
                <a:solidFill>
                  <a:srgbClr val="000000"/>
                </a:solidFill>
                <a:latin typeface="+mj-lt"/>
                <a:ea typeface="Calibri"/>
                <a:cs typeface="Calibri"/>
                <a:sym typeface="Calibri"/>
              </a:rPr>
              <a:t>rvmgf</a:t>
            </a:r>
            <a:endParaRPr sz="2000">
              <a:solidFill>
                <a:srgbClr val="000000"/>
              </a:solidFill>
              <a:latin typeface="+mj-lt"/>
              <a:ea typeface="Calibri"/>
              <a:cs typeface="Calibri"/>
              <a:sym typeface="Calibri"/>
            </a:endParaRPr>
          </a:p>
          <a:p>
            <a:pPr marL="812800" marR="0" lvl="0" indent="-812800" algn="l" rtl="0">
              <a:spcBef>
                <a:spcPts val="0"/>
              </a:spcBef>
              <a:spcAft>
                <a:spcPts val="0"/>
              </a:spcAft>
              <a:buNone/>
            </a:pPr>
            <a:r>
              <a:rPr lang="fr-FR" sz="2000">
                <a:solidFill>
                  <a:srgbClr val="000000"/>
                </a:solidFill>
                <a:latin typeface="+mj-lt"/>
                <a:ea typeface="Calibri"/>
                <a:cs typeface="Calibri"/>
                <a:sym typeface="Calibri"/>
              </a:rPr>
              <a:t>386 	Mexicains $a Hommes $2 </a:t>
            </a:r>
            <a:r>
              <a:rPr lang="fr-CA" sz="2000" err="1">
                <a:solidFill>
                  <a:srgbClr val="000000"/>
                </a:solidFill>
                <a:latin typeface="+mj-lt"/>
                <a:ea typeface="Calibri"/>
                <a:cs typeface="Calibri"/>
                <a:sym typeface="Calibri"/>
              </a:rPr>
              <a:t>rvmgd</a:t>
            </a:r>
            <a:endParaRPr sz="2000">
              <a:solidFill>
                <a:srgbClr val="000000"/>
              </a:solidFill>
              <a:latin typeface="+mj-lt"/>
              <a:ea typeface="Calibri"/>
              <a:cs typeface="Calibri"/>
              <a:sym typeface="Calibri"/>
            </a:endParaRPr>
          </a:p>
          <a:p>
            <a:pPr marL="812800" marR="0" lvl="0" indent="-812800" algn="l" rtl="0">
              <a:spcBef>
                <a:spcPts val="0"/>
              </a:spcBef>
              <a:spcAft>
                <a:spcPts val="0"/>
              </a:spcAft>
              <a:buNone/>
            </a:pPr>
            <a:r>
              <a:rPr lang="fr-FR" sz="2000">
                <a:solidFill>
                  <a:srgbClr val="000000"/>
                </a:solidFill>
                <a:latin typeface="+mj-lt"/>
                <a:ea typeface="Calibri"/>
                <a:cs typeface="Calibri"/>
                <a:sym typeface="Calibri"/>
              </a:rPr>
              <a:t>670 	</a:t>
            </a:r>
            <a:r>
              <a:rPr lang="fr-FR" sz="2000" err="1">
                <a:solidFill>
                  <a:srgbClr val="000000"/>
                </a:solidFill>
                <a:latin typeface="+mj-lt"/>
                <a:ea typeface="Calibri"/>
                <a:cs typeface="Calibri"/>
                <a:sym typeface="Calibri"/>
              </a:rPr>
              <a:t>Piedra</a:t>
            </a:r>
            <a:r>
              <a:rPr lang="fr-FR" sz="2000">
                <a:solidFill>
                  <a:srgbClr val="000000"/>
                </a:solidFill>
                <a:latin typeface="+mj-lt"/>
                <a:ea typeface="Calibri"/>
                <a:cs typeface="Calibri"/>
                <a:sym typeface="Calibri"/>
              </a:rPr>
              <a:t> de sol, 1957? : $b page de titre (Octavio Paz)</a:t>
            </a:r>
            <a:endParaRPr sz="2000">
              <a:solidFill>
                <a:schemeClr val="dk1"/>
              </a:solidFill>
              <a:latin typeface="+mj-lt"/>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2051" name="Shape 2051"/>
          <p:cNvSpPr txBox="1">
            <a:spLocks noGrp="1"/>
          </p:cNvSpPr>
          <p:nvPr>
            <p:ph type="title"/>
          </p:nvPr>
        </p:nvSpPr>
        <p:spPr>
          <a:xfrm>
            <a:off x="838200" y="826638"/>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Notice d’autorité RDA : </a:t>
            </a:r>
            <a:r>
              <a:rPr lang="fr-FR" sz="4000" b="0" i="0" u="none" strike="noStrike" cap="none">
                <a:solidFill>
                  <a:srgbClr val="FF0000"/>
                </a:solidFill>
                <a:latin typeface="Arial"/>
                <a:ea typeface="Arial"/>
                <a:cs typeface="Arial"/>
                <a:sym typeface="Arial"/>
              </a:rPr>
              <a:t>Fondamental</a:t>
            </a:r>
            <a:r>
              <a:rPr lang="fr-FR" sz="4000" b="0" i="0" u="none" strike="noStrike" cap="none">
                <a:solidFill>
                  <a:schemeClr val="dk1"/>
                </a:solidFill>
                <a:latin typeface="Arial"/>
                <a:ea typeface="Arial"/>
                <a:cs typeface="Arial"/>
                <a:sym typeface="Arial"/>
              </a:rPr>
              <a:t> et non-fondamental (notice d’œuvre)  </a:t>
            </a:r>
            <a:endParaRPr sz="4000" b="0" i="0" u="none" strike="noStrike" cap="none">
              <a:solidFill>
                <a:schemeClr val="dk1"/>
              </a:solidFill>
              <a:latin typeface="Arial"/>
              <a:ea typeface="Arial"/>
              <a:cs typeface="Arial"/>
              <a:sym typeface="Arial"/>
            </a:endParaRPr>
          </a:p>
        </p:txBody>
      </p:sp>
      <p:sp>
        <p:nvSpPr>
          <p:cNvPr id="2052" name="Shape 2052"/>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graphicFrame>
        <p:nvGraphicFramePr>
          <p:cNvPr id="2056" name="Shape 2056"/>
          <p:cNvGraphicFramePr/>
          <p:nvPr/>
        </p:nvGraphicFramePr>
        <p:xfrm>
          <a:off x="2486025" y="4252912"/>
          <a:ext cx="8002900" cy="370850"/>
        </p:xfrm>
        <a:graphic>
          <a:graphicData uri="http://schemas.openxmlformats.org/drawingml/2006/table">
            <a:tbl>
              <a:tblPr firstRow="1" bandRow="1">
                <a:noFill/>
                <a:tableStyleId>{07E400A4-8983-4E13-9D4A-F12AF4D60070}</a:tableStyleId>
              </a:tblPr>
              <a:tblGrid>
                <a:gridCol w="8002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2057" name="Shape 2057"/>
          <p:cNvSpPr/>
          <p:nvPr/>
        </p:nvSpPr>
        <p:spPr>
          <a:xfrm>
            <a:off x="2082799" y="2217472"/>
            <a:ext cx="8406126" cy="413887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715963" marR="0" lvl="0" indent="-715963" algn="l" rtl="0">
              <a:spcBef>
                <a:spcPts val="0"/>
              </a:spcBef>
              <a:spcAft>
                <a:spcPts val="0"/>
              </a:spcAft>
              <a:buAutoNum type="arabicPlain" startAt="40"/>
            </a:pPr>
            <a:r>
              <a:rPr lang="fr-FR" sz="1800">
                <a:solidFill>
                  <a:schemeClr val="dk1"/>
                </a:solidFill>
                <a:latin typeface="Calibri"/>
                <a:ea typeface="Calibri"/>
                <a:cs typeface="Calibri"/>
                <a:sym typeface="Calibri"/>
              </a:rPr>
              <a:t>[</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 $b </a:t>
            </a:r>
            <a:r>
              <a:rPr lang="fr-FR" sz="1800" err="1">
                <a:solidFill>
                  <a:schemeClr val="dk1"/>
                </a:solidFill>
                <a:latin typeface="Calibri"/>
                <a:ea typeface="Calibri"/>
                <a:cs typeface="Calibri"/>
                <a:sym typeface="Calibri"/>
              </a:rPr>
              <a:t>eng</a:t>
            </a:r>
            <a:r>
              <a:rPr lang="fr-FR" sz="1800">
                <a:solidFill>
                  <a:schemeClr val="dk1"/>
                </a:solidFill>
                <a:latin typeface="Calibri"/>
                <a:ea typeface="Calibri"/>
                <a:cs typeface="Calibri"/>
                <a:sym typeface="Calibri"/>
              </a:rPr>
              <a:t> $e </a:t>
            </a:r>
            <a:r>
              <a:rPr lang="fr-FR" sz="1800" err="1">
                <a:solidFill>
                  <a:schemeClr val="dk1"/>
                </a:solidFill>
                <a:latin typeface="Calibri"/>
                <a:ea typeface="Calibri"/>
                <a:cs typeface="Calibri"/>
                <a:sym typeface="Calibri"/>
              </a:rPr>
              <a:t>rda</a:t>
            </a:r>
            <a:r>
              <a:rPr lang="fr-FR" sz="1800">
                <a:solidFill>
                  <a:schemeClr val="dk1"/>
                </a:solidFill>
                <a:latin typeface="Calibri"/>
                <a:ea typeface="Calibri"/>
                <a:cs typeface="Calibri"/>
                <a:sym typeface="Calibri"/>
              </a:rPr>
              <a:t> $c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a:t>
            </a:r>
            <a:endParaRPr lang="fr-FR">
              <a:ea typeface="Calibri"/>
            </a:endParaRPr>
          </a:p>
          <a:p>
            <a:pPr marL="715963" marR="0" lvl="0" indent="-715963" algn="l" rtl="0">
              <a:spcBef>
                <a:spcPts val="0"/>
              </a:spcBef>
              <a:spcAft>
                <a:spcPts val="0"/>
              </a:spcAft>
            </a:pPr>
            <a:r>
              <a:rPr lang="fr-FR" sz="1800">
                <a:solidFill>
                  <a:schemeClr val="dk1"/>
                </a:solidFill>
                <a:latin typeface="Calibri"/>
                <a:ea typeface="Calibri"/>
                <a:cs typeface="Calibri"/>
                <a:sym typeface="Calibri"/>
              </a:rPr>
              <a:t>046 	$k ‐07</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100 0_  Homère. $t </a:t>
            </a:r>
            <a:r>
              <a:rPr lang="fr-FR" sz="1800">
                <a:solidFill>
                  <a:srgbClr val="FF0000"/>
                </a:solidFill>
                <a:latin typeface="Calibri"/>
                <a:ea typeface="Calibri"/>
                <a:cs typeface="Calibri"/>
                <a:sym typeface="Calibri"/>
              </a:rPr>
              <a:t>Iliade</a:t>
            </a:r>
            <a:endParaRPr sz="1800">
              <a:solidFill>
                <a:srgbClr val="FF0000"/>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370 	$g Ionie (Turquie et Grèce) $2 </a:t>
            </a:r>
            <a:r>
              <a:rPr lang="fr-CA" sz="1800" err="1">
                <a:solidFill>
                  <a:schemeClr val="dk1"/>
                </a:solidFill>
                <a:latin typeface="Calibri"/>
                <a:ea typeface="Calibri"/>
                <a:cs typeface="Calibri"/>
                <a:sym typeface="Calibri"/>
              </a:rPr>
              <a:t>rvm</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370 	$g Turquie $2 </a:t>
            </a:r>
            <a:r>
              <a:rPr lang="fr-FR" sz="1800" err="1">
                <a:solidFill>
                  <a:schemeClr val="dk1"/>
                </a:solidFill>
                <a:latin typeface="Calibri"/>
                <a:ea typeface="Calibri"/>
                <a:cs typeface="Calibri"/>
                <a:sym typeface="Calibri"/>
              </a:rPr>
              <a:t>lacnaf</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380 	Poésie épique $2 </a:t>
            </a:r>
            <a:r>
              <a:rPr lang="fr-FR" sz="1800" err="1">
                <a:solidFill>
                  <a:schemeClr val="dk1"/>
                </a:solidFill>
                <a:latin typeface="Calibri"/>
                <a:ea typeface="Calibri"/>
                <a:cs typeface="Calibri"/>
                <a:sym typeface="Calibri"/>
              </a:rPr>
              <a:t>rvmgf</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386 	Grecs $a Hommes $2 </a:t>
            </a:r>
            <a:r>
              <a:rPr lang="fr-CA" sz="1800" err="1">
                <a:solidFill>
                  <a:schemeClr val="dk1"/>
                </a:solidFill>
                <a:latin typeface="Calibri"/>
                <a:ea typeface="Calibri"/>
                <a:cs typeface="Calibri"/>
                <a:sym typeface="Calibri"/>
              </a:rPr>
              <a:t>rvmgd</a:t>
            </a:r>
            <a:endParaRPr sz="1800">
              <a:solidFill>
                <a:schemeClr val="dk1"/>
              </a:solidFill>
              <a:latin typeface="Calibri"/>
              <a:ea typeface="Calibri"/>
              <a:cs typeface="Calibri"/>
              <a:sym typeface="Calibri"/>
            </a:endParaRPr>
          </a:p>
          <a:p>
            <a:pPr marL="715963" marR="0" lvl="0" indent="-715963" algn="l" rtl="0">
              <a:spcBef>
                <a:spcPts val="0"/>
              </a:spcBef>
              <a:spcAft>
                <a:spcPts val="0"/>
              </a:spcAft>
              <a:buAutoNum type="arabicPlain" startAt="670"/>
            </a:pPr>
            <a:r>
              <a:rPr lang="fr-FR" sz="1800">
                <a:solidFill>
                  <a:schemeClr val="dk1"/>
                </a:solidFill>
                <a:latin typeface="Calibri"/>
                <a:ea typeface="Calibri"/>
                <a:cs typeface="Calibri"/>
                <a:sym typeface="Calibri"/>
              </a:rPr>
              <a:t>Iliad, 2011 : $b page de  titre (Homer; </a:t>
            </a:r>
            <a:r>
              <a:rPr lang="fr-FR" sz="1800" err="1">
                <a:solidFill>
                  <a:schemeClr val="dk1"/>
                </a:solidFill>
                <a:latin typeface="Calibri"/>
                <a:ea typeface="Calibri"/>
                <a:cs typeface="Calibri"/>
                <a:sym typeface="Calibri"/>
              </a:rPr>
              <a:t>translated</a:t>
            </a:r>
            <a:r>
              <a:rPr lang="fr-FR" sz="1800">
                <a:solidFill>
                  <a:schemeClr val="dk1"/>
                </a:solidFill>
                <a:latin typeface="Calibri"/>
                <a:ea typeface="Calibri"/>
                <a:cs typeface="Calibri"/>
                <a:sym typeface="Calibri"/>
              </a:rPr>
              <a:t> ... by Stephen Mitchell)</a:t>
            </a:r>
          </a:p>
          <a:p>
            <a:pPr marL="723900" lvl="0" indent="-723900"/>
            <a:r>
              <a:rPr lang="fr-CA" sz="1800">
                <a:solidFill>
                  <a:schemeClr val="dk1"/>
                </a:solidFill>
                <a:latin typeface="Calibri"/>
                <a:cs typeface="Calibri"/>
              </a:rPr>
              <a:t>670</a:t>
            </a:r>
            <a:r>
              <a:rPr lang="fr-FR" sz="1800">
                <a:solidFill>
                  <a:schemeClr val="dk1"/>
                </a:solidFill>
                <a:latin typeface="Calibri"/>
                <a:cs typeface="Calibri"/>
                <a:sym typeface="Calibri"/>
              </a:rPr>
              <a:t> 	Le Petit Robert de la langue française, consulté le 27 mars 2020 $b (</a:t>
            </a:r>
            <a:r>
              <a:rPr lang="fr-CA" sz="1800">
                <a:solidFill>
                  <a:schemeClr val="dk1"/>
                </a:solidFill>
                <a:latin typeface="Calibri"/>
                <a:cs typeface="Calibri"/>
                <a:sym typeface="Calibri"/>
              </a:rPr>
              <a:t>L'Iliade; épopée grecque attribuée à Homère; composée de 15 537 vers et divisée en 24 chants, elle raconte un épisode de la guerre de Troie)</a:t>
            </a:r>
            <a:endParaRPr sz="1800">
              <a:solidFill>
                <a:schemeClr val="dk1"/>
              </a:solidFill>
              <a:latin typeface="Calibri"/>
              <a:cs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670	</a:t>
            </a:r>
            <a:r>
              <a:rPr lang="fr-FR" sz="1800" err="1">
                <a:solidFill>
                  <a:schemeClr val="dk1"/>
                </a:solidFill>
                <a:latin typeface="Calibri"/>
                <a:ea typeface="Calibri"/>
                <a:cs typeface="Calibri"/>
                <a:sym typeface="Calibri"/>
              </a:rPr>
              <a:t>Brill’s</a:t>
            </a:r>
            <a:r>
              <a:rPr lang="fr-FR" sz="1800">
                <a:solidFill>
                  <a:schemeClr val="dk1"/>
                </a:solidFill>
                <a:latin typeface="Calibri"/>
                <a:ea typeface="Calibri"/>
                <a:cs typeface="Calibri"/>
                <a:sym typeface="Calibri"/>
              </a:rPr>
              <a:t> new Pauly </a:t>
            </a:r>
            <a:r>
              <a:rPr lang="fr-FR" sz="1800" err="1">
                <a:solidFill>
                  <a:schemeClr val="dk1"/>
                </a:solidFill>
                <a:latin typeface="Calibri"/>
                <a:ea typeface="Calibri"/>
                <a:cs typeface="Calibri"/>
                <a:sym typeface="Calibri"/>
              </a:rPr>
              <a:t>dictionary</a:t>
            </a:r>
            <a:r>
              <a:rPr lang="fr-FR" sz="1800">
                <a:solidFill>
                  <a:schemeClr val="dk1"/>
                </a:solidFill>
                <a:latin typeface="Calibri"/>
                <a:ea typeface="Calibri"/>
                <a:cs typeface="Calibri"/>
                <a:sym typeface="Calibri"/>
              </a:rPr>
              <a:t> of Greek and Latin </a:t>
            </a:r>
            <a:r>
              <a:rPr lang="fr-FR" sz="1800" err="1">
                <a:solidFill>
                  <a:schemeClr val="dk1"/>
                </a:solidFill>
                <a:latin typeface="Calibri"/>
                <a:ea typeface="Calibri"/>
                <a:cs typeface="Calibri"/>
                <a:sym typeface="Calibri"/>
              </a:rPr>
              <a:t>authors</a:t>
            </a:r>
            <a:r>
              <a:rPr lang="fr-FR" sz="1800">
                <a:solidFill>
                  <a:schemeClr val="dk1"/>
                </a:solidFill>
                <a:latin typeface="Calibri"/>
                <a:ea typeface="Calibri"/>
                <a:cs typeface="Calibri"/>
                <a:sym typeface="Calibri"/>
              </a:rPr>
              <a:t> and </a:t>
            </a:r>
            <a:r>
              <a:rPr lang="fr-FR" sz="1800" err="1">
                <a:solidFill>
                  <a:schemeClr val="dk1"/>
                </a:solidFill>
                <a:latin typeface="Calibri"/>
                <a:ea typeface="Calibri"/>
                <a:cs typeface="Calibri"/>
                <a:sym typeface="Calibri"/>
              </a:rPr>
              <a:t>texts</a:t>
            </a:r>
            <a:r>
              <a:rPr lang="fr-FR" sz="1800">
                <a:solidFill>
                  <a:schemeClr val="dk1"/>
                </a:solidFill>
                <a:latin typeface="Calibri"/>
                <a:ea typeface="Calibri"/>
                <a:cs typeface="Calibri"/>
                <a:sym typeface="Calibri"/>
              </a:rPr>
              <a:t>, 2009, p. 325‐326 : $b (Iliad (English); Ilias (Latin); </a:t>
            </a:r>
            <a:r>
              <a:rPr lang="fr-FR" sz="1800" err="1">
                <a:solidFill>
                  <a:schemeClr val="dk1"/>
                </a:solidFill>
                <a:latin typeface="Calibri"/>
                <a:ea typeface="Calibri"/>
                <a:cs typeface="Calibri"/>
                <a:sym typeface="Calibri"/>
              </a:rPr>
              <a:t>Ἰλιάς</a:t>
            </a:r>
            <a:r>
              <a:rPr lang="fr-FR" sz="1800">
                <a:solidFill>
                  <a:schemeClr val="dk1"/>
                </a:solidFill>
                <a:latin typeface="Calibri"/>
                <a:ea typeface="Calibri"/>
                <a:cs typeface="Calibri"/>
                <a:sym typeface="Calibri"/>
              </a:rPr>
              <a:t> (Greek); </a:t>
            </a:r>
            <a:r>
              <a:rPr lang="fr-FR" sz="1800" err="1">
                <a:solidFill>
                  <a:schemeClr val="dk1"/>
                </a:solidFill>
                <a:latin typeface="Calibri"/>
                <a:ea typeface="Calibri"/>
                <a:cs typeface="Calibri"/>
                <a:sym typeface="Calibri"/>
              </a:rPr>
              <a:t>poem</a:t>
            </a:r>
            <a:r>
              <a:rPr lang="fr-FR" sz="1800">
                <a:solidFill>
                  <a:schemeClr val="dk1"/>
                </a:solidFill>
                <a:latin typeface="Calibri"/>
                <a:ea typeface="Calibri"/>
                <a:cs typeface="Calibri"/>
                <a:sym typeface="Calibri"/>
              </a:rPr>
              <a:t> by Homer, second </a:t>
            </a:r>
            <a:r>
              <a:rPr lang="fr-FR" sz="1800" err="1">
                <a:solidFill>
                  <a:schemeClr val="dk1"/>
                </a:solidFill>
                <a:latin typeface="Calibri"/>
                <a:ea typeface="Calibri"/>
                <a:cs typeface="Calibri"/>
                <a:sym typeface="Calibri"/>
              </a:rPr>
              <a:t>half</a:t>
            </a:r>
            <a:r>
              <a:rPr lang="fr-FR" sz="1800">
                <a:solidFill>
                  <a:schemeClr val="dk1"/>
                </a:solidFill>
                <a:latin typeface="Calibri"/>
                <a:ea typeface="Calibri"/>
                <a:cs typeface="Calibri"/>
                <a:sym typeface="Calibri"/>
              </a:rPr>
              <a:t> of 8th century BC, </a:t>
            </a:r>
            <a:r>
              <a:rPr lang="fr-FR" sz="1800" err="1">
                <a:solidFill>
                  <a:schemeClr val="dk1"/>
                </a:solidFill>
                <a:latin typeface="Calibri"/>
                <a:ea typeface="Calibri"/>
                <a:cs typeface="Calibri"/>
                <a:sym typeface="Calibri"/>
              </a:rPr>
              <a:t>written</a:t>
            </a:r>
            <a:r>
              <a:rPr lang="fr-FR" sz="1800">
                <a:solidFill>
                  <a:schemeClr val="dk1"/>
                </a:solidFill>
                <a:latin typeface="Calibri"/>
                <a:ea typeface="Calibri"/>
                <a:cs typeface="Calibri"/>
                <a:sym typeface="Calibri"/>
              </a:rPr>
              <a:t> in </a:t>
            </a:r>
            <a:r>
              <a:rPr lang="fr-FR" sz="1800" err="1">
                <a:solidFill>
                  <a:schemeClr val="dk1"/>
                </a:solidFill>
                <a:latin typeface="Calibri"/>
                <a:ea typeface="Calibri"/>
                <a:cs typeface="Calibri"/>
                <a:sym typeface="Calibri"/>
              </a:rPr>
              <a:t>Ionia</a:t>
            </a:r>
            <a:r>
              <a:rPr lang="fr-FR" sz="1800">
                <a:solidFill>
                  <a:schemeClr val="dk1"/>
                </a:solidFill>
                <a:latin typeface="Calibri"/>
                <a:ea typeface="Calibri"/>
                <a:cs typeface="Calibri"/>
                <a:sym typeface="Calibri"/>
              </a:rPr>
              <a:t> (Asia Minor))</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Shape 2063"/>
          <p:cNvSpPr txBox="1">
            <a:spLocks noGrp="1"/>
          </p:cNvSpPr>
          <p:nvPr>
            <p:ph type="title"/>
          </p:nvPr>
        </p:nvSpPr>
        <p:spPr>
          <a:xfrm>
            <a:off x="838200" y="826638"/>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Notice d’autorité RDA : </a:t>
            </a:r>
            <a:r>
              <a:rPr lang="fr-FR" sz="4000" b="0" i="0" u="none" strike="noStrike" cap="none">
                <a:solidFill>
                  <a:srgbClr val="FF0000"/>
                </a:solidFill>
                <a:latin typeface="Arial"/>
                <a:ea typeface="Arial"/>
                <a:cs typeface="Arial"/>
                <a:sym typeface="Arial"/>
              </a:rPr>
              <a:t>Fondamental</a:t>
            </a:r>
            <a:r>
              <a:rPr lang="fr-FR" sz="4000" b="0" i="0" u="none" strike="noStrike" cap="none">
                <a:solidFill>
                  <a:schemeClr val="dk1"/>
                </a:solidFill>
                <a:latin typeface="Arial"/>
                <a:ea typeface="Arial"/>
                <a:cs typeface="Arial"/>
                <a:sym typeface="Arial"/>
              </a:rPr>
              <a:t> et non-fondamental (notice d’expression)  </a:t>
            </a:r>
            <a:endParaRPr sz="4000" b="0" i="0" u="none" strike="noStrike" cap="none">
              <a:solidFill>
                <a:schemeClr val="dk1"/>
              </a:solidFill>
              <a:latin typeface="Arial"/>
              <a:ea typeface="Arial"/>
              <a:cs typeface="Arial"/>
              <a:sym typeface="Arial"/>
            </a:endParaRPr>
          </a:p>
        </p:txBody>
      </p:sp>
      <p:sp>
        <p:nvSpPr>
          <p:cNvPr id="2064" name="Shape 2064"/>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graphicFrame>
        <p:nvGraphicFramePr>
          <p:cNvPr id="2068" name="Shape 2068"/>
          <p:cNvGraphicFramePr/>
          <p:nvPr/>
        </p:nvGraphicFramePr>
        <p:xfrm>
          <a:off x="2486025" y="4252912"/>
          <a:ext cx="8002900" cy="370850"/>
        </p:xfrm>
        <a:graphic>
          <a:graphicData uri="http://schemas.openxmlformats.org/drawingml/2006/table">
            <a:tbl>
              <a:tblPr firstRow="1" bandRow="1">
                <a:noFill/>
                <a:tableStyleId>{07E400A4-8983-4E13-9D4A-F12AF4D60070}</a:tableStyleId>
              </a:tblPr>
              <a:tblGrid>
                <a:gridCol w="8002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2069" name="Shape 2069"/>
          <p:cNvSpPr/>
          <p:nvPr/>
        </p:nvSpPr>
        <p:spPr>
          <a:xfrm>
            <a:off x="1951629" y="2063590"/>
            <a:ext cx="8707271" cy="327257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040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 $b </a:t>
            </a:r>
            <a:r>
              <a:rPr lang="fr-FR" sz="1800" err="1">
                <a:solidFill>
                  <a:schemeClr val="dk1"/>
                </a:solidFill>
                <a:latin typeface="Calibri"/>
                <a:ea typeface="Calibri"/>
                <a:cs typeface="Calibri"/>
                <a:sym typeface="Calibri"/>
              </a:rPr>
              <a:t>eng</a:t>
            </a:r>
            <a:r>
              <a:rPr lang="fr-FR" sz="1800">
                <a:solidFill>
                  <a:schemeClr val="dk1"/>
                </a:solidFill>
                <a:latin typeface="Calibri"/>
                <a:ea typeface="Calibri"/>
                <a:cs typeface="Calibri"/>
                <a:sym typeface="Calibri"/>
              </a:rPr>
              <a:t> $e </a:t>
            </a:r>
            <a:r>
              <a:rPr lang="fr-FR" sz="1800" err="1">
                <a:solidFill>
                  <a:schemeClr val="dk1"/>
                </a:solidFill>
                <a:latin typeface="Calibri"/>
                <a:ea typeface="Calibri"/>
                <a:cs typeface="Calibri"/>
                <a:sym typeface="Calibri"/>
              </a:rPr>
              <a:t>rda</a:t>
            </a:r>
            <a:r>
              <a:rPr lang="fr-FR" sz="1800">
                <a:solidFill>
                  <a:schemeClr val="dk1"/>
                </a:solidFill>
                <a:latin typeface="Calibri"/>
                <a:ea typeface="Calibri"/>
                <a:cs typeface="Calibri"/>
                <a:sym typeface="Calibri"/>
              </a:rPr>
              <a:t> $c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046 	$k 1963 $2 </a:t>
            </a:r>
            <a:r>
              <a:rPr lang="fr-FR" sz="1800" err="1">
                <a:solidFill>
                  <a:schemeClr val="dk1"/>
                </a:solidFill>
                <a:latin typeface="Calibri"/>
                <a:ea typeface="Calibri"/>
                <a:cs typeface="Calibri"/>
                <a:sym typeface="Calibri"/>
              </a:rPr>
              <a:t>edtf</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100 1_ 	$Paz, Octavio, $d 1914‐1998. $t </a:t>
            </a:r>
            <a:r>
              <a:rPr lang="fr-FR" sz="1800" err="1">
                <a:solidFill>
                  <a:schemeClr val="dk1"/>
                </a:solidFill>
                <a:latin typeface="Calibri"/>
                <a:ea typeface="Calibri"/>
                <a:cs typeface="Calibri"/>
                <a:sym typeface="Calibri"/>
              </a:rPr>
              <a:t>Piedra</a:t>
            </a:r>
            <a:r>
              <a:rPr lang="fr-FR" sz="1800">
                <a:solidFill>
                  <a:schemeClr val="dk1"/>
                </a:solidFill>
                <a:latin typeface="Calibri"/>
                <a:ea typeface="Calibri"/>
                <a:cs typeface="Calibri"/>
                <a:sym typeface="Calibri"/>
              </a:rPr>
              <a:t> de sol. $l </a:t>
            </a:r>
            <a:r>
              <a:rPr lang="fr-FR" sz="1800">
                <a:solidFill>
                  <a:srgbClr val="FF0000"/>
                </a:solidFill>
                <a:latin typeface="Calibri"/>
                <a:ea typeface="Calibri"/>
                <a:cs typeface="Calibri"/>
                <a:sym typeface="Calibri"/>
              </a:rPr>
              <a:t>Anglais </a:t>
            </a:r>
            <a:r>
              <a:rPr lang="fr-FR" sz="1800">
                <a:solidFill>
                  <a:schemeClr val="dk1"/>
                </a:solidFill>
                <a:latin typeface="Calibri"/>
                <a:ea typeface="Calibri"/>
                <a:cs typeface="Calibri"/>
                <a:sym typeface="Calibri"/>
              </a:rPr>
              <a:t>$s (</a:t>
            </a:r>
            <a:r>
              <a:rPr lang="fr-FR" sz="1800" err="1">
                <a:solidFill>
                  <a:schemeClr val="dk1"/>
                </a:solidFill>
                <a:latin typeface="Calibri"/>
                <a:ea typeface="Calibri"/>
                <a:cs typeface="Calibri"/>
                <a:sym typeface="Calibri"/>
              </a:rPr>
              <a:t>Rukeyser</a:t>
            </a:r>
            <a:r>
              <a:rPr lang="fr-FR" sz="1800">
                <a:solidFill>
                  <a:schemeClr val="dk1"/>
                </a:solidFill>
                <a:latin typeface="Calibri"/>
                <a:ea typeface="Calibri"/>
                <a:cs typeface="Calibri"/>
                <a:sym typeface="Calibri"/>
              </a:rPr>
              <a:t>)</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336 	</a:t>
            </a:r>
            <a:r>
              <a:rPr lang="fr-FR" sz="1800">
                <a:solidFill>
                  <a:srgbClr val="FF0000"/>
                </a:solidFill>
                <a:latin typeface="Calibri"/>
                <a:ea typeface="Calibri"/>
                <a:cs typeface="Calibri"/>
                <a:sym typeface="Calibri"/>
              </a:rPr>
              <a:t>texte</a:t>
            </a:r>
            <a:r>
              <a:rPr lang="fr-FR" sz="1800">
                <a:solidFill>
                  <a:schemeClr val="dk1"/>
                </a:solidFill>
                <a:latin typeface="Calibri"/>
                <a:ea typeface="Calibri"/>
                <a:cs typeface="Calibri"/>
                <a:sym typeface="Calibri"/>
              </a:rPr>
              <a:t> $2 </a:t>
            </a:r>
            <a:r>
              <a:rPr lang="fr-FR" sz="1800" err="1">
                <a:solidFill>
                  <a:schemeClr val="dk1"/>
                </a:solidFill>
                <a:latin typeface="Calibri"/>
                <a:ea typeface="Calibri"/>
                <a:cs typeface="Calibri"/>
                <a:sym typeface="Calibri"/>
              </a:rPr>
              <a:t>rdacontent</a:t>
            </a:r>
            <a:r>
              <a:rPr lang="fr-FR" sz="1800">
                <a:solidFill>
                  <a:schemeClr val="dk1"/>
                </a:solidFill>
                <a:latin typeface="Calibri"/>
                <a:ea typeface="Calibri"/>
                <a:cs typeface="Calibri"/>
                <a:sym typeface="Calibri"/>
              </a:rPr>
              <a:t>/</a:t>
            </a:r>
            <a:r>
              <a:rPr lang="fr-FR" sz="1800" err="1">
                <a:solidFill>
                  <a:schemeClr val="dk1"/>
                </a:solidFill>
                <a:latin typeface="Calibri"/>
                <a:ea typeface="Calibri"/>
                <a:cs typeface="Calibri"/>
                <a:sym typeface="Calibri"/>
              </a:rPr>
              <a:t>fre</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377 	</a:t>
            </a:r>
            <a:r>
              <a:rPr lang="fr-FR" sz="1800" err="1">
                <a:solidFill>
                  <a:srgbClr val="FF0000"/>
                </a:solidFill>
                <a:latin typeface="Calibri"/>
                <a:ea typeface="Calibri"/>
                <a:cs typeface="Calibri"/>
                <a:sym typeface="Calibri"/>
              </a:rPr>
              <a:t>eng</a:t>
            </a:r>
            <a:endParaRPr sz="1800">
              <a:solidFill>
                <a:srgbClr val="FF0000"/>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381 	</a:t>
            </a:r>
            <a:r>
              <a:rPr lang="fr-FR" sz="1800" err="1">
                <a:solidFill>
                  <a:srgbClr val="FF0000"/>
                </a:solidFill>
                <a:latin typeface="Calibri"/>
                <a:ea typeface="Calibri"/>
                <a:cs typeface="Calibri"/>
                <a:sym typeface="Calibri"/>
              </a:rPr>
              <a:t>Rukeyser</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400 1 _ Paz, Octavio, $d 1914‐1998. $t Sun stone</a:t>
            </a:r>
            <a:endParaRPr/>
          </a:p>
          <a:p>
            <a:pPr marL="715963" indent="-715963"/>
            <a:r>
              <a:rPr lang="fr-FR" sz="1800">
                <a:solidFill>
                  <a:schemeClr val="dk1"/>
                </a:solidFill>
                <a:latin typeface="Calibri"/>
                <a:ea typeface="Calibri"/>
                <a:cs typeface="Calibri"/>
                <a:sym typeface="Calibri"/>
              </a:rPr>
              <a:t>500 1_  $w r</a:t>
            </a:r>
            <a:r>
              <a:rPr lang="fr-FR" sz="1800">
                <a:ea typeface="Calibri"/>
              </a:rPr>
              <a:t> </a:t>
            </a:r>
            <a:r>
              <a:rPr lang="fr-FR" sz="1800">
                <a:solidFill>
                  <a:schemeClr val="dk1"/>
                </a:solidFill>
                <a:latin typeface="Calibri"/>
                <a:ea typeface="Calibri"/>
                <a:cs typeface="Calibri"/>
                <a:sym typeface="Calibri"/>
              </a:rPr>
              <a:t>$i Traducteur : $a </a:t>
            </a:r>
            <a:r>
              <a:rPr lang="fr-FR" sz="1800" err="1">
                <a:solidFill>
                  <a:schemeClr val="dk1"/>
                </a:solidFill>
                <a:latin typeface="Calibri"/>
                <a:ea typeface="Calibri"/>
                <a:cs typeface="Calibri"/>
                <a:sym typeface="Calibri"/>
              </a:rPr>
              <a:t>Rukeyser</a:t>
            </a:r>
            <a:r>
              <a:rPr lang="fr-FR" sz="1800">
                <a:solidFill>
                  <a:schemeClr val="dk1"/>
                </a:solidFill>
                <a:latin typeface="Calibri"/>
                <a:ea typeface="Calibri"/>
                <a:cs typeface="Calibri"/>
                <a:sym typeface="Calibri"/>
              </a:rPr>
              <a:t>, Muriel, $d 1913‐1980</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670 	Sun stone = </a:t>
            </a:r>
            <a:r>
              <a:rPr lang="fr-FR" sz="1800" err="1">
                <a:solidFill>
                  <a:schemeClr val="dk1"/>
                </a:solidFill>
                <a:latin typeface="Calibri"/>
                <a:ea typeface="Calibri"/>
                <a:cs typeface="Calibri"/>
                <a:sym typeface="Calibri"/>
              </a:rPr>
              <a:t>Piedra</a:t>
            </a:r>
            <a:r>
              <a:rPr lang="fr-FR" sz="1800">
                <a:solidFill>
                  <a:schemeClr val="dk1"/>
                </a:solidFill>
                <a:latin typeface="Calibri"/>
                <a:ea typeface="Calibri"/>
                <a:cs typeface="Calibri"/>
                <a:sym typeface="Calibri"/>
              </a:rPr>
              <a:t> de sol, 1963? : $b page de titre  (translation by Muriel</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	</a:t>
            </a:r>
            <a:r>
              <a:rPr lang="fr-FR" sz="1800" err="1">
                <a:solidFill>
                  <a:schemeClr val="dk1"/>
                </a:solidFill>
                <a:latin typeface="Calibri"/>
                <a:ea typeface="Calibri"/>
                <a:cs typeface="Calibri"/>
                <a:sym typeface="Calibri"/>
              </a:rPr>
              <a:t>Rukeyser</a:t>
            </a:r>
            <a:r>
              <a:rPr lang="fr-FR" sz="1800">
                <a:solidFill>
                  <a:schemeClr val="dk1"/>
                </a:solidFill>
                <a:latin typeface="Calibri"/>
                <a:ea typeface="Calibri"/>
                <a:cs typeface="Calibri"/>
                <a:sym typeface="Calibri"/>
              </a:rPr>
              <a:t>)</a:t>
            </a:r>
            <a:endParaRPr/>
          </a:p>
        </p:txBody>
      </p:sp>
      <p:sp>
        <p:nvSpPr>
          <p:cNvPr id="2070" name="Shape 2070"/>
          <p:cNvSpPr/>
          <p:nvPr/>
        </p:nvSpPr>
        <p:spPr>
          <a:xfrm>
            <a:off x="1945761" y="5463798"/>
            <a:ext cx="8776967" cy="892552"/>
          </a:xfrm>
          <a:prstGeom prst="rect">
            <a:avLst/>
          </a:prstGeom>
          <a:noFill/>
          <a:ln>
            <a:solidFill>
              <a:schemeClr val="tx1"/>
            </a:solidFill>
          </a:ln>
        </p:spPr>
        <p:txBody>
          <a:bodyPr spcFirstLastPara="1" wrap="square" lIns="91425" tIns="45700" rIns="91425" bIns="45700" anchor="t" anchorCtr="0">
            <a:noAutofit/>
          </a:bodyPr>
          <a:lstStyle/>
          <a:p>
            <a:pPr marL="444500" marR="0" lvl="0" indent="-444500" algn="l" rtl="0">
              <a:spcBef>
                <a:spcPts val="0"/>
              </a:spcBef>
              <a:spcAft>
                <a:spcPts val="0"/>
              </a:spcAft>
              <a:buNone/>
            </a:pPr>
            <a:r>
              <a:rPr lang="fr-FR" sz="1300">
                <a:solidFill>
                  <a:schemeClr val="dk1"/>
                </a:solidFill>
                <a:latin typeface="Arial"/>
                <a:ea typeface="Arial"/>
                <a:cs typeface="Arial"/>
                <a:sym typeface="Arial"/>
              </a:rPr>
              <a:t>Note : BAC et BAnQ utiliseraient la forme suivante  pour cette expression et toutes les expressions en anglais de </a:t>
            </a:r>
            <a:r>
              <a:rPr lang="fr-FR" sz="1300" err="1">
                <a:solidFill>
                  <a:schemeClr val="dk1"/>
                </a:solidFill>
                <a:latin typeface="Arial"/>
                <a:ea typeface="Arial"/>
                <a:cs typeface="Arial"/>
                <a:sym typeface="Arial"/>
              </a:rPr>
              <a:t>Piedra</a:t>
            </a:r>
            <a:r>
              <a:rPr lang="fr-FR" sz="1300">
                <a:solidFill>
                  <a:schemeClr val="dk1"/>
                </a:solidFill>
                <a:latin typeface="Arial"/>
                <a:ea typeface="Arial"/>
                <a:cs typeface="Arial"/>
                <a:sym typeface="Arial"/>
              </a:rPr>
              <a:t> de sol, sauf si la notice dérivée différenciait l’expression. Les autres catalogueurs peuvent appliquer RDA (tel que décrit ci-dessus)</a:t>
            </a:r>
            <a:endParaRPr sz="1300">
              <a:solidFill>
                <a:schemeClr val="dk1"/>
              </a:solidFill>
              <a:latin typeface="Arial"/>
              <a:ea typeface="Arial"/>
              <a:cs typeface="Arial"/>
              <a:sym typeface="Arial"/>
            </a:endParaRPr>
          </a:p>
          <a:p>
            <a:pPr marL="0" marR="0" lvl="0" indent="0" algn="l" rtl="0">
              <a:spcBef>
                <a:spcPts val="0"/>
              </a:spcBef>
              <a:spcAft>
                <a:spcPts val="0"/>
              </a:spcAft>
              <a:buNone/>
            </a:pPr>
            <a:r>
              <a:rPr lang="fr-FR" sz="1300">
                <a:solidFill>
                  <a:schemeClr val="dk1"/>
                </a:solidFill>
                <a:latin typeface="Arial"/>
                <a:ea typeface="Arial"/>
                <a:cs typeface="Arial"/>
                <a:sym typeface="Arial"/>
              </a:rPr>
              <a:t>100 1 _ $a Paz, Octavio, $d 1914‐1998. $t </a:t>
            </a:r>
            <a:r>
              <a:rPr lang="fr-FR" sz="1300" err="1">
                <a:solidFill>
                  <a:schemeClr val="dk1"/>
                </a:solidFill>
                <a:latin typeface="Arial"/>
                <a:ea typeface="Arial"/>
                <a:cs typeface="Arial"/>
                <a:sym typeface="Arial"/>
              </a:rPr>
              <a:t>Piedra</a:t>
            </a:r>
            <a:r>
              <a:rPr lang="fr-FR" sz="1300">
                <a:solidFill>
                  <a:schemeClr val="dk1"/>
                </a:solidFill>
                <a:latin typeface="Arial"/>
                <a:ea typeface="Arial"/>
                <a:cs typeface="Arial"/>
                <a:sym typeface="Arial"/>
              </a:rPr>
              <a:t> de sol. $l Anglais</a:t>
            </a:r>
            <a:endParaRPr sz="1300">
              <a:solidFill>
                <a:schemeClr val="dk1"/>
              </a:solidFill>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Shape 2076"/>
          <p:cNvSpPr txBox="1">
            <a:spLocks noGrp="1"/>
          </p:cNvSpPr>
          <p:nvPr>
            <p:ph type="title"/>
          </p:nvPr>
        </p:nvSpPr>
        <p:spPr>
          <a:xfrm>
            <a:off x="838200" y="826638"/>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Notice d’autorité RDA : </a:t>
            </a:r>
            <a:r>
              <a:rPr lang="fr-FR" sz="4000" b="0" i="0" u="none" strike="noStrike" cap="none">
                <a:solidFill>
                  <a:srgbClr val="FF0000"/>
                </a:solidFill>
                <a:latin typeface="Arial"/>
                <a:ea typeface="Arial"/>
                <a:cs typeface="Arial"/>
                <a:sym typeface="Arial"/>
              </a:rPr>
              <a:t>Fondamental</a:t>
            </a:r>
            <a:r>
              <a:rPr lang="fr-FR" sz="4000" b="0" i="0" u="none" strike="noStrike" cap="none">
                <a:solidFill>
                  <a:schemeClr val="dk1"/>
                </a:solidFill>
                <a:latin typeface="Arial"/>
                <a:ea typeface="Arial"/>
                <a:cs typeface="Arial"/>
                <a:sym typeface="Arial"/>
              </a:rPr>
              <a:t> et non-fondamental (notice d’expression)  </a:t>
            </a:r>
            <a:endParaRPr sz="4000" b="0" i="0" u="none" strike="noStrike" cap="none">
              <a:solidFill>
                <a:schemeClr val="dk1"/>
              </a:solidFill>
              <a:latin typeface="Arial"/>
              <a:ea typeface="Arial"/>
              <a:cs typeface="Arial"/>
              <a:sym typeface="Arial"/>
            </a:endParaRPr>
          </a:p>
        </p:txBody>
      </p:sp>
      <p:sp>
        <p:nvSpPr>
          <p:cNvPr id="2077" name="Shape 2077"/>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graphicFrame>
        <p:nvGraphicFramePr>
          <p:cNvPr id="2081" name="Shape 2081"/>
          <p:cNvGraphicFramePr/>
          <p:nvPr/>
        </p:nvGraphicFramePr>
        <p:xfrm>
          <a:off x="2486025" y="4252912"/>
          <a:ext cx="8002900" cy="370850"/>
        </p:xfrm>
        <a:graphic>
          <a:graphicData uri="http://schemas.openxmlformats.org/drawingml/2006/table">
            <a:tbl>
              <a:tblPr firstRow="1" bandRow="1">
                <a:noFill/>
                <a:tableStyleId>{07E400A4-8983-4E13-9D4A-F12AF4D60070}</a:tableStyleId>
              </a:tblPr>
              <a:tblGrid>
                <a:gridCol w="8002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2082" name="Shape 2082"/>
          <p:cNvSpPr/>
          <p:nvPr/>
        </p:nvSpPr>
        <p:spPr>
          <a:xfrm>
            <a:off x="2209800" y="2218323"/>
            <a:ext cx="8279134" cy="256567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040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 $b </a:t>
            </a:r>
            <a:r>
              <a:rPr lang="fr-FR" sz="1800" err="1">
                <a:solidFill>
                  <a:schemeClr val="dk1"/>
                </a:solidFill>
                <a:latin typeface="Calibri"/>
                <a:ea typeface="Calibri"/>
                <a:cs typeface="Calibri"/>
                <a:sym typeface="Calibri"/>
              </a:rPr>
              <a:t>eng</a:t>
            </a:r>
            <a:r>
              <a:rPr lang="fr-FR" sz="1800">
                <a:solidFill>
                  <a:schemeClr val="dk1"/>
                </a:solidFill>
                <a:latin typeface="Calibri"/>
                <a:ea typeface="Calibri"/>
                <a:cs typeface="Calibri"/>
                <a:sym typeface="Calibri"/>
              </a:rPr>
              <a:t> $e </a:t>
            </a:r>
            <a:r>
              <a:rPr lang="fr-FR" sz="1800" err="1">
                <a:solidFill>
                  <a:schemeClr val="dk1"/>
                </a:solidFill>
                <a:latin typeface="Calibri"/>
                <a:ea typeface="Calibri"/>
                <a:cs typeface="Calibri"/>
                <a:sym typeface="Calibri"/>
              </a:rPr>
              <a:t>rda</a:t>
            </a:r>
            <a:r>
              <a:rPr lang="fr-FR" sz="1800">
                <a:solidFill>
                  <a:schemeClr val="dk1"/>
                </a:solidFill>
                <a:latin typeface="Calibri"/>
                <a:ea typeface="Calibri"/>
                <a:cs typeface="Calibri"/>
                <a:sym typeface="Calibri"/>
              </a:rPr>
              <a:t> $c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046 	$k 2011 $2 </a:t>
            </a:r>
            <a:r>
              <a:rPr lang="fr-FR" sz="1800" err="1">
                <a:solidFill>
                  <a:schemeClr val="dk1"/>
                </a:solidFill>
                <a:latin typeface="Calibri"/>
                <a:ea typeface="Calibri"/>
                <a:cs typeface="Calibri"/>
                <a:sym typeface="Calibri"/>
              </a:rPr>
              <a:t>edtf</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100 0_ 	Homère. $t Iliade. $l </a:t>
            </a:r>
            <a:r>
              <a:rPr lang="fr-FR" sz="1800">
                <a:solidFill>
                  <a:srgbClr val="FF0000"/>
                </a:solidFill>
                <a:latin typeface="Calibri"/>
                <a:ea typeface="Calibri"/>
                <a:cs typeface="Calibri"/>
                <a:sym typeface="Calibri"/>
              </a:rPr>
              <a:t>Anglais </a:t>
            </a:r>
            <a:r>
              <a:rPr lang="fr-FR" sz="1800">
                <a:solidFill>
                  <a:schemeClr val="dk1"/>
                </a:solidFill>
                <a:latin typeface="Calibri"/>
                <a:ea typeface="Calibri"/>
                <a:cs typeface="Calibri"/>
                <a:sym typeface="Calibri"/>
              </a:rPr>
              <a:t> $s (</a:t>
            </a:r>
            <a:r>
              <a:rPr lang="fr-FR" sz="1800">
                <a:solidFill>
                  <a:srgbClr val="FF0000"/>
                </a:solidFill>
                <a:latin typeface="Calibri"/>
                <a:ea typeface="Calibri"/>
                <a:cs typeface="Calibri"/>
                <a:sym typeface="Calibri"/>
              </a:rPr>
              <a:t>Mitchell</a:t>
            </a:r>
            <a:r>
              <a:rPr lang="fr-FR" sz="1800">
                <a:solidFill>
                  <a:schemeClr val="dk1"/>
                </a:solidFill>
                <a:latin typeface="Calibri"/>
                <a:ea typeface="Calibri"/>
                <a:cs typeface="Calibri"/>
                <a:sym typeface="Calibri"/>
              </a:rPr>
              <a:t>)</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336 	</a:t>
            </a:r>
            <a:r>
              <a:rPr lang="fr-FR" sz="1800">
                <a:solidFill>
                  <a:srgbClr val="FF0000"/>
                </a:solidFill>
                <a:latin typeface="Calibri"/>
                <a:ea typeface="Calibri"/>
                <a:cs typeface="Calibri"/>
                <a:sym typeface="Calibri"/>
              </a:rPr>
              <a:t>texte</a:t>
            </a:r>
            <a:r>
              <a:rPr lang="fr-FR" sz="1800">
                <a:solidFill>
                  <a:schemeClr val="dk1"/>
                </a:solidFill>
                <a:latin typeface="Calibri"/>
                <a:ea typeface="Calibri"/>
                <a:cs typeface="Calibri"/>
                <a:sym typeface="Calibri"/>
              </a:rPr>
              <a:t> $2 </a:t>
            </a:r>
            <a:r>
              <a:rPr lang="fr-FR" sz="1800" err="1">
                <a:solidFill>
                  <a:schemeClr val="dk1"/>
                </a:solidFill>
                <a:latin typeface="Calibri"/>
                <a:ea typeface="Calibri"/>
                <a:cs typeface="Calibri"/>
                <a:sym typeface="Calibri"/>
              </a:rPr>
              <a:t>rdacontent</a:t>
            </a:r>
            <a:r>
              <a:rPr lang="fr-FR" sz="1800">
                <a:solidFill>
                  <a:schemeClr val="dk1"/>
                </a:solidFill>
                <a:latin typeface="Calibri"/>
                <a:ea typeface="Calibri"/>
                <a:cs typeface="Calibri"/>
                <a:sym typeface="Calibri"/>
              </a:rPr>
              <a:t>/</a:t>
            </a:r>
            <a:r>
              <a:rPr lang="fr-FR" sz="1800" err="1">
                <a:solidFill>
                  <a:schemeClr val="dk1"/>
                </a:solidFill>
                <a:latin typeface="Calibri"/>
                <a:ea typeface="Calibri"/>
                <a:cs typeface="Calibri"/>
                <a:sym typeface="Calibri"/>
              </a:rPr>
              <a:t>fre</a:t>
            </a:r>
            <a:endParaRPr sz="1800">
              <a:solidFill>
                <a:schemeClr val="dk1"/>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377 	</a:t>
            </a:r>
            <a:r>
              <a:rPr lang="fr-FR" sz="1800" err="1">
                <a:solidFill>
                  <a:srgbClr val="FF0000"/>
                </a:solidFill>
                <a:latin typeface="Calibri"/>
                <a:ea typeface="Calibri"/>
                <a:cs typeface="Calibri"/>
                <a:sym typeface="Calibri"/>
              </a:rPr>
              <a:t>eng</a:t>
            </a:r>
            <a:endParaRPr sz="1800">
              <a:solidFill>
                <a:srgbClr val="FF0000"/>
              </a:solidFill>
              <a:latin typeface="Calibri"/>
              <a:ea typeface="Calibri"/>
              <a:cs typeface="Calibri"/>
              <a:sym typeface="Calibri"/>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381 	</a:t>
            </a:r>
            <a:r>
              <a:rPr lang="fr-FR" sz="1800">
                <a:solidFill>
                  <a:srgbClr val="FF0000"/>
                </a:solidFill>
                <a:latin typeface="Calibri"/>
                <a:ea typeface="Calibri"/>
                <a:cs typeface="Calibri"/>
                <a:sym typeface="Calibri"/>
              </a:rPr>
              <a:t>Mitchell</a:t>
            </a:r>
            <a:endParaRPr/>
          </a:p>
          <a:p>
            <a:pPr marL="715963" indent="-715963"/>
            <a:r>
              <a:rPr lang="fr-FR" sz="1800">
                <a:solidFill>
                  <a:schemeClr val="dk1"/>
                </a:solidFill>
                <a:latin typeface="Calibri"/>
                <a:ea typeface="Calibri"/>
                <a:cs typeface="Calibri"/>
                <a:sym typeface="Calibri"/>
              </a:rPr>
              <a:t>500 1_ 	$w r</a:t>
            </a:r>
            <a:r>
              <a:rPr lang="fr-FR" sz="1800">
                <a:ea typeface="Calibri"/>
              </a:rPr>
              <a:t> </a:t>
            </a:r>
            <a:r>
              <a:rPr lang="fr-FR" sz="1800">
                <a:solidFill>
                  <a:schemeClr val="dk1"/>
                </a:solidFill>
                <a:latin typeface="Calibri"/>
                <a:ea typeface="Calibri"/>
                <a:cs typeface="Calibri"/>
                <a:sym typeface="Calibri"/>
              </a:rPr>
              <a:t>$i Traducteur : $a Mitchell, Stephen, $d 1943‐</a:t>
            </a:r>
            <a:endParaRPr/>
          </a:p>
          <a:p>
            <a:pPr marL="715963" marR="0" lvl="0" indent="-715963" algn="l" rtl="0">
              <a:spcBef>
                <a:spcPts val="0"/>
              </a:spcBef>
              <a:spcAft>
                <a:spcPts val="0"/>
              </a:spcAft>
              <a:buNone/>
            </a:pPr>
            <a:r>
              <a:rPr lang="fr-FR" sz="1800">
                <a:solidFill>
                  <a:schemeClr val="dk1"/>
                </a:solidFill>
                <a:latin typeface="Calibri"/>
                <a:ea typeface="Calibri"/>
                <a:cs typeface="Calibri"/>
                <a:sym typeface="Calibri"/>
              </a:rPr>
              <a:t>670 	Iliad, 2011 : $b page de titre (</a:t>
            </a:r>
            <a:r>
              <a:rPr lang="fr-FR" sz="1800" err="1">
                <a:solidFill>
                  <a:schemeClr val="dk1"/>
                </a:solidFill>
                <a:latin typeface="Calibri"/>
                <a:ea typeface="Calibri"/>
                <a:cs typeface="Calibri"/>
                <a:sym typeface="Calibri"/>
              </a:rPr>
              <a:t>translated</a:t>
            </a:r>
            <a:r>
              <a:rPr lang="fr-FR" sz="1800">
                <a:solidFill>
                  <a:schemeClr val="dk1"/>
                </a:solidFill>
                <a:latin typeface="Calibri"/>
                <a:ea typeface="Calibri"/>
                <a:cs typeface="Calibri"/>
                <a:sym typeface="Calibri"/>
              </a:rPr>
              <a:t> ... by Stephen Mitchell)</a:t>
            </a:r>
            <a:endParaRPr/>
          </a:p>
        </p:txBody>
      </p:sp>
      <p:sp>
        <p:nvSpPr>
          <p:cNvPr id="2083" name="Shape 2083"/>
          <p:cNvSpPr/>
          <p:nvPr/>
        </p:nvSpPr>
        <p:spPr>
          <a:xfrm>
            <a:off x="2209800" y="5111073"/>
            <a:ext cx="8279134" cy="918200"/>
          </a:xfrm>
          <a:prstGeom prst="rect">
            <a:avLst/>
          </a:prstGeom>
          <a:noFill/>
          <a:ln>
            <a:solidFill>
              <a:schemeClr val="tx1"/>
            </a:solidFill>
          </a:ln>
        </p:spPr>
        <p:txBody>
          <a:bodyPr spcFirstLastPara="1" wrap="square" lIns="91425" tIns="45700" rIns="91425" bIns="45700" anchor="t" anchorCtr="0">
            <a:noAutofit/>
          </a:bodyPr>
          <a:lstStyle/>
          <a:p>
            <a:pPr marL="444500" lvl="0" indent="-444500"/>
            <a:r>
              <a:rPr lang="fr-CA" sz="1300">
                <a:solidFill>
                  <a:schemeClr val="dk1"/>
                </a:solidFill>
              </a:rPr>
              <a:t>Note : BAC et BAnQ utiliseraient la forme suivante  pour cette expression et toutes les expressions en anglais de l’Iliade, sauf si la notice dérivée différenciait l’expression. Les autres catalogueurs peuvent appliquer RDA (tel que décrit ci-dessus)</a:t>
            </a:r>
          </a:p>
          <a:p>
            <a:pPr marL="0" marR="0" lvl="0" indent="0" algn="l" rtl="0">
              <a:spcBef>
                <a:spcPts val="0"/>
              </a:spcBef>
              <a:spcAft>
                <a:spcPts val="0"/>
              </a:spcAft>
              <a:buNone/>
            </a:pPr>
            <a:r>
              <a:rPr lang="fr-FR" sz="1300">
                <a:solidFill>
                  <a:schemeClr val="dk1"/>
                </a:solidFill>
                <a:latin typeface="Arial"/>
                <a:ea typeface="Arial"/>
                <a:cs typeface="Arial"/>
                <a:sym typeface="Arial"/>
              </a:rPr>
              <a:t>100 1 _ $</a:t>
            </a:r>
            <a:r>
              <a:rPr lang="fr-FR" sz="1300" err="1">
                <a:solidFill>
                  <a:schemeClr val="dk1"/>
                </a:solidFill>
                <a:latin typeface="Arial"/>
                <a:ea typeface="Arial"/>
                <a:cs typeface="Arial"/>
                <a:sym typeface="Arial"/>
              </a:rPr>
              <a:t>aHomère</a:t>
            </a:r>
            <a:r>
              <a:rPr lang="fr-FR" sz="1300">
                <a:solidFill>
                  <a:schemeClr val="dk1"/>
                </a:solidFill>
                <a:latin typeface="Arial"/>
                <a:ea typeface="Arial"/>
                <a:cs typeface="Arial"/>
                <a:sym typeface="Arial"/>
              </a:rPr>
              <a:t>. $t Illiade. $l Anglais</a:t>
            </a:r>
            <a:endParaRPr sz="1300">
              <a:solidFill>
                <a:schemeClr val="dk1"/>
              </a:solidFill>
              <a:latin typeface="Arial"/>
              <a:ea typeface="Arial"/>
              <a:cs typeface="Arial"/>
              <a:sym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Shape 2090"/>
          <p:cNvSpPr txBox="1">
            <a:spLocks noGrp="1"/>
          </p:cNvSpPr>
          <p:nvPr>
            <p:ph type="title"/>
          </p:nvPr>
        </p:nvSpPr>
        <p:spPr>
          <a:xfrm>
            <a:off x="838200" y="826638"/>
            <a:ext cx="10773419" cy="88172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sz="4000" b="0" i="0" u="none" strike="noStrike" cap="none">
                <a:solidFill>
                  <a:schemeClr val="dk1"/>
                </a:solidFill>
                <a:latin typeface="Arial"/>
                <a:ea typeface="Arial"/>
                <a:cs typeface="Arial"/>
                <a:sym typeface="Arial"/>
              </a:rPr>
              <a:t>Notice d’autorité RDA : </a:t>
            </a:r>
            <a:r>
              <a:rPr lang="fr-FR" sz="4000" b="0" i="0" u="none" strike="noStrike" cap="none">
                <a:solidFill>
                  <a:srgbClr val="FF0000"/>
                </a:solidFill>
                <a:latin typeface="Arial"/>
                <a:ea typeface="Arial"/>
                <a:cs typeface="Arial"/>
                <a:sym typeface="Arial"/>
              </a:rPr>
              <a:t>Fondamental</a:t>
            </a:r>
            <a:r>
              <a:rPr lang="fr-FR" sz="4000" b="0" i="0" u="none" strike="noStrike" cap="none">
                <a:solidFill>
                  <a:schemeClr val="dk1"/>
                </a:solidFill>
                <a:latin typeface="Arial"/>
                <a:ea typeface="Arial"/>
                <a:cs typeface="Arial"/>
                <a:sym typeface="Arial"/>
              </a:rPr>
              <a:t> et non-fondamental (notice d’œuvre)  </a:t>
            </a:r>
            <a:endParaRPr sz="4000" b="0" i="0" u="none" strike="noStrike" cap="none">
              <a:solidFill>
                <a:schemeClr val="dk1"/>
              </a:solidFill>
              <a:latin typeface="Arial"/>
              <a:ea typeface="Arial"/>
              <a:cs typeface="Arial"/>
              <a:sym typeface="Arial"/>
            </a:endParaRPr>
          </a:p>
        </p:txBody>
      </p:sp>
      <p:sp>
        <p:nvSpPr>
          <p:cNvPr id="2091" name="Shape 2091"/>
          <p:cNvSpPr txBox="1">
            <a:spLocks noGrp="1"/>
          </p:cNvSpPr>
          <p:nvPr>
            <p:ph type="ftr" idx="11"/>
          </p:nvPr>
        </p:nvSpPr>
        <p:spPr>
          <a:xfrm>
            <a:off x="4276845"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graphicFrame>
        <p:nvGraphicFramePr>
          <p:cNvPr id="2095" name="Shape 2095"/>
          <p:cNvGraphicFramePr/>
          <p:nvPr/>
        </p:nvGraphicFramePr>
        <p:xfrm>
          <a:off x="2486025" y="4252912"/>
          <a:ext cx="8002900" cy="370850"/>
        </p:xfrm>
        <a:graphic>
          <a:graphicData uri="http://schemas.openxmlformats.org/drawingml/2006/table">
            <a:tbl>
              <a:tblPr firstRow="1" bandRow="1">
                <a:noFill/>
                <a:tableStyleId>{07E400A4-8983-4E13-9D4A-F12AF4D60070}</a:tableStyleId>
              </a:tblPr>
              <a:tblGrid>
                <a:gridCol w="8002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2096" name="Shape 2096"/>
          <p:cNvSpPr/>
          <p:nvPr/>
        </p:nvSpPr>
        <p:spPr>
          <a:xfrm>
            <a:off x="2194678" y="2074496"/>
            <a:ext cx="8279134" cy="292930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040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 $b </a:t>
            </a:r>
            <a:r>
              <a:rPr lang="fr-FR" sz="1800" err="1">
                <a:solidFill>
                  <a:schemeClr val="dk1"/>
                </a:solidFill>
                <a:latin typeface="Calibri"/>
                <a:ea typeface="Calibri"/>
                <a:cs typeface="Calibri"/>
                <a:sym typeface="Calibri"/>
              </a:rPr>
              <a:t>eng</a:t>
            </a:r>
            <a:r>
              <a:rPr lang="fr-FR" sz="1800">
                <a:solidFill>
                  <a:schemeClr val="dk1"/>
                </a:solidFill>
                <a:latin typeface="Calibri"/>
                <a:ea typeface="Calibri"/>
                <a:cs typeface="Calibri"/>
                <a:sym typeface="Calibri"/>
              </a:rPr>
              <a:t> $e </a:t>
            </a:r>
            <a:r>
              <a:rPr lang="fr-FR" sz="1800" err="1">
                <a:solidFill>
                  <a:schemeClr val="dk1"/>
                </a:solidFill>
                <a:latin typeface="Calibri"/>
                <a:ea typeface="Calibri"/>
                <a:cs typeface="Calibri"/>
                <a:sym typeface="Calibri"/>
              </a:rPr>
              <a:t>rda</a:t>
            </a:r>
            <a:r>
              <a:rPr lang="fr-FR" sz="1800">
                <a:solidFill>
                  <a:schemeClr val="dk1"/>
                </a:solidFill>
                <a:latin typeface="Calibri"/>
                <a:ea typeface="Calibri"/>
                <a:cs typeface="Calibri"/>
                <a:sym typeface="Calibri"/>
              </a:rPr>
              <a:t> $c [</a:t>
            </a:r>
            <a:r>
              <a:rPr lang="fr-CA" sz="1800">
                <a:solidFill>
                  <a:schemeClr val="dk1"/>
                </a:solidFill>
                <a:latin typeface="Calibri"/>
                <a:ea typeface="Calibri"/>
                <a:cs typeface="Calibri"/>
                <a:sym typeface="Calibri"/>
              </a:rPr>
              <a:t>code MARC de la bibliothèque</a:t>
            </a:r>
            <a:r>
              <a:rPr lang="fr-FR" sz="1800">
                <a:solidFill>
                  <a:schemeClr val="dk1"/>
                </a:solidFill>
                <a:latin typeface="Calibri"/>
                <a:ea typeface="Calibri"/>
                <a:cs typeface="Calibri"/>
                <a:sym typeface="Calibri"/>
              </a:rPr>
              <a:t>]</a:t>
            </a:r>
            <a:endParaRPr lang="fr-FR" dirty="0">
              <a:solidFill>
                <a:schemeClr val="dk1"/>
              </a:solidFill>
            </a:endParaRP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046 	$k 2011 $2 </a:t>
            </a:r>
            <a:r>
              <a:rPr lang="fr-FR" sz="1800" err="1">
                <a:solidFill>
                  <a:schemeClr val="dk1"/>
                </a:solidFill>
                <a:latin typeface="Calibri"/>
                <a:ea typeface="Calibri"/>
                <a:cs typeface="Calibri"/>
                <a:sym typeface="Calibri"/>
              </a:rPr>
              <a:t>edtf</a:t>
            </a:r>
            <a:endParaRPr lang="fr-CA" dirty="0">
              <a:solidFill>
                <a:schemeClr val="dk1"/>
              </a:solidFill>
            </a:endParaRPr>
          </a:p>
          <a:p>
            <a:pPr marL="715645" indent="-715645"/>
            <a:r>
              <a:rPr lang="fr-FR" sz="1800">
                <a:solidFill>
                  <a:schemeClr val="dk1"/>
                </a:solidFill>
                <a:latin typeface="Calibri"/>
                <a:ea typeface="Calibri"/>
                <a:cs typeface="Calibri"/>
                <a:sym typeface="Calibri"/>
              </a:rPr>
              <a:t>100 0_ 	Homère. $t Iliade $</a:t>
            </a:r>
            <a:r>
              <a:rPr lang="fr-FR" sz="1800" dirty="0" err="1">
                <a:solidFill>
                  <a:schemeClr val="dk1"/>
                </a:solidFill>
                <a:latin typeface="Calibri"/>
                <a:ea typeface="Calibri"/>
                <a:cs typeface="Calibri"/>
                <a:sym typeface="Calibri"/>
              </a:rPr>
              <a:t>l </a:t>
            </a:r>
            <a:r>
              <a:rPr lang="fr-FR" sz="1800" dirty="0" err="1">
                <a:solidFill>
                  <a:srgbClr val="FF0000"/>
                </a:solidFill>
                <a:latin typeface="Calibri"/>
                <a:ea typeface="Calibri"/>
                <a:cs typeface="Calibri"/>
                <a:sym typeface="Calibri"/>
              </a:rPr>
              <a:t>Anglais</a:t>
            </a:r>
            <a:r>
              <a:rPr lang="fr-FR" sz="1800">
                <a:solidFill>
                  <a:schemeClr val="dk1"/>
                </a:solidFill>
                <a:latin typeface="Calibri"/>
                <a:ea typeface="Calibri"/>
                <a:cs typeface="Calibri"/>
                <a:sym typeface="Calibri"/>
              </a:rPr>
              <a:t>. $h </a:t>
            </a:r>
            <a:r>
              <a:rPr lang="fr-FR" sz="1800">
                <a:solidFill>
                  <a:srgbClr val="FF0000"/>
                </a:solidFill>
                <a:latin typeface="Calibri"/>
                <a:ea typeface="Calibri"/>
                <a:cs typeface="Calibri"/>
                <a:sym typeface="Calibri"/>
              </a:rPr>
              <a:t>Parole énoncée</a:t>
            </a:r>
            <a:r>
              <a:rPr lang="fr-FR" sz="1800" dirty="0">
                <a:solidFill>
                  <a:srgbClr val="FF0000"/>
                </a:solidFill>
                <a:latin typeface="Calibri"/>
                <a:ea typeface="Calibri"/>
                <a:cs typeface="Calibri"/>
                <a:sym typeface="Calibri"/>
              </a:rPr>
              <a:t> </a:t>
            </a:r>
            <a:r>
              <a:rPr lang="fr-FR" sz="1800">
                <a:solidFill>
                  <a:srgbClr val="FF0000"/>
                </a:solidFill>
                <a:latin typeface="Calibri"/>
                <a:ea typeface="Calibri"/>
                <a:cs typeface="Calibri"/>
                <a:sym typeface="Calibri"/>
              </a:rPr>
              <a:t> </a:t>
            </a:r>
            <a:r>
              <a:rPr lang="fr-FR" sz="1800">
                <a:solidFill>
                  <a:schemeClr val="tx1"/>
                </a:solidFill>
                <a:latin typeface="Calibri"/>
                <a:ea typeface="Calibri"/>
                <a:cs typeface="Calibri"/>
                <a:sym typeface="Calibri"/>
              </a:rPr>
              <a:t>$s </a:t>
            </a:r>
            <a:r>
              <a:rPr lang="fr-FR" sz="1800">
                <a:solidFill>
                  <a:schemeClr val="dk1"/>
                </a:solidFill>
                <a:latin typeface="Calibri"/>
                <a:ea typeface="Calibri"/>
                <a:cs typeface="Calibri"/>
                <a:sym typeface="Calibri"/>
              </a:rPr>
              <a:t>(</a:t>
            </a:r>
            <a:r>
              <a:rPr lang="fr-FR" sz="1800">
                <a:solidFill>
                  <a:srgbClr val="FF0000"/>
                </a:solidFill>
                <a:latin typeface="Calibri"/>
                <a:ea typeface="Calibri"/>
                <a:cs typeface="Calibri"/>
                <a:sym typeface="Calibri"/>
              </a:rPr>
              <a:t>Molina</a:t>
            </a:r>
            <a:r>
              <a:rPr lang="fr-FR" sz="1800">
                <a:solidFill>
                  <a:schemeClr val="dk1"/>
                </a:solidFill>
                <a:latin typeface="Calibri"/>
                <a:ea typeface="Calibri"/>
                <a:cs typeface="Calibri"/>
                <a:sym typeface="Calibri"/>
              </a:rPr>
              <a:t>)</a:t>
            </a:r>
            <a:endParaRPr lang="fr-CA" dirty="0">
              <a:solidFill>
                <a:schemeClr val="dk1"/>
              </a:solidFill>
            </a:endParaRP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336 	</a:t>
            </a:r>
            <a:r>
              <a:rPr lang="fr-FR" sz="1800">
                <a:solidFill>
                  <a:srgbClr val="FF0000"/>
                </a:solidFill>
                <a:latin typeface="Calibri"/>
                <a:ea typeface="Calibri"/>
                <a:cs typeface="Calibri"/>
                <a:sym typeface="Calibri"/>
              </a:rPr>
              <a:t>parole énoncée </a:t>
            </a:r>
            <a:r>
              <a:rPr lang="fr-FR" sz="1800">
                <a:solidFill>
                  <a:schemeClr val="dk1"/>
                </a:solidFill>
                <a:latin typeface="Calibri"/>
                <a:ea typeface="Calibri"/>
                <a:cs typeface="Calibri"/>
                <a:sym typeface="Calibri"/>
              </a:rPr>
              <a:t>$2</a:t>
            </a:r>
            <a:r>
              <a:rPr lang="fr-FR" sz="1800">
                <a:solidFill>
                  <a:srgbClr val="FF0000"/>
                </a:solidFill>
                <a:latin typeface="Calibri"/>
                <a:ea typeface="Calibri"/>
                <a:cs typeface="Calibri"/>
                <a:sym typeface="Calibri"/>
              </a:rPr>
              <a:t> </a:t>
            </a:r>
            <a:r>
              <a:rPr lang="fr-FR" sz="1800" err="1">
                <a:solidFill>
                  <a:schemeClr val="dk1"/>
                </a:solidFill>
                <a:latin typeface="Calibri"/>
                <a:ea typeface="Calibri"/>
                <a:cs typeface="Calibri"/>
                <a:sym typeface="Calibri"/>
              </a:rPr>
              <a:t>rdacontent</a:t>
            </a:r>
            <a:r>
              <a:rPr lang="fr-FR" sz="1800">
                <a:solidFill>
                  <a:schemeClr val="dk1"/>
                </a:solidFill>
                <a:latin typeface="Calibri"/>
                <a:ea typeface="Calibri"/>
                <a:cs typeface="Calibri"/>
                <a:sym typeface="Calibri"/>
              </a:rPr>
              <a:t>/</a:t>
            </a:r>
            <a:r>
              <a:rPr lang="fr-FR" sz="1800" err="1">
                <a:solidFill>
                  <a:schemeClr val="dk1"/>
                </a:solidFill>
                <a:latin typeface="Calibri"/>
                <a:ea typeface="Calibri"/>
                <a:cs typeface="Calibri"/>
                <a:sym typeface="Calibri"/>
              </a:rPr>
              <a:t>fre</a:t>
            </a:r>
            <a:endParaRPr lang="fr-CA" sz="1800" dirty="0">
              <a:solidFill>
                <a:schemeClr val="dk1"/>
              </a:solidFill>
              <a:latin typeface="Calibri"/>
              <a:ea typeface="Calibri"/>
              <a:cs typeface="Calibri"/>
            </a:endParaRP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377 	</a:t>
            </a:r>
            <a:r>
              <a:rPr lang="fr-FR" sz="1800" err="1">
                <a:solidFill>
                  <a:srgbClr val="FF0000"/>
                </a:solidFill>
                <a:latin typeface="Calibri"/>
                <a:ea typeface="Calibri"/>
                <a:cs typeface="Calibri"/>
                <a:sym typeface="Calibri"/>
              </a:rPr>
              <a:t>eng</a:t>
            </a:r>
            <a:endParaRPr lang="fr-CA" sz="1800" dirty="0">
              <a:solidFill>
                <a:srgbClr val="FF0000"/>
              </a:solidFill>
              <a:latin typeface="Calibri"/>
              <a:ea typeface="Calibri"/>
              <a:cs typeface="Calibri"/>
            </a:endParaRP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381 	</a:t>
            </a:r>
            <a:r>
              <a:rPr lang="fr-FR" sz="1800">
                <a:solidFill>
                  <a:srgbClr val="FF0000"/>
                </a:solidFill>
                <a:latin typeface="Calibri"/>
                <a:ea typeface="Calibri"/>
                <a:cs typeface="Calibri"/>
                <a:sym typeface="Calibri"/>
              </a:rPr>
              <a:t>Molina</a:t>
            </a:r>
            <a:endParaRPr lang="fr-CA" dirty="0"/>
          </a:p>
          <a:p>
            <a:pPr marL="715645" indent="-715645"/>
            <a:r>
              <a:rPr lang="fr-FR" sz="1800">
                <a:solidFill>
                  <a:schemeClr val="dk1"/>
                </a:solidFill>
                <a:latin typeface="Calibri"/>
                <a:ea typeface="Calibri"/>
                <a:cs typeface="Calibri"/>
                <a:sym typeface="Calibri"/>
              </a:rPr>
              <a:t>500 1_ 	$w r</a:t>
            </a:r>
            <a:r>
              <a:rPr lang="fr-FR" sz="1800">
                <a:ea typeface="Calibri"/>
              </a:rPr>
              <a:t> </a:t>
            </a:r>
            <a:r>
              <a:rPr lang="fr-FR" sz="1800">
                <a:solidFill>
                  <a:schemeClr val="dk1"/>
                </a:solidFill>
                <a:latin typeface="Calibri"/>
                <a:ea typeface="Calibri"/>
                <a:cs typeface="Calibri"/>
                <a:sym typeface="Calibri"/>
              </a:rPr>
              <a:t>$i Narrateur : $a Molina, Alfred, $d 1953‐</a:t>
            </a:r>
            <a:r>
              <a:rPr lang="fr-FR" sz="1800" dirty="0">
                <a:solidFill>
                  <a:schemeClr val="dk1"/>
                </a:solidFill>
                <a:latin typeface="Calibri"/>
                <a:ea typeface="Calibri"/>
                <a:cs typeface="Calibri"/>
                <a:sym typeface="Calibri"/>
              </a:rPr>
              <a:t> </a:t>
            </a:r>
            <a:endParaRPr lang="fr-FR"/>
          </a:p>
          <a:p>
            <a:pPr marL="715645" indent="-715645"/>
            <a:r>
              <a:rPr lang="fr-FR" sz="1800">
                <a:solidFill>
                  <a:schemeClr val="dk1"/>
                </a:solidFill>
                <a:latin typeface="Calibri"/>
                <a:ea typeface="Calibri"/>
                <a:cs typeface="Calibri"/>
                <a:sym typeface="Calibri"/>
              </a:rPr>
              <a:t>500 1_ 	$w r</a:t>
            </a:r>
            <a:r>
              <a:rPr lang="fr-FR" sz="1800">
                <a:ea typeface="Calibri"/>
              </a:rPr>
              <a:t> </a:t>
            </a:r>
            <a:r>
              <a:rPr lang="fr-FR" sz="1800">
                <a:solidFill>
                  <a:schemeClr val="dk1"/>
                </a:solidFill>
                <a:latin typeface="Calibri"/>
                <a:ea typeface="Calibri"/>
                <a:cs typeface="Calibri"/>
                <a:sym typeface="Calibri"/>
              </a:rPr>
              <a:t>$i Traducteur : $a Mitchell, Stephen, $d 1943‐</a:t>
            </a:r>
            <a:r>
              <a:rPr lang="fr-FR" sz="1800" dirty="0">
                <a:solidFill>
                  <a:schemeClr val="dk1"/>
                </a:solidFill>
                <a:latin typeface="Calibri"/>
                <a:ea typeface="Calibri"/>
                <a:cs typeface="Calibri"/>
                <a:sym typeface="Calibri"/>
              </a:rPr>
              <a:t> </a:t>
            </a:r>
            <a:endParaRPr lang="fr-F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670 	The Iliad, 2011 : $b conteneur (</a:t>
            </a:r>
            <a:r>
              <a:rPr lang="fr-FR" sz="1800" err="1">
                <a:solidFill>
                  <a:schemeClr val="dk1"/>
                </a:solidFill>
                <a:latin typeface="Calibri"/>
                <a:ea typeface="Calibri"/>
                <a:cs typeface="Calibri"/>
                <a:sym typeface="Calibri"/>
              </a:rPr>
              <a:t>translated</a:t>
            </a:r>
            <a:r>
              <a:rPr lang="fr-FR" sz="1800">
                <a:solidFill>
                  <a:schemeClr val="dk1"/>
                </a:solidFill>
                <a:latin typeface="Calibri"/>
                <a:ea typeface="Calibri"/>
                <a:cs typeface="Calibri"/>
                <a:sym typeface="Calibri"/>
              </a:rPr>
              <a:t> by Stephen Mitchell; </a:t>
            </a:r>
            <a:r>
              <a:rPr lang="fr-FR" sz="1800" err="1">
                <a:solidFill>
                  <a:schemeClr val="dk1"/>
                </a:solidFill>
                <a:latin typeface="Calibri"/>
                <a:ea typeface="Calibri"/>
                <a:cs typeface="Calibri"/>
                <a:sym typeface="Calibri"/>
              </a:rPr>
              <a:t>read</a:t>
            </a:r>
            <a:r>
              <a:rPr lang="fr-FR" sz="1800">
                <a:solidFill>
                  <a:schemeClr val="dk1"/>
                </a:solidFill>
                <a:latin typeface="Calibri"/>
                <a:ea typeface="Calibri"/>
                <a:cs typeface="Calibri"/>
                <a:sym typeface="Calibri"/>
              </a:rPr>
              <a:t> by</a:t>
            </a:r>
            <a:endParaRPr lang="fr-CA" dirty="0">
              <a:solidFill>
                <a:schemeClr val="dk1"/>
              </a:solidFill>
            </a:endParaRPr>
          </a:p>
          <a:p>
            <a:pPr marL="715645" marR="0" lvl="0" indent="-715645" algn="l" rtl="0">
              <a:spcBef>
                <a:spcPts val="0"/>
              </a:spcBef>
              <a:spcAft>
                <a:spcPts val="0"/>
              </a:spcAft>
              <a:buNone/>
            </a:pPr>
            <a:r>
              <a:rPr lang="fr-FR" sz="1800">
                <a:solidFill>
                  <a:schemeClr val="dk1"/>
                </a:solidFill>
                <a:latin typeface="Calibri"/>
                <a:ea typeface="Calibri"/>
                <a:cs typeface="Calibri"/>
                <a:sym typeface="Calibri"/>
              </a:rPr>
              <a:t>	Alfred Molina)</a:t>
            </a:r>
            <a:endParaRPr lang="fr-CA" sz="1800" dirty="0">
              <a:solidFill>
                <a:schemeClr val="dk1"/>
              </a:solidFill>
              <a:latin typeface="Calibri"/>
              <a:ea typeface="Calibri"/>
              <a:cs typeface="Calibri"/>
            </a:endParaRPr>
          </a:p>
        </p:txBody>
      </p:sp>
      <p:sp>
        <p:nvSpPr>
          <p:cNvPr id="9" name="Shape 2083">
            <a:extLst>
              <a:ext uri="{FF2B5EF4-FFF2-40B4-BE49-F238E27FC236}">
                <a16:creationId xmlns:a16="http://schemas.microsoft.com/office/drawing/2014/main" id="{5C5F025C-8D41-42A2-B4FB-91B70C3E2D16}"/>
              </a:ext>
            </a:extLst>
          </p:cNvPr>
          <p:cNvSpPr/>
          <p:nvPr/>
        </p:nvSpPr>
        <p:spPr>
          <a:xfrm>
            <a:off x="2209800" y="5111073"/>
            <a:ext cx="8279134" cy="918200"/>
          </a:xfrm>
          <a:prstGeom prst="rect">
            <a:avLst/>
          </a:prstGeom>
          <a:noFill/>
          <a:ln>
            <a:solidFill>
              <a:schemeClr val="tx1"/>
            </a:solidFill>
          </a:ln>
        </p:spPr>
        <p:txBody>
          <a:bodyPr spcFirstLastPara="1" wrap="square" lIns="91425" tIns="45700" rIns="91425" bIns="45700" anchor="t" anchorCtr="0">
            <a:noAutofit/>
          </a:bodyPr>
          <a:lstStyle/>
          <a:p>
            <a:pPr marL="444500" lvl="0" indent="-444500"/>
            <a:r>
              <a:rPr lang="fr-CA" sz="1300">
                <a:solidFill>
                  <a:schemeClr val="dk1"/>
                </a:solidFill>
              </a:rPr>
              <a:t>Note : BAC et BAnQ utiliseraient la forme suivante  pour cette expression et toutes les expressions en anglais de l’Iliade, sauf si la notice dérivée différenciait l’expression. Les autres catalogueurs peuvent appliquer RDA (tel que décrit ci-dessus)</a:t>
            </a:r>
          </a:p>
          <a:p>
            <a:pPr marL="0" marR="0" lvl="0" indent="0" algn="l" rtl="0">
              <a:spcBef>
                <a:spcPts val="0"/>
              </a:spcBef>
              <a:spcAft>
                <a:spcPts val="0"/>
              </a:spcAft>
              <a:buNone/>
            </a:pPr>
            <a:r>
              <a:rPr lang="fr-FR" sz="1300">
                <a:solidFill>
                  <a:schemeClr val="dk1"/>
                </a:solidFill>
                <a:latin typeface="Arial"/>
                <a:ea typeface="Arial"/>
                <a:cs typeface="Arial"/>
                <a:sym typeface="Arial"/>
              </a:rPr>
              <a:t>100 1 _ $</a:t>
            </a:r>
            <a:r>
              <a:rPr lang="fr-FR" sz="1300" err="1">
                <a:solidFill>
                  <a:schemeClr val="dk1"/>
                </a:solidFill>
                <a:latin typeface="Arial"/>
                <a:ea typeface="Arial"/>
                <a:cs typeface="Arial"/>
                <a:sym typeface="Arial"/>
              </a:rPr>
              <a:t>aHomère</a:t>
            </a:r>
            <a:r>
              <a:rPr lang="fr-FR" sz="1300">
                <a:solidFill>
                  <a:schemeClr val="dk1"/>
                </a:solidFill>
                <a:latin typeface="Arial"/>
                <a:ea typeface="Arial"/>
                <a:cs typeface="Arial"/>
                <a:sym typeface="Arial"/>
              </a:rPr>
              <a:t>. $t Illiade. $l Anglais</a:t>
            </a:r>
            <a:endParaRPr sz="1300">
              <a:solidFill>
                <a:schemeClr val="dk1"/>
              </a:solidFill>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Shape 2103"/>
          <p:cNvSpPr txBox="1">
            <a:spLocks noGrp="1"/>
          </p:cNvSpPr>
          <p:nvPr>
            <p:ph type="title"/>
          </p:nvPr>
        </p:nvSpPr>
        <p:spPr>
          <a:xfrm>
            <a:off x="538162" y="1125350"/>
            <a:ext cx="10965579"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Exerci</a:t>
            </a:r>
            <a:r>
              <a:rPr lang="fr-FR" sz="4400" b="0" i="0" u="none" strike="noStrike" cap="none">
                <a:solidFill>
                  <a:srgbClr val="000000"/>
                </a:solidFill>
                <a:latin typeface="Arial"/>
                <a:ea typeface="Arial"/>
                <a:cs typeface="Arial"/>
                <a:sym typeface="Arial"/>
              </a:rPr>
              <a:t>ces</a:t>
            </a:r>
            <a:endParaRPr sz="4400" b="0" i="0" u="none" strike="noStrike" cap="none">
              <a:solidFill>
                <a:schemeClr val="dk1"/>
              </a:solidFill>
              <a:latin typeface="Arial"/>
              <a:ea typeface="Arial"/>
              <a:cs typeface="Arial"/>
              <a:sym typeface="Arial"/>
            </a:endParaRPr>
          </a:p>
        </p:txBody>
      </p:sp>
      <p:sp>
        <p:nvSpPr>
          <p:cNvPr id="2104" name="Shape 2104"/>
          <p:cNvSpPr txBox="1">
            <a:spLocks noGrp="1"/>
          </p:cNvSpPr>
          <p:nvPr>
            <p:ph type="ftr" idx="11"/>
          </p:nvPr>
        </p:nvSpPr>
        <p:spPr>
          <a:xfrm>
            <a:off x="4250147" y="636270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98989"/>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
        <p:nvSpPr>
          <p:cNvPr id="2108" name="Shape 2108"/>
          <p:cNvSpPr txBox="1">
            <a:spLocks noGrp="1"/>
          </p:cNvSpPr>
          <p:nvPr>
            <p:ph type="body" idx="1"/>
          </p:nvPr>
        </p:nvSpPr>
        <p:spPr>
          <a:xfrm>
            <a:off x="838200" y="3002508"/>
            <a:ext cx="10515600" cy="101810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Mettez à jour ou créez les notices d’autorité pour les expressions que les participants à l’atelier ont apportées</a:t>
            </a:r>
            <a:endParaRPr sz="3200" b="0" i="0" u="none" strike="noStrike" cap="none">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Shape 2113"/>
          <p:cNvSpPr txBox="1">
            <a:spLocks noGrp="1"/>
          </p:cNvSpPr>
          <p:nvPr>
            <p:ph type="title"/>
          </p:nvPr>
        </p:nvSpPr>
        <p:spPr>
          <a:xfrm>
            <a:off x="538162" y="1125350"/>
            <a:ext cx="10965579"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Module 6</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Description des </a:t>
            </a:r>
            <a:r>
              <a:rPr lang="fr-FR" sz="3959" b="0" i="0" u="none" strike="noStrike" cap="none">
                <a:solidFill>
                  <a:srgbClr val="000000"/>
                </a:solidFill>
                <a:latin typeface="Arial"/>
                <a:ea typeface="Arial"/>
                <a:cs typeface="Arial"/>
                <a:sym typeface="Arial"/>
              </a:rPr>
              <a:t>œuvres et des expressions</a:t>
            </a:r>
            <a:endParaRPr sz="3959" b="0" i="0" u="none" strike="noStrike" cap="none">
              <a:solidFill>
                <a:schemeClr val="dk1"/>
              </a:solidFill>
              <a:latin typeface="Arial"/>
              <a:ea typeface="Arial"/>
              <a:cs typeface="Arial"/>
              <a:sym typeface="Arial"/>
            </a:endParaRPr>
          </a:p>
        </p:txBody>
      </p:sp>
      <p:sp>
        <p:nvSpPr>
          <p:cNvPr id="2114" name="Shape 2114"/>
          <p:cNvSpPr txBox="1">
            <a:spLocks noGrp="1"/>
          </p:cNvSpPr>
          <p:nvPr>
            <p:ph type="body" idx="1"/>
          </p:nvPr>
        </p:nvSpPr>
        <p:spPr>
          <a:xfrm>
            <a:off x="4250147" y="3271838"/>
            <a:ext cx="3856623" cy="7429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fr-FR" sz="3200" b="1" i="0" u="none" strike="noStrike" cap="none">
                <a:solidFill>
                  <a:schemeClr val="dk1"/>
                </a:solidFill>
                <a:latin typeface="Arial"/>
                <a:ea typeface="Arial"/>
                <a:cs typeface="Arial"/>
                <a:sym typeface="Arial"/>
              </a:rPr>
              <a:t>Des questions?</a:t>
            </a:r>
            <a:endParaRPr sz="3200" b="1" i="0" u="none" strike="noStrike" cap="none">
              <a:solidFill>
                <a:schemeClr val="dk1"/>
              </a:solidFill>
              <a:latin typeface="Arial"/>
              <a:ea typeface="Arial"/>
              <a:cs typeface="Arial"/>
              <a:sym typeface="Arial"/>
            </a:endParaRPr>
          </a:p>
        </p:txBody>
      </p:sp>
      <p:sp>
        <p:nvSpPr>
          <p:cNvPr id="2115" name="Shape 2115"/>
          <p:cNvSpPr txBox="1">
            <a:spLocks noGrp="1"/>
          </p:cNvSpPr>
          <p:nvPr>
            <p:ph type="ftr" idx="11"/>
          </p:nvPr>
        </p:nvSpPr>
        <p:spPr>
          <a:xfrm>
            <a:off x="4250147" y="636270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98989"/>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995447" y="365126"/>
            <a:ext cx="8358351" cy="110631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Instructions pertinentes</a:t>
            </a:r>
            <a:endParaRPr sz="2430" b="0" i="0" u="none" strike="noStrike" cap="none">
              <a:solidFill>
                <a:schemeClr val="dk1"/>
              </a:solidFill>
              <a:latin typeface="Arial"/>
              <a:ea typeface="Arial"/>
              <a:cs typeface="Arial"/>
              <a:sym typeface="Arial"/>
            </a:endParaRPr>
          </a:p>
        </p:txBody>
      </p:sp>
      <p:sp>
        <p:nvSpPr>
          <p:cNvPr id="100" name="Shape 10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05" name="Shape 105"/>
          <p:cNvSpPr txBox="1">
            <a:spLocks noGrp="1"/>
          </p:cNvSpPr>
          <p:nvPr>
            <p:ph type="body" idx="4294967295"/>
          </p:nvPr>
        </p:nvSpPr>
        <p:spPr>
          <a:xfrm>
            <a:off x="5767332" y="1602553"/>
            <a:ext cx="4451350" cy="43926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0" u="none" strike="noStrike" cap="none" dirty="0">
                <a:solidFill>
                  <a:schemeClr val="dk1"/>
                </a:solidFill>
                <a:latin typeface="Arial"/>
                <a:ea typeface="Arial"/>
                <a:cs typeface="Arial"/>
                <a:sym typeface="Arial"/>
              </a:rPr>
              <a:t>•  Chapitres 5 et 6 de RDA</a:t>
            </a:r>
            <a:endParaRPr sz="2400" b="0" i="0" u="none" strike="noStrike" cap="none" dirty="0">
              <a:solidFill>
                <a:schemeClr val="dk1"/>
              </a:solidFill>
              <a:latin typeface="Arial"/>
              <a:ea typeface="Arial"/>
              <a:cs typeface="Arial"/>
              <a:sym typeface="Arial"/>
            </a:endParaRPr>
          </a:p>
          <a:p>
            <a:pPr marL="265113" marR="0" lvl="0" indent="-265113" algn="l" rtl="0">
              <a:lnSpc>
                <a:spcPct val="90000"/>
              </a:lnSpc>
              <a:spcBef>
                <a:spcPts val="1000"/>
              </a:spcBef>
              <a:spcAft>
                <a:spcPts val="0"/>
              </a:spcAft>
              <a:buClr>
                <a:schemeClr val="dk1"/>
              </a:buClr>
              <a:buSzPts val="2400"/>
              <a:buFont typeface="Arial"/>
              <a:buNone/>
              <a:tabLst>
                <a:tab pos="268288" algn="l"/>
              </a:tabLst>
            </a:pPr>
            <a:r>
              <a:rPr lang="fr-FR" sz="2400" b="0" i="0" u="none" strike="noStrike" cap="none" dirty="0">
                <a:solidFill>
                  <a:schemeClr val="dk1"/>
                </a:solidFill>
                <a:latin typeface="Arial"/>
                <a:ea typeface="Arial"/>
                <a:cs typeface="Arial"/>
                <a:sym typeface="Arial"/>
              </a:rPr>
              <a:t>•  D’autres chapitres de RDA pour la construction des points d’accès comprenant le nom d’une personne, le nom d’une collectivité ou le nom d’une famille considérés	comme créateurs (chapitres 	8 à 11)</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pic>
        <p:nvPicPr>
          <p:cNvPr id="8" name="Image 7">
            <a:extLst>
              <a:ext uri="{FF2B5EF4-FFF2-40B4-BE49-F238E27FC236}">
                <a16:creationId xmlns:a16="http://schemas.microsoft.com/office/drawing/2014/main" id="{4D228397-C03C-4535-AF67-81817B7E4F6E}"/>
              </a:ext>
            </a:extLst>
          </p:cNvPr>
          <p:cNvPicPr>
            <a:picLocks noChangeAspect="1"/>
          </p:cNvPicPr>
          <p:nvPr/>
        </p:nvPicPr>
        <p:blipFill>
          <a:blip r:embed="rId3"/>
          <a:stretch>
            <a:fillRect/>
          </a:stretch>
        </p:blipFill>
        <p:spPr>
          <a:xfrm>
            <a:off x="418595" y="136525"/>
            <a:ext cx="3620005" cy="6716062"/>
          </a:xfrm>
          <a:prstGeom prst="rect">
            <a:avLst/>
          </a:prstGeom>
        </p:spPr>
      </p:pic>
      <p:sp>
        <p:nvSpPr>
          <p:cNvPr id="3" name="Ellipse 2"/>
          <p:cNvSpPr/>
          <p:nvPr/>
        </p:nvSpPr>
        <p:spPr>
          <a:xfrm>
            <a:off x="418595" y="4193136"/>
            <a:ext cx="3691784" cy="1086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Transcription et emploi des majuscules</a:t>
            </a:r>
            <a:endParaRPr sz="4400" b="0" i="0" u="none" strike="noStrike" cap="none">
              <a:solidFill>
                <a:schemeClr val="dk1"/>
              </a:solidFill>
              <a:latin typeface="Arial"/>
              <a:ea typeface="Arial"/>
              <a:cs typeface="Arial"/>
              <a:sym typeface="Arial"/>
            </a:endParaRPr>
          </a:p>
        </p:txBody>
      </p:sp>
      <p:sp>
        <p:nvSpPr>
          <p:cNvPr id="286" name="Shape 2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ÉP de BAC-BAnQ 6.2.2.8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Dans les points d’accès autorisés de collections, corriger les inexactitudes dans les titres propres pour les monographies en plusieurs parties, les publications en série et les ressources intégratrices</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18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Formes anciennes des lettres (i/j, u/v)</a:t>
            </a:r>
            <a:endParaRPr/>
          </a:p>
          <a:p>
            <a:pPr marL="914400" marR="0" lvl="2" indent="0" algn="l" rtl="0">
              <a:lnSpc>
                <a:spcPct val="90000"/>
              </a:lnSpc>
              <a:spcBef>
                <a:spcPts val="17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I/J voyelle = i (ITER = </a:t>
            </a:r>
            <a:r>
              <a:rPr lang="fr-FR" sz="2000" b="0" i="0" u="none" strike="noStrike" cap="none" err="1">
                <a:solidFill>
                  <a:schemeClr val="dk1"/>
                </a:solidFill>
                <a:latin typeface="Arial"/>
                <a:ea typeface="Arial"/>
                <a:cs typeface="Arial"/>
                <a:sym typeface="Arial"/>
              </a:rPr>
              <a:t>iter</a:t>
            </a:r>
            <a:r>
              <a:rPr lang="fr-FR" sz="2000" b="0" i="0" u="none" strike="noStrike" cap="none">
                <a:solidFill>
                  <a:schemeClr val="dk1"/>
                </a:solidFill>
                <a:latin typeface="Arial"/>
                <a:ea typeface="Arial"/>
                <a:cs typeface="Arial"/>
                <a:sym typeface="Arial"/>
              </a:rPr>
              <a:t>; ILIAS = Ilias; COMMENTARIJ = </a:t>
            </a:r>
            <a:r>
              <a:rPr lang="fr-FR" sz="2000" b="0" i="0" u="none" strike="noStrike" cap="none" err="1">
                <a:solidFill>
                  <a:schemeClr val="dk1"/>
                </a:solidFill>
                <a:latin typeface="Arial"/>
                <a:ea typeface="Arial"/>
                <a:cs typeface="Arial"/>
                <a:sym typeface="Arial"/>
              </a:rPr>
              <a:t>commentarii</a:t>
            </a:r>
            <a:r>
              <a:rPr lang="fr-FR" sz="2000" b="0" i="0" u="none" strike="noStrike" cap="none">
                <a:solidFill>
                  <a:schemeClr val="dk1"/>
                </a:solidFill>
                <a:latin typeface="Arial"/>
                <a:ea typeface="Arial"/>
                <a:cs typeface="Arial"/>
                <a:sym typeface="Arial"/>
              </a:rPr>
              <a:t>)</a:t>
            </a:r>
            <a:endParaRPr/>
          </a:p>
          <a:p>
            <a:pPr marL="914400" marR="0" lvl="2" indent="0"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I/J consonne = j (IVS = jus; IVLIVS = Julius; MAIOR = major)</a:t>
            </a:r>
            <a:endParaRPr/>
          </a:p>
          <a:p>
            <a:pPr marL="914400" lvl="2" indent="0">
              <a:buNone/>
            </a:pPr>
            <a:r>
              <a:rPr lang="fr-FR" sz="2000" b="0" i="0" u="none" strike="noStrike" cap="none">
                <a:solidFill>
                  <a:schemeClr val="dk1"/>
                </a:solidFill>
                <a:latin typeface="Arial"/>
                <a:ea typeface="Arial"/>
                <a:cs typeface="Arial"/>
                <a:sym typeface="Arial"/>
              </a:rPr>
              <a:t>U/V </a:t>
            </a:r>
            <a:r>
              <a:rPr lang="fr-FR"/>
              <a:t>voyelle </a:t>
            </a:r>
            <a:r>
              <a:rPr lang="fr-FR" sz="2000" b="0" i="0" u="none" strike="noStrike" cap="none">
                <a:solidFill>
                  <a:schemeClr val="dk1"/>
                </a:solidFill>
                <a:latin typeface="Arial"/>
                <a:ea typeface="Arial"/>
                <a:cs typeface="Arial"/>
                <a:sym typeface="Arial"/>
              </a:rPr>
              <a:t>= u (VRSA = </a:t>
            </a:r>
            <a:r>
              <a:rPr lang="fr-FR" sz="2000" b="0" i="0" u="none" strike="noStrike" cap="none" err="1">
                <a:solidFill>
                  <a:schemeClr val="dk1"/>
                </a:solidFill>
                <a:latin typeface="Arial"/>
                <a:ea typeface="Arial"/>
                <a:cs typeface="Arial"/>
                <a:sym typeface="Arial"/>
              </a:rPr>
              <a:t>ursa</a:t>
            </a:r>
            <a:r>
              <a:rPr lang="fr-FR" sz="2000" b="0" i="0" u="none" strike="noStrike" cap="none">
                <a:solidFill>
                  <a:schemeClr val="dk1"/>
                </a:solidFill>
                <a:latin typeface="Arial"/>
                <a:ea typeface="Arial"/>
                <a:cs typeface="Arial"/>
                <a:sym typeface="Arial"/>
              </a:rPr>
              <a:t>)</a:t>
            </a:r>
            <a:endParaRPr/>
          </a:p>
          <a:p>
            <a:pPr marL="914400" lvl="2" indent="0">
              <a:buNone/>
            </a:pPr>
            <a:r>
              <a:rPr lang="fr-FR" sz="2000" b="0" i="0" u="none" strike="noStrike" cap="none">
                <a:solidFill>
                  <a:schemeClr val="dk1"/>
                </a:solidFill>
                <a:latin typeface="Arial"/>
                <a:ea typeface="Arial"/>
                <a:cs typeface="Arial"/>
                <a:sym typeface="Arial"/>
              </a:rPr>
              <a:t>U/V </a:t>
            </a:r>
            <a:r>
              <a:rPr lang="fr-FR"/>
              <a:t>consonne </a:t>
            </a:r>
            <a:r>
              <a:rPr lang="fr-FR" sz="2000" b="0" i="0" u="none" strike="noStrike" cap="none">
                <a:solidFill>
                  <a:schemeClr val="dk1"/>
                </a:solidFill>
                <a:latin typeface="Arial"/>
                <a:ea typeface="Arial"/>
                <a:cs typeface="Arial"/>
                <a:sym typeface="Arial"/>
              </a:rPr>
              <a:t>= v (UOX = vox)</a:t>
            </a:r>
            <a:endParaRPr/>
          </a:p>
          <a:p>
            <a:pPr marL="914400" marR="0" lvl="2" indent="0"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UU/VV = w (VVINDELIA = </a:t>
            </a:r>
            <a:r>
              <a:rPr lang="fr-FR" sz="2000" b="0" i="0" u="none" strike="noStrike" cap="none" err="1">
                <a:solidFill>
                  <a:schemeClr val="dk1"/>
                </a:solidFill>
                <a:latin typeface="Arial"/>
                <a:ea typeface="Arial"/>
                <a:cs typeface="Arial"/>
                <a:sym typeface="Arial"/>
              </a:rPr>
              <a:t>Windelia</a:t>
            </a:r>
            <a:r>
              <a:rPr lang="fr-FR" sz="20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287" name="Shape 28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200"/>
              <a:buFont typeface="Arial"/>
              <a:buNone/>
            </a:pPr>
            <a:r>
              <a:rPr lang="fr-FR" b="0" i="0" u="none" strike="noStrike" cap="none">
                <a:solidFill>
                  <a:schemeClr val="dk1"/>
                </a:solidFill>
                <a:latin typeface="Arial"/>
                <a:ea typeface="Arial"/>
                <a:cs typeface="Arial"/>
                <a:sym typeface="Arial"/>
              </a:rPr>
              <a:t>Exemple de transcription</a:t>
            </a:r>
            <a:endParaRPr b="0" i="0" u="none" strike="noStrike" cap="none">
              <a:solidFill>
                <a:schemeClr val="dk1"/>
              </a:solidFill>
              <a:latin typeface="Arial"/>
              <a:ea typeface="Arial"/>
              <a:cs typeface="Arial"/>
              <a:sym typeface="Arial"/>
            </a:endParaRPr>
          </a:p>
        </p:txBody>
      </p:sp>
      <p:sp>
        <p:nvSpPr>
          <p:cNvPr id="296" name="Shape 29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Formes trouvées pour le titre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200"/>
              </a:spcBef>
              <a:spcAft>
                <a:spcPts val="0"/>
              </a:spcAft>
              <a:buClr>
                <a:schemeClr val="dk1"/>
              </a:buClr>
              <a:buSzPts val="2400"/>
              <a:buFont typeface="Arial"/>
              <a:buNone/>
            </a:pPr>
            <a:r>
              <a:rPr lang="fr-FR" sz="2400" b="0" i="0" u="none" strike="noStrike" cap="none" err="1">
                <a:solidFill>
                  <a:schemeClr val="dk1"/>
                </a:solidFill>
                <a:latin typeface="Arial"/>
                <a:ea typeface="Arial"/>
                <a:cs typeface="Arial"/>
                <a:sym typeface="Arial"/>
              </a:rPr>
              <a:t>Piedra</a:t>
            </a:r>
            <a:r>
              <a:rPr lang="fr-FR" sz="2400" b="0" i="0" u="none" strike="noStrike" cap="none">
                <a:solidFill>
                  <a:schemeClr val="dk1"/>
                </a:solidFill>
                <a:latin typeface="Arial"/>
                <a:ea typeface="Arial"/>
                <a:cs typeface="Arial"/>
                <a:sym typeface="Arial"/>
              </a:rPr>
              <a:t> de Sol</a:t>
            </a:r>
            <a:endParaRPr/>
          </a:p>
          <a:p>
            <a:pPr marL="457200" marR="0" lvl="1" indent="0" algn="l" rtl="0">
              <a:lnSpc>
                <a:spcPct val="90000"/>
              </a:lnSpc>
              <a:spcBef>
                <a:spcPts val="12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PIEDRA DE SOL</a:t>
            </a:r>
            <a:endParaRPr/>
          </a:p>
          <a:p>
            <a:pPr marL="0" marR="0" lvl="0" indent="0" algn="l" rtl="0">
              <a:lnSpc>
                <a:spcPct val="90000"/>
              </a:lnSpc>
              <a:spcBef>
                <a:spcPts val="12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Manipulation sur l’emploi des majuscules selon l’Annexe A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200"/>
              </a:spcBef>
              <a:spcAft>
                <a:spcPts val="0"/>
              </a:spcAft>
              <a:buClr>
                <a:srgbClr val="0070C0"/>
              </a:buClr>
              <a:buSzPts val="2800"/>
              <a:buFont typeface="Arial"/>
              <a:buNone/>
            </a:pPr>
            <a:r>
              <a:rPr lang="fr-FR" sz="2800" b="0" i="0" u="none" strike="noStrike" cap="none" err="1">
                <a:solidFill>
                  <a:srgbClr val="0070C0"/>
                </a:solidFill>
                <a:latin typeface="Arial"/>
                <a:ea typeface="Arial"/>
                <a:cs typeface="Arial"/>
                <a:sym typeface="Arial"/>
              </a:rPr>
              <a:t>Piedra</a:t>
            </a:r>
            <a:r>
              <a:rPr lang="fr-FR" sz="2800" b="0" i="0" u="none" strike="noStrike" cap="none">
                <a:solidFill>
                  <a:srgbClr val="0070C0"/>
                </a:solidFill>
                <a:latin typeface="Arial"/>
                <a:ea typeface="Arial"/>
                <a:cs typeface="Arial"/>
                <a:sym typeface="Arial"/>
              </a:rPr>
              <a:t> de sol</a:t>
            </a:r>
            <a:endParaRPr sz="2800" b="0" i="0" u="none" strike="noStrike" cap="none">
              <a:solidFill>
                <a:srgbClr val="0070C0"/>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7DA82AC6-CBA7-483C-A36B-62B0CEF55EE2}"/>
              </a:ext>
            </a:extLst>
          </p:cNvPr>
          <p:cNvPicPr>
            <a:picLocks noChangeAspect="1" noChangeArrowheads="1"/>
          </p:cNvPicPr>
          <p:nvPr/>
        </p:nvPicPr>
        <p:blipFill>
          <a:blip r:embed="rId3"/>
          <a:srcRect/>
          <a:stretch>
            <a:fillRect/>
          </a:stretch>
        </p:blipFill>
        <p:spPr bwMode="auto">
          <a:xfrm>
            <a:off x="7812640" y="3957852"/>
            <a:ext cx="1363662" cy="2286000"/>
          </a:xfrm>
          <a:prstGeom prst="rect">
            <a:avLst/>
          </a:prstGeom>
          <a:noFill/>
          <a:ln w="9525">
            <a:solidFill>
              <a:schemeClr val="tx1"/>
            </a:solidFill>
            <a:miter lim="800000"/>
            <a:headEnd/>
            <a:tailEnd/>
          </a:ln>
        </p:spPr>
      </p:pic>
      <p:pic>
        <p:nvPicPr>
          <p:cNvPr id="9" name="Picture 2">
            <a:extLst>
              <a:ext uri="{FF2B5EF4-FFF2-40B4-BE49-F238E27FC236}">
                <a16:creationId xmlns:a16="http://schemas.microsoft.com/office/drawing/2014/main" id="{07A252A3-50FE-4CA3-A554-BB4F5F383A4E}"/>
              </a:ext>
            </a:extLst>
          </p:cNvPr>
          <p:cNvPicPr>
            <a:picLocks noChangeAspect="1" noChangeArrowheads="1"/>
          </p:cNvPicPr>
          <p:nvPr/>
        </p:nvPicPr>
        <p:blipFill>
          <a:blip r:embed="rId4"/>
          <a:srcRect/>
          <a:stretch>
            <a:fillRect/>
          </a:stretch>
        </p:blipFill>
        <p:spPr bwMode="auto">
          <a:xfrm>
            <a:off x="6414052" y="3965790"/>
            <a:ext cx="1258888" cy="2278062"/>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a:t>
            </a:r>
            <a:endParaRPr b="0" i="0" u="none" strike="noStrike" cap="none">
              <a:solidFill>
                <a:schemeClr val="dk1"/>
              </a:solidFill>
              <a:latin typeface="Arial"/>
              <a:ea typeface="Arial"/>
              <a:cs typeface="Arial"/>
              <a:sym typeface="Arial"/>
            </a:endParaRPr>
          </a:p>
        </p:txBody>
      </p:sp>
      <p:sp>
        <p:nvSpPr>
          <p:cNvPr id="308" name="Shape 30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fr-FR" sz="2800" b="0" i="0" u="none" strike="noStrike" cap="none">
                <a:solidFill>
                  <a:schemeClr val="dk1"/>
                </a:solidFill>
                <a:latin typeface="Arial"/>
                <a:ea typeface="Arial"/>
                <a:cs typeface="Arial"/>
                <a:sym typeface="Arial"/>
              </a:rPr>
              <a:t>RDA 6.2.2.4</a:t>
            </a:r>
            <a:r>
              <a:rPr lang="fr-CA"/>
              <a:t>–</a:t>
            </a:r>
            <a:r>
              <a:rPr lang="fr-FR" sz="2800" b="0" i="0" u="none" strike="noStrike" cap="none">
                <a:solidFill>
                  <a:schemeClr val="dk1"/>
                </a:solidFill>
                <a:latin typeface="Arial"/>
                <a:ea typeface="Arial"/>
                <a:cs typeface="Arial"/>
                <a:sym typeface="Arial"/>
              </a:rPr>
              <a:t>6.2.2.7</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Deux instructions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600"/>
              <a:buFont typeface="Arial"/>
              <a:buNone/>
              <a:tabLst>
                <a:tab pos="990600" algn="l"/>
              </a:tabLst>
            </a:pPr>
            <a:r>
              <a:rPr lang="fr-FR" sz="2600" b="0" i="0" u="none" strike="noStrike" cap="none">
                <a:solidFill>
                  <a:schemeClr val="dk1"/>
                </a:solidFill>
                <a:latin typeface="Arial"/>
                <a:ea typeface="Arial"/>
                <a:cs typeface="Arial"/>
                <a:sym typeface="Arial"/>
              </a:rPr>
              <a:t>– Les œuvres créées après 1500 et les œuvres créées avant 1501</a:t>
            </a:r>
            <a:endParaRPr/>
          </a:p>
          <a:p>
            <a:pPr marL="457200" marR="0" lvl="1" indent="0" algn="l" rtl="0">
              <a:lnSpc>
                <a:spcPct val="90000"/>
              </a:lnSpc>
              <a:spcBef>
                <a:spcPts val="1100"/>
              </a:spcBef>
              <a:spcAft>
                <a:spcPts val="0"/>
              </a:spcAft>
              <a:buClr>
                <a:schemeClr val="dk1"/>
              </a:buClr>
              <a:buSzPts val="2600"/>
              <a:buFont typeface="Arial"/>
              <a:buNone/>
              <a:tabLst>
                <a:tab pos="990600" algn="l"/>
              </a:tabLst>
            </a:pPr>
            <a:r>
              <a:rPr lang="fr-FR" sz="2600" b="0" i="0" u="none" strike="noStrike" cap="none">
                <a:solidFill>
                  <a:schemeClr val="dk1"/>
                </a:solidFill>
                <a:latin typeface="Arial"/>
                <a:ea typeface="Arial"/>
                <a:cs typeface="Arial"/>
                <a:sym typeface="Arial"/>
              </a:rPr>
              <a:t>– Basé sur la date de création et non de publication</a:t>
            </a:r>
            <a:endParaRPr sz="2600" b="0" i="0" u="none" strike="noStrike" cap="none">
              <a:solidFill>
                <a:schemeClr val="dk1"/>
              </a:solidFill>
              <a:latin typeface="Arial"/>
              <a:ea typeface="Arial"/>
              <a:cs typeface="Arial"/>
              <a:sym typeface="Arial"/>
            </a:endParaRPr>
          </a:p>
          <a:p>
            <a:pPr marL="228600" marR="0" lvl="0" indent="-63500" algn="l" rtl="0">
              <a:lnSpc>
                <a:spcPct val="90000"/>
              </a:lnSpc>
              <a:spcBef>
                <a:spcPts val="16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309" name="Shape 30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Choix du titre privilégié – œuvres créées après 1500</a:t>
            </a:r>
            <a:endParaRPr sz="3959" b="0" i="0" u="none" strike="noStrike" cap="none">
              <a:solidFill>
                <a:schemeClr val="dk1"/>
              </a:solidFill>
              <a:latin typeface="Arial"/>
              <a:ea typeface="Arial"/>
              <a:cs typeface="Arial"/>
              <a:sym typeface="Arial"/>
            </a:endParaRPr>
          </a:p>
        </p:txBody>
      </p:sp>
      <p:sp>
        <p:nvSpPr>
          <p:cNvPr id="318" name="Shape 3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Conditions (RDA 6.2.2.4) :</a:t>
            </a:r>
            <a:endParaRPr sz="2800" b="0" i="0" u="none" strike="noStrike" cap="none">
              <a:solidFill>
                <a:schemeClr val="dk1"/>
              </a:solidFill>
              <a:latin typeface="Arial"/>
              <a:ea typeface="Arial"/>
              <a:cs typeface="Arial"/>
              <a:sym typeface="Arial"/>
            </a:endParaRPr>
          </a:p>
          <a:p>
            <a:pPr marL="715963" marR="0" lvl="1" indent="-258763" algn="l" rtl="0">
              <a:lnSpc>
                <a:spcPct val="90000"/>
              </a:lnSpc>
              <a:spcBef>
                <a:spcPts val="11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Choisir le titre le plus couramment identifié </a:t>
            </a:r>
            <a:r>
              <a:rPr lang="fr-FR" sz="2600" b="0" i="1" u="none" strike="noStrike" cap="none">
                <a:solidFill>
                  <a:schemeClr val="dk1"/>
                </a:solidFill>
                <a:latin typeface="Arial"/>
                <a:ea typeface="Arial"/>
                <a:cs typeface="Arial"/>
                <a:sym typeface="Arial"/>
              </a:rPr>
              <a:t>dans la langue originale </a:t>
            </a:r>
            <a:r>
              <a:rPr lang="fr-FR" sz="2600" b="0" i="0" u="none" strike="noStrike" cap="none">
                <a:solidFill>
                  <a:schemeClr val="dk1"/>
                </a:solidFill>
                <a:latin typeface="Arial"/>
                <a:ea typeface="Arial"/>
                <a:cs typeface="Arial"/>
                <a:sym typeface="Arial"/>
              </a:rPr>
              <a:t>(ce ne sera pas nécessairement le titre original)</a:t>
            </a:r>
            <a:endParaRPr sz="2600" b="0" i="0" u="none" strike="noStrike" cap="none">
              <a:solidFill>
                <a:schemeClr val="dk1"/>
              </a:solidFill>
              <a:latin typeface="Arial"/>
              <a:ea typeface="Arial"/>
              <a:cs typeface="Arial"/>
              <a:sym typeface="Arial"/>
            </a:endParaRPr>
          </a:p>
          <a:p>
            <a:pPr marL="715963" marR="0" lvl="1" indent="-258763" algn="l" rtl="0">
              <a:lnSpc>
                <a:spcPct val="90000"/>
              </a:lnSpc>
              <a:spcBef>
                <a:spcPts val="11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Le titre peut être trouvé dans les manifestations matérialisant l’œuvre OU dans les sources de référence</a:t>
            </a:r>
            <a:r>
              <a:rPr lang="fr-FR" sz="24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p:txBody>
      </p:sp>
      <p:sp>
        <p:nvSpPr>
          <p:cNvPr id="319" name="Shape 31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pic>
        <p:nvPicPr>
          <p:cNvPr id="331" name="Shape 331"/>
          <p:cNvPicPr preferRelativeResize="0"/>
          <p:nvPr/>
        </p:nvPicPr>
        <p:blipFill rotWithShape="1">
          <a:blip r:embed="rId3">
            <a:alphaModFix/>
          </a:blip>
          <a:srcRect/>
          <a:stretch/>
        </p:blipFill>
        <p:spPr>
          <a:xfrm>
            <a:off x="4320048" y="471408"/>
            <a:ext cx="3833352" cy="5797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 œuvres créées après 1500</a:t>
            </a:r>
            <a:endParaRPr b="0" i="0" u="none" strike="noStrike" cap="none">
              <a:solidFill>
                <a:schemeClr val="dk1"/>
              </a:solidFill>
              <a:latin typeface="Arial"/>
              <a:ea typeface="Arial"/>
              <a:cs typeface="Arial"/>
              <a:sym typeface="Arial"/>
            </a:endParaRPr>
          </a:p>
        </p:txBody>
      </p:sp>
      <p:sp>
        <p:nvSpPr>
          <p:cNvPr id="337" name="Shape 3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S’il n’y a pas de titre couramment identifié dans la langue originale, ou en cas de doute, choisir le titre propre de l’édition originale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Un titre alternatif n’est pas inclus dans le titre privilégié</a:t>
            </a:r>
          </a:p>
          <a:p>
            <a:pPr marL="1314450" lvl="3" indent="0" eaLnBrk="1" hangingPunct="1">
              <a:buNone/>
            </a:pPr>
            <a:r>
              <a:rPr lang="fr-FR"/>
              <a:t>	</a:t>
            </a:r>
            <a:r>
              <a:rPr lang="en-US" sz="2000" err="1"/>
              <a:t>Titre</a:t>
            </a:r>
            <a:r>
              <a:rPr lang="en-US" sz="2000"/>
              <a:t> </a:t>
            </a:r>
            <a:r>
              <a:rPr lang="en-US" sz="2000" err="1"/>
              <a:t>propre</a:t>
            </a:r>
            <a:r>
              <a:rPr lang="en-US" sz="2000"/>
              <a:t> : Cakes and ale, or, The skeleton in the cupboard</a:t>
            </a:r>
          </a:p>
          <a:p>
            <a:pPr marL="1314450" lvl="3" indent="0" eaLnBrk="1" hangingPunct="1">
              <a:buNone/>
            </a:pPr>
            <a:r>
              <a:rPr lang="en-US" sz="2000"/>
              <a:t>	</a:t>
            </a:r>
            <a:r>
              <a:rPr lang="en-US" sz="2000" err="1"/>
              <a:t>Titre</a:t>
            </a:r>
            <a:r>
              <a:rPr lang="en-US" sz="2000"/>
              <a:t> </a:t>
            </a:r>
            <a:r>
              <a:rPr lang="en-US" sz="2000" err="1"/>
              <a:t>privilégié</a:t>
            </a:r>
            <a:r>
              <a:rPr lang="en-US" sz="2000"/>
              <a:t> : Cakes and ale</a:t>
            </a:r>
          </a:p>
          <a:p>
            <a:pPr marL="271463" marR="0" lvl="0" indent="-271463" algn="l" rtl="0">
              <a:lnSpc>
                <a:spcPct val="90000"/>
              </a:lnSpc>
              <a:spcBef>
                <a:spcPts val="1000"/>
              </a:spcBef>
              <a:spcAft>
                <a:spcPts val="0"/>
              </a:spcAft>
              <a:buClr>
                <a:schemeClr val="dk1"/>
              </a:buClr>
              <a:buSzPts val="2800"/>
              <a:buFont typeface="Arial"/>
              <a:buNone/>
            </a:pPr>
            <a:endParaRPr sz="2600" b="0" i="0" u="none" strike="noStrike" cap="none">
              <a:solidFill>
                <a:schemeClr val="dk1"/>
              </a:solidFill>
              <a:latin typeface="Arial"/>
              <a:ea typeface="Arial"/>
              <a:cs typeface="Arial"/>
              <a:sym typeface="Arial"/>
            </a:endParaRPr>
          </a:p>
        </p:txBody>
      </p:sp>
      <p:sp>
        <p:nvSpPr>
          <p:cNvPr id="338" name="Shape 33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err="1">
                <a:latin typeface="+mj-lt"/>
              </a:rPr>
              <a:t>Titres</a:t>
            </a:r>
            <a:r>
              <a:rPr lang="en-US">
                <a:latin typeface="+mj-lt"/>
              </a:rPr>
              <a:t> </a:t>
            </a:r>
            <a:r>
              <a:rPr lang="en-US" err="1">
                <a:latin typeface="+mj-lt"/>
              </a:rPr>
              <a:t>alternatifs</a:t>
            </a:r>
            <a:r>
              <a:rPr lang="en-US">
                <a:latin typeface="+mj-lt"/>
              </a:rPr>
              <a:t> – </a:t>
            </a:r>
            <a:r>
              <a:rPr lang="en-US" err="1">
                <a:latin typeface="+mj-lt"/>
              </a:rPr>
              <a:t>conséquences</a:t>
            </a:r>
            <a:r>
              <a:rPr lang="en-US">
                <a:latin typeface="+mj-lt"/>
              </a:rPr>
              <a:t> pour les notices </a:t>
            </a:r>
            <a:r>
              <a:rPr lang="en-US" err="1">
                <a:latin typeface="+mj-lt"/>
              </a:rPr>
              <a:t>bibliographiques</a:t>
            </a:r>
            <a:endParaRPr lang="fr-CA" sz="5400"/>
          </a:p>
        </p:txBody>
      </p:sp>
      <p:sp>
        <p:nvSpPr>
          <p:cNvPr id="3" name="Espace réservé du texte 2"/>
          <p:cNvSpPr>
            <a:spLocks noGrp="1"/>
          </p:cNvSpPr>
          <p:nvPr>
            <p:ph type="body" idx="1"/>
          </p:nvPr>
        </p:nvSpPr>
        <p:spPr/>
        <p:txBody>
          <a:bodyPr/>
          <a:lstStyle/>
          <a:p>
            <a:pPr marL="1252538" indent="-1173163" eaLnBrk="1" hangingPunct="1">
              <a:buNone/>
            </a:pPr>
            <a:r>
              <a:rPr lang="en-US"/>
              <a:t>100 1_ Maugham, W. Somerset $q (William Somerset), $d 1874-1965, $e auteur.</a:t>
            </a:r>
          </a:p>
          <a:p>
            <a:pPr marL="1252538" indent="-1173163" eaLnBrk="1" hangingPunct="1">
              <a:buNone/>
            </a:pPr>
            <a:r>
              <a:rPr lang="en-US">
                <a:solidFill>
                  <a:srgbClr val="FF0000"/>
                </a:solidFill>
              </a:rPr>
              <a:t>240 10 Cakes and ale</a:t>
            </a:r>
          </a:p>
          <a:p>
            <a:pPr marL="1252538" indent="-1173163" eaLnBrk="1" hangingPunct="1">
              <a:buNone/>
            </a:pPr>
            <a:r>
              <a:rPr lang="en-US"/>
              <a:t>245 10 Cakes and ale, or, The skeleton in the cupboard / $c W. Somerset Maugham.</a:t>
            </a:r>
          </a:p>
          <a:p>
            <a:pPr marL="1252538" indent="-1173163" eaLnBrk="1" hangingPunct="1">
              <a:buNone/>
            </a:pPr>
            <a:r>
              <a:rPr lang="en-US"/>
              <a:t>246 30 Cakes and ale</a:t>
            </a:r>
          </a:p>
          <a:p>
            <a:pPr marL="1252538" indent="-1173163" eaLnBrk="1" hangingPunct="1">
              <a:buNone/>
            </a:pPr>
            <a:r>
              <a:rPr lang="en-US"/>
              <a:t>246 30 Skeleton in the cupboard</a:t>
            </a:r>
          </a:p>
          <a:p>
            <a:endParaRPr lang="fr-CA"/>
          </a:p>
        </p:txBody>
      </p:sp>
      <p:sp>
        <p:nvSpPr>
          <p:cNvPr id="5" name="Espace réservé du pied de page 4">
            <a:extLst>
              <a:ext uri="{FF2B5EF4-FFF2-40B4-BE49-F238E27FC236}">
                <a16:creationId xmlns:a16="http://schemas.microsoft.com/office/drawing/2014/main" id="{6D679C7D-F253-4651-B63B-16B911614909}"/>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105158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37930"/>
            <a:ext cx="10515600" cy="357809"/>
          </a:xfrm>
        </p:spPr>
        <p:txBody>
          <a:bodyPr>
            <a:normAutofit fontScale="90000"/>
          </a:bodyPr>
          <a:lstStyle/>
          <a:p>
            <a:r>
              <a:rPr lang="en-US" sz="3600" err="1">
                <a:latin typeface="Arial" panose="020B0604020202020204" pitchFamily="34" charset="0"/>
                <a:cs typeface="Arial" panose="020B0604020202020204" pitchFamily="34" charset="0"/>
              </a:rPr>
              <a:t>Titres</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alternatifs</a:t>
            </a:r>
            <a:r>
              <a:rPr lang="en-US" sz="3600">
                <a:latin typeface="Arial" panose="020B0604020202020204" pitchFamily="34" charset="0"/>
                <a:cs typeface="Arial" panose="020B0604020202020204" pitchFamily="34" charset="0"/>
              </a:rPr>
              <a:t> – notices </a:t>
            </a:r>
            <a:r>
              <a:rPr lang="en-US" sz="3600" err="1">
                <a:latin typeface="Arial" panose="020B0604020202020204" pitchFamily="34" charset="0"/>
                <a:cs typeface="Arial" panose="020B0604020202020204" pitchFamily="34" charset="0"/>
              </a:rPr>
              <a:t>d’autorité</a:t>
            </a:r>
            <a:r>
              <a:rPr lang="en-US">
                <a:latin typeface="Calibri" pitchFamily="34" charset="0"/>
              </a:rPr>
              <a:t/>
            </a:r>
            <a:br>
              <a:rPr lang="en-US">
                <a:latin typeface="Calibri" pitchFamily="34" charset="0"/>
              </a:rPr>
            </a:br>
            <a:endParaRPr lang="fr-CA"/>
          </a:p>
        </p:txBody>
      </p:sp>
      <p:sp>
        <p:nvSpPr>
          <p:cNvPr id="3" name="Espace réservé du texte 2"/>
          <p:cNvSpPr>
            <a:spLocks noGrp="1"/>
          </p:cNvSpPr>
          <p:nvPr>
            <p:ph type="body" idx="1"/>
          </p:nvPr>
        </p:nvSpPr>
        <p:spPr>
          <a:xfrm>
            <a:off x="838200" y="516835"/>
            <a:ext cx="10515600" cy="6182139"/>
          </a:xfrm>
        </p:spPr>
        <p:txBody>
          <a:bodyPr/>
          <a:lstStyle/>
          <a:p>
            <a:pPr marL="893763" indent="-842963">
              <a:buNone/>
            </a:pPr>
            <a:r>
              <a:rPr lang="vi-VN" sz="1400" dirty="0"/>
              <a:t>040    </a:t>
            </a:r>
            <a:r>
              <a:rPr lang="fr-CA" sz="1400" dirty="0"/>
              <a:t>	</a:t>
            </a:r>
            <a:r>
              <a:rPr lang="vi-VN" sz="1400" dirty="0"/>
              <a:t>CAOONL $b </a:t>
            </a:r>
            <a:r>
              <a:rPr lang="fr-CA" sz="1400" dirty="0" err="1"/>
              <a:t>fre</a:t>
            </a:r>
            <a:r>
              <a:rPr lang="vi-VN" sz="1400" dirty="0"/>
              <a:t> $e rda $c CAOONL</a:t>
            </a:r>
          </a:p>
          <a:p>
            <a:pPr marL="893763" indent="-842963">
              <a:buNone/>
            </a:pPr>
            <a:r>
              <a:rPr lang="vi-VN" sz="1400" dirty="0"/>
              <a:t>046	$k 1930 $2 edtf</a:t>
            </a:r>
          </a:p>
          <a:p>
            <a:pPr marL="893763" indent="-842963">
              <a:buNone/>
            </a:pPr>
            <a:r>
              <a:rPr lang="vi-VN" sz="1400" dirty="0"/>
              <a:t>100 1	Maugham, W. Somerset $q (William Somerset), $d 1874-1965. $t Cakes and ale</a:t>
            </a:r>
          </a:p>
          <a:p>
            <a:pPr marL="893763" indent="-842963">
              <a:buNone/>
            </a:pPr>
            <a:r>
              <a:rPr lang="vi-VN" sz="1400" dirty="0"/>
              <a:t>380    	Romans $a Romans-feuilletons $a Romans familiaux $a Romans à clé $2 rvmgf</a:t>
            </a:r>
          </a:p>
          <a:p>
            <a:pPr marL="893763" indent="-842963">
              <a:buNone/>
            </a:pPr>
            <a:r>
              <a:rPr lang="vi-VN" sz="1400" dirty="0"/>
              <a:t>386    	Anglais $2 rvmgd</a:t>
            </a:r>
          </a:p>
          <a:p>
            <a:pPr marL="893763" indent="-842963">
              <a:buNone/>
            </a:pPr>
            <a:r>
              <a:rPr lang="vi-VN" sz="1400" dirty="0"/>
              <a:t>386	</a:t>
            </a:r>
            <a:r>
              <a:rPr lang="fr-CA" sz="1400" dirty="0"/>
              <a:t>Britanniques </a:t>
            </a:r>
            <a:r>
              <a:rPr lang="vi-VN" sz="1400" dirty="0"/>
              <a:t>$2 rvm</a:t>
            </a:r>
          </a:p>
          <a:p>
            <a:pPr marL="893763" indent="-842963">
              <a:buNone/>
            </a:pPr>
            <a:r>
              <a:rPr lang="vi-VN" sz="1400" dirty="0"/>
              <a:t>386	Hommes $2 rvmgd</a:t>
            </a:r>
          </a:p>
          <a:p>
            <a:pPr marL="893763" indent="-842963">
              <a:buNone/>
            </a:pPr>
            <a:r>
              <a:rPr lang="vi-VN" sz="1400" dirty="0"/>
              <a:t>400 1 </a:t>
            </a:r>
            <a:r>
              <a:rPr lang="fr-CA" sz="1400" dirty="0"/>
              <a:t>	</a:t>
            </a:r>
            <a:r>
              <a:rPr lang="vi-VN" sz="1400" dirty="0"/>
              <a:t>Maugham, W. Somerset $q (William Somerset), $d 1874-1965. $t Cakes and ale, or, The skeleton in the cupboard</a:t>
            </a:r>
          </a:p>
          <a:p>
            <a:pPr marL="893763" indent="-842963">
              <a:buNone/>
            </a:pPr>
            <a:r>
              <a:rPr lang="vi-VN" sz="1400" dirty="0"/>
              <a:t>400 1 </a:t>
            </a:r>
            <a:r>
              <a:rPr lang="fr-CA" sz="1400" dirty="0"/>
              <a:t>	</a:t>
            </a:r>
            <a:r>
              <a:rPr lang="vi-VN" sz="1400" dirty="0"/>
              <a:t>Maugham, W. Somerset $q (William Somerset), $d 1874-1965. $t Skeleton in the cupboard</a:t>
            </a:r>
          </a:p>
          <a:p>
            <a:pPr marL="893763" indent="-842963">
              <a:buNone/>
            </a:pPr>
            <a:r>
              <a:rPr lang="vi-VN" sz="1400" dirty="0"/>
              <a:t>500 1  </a:t>
            </a:r>
            <a:r>
              <a:rPr lang="fr-CA" sz="1400" dirty="0"/>
              <a:t>	</a:t>
            </a:r>
            <a:r>
              <a:rPr lang="vi-VN" sz="1400" dirty="0"/>
              <a:t>$wr $i Auteur : $a Maugham, W. Somerset $q (William Somerset), $d 1874-1965</a:t>
            </a:r>
          </a:p>
          <a:p>
            <a:pPr marL="893763" indent="-842963">
              <a:buNone/>
            </a:pPr>
            <a:r>
              <a:rPr lang="vi-VN" sz="1400" dirty="0"/>
              <a:t>670	Maugham, W. Somerset. Cakes and ale, or, The skeleton in the cupboard, 1930.</a:t>
            </a:r>
          </a:p>
          <a:p>
            <a:pPr marL="893763" indent="-842963">
              <a:buNone/>
            </a:pPr>
            <a:r>
              <a:rPr lang="vi-VN" sz="1400" dirty="0"/>
              <a:t>670	Wikip</a:t>
            </a:r>
            <a:r>
              <a:rPr lang="fr-CA" sz="1400" dirty="0"/>
              <a:t>é</a:t>
            </a:r>
            <a:r>
              <a:rPr lang="vi-VN" sz="1400" dirty="0"/>
              <a:t>dia en anglais, 25 novembre 2019 : $b Cakes and Ale (Cakes and Ale, or, The Skeleton in the Cupboard (1930) </a:t>
            </a:r>
            <a:r>
              <a:rPr lang="fr-CA" sz="1400" dirty="0"/>
              <a:t>	</a:t>
            </a:r>
            <a:r>
              <a:rPr lang="vi-VN" sz="1400" dirty="0"/>
              <a:t>est un roman de l'auteur britannique W. Somerset Maugham, publié pour la première fois sous forme de feuilleton dans 	quatre numéros de Harper's Bazaar (février, mars, avril et juin 1930). La première édition du roman a été publiée en </a:t>
            </a:r>
            <a:r>
              <a:rPr lang="fr-CA" sz="1400" dirty="0"/>
              <a:t>	</a:t>
            </a:r>
            <a:r>
              <a:rPr lang="vi-VN" sz="1400" dirty="0"/>
              <a:t>septembre de la même année par William Heinemann à Londres et par Garden City Publishing Company à Garden 	City, New York; deux des personnages principaux du roman, Alroy Kear et Edward Driffield, ont été largement </a:t>
            </a:r>
            <a:r>
              <a:rPr lang="fr-CA" sz="1400" dirty="0"/>
              <a:t>i</a:t>
            </a:r>
            <a:r>
              <a:rPr lang="vi-VN" sz="1400" dirty="0"/>
              <a:t>nterprétés par les lecteurs contemporains comme des caractérisations à peine voilées et peu flatteuses des romanciers 	Hugh Walpole et Thomas Hardy; adaptations : en 1974, la BBC a </a:t>
            </a:r>
            <a:r>
              <a:rPr lang="fr-CA" sz="1400" dirty="0"/>
              <a:t>diffusé</a:t>
            </a:r>
            <a:r>
              <a:rPr lang="vi-VN" sz="1400" dirty="0"/>
              <a:t> une mini-série de trois épisodes intitulée </a:t>
            </a:r>
            <a:r>
              <a:rPr lang="fr-CA" sz="1400" dirty="0"/>
              <a:t>	C</a:t>
            </a:r>
            <a:r>
              <a:rPr lang="vi-VN" sz="1400" dirty="0"/>
              <a:t>akes and Ale)</a:t>
            </a:r>
          </a:p>
          <a:p>
            <a:pPr marL="893763" indent="-842963">
              <a:buNone/>
            </a:pPr>
            <a:r>
              <a:rPr lang="vi-VN" sz="1400" dirty="0"/>
              <a:t>670	Britannica online, 25 novembre 2019 : $b (Cakes and Ale, en version complète Cakes and Ale, ou, The Skeleton in the </a:t>
            </a:r>
            <a:r>
              <a:rPr lang="fr-CA" sz="1400" dirty="0"/>
              <a:t>	</a:t>
            </a:r>
            <a:r>
              <a:rPr lang="vi-VN" sz="1400" dirty="0"/>
              <a:t>Cupboard; roman comique de W. Somerset Maugham, publié en 1930; l'histoire fait la satire des milieux littéraires </a:t>
            </a:r>
            <a:r>
              <a:rPr lang="fr-CA" sz="1400" dirty="0"/>
              <a:t>	</a:t>
            </a:r>
            <a:r>
              <a:rPr lang="vi-VN" sz="1400" dirty="0"/>
              <a:t>londoniens et a été largement considérée comme un roman à clef avec Maugham dans le rôle d'Ashenden, Thomas </a:t>
            </a:r>
            <a:r>
              <a:rPr lang="fr-CA" sz="1400" dirty="0"/>
              <a:t>	</a:t>
            </a:r>
            <a:r>
              <a:rPr lang="vi-VN" sz="1400" dirty="0"/>
              <a:t>Hardy dans celui de Driffield et Hugh Walpole dans celui de Kear)</a:t>
            </a:r>
          </a:p>
          <a:p>
            <a:pPr marL="50800" indent="0">
              <a:buNone/>
            </a:pPr>
            <a:endParaRPr lang="fr-CA" sz="1100" dirty="0"/>
          </a:p>
        </p:txBody>
      </p:sp>
      <p:sp>
        <p:nvSpPr>
          <p:cNvPr id="5" name="Rectangle à coins arrondis 4"/>
          <p:cNvSpPr/>
          <p:nvPr/>
        </p:nvSpPr>
        <p:spPr>
          <a:xfrm>
            <a:off x="6770318" y="1289396"/>
            <a:ext cx="1546964" cy="381001"/>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6" name="Rectangle à coins arrondis 5"/>
          <p:cNvSpPr/>
          <p:nvPr/>
        </p:nvSpPr>
        <p:spPr>
          <a:xfrm>
            <a:off x="6770318" y="2857500"/>
            <a:ext cx="4057650" cy="381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9961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 œuvres créées après 1500</a:t>
            </a:r>
            <a:endParaRPr b="0" i="0" u="none" strike="noStrike" cap="none">
              <a:solidFill>
                <a:schemeClr val="dk1"/>
              </a:solidFill>
              <a:latin typeface="Arial"/>
              <a:ea typeface="Arial"/>
              <a:cs typeface="Arial"/>
              <a:sym typeface="Arial"/>
            </a:endParaRPr>
          </a:p>
        </p:txBody>
      </p:sp>
      <p:sp>
        <p:nvSpPr>
          <p:cNvPr id="347" name="Shape 3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Si une œuvre est publiée simultanément en différentes langues et que la langue originale ne peut être établie</a:t>
            </a:r>
            <a:r>
              <a:rPr lang="fr-FR" sz="2400"/>
              <a:t> </a:t>
            </a:r>
            <a:r>
              <a:rPr lang="fr-FR" sz="2600" b="0" i="0" u="none" strike="noStrike" cap="none">
                <a:solidFill>
                  <a:schemeClr val="dk1"/>
                </a:solidFill>
                <a:latin typeface="Arial"/>
                <a:ea typeface="Arial"/>
                <a:cs typeface="Arial"/>
                <a:sym typeface="Arial"/>
              </a:rPr>
              <a:t>: choisir le titre propre de la première manifestation reçue par l’agence</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Si les éditions en différentes langues sont dans la même manifestation, choisir le titre propre nommé sur la source d’information privilégiée (par exemple, la page de titre)</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Œuvres d’art isolées : ÉP de BAC</a:t>
            </a:r>
            <a:r>
              <a:rPr lang="fr-FR" sz="2600"/>
              <a:t>-</a:t>
            </a:r>
            <a:r>
              <a:rPr lang="fr-FR" sz="2600" b="0" i="0" u="none" strike="noStrike" cap="none">
                <a:solidFill>
                  <a:schemeClr val="dk1"/>
                </a:solidFill>
                <a:latin typeface="Arial"/>
                <a:ea typeface="Arial"/>
                <a:cs typeface="Arial"/>
                <a:sym typeface="Arial"/>
              </a:rPr>
              <a:t>BAnQ : utiliser les sources de référence en langue française</a:t>
            </a:r>
            <a:endParaRPr sz="2600" b="0" i="0" u="none" strike="noStrike" cap="none">
              <a:solidFill>
                <a:schemeClr val="dk1"/>
              </a:solidFill>
              <a:latin typeface="Arial"/>
              <a:ea typeface="Arial"/>
              <a:cs typeface="Arial"/>
              <a:sym typeface="Arial"/>
            </a:endParaRPr>
          </a:p>
        </p:txBody>
      </p:sp>
      <p:sp>
        <p:nvSpPr>
          <p:cNvPr id="348" name="Shape 34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838200" y="631268"/>
            <a:ext cx="10515600" cy="9491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Exercice</a:t>
            </a:r>
            <a:br>
              <a:rPr lang="fr-FR" sz="3959" b="0" i="0" u="none" strike="noStrike" cap="none">
                <a:solidFill>
                  <a:schemeClr val="dk1"/>
                </a:solidFill>
                <a:latin typeface="Arial"/>
                <a:ea typeface="Arial"/>
                <a:cs typeface="Arial"/>
                <a:sym typeface="Arial"/>
              </a:rPr>
            </a:br>
            <a:r>
              <a:rPr lang="fr-FR" sz="3959"/>
              <a:t>Q</a:t>
            </a:r>
            <a:r>
              <a:rPr lang="fr-FR" sz="3959" b="0" i="0" u="none" strike="noStrike" cap="none">
                <a:solidFill>
                  <a:schemeClr val="dk1"/>
                </a:solidFill>
                <a:latin typeface="Arial"/>
                <a:ea typeface="Arial"/>
                <a:cs typeface="Arial"/>
                <a:sym typeface="Arial"/>
              </a:rPr>
              <a:t>uel est le titre privilégié?</a:t>
            </a:r>
            <a:endParaRPr sz="3959" b="0" i="0" u="none" strike="noStrike" cap="none">
              <a:solidFill>
                <a:schemeClr val="dk1"/>
              </a:solidFill>
              <a:latin typeface="Arial"/>
              <a:ea typeface="Arial"/>
              <a:cs typeface="Arial"/>
              <a:sym typeface="Arial"/>
            </a:endParaRPr>
          </a:p>
        </p:txBody>
      </p:sp>
      <p:sp>
        <p:nvSpPr>
          <p:cNvPr id="357" name="Shape 3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pic>
        <p:nvPicPr>
          <p:cNvPr id="361" name="Shape 361"/>
          <p:cNvPicPr preferRelativeResize="0"/>
          <p:nvPr/>
        </p:nvPicPr>
        <p:blipFill rotWithShape="1">
          <a:blip r:embed="rId3">
            <a:alphaModFix/>
          </a:blip>
          <a:srcRect t="1326"/>
          <a:stretch/>
        </p:blipFill>
        <p:spPr>
          <a:xfrm>
            <a:off x="3082413" y="1809451"/>
            <a:ext cx="5745111" cy="43178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Portée</a:t>
            </a:r>
            <a:endParaRPr sz="4400" b="0" i="0" u="none" strike="noStrike" cap="none">
              <a:solidFill>
                <a:schemeClr val="dk1"/>
              </a:solidFill>
              <a:latin typeface="Arial"/>
              <a:ea typeface="Arial"/>
              <a:cs typeface="Arial"/>
              <a:sym typeface="Arial"/>
            </a:endParaRP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 but de ce module est d’apprendre la description des œuvres et des expressions</a:t>
            </a:r>
            <a:endParaRPr/>
          </a:p>
          <a:p>
            <a:pPr marL="228600" marR="0" lvl="0" indent="-228600" algn="l" rtl="0">
              <a:lnSpc>
                <a:spcPct val="90000"/>
              </a:lnSpc>
              <a:spcBef>
                <a:spcPts val="16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Cet atelier ne traite pas :</a:t>
            </a:r>
            <a:endParaRPr sz="2800" b="0" i="0" u="none" strike="noStrike" cap="none">
              <a:solidFill>
                <a:schemeClr val="dk1"/>
              </a:solidFill>
              <a:latin typeface="Arial"/>
              <a:ea typeface="Arial"/>
              <a:cs typeface="Arial"/>
              <a:sym typeface="Arial"/>
            </a:endParaRPr>
          </a:p>
          <a:p>
            <a:pPr marL="811213" marR="0" lvl="1" indent="-354013"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 la musique</a:t>
            </a:r>
            <a:endParaRPr sz="2800" b="0" i="0" u="none" strike="noStrike" cap="none">
              <a:solidFill>
                <a:schemeClr val="dk1"/>
              </a:solidFill>
              <a:latin typeface="Arial"/>
              <a:ea typeface="Arial"/>
              <a:cs typeface="Arial"/>
              <a:sym typeface="Arial"/>
            </a:endParaRPr>
          </a:p>
          <a:p>
            <a:pPr marL="811213" marR="0" lvl="1" indent="-354013"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des œuvres juridiques </a:t>
            </a:r>
            <a:endParaRPr sz="2800" b="0" i="0" u="none" strike="noStrike" cap="none">
              <a:solidFill>
                <a:schemeClr val="dk1"/>
              </a:solidFill>
              <a:latin typeface="Arial"/>
              <a:ea typeface="Arial"/>
              <a:cs typeface="Arial"/>
              <a:sym typeface="Arial"/>
            </a:endParaRPr>
          </a:p>
          <a:p>
            <a:pPr marL="811213" marR="0" lvl="1" indent="-354013" algn="l" rtl="0">
              <a:lnSpc>
                <a:spcPct val="90000"/>
              </a:lnSpc>
              <a:spcBef>
                <a:spcPts val="11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des collections</a:t>
            </a:r>
            <a:endParaRPr sz="2800" b="0" i="0" u="none" strike="noStrike" cap="none">
              <a:solidFill>
                <a:schemeClr val="dk1"/>
              </a:solidFill>
              <a:latin typeface="Arial"/>
              <a:ea typeface="Arial"/>
              <a:cs typeface="Arial"/>
              <a:sym typeface="Arial"/>
            </a:endParaRPr>
          </a:p>
        </p:txBody>
      </p:sp>
      <p:sp>
        <p:nvSpPr>
          <p:cNvPr id="112" name="Shape 11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 Œuvres créées avant 1501</a:t>
            </a:r>
            <a:endParaRPr b="0" i="0" u="none" strike="noStrike" cap="none">
              <a:solidFill>
                <a:schemeClr val="dk1"/>
              </a:solidFill>
              <a:latin typeface="Arial"/>
              <a:ea typeface="Arial"/>
              <a:cs typeface="Arial"/>
              <a:sym typeface="Arial"/>
            </a:endParaRPr>
          </a:p>
        </p:txBody>
      </p:sp>
      <p:sp>
        <p:nvSpPr>
          <p:cNvPr id="367" name="Shape 36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RDA 6.2.2.5. Choisir le titre</a:t>
            </a:r>
            <a:endParaRPr sz="2590" b="0" i="0" u="none" strike="noStrike" cap="none">
              <a:solidFill>
                <a:schemeClr val="dk1"/>
              </a:solidFill>
              <a:latin typeface="Arial"/>
              <a:ea typeface="Arial"/>
              <a:cs typeface="Arial"/>
              <a:sym typeface="Arial"/>
            </a:endParaRPr>
          </a:p>
          <a:p>
            <a:pPr marL="633413" marR="0" lvl="1" indent="-176212"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Dans la langue originale</a:t>
            </a:r>
            <a:endParaRPr/>
          </a:p>
          <a:p>
            <a:pPr marL="633413" marR="0" lvl="1" indent="-176212"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Par laquelle l’œuvre est couramment identifiée</a:t>
            </a:r>
            <a:endParaRPr sz="2220" b="0" i="0" u="none" strike="noStrike" cap="none">
              <a:solidFill>
                <a:schemeClr val="dk1"/>
              </a:solidFill>
              <a:latin typeface="Arial"/>
              <a:ea typeface="Arial"/>
              <a:cs typeface="Arial"/>
              <a:sym typeface="Arial"/>
            </a:endParaRPr>
          </a:p>
          <a:p>
            <a:pPr marL="633413" marR="0" lvl="1" indent="-176212"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Tel que trouvé dans les sources de référence modernes</a:t>
            </a:r>
            <a:endParaRPr sz="222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les sources de référence ne sont pas suffisantes, utiliser les formes trouvées, dans cet ordre, dans les :</a:t>
            </a:r>
            <a:endParaRPr sz="2590" b="0" i="0" u="none" strike="noStrike" cap="none">
              <a:solidFill>
                <a:schemeClr val="dk1"/>
              </a:solidFill>
              <a:latin typeface="Arial"/>
              <a:ea typeface="Arial"/>
              <a:cs typeface="Arial"/>
              <a:sym typeface="Arial"/>
            </a:endParaRPr>
          </a:p>
          <a:p>
            <a:pPr marL="457200" marR="0" lvl="1" indent="0"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Éditions modernes</a:t>
            </a:r>
            <a:endParaRPr sz="2220" b="0" i="0" u="none" strike="noStrike" cap="none">
              <a:solidFill>
                <a:schemeClr val="dk1"/>
              </a:solidFill>
              <a:latin typeface="Arial"/>
              <a:ea typeface="Arial"/>
              <a:cs typeface="Arial"/>
              <a:sym typeface="Arial"/>
            </a:endParaRPr>
          </a:p>
          <a:p>
            <a:pPr marL="457200" marR="0" lvl="1" indent="0"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Éditions anciennes</a:t>
            </a:r>
            <a:endParaRPr sz="2220" b="0" i="0" u="none" strike="noStrike" cap="none">
              <a:solidFill>
                <a:schemeClr val="dk1"/>
              </a:solidFill>
              <a:latin typeface="Arial"/>
              <a:ea typeface="Arial"/>
              <a:cs typeface="Arial"/>
              <a:sym typeface="Arial"/>
            </a:endParaRPr>
          </a:p>
          <a:p>
            <a:pPr marL="457200" marR="0" lvl="1" indent="0" algn="l" rtl="0">
              <a:lnSpc>
                <a:spcPct val="8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Exemplaires manuscrits</a:t>
            </a:r>
            <a:endParaRPr sz="2220" b="0" i="0" u="none" strike="noStrike" cap="none">
              <a:solidFill>
                <a:schemeClr val="dk1"/>
              </a:solidFill>
              <a:latin typeface="Arial"/>
              <a:ea typeface="Arial"/>
              <a:cs typeface="Arial"/>
              <a:sym typeface="Arial"/>
            </a:endParaRPr>
          </a:p>
          <a:p>
            <a:pPr marL="271463" marR="0" lvl="1" indent="-271463" algn="l" rtl="0">
              <a:lnSpc>
                <a:spcPct val="80000"/>
              </a:lnSpc>
              <a:spcBef>
                <a:spcPts val="5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Règles spécifiques pour les œuvres grecques et les œuvres anonymes</a:t>
            </a:r>
            <a:endParaRPr sz="2590" b="0" i="0" u="none" strike="noStrike" cap="none">
              <a:solidFill>
                <a:schemeClr val="dk1"/>
              </a:solidFill>
              <a:latin typeface="Arial"/>
              <a:ea typeface="Arial"/>
              <a:cs typeface="Arial"/>
              <a:sym typeface="Arial"/>
            </a:endParaRPr>
          </a:p>
        </p:txBody>
      </p:sp>
      <p:sp>
        <p:nvSpPr>
          <p:cNvPr id="368" name="Shape 36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 Œuvres créées avant 1501</a:t>
            </a:r>
            <a:endParaRPr b="0" i="0" u="none" strike="noStrike" cap="none">
              <a:solidFill>
                <a:schemeClr val="dk1"/>
              </a:solidFill>
              <a:latin typeface="Arial"/>
              <a:ea typeface="Arial"/>
              <a:cs typeface="Arial"/>
              <a:sym typeface="Arial"/>
            </a:endParaRPr>
          </a:p>
        </p:txBody>
      </p:sp>
      <p:sp>
        <p:nvSpPr>
          <p:cNvPr id="377" name="Shape 37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682"/>
              <a:buFont typeface="Arial"/>
              <a:buChar char="•"/>
            </a:pPr>
            <a:r>
              <a:rPr lang="fr-FR" sz="2682" b="0" i="0" u="none" strike="noStrike" cap="none">
                <a:solidFill>
                  <a:schemeClr val="dk1"/>
                </a:solidFill>
                <a:latin typeface="Arial"/>
                <a:ea typeface="Arial"/>
                <a:cs typeface="Arial"/>
                <a:sym typeface="Arial"/>
              </a:rPr>
              <a:t>Exceptions</a:t>
            </a:r>
            <a:endParaRPr/>
          </a:p>
          <a:p>
            <a:pPr marL="288000" marR="0" lvl="0" indent="-273050" algn="l" rtl="0">
              <a:lnSpc>
                <a:spcPct val="80000"/>
              </a:lnSpc>
              <a:spcBef>
                <a:spcPts val="1000"/>
              </a:spcBef>
              <a:spcAft>
                <a:spcPts val="0"/>
              </a:spcAft>
              <a:buClr>
                <a:schemeClr val="dk1"/>
              </a:buClr>
              <a:buSzPts val="2497"/>
              <a:buFont typeface="Arial"/>
              <a:buNone/>
            </a:pPr>
            <a:r>
              <a:rPr lang="fr-FR" sz="2497" b="0" i="0" u="none" strike="noStrike" cap="none">
                <a:solidFill>
                  <a:schemeClr val="dk1"/>
                </a:solidFill>
                <a:latin typeface="Arial"/>
                <a:ea typeface="Arial"/>
                <a:cs typeface="Arial"/>
                <a:sym typeface="Arial"/>
              </a:rPr>
              <a:t>	</a:t>
            </a:r>
            <a:r>
              <a:rPr lang="fr-FR" sz="2590" b="0" i="0" u="none" strike="noStrike" cap="none">
                <a:solidFill>
                  <a:schemeClr val="dk1"/>
                </a:solidFill>
                <a:latin typeface="Arial"/>
                <a:ea typeface="Arial"/>
                <a:cs typeface="Arial"/>
                <a:sym typeface="Arial"/>
              </a:rPr>
              <a:t>– RDA 6.2.2.5 : Grec classique, byzantin (avant 1453).  </a:t>
            </a:r>
            <a:endParaRPr/>
          </a:p>
          <a:p>
            <a:pPr marL="546100" marR="0" lvl="0" indent="-531813" algn="l" rtl="0">
              <a:lnSpc>
                <a:spcPct val="80000"/>
              </a:lnSpc>
              <a:spcBef>
                <a:spcPts val="10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	Choisir, dans cet ordre :</a:t>
            </a:r>
            <a:endParaRPr sz="2590" b="0" i="0" u="none" strike="noStrike" cap="none">
              <a:solidFill>
                <a:schemeClr val="dk1"/>
              </a:solidFill>
              <a:latin typeface="Arial"/>
              <a:ea typeface="Arial"/>
              <a:cs typeface="Arial"/>
              <a:sym typeface="Arial"/>
            </a:endParaRPr>
          </a:p>
          <a:p>
            <a:pPr marL="898525" marR="0" lvl="1" indent="-273050" algn="l" rtl="0">
              <a:lnSpc>
                <a:spcPct val="80000"/>
              </a:lnSpc>
              <a:spcBef>
                <a:spcPts val="500"/>
              </a:spcBef>
              <a:spcAft>
                <a:spcPts val="0"/>
              </a:spcAft>
              <a:buClr>
                <a:schemeClr val="dk1"/>
              </a:buClr>
              <a:buSzPts val="2220"/>
              <a:buFont typeface="Arial"/>
              <a:buChar char="•"/>
            </a:pPr>
            <a:r>
              <a:rPr lang="fr-FR" sz="2220" b="0" i="0" u="none" strike="noStrike" cap="none">
                <a:solidFill>
                  <a:schemeClr val="dk1"/>
                </a:solidFill>
                <a:latin typeface="Arial"/>
                <a:ea typeface="Arial"/>
                <a:cs typeface="Arial"/>
                <a:sym typeface="Arial"/>
              </a:rPr>
              <a:t>Un titre consacré par l’usage dans la langue privilégiée par l’agence de catalogage (français pour le PFAN)</a:t>
            </a:r>
            <a:endParaRPr/>
          </a:p>
          <a:p>
            <a:pPr marL="898525" marR="0" lvl="1" indent="-273050" algn="l" rtl="0">
              <a:lnSpc>
                <a:spcPct val="80000"/>
              </a:lnSpc>
              <a:spcBef>
                <a:spcPts val="500"/>
              </a:spcBef>
              <a:spcAft>
                <a:spcPts val="0"/>
              </a:spcAft>
              <a:buClr>
                <a:schemeClr val="dk1"/>
              </a:buClr>
              <a:buSzPts val="2220"/>
              <a:buFont typeface="Arial"/>
              <a:buChar char="•"/>
            </a:pPr>
            <a:r>
              <a:rPr lang="fr-FR" sz="2220" b="0" i="0" u="none" strike="noStrike" cap="none">
                <a:solidFill>
                  <a:schemeClr val="dk1"/>
                </a:solidFill>
                <a:latin typeface="Arial"/>
                <a:ea typeface="Arial"/>
                <a:cs typeface="Arial"/>
                <a:sym typeface="Arial"/>
              </a:rPr>
              <a:t>Le titre latin de l’œuvre</a:t>
            </a:r>
            <a:endParaRPr sz="2220" b="0" i="0" u="none" strike="noStrike" cap="none">
              <a:solidFill>
                <a:schemeClr val="dk1"/>
              </a:solidFill>
              <a:latin typeface="Arial"/>
              <a:ea typeface="Arial"/>
              <a:cs typeface="Arial"/>
              <a:sym typeface="Arial"/>
            </a:endParaRPr>
          </a:p>
          <a:p>
            <a:pPr marL="898525" marR="0" lvl="1" indent="-273050" algn="l" rtl="0">
              <a:lnSpc>
                <a:spcPct val="80000"/>
              </a:lnSpc>
              <a:spcBef>
                <a:spcPts val="500"/>
              </a:spcBef>
              <a:spcAft>
                <a:spcPts val="0"/>
              </a:spcAft>
              <a:buClr>
                <a:schemeClr val="dk1"/>
              </a:buClr>
              <a:buSzPts val="2220"/>
              <a:buFont typeface="Arial"/>
              <a:buChar char="•"/>
            </a:pPr>
            <a:r>
              <a:rPr lang="fr-FR" sz="2220" b="0" i="0" u="none" strike="noStrike" cap="none">
                <a:solidFill>
                  <a:schemeClr val="dk1"/>
                </a:solidFill>
                <a:latin typeface="Arial"/>
                <a:ea typeface="Arial"/>
                <a:cs typeface="Arial"/>
                <a:sym typeface="Arial"/>
              </a:rPr>
              <a:t>Le titre grec de l’œuvre</a:t>
            </a:r>
            <a:endParaRPr sz="2220" b="0" i="0" u="none" strike="noStrike" cap="none">
              <a:solidFill>
                <a:schemeClr val="dk1"/>
              </a:solidFill>
              <a:latin typeface="Arial"/>
              <a:ea typeface="Arial"/>
              <a:cs typeface="Arial"/>
              <a:sym typeface="Arial"/>
            </a:endParaRPr>
          </a:p>
          <a:p>
            <a:pPr marL="273050" marR="0" lvl="0" indent="-176213" algn="l" rtl="0">
              <a:lnSpc>
                <a:spcPct val="80000"/>
              </a:lnSpc>
              <a:spcBef>
                <a:spcPts val="1000"/>
              </a:spcBef>
              <a:spcAft>
                <a:spcPts val="0"/>
              </a:spcAft>
              <a:buClr>
                <a:schemeClr val="dk1"/>
              </a:buClr>
              <a:buSzPts val="2590"/>
              <a:buFont typeface="Arial"/>
              <a:buNone/>
            </a:pPr>
            <a:r>
              <a:rPr lang="fr-FR" sz="2590" b="0" i="0" u="none" strike="noStrike" cap="none">
                <a:solidFill>
                  <a:schemeClr val="dk1"/>
                </a:solidFill>
                <a:latin typeface="Arial"/>
                <a:ea typeface="Arial"/>
                <a:cs typeface="Arial"/>
                <a:sym typeface="Arial"/>
              </a:rPr>
              <a:t>	– ÉP de BAC‐BAnQ 6.2.2.7 : œuvres anonymes qui n’utilisent ni le grec ni l’alphabet latin</a:t>
            </a:r>
            <a:endParaRPr sz="2590" b="0" i="0" u="none" strike="noStrike" cap="none">
              <a:solidFill>
                <a:schemeClr val="dk1"/>
              </a:solidFill>
              <a:latin typeface="Arial"/>
              <a:ea typeface="Arial"/>
              <a:cs typeface="Arial"/>
              <a:sym typeface="Arial"/>
            </a:endParaRPr>
          </a:p>
          <a:p>
            <a:pPr marL="898525" marR="0" lvl="1" indent="-273050" algn="l" rtl="0">
              <a:lnSpc>
                <a:spcPct val="80000"/>
              </a:lnSpc>
              <a:spcBef>
                <a:spcPts val="500"/>
              </a:spcBef>
              <a:spcAft>
                <a:spcPts val="0"/>
              </a:spcAft>
              <a:buClr>
                <a:schemeClr val="dk1"/>
              </a:buClr>
              <a:buSzPts val="2220"/>
              <a:buFont typeface="Arial"/>
              <a:buChar char="•"/>
            </a:pPr>
            <a:r>
              <a:rPr lang="fr-FR" sz="2220" b="0" i="0" u="none" strike="noStrike" cap="none">
                <a:solidFill>
                  <a:schemeClr val="dk1"/>
                </a:solidFill>
                <a:latin typeface="Arial"/>
                <a:ea typeface="Arial"/>
                <a:cs typeface="Arial"/>
                <a:sym typeface="Arial"/>
              </a:rPr>
              <a:t>Un titre consacré par l’usage en français</a:t>
            </a:r>
            <a:endParaRPr/>
          </a:p>
          <a:p>
            <a:pPr marL="898525" marR="0" lvl="1" indent="-273050" algn="l" rtl="0">
              <a:lnSpc>
                <a:spcPct val="80000"/>
              </a:lnSpc>
              <a:spcBef>
                <a:spcPts val="500"/>
              </a:spcBef>
              <a:spcAft>
                <a:spcPts val="0"/>
              </a:spcAft>
              <a:buClr>
                <a:schemeClr val="dk1"/>
              </a:buClr>
              <a:buSzPts val="2220"/>
              <a:buFont typeface="Arial"/>
              <a:buChar char="•"/>
            </a:pPr>
            <a:r>
              <a:rPr lang="fr-FR" sz="2220" b="0" i="0" u="none" strike="noStrike" cap="none">
                <a:solidFill>
                  <a:schemeClr val="dk1"/>
                </a:solidFill>
                <a:latin typeface="Arial"/>
                <a:ea typeface="Arial"/>
                <a:cs typeface="Arial"/>
                <a:sym typeface="Arial"/>
              </a:rPr>
              <a:t>S’il n’y en a aucun, utiliser la forme translittérée du titre original</a:t>
            </a:r>
            <a:endParaRPr sz="1850" b="0" i="0" u="none" strike="noStrike" cap="none">
              <a:solidFill>
                <a:schemeClr val="dk1"/>
              </a:solidFill>
              <a:latin typeface="Arial"/>
              <a:ea typeface="Arial"/>
              <a:cs typeface="Arial"/>
              <a:sym typeface="Arial"/>
            </a:endParaRPr>
          </a:p>
        </p:txBody>
      </p:sp>
      <p:sp>
        <p:nvSpPr>
          <p:cNvPr id="378" name="Shape 37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b="0" i="0" u="none" strike="noStrike" cap="none">
                <a:solidFill>
                  <a:schemeClr val="dk1"/>
                </a:solidFill>
                <a:latin typeface="Arial"/>
                <a:ea typeface="Arial"/>
                <a:cs typeface="Arial"/>
                <a:sym typeface="Arial"/>
              </a:rPr>
              <a:t>Exercice : titre privilégié?</a:t>
            </a:r>
            <a:endParaRPr b="0" i="0" u="none" strike="noStrike" cap="none">
              <a:solidFill>
                <a:schemeClr val="dk1"/>
              </a:solidFill>
              <a:latin typeface="Arial"/>
              <a:ea typeface="Arial"/>
              <a:cs typeface="Arial"/>
              <a:sym typeface="Arial"/>
            </a:endParaRPr>
          </a:p>
        </p:txBody>
      </p:sp>
      <p:sp>
        <p:nvSpPr>
          <p:cNvPr id="387" name="Shape 38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392" name="Shape 392"/>
          <p:cNvSpPr/>
          <p:nvPr/>
        </p:nvSpPr>
        <p:spPr>
          <a:xfrm>
            <a:off x="1042736" y="1982718"/>
            <a:ext cx="6673516"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000">
                <a:solidFill>
                  <a:schemeClr val="dk1"/>
                </a:solidFill>
                <a:latin typeface="Calibri"/>
                <a:ea typeface="Calibri"/>
                <a:cs typeface="Calibri"/>
                <a:sym typeface="Calibri"/>
              </a:rPr>
              <a:t>Traduction moderne,</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fr-FR" sz="3000">
                <a:solidFill>
                  <a:schemeClr val="dk1"/>
                </a:solidFill>
                <a:latin typeface="Calibri"/>
                <a:ea typeface="Calibri"/>
                <a:cs typeface="Calibri"/>
                <a:sym typeface="Calibri"/>
              </a:rPr>
              <a:t>publiée en 2011</a:t>
            </a:r>
            <a:endParaRPr sz="3000">
              <a:solidFill>
                <a:schemeClr val="dk1"/>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E7CA2FD0-DAAA-4E6F-8D03-B17FD58F30AE}"/>
              </a:ext>
            </a:extLst>
          </p:cNvPr>
          <p:cNvPicPr>
            <a:picLocks noChangeAspect="1" noChangeArrowheads="1"/>
          </p:cNvPicPr>
          <p:nvPr/>
        </p:nvPicPr>
        <p:blipFill>
          <a:blip r:embed="rId3"/>
          <a:srcRect l="13654" t="14696" r="31213" b="19795"/>
          <a:stretch>
            <a:fillRect/>
          </a:stretch>
        </p:blipFill>
        <p:spPr bwMode="auto">
          <a:xfrm>
            <a:off x="6096000" y="1577181"/>
            <a:ext cx="3051175" cy="4892675"/>
          </a:xfrm>
          <a:prstGeom prst="rect">
            <a:avLst/>
          </a:prstGeom>
          <a:noFill/>
          <a:ln w="9525">
            <a:solidFill>
              <a:schemeClr val="tx1"/>
            </a:solidFill>
            <a:miter lim="800000"/>
            <a:headEnd/>
            <a:tailEnd/>
          </a:ln>
        </p:spPr>
      </p:pic>
      <p:sp>
        <p:nvSpPr>
          <p:cNvPr id="9" name="Oval 4">
            <a:extLst>
              <a:ext uri="{FF2B5EF4-FFF2-40B4-BE49-F238E27FC236}">
                <a16:creationId xmlns:a16="http://schemas.microsoft.com/office/drawing/2014/main" id="{8D7FEFF4-C3A3-49D7-A012-DDC04D488B8D}"/>
              </a:ext>
            </a:extLst>
          </p:cNvPr>
          <p:cNvSpPr/>
          <p:nvPr/>
        </p:nvSpPr>
        <p:spPr>
          <a:xfrm>
            <a:off x="6669087" y="301349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b="0" i="0" u="none" strike="noStrike" cap="none">
                <a:solidFill>
                  <a:schemeClr val="dk1"/>
                </a:solidFill>
                <a:latin typeface="Arial"/>
                <a:ea typeface="Arial"/>
                <a:cs typeface="Arial"/>
                <a:sym typeface="Arial"/>
              </a:rPr>
              <a:t>Exercice : titre privilégié</a:t>
            </a:r>
            <a:r>
              <a:rPr lang="fr-FR" sz="4000" b="0" i="0" u="none" strike="noStrike" cap="none">
                <a:solidFill>
                  <a:schemeClr val="dk1"/>
                </a:solidFill>
                <a:latin typeface="Arial"/>
                <a:ea typeface="Arial"/>
                <a:cs typeface="Arial"/>
                <a:sym typeface="Arial"/>
              </a:rPr>
              <a:t>?</a:t>
            </a:r>
            <a:endParaRPr sz="4000" b="0" i="0" u="none" strike="noStrike" cap="none">
              <a:solidFill>
                <a:schemeClr val="dk1"/>
              </a:solidFill>
              <a:latin typeface="Arial"/>
              <a:ea typeface="Arial"/>
              <a:cs typeface="Arial"/>
              <a:sym typeface="Arial"/>
            </a:endParaRPr>
          </a:p>
        </p:txBody>
      </p:sp>
      <p:sp>
        <p:nvSpPr>
          <p:cNvPr id="398" name="Shape 39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402" name="Shape 402"/>
          <p:cNvSpPr/>
          <p:nvPr/>
        </p:nvSpPr>
        <p:spPr>
          <a:xfrm>
            <a:off x="1042736" y="1982718"/>
            <a:ext cx="3661786" cy="26157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000">
                <a:solidFill>
                  <a:schemeClr val="dk1"/>
                </a:solidFill>
                <a:latin typeface="Calibri"/>
                <a:ea typeface="Calibri"/>
                <a:cs typeface="Calibri"/>
                <a:sym typeface="Calibri"/>
              </a:rPr>
              <a:t>Source de référence moderne : Le Petit Robert de la langue française, consulté le 27 mars 2020</a:t>
            </a:r>
            <a:endParaRPr sz="3000">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459DE8E0-5C72-4248-AAE2-2A8D60984A9B}"/>
              </a:ext>
            </a:extLst>
          </p:cNvPr>
          <p:cNvPicPr>
            <a:picLocks noChangeAspect="1"/>
          </p:cNvPicPr>
          <p:nvPr/>
        </p:nvPicPr>
        <p:blipFill>
          <a:blip r:embed="rId3"/>
          <a:stretch>
            <a:fillRect/>
          </a:stretch>
        </p:blipFill>
        <p:spPr>
          <a:xfrm>
            <a:off x="5139195" y="1982718"/>
            <a:ext cx="6214605" cy="3592644"/>
          </a:xfrm>
          <a:prstGeom prst="rect">
            <a:avLst/>
          </a:prstGeom>
          <a:ln>
            <a:solidFill>
              <a:schemeClr val="tx1"/>
            </a:solidFill>
          </a:ln>
        </p:spPr>
      </p:pic>
    </p:spTree>
    <p:extLst>
      <p:ext uri="{BB962C8B-B14F-4D97-AF65-F5344CB8AC3E}">
        <p14:creationId xmlns:p14="http://schemas.microsoft.com/office/powerpoint/2010/main" val="767448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b="0" i="0" u="none" strike="noStrike" cap="none">
                <a:solidFill>
                  <a:schemeClr val="dk1"/>
                </a:solidFill>
                <a:latin typeface="Arial"/>
                <a:ea typeface="Arial"/>
                <a:cs typeface="Arial"/>
                <a:sym typeface="Arial"/>
              </a:rPr>
              <a:t>Exercice : titre privilégié?</a:t>
            </a:r>
            <a:endParaRPr b="0" i="0" u="none" strike="noStrike" cap="none">
              <a:solidFill>
                <a:schemeClr val="dk1"/>
              </a:solidFill>
              <a:latin typeface="Arial"/>
              <a:ea typeface="Arial"/>
              <a:cs typeface="Arial"/>
              <a:sym typeface="Arial"/>
            </a:endParaRPr>
          </a:p>
        </p:txBody>
      </p:sp>
      <p:sp>
        <p:nvSpPr>
          <p:cNvPr id="2" name="Espace réservé du texte 1">
            <a:extLst>
              <a:ext uri="{FF2B5EF4-FFF2-40B4-BE49-F238E27FC236}">
                <a16:creationId xmlns:a16="http://schemas.microsoft.com/office/drawing/2014/main" id="{8573554D-9C08-48B1-8944-DF4E12A04BA8}"/>
              </a:ext>
            </a:extLst>
          </p:cNvPr>
          <p:cNvSpPr>
            <a:spLocks noGrp="1"/>
          </p:cNvSpPr>
          <p:nvPr>
            <p:ph type="body" idx="1"/>
          </p:nvPr>
        </p:nvSpPr>
        <p:spPr/>
        <p:txBody>
          <a:bodyPr/>
          <a:lstStyle/>
          <a:p>
            <a:pPr marL="50800" indent="0">
              <a:buNone/>
            </a:pPr>
            <a:r>
              <a:rPr lang="fr-CA"/>
              <a:t>Autres sources de référence modernes :</a:t>
            </a:r>
          </a:p>
          <a:p>
            <a:pPr marL="50800" indent="0">
              <a:buNone/>
            </a:pPr>
            <a:endParaRPr lang="fr-CA"/>
          </a:p>
          <a:p>
            <a:r>
              <a:rPr lang="fr-CA"/>
              <a:t>Universalis.edu : </a:t>
            </a:r>
            <a:r>
              <a:rPr lang="fr-CA">
                <a:solidFill>
                  <a:srgbClr val="FF0000"/>
                </a:solidFill>
              </a:rPr>
              <a:t>Iliade</a:t>
            </a:r>
            <a:r>
              <a:rPr lang="fr-CA"/>
              <a:t>, Homère</a:t>
            </a:r>
          </a:p>
          <a:p>
            <a:endParaRPr lang="fr-CA"/>
          </a:p>
          <a:p>
            <a:r>
              <a:rPr lang="fr-CA"/>
              <a:t>Encyclopédie Larousse : </a:t>
            </a:r>
            <a:r>
              <a:rPr lang="fr-CA">
                <a:solidFill>
                  <a:srgbClr val="FF0000"/>
                </a:solidFill>
              </a:rPr>
              <a:t>l’Iliade</a:t>
            </a:r>
            <a:r>
              <a:rPr lang="fr-CA"/>
              <a:t>, poème épique grec en vingt-quatre chants, attribué à Homère.</a:t>
            </a:r>
          </a:p>
        </p:txBody>
      </p:sp>
      <p:sp>
        <p:nvSpPr>
          <p:cNvPr id="409" name="Shape 40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156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838200" y="219549"/>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fr-FR" b="0" i="0" u="none" strike="noStrike" cap="none">
                <a:solidFill>
                  <a:schemeClr val="dk1"/>
                </a:solidFill>
                <a:latin typeface="Arial"/>
                <a:ea typeface="Arial"/>
                <a:cs typeface="Arial"/>
                <a:sym typeface="Arial"/>
              </a:rPr>
              <a:t>Exercice : titre privilégié?</a:t>
            </a:r>
            <a:endParaRPr b="0" i="0" u="none" strike="noStrike" cap="none">
              <a:solidFill>
                <a:schemeClr val="dk1"/>
              </a:solidFill>
              <a:latin typeface="Arial"/>
              <a:ea typeface="Arial"/>
              <a:cs typeface="Arial"/>
              <a:sym typeface="Arial"/>
            </a:endParaRPr>
          </a:p>
        </p:txBody>
      </p:sp>
      <p:sp>
        <p:nvSpPr>
          <p:cNvPr id="409" name="Shape 40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pic>
        <p:nvPicPr>
          <p:cNvPr id="8" name="Picture 2">
            <a:extLst>
              <a:ext uri="{FF2B5EF4-FFF2-40B4-BE49-F238E27FC236}">
                <a16:creationId xmlns:a16="http://schemas.microsoft.com/office/drawing/2014/main" id="{79A23608-8CAD-4563-84FE-6354F96FDC2D}"/>
              </a:ext>
            </a:extLst>
          </p:cNvPr>
          <p:cNvPicPr>
            <a:picLocks noChangeAspect="1" noChangeArrowheads="1"/>
          </p:cNvPicPr>
          <p:nvPr/>
        </p:nvPicPr>
        <p:blipFill>
          <a:blip r:embed="rId3"/>
          <a:srcRect l="18608" t="41248" r="27374" b="34798"/>
          <a:stretch>
            <a:fillRect/>
          </a:stretch>
        </p:blipFill>
        <p:spPr bwMode="auto">
          <a:xfrm>
            <a:off x="5334000" y="1189039"/>
            <a:ext cx="4800600" cy="2871787"/>
          </a:xfrm>
          <a:prstGeom prst="rect">
            <a:avLst/>
          </a:prstGeom>
          <a:noFill/>
          <a:ln w="9525">
            <a:solidFill>
              <a:schemeClr val="tx1"/>
            </a:solidFill>
            <a:miter lim="800000"/>
            <a:headEnd/>
            <a:tailEnd/>
          </a:ln>
        </p:spPr>
      </p:pic>
      <p:sp>
        <p:nvSpPr>
          <p:cNvPr id="9" name="Content Placeholder 2">
            <a:extLst>
              <a:ext uri="{FF2B5EF4-FFF2-40B4-BE49-F238E27FC236}">
                <a16:creationId xmlns:a16="http://schemas.microsoft.com/office/drawing/2014/main" id="{384E3179-BA61-4C5A-9FD3-E2C81E905FBE}"/>
              </a:ext>
            </a:extLst>
          </p:cNvPr>
          <p:cNvSpPr txBox="1">
            <a:spLocks/>
          </p:cNvSpPr>
          <p:nvPr/>
        </p:nvSpPr>
        <p:spPr>
          <a:xfrm>
            <a:off x="1981200" y="1382714"/>
            <a:ext cx="3429000" cy="463708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i="1"/>
              <a:t>Brill’s new Pauly dictionary of Greek and Latin authors and texts, 2009, p. 325-326</a:t>
            </a:r>
          </a:p>
          <a:p>
            <a:pPr marL="0" indent="0">
              <a:buFont typeface="Arial"/>
              <a:buNone/>
            </a:pPr>
            <a:endParaRPr lang="en-US" i="1"/>
          </a:p>
          <a:p>
            <a:pPr marL="0" indent="0">
              <a:buFont typeface="Arial"/>
              <a:buNone/>
            </a:pPr>
            <a:r>
              <a:rPr lang="en-US"/>
              <a:t>Iliad (</a:t>
            </a:r>
            <a:r>
              <a:rPr lang="en-US" err="1"/>
              <a:t>anglais</a:t>
            </a:r>
            <a:r>
              <a:rPr lang="en-US"/>
              <a:t>)</a:t>
            </a:r>
          </a:p>
          <a:p>
            <a:pPr marL="0" indent="0">
              <a:buFont typeface="Arial"/>
              <a:buNone/>
            </a:pPr>
            <a:r>
              <a:rPr lang="en-US" err="1"/>
              <a:t>Ilias</a:t>
            </a:r>
            <a:r>
              <a:rPr lang="en-US"/>
              <a:t> (</a:t>
            </a:r>
            <a:r>
              <a:rPr lang="en-US" err="1"/>
              <a:t>latin</a:t>
            </a:r>
            <a:r>
              <a:rPr lang="en-US"/>
              <a:t>)</a:t>
            </a:r>
          </a:p>
          <a:p>
            <a:pPr marL="0" indent="0">
              <a:buFont typeface="Arial"/>
              <a:buNone/>
            </a:pPr>
            <a:r>
              <a:rPr lang="el-GR"/>
              <a:t>Ἰλιάς</a:t>
            </a:r>
            <a:r>
              <a:rPr lang="en-US"/>
              <a:t> (</a:t>
            </a:r>
            <a:r>
              <a:rPr lang="en-US" err="1"/>
              <a:t>grec</a:t>
            </a:r>
            <a:r>
              <a:rPr lang="en-US"/>
              <a:t>)</a:t>
            </a:r>
          </a:p>
          <a:p>
            <a:pPr marL="0" indent="0">
              <a:buFont typeface="Arial"/>
              <a:buNone/>
            </a:pPr>
            <a:endParaRPr lang="en-US"/>
          </a:p>
        </p:txBody>
      </p:sp>
      <p:pic>
        <p:nvPicPr>
          <p:cNvPr id="10" name="Picture 4">
            <a:extLst>
              <a:ext uri="{FF2B5EF4-FFF2-40B4-BE49-F238E27FC236}">
                <a16:creationId xmlns:a16="http://schemas.microsoft.com/office/drawing/2014/main" id="{8223F666-A8E5-4764-9864-F16765BE709C}"/>
              </a:ext>
            </a:extLst>
          </p:cNvPr>
          <p:cNvPicPr>
            <a:picLocks noChangeAspect="1" noChangeArrowheads="1"/>
          </p:cNvPicPr>
          <p:nvPr/>
        </p:nvPicPr>
        <p:blipFill>
          <a:blip r:embed="rId4"/>
          <a:srcRect l="15459" t="15225" r="26407" b="68768"/>
          <a:stretch>
            <a:fillRect/>
          </a:stretch>
        </p:blipFill>
        <p:spPr bwMode="auto">
          <a:xfrm>
            <a:off x="4572000" y="4249738"/>
            <a:ext cx="5791200" cy="2151062"/>
          </a:xfrm>
          <a:prstGeom prst="rect">
            <a:avLst/>
          </a:prstGeom>
          <a:noFill/>
          <a:ln w="9525">
            <a:solidFill>
              <a:schemeClr val="tx1"/>
            </a:solidFill>
            <a:miter lim="800000"/>
            <a:headEnd/>
            <a:tailEnd/>
          </a:ln>
        </p:spPr>
      </p:pic>
      <p:sp>
        <p:nvSpPr>
          <p:cNvPr id="11" name="Oval 7">
            <a:extLst>
              <a:ext uri="{FF2B5EF4-FFF2-40B4-BE49-F238E27FC236}">
                <a16:creationId xmlns:a16="http://schemas.microsoft.com/office/drawing/2014/main" id="{E3FC88B5-02BE-420B-99F7-5D416E1B9C6D}"/>
              </a:ext>
            </a:extLst>
          </p:cNvPr>
          <p:cNvSpPr/>
          <p:nvPr/>
        </p:nvSpPr>
        <p:spPr>
          <a:xfrm>
            <a:off x="5105401" y="4648201"/>
            <a:ext cx="976313" cy="709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8">
            <a:extLst>
              <a:ext uri="{FF2B5EF4-FFF2-40B4-BE49-F238E27FC236}">
                <a16:creationId xmlns:a16="http://schemas.microsoft.com/office/drawing/2014/main" id="{F22BFFD3-933E-43ED-B97A-0FF28CA3E78C}"/>
              </a:ext>
            </a:extLst>
          </p:cNvPr>
          <p:cNvSpPr/>
          <p:nvPr/>
        </p:nvSpPr>
        <p:spPr>
          <a:xfrm>
            <a:off x="6005513" y="4648201"/>
            <a:ext cx="976312" cy="709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9">
            <a:extLst>
              <a:ext uri="{FF2B5EF4-FFF2-40B4-BE49-F238E27FC236}">
                <a16:creationId xmlns:a16="http://schemas.microsoft.com/office/drawing/2014/main" id="{9CFDF637-3019-4358-8E8C-39A7047F6C7D}"/>
              </a:ext>
            </a:extLst>
          </p:cNvPr>
          <p:cNvSpPr/>
          <p:nvPr/>
        </p:nvSpPr>
        <p:spPr>
          <a:xfrm>
            <a:off x="6843713" y="4648201"/>
            <a:ext cx="976312" cy="709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0">
            <a:extLst>
              <a:ext uri="{FF2B5EF4-FFF2-40B4-BE49-F238E27FC236}">
                <a16:creationId xmlns:a16="http://schemas.microsoft.com/office/drawing/2014/main" id="{D1A01F85-58BC-4826-9541-B94055EEAA74}"/>
              </a:ext>
            </a:extLst>
          </p:cNvPr>
          <p:cNvSpPr/>
          <p:nvPr/>
        </p:nvSpPr>
        <p:spPr>
          <a:xfrm>
            <a:off x="5410200" y="22860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8151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Titres dans la langue originale non trouvés ou non applicables (RDA 6.2.2.6)</a:t>
            </a:r>
            <a:endParaRPr sz="5400"/>
          </a:p>
        </p:txBody>
      </p:sp>
      <p:sp>
        <p:nvSpPr>
          <p:cNvPr id="422" name="Shape 4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31813" marR="0" lvl="0" indent="-531813" algn="l" rtl="0">
              <a:lnSpc>
                <a:spcPct val="80000"/>
              </a:lnSpc>
              <a:spcBef>
                <a:spcPts val="0"/>
              </a:spcBef>
              <a:spcAft>
                <a:spcPts val="0"/>
              </a:spcAft>
              <a:buClr>
                <a:schemeClr val="dk1"/>
              </a:buClr>
              <a:buSzPts val="2800"/>
              <a:buFont typeface="Arial"/>
              <a:buChar char="•"/>
              <a:tabLst>
                <a:tab pos="531813" algn="l"/>
              </a:tabLst>
            </a:pPr>
            <a:r>
              <a:rPr lang="fr-FR" sz="2800" b="0" i="0" u="none" strike="noStrike" cap="none">
                <a:solidFill>
                  <a:schemeClr val="dk1"/>
                </a:solidFill>
                <a:latin typeface="Arial"/>
                <a:ea typeface="Arial"/>
                <a:cs typeface="Arial"/>
                <a:sym typeface="Arial"/>
              </a:rPr>
              <a:t>Appliquer lorsqu’un titre privilégié dans la langue originale est introuvable dans les manifestations matérialisant l’œuvre ou dans les sources de référence (p. ex., une même histoire avec différentes versions)</a:t>
            </a:r>
            <a:endParaRPr/>
          </a:p>
          <a:p>
            <a:pPr marL="457200" marR="0" lvl="1" indent="0" algn="l" rtl="0">
              <a:lnSpc>
                <a:spcPct val="80000"/>
              </a:lnSpc>
              <a:spcBef>
                <a:spcPts val="1800"/>
              </a:spcBef>
              <a:spcAft>
                <a:spcPts val="0"/>
              </a:spcAft>
              <a:buClr>
                <a:schemeClr val="dk1"/>
              </a:buClr>
              <a:buSzPts val="2600"/>
              <a:buFont typeface="Arial"/>
              <a:buNone/>
              <a:tabLst>
                <a:tab pos="893763" algn="l"/>
              </a:tabLst>
            </a:pPr>
            <a:r>
              <a:rPr lang="fr-FR" sz="2600" b="0" i="0" u="none" strike="noStrike" cap="none">
                <a:solidFill>
                  <a:schemeClr val="dk1"/>
                </a:solidFill>
                <a:latin typeface="Arial"/>
                <a:ea typeface="Arial"/>
                <a:cs typeface="Arial"/>
                <a:sym typeface="Arial"/>
              </a:rPr>
              <a:t>– 	Choisir un titre consacré par l’usage à partir d’une source de 			référence moderne dans une langue privilégiée par l’agence 	créant les données </a:t>
            </a:r>
            <a:endParaRPr sz="2600" b="0" i="0" u="none" strike="noStrike" cap="none">
              <a:solidFill>
                <a:schemeClr val="dk1"/>
              </a:solidFill>
              <a:latin typeface="Arial"/>
              <a:ea typeface="Arial"/>
              <a:cs typeface="Arial"/>
              <a:sym typeface="Arial"/>
            </a:endParaRPr>
          </a:p>
          <a:p>
            <a:pPr marL="457200" marR="0" lvl="1" indent="0" algn="l" rtl="0">
              <a:lnSpc>
                <a:spcPct val="80000"/>
              </a:lnSpc>
              <a:spcBef>
                <a:spcPts val="18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Employer un titre forgé</a:t>
            </a:r>
            <a:endParaRPr sz="2600" b="0" i="0" u="none" strike="noStrike" cap="none">
              <a:solidFill>
                <a:schemeClr val="dk1"/>
              </a:solidFill>
              <a:latin typeface="Arial"/>
              <a:ea typeface="Arial"/>
              <a:cs typeface="Arial"/>
              <a:sym typeface="Arial"/>
            </a:endParaRPr>
          </a:p>
        </p:txBody>
      </p:sp>
      <p:sp>
        <p:nvSpPr>
          <p:cNvPr id="423" name="Shape 42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838200" y="615600"/>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Manuscrits/Groupes de manuscrits </a:t>
            </a:r>
            <a:endParaRPr sz="4400" b="0" i="0" u="none" strike="noStrike" cap="none">
              <a:solidFill>
                <a:schemeClr val="dk1"/>
              </a:solidFill>
              <a:latin typeface="Arial"/>
              <a:ea typeface="Arial"/>
              <a:cs typeface="Arial"/>
              <a:sym typeface="Arial"/>
            </a:endParaRPr>
          </a:p>
        </p:txBody>
      </p:sp>
      <p:sp>
        <p:nvSpPr>
          <p:cNvPr id="433" name="Shape 433"/>
          <p:cNvSpPr txBox="1">
            <a:spLocks noGrp="1"/>
          </p:cNvSpPr>
          <p:nvPr>
            <p:ph type="body" idx="1"/>
          </p:nvPr>
        </p:nvSpPr>
        <p:spPr>
          <a:xfrm>
            <a:off x="838198" y="1936800"/>
            <a:ext cx="10515599" cy="4343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2775"/>
              <a:buFont typeface="Arial"/>
              <a:buChar char="•"/>
            </a:pPr>
            <a:r>
              <a:rPr lang="fr-FR" sz="2775" b="0" i="0" u="none" strike="noStrike" cap="none">
                <a:solidFill>
                  <a:schemeClr val="dk1"/>
                </a:solidFill>
                <a:latin typeface="Arial"/>
                <a:ea typeface="Arial"/>
                <a:cs typeface="Arial"/>
                <a:sym typeface="Arial"/>
              </a:rPr>
              <a:t>RDA 6.2.2.6 : Instructions visant à traiter le manuscrit comme un objet (</a:t>
            </a:r>
            <a:r>
              <a:rPr lang="fr-FR" sz="2775"/>
              <a:t>par opposition à</a:t>
            </a:r>
            <a:r>
              <a:rPr lang="fr-FR" sz="2775" b="0" i="0" u="none" strike="noStrike" cap="none">
                <a:solidFill>
                  <a:schemeClr val="dk1"/>
                </a:solidFill>
                <a:latin typeface="Arial"/>
                <a:ea typeface="Arial"/>
                <a:cs typeface="Arial"/>
                <a:sym typeface="Arial"/>
              </a:rPr>
              <a:t> l’œuvre contenue dans ce manuscrit)</a:t>
            </a:r>
            <a:endParaRPr sz="2775" b="0" i="0" u="none" strike="noStrike" cap="none">
              <a:solidFill>
                <a:schemeClr val="dk1"/>
              </a:solidFill>
              <a:latin typeface="Arial"/>
              <a:ea typeface="Arial"/>
              <a:cs typeface="Arial"/>
              <a:sym typeface="Arial"/>
            </a:endParaRPr>
          </a:p>
          <a:p>
            <a:pPr marL="814388" marR="0" lvl="1" indent="-357188" algn="l" rtl="0">
              <a:lnSpc>
                <a:spcPct val="7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Utiliser le titre ou le nom sous lequel le manuscrit est communément identifié</a:t>
            </a:r>
            <a:endParaRPr sz="2220" b="0" i="0" u="none" strike="noStrike" cap="none">
              <a:solidFill>
                <a:schemeClr val="dk1"/>
              </a:solidFill>
              <a:latin typeface="Arial"/>
              <a:ea typeface="Arial"/>
              <a:cs typeface="Arial"/>
              <a:sym typeface="Arial"/>
            </a:endParaRPr>
          </a:p>
          <a:p>
            <a:pPr marL="914400" lvl="2" indent="0">
              <a:lnSpc>
                <a:spcPct val="70000"/>
              </a:lnSpc>
              <a:buClr>
                <a:srgbClr val="0070C0"/>
              </a:buClr>
              <a:buSzPts val="2035"/>
              <a:buNone/>
            </a:pPr>
            <a:r>
              <a:rPr lang="fr-FR" sz="2035" b="0" i="0" u="none" strike="noStrike" cap="none">
                <a:solidFill>
                  <a:srgbClr val="0070C0"/>
                </a:solidFill>
                <a:latin typeface="Arial"/>
                <a:ea typeface="Arial"/>
                <a:cs typeface="Arial"/>
                <a:sym typeface="Arial"/>
              </a:rPr>
              <a:t>130 _0 </a:t>
            </a:r>
            <a:r>
              <a:rPr lang="fr-CA" sz="2035">
                <a:solidFill>
                  <a:srgbClr val="0070C0"/>
                </a:solidFill>
              </a:rPr>
              <a:t>Grandes heures d'Anne de Bretagne</a:t>
            </a:r>
            <a:endParaRPr/>
          </a:p>
          <a:p>
            <a:pPr marL="814388" marR="0" lvl="1" indent="-357188" algn="l" rtl="0">
              <a:lnSpc>
                <a:spcPct val="7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S’il n’y en a aucun, employer un titre forgé :</a:t>
            </a:r>
            <a:endParaRPr sz="2220" b="0" i="0" u="none" strike="noStrike" cap="none">
              <a:solidFill>
                <a:schemeClr val="dk1"/>
              </a:solidFill>
              <a:latin typeface="Arial"/>
              <a:ea typeface="Arial"/>
              <a:cs typeface="Arial"/>
              <a:sym typeface="Arial"/>
            </a:endParaRPr>
          </a:p>
          <a:p>
            <a:pPr marL="801688" marR="0" lvl="1" indent="-344488" algn="l" rtl="0">
              <a:lnSpc>
                <a:spcPct val="70000"/>
              </a:lnSpc>
              <a:spcBef>
                <a:spcPts val="500"/>
              </a:spcBef>
              <a:spcAft>
                <a:spcPts val="0"/>
              </a:spcAft>
              <a:buClr>
                <a:schemeClr val="dk1"/>
              </a:buClr>
              <a:buSzPts val="2220"/>
              <a:buFont typeface="Arial"/>
              <a:buNone/>
            </a:pPr>
            <a:r>
              <a:rPr lang="fr-FR" sz="2220"/>
              <a:t>	</a:t>
            </a:r>
            <a:r>
              <a:rPr lang="fr-FR" sz="2220" b="0" i="0" u="none" strike="noStrike" cap="none">
                <a:solidFill>
                  <a:schemeClr val="dk1"/>
                </a:solidFill>
                <a:latin typeface="Arial"/>
                <a:ea typeface="Arial"/>
                <a:cs typeface="Arial"/>
                <a:sym typeface="Arial"/>
              </a:rPr>
              <a:t>[point d’accès autorisé pour le dépôt]. Manuscrit.</a:t>
            </a:r>
            <a:endParaRPr/>
          </a:p>
          <a:p>
            <a:pPr marL="801688" marR="0" lvl="1" indent="-344488" algn="l" rtl="0">
              <a:lnSpc>
                <a:spcPct val="70000"/>
              </a:lnSpc>
              <a:spcBef>
                <a:spcPts val="500"/>
              </a:spcBef>
              <a:spcAft>
                <a:spcPts val="0"/>
              </a:spcAft>
              <a:buClr>
                <a:schemeClr val="dk1"/>
              </a:buClr>
              <a:buSzPts val="2220"/>
              <a:buFont typeface="Arial"/>
              <a:buNone/>
            </a:pPr>
            <a:r>
              <a:rPr lang="fr-FR" sz="2220" b="0" i="0" u="none" strike="noStrike" cap="none">
                <a:solidFill>
                  <a:schemeClr val="dk1"/>
                </a:solidFill>
                <a:latin typeface="Arial"/>
                <a:ea typeface="Arial"/>
                <a:cs typeface="Arial"/>
                <a:sym typeface="Arial"/>
              </a:rPr>
              <a:t>	[désignation du dépôt pour le manuscrit]</a:t>
            </a:r>
            <a:endParaRPr/>
          </a:p>
          <a:p>
            <a:pPr marL="914400" marR="0" lvl="2" indent="0" algn="l" rtl="0">
              <a:lnSpc>
                <a:spcPct val="70000"/>
              </a:lnSpc>
              <a:spcBef>
                <a:spcPts val="500"/>
              </a:spcBef>
              <a:spcAft>
                <a:spcPts val="0"/>
              </a:spcAft>
              <a:buClr>
                <a:srgbClr val="0070C0"/>
              </a:buClr>
              <a:buSzPts val="2035"/>
              <a:buFont typeface="Arial"/>
              <a:buNone/>
            </a:pPr>
            <a:r>
              <a:rPr lang="fr-FR" sz="2035" b="0" i="0" u="none" strike="noStrike" cap="none">
                <a:solidFill>
                  <a:srgbClr val="0070C0"/>
                </a:solidFill>
                <a:latin typeface="Arial"/>
                <a:ea typeface="Arial"/>
                <a:cs typeface="Arial"/>
                <a:sym typeface="Arial"/>
              </a:rPr>
              <a:t>110 2_ British Library. $k Manuscrit. $n Arundel 384</a:t>
            </a:r>
            <a:endParaRPr/>
          </a:p>
          <a:p>
            <a:pPr marL="228600" lvl="0" indent="-228600">
              <a:lnSpc>
                <a:spcPct val="70000"/>
              </a:lnSpc>
              <a:buSzPts val="2590"/>
            </a:pPr>
            <a:r>
              <a:rPr lang="fr-FR" sz="2590" b="0" i="0" u="none" strike="noStrike" cap="none">
                <a:solidFill>
                  <a:schemeClr val="dk1"/>
                </a:solidFill>
                <a:latin typeface="Arial"/>
                <a:ea typeface="Arial"/>
                <a:cs typeface="Arial"/>
                <a:sym typeface="Arial"/>
              </a:rPr>
              <a:t>Appliquer les instructions générales (RDA 6.2.2.4</a:t>
            </a:r>
            <a:r>
              <a:rPr lang="en-US">
                <a:latin typeface="Calibri" panose="020F0502020204030204" pitchFamily="34" charset="0"/>
                <a:cs typeface="Calibri" panose="020F0502020204030204" pitchFamily="34" charset="0"/>
              </a:rPr>
              <a:t>–</a:t>
            </a:r>
            <a:r>
              <a:rPr lang="fr-FR" sz="2590" b="0" i="0" u="none" strike="noStrike" cap="none">
                <a:solidFill>
                  <a:schemeClr val="dk1"/>
                </a:solidFill>
                <a:latin typeface="Arial"/>
                <a:ea typeface="Arial"/>
                <a:cs typeface="Arial"/>
                <a:sym typeface="Arial"/>
              </a:rPr>
              <a:t>6.2.2.6) afin de décrire </a:t>
            </a:r>
            <a:r>
              <a:rPr lang="fr-FR" sz="2590" b="0" i="1" u="none" strike="noStrike" cap="none">
                <a:solidFill>
                  <a:schemeClr val="dk1"/>
                </a:solidFill>
                <a:latin typeface="Arial"/>
                <a:ea typeface="Arial"/>
                <a:cs typeface="Arial"/>
                <a:sym typeface="Arial"/>
              </a:rPr>
              <a:t>l’œuvre </a:t>
            </a:r>
            <a:r>
              <a:rPr lang="fr-FR" sz="2590" b="0" i="0" u="none" strike="noStrike" cap="none">
                <a:solidFill>
                  <a:schemeClr val="dk1"/>
                </a:solidFill>
                <a:latin typeface="Arial"/>
                <a:ea typeface="Arial"/>
                <a:cs typeface="Arial"/>
                <a:sym typeface="Arial"/>
              </a:rPr>
              <a:t>contenue dans le manuscrit</a:t>
            </a:r>
            <a:endParaRPr sz="2590" b="0" i="0" u="none" strike="noStrike" cap="none">
              <a:solidFill>
                <a:schemeClr val="dk1"/>
              </a:solidFill>
              <a:latin typeface="Arial"/>
              <a:ea typeface="Arial"/>
              <a:cs typeface="Arial"/>
              <a:sym typeface="Arial"/>
            </a:endParaRPr>
          </a:p>
        </p:txBody>
      </p:sp>
      <p:sp>
        <p:nvSpPr>
          <p:cNvPr id="434" name="Shape 4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615600"/>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Enregistrement du titre privilégié d’une ou plusieurs parties d’une œuvre (RDA 6.2.2.9)</a:t>
            </a:r>
            <a:endParaRPr/>
          </a:p>
        </p:txBody>
      </p:sp>
      <p:sp>
        <p:nvSpPr>
          <p:cNvPr id="444" name="Shape 444"/>
          <p:cNvSpPr txBox="1">
            <a:spLocks noGrp="1"/>
          </p:cNvSpPr>
          <p:nvPr>
            <p:ph type="body" idx="1"/>
          </p:nvPr>
        </p:nvSpPr>
        <p:spPr>
          <a:xfrm>
            <a:off x="821803" y="1936800"/>
            <a:ext cx="10531997" cy="4359828"/>
          </a:xfrm>
          <a:prstGeom prst="rect">
            <a:avLst/>
          </a:prstGeom>
          <a:noFill/>
          <a:ln>
            <a:noFill/>
          </a:ln>
        </p:spPr>
        <p:txBody>
          <a:bodyPr spcFirstLastPara="1" wrap="square" lIns="91425" tIns="45700" rIns="91425" bIns="45700" anchor="t" anchorCtr="0">
            <a:noAutofit/>
          </a:bodyPr>
          <a:lstStyle/>
          <a:p>
            <a:pPr marL="228600" marR="0" lvl="0" indent="-170688" algn="l" rtl="0">
              <a:lnSpc>
                <a:spcPct val="70000"/>
              </a:lnSpc>
              <a:spcBef>
                <a:spcPts val="0"/>
              </a:spcBef>
              <a:spcAft>
                <a:spcPts val="0"/>
              </a:spcAft>
              <a:buClr>
                <a:srgbClr val="000000"/>
              </a:buClr>
              <a:buSzPts val="1900"/>
              <a:buFont typeface="Arial"/>
              <a:buChar char="•"/>
            </a:pPr>
            <a:r>
              <a:rPr lang="fr-FR" sz="1900" b="0" i="0" u="none" strike="noStrike" cap="none">
                <a:solidFill>
                  <a:srgbClr val="000000"/>
                </a:solidFill>
                <a:latin typeface="Arial"/>
                <a:ea typeface="Arial"/>
                <a:cs typeface="Arial"/>
                <a:sym typeface="Arial"/>
              </a:rPr>
              <a:t>Une partie ‐ choisir le titre privilégié tel que déjà démontré</a:t>
            </a:r>
            <a:endParaRPr sz="1900" b="0" i="0" u="none" strike="noStrike" cap="none">
              <a:solidFill>
                <a:srgbClr val="000000"/>
              </a:solidFill>
              <a:latin typeface="Arial"/>
              <a:ea typeface="Arial"/>
              <a:cs typeface="Arial"/>
              <a:sym typeface="Arial"/>
            </a:endParaRPr>
          </a:p>
          <a:p>
            <a:pPr marL="457200" marR="0" lvl="1" indent="0" algn="l" rtl="0">
              <a:lnSpc>
                <a:spcPct val="70000"/>
              </a:lnSpc>
              <a:spcBef>
                <a:spcPts val="500"/>
              </a:spcBef>
              <a:spcAft>
                <a:spcPts val="0"/>
              </a:spcAft>
              <a:buClr>
                <a:srgbClr val="0070C1"/>
              </a:buClr>
              <a:buSzPts val="2250"/>
              <a:buFont typeface="Arial"/>
              <a:buNone/>
            </a:pPr>
            <a:r>
              <a:rPr lang="fr-FR" sz="1900" b="0" i="0" u="none" strike="noStrike" cap="none">
                <a:solidFill>
                  <a:srgbClr val="0070C1"/>
                </a:solidFill>
                <a:latin typeface="Arial"/>
                <a:ea typeface="Arial"/>
                <a:cs typeface="Arial"/>
                <a:sym typeface="Arial"/>
              </a:rPr>
              <a:t>… $t </a:t>
            </a:r>
            <a:r>
              <a:rPr lang="fr-FR" sz="1900" b="0" i="0" u="none" strike="noStrike" cap="none" err="1">
                <a:solidFill>
                  <a:srgbClr val="0070C1"/>
                </a:solidFill>
                <a:latin typeface="Arial"/>
                <a:ea typeface="Arial"/>
                <a:cs typeface="Arial"/>
                <a:sym typeface="Arial"/>
              </a:rPr>
              <a:t>Two</a:t>
            </a:r>
            <a:r>
              <a:rPr lang="fr-FR" sz="1900" b="0" i="0" u="none" strike="noStrike" cap="none">
                <a:solidFill>
                  <a:srgbClr val="0070C1"/>
                </a:solidFill>
                <a:latin typeface="Arial"/>
                <a:ea typeface="Arial"/>
                <a:cs typeface="Arial"/>
                <a:sym typeface="Arial"/>
              </a:rPr>
              <a:t> </a:t>
            </a:r>
            <a:r>
              <a:rPr lang="fr-FR" sz="1900" b="0" i="0" u="none" strike="noStrike" cap="none" err="1">
                <a:solidFill>
                  <a:srgbClr val="0070C1"/>
                </a:solidFill>
                <a:latin typeface="Arial"/>
                <a:ea typeface="Arial"/>
                <a:cs typeface="Arial"/>
                <a:sym typeface="Arial"/>
              </a:rPr>
              <a:t>towers</a:t>
            </a:r>
            <a:endParaRPr sz="1900"/>
          </a:p>
          <a:p>
            <a:pPr marL="457200" marR="0" lvl="1" indent="0" algn="l" rtl="0">
              <a:lnSpc>
                <a:spcPct val="70000"/>
              </a:lnSpc>
              <a:spcBef>
                <a:spcPts val="500"/>
              </a:spcBef>
              <a:spcAft>
                <a:spcPts val="0"/>
              </a:spcAft>
              <a:buClr>
                <a:srgbClr val="0070C1"/>
              </a:buClr>
              <a:buSzPts val="2250"/>
              <a:buFont typeface="Arial"/>
              <a:buNone/>
            </a:pPr>
            <a:r>
              <a:rPr lang="fr-FR" sz="1900" b="0" i="0" u="none" strike="noStrike" cap="none">
                <a:solidFill>
                  <a:srgbClr val="0070C1"/>
                </a:solidFill>
                <a:latin typeface="Arial"/>
                <a:ea typeface="Arial"/>
                <a:cs typeface="Arial"/>
                <a:sym typeface="Arial"/>
              </a:rPr>
              <a:t>… $p Bart </a:t>
            </a:r>
            <a:r>
              <a:rPr lang="fr-FR" sz="1900" b="0" i="0" u="none" strike="noStrike" cap="none" err="1">
                <a:solidFill>
                  <a:srgbClr val="0070C1"/>
                </a:solidFill>
                <a:latin typeface="Arial"/>
                <a:ea typeface="Arial"/>
                <a:cs typeface="Arial"/>
                <a:sym typeface="Arial"/>
              </a:rPr>
              <a:t>gets</a:t>
            </a:r>
            <a:r>
              <a:rPr lang="fr-FR" sz="1900" b="0" i="0" u="none" strike="noStrike" cap="none">
                <a:solidFill>
                  <a:srgbClr val="0070C1"/>
                </a:solidFill>
                <a:latin typeface="Arial"/>
                <a:ea typeface="Arial"/>
                <a:cs typeface="Arial"/>
                <a:sym typeface="Arial"/>
              </a:rPr>
              <a:t> an </a:t>
            </a:r>
            <a:r>
              <a:rPr lang="fr-FR" sz="1900" b="0" i="0" u="none" strike="noStrike" cap="none" err="1">
                <a:solidFill>
                  <a:srgbClr val="0070C1"/>
                </a:solidFill>
                <a:latin typeface="Arial"/>
                <a:ea typeface="Arial"/>
                <a:cs typeface="Arial"/>
                <a:sym typeface="Arial"/>
              </a:rPr>
              <a:t>elephant</a:t>
            </a:r>
            <a:endParaRPr sz="1900"/>
          </a:p>
          <a:p>
            <a:pPr marL="457200" marR="0" lvl="1" indent="0" algn="l" rtl="0">
              <a:lnSpc>
                <a:spcPct val="70000"/>
              </a:lnSpc>
              <a:spcBef>
                <a:spcPts val="500"/>
              </a:spcBef>
              <a:spcAft>
                <a:spcPts val="0"/>
              </a:spcAft>
              <a:buClr>
                <a:srgbClr val="000000"/>
              </a:buClr>
              <a:buSzPts val="2375"/>
              <a:buFont typeface="Arial"/>
              <a:buNone/>
            </a:pPr>
            <a:r>
              <a:rPr lang="fr-FR" sz="1900" b="0" i="1" u="none" strike="noStrike" cap="none">
                <a:solidFill>
                  <a:srgbClr val="000000"/>
                </a:solidFill>
                <a:latin typeface="Arial"/>
                <a:ea typeface="Arial"/>
                <a:cs typeface="Arial"/>
                <a:sym typeface="Arial"/>
              </a:rPr>
              <a:t>Peut être générique</a:t>
            </a:r>
            <a:endParaRPr sz="1900" b="0" i="1" u="none" strike="noStrike" cap="none">
              <a:solidFill>
                <a:srgbClr val="000000"/>
              </a:solidFill>
              <a:latin typeface="Arial"/>
              <a:ea typeface="Arial"/>
              <a:cs typeface="Arial"/>
              <a:sym typeface="Arial"/>
            </a:endParaRPr>
          </a:p>
          <a:p>
            <a:pPr marL="457200" marR="0" lvl="1" indent="0" algn="l" rtl="0">
              <a:lnSpc>
                <a:spcPct val="70000"/>
              </a:lnSpc>
              <a:spcBef>
                <a:spcPts val="500"/>
              </a:spcBef>
              <a:spcAft>
                <a:spcPts val="0"/>
              </a:spcAft>
              <a:buClr>
                <a:srgbClr val="0070C1"/>
              </a:buClr>
              <a:buSzPts val="2250"/>
              <a:buFont typeface="Arial"/>
              <a:buNone/>
            </a:pPr>
            <a:r>
              <a:rPr lang="fr-FR" sz="1900" b="0" i="0" u="none" strike="noStrike" cap="none">
                <a:solidFill>
                  <a:srgbClr val="0070C1"/>
                </a:solidFill>
                <a:latin typeface="Arial"/>
                <a:ea typeface="Arial"/>
                <a:cs typeface="Arial"/>
                <a:sym typeface="Arial"/>
              </a:rPr>
              <a:t>… $n Livre 1 </a:t>
            </a:r>
            <a:r>
              <a:rPr lang="fr-FR" sz="1900" b="0" i="0" u="none" strike="noStrike" cap="none">
                <a:solidFill>
                  <a:srgbClr val="000000"/>
                </a:solidFill>
                <a:latin typeface="Arial"/>
                <a:ea typeface="Arial"/>
                <a:cs typeface="Arial"/>
                <a:sym typeface="Arial"/>
              </a:rPr>
              <a:t>(par exemple, le titre privilégié pour une partie de l’Iliade d’Homère)</a:t>
            </a:r>
            <a:endParaRPr sz="1900" b="0" i="0" u="none" strike="noStrike" cap="none">
              <a:solidFill>
                <a:srgbClr val="000000"/>
              </a:solidFill>
              <a:latin typeface="Arial"/>
              <a:ea typeface="Arial"/>
              <a:cs typeface="Arial"/>
              <a:sym typeface="Arial"/>
            </a:endParaRPr>
          </a:p>
          <a:p>
            <a:pPr marL="457200" marR="0" lvl="1" indent="0" algn="l" rtl="0">
              <a:lnSpc>
                <a:spcPct val="70000"/>
              </a:lnSpc>
              <a:spcBef>
                <a:spcPts val="500"/>
              </a:spcBef>
              <a:spcAft>
                <a:spcPts val="0"/>
              </a:spcAft>
              <a:buClr>
                <a:srgbClr val="0070C1"/>
              </a:buClr>
              <a:buSzPts val="2250"/>
              <a:buFont typeface="Arial"/>
              <a:buNone/>
            </a:pPr>
            <a:r>
              <a:rPr lang="fr-FR" sz="1900" b="0" i="0" u="none" strike="noStrike" cap="none">
                <a:solidFill>
                  <a:srgbClr val="0070C1"/>
                </a:solidFill>
                <a:latin typeface="Arial"/>
                <a:ea typeface="Arial"/>
                <a:cs typeface="Arial"/>
                <a:sym typeface="Arial"/>
              </a:rPr>
              <a:t>… $n Saison 2 </a:t>
            </a:r>
            <a:r>
              <a:rPr lang="fr-FR" sz="1900" b="0" i="0" u="none" strike="noStrike" cap="none">
                <a:solidFill>
                  <a:srgbClr val="000000"/>
                </a:solidFill>
                <a:latin typeface="Arial"/>
                <a:ea typeface="Arial"/>
                <a:cs typeface="Arial"/>
                <a:sym typeface="Arial"/>
              </a:rPr>
              <a:t>(par exemple, le titre privilégié pour une compilation des DVD de tous les épisodes d’une saison d’une série télévisée)</a:t>
            </a:r>
            <a:endParaRPr sz="1900" b="0" i="0" u="none" strike="noStrike" cap="none">
              <a:solidFill>
                <a:srgbClr val="000000"/>
              </a:solidFill>
              <a:latin typeface="Arial"/>
              <a:ea typeface="Arial"/>
              <a:cs typeface="Arial"/>
              <a:sym typeface="Arial"/>
            </a:endParaRPr>
          </a:p>
          <a:p>
            <a:pPr marL="457200" marR="0" lvl="1" indent="0" algn="l" rtl="0">
              <a:lnSpc>
                <a:spcPct val="70000"/>
              </a:lnSpc>
              <a:spcBef>
                <a:spcPts val="500"/>
              </a:spcBef>
              <a:spcAft>
                <a:spcPts val="0"/>
              </a:spcAft>
              <a:buClr>
                <a:srgbClr val="000000"/>
              </a:buClr>
              <a:buSzPts val="1625"/>
              <a:buFont typeface="Arial"/>
              <a:buNone/>
            </a:pPr>
            <a:r>
              <a:rPr lang="fr-FR" sz="1900" b="0" i="0" u="none" strike="noStrike" cap="none">
                <a:solidFill>
                  <a:srgbClr val="000000"/>
                </a:solidFill>
                <a:latin typeface="Arial"/>
                <a:ea typeface="Arial"/>
                <a:cs typeface="Arial"/>
                <a:sym typeface="Arial"/>
              </a:rPr>
              <a:t>	Note : Toujours enregistrer l</a:t>
            </a:r>
            <a:r>
              <a:rPr lang="fr-FR" sz="1900">
                <a:solidFill>
                  <a:srgbClr val="000000"/>
                </a:solidFill>
              </a:rPr>
              <a:t>a désignation numérique sous forme de chiffres</a:t>
            </a:r>
            <a:r>
              <a:rPr lang="fr-FR" sz="1900" b="0" i="0" u="none" strike="noStrike" cap="none">
                <a:solidFill>
                  <a:srgbClr val="000000"/>
                </a:solidFill>
                <a:latin typeface="Arial"/>
                <a:ea typeface="Arial"/>
                <a:cs typeface="Arial"/>
                <a:sym typeface="Arial"/>
              </a:rPr>
              <a:t>, par exemple </a:t>
            </a:r>
            <a:r>
              <a:rPr lang="fr-CA" sz="1900">
                <a:solidFill>
                  <a:srgbClr val="000000"/>
                </a:solidFill>
              </a:rPr>
              <a:t>ne pas enregistrer</a:t>
            </a:r>
            <a:endParaRPr sz="1900"/>
          </a:p>
          <a:p>
            <a:pPr marL="457200" marR="0" lvl="1" indent="0" algn="l" rtl="0">
              <a:lnSpc>
                <a:spcPct val="70000"/>
              </a:lnSpc>
              <a:spcBef>
                <a:spcPts val="500"/>
              </a:spcBef>
              <a:spcAft>
                <a:spcPts val="0"/>
              </a:spcAft>
              <a:buClr>
                <a:srgbClr val="000000"/>
              </a:buClr>
              <a:buSzPts val="1625"/>
              <a:buFont typeface="Arial"/>
              <a:buNone/>
            </a:pPr>
            <a:r>
              <a:rPr lang="fr-FR" sz="1900" b="0" i="0" u="none" strike="noStrike" cap="none">
                <a:solidFill>
                  <a:srgbClr val="000000"/>
                </a:solidFill>
                <a:latin typeface="Arial"/>
                <a:ea typeface="Arial"/>
                <a:cs typeface="Arial"/>
                <a:sym typeface="Arial"/>
              </a:rPr>
              <a:t>	</a:t>
            </a:r>
            <a:r>
              <a:rPr lang="fr-FR" sz="1900" b="0" i="0" u="none" strike="noStrike" cap="none" err="1">
                <a:solidFill>
                  <a:srgbClr val="000000"/>
                </a:solidFill>
                <a:latin typeface="Arial"/>
                <a:ea typeface="Arial"/>
                <a:cs typeface="Arial"/>
                <a:sym typeface="Arial"/>
              </a:rPr>
              <a:t>Downton</a:t>
            </a:r>
            <a:r>
              <a:rPr lang="fr-FR" sz="1900" b="0" i="0" u="none" strike="noStrike" cap="none">
                <a:solidFill>
                  <a:srgbClr val="000000"/>
                </a:solidFill>
                <a:latin typeface="Arial"/>
                <a:ea typeface="Arial"/>
                <a:cs typeface="Arial"/>
                <a:sym typeface="Arial"/>
              </a:rPr>
              <a:t> Abbey. </a:t>
            </a:r>
            <a:r>
              <a:rPr lang="fr-FR" sz="1900" b="0" i="0" u="none" strike="noStrike" cap="none" err="1">
                <a:solidFill>
                  <a:srgbClr val="000000"/>
                </a:solidFill>
                <a:latin typeface="Arial"/>
                <a:ea typeface="Arial"/>
                <a:cs typeface="Arial"/>
                <a:sym typeface="Arial"/>
              </a:rPr>
              <a:t>Season</a:t>
            </a:r>
            <a:r>
              <a:rPr lang="fr-FR" sz="1900" b="0" i="0" u="none" strike="noStrike" cap="none">
                <a:solidFill>
                  <a:srgbClr val="000000"/>
                </a:solidFill>
                <a:latin typeface="Arial"/>
                <a:ea typeface="Arial"/>
                <a:cs typeface="Arial"/>
                <a:sym typeface="Arial"/>
              </a:rPr>
              <a:t> </a:t>
            </a:r>
            <a:r>
              <a:rPr lang="fr-FR" sz="1900" b="0" i="0" u="none" strike="noStrike" cap="none">
                <a:solidFill>
                  <a:schemeClr val="tx1"/>
                </a:solidFill>
                <a:latin typeface="Arial"/>
                <a:ea typeface="Arial"/>
                <a:cs typeface="Arial"/>
                <a:sym typeface="Arial"/>
              </a:rPr>
              <a:t>one</a:t>
            </a:r>
            <a:r>
              <a:rPr lang="fr-FR" sz="1900" b="0" i="0" u="none" strike="noStrike" cap="none">
                <a:solidFill>
                  <a:srgbClr val="000000"/>
                </a:solidFill>
                <a:latin typeface="Arial"/>
                <a:ea typeface="Arial"/>
                <a:cs typeface="Arial"/>
                <a:sym typeface="Arial"/>
              </a:rPr>
              <a:t>. Episode </a:t>
            </a:r>
            <a:r>
              <a:rPr lang="fr-FR" sz="1900" b="0" i="0" u="none" strike="noStrike" cap="none" err="1">
                <a:solidFill>
                  <a:srgbClr val="000000"/>
                </a:solidFill>
                <a:latin typeface="Arial"/>
                <a:ea typeface="Arial"/>
                <a:cs typeface="Arial"/>
                <a:sym typeface="Arial"/>
              </a:rPr>
              <a:t>two</a:t>
            </a:r>
            <a:endParaRPr sz="1900" b="0" i="0" u="none" strike="noStrike" cap="none">
              <a:solidFill>
                <a:schemeClr val="tx1"/>
              </a:solidFill>
              <a:latin typeface="Arial"/>
              <a:ea typeface="Arial"/>
              <a:cs typeface="Arial"/>
              <a:sym typeface="Arial"/>
            </a:endParaRPr>
          </a:p>
          <a:p>
            <a:pPr marL="457200" marR="0" lvl="1" indent="0" algn="l" rtl="0">
              <a:lnSpc>
                <a:spcPct val="70000"/>
              </a:lnSpc>
              <a:spcBef>
                <a:spcPts val="500"/>
              </a:spcBef>
              <a:spcAft>
                <a:spcPts val="0"/>
              </a:spcAft>
              <a:buClr>
                <a:srgbClr val="0070C1"/>
              </a:buClr>
              <a:buSzPts val="2250"/>
              <a:buFont typeface="Arial"/>
              <a:buNone/>
            </a:pPr>
            <a:r>
              <a:rPr lang="fr-FR" sz="1900" b="0" i="0" u="none" strike="noStrike" cap="none">
                <a:solidFill>
                  <a:srgbClr val="0070C1"/>
                </a:solidFill>
                <a:latin typeface="Arial"/>
                <a:ea typeface="Arial"/>
                <a:cs typeface="Arial"/>
                <a:sym typeface="Arial"/>
              </a:rPr>
              <a:t>… $p </a:t>
            </a:r>
            <a:r>
              <a:rPr lang="fr-FR" sz="1900" b="0" i="0" u="none" strike="noStrike" cap="none" err="1">
                <a:solidFill>
                  <a:srgbClr val="0070C1"/>
                </a:solidFill>
                <a:latin typeface="Arial"/>
                <a:ea typeface="Arial"/>
                <a:cs typeface="Arial"/>
                <a:sym typeface="Arial"/>
              </a:rPr>
              <a:t>Preface</a:t>
            </a:r>
            <a:r>
              <a:rPr lang="fr-FR" sz="1900" b="0" i="0" u="none" strike="noStrike" cap="none">
                <a:solidFill>
                  <a:srgbClr val="0070C1"/>
                </a:solidFill>
                <a:latin typeface="Arial"/>
                <a:ea typeface="Arial"/>
                <a:cs typeface="Arial"/>
                <a:sym typeface="Arial"/>
              </a:rPr>
              <a:t> </a:t>
            </a:r>
            <a:r>
              <a:rPr lang="fr-FR" sz="1900" b="0" i="0" u="none" strike="noStrike" cap="none">
                <a:solidFill>
                  <a:srgbClr val="000000"/>
                </a:solidFill>
                <a:latin typeface="Arial"/>
                <a:ea typeface="Arial"/>
                <a:cs typeface="Arial"/>
                <a:sym typeface="Arial"/>
              </a:rPr>
              <a:t>(par exemple, pour la préface d’une œuvre publiée séparément, comme la préface de F. Scott Fitzgerald dans </a:t>
            </a:r>
            <a:r>
              <a:rPr lang="fr-FR" sz="1900" b="0" i="1" u="none" strike="noStrike" cap="none">
                <a:solidFill>
                  <a:srgbClr val="000000"/>
                </a:solidFill>
                <a:latin typeface="Arial"/>
                <a:ea typeface="Arial"/>
                <a:cs typeface="Arial"/>
                <a:sym typeface="Arial"/>
              </a:rPr>
              <a:t>This </a:t>
            </a:r>
            <a:r>
              <a:rPr lang="fr-FR" sz="1900" b="0" i="1" u="none" strike="noStrike" cap="none" err="1">
                <a:solidFill>
                  <a:srgbClr val="000000"/>
                </a:solidFill>
                <a:latin typeface="Arial"/>
                <a:ea typeface="Arial"/>
                <a:cs typeface="Arial"/>
                <a:sym typeface="Arial"/>
              </a:rPr>
              <a:t>side</a:t>
            </a:r>
            <a:r>
              <a:rPr lang="fr-FR" sz="1900" b="0" i="1" u="none" strike="noStrike" cap="none">
                <a:solidFill>
                  <a:srgbClr val="000000"/>
                </a:solidFill>
                <a:latin typeface="Arial"/>
                <a:ea typeface="Arial"/>
                <a:cs typeface="Arial"/>
                <a:sym typeface="Arial"/>
              </a:rPr>
              <a:t> of </a:t>
            </a:r>
            <a:r>
              <a:rPr lang="fr-FR" sz="1900" b="0" i="1" u="none" strike="noStrike" cap="none" err="1">
                <a:solidFill>
                  <a:srgbClr val="000000"/>
                </a:solidFill>
                <a:latin typeface="Arial"/>
                <a:ea typeface="Arial"/>
                <a:cs typeface="Arial"/>
                <a:sym typeface="Arial"/>
              </a:rPr>
              <a:t>paradise</a:t>
            </a:r>
            <a:r>
              <a:rPr lang="fr-FR" sz="1900" b="0" i="0" u="none" strike="noStrike" cap="none">
                <a:solidFill>
                  <a:srgbClr val="000000"/>
                </a:solidFill>
                <a:latin typeface="Arial"/>
                <a:ea typeface="Arial"/>
                <a:cs typeface="Arial"/>
                <a:sym typeface="Arial"/>
              </a:rPr>
              <a:t>)</a:t>
            </a:r>
            <a:endParaRPr sz="1900"/>
          </a:p>
          <a:p>
            <a:pPr marL="228600" marR="0" lvl="0" indent="-170688" algn="l" rtl="0">
              <a:lnSpc>
                <a:spcPct val="70000"/>
              </a:lnSpc>
              <a:spcBef>
                <a:spcPts val="1000"/>
              </a:spcBef>
              <a:spcAft>
                <a:spcPts val="0"/>
              </a:spcAft>
              <a:buClr>
                <a:srgbClr val="000000"/>
              </a:buClr>
              <a:buSzPts val="1900"/>
              <a:buFont typeface="Arial"/>
              <a:buChar char="•"/>
            </a:pPr>
            <a:r>
              <a:rPr lang="fr-FR" sz="1900" b="0" i="0" u="none" strike="noStrike" cap="none">
                <a:solidFill>
                  <a:srgbClr val="000000"/>
                </a:solidFill>
                <a:latin typeface="Arial"/>
                <a:ea typeface="Arial"/>
                <a:cs typeface="Arial"/>
                <a:sym typeface="Arial"/>
              </a:rPr>
              <a:t>Exceptions :</a:t>
            </a:r>
            <a:endParaRPr sz="1900" b="0" i="0" u="none" strike="noStrike" cap="none">
              <a:solidFill>
                <a:srgbClr val="000000"/>
              </a:solidFill>
              <a:latin typeface="Arial"/>
              <a:ea typeface="Arial"/>
              <a:cs typeface="Arial"/>
              <a:sym typeface="Arial"/>
            </a:endParaRPr>
          </a:p>
          <a:p>
            <a:pPr marL="357188" marR="0" lvl="0" indent="0" algn="l" rtl="0">
              <a:lnSpc>
                <a:spcPct val="70000"/>
              </a:lnSpc>
              <a:spcBef>
                <a:spcPts val="1000"/>
              </a:spcBef>
              <a:spcAft>
                <a:spcPts val="0"/>
              </a:spcAft>
              <a:buClr>
                <a:srgbClr val="000000"/>
              </a:buClr>
              <a:buSzPts val="2312"/>
              <a:buFont typeface="Arial"/>
              <a:buNone/>
            </a:pPr>
            <a:r>
              <a:rPr lang="fr-FR" sz="1900" b="0" i="0" u="none" strike="noStrike" cap="none">
                <a:solidFill>
                  <a:srgbClr val="000000"/>
                </a:solidFill>
                <a:latin typeface="Arial"/>
                <a:ea typeface="Arial"/>
                <a:cs typeface="Arial"/>
                <a:sym typeface="Arial"/>
              </a:rPr>
              <a:t>– Musique : RDA 6.14.2.7</a:t>
            </a:r>
            <a:endParaRPr sz="1900"/>
          </a:p>
          <a:p>
            <a:pPr marL="357188" lvl="0" indent="0">
              <a:lnSpc>
                <a:spcPct val="70000"/>
              </a:lnSpc>
              <a:buClr>
                <a:srgbClr val="000000"/>
              </a:buClr>
              <a:buSzPts val="2312"/>
              <a:buNone/>
            </a:pPr>
            <a:r>
              <a:rPr lang="fr-FR" sz="1900" b="0" i="0" u="none" strike="noStrike" cap="none">
                <a:solidFill>
                  <a:srgbClr val="000000"/>
                </a:solidFill>
                <a:latin typeface="Arial"/>
                <a:ea typeface="Arial"/>
                <a:cs typeface="Arial"/>
                <a:sym typeface="Arial"/>
              </a:rPr>
              <a:t>– œuvres religieuses : RDA 6.23.2.9</a:t>
            </a:r>
            <a:r>
              <a:rPr lang="en-US" sz="2000">
                <a:latin typeface="Calibri" panose="020F0502020204030204" pitchFamily="34" charset="0"/>
                <a:cs typeface="Calibri" panose="020F0502020204030204" pitchFamily="34" charset="0"/>
              </a:rPr>
              <a:t>–</a:t>
            </a:r>
            <a:r>
              <a:rPr lang="fr-FR" sz="1900" b="0" i="0" u="none" strike="noStrike" cap="none">
                <a:solidFill>
                  <a:srgbClr val="000000"/>
                </a:solidFill>
                <a:latin typeface="Arial"/>
                <a:ea typeface="Arial"/>
                <a:cs typeface="Arial"/>
                <a:sym typeface="Arial"/>
              </a:rPr>
              <a:t>6.23.2.20</a:t>
            </a:r>
            <a:endParaRPr sz="1900" b="0" i="0" u="none" strike="noStrike" cap="none">
              <a:solidFill>
                <a:schemeClr val="dk1"/>
              </a:solidFill>
              <a:latin typeface="Arial"/>
              <a:ea typeface="Arial"/>
              <a:cs typeface="Arial"/>
              <a:sym typeface="Arial"/>
            </a:endParaRPr>
          </a:p>
        </p:txBody>
      </p:sp>
      <p:sp>
        <p:nvSpPr>
          <p:cNvPr id="445" name="Shape 4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838200" y="61560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Enregistrement du titre privilégié d’une ou plusieurs parties d’une œuvre (RDA 6.2.2.9)</a:t>
            </a:r>
            <a:endParaRPr/>
          </a:p>
        </p:txBody>
      </p:sp>
      <p:sp>
        <p:nvSpPr>
          <p:cNvPr id="455" name="Shape 455"/>
          <p:cNvSpPr txBox="1">
            <a:spLocks noGrp="1"/>
          </p:cNvSpPr>
          <p:nvPr>
            <p:ph type="body" idx="1"/>
          </p:nvPr>
        </p:nvSpPr>
        <p:spPr>
          <a:xfrm>
            <a:off x="821804" y="1936801"/>
            <a:ext cx="8241986" cy="4464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Deux parties ou plus</a:t>
            </a:r>
            <a:endParaRPr sz="2800" b="0" i="0" u="none" strike="noStrike" cap="none">
              <a:solidFill>
                <a:srgbClr val="000000"/>
              </a:solidFill>
              <a:latin typeface="Arial"/>
              <a:ea typeface="Arial"/>
              <a:cs typeface="Arial"/>
              <a:sym typeface="Arial"/>
            </a:endParaRPr>
          </a:p>
          <a:p>
            <a:pPr marL="273050" marR="0" lvl="0" indent="-273050" algn="l" rtl="0">
              <a:lnSpc>
                <a:spcPct val="90000"/>
              </a:lnSpc>
              <a:spcBef>
                <a:spcPts val="1000"/>
              </a:spcBef>
              <a:spcAft>
                <a:spcPts val="0"/>
              </a:spcAft>
              <a:buClr>
                <a:srgbClr val="000000"/>
              </a:buClr>
              <a:buSzPts val="2000"/>
              <a:buFont typeface="Arial"/>
              <a:buNone/>
              <a:tabLst>
                <a:tab pos="722313" algn="l"/>
              </a:tabLst>
            </a:pPr>
            <a:r>
              <a:rPr lang="fr-FR" sz="2000" b="0" i="0" u="none" strike="noStrike" cap="none">
                <a:solidFill>
                  <a:srgbClr val="000000"/>
                </a:solidFill>
                <a:latin typeface="Arial"/>
                <a:ea typeface="Arial"/>
                <a:cs typeface="Arial"/>
                <a:sym typeface="Arial"/>
              </a:rPr>
              <a:t>	</a:t>
            </a:r>
            <a:r>
              <a:rPr lang="fr-FR" sz="2200" b="0" i="0" u="none" strike="noStrike" cap="none">
                <a:solidFill>
                  <a:srgbClr val="000000"/>
                </a:solidFill>
                <a:latin typeface="Arial"/>
                <a:ea typeface="Arial"/>
                <a:cs typeface="Arial"/>
                <a:sym typeface="Arial"/>
              </a:rPr>
              <a:t>–  	P</a:t>
            </a:r>
            <a:r>
              <a:rPr lang="fr-FR" sz="1900" b="0" i="0" u="none" strike="noStrike" cap="none">
                <a:solidFill>
                  <a:srgbClr val="000000"/>
                </a:solidFill>
                <a:latin typeface="Arial"/>
                <a:ea typeface="Arial"/>
                <a:cs typeface="Arial"/>
                <a:sym typeface="Arial"/>
              </a:rPr>
              <a:t>arties numérotées consécutivement : fournir le terme général au 	singulier ainsi que le numéro (ajouter au titre privilégié de l’œuvre) </a:t>
            </a:r>
            <a:r>
              <a:rPr lang="fr-FR" sz="1900" b="0" i="0" u="none" strike="noStrike" cap="none">
                <a:solidFill>
                  <a:srgbClr val="0070C1"/>
                </a:solidFill>
                <a:latin typeface="Arial"/>
                <a:ea typeface="Arial"/>
                <a:cs typeface="Arial"/>
                <a:sym typeface="Arial"/>
              </a:rPr>
              <a:t>		</a:t>
            </a:r>
            <a:endParaRPr sz="1900"/>
          </a:p>
          <a:p>
            <a:pPr marL="546100" marR="0" lvl="0" indent="-546100" algn="l" rtl="0">
              <a:lnSpc>
                <a:spcPct val="90000"/>
              </a:lnSpc>
              <a:spcBef>
                <a:spcPts val="600"/>
              </a:spcBef>
              <a:spcAft>
                <a:spcPts val="0"/>
              </a:spcAft>
              <a:buClr>
                <a:srgbClr val="0070C1"/>
              </a:buClr>
              <a:buSzPts val="2000"/>
              <a:buFont typeface="Arial"/>
              <a:buNone/>
            </a:pPr>
            <a:r>
              <a:rPr lang="fr-FR" sz="1900" b="0" i="0" u="none" strike="noStrike" cap="none">
                <a:solidFill>
                  <a:srgbClr val="0070C1"/>
                </a:solidFill>
                <a:latin typeface="Arial"/>
                <a:ea typeface="Arial"/>
                <a:cs typeface="Arial"/>
                <a:sym typeface="Arial"/>
              </a:rPr>
              <a:t>		… $n Livre 1‐5</a:t>
            </a:r>
            <a:r>
              <a:rPr lang="fr-FR" sz="1900" b="0" i="0" u="none" strike="noStrike" cap="none">
                <a:solidFill>
                  <a:srgbClr val="000000"/>
                </a:solidFill>
                <a:latin typeface="Arial"/>
                <a:ea typeface="Arial"/>
                <a:cs typeface="Arial"/>
                <a:sym typeface="Arial"/>
              </a:rPr>
              <a:t>, p. ex.</a:t>
            </a:r>
            <a:endParaRPr sz="1900" b="0" i="0" u="none" strike="noStrike" cap="none">
              <a:solidFill>
                <a:srgbClr val="000000"/>
              </a:solidFill>
              <a:latin typeface="Arial"/>
              <a:ea typeface="Arial"/>
              <a:cs typeface="Arial"/>
              <a:sym typeface="Arial"/>
            </a:endParaRPr>
          </a:p>
          <a:p>
            <a:pPr marL="1250950" lvl="0" indent="-1250950">
              <a:spcBef>
                <a:spcPts val="600"/>
              </a:spcBef>
              <a:buClr>
                <a:srgbClr val="0070C1"/>
              </a:buClr>
              <a:buSzPts val="2000"/>
              <a:buNone/>
            </a:pPr>
            <a:r>
              <a:rPr lang="fr-FR" sz="1900" b="0" i="0" u="none" strike="noStrike" cap="none">
                <a:solidFill>
                  <a:srgbClr val="0070C1"/>
                </a:solidFill>
                <a:latin typeface="Arial"/>
                <a:ea typeface="Arial"/>
                <a:cs typeface="Arial"/>
                <a:sym typeface="Arial"/>
              </a:rPr>
              <a:t>	… $t Commentaire sur </a:t>
            </a:r>
            <a:r>
              <a:rPr lang="fr-FR" sz="1900">
                <a:solidFill>
                  <a:srgbClr val="0070C1"/>
                </a:solidFill>
              </a:rPr>
              <a:t>l’</a:t>
            </a:r>
            <a:r>
              <a:rPr lang="fr-FR" sz="1900" b="0" i="0" u="none" strike="noStrike" cap="none">
                <a:solidFill>
                  <a:srgbClr val="0070C1"/>
                </a:solidFill>
                <a:latin typeface="Arial"/>
                <a:ea typeface="Arial"/>
                <a:cs typeface="Arial"/>
                <a:sym typeface="Arial"/>
              </a:rPr>
              <a:t>épître aux Romains. $n Livre 1‐5</a:t>
            </a:r>
            <a:endParaRPr sz="1900"/>
          </a:p>
          <a:p>
            <a:pPr marL="273050" marR="0" lvl="0" indent="-273050" algn="l" rtl="0">
              <a:lnSpc>
                <a:spcPct val="90000"/>
              </a:lnSpc>
              <a:spcBef>
                <a:spcPts val="1000"/>
              </a:spcBef>
              <a:spcAft>
                <a:spcPts val="0"/>
              </a:spcAft>
              <a:buClr>
                <a:srgbClr val="000000"/>
              </a:buClr>
              <a:buSzPts val="2200"/>
              <a:buFont typeface="Arial"/>
              <a:buNone/>
              <a:tabLst>
                <a:tab pos="722313" algn="l"/>
              </a:tabLst>
            </a:pPr>
            <a:r>
              <a:rPr lang="fr-FR" sz="1900" b="0" i="0" u="none" strike="noStrike" cap="none">
                <a:solidFill>
                  <a:srgbClr val="000000"/>
                </a:solidFill>
                <a:latin typeface="Arial"/>
                <a:ea typeface="Arial"/>
                <a:cs typeface="Arial"/>
                <a:sym typeface="Arial"/>
              </a:rPr>
              <a:t>	–  	Parties non numérotées ou non consécutives : </a:t>
            </a:r>
            <a:r>
              <a:rPr lang="fr-FR" sz="1900" b="0" i="1" u="none" strike="noStrike" cap="none">
                <a:solidFill>
                  <a:srgbClr val="000000"/>
                </a:solidFill>
                <a:latin typeface="Arial"/>
                <a:ea typeface="Arial"/>
                <a:cs typeface="Arial"/>
                <a:sym typeface="Arial"/>
              </a:rPr>
              <a:t>soit</a:t>
            </a:r>
            <a:endParaRPr sz="1900" b="0" i="1" u="none" strike="noStrike" cap="none">
              <a:solidFill>
                <a:srgbClr val="000000"/>
              </a:solidFill>
              <a:latin typeface="Arial"/>
              <a:ea typeface="Arial"/>
              <a:cs typeface="Arial"/>
              <a:sym typeface="Arial"/>
            </a:endParaRPr>
          </a:p>
          <a:p>
            <a:pPr marL="546100" marR="0" lvl="0" indent="-546100" algn="l" rtl="0">
              <a:lnSpc>
                <a:spcPct val="90000"/>
              </a:lnSpc>
              <a:spcBef>
                <a:spcPts val="1000"/>
              </a:spcBef>
              <a:spcAft>
                <a:spcPts val="0"/>
              </a:spcAft>
              <a:buClr>
                <a:srgbClr val="000000"/>
              </a:buClr>
              <a:buSzPts val="2000"/>
              <a:buFont typeface="Arial"/>
              <a:buNone/>
              <a:tabLst>
                <a:tab pos="1339850" algn="l"/>
                <a:tab pos="1530350" algn="l"/>
              </a:tabLst>
            </a:pPr>
            <a:r>
              <a:rPr lang="fr-FR" sz="1900" b="0" i="0" u="none" strike="noStrike" cap="none">
                <a:solidFill>
                  <a:srgbClr val="000000"/>
                </a:solidFill>
                <a:latin typeface="Arial"/>
                <a:ea typeface="Arial"/>
                <a:cs typeface="Arial"/>
                <a:sym typeface="Arial"/>
              </a:rPr>
              <a:t>		– </a:t>
            </a:r>
            <a:r>
              <a:rPr lang="fr-FR" sz="1900">
                <a:solidFill>
                  <a:srgbClr val="000000"/>
                </a:solidFill>
              </a:rPr>
              <a:t>Enregistr</a:t>
            </a:r>
            <a:r>
              <a:rPr lang="fr-FR" sz="1900" b="0" i="0" u="none" strike="noStrike" cap="none">
                <a:solidFill>
                  <a:srgbClr val="000000"/>
                </a:solidFill>
                <a:latin typeface="Arial"/>
                <a:ea typeface="Arial"/>
                <a:cs typeface="Arial"/>
                <a:sym typeface="Arial"/>
              </a:rPr>
              <a:t>er chaque partie séparément (c’est-à-dire traiter 		chaque partie comme une partie isolée)</a:t>
            </a:r>
            <a:endParaRPr sz="1900" b="0" i="0" u="none" strike="noStrike" cap="none">
              <a:solidFill>
                <a:srgbClr val="000000"/>
              </a:solidFill>
              <a:latin typeface="Arial"/>
              <a:ea typeface="Arial"/>
              <a:cs typeface="Arial"/>
              <a:sym typeface="Arial"/>
            </a:endParaRPr>
          </a:p>
          <a:p>
            <a:pPr marL="898525" indent="-898525">
              <a:buClr>
                <a:srgbClr val="000000"/>
              </a:buClr>
              <a:buSzPts val="2000"/>
              <a:buNone/>
              <a:tabLst>
                <a:tab pos="1339850" algn="l"/>
                <a:tab pos="1616075" algn="l"/>
              </a:tabLst>
            </a:pPr>
            <a:r>
              <a:rPr lang="fr-FR" sz="1900" b="0" i="0" u="none" strike="noStrike" cap="none">
                <a:solidFill>
                  <a:srgbClr val="000000"/>
                </a:solidFill>
                <a:latin typeface="Arial"/>
                <a:ea typeface="Arial"/>
                <a:cs typeface="Arial"/>
                <a:sym typeface="Arial"/>
              </a:rPr>
              <a:t>		– </a:t>
            </a:r>
            <a:r>
              <a:rPr lang="fr-FR" sz="1900" b="0" i="1" u="none" strike="noStrike" cap="none">
                <a:solidFill>
                  <a:srgbClr val="000000"/>
                </a:solidFill>
                <a:latin typeface="Arial"/>
                <a:ea typeface="Arial"/>
                <a:cs typeface="Arial"/>
                <a:sym typeface="Arial"/>
              </a:rPr>
              <a:t>Ou </a:t>
            </a:r>
            <a:r>
              <a:rPr lang="fr-FR" sz="1900" b="0" i="0" u="none" strike="noStrike" cap="none">
                <a:solidFill>
                  <a:srgbClr val="000000"/>
                </a:solidFill>
                <a:latin typeface="Arial"/>
                <a:ea typeface="Arial"/>
                <a:cs typeface="Arial"/>
                <a:sym typeface="Arial"/>
              </a:rPr>
              <a:t>ajouter </a:t>
            </a:r>
            <a:r>
              <a:rPr lang="fr-FR" sz="1900"/>
              <a:t>« </a:t>
            </a:r>
            <a:r>
              <a:rPr lang="fr-FR" sz="1900" b="0" i="0" u="none" strike="noStrike" cap="none">
                <a:solidFill>
                  <a:srgbClr val="000000"/>
                </a:solidFill>
                <a:latin typeface="Arial"/>
                <a:ea typeface="Arial"/>
                <a:cs typeface="Arial"/>
                <a:sym typeface="Arial"/>
              </a:rPr>
              <a:t>Extraits</a:t>
            </a:r>
            <a:r>
              <a:rPr lang="fr-FR" sz="1900"/>
              <a:t> »</a:t>
            </a:r>
            <a:r>
              <a:rPr lang="fr-FR" sz="1900">
                <a:solidFill>
                  <a:srgbClr val="000000"/>
                </a:solidFill>
              </a:rPr>
              <a:t> </a:t>
            </a:r>
            <a:r>
              <a:rPr lang="fr-FR" sz="1900" b="0" i="0" u="none" strike="noStrike" cap="none">
                <a:solidFill>
                  <a:srgbClr val="000000"/>
                </a:solidFill>
                <a:latin typeface="Arial"/>
                <a:ea typeface="Arial"/>
                <a:cs typeface="Arial"/>
                <a:sym typeface="Arial"/>
              </a:rPr>
              <a:t>au</a:t>
            </a:r>
            <a:r>
              <a:rPr lang="fr-FR" sz="1900" b="0" i="0" u="none" strike="noStrike" cap="none">
                <a:latin typeface="Arial"/>
                <a:ea typeface="Arial"/>
                <a:cs typeface="Arial"/>
                <a:sym typeface="Arial"/>
              </a:rPr>
              <a:t> titre privilégié </a:t>
            </a:r>
            <a:r>
              <a:rPr lang="fr-FR" sz="1900" b="0" i="0" u="none" strike="noStrike" cap="none">
                <a:solidFill>
                  <a:srgbClr val="000000"/>
                </a:solidFill>
                <a:latin typeface="Arial"/>
                <a:ea typeface="Arial"/>
                <a:cs typeface="Arial"/>
                <a:sym typeface="Arial"/>
              </a:rPr>
              <a:t>de l’œuvre dans son 		intégralité, par exemple, pour une compilation </a:t>
            </a:r>
            <a:r>
              <a:rPr lang="fr-FR" sz="1900">
                <a:solidFill>
                  <a:srgbClr val="000000"/>
                </a:solidFill>
              </a:rPr>
              <a:t>nommée</a:t>
            </a:r>
            <a:r>
              <a:rPr lang="fr-FR" sz="1900"/>
              <a:t> « </a:t>
            </a:r>
            <a:r>
              <a:rPr lang="fr-FR" sz="1900">
                <a:solidFill>
                  <a:srgbClr val="000000"/>
                </a:solidFill>
              </a:rPr>
              <a:t>Soliloquies</a:t>
            </a:r>
            <a:r>
              <a:rPr lang="fr-FR" sz="1900" b="0" i="0" u="none" strike="noStrike" cap="none">
                <a:solidFill>
                  <a:srgbClr val="000000"/>
                </a:solidFill>
                <a:latin typeface="Arial"/>
                <a:ea typeface="Arial"/>
                <a:cs typeface="Arial"/>
                <a:sym typeface="Arial"/>
              </a:rPr>
              <a:t> </a:t>
            </a:r>
            <a:r>
              <a:rPr lang="fr-FR" sz="1900" b="0" i="0" u="none" strike="noStrike" cap="none" err="1">
                <a:solidFill>
                  <a:srgbClr val="000000"/>
                </a:solidFill>
                <a:latin typeface="Arial"/>
                <a:ea typeface="Arial"/>
                <a:cs typeface="Arial"/>
                <a:sym typeface="Arial"/>
              </a:rPr>
              <a:t>from</a:t>
            </a:r>
            <a:r>
              <a:rPr lang="fr-FR" sz="1900" b="0" i="0" u="none" strike="noStrike" cap="none">
                <a:solidFill>
                  <a:srgbClr val="000000"/>
                </a:solidFill>
                <a:latin typeface="Arial"/>
                <a:ea typeface="Arial"/>
                <a:cs typeface="Arial"/>
                <a:sym typeface="Arial"/>
              </a:rPr>
              <a:t> Hamlet</a:t>
            </a:r>
            <a:r>
              <a:rPr lang="fr-FR" sz="1900"/>
              <a:t> »</a:t>
            </a:r>
            <a:endParaRPr sz="1900"/>
          </a:p>
          <a:p>
            <a:pPr marL="1250950" marR="0" lvl="0" indent="-1250950" algn="l" rtl="0">
              <a:lnSpc>
                <a:spcPct val="90000"/>
              </a:lnSpc>
              <a:spcBef>
                <a:spcPts val="1000"/>
              </a:spcBef>
              <a:spcAft>
                <a:spcPts val="0"/>
              </a:spcAft>
              <a:buClr>
                <a:srgbClr val="0070C1"/>
              </a:buClr>
              <a:buSzPts val="2000"/>
              <a:buFont typeface="Arial"/>
              <a:buNone/>
            </a:pPr>
            <a:r>
              <a:rPr lang="fr-FR" sz="1900" b="0" i="0" u="none" strike="noStrike" cap="none">
                <a:solidFill>
                  <a:srgbClr val="0070C1"/>
                </a:solidFill>
                <a:latin typeface="Arial"/>
                <a:ea typeface="Arial"/>
                <a:cs typeface="Arial"/>
                <a:sym typeface="Arial"/>
              </a:rPr>
              <a:t>	… $t Hamlet. $k </a:t>
            </a:r>
            <a:r>
              <a:rPr lang="fr-FR" sz="1900">
                <a:solidFill>
                  <a:srgbClr val="0070C1"/>
                </a:solidFill>
              </a:rPr>
              <a:t>Extraits</a:t>
            </a:r>
            <a:endParaRPr sz="1900" b="0" i="0" u="none" strike="noStrike" cap="none">
              <a:solidFill>
                <a:schemeClr val="dk1"/>
              </a:solidFill>
              <a:latin typeface="Arial"/>
              <a:ea typeface="Arial"/>
              <a:cs typeface="Arial"/>
              <a:sym typeface="Arial"/>
            </a:endParaRPr>
          </a:p>
        </p:txBody>
      </p:sp>
      <p:sp>
        <p:nvSpPr>
          <p:cNvPr id="456" name="Shape 4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22" name="Shape 1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r>
              <a:rPr lang="fr-FR" b="1"/>
              <a:t>Œ</a:t>
            </a:r>
            <a:r>
              <a:rPr lang="fr-FR" sz="2800" b="1" i="0" u="none" strike="noStrike" cap="none">
                <a:solidFill>
                  <a:schemeClr val="dk1"/>
                </a:solidFill>
                <a:latin typeface="Arial"/>
                <a:ea typeface="Arial"/>
                <a:cs typeface="Arial"/>
                <a:sym typeface="Arial"/>
              </a:rPr>
              <a:t>uvre </a:t>
            </a:r>
            <a:r>
              <a:rPr lang="fr-FR" sz="2800" b="0" i="0" u="none" strike="noStrike" cap="none">
                <a:solidFill>
                  <a:schemeClr val="dk1"/>
                </a:solidFill>
                <a:latin typeface="Arial"/>
                <a:ea typeface="Arial"/>
                <a:cs typeface="Arial"/>
                <a:sym typeface="Arial"/>
              </a:rPr>
              <a:t>= Création intellectuelle ou artistique déterminée, c’est-à-dire le contenu intellectuel ou artistique. </a:t>
            </a:r>
            <a:endParaRPr sz="2800" b="0" i="0" u="none" strike="noStrike" cap="none">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ts val="2800"/>
              <a:buFont typeface="Arial"/>
              <a:buChar char="•"/>
            </a:pPr>
            <a:r>
              <a:rPr lang="fr-FR" sz="2800" b="1" i="0" u="none" strike="noStrike" cap="none">
                <a:solidFill>
                  <a:schemeClr val="dk1"/>
                </a:solidFill>
                <a:latin typeface="Arial"/>
                <a:ea typeface="Arial"/>
                <a:cs typeface="Arial"/>
                <a:sym typeface="Arial"/>
              </a:rPr>
              <a:t>Expression </a:t>
            </a:r>
            <a:r>
              <a:rPr lang="fr-FR" sz="2800" b="0" i="0" u="none" strike="noStrike" cap="none">
                <a:solidFill>
                  <a:schemeClr val="dk1"/>
                </a:solidFill>
                <a:latin typeface="Arial"/>
                <a:ea typeface="Arial"/>
                <a:cs typeface="Arial"/>
                <a:sym typeface="Arial"/>
              </a:rPr>
              <a:t>= Réalisation intellectuelle ou artistique d’une œuvre sous forme de notation alphanumérique, musicale ou chorégraphique, de son, d’image, d’objet, de mouvement, etc. ou de toute combinaison de ces formes. </a:t>
            </a:r>
            <a:endParaRPr sz="2800" b="0" i="0" u="none" strike="noStrike" cap="none">
              <a:solidFill>
                <a:schemeClr val="dk1"/>
              </a:solidFill>
              <a:latin typeface="Arial"/>
              <a:ea typeface="Arial"/>
              <a:cs typeface="Arial"/>
              <a:sym typeface="Arial"/>
            </a:endParaRPr>
          </a:p>
        </p:txBody>
      </p:sp>
      <p:sp>
        <p:nvSpPr>
          <p:cNvPr id="123" name="Shape 12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838200" y="65397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Enregistrement du titre privilégié d’une ou plusieurs parties d’une œuvre (RDA 6.2.2.9)</a:t>
            </a:r>
            <a:endParaRPr/>
          </a:p>
        </p:txBody>
      </p:sp>
      <p:sp>
        <p:nvSpPr>
          <p:cNvPr id="466" name="Shape 466"/>
          <p:cNvSpPr txBox="1">
            <a:spLocks noGrp="1"/>
          </p:cNvSpPr>
          <p:nvPr>
            <p:ph type="body" idx="1"/>
          </p:nvPr>
        </p:nvSpPr>
        <p:spPr>
          <a:xfrm>
            <a:off x="838200" y="1936800"/>
            <a:ext cx="8799286" cy="4081328"/>
          </a:xfrm>
          <a:prstGeom prst="rect">
            <a:avLst/>
          </a:prstGeom>
          <a:noFill/>
          <a:ln>
            <a:noFill/>
          </a:ln>
        </p:spPr>
        <p:txBody>
          <a:bodyPr spcFirstLastPara="1" wrap="square" lIns="91425" tIns="45700" rIns="91425" bIns="45700" anchor="t" anchorCtr="0">
            <a:noAutofit/>
          </a:bodyPr>
          <a:lstStyle/>
          <a:p>
            <a:pPr marL="446088" marR="0" lvl="0" indent="-446088" algn="l" rtl="0">
              <a:lnSpc>
                <a:spcPct val="90000"/>
              </a:lnSpc>
              <a:spcBef>
                <a:spcPts val="0"/>
              </a:spcBef>
              <a:spcAft>
                <a:spcPts val="0"/>
              </a:spcAft>
              <a:buClr>
                <a:srgbClr val="000000"/>
              </a:buClr>
              <a:buSzPts val="2775"/>
              <a:buFont typeface="Arial"/>
              <a:buChar char="•"/>
              <a:tabLst>
                <a:tab pos="531813" algn="l"/>
              </a:tabLst>
            </a:pPr>
            <a:r>
              <a:rPr lang="fr-FR" sz="2775" b="0" i="0" u="none" strike="noStrike" cap="none">
                <a:solidFill>
                  <a:srgbClr val="000000"/>
                </a:solidFill>
                <a:latin typeface="Arial"/>
                <a:ea typeface="Arial"/>
                <a:cs typeface="Arial"/>
                <a:sym typeface="Arial"/>
              </a:rPr>
              <a:t>Exception faite pour les périodiques et les </a:t>
            </a:r>
            <a:r>
              <a:rPr lang="fr-FR" sz="2775" b="0" i="0" u="none" strike="noStrike" cap="none">
                <a:solidFill>
                  <a:schemeClr val="dk1"/>
                </a:solidFill>
                <a:latin typeface="Arial"/>
                <a:ea typeface="Arial"/>
                <a:cs typeface="Arial"/>
                <a:sym typeface="Arial"/>
              </a:rPr>
              <a:t>ressources intégratrices </a:t>
            </a:r>
            <a:r>
              <a:rPr lang="fr-FR" sz="2775" b="0" i="0" u="none" strike="noStrike" cap="none">
                <a:solidFill>
                  <a:srgbClr val="000000"/>
                </a:solidFill>
                <a:latin typeface="Arial"/>
                <a:ea typeface="Arial"/>
                <a:cs typeface="Arial"/>
                <a:sym typeface="Arial"/>
              </a:rPr>
              <a:t>avec une désignation de partie et un titre de partie : enregistrer les deux avec la désignation en premier lieu et en les séparant par une virgule</a:t>
            </a:r>
            <a:endParaRPr/>
          </a:p>
          <a:p>
            <a:pPr marL="801688" marR="0" lvl="0" indent="-801688" algn="l" rtl="0">
              <a:lnSpc>
                <a:spcPct val="90000"/>
              </a:lnSpc>
              <a:spcBef>
                <a:spcPts val="1000"/>
              </a:spcBef>
              <a:spcAft>
                <a:spcPts val="0"/>
              </a:spcAft>
              <a:buClr>
                <a:srgbClr val="0070C1"/>
              </a:buClr>
              <a:buSzPts val="2220"/>
              <a:buFont typeface="Arial"/>
              <a:buNone/>
            </a:pPr>
            <a:r>
              <a:rPr lang="fr-FR" sz="2220" b="0" i="0" u="none" strike="noStrike" cap="none">
                <a:solidFill>
                  <a:srgbClr val="0070C1"/>
                </a:solidFill>
                <a:latin typeface="Arial"/>
                <a:ea typeface="Arial"/>
                <a:cs typeface="Arial"/>
                <a:sym typeface="Arial"/>
              </a:rPr>
              <a:t>	… $n </a:t>
            </a:r>
            <a:r>
              <a:rPr lang="fr-FR" sz="2220" b="0" i="0" u="none" strike="noStrike" cap="none" err="1">
                <a:solidFill>
                  <a:srgbClr val="0070C1"/>
                </a:solidFill>
                <a:latin typeface="Arial"/>
                <a:ea typeface="Arial"/>
                <a:cs typeface="Arial"/>
                <a:sym typeface="Arial"/>
              </a:rPr>
              <a:t>Series</a:t>
            </a:r>
            <a:r>
              <a:rPr lang="fr-FR" sz="2220" b="0" i="0" u="none" strike="noStrike" cap="none">
                <a:solidFill>
                  <a:srgbClr val="0070C1"/>
                </a:solidFill>
                <a:latin typeface="Arial"/>
                <a:ea typeface="Arial"/>
                <a:cs typeface="Arial"/>
                <a:sym typeface="Arial"/>
              </a:rPr>
              <a:t> C, $p </a:t>
            </a:r>
            <a:r>
              <a:rPr lang="fr-FR" sz="2220" b="0" i="0" u="none" strike="noStrike" cap="none" err="1">
                <a:solidFill>
                  <a:srgbClr val="0070C1"/>
                </a:solidFill>
                <a:latin typeface="Arial"/>
                <a:ea typeface="Arial"/>
                <a:cs typeface="Arial"/>
                <a:sym typeface="Arial"/>
              </a:rPr>
              <a:t>Traditional</a:t>
            </a:r>
            <a:r>
              <a:rPr lang="fr-FR" sz="2220" b="0" i="0" u="none" strike="noStrike" cap="none">
                <a:solidFill>
                  <a:srgbClr val="0070C1"/>
                </a:solidFill>
                <a:latin typeface="Arial"/>
                <a:ea typeface="Arial"/>
                <a:cs typeface="Arial"/>
                <a:sym typeface="Arial"/>
              </a:rPr>
              <a:t> </a:t>
            </a:r>
            <a:r>
              <a:rPr lang="fr-FR" sz="2220" b="0" i="0" u="none" strike="noStrike" cap="none" err="1">
                <a:solidFill>
                  <a:srgbClr val="0070C1"/>
                </a:solidFill>
                <a:latin typeface="Arial"/>
                <a:ea typeface="Arial"/>
                <a:cs typeface="Arial"/>
                <a:sym typeface="Arial"/>
              </a:rPr>
              <a:t>skills</a:t>
            </a:r>
            <a:r>
              <a:rPr lang="fr-FR" sz="2220" b="0" i="0" u="none" strike="noStrike" cap="none">
                <a:solidFill>
                  <a:srgbClr val="0070C1"/>
                </a:solidFill>
                <a:latin typeface="Arial"/>
                <a:ea typeface="Arial"/>
                <a:cs typeface="Arial"/>
                <a:sym typeface="Arial"/>
              </a:rPr>
              <a:t> and practices</a:t>
            </a:r>
            <a:r>
              <a:rPr lang="fr-FR" sz="2220" b="0" i="0" u="none" strike="noStrike" cap="none">
                <a:solidFill>
                  <a:srgbClr val="000000"/>
                </a:solidFill>
                <a:latin typeface="Arial"/>
                <a:ea typeface="Arial"/>
                <a:cs typeface="Arial"/>
                <a:sym typeface="Arial"/>
              </a:rPr>
              <a:t>, </a:t>
            </a:r>
            <a:r>
              <a:rPr lang="fr-FR" sz="2220" b="0" i="1" u="none" strike="noStrike" cap="none">
                <a:solidFill>
                  <a:srgbClr val="000000"/>
                </a:solidFill>
                <a:latin typeface="Arial"/>
                <a:ea typeface="Arial"/>
                <a:cs typeface="Arial"/>
                <a:sym typeface="Arial"/>
              </a:rPr>
              <a:t>par exemple</a:t>
            </a:r>
            <a:endParaRPr sz="2220" b="0" i="1" u="none" strike="noStrike" cap="none">
              <a:solidFill>
                <a:srgbClr val="000000"/>
              </a:solidFill>
              <a:latin typeface="Arial"/>
              <a:ea typeface="Arial"/>
              <a:cs typeface="Arial"/>
              <a:sym typeface="Arial"/>
            </a:endParaRPr>
          </a:p>
          <a:p>
            <a:pPr marL="1427163" marR="0" lvl="2" indent="-512763" algn="l" rtl="0">
              <a:lnSpc>
                <a:spcPct val="90000"/>
              </a:lnSpc>
              <a:spcBef>
                <a:spcPts val="500"/>
              </a:spcBef>
              <a:spcAft>
                <a:spcPts val="0"/>
              </a:spcAft>
              <a:buClr>
                <a:srgbClr val="0070C1"/>
              </a:buClr>
              <a:buSzPts val="1850"/>
              <a:buFont typeface="Arial"/>
              <a:buNone/>
            </a:pPr>
            <a:r>
              <a:rPr lang="fr-FR" sz="1850" b="0" i="0" u="none" strike="noStrike" cap="none">
                <a:solidFill>
                  <a:srgbClr val="0070C1"/>
                </a:solidFill>
                <a:latin typeface="Arial"/>
                <a:ea typeface="Arial"/>
                <a:cs typeface="Arial"/>
                <a:sym typeface="Arial"/>
              </a:rPr>
              <a:t>	130 _0 $a </a:t>
            </a:r>
            <a:r>
              <a:rPr lang="fr-FR" sz="1850" b="0" i="0" u="none" strike="noStrike" cap="none" err="1">
                <a:solidFill>
                  <a:srgbClr val="0070C1"/>
                </a:solidFill>
                <a:latin typeface="Arial"/>
                <a:ea typeface="Arial"/>
                <a:cs typeface="Arial"/>
                <a:sym typeface="Arial"/>
              </a:rPr>
              <a:t>Marshallese</a:t>
            </a:r>
            <a:r>
              <a:rPr lang="fr-FR" sz="1850" b="0" i="0" u="none" strike="noStrike" cap="none">
                <a:solidFill>
                  <a:srgbClr val="0070C1"/>
                </a:solidFill>
                <a:latin typeface="Arial"/>
                <a:ea typeface="Arial"/>
                <a:cs typeface="Arial"/>
                <a:sym typeface="Arial"/>
              </a:rPr>
              <a:t> culture and </a:t>
            </a:r>
            <a:r>
              <a:rPr lang="fr-FR" sz="1850" b="0" i="0" u="none" strike="noStrike" cap="none" err="1">
                <a:solidFill>
                  <a:srgbClr val="0070C1"/>
                </a:solidFill>
                <a:latin typeface="Arial"/>
                <a:ea typeface="Arial"/>
                <a:cs typeface="Arial"/>
                <a:sym typeface="Arial"/>
              </a:rPr>
              <a:t>history</a:t>
            </a:r>
            <a:r>
              <a:rPr lang="fr-FR" sz="1850" b="0" i="0" u="none" strike="noStrike" cap="none">
                <a:solidFill>
                  <a:srgbClr val="0070C1"/>
                </a:solidFill>
                <a:latin typeface="Arial"/>
                <a:ea typeface="Arial"/>
                <a:cs typeface="Arial"/>
                <a:sym typeface="Arial"/>
              </a:rPr>
              <a:t>. $n </a:t>
            </a:r>
            <a:r>
              <a:rPr lang="fr-FR" sz="1850" b="0" i="0" u="none" strike="noStrike" cap="none" err="1">
                <a:solidFill>
                  <a:srgbClr val="0070C1"/>
                </a:solidFill>
                <a:latin typeface="Arial"/>
                <a:ea typeface="Arial"/>
                <a:cs typeface="Arial"/>
                <a:sym typeface="Arial"/>
              </a:rPr>
              <a:t>Series</a:t>
            </a:r>
            <a:r>
              <a:rPr lang="fr-FR" sz="1850" b="0" i="0" u="none" strike="noStrike" cap="none">
                <a:solidFill>
                  <a:srgbClr val="0070C1"/>
                </a:solidFill>
                <a:latin typeface="Arial"/>
                <a:ea typeface="Arial"/>
                <a:cs typeface="Arial"/>
                <a:sym typeface="Arial"/>
              </a:rPr>
              <a:t> C, $p</a:t>
            </a:r>
            <a:endParaRPr/>
          </a:p>
          <a:p>
            <a:pPr marL="1427163" marR="0" lvl="2" indent="-512763" algn="l" rtl="0">
              <a:lnSpc>
                <a:spcPct val="90000"/>
              </a:lnSpc>
              <a:spcBef>
                <a:spcPts val="500"/>
              </a:spcBef>
              <a:spcAft>
                <a:spcPts val="0"/>
              </a:spcAft>
              <a:buClr>
                <a:srgbClr val="0070C1"/>
              </a:buClr>
              <a:buSzPts val="1850"/>
              <a:buFont typeface="Arial"/>
              <a:buNone/>
            </a:pPr>
            <a:r>
              <a:rPr lang="fr-FR" sz="1850" b="0" i="0" u="none" strike="noStrike" cap="none">
                <a:solidFill>
                  <a:srgbClr val="0070C1"/>
                </a:solidFill>
                <a:latin typeface="Arial"/>
                <a:ea typeface="Arial"/>
                <a:cs typeface="Arial"/>
                <a:sym typeface="Arial"/>
              </a:rPr>
              <a:t>	</a:t>
            </a:r>
            <a:r>
              <a:rPr lang="fr-FR" sz="1850" b="0" i="0" u="none" strike="noStrike" cap="none" err="1">
                <a:solidFill>
                  <a:srgbClr val="0070C1"/>
                </a:solidFill>
                <a:latin typeface="Arial"/>
                <a:ea typeface="Arial"/>
                <a:cs typeface="Arial"/>
                <a:sym typeface="Arial"/>
              </a:rPr>
              <a:t>Traditional</a:t>
            </a:r>
            <a:r>
              <a:rPr lang="fr-FR" sz="1850" b="0" i="0" u="none" strike="noStrike" cap="none">
                <a:solidFill>
                  <a:srgbClr val="0070C1"/>
                </a:solidFill>
                <a:latin typeface="Arial"/>
                <a:ea typeface="Arial"/>
                <a:cs typeface="Arial"/>
                <a:sym typeface="Arial"/>
              </a:rPr>
              <a:t> </a:t>
            </a:r>
            <a:r>
              <a:rPr lang="fr-FR" sz="1850" b="0" i="0" u="none" strike="noStrike" cap="none" err="1">
                <a:solidFill>
                  <a:srgbClr val="0070C1"/>
                </a:solidFill>
                <a:latin typeface="Arial"/>
                <a:ea typeface="Arial"/>
                <a:cs typeface="Arial"/>
                <a:sym typeface="Arial"/>
              </a:rPr>
              <a:t>skills</a:t>
            </a:r>
            <a:r>
              <a:rPr lang="fr-FR" sz="1850" b="0" i="0" u="none" strike="noStrike" cap="none">
                <a:solidFill>
                  <a:srgbClr val="0070C1"/>
                </a:solidFill>
                <a:latin typeface="Arial"/>
                <a:ea typeface="Arial"/>
                <a:cs typeface="Arial"/>
                <a:sym typeface="Arial"/>
              </a:rPr>
              <a:t> and practices</a:t>
            </a:r>
            <a:endParaRPr sz="4995" b="0" i="0" u="none" strike="noStrike" cap="none">
              <a:solidFill>
                <a:schemeClr val="dk1"/>
              </a:solidFill>
              <a:latin typeface="Arial"/>
              <a:ea typeface="Arial"/>
              <a:cs typeface="Arial"/>
              <a:sym typeface="Arial"/>
            </a:endParaRPr>
          </a:p>
        </p:txBody>
      </p:sp>
      <p:sp>
        <p:nvSpPr>
          <p:cNvPr id="467" name="Shape 4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Compilations d’œuvres d’un même agent</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6.2.2.10)</a:t>
            </a:r>
            <a:endParaRPr/>
          </a:p>
        </p:txBody>
      </p:sp>
      <p:sp>
        <p:nvSpPr>
          <p:cNvPr id="477" name="Shape 477"/>
          <p:cNvSpPr txBox="1">
            <a:spLocks noGrp="1"/>
          </p:cNvSpPr>
          <p:nvPr>
            <p:ph type="body" idx="1"/>
          </p:nvPr>
        </p:nvSpPr>
        <p:spPr>
          <a:xfrm>
            <a:off x="838199" y="2037347"/>
            <a:ext cx="10515601" cy="41396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Instruction de base : suivre les instructions générales pour le choix du titre privilégié d’une œuvre</a:t>
            </a:r>
            <a:endParaRPr sz="2900" b="0" i="0" u="none" strike="noStrike" cap="none">
              <a:solidFill>
                <a:schemeClr val="dk1"/>
              </a:solidFill>
              <a:latin typeface="Arial"/>
              <a:ea typeface="Arial"/>
              <a:cs typeface="Arial"/>
              <a:sym typeface="Arial"/>
            </a:endParaRPr>
          </a:p>
          <a:p>
            <a:pPr marL="711200" marR="0" lvl="1" indent="-254000" algn="l" rtl="0">
              <a:lnSpc>
                <a:spcPct val="90000"/>
              </a:lnSpc>
              <a:spcBef>
                <a:spcPts val="11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 Si la compilation est couramment identifiée par un titre dans les manifestations matérialisant cette compilation ou dans les sources de référence, choisir comme titre privilégié ce titre</a:t>
            </a:r>
            <a:endParaRPr sz="2500" b="0" i="0" u="none" strike="noStrike" cap="none">
              <a:solidFill>
                <a:schemeClr val="dk1"/>
              </a:solidFill>
              <a:latin typeface="Arial"/>
              <a:ea typeface="Arial"/>
              <a:cs typeface="Arial"/>
              <a:sym typeface="Arial"/>
            </a:endParaRPr>
          </a:p>
          <a:p>
            <a:pPr marL="711200" marR="0" lvl="1" indent="-254000" algn="l" rtl="0">
              <a:lnSpc>
                <a:spcPct val="90000"/>
              </a:lnSpc>
              <a:spcBef>
                <a:spcPts val="5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 Suivre les instructions suivantes pour les </a:t>
            </a:r>
            <a:r>
              <a:rPr lang="fr-FR" sz="2400" b="0" i="0" u="none" strike="noStrike" cap="none">
                <a:solidFill>
                  <a:schemeClr val="dk1"/>
                </a:solidFill>
                <a:latin typeface="Arial"/>
                <a:ea typeface="Arial"/>
                <a:cs typeface="Arial"/>
                <a:sym typeface="Arial"/>
              </a:rPr>
              <a:t>titres collectifs conventionnels </a:t>
            </a:r>
            <a:r>
              <a:rPr lang="fr-FR" sz="2500" b="0" i="1" u="none" strike="noStrike" cap="none">
                <a:solidFill>
                  <a:schemeClr val="dk1"/>
                </a:solidFill>
                <a:latin typeface="Arial"/>
                <a:ea typeface="Arial"/>
                <a:cs typeface="Arial"/>
                <a:sym typeface="Arial"/>
              </a:rPr>
              <a:t>seulement </a:t>
            </a:r>
            <a:r>
              <a:rPr lang="fr-FR" sz="2500" b="0" i="0" u="none" strike="noStrike" cap="none">
                <a:solidFill>
                  <a:schemeClr val="dk1"/>
                </a:solidFill>
                <a:latin typeface="Arial"/>
                <a:ea typeface="Arial"/>
                <a:cs typeface="Arial"/>
                <a:sym typeface="Arial"/>
              </a:rPr>
              <a:t>si la compilation n’est pas identifiée en ayant son propre titre</a:t>
            </a:r>
            <a:endParaRPr sz="2500" b="0" i="0" u="none" strike="noStrike" cap="none">
              <a:solidFill>
                <a:schemeClr val="dk1"/>
              </a:solidFill>
              <a:latin typeface="Arial"/>
              <a:ea typeface="Arial"/>
              <a:cs typeface="Arial"/>
              <a:sym typeface="Arial"/>
            </a:endParaRPr>
          </a:p>
        </p:txBody>
      </p:sp>
      <p:sp>
        <p:nvSpPr>
          <p:cNvPr id="478" name="Shape 4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838200" y="615600"/>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Compilations d’œuvres d’un même agent</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6.2.2.10)</a:t>
            </a:r>
            <a:endParaRPr/>
          </a:p>
        </p:txBody>
      </p:sp>
      <p:sp>
        <p:nvSpPr>
          <p:cNvPr id="488" name="Shape 488"/>
          <p:cNvSpPr txBox="1">
            <a:spLocks noGrp="1"/>
          </p:cNvSpPr>
          <p:nvPr>
            <p:ph type="body" idx="1"/>
          </p:nvPr>
        </p:nvSpPr>
        <p:spPr>
          <a:xfrm>
            <a:off x="838199" y="1936800"/>
            <a:ext cx="10244960" cy="4319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2805"/>
              <a:buFont typeface="Arial"/>
              <a:buChar char="•"/>
            </a:pPr>
            <a:r>
              <a:rPr lang="fr-FR" sz="2805" b="0" i="0" u="none" strike="noStrike" cap="none">
                <a:solidFill>
                  <a:schemeClr val="dk1"/>
                </a:solidFill>
                <a:latin typeface="Arial"/>
                <a:ea typeface="Arial"/>
                <a:cs typeface="Arial"/>
                <a:sym typeface="Arial"/>
              </a:rPr>
              <a:t>Titres collectifs conventionnels (RDA 6.2.2.10.1‐ </a:t>
            </a:r>
            <a:endParaRPr/>
          </a:p>
          <a:p>
            <a:pPr marL="261620" marR="0" lvl="0" indent="0" algn="l" rtl="0">
              <a:lnSpc>
                <a:spcPct val="70000"/>
              </a:lnSpc>
              <a:spcBef>
                <a:spcPts val="1000"/>
              </a:spcBef>
              <a:spcAft>
                <a:spcPts val="0"/>
              </a:spcAft>
              <a:buClr>
                <a:schemeClr val="dk1"/>
              </a:buClr>
              <a:buSzPts val="2805"/>
              <a:buFont typeface="Arial"/>
              <a:buNone/>
            </a:pPr>
            <a:r>
              <a:rPr lang="fr-FR" sz="2805" b="0" i="0" u="none" strike="noStrike" cap="none">
                <a:solidFill>
                  <a:schemeClr val="dk1"/>
                </a:solidFill>
                <a:latin typeface="Arial"/>
                <a:ea typeface="Arial"/>
                <a:cs typeface="Arial"/>
                <a:sym typeface="Arial"/>
              </a:rPr>
              <a:t>6.2.2.10.2)</a:t>
            </a:r>
            <a:endParaRPr/>
          </a:p>
          <a:p>
            <a:pPr marL="273050" lvl="0" indent="-273050">
              <a:lnSpc>
                <a:spcPct val="70000"/>
              </a:lnSpc>
              <a:buSzPts val="2465"/>
              <a:buNone/>
            </a:pPr>
            <a:r>
              <a:rPr lang="fr-FR" sz="2465" b="0" i="0" u="none" strike="noStrike" cap="none">
                <a:solidFill>
                  <a:schemeClr val="dk1"/>
                </a:solidFill>
                <a:latin typeface="Arial"/>
                <a:ea typeface="Arial"/>
                <a:cs typeface="Arial"/>
                <a:sym typeface="Arial"/>
              </a:rPr>
              <a:t>	–   </a:t>
            </a:r>
            <a:r>
              <a:rPr lang="fr-FR" sz="2210" b="0" i="0" u="none" strike="noStrike" cap="none">
                <a:solidFill>
                  <a:schemeClr val="dk1"/>
                </a:solidFill>
                <a:latin typeface="Arial"/>
                <a:ea typeface="Arial"/>
                <a:cs typeface="Arial"/>
                <a:sym typeface="Arial"/>
              </a:rPr>
              <a:t>Si la compilation se présente comme comprenant les œuvres complètes d’un agent, utiliser </a:t>
            </a:r>
            <a:r>
              <a:rPr lang="fr-CA" sz="2210" i="1"/>
              <a:t>Œuvre</a:t>
            </a:r>
            <a:endParaRPr sz="2210" b="0" i="1" u="none" strike="noStrike" cap="none">
              <a:solidFill>
                <a:schemeClr val="dk1"/>
              </a:solidFill>
              <a:latin typeface="Arial"/>
              <a:ea typeface="Arial"/>
              <a:cs typeface="Arial"/>
              <a:sym typeface="Arial"/>
            </a:endParaRPr>
          </a:p>
          <a:p>
            <a:pPr marL="273050" marR="0" lvl="0" indent="-273050" algn="l" rtl="0">
              <a:lnSpc>
                <a:spcPct val="70000"/>
              </a:lnSpc>
              <a:spcBef>
                <a:spcPts val="1000"/>
              </a:spcBef>
              <a:spcAft>
                <a:spcPts val="0"/>
              </a:spcAft>
              <a:buClr>
                <a:schemeClr val="dk1"/>
              </a:buClr>
              <a:buSzPts val="2210"/>
              <a:buFont typeface="Arial"/>
              <a:buNone/>
            </a:pPr>
            <a:r>
              <a:rPr lang="fr-FR" sz="2210" b="0" i="0" u="none" strike="noStrike" cap="none">
                <a:solidFill>
                  <a:schemeClr val="dk1"/>
                </a:solidFill>
                <a:latin typeface="Arial"/>
                <a:ea typeface="Arial"/>
                <a:cs typeface="Arial"/>
                <a:sym typeface="Arial"/>
              </a:rPr>
              <a:t>	–   Si une compilation se présente comme comprenant les œuvres complètes d’un agent sous une forme unique, enregistrer un des titres suivants :</a:t>
            </a:r>
            <a:endParaRPr/>
          </a:p>
          <a:p>
            <a:pPr marL="721995" marR="0" lvl="0" indent="-721995" algn="l" rtl="0">
              <a:lnSpc>
                <a:spcPct val="70000"/>
              </a:lnSpc>
              <a:spcBef>
                <a:spcPts val="1000"/>
              </a:spcBef>
              <a:spcAft>
                <a:spcPts val="0"/>
              </a:spcAft>
              <a:buClr>
                <a:schemeClr val="dk1"/>
              </a:buClr>
              <a:buSzPts val="1530"/>
              <a:buFont typeface="Arial"/>
              <a:buNone/>
            </a:pPr>
            <a:r>
              <a:rPr lang="fr-FR" sz="1530" b="0" i="0" u="none" strike="noStrike" cap="none">
                <a:solidFill>
                  <a:schemeClr val="dk1"/>
                </a:solidFill>
                <a:latin typeface="Arial"/>
                <a:ea typeface="Arial"/>
                <a:cs typeface="Arial"/>
                <a:sym typeface="Arial"/>
              </a:rPr>
              <a:t>	</a:t>
            </a:r>
            <a:r>
              <a:rPr lang="fr-FR" sz="1785" b="0" i="0" u="none" strike="noStrike" cap="none">
                <a:solidFill>
                  <a:schemeClr val="dk1"/>
                </a:solidFill>
                <a:latin typeface="Arial"/>
                <a:ea typeface="Arial"/>
                <a:cs typeface="Arial"/>
                <a:sym typeface="Arial"/>
              </a:rPr>
              <a:t>Correspondance		Pièces de théâtre		</a:t>
            </a:r>
            <a:r>
              <a:rPr lang="fr-CA" sz="1785" b="0" i="0" u="none" strike="noStrike" cap="none">
                <a:solidFill>
                  <a:schemeClr val="dk1"/>
                </a:solidFill>
                <a:latin typeface="Arial"/>
                <a:ea typeface="Arial"/>
                <a:cs typeface="Arial"/>
                <a:sym typeface="Arial"/>
              </a:rPr>
              <a:t>Nouvelles</a:t>
            </a:r>
            <a:endParaRPr sz="1785" b="0" i="0" u="none" strike="noStrike" cap="none">
              <a:solidFill>
                <a:schemeClr val="dk1"/>
              </a:solidFill>
              <a:latin typeface="Arial"/>
              <a:ea typeface="Arial"/>
              <a:cs typeface="Arial"/>
            </a:endParaRPr>
          </a:p>
          <a:p>
            <a:pPr marL="721995" marR="0" lvl="0" indent="-721995" algn="l" rtl="0">
              <a:lnSpc>
                <a:spcPct val="70000"/>
              </a:lnSpc>
              <a:spcBef>
                <a:spcPts val="1000"/>
              </a:spcBef>
              <a:spcAft>
                <a:spcPts val="0"/>
              </a:spcAft>
              <a:buClr>
                <a:schemeClr val="dk1"/>
              </a:buClr>
              <a:buSzPts val="1785"/>
              <a:buFont typeface="Arial"/>
              <a:buNone/>
            </a:pPr>
            <a:r>
              <a:rPr lang="fr-FR" sz="1785" b="0" i="0" u="none" strike="noStrike" cap="none">
                <a:solidFill>
                  <a:schemeClr val="dk1"/>
                </a:solidFill>
                <a:latin typeface="Arial"/>
                <a:ea typeface="Arial"/>
                <a:cs typeface="Arial"/>
                <a:sym typeface="Arial"/>
              </a:rPr>
              <a:t>	Essais			Poèmes 			</a:t>
            </a:r>
            <a:r>
              <a:rPr lang="fr-FR" sz="1785"/>
              <a:t>Discours</a:t>
            </a:r>
            <a:endParaRPr sz="1785" b="0" i="0" u="none" strike="noStrike" cap="none">
              <a:solidFill>
                <a:schemeClr val="dk1"/>
              </a:solidFill>
              <a:latin typeface="Arial"/>
              <a:ea typeface="Arial"/>
              <a:cs typeface="Arial"/>
            </a:endParaRPr>
          </a:p>
          <a:p>
            <a:pPr marL="721995" lvl="0" indent="-721995">
              <a:lnSpc>
                <a:spcPct val="70000"/>
              </a:lnSpc>
              <a:buSzPts val="1785"/>
              <a:buNone/>
            </a:pPr>
            <a:r>
              <a:rPr lang="fr-FR" sz="1785" b="0" i="0" u="none" strike="noStrike" cap="none">
                <a:solidFill>
                  <a:schemeClr val="dk1"/>
                </a:solidFill>
                <a:latin typeface="Arial"/>
                <a:ea typeface="Arial"/>
                <a:cs typeface="Arial"/>
                <a:sym typeface="Arial"/>
              </a:rPr>
              <a:t>	Romans			</a:t>
            </a:r>
            <a:r>
              <a:rPr lang="fr-CA" sz="1790"/>
              <a:t>Œuvres en prose</a:t>
            </a:r>
            <a:endParaRPr sz="1790"/>
          </a:p>
          <a:p>
            <a:pPr marL="1143000" lvl="2" indent="-228600" eaLnBrk="0" hangingPunct="0">
              <a:spcBef>
                <a:spcPct val="20000"/>
              </a:spcBef>
              <a:buFont typeface="Arial" charset="0"/>
              <a:buChar char="•"/>
            </a:pPr>
            <a:r>
              <a:rPr lang="fr-FR" sz="1750"/>
              <a:t> </a:t>
            </a:r>
            <a:r>
              <a:rPr lang="fr-FR" sz="1750" b="0" i="0" u="none" strike="noStrike" cap="none">
                <a:latin typeface="Arial"/>
                <a:ea typeface="Arial"/>
                <a:cs typeface="Arial"/>
                <a:sym typeface="Arial"/>
              </a:rPr>
              <a:t>Ou un autre titre collectif spécifique approprié tel </a:t>
            </a:r>
            <a:r>
              <a:rPr lang="fr-FR" sz="1750" b="0" i="0" u="none" strike="noStrike" cap="none">
                <a:latin typeface="+mn-lt"/>
                <a:sym typeface="Arial"/>
              </a:rPr>
              <a:t>que </a:t>
            </a:r>
            <a:r>
              <a:rPr lang="fr-FR" sz="1750">
                <a:latin typeface="+mn-lt"/>
              </a:rPr>
              <a:t>« </a:t>
            </a:r>
            <a:r>
              <a:rPr lang="en-US" sz="1750">
                <a:latin typeface="+mn-lt"/>
              </a:rPr>
              <a:t>Fragments », « Dessins </a:t>
            </a:r>
            <a:r>
              <a:rPr lang="en-US" sz="1750" err="1">
                <a:latin typeface="+mn-lt"/>
              </a:rPr>
              <a:t>d'architecture</a:t>
            </a:r>
            <a:r>
              <a:rPr lang="en-US" sz="1750">
                <a:latin typeface="+mn-lt"/>
              </a:rPr>
              <a:t> », etc.</a:t>
            </a:r>
          </a:p>
        </p:txBody>
      </p:sp>
      <p:sp>
        <p:nvSpPr>
          <p:cNvPr id="489" name="Shape 4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838200" y="615600"/>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Compilations d’œuvres d’un même agent</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(RDA 6.2.2.10)</a:t>
            </a:r>
            <a:endParaRPr/>
          </a:p>
        </p:txBody>
      </p:sp>
      <p:sp>
        <p:nvSpPr>
          <p:cNvPr id="499" name="Shape 499"/>
          <p:cNvSpPr txBox="1">
            <a:spLocks noGrp="1"/>
          </p:cNvSpPr>
          <p:nvPr>
            <p:ph type="body" idx="1"/>
          </p:nvPr>
        </p:nvSpPr>
        <p:spPr>
          <a:xfrm>
            <a:off x="838198" y="1936800"/>
            <a:ext cx="10515599" cy="4187100"/>
          </a:xfrm>
          <a:prstGeom prst="rect">
            <a:avLst/>
          </a:prstGeom>
          <a:noFill/>
          <a:ln>
            <a:noFill/>
          </a:ln>
        </p:spPr>
        <p:txBody>
          <a:bodyPr spcFirstLastPara="1" wrap="square" lIns="91425" tIns="45700" rIns="91425" bIns="45700" anchor="t" anchorCtr="0">
            <a:noAutofit/>
          </a:bodyPr>
          <a:lstStyle/>
          <a:p>
            <a:pPr marL="352425" marR="0" lvl="0" indent="-352425" algn="l" rtl="0">
              <a:lnSpc>
                <a:spcPct val="80000"/>
              </a:lnSpc>
              <a:spcBef>
                <a:spcPts val="0"/>
              </a:spcBef>
              <a:spcAft>
                <a:spcPts val="0"/>
              </a:spcAft>
              <a:buClr>
                <a:schemeClr val="dk1"/>
              </a:buClr>
              <a:buSzPts val="2975"/>
              <a:buFont typeface="Arial"/>
              <a:buChar char="•"/>
            </a:pPr>
            <a:r>
              <a:rPr lang="fr-FR" sz="2975" b="0" i="0" u="none" strike="noStrike" cap="none">
                <a:solidFill>
                  <a:schemeClr val="dk1"/>
                </a:solidFill>
                <a:latin typeface="Arial"/>
                <a:ea typeface="Arial"/>
                <a:cs typeface="Arial"/>
                <a:sym typeface="Arial"/>
              </a:rPr>
              <a:t>Titres collectifs conventionnels (RDA 6.2.2.10.3)</a:t>
            </a:r>
            <a:endParaRPr/>
          </a:p>
          <a:p>
            <a:pPr marL="448945" marR="0" lvl="0" indent="-448945" algn="l" rtl="0">
              <a:lnSpc>
                <a:spcPct val="80000"/>
              </a:lnSpc>
              <a:spcBef>
                <a:spcPts val="1000"/>
              </a:spcBef>
              <a:spcAft>
                <a:spcPts val="0"/>
              </a:spcAft>
              <a:buClr>
                <a:schemeClr val="dk1"/>
              </a:buClr>
              <a:buSzPts val="2550"/>
              <a:buFont typeface="Arial"/>
              <a:buNone/>
            </a:pPr>
            <a:r>
              <a:rPr lang="fr-FR" sz="2550" b="0" i="0" u="none" strike="noStrike" cap="none">
                <a:solidFill>
                  <a:schemeClr val="dk1"/>
                </a:solidFill>
                <a:latin typeface="Arial"/>
                <a:ea typeface="Arial"/>
                <a:cs typeface="Arial"/>
                <a:sym typeface="Arial"/>
              </a:rPr>
              <a:t>	– Si la compilation ne comprend pas les œuvres </a:t>
            </a:r>
            <a:endParaRPr/>
          </a:p>
          <a:p>
            <a:pPr marL="448945" marR="0" lvl="0" indent="261620" algn="l" rtl="0">
              <a:lnSpc>
                <a:spcPct val="80000"/>
              </a:lnSpc>
              <a:spcBef>
                <a:spcPts val="1000"/>
              </a:spcBef>
              <a:spcAft>
                <a:spcPts val="0"/>
              </a:spcAft>
              <a:buClr>
                <a:schemeClr val="dk1"/>
              </a:buClr>
              <a:buSzPts val="2550"/>
              <a:buFont typeface="Arial"/>
              <a:buNone/>
            </a:pPr>
            <a:r>
              <a:rPr lang="fr-FR" sz="2550" b="0" i="0" u="none" strike="noStrike" cap="none">
                <a:solidFill>
                  <a:schemeClr val="dk1"/>
                </a:solidFill>
                <a:latin typeface="Arial"/>
                <a:ea typeface="Arial"/>
                <a:cs typeface="Arial"/>
                <a:sym typeface="Arial"/>
              </a:rPr>
              <a:t>complètes de l’agent</a:t>
            </a:r>
            <a:endParaRPr sz="2550" b="0" i="0" u="none" strike="noStrike" cap="none">
              <a:solidFill>
                <a:schemeClr val="dk1"/>
              </a:solidFill>
              <a:latin typeface="Arial"/>
              <a:ea typeface="Arial"/>
              <a:cs typeface="Arial"/>
            </a:endParaRPr>
          </a:p>
          <a:p>
            <a:pPr marL="1250950" marR="0" lvl="0" indent="-528320" algn="l" rtl="0">
              <a:lnSpc>
                <a:spcPct val="80000"/>
              </a:lnSpc>
              <a:spcBef>
                <a:spcPts val="1000"/>
              </a:spcBef>
              <a:spcAft>
                <a:spcPts val="0"/>
              </a:spcAft>
              <a:buClr>
                <a:schemeClr val="dk1"/>
              </a:buClr>
              <a:buSzPts val="2380"/>
              <a:buFont typeface="Arial"/>
              <a:buChar char="•"/>
            </a:pPr>
            <a:r>
              <a:rPr lang="fr-FR" sz="2380" b="0" i="1" u="none" strike="noStrike" cap="none">
                <a:solidFill>
                  <a:schemeClr val="dk1"/>
                </a:solidFill>
                <a:latin typeface="Arial"/>
                <a:ea typeface="Arial"/>
                <a:cs typeface="Arial"/>
                <a:sym typeface="Arial"/>
              </a:rPr>
              <a:t>Soit </a:t>
            </a:r>
            <a:r>
              <a:rPr lang="fr-FR" sz="2380" b="0" i="0" u="none" strike="noStrike" cap="none">
                <a:solidFill>
                  <a:schemeClr val="dk1"/>
                </a:solidFill>
                <a:latin typeface="Arial"/>
                <a:ea typeface="Arial"/>
                <a:cs typeface="Arial"/>
                <a:sym typeface="Arial"/>
              </a:rPr>
              <a:t>enregistrer chaque œuvre séparément</a:t>
            </a:r>
            <a:endParaRPr sz="2380" b="0" i="0" u="none" strike="noStrike" cap="none">
              <a:solidFill>
                <a:schemeClr val="dk1"/>
              </a:solidFill>
              <a:latin typeface="Arial"/>
              <a:ea typeface="Arial"/>
              <a:cs typeface="Arial"/>
            </a:endParaRPr>
          </a:p>
          <a:p>
            <a:pPr marL="1250950" indent="-528320">
              <a:lnSpc>
                <a:spcPct val="80000"/>
              </a:lnSpc>
              <a:buSzPts val="2380"/>
            </a:pPr>
            <a:r>
              <a:rPr lang="fr-FR" sz="2350" b="0" i="1" u="none" strike="noStrike" cap="none">
                <a:latin typeface="Arial"/>
                <a:ea typeface="Arial"/>
                <a:cs typeface="Arial"/>
                <a:sym typeface="Arial"/>
              </a:rPr>
              <a:t>et/ou </a:t>
            </a:r>
            <a:r>
              <a:rPr lang="fr-FR" sz="2350" b="0" i="0" u="none" strike="noStrike" cap="none">
                <a:latin typeface="Arial"/>
                <a:ea typeface="Arial"/>
                <a:cs typeface="Arial"/>
                <a:sym typeface="Arial"/>
              </a:rPr>
              <a:t>ajouter le terme </a:t>
            </a:r>
            <a:r>
              <a:rPr lang="fr-FR" sz="2350"/>
              <a:t>« </a:t>
            </a:r>
            <a:r>
              <a:rPr lang="fr-FR" sz="2350" b="0" i="0" u="none" strike="noStrike" cap="none">
                <a:latin typeface="Arial"/>
                <a:ea typeface="Arial"/>
                <a:cs typeface="Arial"/>
                <a:sym typeface="Arial"/>
              </a:rPr>
              <a:t>Extraits</a:t>
            </a:r>
            <a:r>
              <a:rPr lang="fr-FR" sz="2350"/>
              <a:t> » </a:t>
            </a:r>
            <a:r>
              <a:rPr lang="fr-FR" sz="2350" b="0" i="0" u="none" strike="noStrike" cap="none">
                <a:latin typeface="Arial"/>
                <a:ea typeface="Arial"/>
                <a:cs typeface="Arial"/>
                <a:sym typeface="Arial"/>
              </a:rPr>
              <a:t>au</a:t>
            </a:r>
            <a:endParaRPr sz="2350"/>
          </a:p>
          <a:p>
            <a:pPr marL="1250950" marR="0" lvl="0" indent="0" algn="l" rtl="0">
              <a:lnSpc>
                <a:spcPct val="80000"/>
              </a:lnSpc>
              <a:spcBef>
                <a:spcPts val="1000"/>
              </a:spcBef>
              <a:spcAft>
                <a:spcPts val="0"/>
              </a:spcAft>
              <a:buClr>
                <a:schemeClr val="dk1"/>
              </a:buClr>
              <a:buSzPts val="2380"/>
              <a:buFont typeface="Arial"/>
              <a:buNone/>
            </a:pPr>
            <a:r>
              <a:rPr lang="fr-FR" sz="2380" b="0" i="0" u="none" strike="noStrike" cap="none">
                <a:solidFill>
                  <a:schemeClr val="dk1"/>
                </a:solidFill>
                <a:latin typeface="Arial"/>
                <a:ea typeface="Arial"/>
                <a:cs typeface="Arial"/>
                <a:sym typeface="Arial"/>
              </a:rPr>
              <a:t>titre collectif conventionnel approprié, par exemple</a:t>
            </a:r>
            <a:endParaRPr sz="2380" b="0" i="0" u="none" strike="noStrike" cap="none">
              <a:solidFill>
                <a:schemeClr val="dk1"/>
              </a:solidFill>
              <a:latin typeface="Arial"/>
              <a:ea typeface="Arial"/>
              <a:cs typeface="Arial"/>
              <a:sym typeface="Arial"/>
            </a:endParaRPr>
          </a:p>
          <a:p>
            <a:pPr marL="1371600" marR="0" lvl="3" indent="0" algn="l" rtl="0">
              <a:lnSpc>
                <a:spcPct val="80000"/>
              </a:lnSpc>
              <a:spcBef>
                <a:spcPts val="1100"/>
              </a:spcBef>
              <a:spcAft>
                <a:spcPts val="0"/>
              </a:spcAft>
              <a:buClr>
                <a:srgbClr val="0070C0"/>
              </a:buClr>
              <a:buSzPts val="2210"/>
              <a:buFont typeface="Arial"/>
              <a:buNone/>
            </a:pPr>
            <a:r>
              <a:rPr lang="fr-FR" sz="2210" b="0" i="0" u="none" strike="noStrike" cap="none">
                <a:solidFill>
                  <a:srgbClr val="0070C0"/>
                </a:solidFill>
                <a:latin typeface="Arial"/>
                <a:ea typeface="Arial"/>
                <a:cs typeface="Arial"/>
                <a:sym typeface="Arial"/>
              </a:rPr>
              <a:t>… $t </a:t>
            </a:r>
            <a:r>
              <a:rPr lang="fr-FR" sz="2210">
                <a:solidFill>
                  <a:srgbClr val="0070C0"/>
                </a:solidFill>
              </a:rPr>
              <a:t>Œuvre</a:t>
            </a:r>
            <a:r>
              <a:rPr lang="fr-FR" sz="2210" b="0" i="0" u="none" strike="noStrike" cap="none">
                <a:solidFill>
                  <a:srgbClr val="0070C0"/>
                </a:solidFill>
                <a:latin typeface="Arial"/>
                <a:ea typeface="Arial"/>
                <a:cs typeface="Arial"/>
                <a:sym typeface="Arial"/>
              </a:rPr>
              <a:t>. $k </a:t>
            </a:r>
            <a:r>
              <a:rPr lang="fr-CA" sz="2210" b="0" i="0" u="none" strike="noStrike" cap="none">
                <a:solidFill>
                  <a:srgbClr val="0070C0"/>
                </a:solidFill>
                <a:latin typeface="Arial"/>
                <a:ea typeface="Arial"/>
                <a:cs typeface="Arial"/>
                <a:sym typeface="Arial"/>
              </a:rPr>
              <a:t>Extraits</a:t>
            </a:r>
            <a:endParaRPr sz="2210" b="0" i="0" u="none" strike="noStrike" cap="none">
              <a:solidFill>
                <a:srgbClr val="0070C0"/>
              </a:solidFill>
              <a:latin typeface="Arial"/>
              <a:ea typeface="Arial"/>
              <a:cs typeface="Arial"/>
              <a:sym typeface="Arial"/>
            </a:endParaRPr>
          </a:p>
          <a:p>
            <a:pPr marL="1371600" marR="0" lvl="3" indent="0" algn="l" rtl="0">
              <a:lnSpc>
                <a:spcPct val="80000"/>
              </a:lnSpc>
              <a:spcBef>
                <a:spcPts val="500"/>
              </a:spcBef>
              <a:spcAft>
                <a:spcPts val="0"/>
              </a:spcAft>
              <a:buClr>
                <a:srgbClr val="0070C0"/>
              </a:buClr>
              <a:buSzPts val="2210"/>
              <a:buFont typeface="Arial"/>
              <a:buNone/>
            </a:pPr>
            <a:r>
              <a:rPr lang="fr-FR" sz="2210" b="0" i="0" u="none" strike="noStrike" cap="none">
                <a:solidFill>
                  <a:srgbClr val="0070C0"/>
                </a:solidFill>
                <a:latin typeface="Arial"/>
                <a:ea typeface="Arial"/>
                <a:cs typeface="Arial"/>
                <a:sym typeface="Arial"/>
              </a:rPr>
              <a:t>… $t </a:t>
            </a:r>
            <a:r>
              <a:rPr lang="fr-FR" sz="2210">
                <a:solidFill>
                  <a:srgbClr val="0070C0"/>
                </a:solidFill>
              </a:rPr>
              <a:t>Pièces de théâtre</a:t>
            </a:r>
            <a:r>
              <a:rPr lang="fr-FR" sz="2210" b="0" i="0" u="none" strike="noStrike" cap="none">
                <a:solidFill>
                  <a:srgbClr val="0070C0"/>
                </a:solidFill>
                <a:latin typeface="Arial"/>
                <a:ea typeface="Arial"/>
                <a:cs typeface="Arial"/>
                <a:sym typeface="Arial"/>
              </a:rPr>
              <a:t>. $k </a:t>
            </a:r>
            <a:r>
              <a:rPr lang="fr-CA" sz="2210" b="0" i="0" u="none" strike="noStrike" cap="none">
                <a:solidFill>
                  <a:srgbClr val="0070C0"/>
                </a:solidFill>
                <a:latin typeface="Arial"/>
                <a:ea typeface="Arial"/>
                <a:cs typeface="Arial"/>
                <a:sym typeface="Arial"/>
              </a:rPr>
              <a:t>Extraits</a:t>
            </a:r>
            <a:endParaRPr sz="2210" b="0" i="0" u="none" strike="noStrike" cap="none">
              <a:solidFill>
                <a:srgbClr val="0070C0"/>
              </a:solidFill>
              <a:latin typeface="Arial"/>
              <a:ea typeface="Arial"/>
              <a:cs typeface="Arial"/>
              <a:sym typeface="Arial"/>
            </a:endParaRPr>
          </a:p>
          <a:p>
            <a:pPr marL="1371600" marR="0" lvl="3" indent="0" algn="l" rtl="0">
              <a:lnSpc>
                <a:spcPct val="80000"/>
              </a:lnSpc>
              <a:spcBef>
                <a:spcPts val="500"/>
              </a:spcBef>
              <a:spcAft>
                <a:spcPts val="0"/>
              </a:spcAft>
              <a:buClr>
                <a:srgbClr val="0070C0"/>
              </a:buClr>
              <a:buSzPts val="2210"/>
              <a:buFont typeface="Arial"/>
              <a:buNone/>
            </a:pPr>
            <a:r>
              <a:rPr lang="fr-FR" sz="2210" b="0" i="0" u="none" strike="noStrike" cap="none">
                <a:solidFill>
                  <a:srgbClr val="0070C0"/>
                </a:solidFill>
                <a:latin typeface="Arial"/>
                <a:ea typeface="Arial"/>
                <a:cs typeface="Arial"/>
                <a:sym typeface="Arial"/>
              </a:rPr>
              <a:t>… $t Discours. $k </a:t>
            </a:r>
            <a:r>
              <a:rPr lang="fr-CA" sz="2210">
                <a:solidFill>
                  <a:srgbClr val="0070C0"/>
                </a:solidFill>
              </a:rPr>
              <a:t>Extrait</a:t>
            </a:r>
            <a:r>
              <a:rPr lang="fr-CA" sz="2210" b="0" i="0" u="none" strike="noStrike" cap="none">
                <a:solidFill>
                  <a:srgbClr val="0070C0"/>
                </a:solidFill>
                <a:latin typeface="Arial"/>
                <a:ea typeface="Arial"/>
                <a:cs typeface="Arial"/>
                <a:sym typeface="Arial"/>
              </a:rPr>
              <a:t>s</a:t>
            </a:r>
            <a:endParaRPr sz="2210" b="0" i="0" u="none" strike="noStrike" cap="none">
              <a:solidFill>
                <a:srgbClr val="0070C0"/>
              </a:solidFill>
              <a:latin typeface="Arial"/>
              <a:ea typeface="Arial"/>
              <a:cs typeface="Arial"/>
              <a:sym typeface="Arial"/>
            </a:endParaRPr>
          </a:p>
          <a:p>
            <a:pPr marL="448945" indent="-448945">
              <a:lnSpc>
                <a:spcPct val="80000"/>
              </a:lnSpc>
              <a:buSzPts val="2380"/>
              <a:buNone/>
            </a:pPr>
            <a:r>
              <a:rPr lang="fr-FR" sz="2350" b="0" i="0" u="none" strike="noStrike" cap="none">
                <a:latin typeface="Arial"/>
                <a:ea typeface="Arial"/>
                <a:cs typeface="Arial"/>
                <a:sym typeface="Arial"/>
              </a:rPr>
              <a:t>	– NOTE : </a:t>
            </a:r>
            <a:r>
              <a:rPr lang="fr-FR" sz="2350"/>
              <a:t>« </a:t>
            </a:r>
            <a:r>
              <a:rPr lang="fr-FR" sz="2350" b="0" i="0" u="none" strike="noStrike" cap="none">
                <a:solidFill>
                  <a:srgbClr val="0070C0"/>
                </a:solidFill>
                <a:latin typeface="Arial"/>
                <a:ea typeface="Arial"/>
                <a:cs typeface="Arial"/>
                <a:sym typeface="Arial"/>
              </a:rPr>
              <a:t>Extraits</a:t>
            </a:r>
            <a:r>
              <a:rPr lang="fr-FR" sz="2350"/>
              <a:t> » </a:t>
            </a:r>
            <a:r>
              <a:rPr lang="fr-FR" sz="2350" b="0" i="0" u="none" strike="noStrike" cap="none">
                <a:latin typeface="Arial"/>
                <a:ea typeface="Arial"/>
                <a:cs typeface="Arial"/>
                <a:sym typeface="Arial"/>
              </a:rPr>
              <a:t>ne peut désormais plus être utilisé seul.</a:t>
            </a:r>
            <a:endParaRPr sz="2350" b="0" i="0" u="none" strike="noStrike" cap="none">
              <a:latin typeface="Arial"/>
              <a:ea typeface="Arial"/>
              <a:cs typeface="Arial"/>
            </a:endParaRPr>
          </a:p>
        </p:txBody>
      </p:sp>
      <p:sp>
        <p:nvSpPr>
          <p:cNvPr id="500" name="Shape 5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838200" y="61560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Règles spécifiques pour les œuvres religieuses</a:t>
            </a:r>
            <a:endParaRPr sz="3959" b="0" i="0" u="none" strike="noStrike" cap="none">
              <a:solidFill>
                <a:schemeClr val="dk1"/>
              </a:solidFill>
              <a:latin typeface="Arial"/>
              <a:ea typeface="Arial"/>
              <a:cs typeface="Arial"/>
              <a:sym typeface="Arial"/>
            </a:endParaRPr>
          </a:p>
        </p:txBody>
      </p:sp>
      <p:sp>
        <p:nvSpPr>
          <p:cNvPr id="510" name="Shape 510"/>
          <p:cNvSpPr txBox="1">
            <a:spLocks noGrp="1"/>
          </p:cNvSpPr>
          <p:nvPr>
            <p:ph type="body" idx="1"/>
          </p:nvPr>
        </p:nvSpPr>
        <p:spPr>
          <a:xfrm>
            <a:off x="838198" y="1908000"/>
            <a:ext cx="10515600" cy="4186990"/>
          </a:xfrm>
          <a:prstGeom prst="rect">
            <a:avLst/>
          </a:prstGeom>
          <a:noFill/>
          <a:ln>
            <a:noFill/>
          </a:ln>
        </p:spPr>
        <p:txBody>
          <a:bodyPr spcFirstLastPara="1" wrap="square" lIns="91425" tIns="45700" rIns="91425" bIns="45700" anchor="t" anchorCtr="0">
            <a:noAutofit/>
          </a:bodyPr>
          <a:lstStyle/>
          <a:p>
            <a:pPr marL="352425" marR="0" lvl="0" indent="-352425"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Ajout d’instructions supplémentaires à celles qui </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figuraient précédemment dans le chapitre 6</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 RDA 6.23 :</a:t>
            </a:r>
            <a:endParaRPr sz="2800" b="0" i="0" u="none" strike="noStrike" cap="none">
              <a:solidFill>
                <a:schemeClr val="dk1"/>
              </a:solidFill>
              <a:latin typeface="Arial"/>
              <a:ea typeface="Arial"/>
              <a:cs typeface="Arial"/>
              <a:sym typeface="Arial"/>
            </a:endParaRPr>
          </a:p>
          <a:p>
            <a:pPr marL="352425" marR="0" lvl="0" indent="-352425" algn="l" rtl="0">
              <a:lnSpc>
                <a:spcPct val="90000"/>
              </a:lnSpc>
              <a:spcBef>
                <a:spcPts val="1000"/>
              </a:spcBef>
              <a:spcAft>
                <a:spcPts val="0"/>
              </a:spcAft>
              <a:buClr>
                <a:schemeClr val="dk1"/>
              </a:buClr>
              <a:buSzPts val="3200"/>
              <a:buFont typeface="Arial"/>
              <a:buNone/>
            </a:pPr>
            <a:r>
              <a:rPr lang="fr-FR" sz="3200" b="0" i="0" u="none" strike="noStrike" cap="none">
                <a:solidFill>
                  <a:schemeClr val="dk1"/>
                </a:solidFill>
                <a:latin typeface="Arial"/>
                <a:ea typeface="Arial"/>
                <a:cs typeface="Arial"/>
                <a:sym typeface="Arial"/>
              </a:rPr>
              <a:t>	 – </a:t>
            </a:r>
            <a:r>
              <a:rPr lang="fr-FR" sz="2800" b="0" i="0" u="none" strike="noStrike" cap="none">
                <a:solidFill>
                  <a:schemeClr val="dk1"/>
                </a:solidFill>
                <a:latin typeface="Arial"/>
                <a:ea typeface="Arial"/>
                <a:cs typeface="Arial"/>
                <a:sym typeface="Arial"/>
              </a:rPr>
              <a:t>Titre</a:t>
            </a:r>
            <a:r>
              <a:rPr lang="fr-FR" sz="32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d’une œuvre religieuse</a:t>
            </a:r>
            <a:endParaRPr sz="3200" b="0" i="0" u="none" strike="noStrike" cap="none">
              <a:solidFill>
                <a:schemeClr val="dk1"/>
              </a:solidFill>
              <a:latin typeface="Arial"/>
              <a:ea typeface="Arial"/>
              <a:cs typeface="Arial"/>
              <a:sym typeface="Arial"/>
            </a:endParaRPr>
          </a:p>
        </p:txBody>
      </p:sp>
      <p:sp>
        <p:nvSpPr>
          <p:cNvPr id="511" name="Shape 5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838200" y="7161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Titre d’une œuvre religieuse (RDA 6.23)</a:t>
            </a:r>
            <a:endParaRPr sz="4400" b="0" i="0" u="none" strike="noStrike" cap="none">
              <a:solidFill>
                <a:schemeClr val="dk1"/>
              </a:solidFill>
              <a:latin typeface="Arial"/>
              <a:ea typeface="Arial"/>
              <a:cs typeface="Arial"/>
              <a:sym typeface="Arial"/>
            </a:endParaRPr>
          </a:p>
        </p:txBody>
      </p:sp>
      <p:sp>
        <p:nvSpPr>
          <p:cNvPr id="521" name="Shape 521"/>
          <p:cNvSpPr txBox="1">
            <a:spLocks noGrp="1"/>
          </p:cNvSpPr>
          <p:nvPr>
            <p:ph type="body" idx="1"/>
          </p:nvPr>
        </p:nvSpPr>
        <p:spPr>
          <a:xfrm>
            <a:off x="838198" y="2037347"/>
            <a:ext cx="9495973" cy="41869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Concerne principalement 4 catégories :</a:t>
            </a:r>
            <a:endParaRPr sz="29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Écritures sacrées (RDA 6.23.2.5)</a:t>
            </a:r>
            <a:endParaRPr/>
          </a:p>
          <a:p>
            <a:pPr marL="0" marR="0" lvl="0" indent="0"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Livres apocryphes (RDA 6.23.2.6)</a:t>
            </a:r>
            <a:endParaRPr/>
          </a:p>
          <a:p>
            <a:pPr marL="0" marR="0" lvl="0" indent="0"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a:t>
            </a:r>
            <a:r>
              <a:rPr lang="fr-FR" sz="2900" b="0" i="0" u="none" strike="noStrike" cap="none" err="1">
                <a:solidFill>
                  <a:schemeClr val="dk1"/>
                </a:solidFill>
                <a:latin typeface="Arial"/>
                <a:ea typeface="Arial"/>
                <a:cs typeface="Arial"/>
                <a:sym typeface="Arial"/>
              </a:rPr>
              <a:t>Credos</a:t>
            </a:r>
            <a:r>
              <a:rPr lang="fr-FR" sz="2900" b="0" i="0" u="none" strike="noStrike" cap="none">
                <a:solidFill>
                  <a:schemeClr val="dk1"/>
                </a:solidFill>
                <a:latin typeface="Arial"/>
                <a:ea typeface="Arial"/>
                <a:cs typeface="Arial"/>
                <a:sym typeface="Arial"/>
              </a:rPr>
              <a:t> théologiques, confessions de foi, etc. (RDA 6.23.2.7)</a:t>
            </a:r>
            <a:endParaRPr/>
          </a:p>
          <a:p>
            <a:pPr marL="0" marR="0" lvl="0" indent="0"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Œuvres liturgiques (RDA 6.23.2.8)</a:t>
            </a:r>
            <a:endParaRPr sz="2900" b="0" i="0" u="none" strike="noStrike" cap="none">
              <a:solidFill>
                <a:schemeClr val="dk1"/>
              </a:solidFill>
              <a:latin typeface="Arial"/>
              <a:ea typeface="Arial"/>
              <a:cs typeface="Arial"/>
              <a:sym typeface="Arial"/>
            </a:endParaRPr>
          </a:p>
        </p:txBody>
      </p:sp>
      <p:sp>
        <p:nvSpPr>
          <p:cNvPr id="522" name="Shape 5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838200" y="71610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Écritures sacrées</a:t>
            </a:r>
            <a:endParaRPr sz="4400" b="0" i="0" u="none" strike="noStrike" cap="none">
              <a:solidFill>
                <a:schemeClr val="dk1"/>
              </a:solidFill>
              <a:latin typeface="Arial"/>
              <a:ea typeface="Arial"/>
              <a:cs typeface="Arial"/>
              <a:sym typeface="Arial"/>
            </a:endParaRPr>
          </a:p>
        </p:txBody>
      </p:sp>
      <p:sp>
        <p:nvSpPr>
          <p:cNvPr id="532" name="Shape 532"/>
          <p:cNvSpPr txBox="1">
            <a:spLocks noGrp="1"/>
          </p:cNvSpPr>
          <p:nvPr>
            <p:ph type="body" idx="1"/>
          </p:nvPr>
        </p:nvSpPr>
        <p:spPr>
          <a:xfrm>
            <a:off x="838198" y="2037347"/>
            <a:ext cx="9379859" cy="41869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900"/>
              <a:buFont typeface="Arial"/>
              <a:buChar char="•"/>
            </a:pPr>
            <a:r>
              <a:rPr lang="fr-FR" sz="2900" b="0" i="0" u="none" strike="noStrike" cap="none">
                <a:latin typeface="Arial"/>
                <a:ea typeface="Arial"/>
                <a:cs typeface="Arial"/>
                <a:sym typeface="Arial"/>
              </a:rPr>
              <a:t>RDA 6.23.2.5</a:t>
            </a:r>
            <a:endParaRPr/>
          </a:p>
          <a:p>
            <a:pPr marL="228600" indent="-228600"/>
            <a:r>
              <a:rPr lang="fr-FR" sz="2800" b="0" i="0" u="none" strike="noStrike" cap="none">
                <a:latin typeface="Arial"/>
                <a:ea typeface="Arial"/>
                <a:cs typeface="Arial"/>
                <a:sym typeface="Arial"/>
              </a:rPr>
              <a:t>Le titre privilégié d’une écriture sacrée provient </a:t>
            </a:r>
            <a:r>
              <a:rPr lang="fr-FR"/>
              <a:t>« </a:t>
            </a:r>
            <a:r>
              <a:rPr lang="fr-FR" sz="2800" b="0" i="0" u="none" strike="noStrike" cap="none">
                <a:latin typeface="Arial"/>
                <a:ea typeface="Arial"/>
                <a:cs typeface="Arial"/>
                <a:sym typeface="Arial"/>
              </a:rPr>
              <a:t>d’une</a:t>
            </a:r>
            <a:r>
              <a:rPr lang="fr-FR"/>
              <a:t> </a:t>
            </a:r>
            <a:endParaRPr/>
          </a:p>
          <a:p>
            <a:pPr marL="261620" indent="0">
              <a:buNone/>
            </a:pPr>
            <a:r>
              <a:rPr lang="fr-FR" sz="2800" b="0" i="0" u="none" strike="noStrike" cap="none">
                <a:latin typeface="Arial"/>
                <a:ea typeface="Arial"/>
                <a:cs typeface="Arial"/>
                <a:sym typeface="Arial"/>
              </a:rPr>
              <a:t>source de référence qui traite du ou des groupes</a:t>
            </a:r>
            <a:r>
              <a:rPr lang="fr-FR"/>
              <a:t> </a:t>
            </a:r>
          </a:p>
          <a:p>
            <a:pPr marL="261620" marR="0" lvl="0" indent="0" algn="l" rtl="0">
              <a:lnSpc>
                <a:spcPct val="90000"/>
              </a:lnSpc>
              <a:spcBef>
                <a:spcPts val="1000"/>
              </a:spcBef>
              <a:spcAft>
                <a:spcPts val="0"/>
              </a:spcAft>
              <a:buClr>
                <a:schemeClr val="dk1"/>
              </a:buClr>
              <a:buSzPts val="2800"/>
              <a:buFont typeface="Arial"/>
              <a:buNone/>
            </a:pPr>
            <a:r>
              <a:rPr lang="fr-FR" sz="2800" b="0" i="0" u="none" strike="noStrike" cap="none">
                <a:latin typeface="Arial"/>
                <a:ea typeface="Arial"/>
                <a:cs typeface="Arial"/>
                <a:sym typeface="Arial"/>
              </a:rPr>
              <a:t>religieux auxquels cette écriture appartient</a:t>
            </a:r>
            <a:r>
              <a:rPr lang="fr-FR"/>
              <a:t> » </a:t>
            </a:r>
            <a:endParaRPr sz="2800" b="0" i="0" u="none" strike="noStrike" cap="none">
              <a:latin typeface="Arial"/>
              <a:ea typeface="Arial"/>
              <a:cs typeface="Arial"/>
            </a:endParaRPr>
          </a:p>
          <a:p>
            <a:pPr marL="0" indent="0">
              <a:spcBef>
                <a:spcPts val="1600"/>
              </a:spcBef>
              <a:buNone/>
            </a:pPr>
            <a:r>
              <a:rPr lang="fr-FR" sz="2800" b="0" i="0" u="none" strike="noStrike" cap="none">
                <a:latin typeface="Arial"/>
                <a:ea typeface="Arial"/>
                <a:cs typeface="Arial"/>
                <a:sym typeface="Arial"/>
              </a:rPr>
              <a:t>• Enregistrer le titre le plus couramment identifié dans</a:t>
            </a:r>
            <a:r>
              <a:rPr lang="fr-FR"/>
              <a:t> </a:t>
            </a:r>
            <a:endParaRPr/>
          </a:p>
          <a:p>
            <a:pPr marL="261620" indent="0">
              <a:buNone/>
            </a:pPr>
            <a:r>
              <a:rPr lang="fr-FR" sz="2800" b="0" i="0" u="none" strike="noStrike" cap="none">
                <a:latin typeface="Arial"/>
                <a:ea typeface="Arial"/>
                <a:cs typeface="Arial"/>
                <a:sym typeface="Arial"/>
              </a:rPr>
              <a:t>les sources de référence en langue française (ÉP</a:t>
            </a:r>
            <a:r>
              <a:rPr lang="fr-FR"/>
              <a:t> </a:t>
            </a:r>
            <a:endParaRPr/>
          </a:p>
          <a:p>
            <a:pPr marL="261620" marR="0" lvl="0" indent="0" algn="l" rtl="0">
              <a:lnSpc>
                <a:spcPct val="90000"/>
              </a:lnSpc>
              <a:spcBef>
                <a:spcPts val="1000"/>
              </a:spcBef>
              <a:spcAft>
                <a:spcPts val="0"/>
              </a:spcAft>
              <a:buClr>
                <a:schemeClr val="dk1"/>
              </a:buClr>
              <a:buSzPts val="2800"/>
              <a:buFont typeface="Arial"/>
              <a:buNone/>
            </a:pPr>
            <a:r>
              <a:rPr lang="fr-FR"/>
              <a:t>de</a:t>
            </a:r>
            <a:r>
              <a:rPr lang="fr-FR" sz="2800" b="0" i="0" u="none" strike="noStrike" cap="none">
                <a:latin typeface="Arial"/>
                <a:ea typeface="Arial"/>
                <a:cs typeface="Arial"/>
                <a:sym typeface="Arial"/>
              </a:rPr>
              <a:t> BAC‐BAnQ)</a:t>
            </a:r>
            <a:endParaRPr sz="2900" b="0" i="0" u="none" strike="noStrike" cap="none">
              <a:latin typeface="Arial"/>
              <a:ea typeface="Arial"/>
              <a:cs typeface="Arial"/>
            </a:endParaRPr>
          </a:p>
        </p:txBody>
      </p:sp>
      <p:sp>
        <p:nvSpPr>
          <p:cNvPr id="533" name="Shape 5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Parties d’écritures sacrées</a:t>
            </a:r>
            <a:endParaRPr sz="4400" b="0" i="0" u="none" strike="noStrike" cap="none">
              <a:solidFill>
                <a:schemeClr val="dk1"/>
              </a:solidFill>
              <a:latin typeface="Arial"/>
              <a:ea typeface="Arial"/>
              <a:cs typeface="Arial"/>
              <a:sym typeface="Arial"/>
            </a:endParaRPr>
          </a:p>
        </p:txBody>
      </p:sp>
      <p:sp>
        <p:nvSpPr>
          <p:cNvPr id="543" name="Shape 54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nSpc>
                <a:spcPct val="80000"/>
              </a:lnSpc>
              <a:spcBef>
                <a:spcPts val="0"/>
              </a:spcBef>
              <a:buClr>
                <a:srgbClr val="000000"/>
              </a:buClr>
              <a:buSzPts val="2720"/>
            </a:pPr>
            <a:r>
              <a:rPr lang="fr-FR" sz="2720" b="0" i="0" u="none" strike="noStrike" cap="none">
                <a:solidFill>
                  <a:srgbClr val="000000"/>
                </a:solidFill>
                <a:latin typeface="Arial"/>
                <a:ea typeface="Arial"/>
                <a:cs typeface="Arial"/>
                <a:sym typeface="Arial"/>
              </a:rPr>
              <a:t>RDA 6.23.2.9</a:t>
            </a:r>
            <a:r>
              <a:rPr lang="fr-FR" sz="2720">
                <a:solidFill>
                  <a:srgbClr val="000000"/>
                </a:solidFill>
                <a:latin typeface="Calibri" panose="020F0502020204030204" pitchFamily="34" charset="0"/>
                <a:cs typeface="Calibri" panose="020F0502020204030204" pitchFamily="34" charset="0"/>
              </a:rPr>
              <a:t>–</a:t>
            </a:r>
            <a:r>
              <a:rPr lang="fr-FR" sz="2720" b="0" i="0" u="none" strike="noStrike" cap="none">
                <a:solidFill>
                  <a:srgbClr val="000000"/>
                </a:solidFill>
                <a:latin typeface="Arial"/>
                <a:ea typeface="Arial"/>
                <a:cs typeface="Arial"/>
                <a:sym typeface="Arial"/>
              </a:rPr>
              <a:t>6.23.2.19</a:t>
            </a:r>
            <a:endParaRPr/>
          </a:p>
          <a:p>
            <a:pPr marL="228600" marR="0" lvl="0" indent="-228600" algn="l" rtl="0">
              <a:lnSpc>
                <a:spcPct val="80000"/>
              </a:lnSpc>
              <a:spcBef>
                <a:spcPts val="1000"/>
              </a:spcBef>
              <a:spcAft>
                <a:spcPts val="0"/>
              </a:spcAft>
              <a:buClr>
                <a:srgbClr val="000000"/>
              </a:buClr>
              <a:buSzPts val="2720"/>
              <a:buFont typeface="Arial"/>
              <a:buChar char="•"/>
            </a:pPr>
            <a:r>
              <a:rPr lang="fr-FR" sz="2720" b="0" i="0" u="none" strike="noStrike" cap="none">
                <a:solidFill>
                  <a:srgbClr val="000000"/>
                </a:solidFill>
                <a:latin typeface="Arial"/>
                <a:ea typeface="Arial"/>
                <a:cs typeface="Arial"/>
                <a:sym typeface="Arial"/>
              </a:rPr>
              <a:t>Instructions spécifiques pour certaines écritures — la plupart élaborées pour la Bible</a:t>
            </a:r>
            <a:endParaRPr/>
          </a:p>
          <a:p>
            <a:pPr marL="228600" marR="0" lvl="0" indent="-228600" algn="l" rtl="0">
              <a:lnSpc>
                <a:spcPct val="80000"/>
              </a:lnSpc>
              <a:spcBef>
                <a:spcPts val="1000"/>
              </a:spcBef>
              <a:spcAft>
                <a:spcPts val="0"/>
              </a:spcAft>
              <a:buClr>
                <a:srgbClr val="000000"/>
              </a:buClr>
              <a:buSzPts val="2720"/>
              <a:buFont typeface="Arial"/>
              <a:buChar char="•"/>
            </a:pPr>
            <a:r>
              <a:rPr lang="fr-FR" sz="2720" b="0" i="0" u="none" strike="noStrike" cap="none">
                <a:solidFill>
                  <a:srgbClr val="000000"/>
                </a:solidFill>
                <a:latin typeface="Arial"/>
                <a:ea typeface="Arial"/>
                <a:cs typeface="Arial"/>
                <a:sym typeface="Arial"/>
              </a:rPr>
              <a:t>Le titre privilégié d’une partie est enregistré comme une</a:t>
            </a:r>
            <a:endParaRPr sz="2720" b="0" i="0" u="none" strike="noStrike" cap="none">
              <a:solidFill>
                <a:srgbClr val="000000"/>
              </a:solidFill>
              <a:latin typeface="Arial"/>
              <a:ea typeface="Arial"/>
              <a:cs typeface="Arial"/>
              <a:sym typeface="Arial"/>
            </a:endParaRPr>
          </a:p>
          <a:p>
            <a:pPr marL="177800" lvl="0" indent="0">
              <a:lnSpc>
                <a:spcPct val="80000"/>
              </a:lnSpc>
              <a:spcBef>
                <a:spcPts val="0"/>
              </a:spcBef>
              <a:buClr>
                <a:srgbClr val="000000"/>
              </a:buClr>
              <a:buSzPts val="2720"/>
              <a:buNone/>
            </a:pPr>
            <a:r>
              <a:rPr lang="fr-FR" sz="2720" b="0" i="0" u="none" strike="noStrike" cap="none">
                <a:solidFill>
                  <a:srgbClr val="000000"/>
                </a:solidFill>
                <a:latin typeface="Arial"/>
                <a:ea typeface="Arial"/>
                <a:cs typeface="Arial"/>
                <a:sym typeface="Arial"/>
              </a:rPr>
              <a:t>subdivision de l’œuvre plus large (RDA </a:t>
            </a:r>
            <a:r>
              <a:rPr lang="fr-FR" sz="2720">
                <a:solidFill>
                  <a:srgbClr val="000000"/>
                </a:solidFill>
              </a:rPr>
              <a:t>6.23.2.9.14</a:t>
            </a:r>
            <a:r>
              <a:rPr lang="fr-FR" sz="2720">
                <a:solidFill>
                  <a:srgbClr val="000000"/>
                </a:solidFill>
                <a:latin typeface="Calibri" panose="020F0502020204030204" pitchFamily="34" charset="0"/>
                <a:cs typeface="Calibri" panose="020F0502020204030204" pitchFamily="34" charset="0"/>
              </a:rPr>
              <a:t>–</a:t>
            </a:r>
            <a:r>
              <a:rPr lang="fr-FR" sz="2720">
                <a:solidFill>
                  <a:srgbClr val="000000"/>
                </a:solidFill>
              </a:rPr>
              <a:t>6.23.2.19</a:t>
            </a:r>
            <a:r>
              <a:rPr lang="fr-FR" sz="2720" b="0" i="0" u="none" strike="noStrike" cap="none">
                <a:solidFill>
                  <a:srgbClr val="000000"/>
                </a:solidFill>
                <a:latin typeface="Arial"/>
                <a:ea typeface="Arial"/>
                <a:cs typeface="Arial"/>
                <a:sym typeface="Arial"/>
              </a:rPr>
              <a:t>)</a:t>
            </a:r>
            <a:endParaRPr/>
          </a:p>
          <a:p>
            <a:pPr marL="457200" marR="0" lvl="1" indent="0" algn="l" rtl="0">
              <a:lnSpc>
                <a:spcPct val="80000"/>
              </a:lnSpc>
              <a:spcBef>
                <a:spcPts val="500"/>
              </a:spcBef>
              <a:spcAft>
                <a:spcPts val="0"/>
              </a:spcAft>
              <a:buClr>
                <a:srgbClr val="0070C1"/>
              </a:buClr>
              <a:buSzPts val="2040"/>
              <a:buFont typeface="Arial"/>
              <a:buNone/>
            </a:pPr>
            <a:r>
              <a:rPr lang="fr-FR" sz="2040" b="0" i="0" u="none" strike="noStrike" cap="none">
                <a:solidFill>
                  <a:srgbClr val="0070C1"/>
                </a:solidFill>
                <a:latin typeface="Arial"/>
                <a:ea typeface="Arial"/>
                <a:cs typeface="Arial"/>
                <a:sym typeface="Arial"/>
              </a:rPr>
              <a:t>130 _0 Bible. $p Marc</a:t>
            </a:r>
            <a:endParaRPr sz="2040" b="0" i="0" u="none" strike="noStrike" cap="none">
              <a:solidFill>
                <a:srgbClr val="0070C1"/>
              </a:solidFill>
              <a:latin typeface="Arial"/>
              <a:ea typeface="Arial"/>
              <a:cs typeface="Arial"/>
              <a:sym typeface="Arial"/>
            </a:endParaRPr>
          </a:p>
          <a:p>
            <a:pPr marL="457200" marR="0" lvl="1" indent="0" algn="l" rtl="0">
              <a:lnSpc>
                <a:spcPct val="80000"/>
              </a:lnSpc>
              <a:spcBef>
                <a:spcPts val="500"/>
              </a:spcBef>
              <a:spcAft>
                <a:spcPts val="0"/>
              </a:spcAft>
              <a:buClr>
                <a:srgbClr val="0070C1"/>
              </a:buClr>
              <a:buSzPts val="2040"/>
              <a:buFont typeface="Arial"/>
              <a:buNone/>
            </a:pPr>
            <a:r>
              <a:rPr lang="fr-FR" sz="2040" b="0" i="0" u="none" strike="noStrike" cap="none">
                <a:solidFill>
                  <a:srgbClr val="0070C1"/>
                </a:solidFill>
                <a:latin typeface="Arial"/>
                <a:ea typeface="Arial"/>
                <a:cs typeface="Arial"/>
                <a:sym typeface="Arial"/>
              </a:rPr>
              <a:t>130 _0 </a:t>
            </a:r>
            <a:r>
              <a:rPr lang="fr-FR" sz="2040" b="0" i="0" u="none" strike="noStrike" cap="none" err="1">
                <a:solidFill>
                  <a:srgbClr val="0070C1"/>
                </a:solidFill>
                <a:latin typeface="Arial"/>
                <a:ea typeface="Arial"/>
                <a:cs typeface="Arial"/>
                <a:sym typeface="Arial"/>
              </a:rPr>
              <a:t>Urantia</a:t>
            </a:r>
            <a:r>
              <a:rPr lang="fr-FR" sz="2040" b="0" i="0" u="none" strike="noStrike" cap="none">
                <a:solidFill>
                  <a:srgbClr val="0070C1"/>
                </a:solidFill>
                <a:latin typeface="Arial"/>
                <a:ea typeface="Arial"/>
                <a:cs typeface="Arial"/>
                <a:sym typeface="Arial"/>
              </a:rPr>
              <a:t> Book. $p Central and </a:t>
            </a:r>
            <a:r>
              <a:rPr lang="fr-FR" sz="2040" b="0" i="0" u="none" strike="noStrike" cap="none" err="1">
                <a:solidFill>
                  <a:srgbClr val="0070C1"/>
                </a:solidFill>
                <a:latin typeface="Arial"/>
                <a:ea typeface="Arial"/>
                <a:cs typeface="Arial"/>
                <a:sym typeface="Arial"/>
              </a:rPr>
              <a:t>Superuniverses</a:t>
            </a:r>
            <a:endParaRPr/>
          </a:p>
          <a:p>
            <a:pPr marL="228600" marR="0" lvl="0" indent="-228600" algn="l" rtl="0">
              <a:lnSpc>
                <a:spcPct val="80000"/>
              </a:lnSpc>
              <a:spcBef>
                <a:spcPts val="1000"/>
              </a:spcBef>
              <a:spcAft>
                <a:spcPts val="0"/>
              </a:spcAft>
              <a:buClr>
                <a:srgbClr val="000000"/>
              </a:buClr>
              <a:buSzPts val="2720"/>
              <a:buFont typeface="Arial"/>
              <a:buChar char="•"/>
            </a:pPr>
            <a:r>
              <a:rPr lang="fr-FR" sz="2720" b="0" i="0" u="none" strike="noStrike" cap="none">
                <a:solidFill>
                  <a:srgbClr val="000000"/>
                </a:solidFill>
                <a:latin typeface="Arial"/>
                <a:ea typeface="Arial"/>
                <a:cs typeface="Arial"/>
                <a:sym typeface="Arial"/>
              </a:rPr>
              <a:t>Si un extrait isolé est couramment identifié par son propre titre, enregistrer ce titre directement (RDA 6.23.2.9.5, 6.23.2.19)</a:t>
            </a:r>
            <a:endParaRPr/>
          </a:p>
          <a:p>
            <a:pPr marL="457200" marR="0" lvl="1" indent="0" algn="l" rtl="0">
              <a:lnSpc>
                <a:spcPct val="80000"/>
              </a:lnSpc>
              <a:spcBef>
                <a:spcPts val="500"/>
              </a:spcBef>
              <a:spcAft>
                <a:spcPts val="0"/>
              </a:spcAft>
              <a:buClr>
                <a:srgbClr val="0070C1"/>
              </a:buClr>
              <a:buSzPts val="2040"/>
              <a:buFont typeface="Arial"/>
              <a:buNone/>
            </a:pPr>
            <a:r>
              <a:rPr lang="fr-FR" sz="2040" b="0" i="0" u="none" strike="noStrike" cap="none">
                <a:solidFill>
                  <a:srgbClr val="0070C1"/>
                </a:solidFill>
                <a:latin typeface="Arial"/>
                <a:ea typeface="Arial"/>
                <a:cs typeface="Arial"/>
                <a:sym typeface="Arial"/>
              </a:rPr>
              <a:t>130 _0 </a:t>
            </a:r>
            <a:r>
              <a:rPr lang="fr-FR" sz="2040">
                <a:solidFill>
                  <a:srgbClr val="0070C1"/>
                </a:solidFill>
              </a:rPr>
              <a:t>Décalogue</a:t>
            </a:r>
            <a:endParaRPr sz="2040" b="0" i="0" u="none" strike="noStrike" cap="none">
              <a:solidFill>
                <a:srgbClr val="0070C1"/>
              </a:solidFill>
              <a:latin typeface="Arial"/>
              <a:ea typeface="Arial"/>
              <a:cs typeface="Arial"/>
              <a:sym typeface="Arial"/>
            </a:endParaRPr>
          </a:p>
          <a:p>
            <a:pPr marL="457200" marR="0" lvl="1" indent="0" algn="l" rtl="0">
              <a:lnSpc>
                <a:spcPct val="80000"/>
              </a:lnSpc>
              <a:spcBef>
                <a:spcPts val="500"/>
              </a:spcBef>
              <a:spcAft>
                <a:spcPts val="0"/>
              </a:spcAft>
              <a:buClr>
                <a:srgbClr val="0070C1"/>
              </a:buClr>
              <a:buSzPts val="2040"/>
              <a:buFont typeface="Arial"/>
              <a:buNone/>
            </a:pPr>
            <a:r>
              <a:rPr lang="fr-FR" sz="2040" b="0" i="0" u="none" strike="noStrike" cap="none">
                <a:solidFill>
                  <a:srgbClr val="0070C1"/>
                </a:solidFill>
                <a:latin typeface="Arial"/>
                <a:ea typeface="Arial"/>
                <a:cs typeface="Arial"/>
                <a:sym typeface="Arial"/>
              </a:rPr>
              <a:t>130 _0 Allégorie de </a:t>
            </a:r>
            <a:r>
              <a:rPr lang="fr-FR" sz="2040" b="0" i="0" u="none" strike="noStrike" cap="none" err="1">
                <a:solidFill>
                  <a:srgbClr val="0070C1"/>
                </a:solidFill>
                <a:latin typeface="Arial"/>
                <a:ea typeface="Arial"/>
                <a:cs typeface="Arial"/>
                <a:sym typeface="Arial"/>
              </a:rPr>
              <a:t>Zénos</a:t>
            </a:r>
            <a:endParaRPr sz="2125" b="0" i="0" u="none" strike="noStrike" cap="none">
              <a:solidFill>
                <a:schemeClr val="dk1"/>
              </a:solidFill>
              <a:latin typeface="Arial"/>
              <a:ea typeface="Arial"/>
              <a:cs typeface="Arial"/>
              <a:sym typeface="Arial"/>
            </a:endParaRPr>
          </a:p>
        </p:txBody>
      </p:sp>
      <p:sp>
        <p:nvSpPr>
          <p:cNvPr id="544" name="Shape 54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Parties de la Bible</a:t>
            </a:r>
            <a:endParaRPr sz="4400" b="0" i="0" u="none" strike="noStrike" cap="none">
              <a:solidFill>
                <a:schemeClr val="dk1"/>
              </a:solidFill>
              <a:latin typeface="Arial"/>
              <a:ea typeface="Arial"/>
              <a:cs typeface="Arial"/>
              <a:sym typeface="Arial"/>
            </a:endParaRPr>
          </a:p>
        </p:txBody>
      </p:sp>
      <p:sp>
        <p:nvSpPr>
          <p:cNvPr id="554" name="Shape 5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indent="-228600">
              <a:lnSpc>
                <a:spcPct val="70000"/>
              </a:lnSpc>
              <a:spcBef>
                <a:spcPts val="0"/>
              </a:spcBef>
              <a:buClr>
                <a:srgbClr val="000000"/>
              </a:buClr>
              <a:buSzPts val="2400"/>
            </a:pPr>
            <a:r>
              <a:rPr lang="fr-FR" sz="2400" b="0" i="0" u="none" strike="noStrike" cap="none">
                <a:solidFill>
                  <a:srgbClr val="000000"/>
                </a:solidFill>
                <a:latin typeface="Arial"/>
                <a:ea typeface="Arial"/>
                <a:cs typeface="Arial"/>
                <a:sym typeface="Arial"/>
              </a:rPr>
              <a:t>Les titres privilégiés en français BAC-BAnQ se trouvent dans les </a:t>
            </a:r>
            <a:r>
              <a:rPr lang="fr-FR" sz="2400"/>
              <a:t>« </a:t>
            </a:r>
            <a:r>
              <a:rPr lang="fr-FR" sz="2400" b="0" i="0" u="none" strike="noStrike" cap="none">
                <a:solidFill>
                  <a:srgbClr val="000000"/>
                </a:solidFill>
                <a:latin typeface="Arial"/>
                <a:ea typeface="Arial"/>
                <a:cs typeface="Arial"/>
                <a:sym typeface="Arial"/>
              </a:rPr>
              <a:t>Outils</a:t>
            </a:r>
            <a:r>
              <a:rPr lang="fr-FR" sz="2400"/>
              <a:t> »</a:t>
            </a:r>
            <a:r>
              <a:rPr lang="fr-FR" sz="2400">
                <a:solidFill>
                  <a:srgbClr val="000000"/>
                </a:solidFill>
              </a:rPr>
              <a:t> </a:t>
            </a:r>
            <a:r>
              <a:rPr lang="fr-FR" sz="2400" b="0" i="0" u="none" strike="noStrike" cap="none">
                <a:solidFill>
                  <a:srgbClr val="000000"/>
                </a:solidFill>
                <a:latin typeface="Arial"/>
                <a:ea typeface="Arial"/>
                <a:cs typeface="Arial"/>
                <a:sym typeface="Arial"/>
              </a:rPr>
              <a:t>du RDA Toolkit, sous l’onglet </a:t>
            </a:r>
            <a:r>
              <a:rPr lang="fr-FR" sz="2400"/>
              <a:t>« </a:t>
            </a:r>
            <a:r>
              <a:rPr lang="fr-FR" sz="2400" b="0" i="0" u="none" strike="noStrike" cap="none">
                <a:solidFill>
                  <a:srgbClr val="000000"/>
                </a:solidFill>
                <a:latin typeface="Arial"/>
                <a:ea typeface="Arial"/>
                <a:cs typeface="Arial"/>
                <a:sym typeface="Arial"/>
              </a:rPr>
              <a:t>Livres de la Bible</a:t>
            </a:r>
            <a:r>
              <a:rPr lang="fr-FR" sz="2400"/>
              <a:t>»</a:t>
            </a:r>
          </a:p>
          <a:p>
            <a:pPr marL="228600" indent="-228600">
              <a:lnSpc>
                <a:spcPct val="70000"/>
              </a:lnSpc>
              <a:spcBef>
                <a:spcPts val="1200"/>
              </a:spcBef>
              <a:buClr>
                <a:srgbClr val="000000"/>
              </a:buClr>
              <a:buSzPts val="2400"/>
            </a:pPr>
            <a:r>
              <a:rPr lang="fr-FR" sz="2400"/>
              <a:t>« </a:t>
            </a:r>
            <a:r>
              <a:rPr lang="fr-FR" sz="2400" b="0" i="0" u="none" strike="noStrike" cap="none">
                <a:solidFill>
                  <a:srgbClr val="000000"/>
                </a:solidFill>
                <a:latin typeface="Arial"/>
                <a:ea typeface="Arial"/>
                <a:cs typeface="Arial"/>
                <a:sym typeface="Arial"/>
              </a:rPr>
              <a:t>Ancien Testament</a:t>
            </a:r>
            <a:r>
              <a:rPr lang="fr-FR" sz="2400"/>
              <a:t> »</a:t>
            </a:r>
            <a:r>
              <a:rPr lang="fr-FR" sz="2400">
                <a:solidFill>
                  <a:srgbClr val="000000"/>
                </a:solidFill>
              </a:rPr>
              <a:t>,</a:t>
            </a:r>
            <a:r>
              <a:rPr lang="fr-FR" sz="2400" b="0" i="0" u="none" strike="noStrike" cap="none">
                <a:solidFill>
                  <a:srgbClr val="000000"/>
                </a:solidFill>
                <a:latin typeface="Arial"/>
                <a:ea typeface="Arial"/>
                <a:cs typeface="Arial"/>
                <a:sym typeface="Arial"/>
              </a:rPr>
              <a:t> </a:t>
            </a:r>
            <a:r>
              <a:rPr lang="fr-FR" sz="2400"/>
              <a:t>« </a:t>
            </a:r>
            <a:r>
              <a:rPr lang="fr-FR" sz="2400" b="0" i="0" u="none" strike="noStrike" cap="none">
                <a:solidFill>
                  <a:srgbClr val="000000"/>
                </a:solidFill>
                <a:latin typeface="Arial"/>
                <a:ea typeface="Arial"/>
                <a:cs typeface="Arial"/>
                <a:sym typeface="Arial"/>
              </a:rPr>
              <a:t>Nouveau Testament</a:t>
            </a:r>
            <a:r>
              <a:rPr lang="fr-FR" sz="2400"/>
              <a:t> » </a:t>
            </a:r>
            <a:r>
              <a:rPr lang="fr-FR" sz="2400">
                <a:solidFill>
                  <a:srgbClr val="000000"/>
                </a:solidFill>
              </a:rPr>
              <a:t> </a:t>
            </a:r>
            <a:r>
              <a:rPr lang="fr-FR" sz="2400" b="0" i="0" u="none" strike="noStrike" cap="none">
                <a:solidFill>
                  <a:srgbClr val="000000"/>
                </a:solidFill>
                <a:latin typeface="Arial"/>
                <a:ea typeface="Arial"/>
                <a:cs typeface="Arial"/>
                <a:sym typeface="Arial"/>
              </a:rPr>
              <a:t>et </a:t>
            </a:r>
            <a:r>
              <a:rPr lang="fr-FR" sz="2400"/>
              <a:t>« </a:t>
            </a:r>
            <a:r>
              <a:rPr lang="fr-FR" sz="2400" b="0" i="0" u="none" strike="noStrike" cap="none">
                <a:solidFill>
                  <a:srgbClr val="000000"/>
                </a:solidFill>
                <a:latin typeface="Arial"/>
                <a:ea typeface="Arial"/>
                <a:cs typeface="Arial"/>
                <a:sym typeface="Arial"/>
              </a:rPr>
              <a:t>Livres deutérocanoniques</a:t>
            </a:r>
            <a:r>
              <a:rPr lang="fr-FR" sz="2400"/>
              <a:t> »</a:t>
            </a:r>
            <a:r>
              <a:rPr lang="fr-FR" sz="2400">
                <a:solidFill>
                  <a:srgbClr val="000000"/>
                </a:solidFill>
              </a:rPr>
              <a:t> </a:t>
            </a:r>
            <a:r>
              <a:rPr lang="fr-FR" sz="2400" b="0" i="0" u="none" strike="noStrike" cap="none">
                <a:solidFill>
                  <a:srgbClr val="000000"/>
                </a:solidFill>
                <a:latin typeface="Arial"/>
                <a:ea typeface="Arial"/>
                <a:cs typeface="Arial"/>
                <a:sym typeface="Arial"/>
              </a:rPr>
              <a:t>sont maintenant des subdivisions du titre </a:t>
            </a:r>
            <a:r>
              <a:rPr lang="fr-FR" sz="2400"/>
              <a:t>« </a:t>
            </a:r>
            <a:r>
              <a:rPr lang="fr-FR" sz="2400" b="0" i="0" u="none" strike="noStrike" cap="none">
                <a:solidFill>
                  <a:srgbClr val="000000"/>
                </a:solidFill>
                <a:latin typeface="Arial"/>
                <a:ea typeface="Arial"/>
                <a:cs typeface="Arial"/>
                <a:sym typeface="Arial"/>
              </a:rPr>
              <a:t>Bible</a:t>
            </a:r>
            <a:r>
              <a:rPr lang="fr-FR" sz="2400"/>
              <a:t> » </a:t>
            </a:r>
            <a:r>
              <a:rPr lang="fr-FR" sz="2400" b="0" i="0" u="none" strike="noStrike" cap="none">
                <a:solidFill>
                  <a:srgbClr val="000000"/>
                </a:solidFill>
                <a:latin typeface="Arial"/>
                <a:ea typeface="Arial"/>
                <a:cs typeface="Arial"/>
                <a:sym typeface="Arial"/>
              </a:rPr>
              <a:t>et de rien d’autre</a:t>
            </a:r>
            <a:endParaRPr lang="fr-FR" sz="2400" b="0" i="0" u="none" strike="noStrike" cap="none">
              <a:solidFill>
                <a:srgbClr val="000000"/>
              </a:solidFill>
              <a:latin typeface="Arial"/>
              <a:ea typeface="Arial"/>
              <a:cs typeface="Arial"/>
            </a:endParaRPr>
          </a:p>
          <a:p>
            <a:pPr marL="457200" marR="0" lvl="1" indent="0" algn="l" rtl="0">
              <a:lnSpc>
                <a:spcPct val="70000"/>
              </a:lnSpc>
              <a:spcBef>
                <a:spcPts val="11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130 _0 Bible. $p Ancien Testament</a:t>
            </a:r>
            <a:endParaRPr/>
          </a:p>
          <a:p>
            <a:pPr marL="457200" marR="0" lvl="1" indent="0" algn="l" rtl="0">
              <a:lnSpc>
                <a:spcPct val="70000"/>
              </a:lnSpc>
              <a:spcBef>
                <a:spcPts val="5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130 _0 Bible. $p Nouveau Testament</a:t>
            </a:r>
            <a:endParaRPr/>
          </a:p>
          <a:p>
            <a:pPr marL="457200" marR="0" lvl="1" indent="0" algn="l" rtl="0">
              <a:lnSpc>
                <a:spcPct val="70000"/>
              </a:lnSpc>
              <a:spcBef>
                <a:spcPts val="5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130 _0 Bible. $p Livres deutérocanoniques</a:t>
            </a:r>
            <a:endParaRPr sz="2000" b="0" i="0" u="none" strike="noStrike" cap="none">
              <a:solidFill>
                <a:srgbClr val="0070C1"/>
              </a:solidFill>
              <a:latin typeface="Arial"/>
              <a:ea typeface="Arial"/>
              <a:cs typeface="Arial"/>
              <a:sym typeface="Arial"/>
            </a:endParaRPr>
          </a:p>
          <a:p>
            <a:pPr marL="228600" indent="-228600">
              <a:lnSpc>
                <a:spcPct val="70000"/>
              </a:lnSpc>
              <a:buClr>
                <a:srgbClr val="000000"/>
              </a:buClr>
              <a:buSzPts val="2400"/>
            </a:pPr>
            <a:r>
              <a:rPr lang="fr-FR" sz="2400" b="0" i="0" u="none" strike="noStrike" cap="none">
                <a:solidFill>
                  <a:srgbClr val="000000"/>
                </a:solidFill>
                <a:latin typeface="Arial"/>
                <a:ea typeface="Arial"/>
                <a:cs typeface="Arial"/>
                <a:sym typeface="Arial"/>
              </a:rPr>
              <a:t>Titre privilégié des livres individuels : </a:t>
            </a:r>
            <a:r>
              <a:rPr lang="fr-FR" sz="2400"/>
              <a:t>« </a:t>
            </a:r>
            <a:r>
              <a:rPr lang="fr-FR" sz="2400" b="0" i="0" u="none" strike="noStrike" cap="none">
                <a:solidFill>
                  <a:srgbClr val="000000"/>
                </a:solidFill>
                <a:latin typeface="Arial"/>
                <a:ea typeface="Arial"/>
                <a:cs typeface="Arial"/>
                <a:sym typeface="Arial"/>
              </a:rPr>
              <a:t>Bible. [titre du livre</a:t>
            </a:r>
            <a:r>
              <a:rPr lang="fr-FR" sz="2400">
                <a:solidFill>
                  <a:srgbClr val="000000"/>
                </a:solidFill>
              </a:rPr>
              <a:t>]</a:t>
            </a:r>
            <a:r>
              <a:rPr lang="fr-FR" sz="2400"/>
              <a:t> » </a:t>
            </a:r>
            <a:endParaRPr sz="2400" b="0" i="0" u="none" strike="noStrike" cap="none">
              <a:solidFill>
                <a:srgbClr val="000000"/>
              </a:solidFill>
              <a:latin typeface="Arial"/>
              <a:ea typeface="Arial"/>
              <a:cs typeface="Arial"/>
              <a:sym typeface="Arial"/>
            </a:endParaRPr>
          </a:p>
          <a:p>
            <a:pPr marL="457200" marR="0" lvl="1" indent="0" algn="l" rtl="0">
              <a:lnSpc>
                <a:spcPct val="70000"/>
              </a:lnSpc>
              <a:spcBef>
                <a:spcPts val="5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130 _0 Bible. $p Genèse</a:t>
            </a:r>
            <a:endParaRPr sz="2000" b="0" i="0" u="none" strike="noStrike" cap="none">
              <a:solidFill>
                <a:srgbClr val="0070C0"/>
              </a:solidFill>
              <a:latin typeface="Arial"/>
              <a:ea typeface="Arial"/>
              <a:cs typeface="Arial"/>
              <a:sym typeface="Arial"/>
            </a:endParaRPr>
          </a:p>
          <a:p>
            <a:pPr marL="457200" marR="0" lvl="1" indent="0" algn="l" rtl="0">
              <a:lnSpc>
                <a:spcPct val="70000"/>
              </a:lnSpc>
              <a:spcBef>
                <a:spcPts val="5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130 _0 Bible. $p Marc</a:t>
            </a:r>
            <a:endParaRPr sz="2000" b="0" i="0" u="none" strike="noStrike" cap="none">
              <a:solidFill>
                <a:srgbClr val="0070C0"/>
              </a:solidFill>
              <a:latin typeface="Arial"/>
              <a:ea typeface="Arial"/>
              <a:cs typeface="Arial"/>
              <a:sym typeface="Arial"/>
            </a:endParaRPr>
          </a:p>
          <a:p>
            <a:pPr marL="457200" marR="0" lvl="1" indent="0" algn="l" rtl="0">
              <a:lnSpc>
                <a:spcPct val="70000"/>
              </a:lnSpc>
              <a:spcBef>
                <a:spcPts val="500"/>
              </a:spcBef>
              <a:spcAft>
                <a:spcPts val="0"/>
              </a:spcAft>
              <a:buClr>
                <a:srgbClr val="0070C0"/>
              </a:buClr>
              <a:buSzPts val="2000"/>
              <a:buFont typeface="Arial"/>
              <a:buNone/>
            </a:pPr>
            <a:r>
              <a:rPr lang="fr-FR" sz="2000" b="0" i="0" u="none" strike="noStrike" cap="none">
                <a:solidFill>
                  <a:srgbClr val="0070C0"/>
                </a:solidFill>
                <a:latin typeface="Arial"/>
                <a:ea typeface="Arial"/>
                <a:cs typeface="Arial"/>
                <a:sym typeface="Arial"/>
              </a:rPr>
              <a:t>130 _0 Bible. $p Cantique des trois enfants</a:t>
            </a:r>
            <a:endParaRPr sz="2000" b="0" i="0" u="none" strike="noStrike" cap="none">
              <a:solidFill>
                <a:srgbClr val="0070C0"/>
              </a:solidFill>
              <a:latin typeface="Arial"/>
              <a:ea typeface="Arial"/>
              <a:cs typeface="Arial"/>
              <a:sym typeface="Arial"/>
            </a:endParaRPr>
          </a:p>
        </p:txBody>
      </p:sp>
      <p:sp>
        <p:nvSpPr>
          <p:cNvPr id="555" name="Shape 55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838200" y="417497"/>
            <a:ext cx="10515600" cy="62447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Parties de la Bible</a:t>
            </a:r>
            <a:endParaRPr sz="3959" b="0" i="0" u="none" strike="noStrike" cap="none">
              <a:solidFill>
                <a:schemeClr val="dk1"/>
              </a:solidFill>
              <a:latin typeface="Arial"/>
              <a:ea typeface="Arial"/>
              <a:cs typeface="Arial"/>
              <a:sym typeface="Arial"/>
            </a:endParaRPr>
          </a:p>
        </p:txBody>
      </p:sp>
      <p:sp>
        <p:nvSpPr>
          <p:cNvPr id="565" name="Shape 565"/>
          <p:cNvSpPr txBox="1">
            <a:spLocks noGrp="1"/>
          </p:cNvSpPr>
          <p:nvPr>
            <p:ph type="body" idx="1"/>
          </p:nvPr>
        </p:nvSpPr>
        <p:spPr>
          <a:xfrm>
            <a:off x="468277" y="1041974"/>
            <a:ext cx="9994231" cy="4960686"/>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buSzPts val="2400"/>
            </a:pPr>
            <a:r>
              <a:rPr lang="fr-FR" sz="2400" b="0" i="0" u="none" strike="noStrike" cap="none">
                <a:solidFill>
                  <a:srgbClr val="000000"/>
                </a:solidFill>
                <a:latin typeface="Arial"/>
                <a:ea typeface="Arial"/>
                <a:cs typeface="Arial"/>
                <a:sym typeface="Arial"/>
              </a:rPr>
              <a:t>Les groupes de livres (RDA 6.23.2.9.3) sont enregistrés comme subdivision de </a:t>
            </a:r>
            <a:r>
              <a:rPr lang="fr-FR" sz="2400"/>
              <a:t>« </a:t>
            </a:r>
            <a:r>
              <a:rPr lang="fr-FR" sz="2400" b="0" i="0" u="none" strike="noStrike" cap="none">
                <a:solidFill>
                  <a:srgbClr val="000000"/>
                </a:solidFill>
                <a:latin typeface="Arial"/>
                <a:ea typeface="Arial"/>
                <a:cs typeface="Arial"/>
                <a:sym typeface="Arial"/>
              </a:rPr>
              <a:t>Bible</a:t>
            </a:r>
            <a:r>
              <a:rPr lang="fr-FR" sz="2400"/>
              <a:t> »</a:t>
            </a:r>
            <a:endParaRPr/>
          </a:p>
          <a:p>
            <a:pPr marL="0" marR="0" lvl="0" indent="0" algn="l" rtl="0">
              <a:lnSpc>
                <a:spcPct val="90000"/>
              </a:lnSpc>
              <a:spcBef>
                <a:spcPts val="6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130 _0 Bible. $p Petits prophètes</a:t>
            </a:r>
            <a:endParaRPr/>
          </a:p>
          <a:p>
            <a:pPr marL="0" marR="0" lvl="0" indent="0" algn="l" rtl="0">
              <a:lnSpc>
                <a:spcPct val="90000"/>
              </a:lnSpc>
              <a:spcBef>
                <a:spcPts val="6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130 _0 Bible. $p Évangiles</a:t>
            </a:r>
            <a:endParaRPr/>
          </a:p>
          <a:p>
            <a:pPr marL="228600" marR="0" lvl="0" indent="-228600" algn="l" rtl="0">
              <a:lnSpc>
                <a:spcPct val="90000"/>
              </a:lnSpc>
              <a:spcBef>
                <a:spcPts val="600"/>
              </a:spcBef>
              <a:spcAft>
                <a:spcPts val="0"/>
              </a:spcAft>
              <a:buClr>
                <a:srgbClr val="000000"/>
              </a:buClr>
              <a:buSzPts val="2400"/>
              <a:buFont typeface="Arial"/>
              <a:buChar char="•"/>
            </a:pPr>
            <a:r>
              <a:rPr lang="fr-FR" sz="2400" b="0" i="0" u="none" strike="noStrike" cap="none">
                <a:solidFill>
                  <a:srgbClr val="000000"/>
                </a:solidFill>
                <a:latin typeface="Arial"/>
                <a:ea typeface="Arial"/>
                <a:cs typeface="Arial"/>
                <a:sym typeface="Arial"/>
              </a:rPr>
              <a:t>Extraits isolés (RDA 6.23.2.9.5)</a:t>
            </a:r>
            <a:endParaRPr/>
          </a:p>
          <a:p>
            <a:pPr marL="625475" marR="0" lvl="0" indent="-625475" algn="l" rtl="0">
              <a:lnSpc>
                <a:spcPct val="90000"/>
              </a:lnSpc>
              <a:spcBef>
                <a:spcPts val="6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Enregistrer le titre directement s’il est </a:t>
            </a:r>
            <a:r>
              <a:rPr lang="fr-FR" sz="2400" b="0" i="0" u="none" strike="noStrike" cap="none">
                <a:solidFill>
                  <a:schemeClr val="dk1"/>
                </a:solidFill>
                <a:latin typeface="Arial"/>
                <a:ea typeface="Arial"/>
                <a:cs typeface="Arial"/>
                <a:sym typeface="Arial"/>
              </a:rPr>
              <a:t>couramment identifié par son propre titre </a:t>
            </a: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130 _0 Notre Père</a:t>
            </a:r>
            <a:endParaRPr/>
          </a:p>
          <a:p>
            <a:pPr marL="0" marR="0" lvl="0" indent="0" algn="l" rtl="0">
              <a:lnSpc>
                <a:spcPct val="90000"/>
              </a:lnSpc>
              <a:spcBef>
                <a:spcPts val="6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130 _0 Décalogue</a:t>
            </a:r>
            <a:endParaRPr/>
          </a:p>
          <a:p>
            <a:pPr marL="625475" marR="0" lvl="0" indent="-625475" algn="l" rtl="0">
              <a:lnSpc>
                <a:spcPct val="90000"/>
              </a:lnSpc>
              <a:spcBef>
                <a:spcPts val="6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Autrement, suivre RDA 6.23.2.9.2</a:t>
            </a:r>
            <a:endParaRPr/>
          </a:p>
          <a:p>
            <a:pPr marL="625475" marR="0" lvl="0" indent="-625475" algn="l" rtl="0">
              <a:lnSpc>
                <a:spcPct val="90000"/>
              </a:lnSpc>
              <a:spcBef>
                <a:spcPts val="6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En option, enregistrer le titre de l’extrait formulé selon la règle RDA 6.23.2.9.2 comme variante de titre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1"/>
              </a:buClr>
              <a:buSzPts val="2400"/>
              <a:buFont typeface="Arial"/>
              <a:buNone/>
            </a:pPr>
            <a:r>
              <a:rPr lang="fr-FR" sz="2400" b="0" i="0" u="none" strike="noStrike" cap="none">
                <a:solidFill>
                  <a:srgbClr val="0070C1"/>
                </a:solidFill>
                <a:latin typeface="Arial"/>
                <a:ea typeface="Arial"/>
                <a:cs typeface="Arial"/>
                <a:sym typeface="Arial"/>
              </a:rPr>
              <a:t>	</a:t>
            </a:r>
            <a:r>
              <a:rPr lang="fr-FR" sz="2000" b="0" i="0" u="none" strike="noStrike" cap="none">
                <a:solidFill>
                  <a:srgbClr val="0070C1"/>
                </a:solidFill>
                <a:latin typeface="Arial"/>
                <a:ea typeface="Arial"/>
                <a:cs typeface="Arial"/>
                <a:sym typeface="Arial"/>
              </a:rPr>
              <a:t>Bible. Luc, I, 46‐55</a:t>
            </a:r>
            <a:endParaRPr/>
          </a:p>
          <a:p>
            <a:pPr marL="0" marR="0" lvl="0" indent="0" algn="l" rtl="0">
              <a:lnSpc>
                <a:spcPct val="100000"/>
              </a:lnSpc>
              <a:spcBef>
                <a:spcPts val="0"/>
              </a:spcBef>
              <a:spcAft>
                <a:spcPts val="0"/>
              </a:spcAft>
              <a:buClr>
                <a:srgbClr val="0070C1"/>
              </a:buClr>
              <a:buSzPts val="2000"/>
              <a:buFont typeface="Arial"/>
              <a:buNone/>
            </a:pPr>
            <a:r>
              <a:rPr lang="fr-FR" sz="2000" b="0" i="1" u="none" strike="noStrike" cap="none">
                <a:solidFill>
                  <a:srgbClr val="0070C1"/>
                </a:solidFill>
                <a:latin typeface="Arial"/>
                <a:ea typeface="Arial"/>
                <a:cs typeface="Arial"/>
                <a:sym typeface="Arial"/>
              </a:rPr>
              <a:t>		</a:t>
            </a:r>
            <a:r>
              <a:rPr lang="fr-FR" sz="2000" b="0" i="1" u="none" strike="noStrike" cap="none">
                <a:solidFill>
                  <a:srgbClr val="000000"/>
                </a:solidFill>
                <a:latin typeface="Arial"/>
                <a:ea typeface="Arial"/>
                <a:cs typeface="Arial"/>
                <a:sym typeface="Arial"/>
              </a:rPr>
              <a:t>Voir sous</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Magnificat (Cantique)</a:t>
            </a:r>
            <a:endParaRPr sz="2000" b="0" i="0" u="none" strike="noStrike" cap="none">
              <a:solidFill>
                <a:srgbClr val="0070C0"/>
              </a:solidFill>
              <a:latin typeface="Arial"/>
              <a:ea typeface="Arial"/>
              <a:cs typeface="Arial"/>
              <a:sym typeface="Arial"/>
            </a:endParaRPr>
          </a:p>
        </p:txBody>
      </p:sp>
      <p:sp>
        <p:nvSpPr>
          <p:cNvPr id="566" name="Shape 5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termes </a:t>
            </a:r>
            <a:r>
              <a:rPr lang="fr-FR" sz="2800" b="1" i="0" u="none" strike="noStrike" cap="none">
                <a:solidFill>
                  <a:schemeClr val="dk1"/>
                </a:solidFill>
                <a:latin typeface="Arial"/>
                <a:ea typeface="Arial"/>
                <a:cs typeface="Arial"/>
                <a:sym typeface="Arial"/>
              </a:rPr>
              <a:t>œuvre</a:t>
            </a:r>
            <a:r>
              <a:rPr lang="fr-FR" sz="2800" b="0" i="0" u="none" strike="noStrike" cap="none">
                <a:solidFill>
                  <a:schemeClr val="dk1"/>
                </a:solidFill>
                <a:latin typeface="Arial"/>
                <a:ea typeface="Arial"/>
                <a:cs typeface="Arial"/>
                <a:sym typeface="Arial"/>
              </a:rPr>
              <a:t> et </a:t>
            </a:r>
            <a:r>
              <a:rPr lang="fr-FR" sz="2800" b="1" i="0" u="none" strike="noStrike" cap="none">
                <a:solidFill>
                  <a:schemeClr val="dk1"/>
                </a:solidFill>
                <a:latin typeface="Arial"/>
                <a:ea typeface="Arial"/>
                <a:cs typeface="Arial"/>
                <a:sym typeface="Arial"/>
              </a:rPr>
              <a:t>expression</a:t>
            </a:r>
            <a:r>
              <a:rPr lang="fr-FR" sz="2800" b="0" i="0" u="none" strike="noStrike" cap="none">
                <a:solidFill>
                  <a:schemeClr val="dk1"/>
                </a:solidFill>
                <a:latin typeface="Arial"/>
                <a:ea typeface="Arial"/>
                <a:cs typeface="Arial"/>
                <a:sym typeface="Arial"/>
              </a:rPr>
              <a:t> peuvent désigner des entités individuelles, des agrégats ou des composantes de ces entités (p. ex., le terme œuvre peut désigner une œuvre individuelle, une œuvre agrégative ou une composante d’une œuvre).</a:t>
            </a:r>
            <a:endParaRPr/>
          </a:p>
          <a:p>
            <a:pPr marL="228600" lvl="0" indent="-228600">
              <a:lnSpc>
                <a:spcPct val="100000"/>
              </a:lnSpc>
            </a:pPr>
            <a:r>
              <a:rPr lang="fr-FR" sz="2800" b="0" i="0" u="none" strike="noStrike" cap="none">
                <a:solidFill>
                  <a:schemeClr val="dk1"/>
                </a:solidFill>
                <a:latin typeface="Arial"/>
                <a:ea typeface="Arial"/>
                <a:cs typeface="Arial"/>
                <a:sym typeface="Arial"/>
              </a:rPr>
              <a:t>Donc, pendant cette présentation, les termes </a:t>
            </a:r>
            <a:r>
              <a:rPr lang="fr-FR"/>
              <a:t>« œuvre</a:t>
            </a:r>
            <a:r>
              <a:rPr lang="fr-FR" sz="2800" b="0" i="0" u="none" strike="noStrike" cap="none">
                <a:solidFill>
                  <a:schemeClr val="dk1"/>
                </a:solidFill>
                <a:latin typeface="Arial"/>
                <a:ea typeface="Arial"/>
                <a:cs typeface="Arial"/>
                <a:sym typeface="Arial"/>
              </a:rPr>
              <a:t> » et «</a:t>
            </a:r>
            <a:r>
              <a:rPr lang="fr-FR" sz="2800" b="0" i="0" u="none" strike="noStrike" cap="none">
                <a:solidFill>
                  <a:schemeClr val="dk1"/>
                </a:solidFill>
                <a:latin typeface="Calibri" panose="020F0502020204030204" pitchFamily="34" charset="0"/>
                <a:cs typeface="Calibri" panose="020F0502020204030204" pitchFamily="34" charset="0"/>
                <a:sym typeface="Arial"/>
              </a:rPr>
              <a:t> </a:t>
            </a:r>
            <a:r>
              <a:rPr lang="fr-FR" sz="2800" b="0" i="0" u="none" strike="noStrike" cap="none">
                <a:solidFill>
                  <a:schemeClr val="dk1"/>
                </a:solidFill>
                <a:latin typeface="Arial"/>
                <a:ea typeface="Arial"/>
                <a:cs typeface="Arial"/>
                <a:sym typeface="Arial"/>
              </a:rPr>
              <a:t>expression » peuvent désigner aussi bien les compilations et les parties que les œuvres ou les </a:t>
            </a:r>
            <a:r>
              <a:rPr lang="fr-FR"/>
              <a:t>expressions individuelles.</a:t>
            </a:r>
            <a:endParaRPr sz="2800" b="0" i="0" u="none" strike="noStrike" cap="none">
              <a:solidFill>
                <a:schemeClr val="dk1"/>
              </a:solidFill>
              <a:latin typeface="Arial"/>
              <a:ea typeface="Arial"/>
              <a:cs typeface="Arial"/>
              <a:sym typeface="Arial"/>
            </a:endParaRPr>
          </a:p>
        </p:txBody>
      </p:sp>
      <p:sp>
        <p:nvSpPr>
          <p:cNvPr id="134" name="Shape 13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Parties de la Bible</a:t>
            </a:r>
            <a:endParaRPr sz="4400" b="0" i="0" u="none" strike="noStrike" cap="none">
              <a:solidFill>
                <a:schemeClr val="dk1"/>
              </a:solidFill>
              <a:latin typeface="Arial"/>
              <a:ea typeface="Arial"/>
              <a:cs typeface="Arial"/>
              <a:sym typeface="Arial"/>
            </a:endParaRPr>
          </a:p>
        </p:txBody>
      </p:sp>
      <p:sp>
        <p:nvSpPr>
          <p:cNvPr id="576" name="Shape 57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Deux ou plusieurs extraits complets </a:t>
            </a:r>
            <a:r>
              <a:rPr lang="fr-FR" sz="2600" b="0" i="0" u="none" strike="noStrike" cap="none">
                <a:solidFill>
                  <a:srgbClr val="000000"/>
                </a:solidFill>
                <a:latin typeface="Arial"/>
                <a:ea typeface="Arial"/>
                <a:cs typeface="Arial"/>
                <a:sym typeface="Arial"/>
              </a:rPr>
              <a:t>(RDA 6.23.2.9.6)</a:t>
            </a:r>
            <a:endParaRPr/>
          </a:p>
          <a:p>
            <a:pPr marL="730250" marR="0" lvl="1" indent="-273050" algn="l" rtl="0">
              <a:lnSpc>
                <a:spcPct val="90000"/>
              </a:lnSpc>
              <a:spcBef>
                <a:spcPts val="6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a:t>
            </a:r>
            <a:r>
              <a:rPr lang="fr-FR" sz="2400" b="0" i="1" u="none" strike="noStrike" cap="none">
                <a:solidFill>
                  <a:srgbClr val="000000"/>
                </a:solidFill>
                <a:latin typeface="Arial"/>
                <a:ea typeface="Arial"/>
                <a:cs typeface="Arial"/>
                <a:sym typeface="Arial"/>
              </a:rPr>
              <a:t>S’il y a</a:t>
            </a:r>
            <a:r>
              <a:rPr lang="fr-FR" sz="2400" b="0" i="0" u="none" strike="noStrike" cap="none">
                <a:solidFill>
                  <a:srgbClr val="000000"/>
                </a:solidFill>
                <a:latin typeface="Arial"/>
                <a:ea typeface="Arial"/>
                <a:cs typeface="Arial"/>
                <a:sym typeface="Arial"/>
              </a:rPr>
              <a:t>… deux extraits distincts ou plus (y compris un livre entier) </a:t>
            </a:r>
            <a:r>
              <a:rPr lang="fr-FR" sz="2400" b="0" i="1" u="none" strike="noStrike" cap="none">
                <a:solidFill>
                  <a:srgbClr val="000000"/>
                </a:solidFill>
                <a:latin typeface="Arial"/>
                <a:ea typeface="Arial"/>
                <a:cs typeface="Arial"/>
                <a:sym typeface="Arial"/>
              </a:rPr>
              <a:t>et </a:t>
            </a:r>
            <a:r>
              <a:rPr lang="fr-FR" sz="2400" b="0" i="0" u="none" strike="noStrike" cap="none">
                <a:solidFill>
                  <a:srgbClr val="000000"/>
                </a:solidFill>
                <a:latin typeface="Arial"/>
                <a:ea typeface="Arial"/>
                <a:cs typeface="Arial"/>
                <a:sym typeface="Arial"/>
              </a:rPr>
              <a:t>… que les extraits peuvent être désignés précisément par deux titres privilégiés pour les parties de la Bible </a:t>
            </a:r>
            <a:r>
              <a:rPr lang="fr-FR" sz="2400" b="0" i="1" u="none" strike="noStrike" cap="none">
                <a:solidFill>
                  <a:srgbClr val="000000"/>
                </a:solidFill>
                <a:latin typeface="Arial"/>
                <a:ea typeface="Arial"/>
                <a:cs typeface="Arial"/>
                <a:sym typeface="Arial"/>
              </a:rPr>
              <a:t>alors </a:t>
            </a:r>
            <a:r>
              <a:rPr lang="fr-FR" sz="2400" b="0" i="0" u="none" strike="noStrike" cap="none">
                <a:solidFill>
                  <a:srgbClr val="000000"/>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identifier chacun des extraits séparément </a:t>
            </a:r>
            <a:endParaRPr sz="2400" b="0" i="0" u="none" strike="noStrike" cap="none">
              <a:solidFill>
                <a:schemeClr val="dk1"/>
              </a:solidFill>
              <a:latin typeface="Arial"/>
              <a:ea typeface="Arial"/>
              <a:cs typeface="Arial"/>
              <a:sym typeface="Arial"/>
            </a:endParaRPr>
          </a:p>
          <a:p>
            <a:pPr marL="730250" marR="0" lvl="1" indent="-19050" algn="l" rtl="0">
              <a:lnSpc>
                <a:spcPct val="90000"/>
              </a:lnSpc>
              <a:spcBef>
                <a:spcPts val="600"/>
              </a:spcBef>
              <a:spcAft>
                <a:spcPts val="0"/>
              </a:spcAft>
              <a:buClr>
                <a:srgbClr val="0070C1"/>
              </a:buClr>
              <a:buSzPts val="2200"/>
              <a:buFont typeface="Arial"/>
              <a:buNone/>
            </a:pPr>
            <a:r>
              <a:rPr lang="fr-FR" sz="2200" b="0" i="0" u="none" strike="noStrike" cap="none">
                <a:solidFill>
                  <a:srgbClr val="0070C1"/>
                </a:solidFill>
                <a:latin typeface="Arial"/>
                <a:ea typeface="Arial"/>
                <a:cs typeface="Arial"/>
                <a:sym typeface="Arial"/>
              </a:rPr>
              <a:t>730 02 $i Conteneur de (œuvre): $a Bible. $p Évangiles.</a:t>
            </a:r>
            <a:endParaRPr/>
          </a:p>
          <a:p>
            <a:pPr marL="711200" marR="0" lvl="0" indent="-711200" algn="l" rtl="0">
              <a:lnSpc>
                <a:spcPct val="90000"/>
              </a:lnSpc>
              <a:spcBef>
                <a:spcPts val="600"/>
              </a:spcBef>
              <a:spcAft>
                <a:spcPts val="0"/>
              </a:spcAft>
              <a:buClr>
                <a:srgbClr val="0070C1"/>
              </a:buClr>
              <a:buSzPts val="2200"/>
              <a:buFont typeface="Arial"/>
              <a:buNone/>
            </a:pPr>
            <a:r>
              <a:rPr lang="fr-FR" sz="2200" b="0" i="0" u="none" strike="noStrike" cap="none">
                <a:solidFill>
                  <a:srgbClr val="0070C1"/>
                </a:solidFill>
                <a:latin typeface="Arial"/>
                <a:ea typeface="Arial"/>
                <a:cs typeface="Arial"/>
                <a:sym typeface="Arial"/>
              </a:rPr>
              <a:t>	730 02 $i Conteneur </a:t>
            </a:r>
            <a:r>
              <a:rPr lang="fr-FR" sz="2200">
                <a:solidFill>
                  <a:srgbClr val="0070C1"/>
                </a:solidFill>
              </a:rPr>
              <a:t>de</a:t>
            </a:r>
            <a:r>
              <a:rPr lang="fr-FR" sz="2200" b="0" i="0" u="none" strike="noStrike" cap="none">
                <a:solidFill>
                  <a:srgbClr val="0070C1"/>
                </a:solidFill>
                <a:latin typeface="Arial"/>
                <a:ea typeface="Arial"/>
                <a:cs typeface="Arial"/>
                <a:sym typeface="Arial"/>
              </a:rPr>
              <a:t> (œuvre): $a Bible. $p Actes.</a:t>
            </a:r>
            <a:endParaRPr/>
          </a:p>
          <a:p>
            <a:pPr marL="228600" marR="0" lvl="0" indent="-228600" algn="l" rtl="0">
              <a:lnSpc>
                <a:spcPct val="90000"/>
              </a:lnSpc>
              <a:spcBef>
                <a:spcPts val="600"/>
              </a:spcBef>
              <a:spcAft>
                <a:spcPts val="0"/>
              </a:spcAft>
              <a:buClr>
                <a:srgbClr val="000000"/>
              </a:buClr>
              <a:buSzPts val="2600"/>
              <a:buFont typeface="Arial"/>
              <a:buChar char="•"/>
            </a:pPr>
            <a:r>
              <a:rPr lang="fr-FR" sz="2600" b="0" i="0" u="none" strike="noStrike" cap="none">
                <a:solidFill>
                  <a:srgbClr val="000000"/>
                </a:solidFill>
                <a:latin typeface="Arial"/>
                <a:ea typeface="Arial"/>
                <a:cs typeface="Arial"/>
                <a:sym typeface="Arial"/>
              </a:rPr>
              <a:t>Autres extraits (RDA 6.23.2.9.7) — enregistrer le titre </a:t>
            </a:r>
            <a:r>
              <a:rPr lang="fr-FR" sz="2600" b="0" i="0" u="none" strike="noStrike" cap="none">
                <a:solidFill>
                  <a:schemeClr val="dk1"/>
                </a:solidFill>
                <a:latin typeface="Arial"/>
                <a:ea typeface="Arial"/>
                <a:cs typeface="Arial"/>
                <a:sym typeface="Arial"/>
              </a:rPr>
              <a:t>le plus spécifique approprié </a:t>
            </a:r>
            <a:r>
              <a:rPr lang="fr-FR" sz="2600" b="0" i="0" u="none" strike="noStrike" cap="none">
                <a:solidFill>
                  <a:srgbClr val="000000"/>
                </a:solidFill>
                <a:latin typeface="Arial"/>
                <a:ea typeface="Arial"/>
                <a:cs typeface="Arial"/>
                <a:sym typeface="Arial"/>
              </a:rPr>
              <a:t>à la compilation plus </a:t>
            </a:r>
            <a:r>
              <a:rPr lang="fr-FR" sz="2600" b="0" i="1" u="none" strike="noStrike" cap="none">
                <a:solidFill>
                  <a:srgbClr val="000000"/>
                </a:solidFill>
                <a:latin typeface="Arial"/>
                <a:ea typeface="Arial"/>
                <a:cs typeface="Arial"/>
                <a:sym typeface="Arial"/>
              </a:rPr>
              <a:t>Extraits</a:t>
            </a:r>
            <a:r>
              <a:rPr lang="fr-FR" sz="2600" b="0" i="0" u="none" strike="noStrike" cap="none">
                <a:solidFill>
                  <a:srgbClr val="000000"/>
                </a:solidFill>
                <a:latin typeface="Arial"/>
                <a:ea typeface="Arial"/>
                <a:cs typeface="Arial"/>
                <a:sym typeface="Arial"/>
              </a:rPr>
              <a:t>.</a:t>
            </a:r>
            <a:endParaRPr/>
          </a:p>
          <a:p>
            <a:pPr marL="623888" marR="0" lvl="0" indent="-623888" algn="l" rtl="0">
              <a:lnSpc>
                <a:spcPct val="90000"/>
              </a:lnSpc>
              <a:spcBef>
                <a:spcPts val="600"/>
              </a:spcBef>
              <a:spcAft>
                <a:spcPts val="0"/>
              </a:spcAft>
              <a:buClr>
                <a:srgbClr val="0070C1"/>
              </a:buClr>
              <a:buSzPts val="2400"/>
              <a:buFont typeface="Arial"/>
              <a:buNone/>
            </a:pPr>
            <a:r>
              <a:rPr lang="fr-FR" sz="2400" b="0" i="0" u="none" strike="noStrike" cap="none">
                <a:solidFill>
                  <a:srgbClr val="0070C1"/>
                </a:solidFill>
                <a:latin typeface="Arial"/>
                <a:ea typeface="Arial"/>
                <a:cs typeface="Arial"/>
                <a:sym typeface="Arial"/>
              </a:rPr>
              <a:t>	</a:t>
            </a:r>
            <a:r>
              <a:rPr lang="fr-FR" sz="2200" b="0" i="0" u="none" strike="noStrike" cap="none">
                <a:solidFill>
                  <a:srgbClr val="0070C1"/>
                </a:solidFill>
                <a:latin typeface="Arial"/>
                <a:ea typeface="Arial"/>
                <a:cs typeface="Arial"/>
                <a:sym typeface="Arial"/>
              </a:rPr>
              <a:t>… Bible. $p Nouveau Testament. $k Extraits</a:t>
            </a:r>
            <a:endParaRPr sz="2200" b="0" i="0" u="none" strike="noStrike" cap="none">
              <a:solidFill>
                <a:srgbClr val="0070C0"/>
              </a:solidFill>
              <a:latin typeface="Arial"/>
              <a:ea typeface="Arial"/>
              <a:cs typeface="Arial"/>
              <a:sym typeface="Arial"/>
            </a:endParaRPr>
          </a:p>
        </p:txBody>
      </p:sp>
      <p:sp>
        <p:nvSpPr>
          <p:cNvPr id="577" name="Shape 57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Enregistrement du titre privilégié (MARC)</a:t>
            </a:r>
            <a:endParaRPr sz="4400" b="0" i="0" u="none" strike="noStrike" cap="none">
              <a:solidFill>
                <a:schemeClr val="dk1"/>
              </a:solidFill>
              <a:latin typeface="Arial"/>
              <a:ea typeface="Arial"/>
              <a:cs typeface="Arial"/>
              <a:sym typeface="Arial"/>
            </a:endParaRPr>
          </a:p>
        </p:txBody>
      </p:sp>
      <p:sp>
        <p:nvSpPr>
          <p:cNvPr id="587" name="Shape 58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La plupart des attributs des entités RDA sont enregistrés dans des zones distinctes dans le format MARC, ce qui n’est pas le cas du titre privilégié. Il peut seulement être enregistré comme une partie du point d’accès autorisé de l’œuvre.</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2600"/>
              <a:buFont typeface="Arial"/>
              <a:buChar char="•"/>
            </a:pPr>
            <a:r>
              <a:rPr lang="fr-FR" sz="2600" b="0" i="0" u="none" strike="noStrike" cap="none">
                <a:solidFill>
                  <a:srgbClr val="000000"/>
                </a:solidFill>
                <a:latin typeface="Arial"/>
                <a:ea typeface="Arial"/>
                <a:cs typeface="Arial"/>
                <a:sym typeface="Arial"/>
              </a:rPr>
              <a:t>Enregistrer</a:t>
            </a:r>
            <a:r>
              <a:rPr lang="fr-FR" sz="2600" b="0" i="0" u="none" strike="noStrike" cap="none">
                <a:solidFill>
                  <a:schemeClr val="dk1"/>
                </a:solidFill>
                <a:latin typeface="Arial"/>
                <a:ea typeface="Arial"/>
                <a:cs typeface="Arial"/>
                <a:sym typeface="Arial"/>
              </a:rPr>
              <a:t> dans les zones 1XX du format MARC Autorité, avec les indicateurs appropriés selon la zone</a:t>
            </a:r>
            <a:endParaRPr sz="2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fr-FR" sz="2600" b="0" i="0" u="none" strike="noStrike" cap="none">
                <a:solidFill>
                  <a:schemeClr val="dk1"/>
                </a:solidFill>
                <a:latin typeface="Arial"/>
                <a:ea typeface="Arial"/>
                <a:cs typeface="Arial"/>
                <a:sym typeface="Arial"/>
              </a:rPr>
              <a:t>Enregistrer le titre privilégié dans la sous-zone $t (100, 110,</a:t>
            </a:r>
            <a:endParaRPr/>
          </a:p>
          <a:p>
            <a:pPr marL="273050" marR="0" lvl="0" indent="-273050" algn="l" rtl="0">
              <a:lnSpc>
                <a:spcPct val="100000"/>
              </a:lnSpc>
              <a:spcBef>
                <a:spcPts val="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	111) ou la sous-zone $a (130). D’autres sous-zones peuvent être appropriées</a:t>
            </a:r>
            <a:endParaRPr sz="2600" b="0" i="0" u="none" strike="noStrike" cap="none">
              <a:solidFill>
                <a:srgbClr val="0070C0"/>
              </a:solidFill>
              <a:latin typeface="Arial"/>
              <a:ea typeface="Arial"/>
              <a:cs typeface="Arial"/>
              <a:sym typeface="Arial"/>
            </a:endParaRPr>
          </a:p>
        </p:txBody>
      </p:sp>
      <p:sp>
        <p:nvSpPr>
          <p:cNvPr id="588" name="Shape 58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Titre privilégié (</a:t>
            </a:r>
            <a:r>
              <a:rPr lang="fr-FR" sz="3600" b="0" i="0" u="none" strike="noStrike" cap="none">
                <a:solidFill>
                  <a:schemeClr val="dk1"/>
                </a:solidFill>
                <a:latin typeface="Arial"/>
                <a:ea typeface="Arial"/>
                <a:cs typeface="Arial"/>
                <a:sym typeface="Arial"/>
              </a:rPr>
              <a:t>exemples avec le format MARC</a:t>
            </a:r>
            <a:r>
              <a:rPr lang="fr-FR" sz="3959" b="0" i="0" u="none" strike="noStrike" cap="none">
                <a:solidFill>
                  <a:schemeClr val="dk1"/>
                </a:solidFill>
                <a:latin typeface="Arial"/>
                <a:ea typeface="Arial"/>
                <a:cs typeface="Arial"/>
                <a:sym typeface="Arial"/>
              </a:rPr>
              <a:t>)</a:t>
            </a:r>
            <a:endParaRPr sz="3959" b="0" i="0" u="none" strike="noStrike" cap="none">
              <a:solidFill>
                <a:schemeClr val="dk1"/>
              </a:solidFill>
              <a:latin typeface="Arial"/>
              <a:ea typeface="Arial"/>
              <a:cs typeface="Arial"/>
              <a:sym typeface="Arial"/>
            </a:endParaRPr>
          </a:p>
        </p:txBody>
      </p:sp>
      <p:sp>
        <p:nvSpPr>
          <p:cNvPr id="598" name="Shape 59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i="0" u="none" strike="noStrike" cap="none">
                <a:solidFill>
                  <a:schemeClr val="dk1"/>
                </a:solidFill>
                <a:latin typeface="Arial"/>
                <a:ea typeface="Arial"/>
                <a:cs typeface="Arial"/>
                <a:sym typeface="Arial"/>
              </a:rPr>
              <a:t>Le titre privilégié est en caractères gras dans chaque exemple</a:t>
            </a:r>
          </a:p>
          <a:p>
            <a:pPr marL="0" marR="0" lvl="0" indent="0" algn="l" rtl="0">
              <a:lnSpc>
                <a:spcPct val="90000"/>
              </a:lnSpc>
              <a:spcBef>
                <a:spcPts val="0"/>
              </a:spcBef>
              <a:spcAft>
                <a:spcPts val="0"/>
              </a:spcAft>
              <a:buClr>
                <a:schemeClr val="dk1"/>
              </a:buClr>
              <a:buSzPts val="2400"/>
              <a:buFont typeface="Arial"/>
              <a:buNone/>
            </a:pPr>
            <a:endParaRPr sz="2400" i="0" u="none" strike="noStrike" cap="none">
              <a:solidFill>
                <a:schemeClr val="dk1"/>
              </a:solidFill>
              <a:latin typeface="Arial"/>
              <a:ea typeface="Arial"/>
              <a:cs typeface="Arial"/>
              <a:sym typeface="Arial"/>
            </a:endParaRPr>
          </a:p>
          <a:p>
            <a:pPr marL="1789113" marR="0" lvl="2" indent="-874713" algn="l" defTabSz="874713"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100 1_ Carter, Jimmy, $d 1924‐ $t </a:t>
            </a:r>
            <a:r>
              <a:rPr lang="fr-FR" sz="2000" b="1" i="0" u="none" strike="noStrike" cap="none">
                <a:solidFill>
                  <a:schemeClr val="dk1"/>
                </a:solidFill>
                <a:latin typeface="Arial"/>
                <a:ea typeface="Arial"/>
                <a:cs typeface="Arial"/>
                <a:sym typeface="Arial"/>
              </a:rPr>
              <a:t>Living </a:t>
            </a:r>
            <a:r>
              <a:rPr lang="fr-FR" sz="2000" b="1" i="0" u="none" strike="noStrike" cap="none" err="1">
                <a:solidFill>
                  <a:schemeClr val="dk1"/>
                </a:solidFill>
                <a:latin typeface="Arial"/>
                <a:ea typeface="Arial"/>
                <a:cs typeface="Arial"/>
                <a:sym typeface="Arial"/>
              </a:rPr>
              <a:t>faith</a:t>
            </a:r>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100 1_ Smith, Joseph, $c Jr., $d 1805‐1844. $t </a:t>
            </a:r>
            <a:r>
              <a:rPr lang="fr-FR" sz="2000" b="1" i="0" u="none" strike="noStrike" cap="none">
                <a:solidFill>
                  <a:schemeClr val="dk1"/>
                </a:solidFill>
                <a:latin typeface="Arial"/>
                <a:ea typeface="Arial"/>
                <a:cs typeface="Arial"/>
                <a:sym typeface="Arial"/>
              </a:rPr>
              <a:t>King </a:t>
            </a:r>
            <a:r>
              <a:rPr lang="fr-FR" sz="2000" b="1" i="0" u="none" strike="noStrike" cap="none" err="1">
                <a:solidFill>
                  <a:schemeClr val="dk1"/>
                </a:solidFill>
                <a:latin typeface="Arial"/>
                <a:ea typeface="Arial"/>
                <a:cs typeface="Arial"/>
                <a:sym typeface="Arial"/>
              </a:rPr>
              <a:t>Follett</a:t>
            </a:r>
            <a:r>
              <a:rPr lang="fr-FR" sz="2000" b="1" i="0" u="none" strike="noStrike" cap="none">
                <a:solidFill>
                  <a:schemeClr val="dk1"/>
                </a:solidFill>
                <a:latin typeface="Arial"/>
                <a:ea typeface="Arial"/>
                <a:cs typeface="Arial"/>
                <a:sym typeface="Arial"/>
              </a:rPr>
              <a:t> </a:t>
            </a:r>
            <a:r>
              <a:rPr lang="fr-FR" sz="2000" b="1" i="0" u="none" strike="noStrike" cap="none" err="1">
                <a:solidFill>
                  <a:schemeClr val="dk1"/>
                </a:solidFill>
                <a:latin typeface="Arial"/>
                <a:ea typeface="Arial"/>
                <a:cs typeface="Arial"/>
                <a:sym typeface="Arial"/>
              </a:rPr>
              <a:t>discourse</a:t>
            </a:r>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100 0_ Élisabeth $b Ire, $c reine d’Angleterre, $d 1533‐1603. $t </a:t>
            </a:r>
            <a:r>
              <a:rPr lang="fr-FR" sz="2000" b="1" i="0" u="none" strike="noStrike" cap="none">
                <a:solidFill>
                  <a:schemeClr val="dk1"/>
                </a:solidFill>
                <a:latin typeface="Arial"/>
                <a:ea typeface="Arial"/>
                <a:cs typeface="Arial"/>
                <a:sym typeface="Arial"/>
              </a:rPr>
              <a:t>Correspondance</a:t>
            </a:r>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100 1_ Mozart, Wolfgang Amadeus, $d 1756‐1791. $t </a:t>
            </a:r>
            <a:r>
              <a:rPr lang="fr-FR" sz="2000" b="1" i="0" u="none" strike="noStrike" cap="none">
                <a:solidFill>
                  <a:schemeClr val="dk1"/>
                </a:solidFill>
                <a:latin typeface="Arial"/>
                <a:ea typeface="Arial"/>
                <a:cs typeface="Arial"/>
                <a:sym typeface="Arial"/>
              </a:rPr>
              <a:t>Œuvre</a:t>
            </a:r>
            <a:r>
              <a:rPr lang="fr-FR" sz="2000" b="0" i="0" u="none" strike="noStrike" cap="none">
                <a:solidFill>
                  <a:schemeClr val="dk1"/>
                </a:solidFill>
                <a:latin typeface="Arial"/>
                <a:ea typeface="Arial"/>
                <a:cs typeface="Arial"/>
                <a:sym typeface="Arial"/>
              </a:rPr>
              <a:t>. $k </a:t>
            </a:r>
            <a:r>
              <a:rPr lang="fr-CA" b="1"/>
              <a:t>Extrait</a:t>
            </a:r>
            <a:r>
              <a:rPr lang="fr-CA" sz="2000" b="1" i="0" u="none" strike="noStrike" cap="none">
                <a:solidFill>
                  <a:schemeClr val="dk1"/>
                </a:solidFill>
                <a:latin typeface="Arial"/>
                <a:ea typeface="Arial"/>
                <a:cs typeface="Arial"/>
                <a:sym typeface="Arial"/>
              </a:rPr>
              <a:t>s</a:t>
            </a:r>
            <a:endParaRPr sz="2000" b="1" i="0" u="none" strike="noStrike" cap="none">
              <a:solidFill>
                <a:schemeClr val="dk1"/>
              </a:solidFill>
              <a:latin typeface="Arial"/>
              <a:ea typeface="Arial"/>
              <a:cs typeface="Arial"/>
              <a:sym typeface="Arial"/>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110 2_ Banco de Bilbao. $t </a:t>
            </a:r>
            <a:r>
              <a:rPr lang="fr-FR" sz="2000" b="1" i="0" u="none" strike="noStrike" cap="none">
                <a:solidFill>
                  <a:schemeClr val="dk1"/>
                </a:solidFill>
                <a:latin typeface="Arial"/>
                <a:ea typeface="Arial"/>
                <a:cs typeface="Arial"/>
                <a:sym typeface="Arial"/>
              </a:rPr>
              <a:t>Informe y </a:t>
            </a:r>
            <a:r>
              <a:rPr lang="fr-FR" sz="2000" b="1" i="0" u="none" strike="noStrike" cap="none" err="1">
                <a:solidFill>
                  <a:schemeClr val="dk1"/>
                </a:solidFill>
                <a:latin typeface="Arial"/>
                <a:ea typeface="Arial"/>
                <a:cs typeface="Arial"/>
                <a:sym typeface="Arial"/>
              </a:rPr>
              <a:t>memoria</a:t>
            </a:r>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110 1_ États-Unis. $b </a:t>
            </a:r>
            <a:r>
              <a:rPr lang="fr-FR" sz="2000" b="0" i="0" u="none" strike="noStrike" cap="none" err="1">
                <a:solidFill>
                  <a:schemeClr val="dk1"/>
                </a:solidFill>
                <a:latin typeface="Arial"/>
                <a:ea typeface="Arial"/>
                <a:cs typeface="Arial"/>
                <a:sym typeface="Arial"/>
              </a:rPr>
              <a:t>Department</a:t>
            </a:r>
            <a:r>
              <a:rPr lang="fr-FR" sz="2000" b="0" i="0" u="none" strike="noStrike" cap="none">
                <a:solidFill>
                  <a:schemeClr val="dk1"/>
                </a:solidFill>
                <a:latin typeface="Arial"/>
                <a:ea typeface="Arial"/>
                <a:cs typeface="Arial"/>
                <a:sym typeface="Arial"/>
              </a:rPr>
              <a:t> of </a:t>
            </a:r>
            <a:r>
              <a:rPr lang="fr-FR" sz="2000" b="0" i="0" u="none" strike="noStrike" cap="none" err="1">
                <a:solidFill>
                  <a:schemeClr val="dk1"/>
                </a:solidFill>
                <a:latin typeface="Arial"/>
                <a:ea typeface="Arial"/>
                <a:cs typeface="Arial"/>
                <a:sym typeface="Arial"/>
              </a:rPr>
              <a:t>Defense</a:t>
            </a:r>
            <a:r>
              <a:rPr lang="fr-FR" sz="2000" b="0" i="0" u="none" strike="noStrike" cap="none">
                <a:solidFill>
                  <a:schemeClr val="dk1"/>
                </a:solidFill>
                <a:latin typeface="Arial"/>
                <a:ea typeface="Arial"/>
                <a:cs typeface="Arial"/>
                <a:sym typeface="Arial"/>
              </a:rPr>
              <a:t>. $t </a:t>
            </a:r>
            <a:r>
              <a:rPr lang="fr-FR" sz="2000" b="1" i="0" u="none" strike="noStrike" cap="none" err="1">
                <a:solidFill>
                  <a:schemeClr val="dk1"/>
                </a:solidFill>
                <a:latin typeface="Arial"/>
                <a:ea typeface="Arial"/>
                <a:cs typeface="Arial"/>
                <a:sym typeface="Arial"/>
              </a:rPr>
              <a:t>Military</a:t>
            </a:r>
            <a:r>
              <a:rPr lang="fr-FR" sz="2000" b="1" i="0" u="none" strike="noStrike" cap="none">
                <a:solidFill>
                  <a:schemeClr val="dk1"/>
                </a:solidFill>
                <a:latin typeface="Arial"/>
                <a:ea typeface="Arial"/>
                <a:cs typeface="Arial"/>
                <a:sym typeface="Arial"/>
              </a:rPr>
              <a:t> commission </a:t>
            </a:r>
            <a:r>
              <a:rPr lang="fr-FR" sz="2000" b="1" i="0" u="none" strike="noStrike" cap="none" err="1">
                <a:solidFill>
                  <a:schemeClr val="dk1"/>
                </a:solidFill>
                <a:latin typeface="Arial"/>
                <a:ea typeface="Arial"/>
                <a:cs typeface="Arial"/>
                <a:sym typeface="Arial"/>
              </a:rPr>
              <a:t>order</a:t>
            </a:r>
            <a:endParaRPr/>
          </a:p>
          <a:p>
            <a:pPr marL="1716088" marR="0" lvl="2" indent="-801688" algn="l" rtl="0">
              <a:lnSpc>
                <a:spcPct val="90000"/>
              </a:lnSpc>
              <a:spcBef>
                <a:spcPts val="6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130 _0 </a:t>
            </a:r>
            <a:r>
              <a:rPr lang="fr-FR" sz="2000" b="1" i="0" u="none" strike="noStrike" cap="none">
                <a:solidFill>
                  <a:schemeClr val="dk1"/>
                </a:solidFill>
                <a:latin typeface="Arial"/>
                <a:ea typeface="Arial"/>
                <a:cs typeface="Arial"/>
                <a:sym typeface="Arial"/>
              </a:rPr>
              <a:t>Beowulf</a:t>
            </a:r>
            <a:endParaRPr/>
          </a:p>
          <a:p>
            <a:pPr marL="1716088" lvl="2" indent="-801688">
              <a:spcBef>
                <a:spcPts val="600"/>
              </a:spcBef>
              <a:buNone/>
            </a:pPr>
            <a:r>
              <a:rPr lang="fr-FR" sz="2000" b="0" i="0" u="none" strike="noStrike" cap="none">
                <a:solidFill>
                  <a:schemeClr val="dk1"/>
                </a:solidFill>
                <a:latin typeface="Arial"/>
                <a:ea typeface="Arial"/>
                <a:cs typeface="Arial"/>
                <a:sym typeface="Arial"/>
              </a:rPr>
              <a:t>130 _0 </a:t>
            </a:r>
            <a:r>
              <a:rPr lang="fr-FR" b="1"/>
              <a:t>Symbole d'Athanase</a:t>
            </a:r>
          </a:p>
          <a:p>
            <a:pPr marL="1716088" lvl="2" indent="-801688">
              <a:spcBef>
                <a:spcPts val="600"/>
              </a:spcBef>
              <a:buNone/>
            </a:pPr>
            <a:r>
              <a:rPr lang="fr-FR" sz="2000" b="0" i="0" u="none" strike="noStrike" cap="none">
                <a:solidFill>
                  <a:schemeClr val="dk1"/>
                </a:solidFill>
                <a:latin typeface="Arial"/>
                <a:ea typeface="Arial"/>
                <a:cs typeface="Arial"/>
                <a:sym typeface="Arial"/>
              </a:rPr>
              <a:t>130 _0 </a:t>
            </a:r>
            <a:r>
              <a:rPr lang="fr-FR" sz="2000" b="1" i="0" u="none" strike="noStrike" cap="none">
                <a:solidFill>
                  <a:schemeClr val="dk1"/>
                </a:solidFill>
                <a:latin typeface="Arial"/>
                <a:ea typeface="Arial"/>
                <a:cs typeface="Arial"/>
                <a:sym typeface="Arial"/>
              </a:rPr>
              <a:t>Planet of the apes </a:t>
            </a:r>
            <a:r>
              <a:rPr lang="fr-FR" sz="2000" b="0" i="0" u="none" strike="noStrike" cap="none">
                <a:solidFill>
                  <a:schemeClr val="dk1"/>
                </a:solidFill>
                <a:latin typeface="Arial"/>
                <a:ea typeface="Arial"/>
                <a:cs typeface="Arial"/>
                <a:sym typeface="Arial"/>
              </a:rPr>
              <a:t>(Film : 1968)</a:t>
            </a:r>
            <a:endParaRPr sz="2000" b="0" i="0" u="none" strike="noStrike" cap="none">
              <a:solidFill>
                <a:srgbClr val="0070C0"/>
              </a:solidFill>
              <a:latin typeface="Arial"/>
              <a:ea typeface="Arial"/>
              <a:cs typeface="Arial"/>
              <a:sym typeface="Arial"/>
            </a:endParaRPr>
          </a:p>
        </p:txBody>
      </p:sp>
      <p:sp>
        <p:nvSpPr>
          <p:cNvPr id="599" name="Shape 59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Variante(s) de titre d’œuvre (RDA 6.2.3)</a:t>
            </a:r>
            <a:endParaRPr sz="4400" b="0" i="0" u="none" strike="noStrike" cap="none">
              <a:solidFill>
                <a:schemeClr val="dk1"/>
              </a:solidFill>
              <a:latin typeface="Arial"/>
              <a:ea typeface="Arial"/>
              <a:cs typeface="Arial"/>
              <a:sym typeface="Arial"/>
            </a:endParaRPr>
          </a:p>
        </p:txBody>
      </p:sp>
      <p:sp>
        <p:nvSpPr>
          <p:cNvPr id="609" name="Shape 609"/>
          <p:cNvSpPr txBox="1">
            <a:spLocks noGrp="1"/>
          </p:cNvSpPr>
          <p:nvPr>
            <p:ph type="body" idx="1"/>
          </p:nvPr>
        </p:nvSpPr>
        <p:spPr>
          <a:xfrm>
            <a:off x="838198" y="1833428"/>
            <a:ext cx="9173707" cy="452292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Définition : Toute version du titre qui diffère d’une</a:t>
            </a:r>
            <a:endParaRPr sz="2800" b="0" i="0" u="none" strike="noStrike" cap="none">
              <a:solidFill>
                <a:schemeClr val="dk1"/>
              </a:solidFill>
              <a:latin typeface="Arial"/>
              <a:ea typeface="Arial"/>
              <a:cs typeface="Arial"/>
              <a:sym typeface="Arial"/>
            </a:endParaRPr>
          </a:p>
          <a:p>
            <a:pPr marL="263525" marR="0" lvl="1" indent="0" algn="l" rtl="0">
              <a:lnSpc>
                <a:spcPct val="90000"/>
              </a:lnSpc>
              <a:spcBef>
                <a:spcPts val="5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forme</a:t>
            </a:r>
            <a:r>
              <a:rPr lang="fr-FR" sz="2400" b="0" i="0" u="none" strike="noStrike" cap="none">
                <a:solidFill>
                  <a:schemeClr val="dk1"/>
                </a:solidFill>
                <a:latin typeface="Arial"/>
                <a:ea typeface="Arial"/>
                <a:cs typeface="Arial"/>
                <a:sym typeface="Arial"/>
              </a:rPr>
              <a:t> </a:t>
            </a:r>
            <a:r>
              <a:rPr lang="fr-FR" sz="2800" b="0" i="0" u="none" strike="noStrike" cap="none">
                <a:solidFill>
                  <a:schemeClr val="dk1"/>
                </a:solidFill>
                <a:latin typeface="Arial"/>
                <a:ea typeface="Arial"/>
                <a:cs typeface="Arial"/>
                <a:sym typeface="Arial"/>
              </a:rPr>
              <a:t>choisie comme titre privilégié.</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Peut être enregistrée de n’importe quelle source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Enregistrer à l’aide des instructions de base pour l’enregistrement des titres (RDA 6.2.1)</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Non fondamental. Enregistrer la variante si vous pensez qu’elle aiderait un utilisateur, p. ex., si elle est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 sensiblement différente du titre privilégié</a:t>
            </a:r>
            <a:endParaRPr sz="2500" b="0" i="0" u="none" strike="noStrike" cap="none">
              <a:solidFill>
                <a:schemeClr val="dk1"/>
              </a:solidFill>
              <a:latin typeface="Arial"/>
              <a:ea typeface="Arial"/>
              <a:cs typeface="Arial"/>
              <a:sym typeface="Arial"/>
            </a:endParaRPr>
          </a:p>
          <a:p>
            <a:pPr marL="449263" marR="0" lvl="0" indent="0" algn="l" rtl="0">
              <a:lnSpc>
                <a:spcPct val="90000"/>
              </a:lnSpc>
              <a:spcBef>
                <a:spcPts val="10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 utilisable comme </a:t>
            </a:r>
            <a:r>
              <a:rPr lang="fr-FR" sz="2400" b="0" i="0" u="none" strike="noStrike" cap="none">
                <a:solidFill>
                  <a:schemeClr val="dk1"/>
                </a:solidFill>
                <a:latin typeface="Arial"/>
                <a:ea typeface="Arial"/>
                <a:cs typeface="Arial"/>
                <a:sym typeface="Arial"/>
              </a:rPr>
              <a:t>chaîne de recherche</a:t>
            </a:r>
            <a:endParaRPr sz="2800" b="0" i="0" u="none" strike="noStrike" cap="none">
              <a:solidFill>
                <a:schemeClr val="dk1"/>
              </a:solidFill>
              <a:latin typeface="Arial"/>
              <a:ea typeface="Arial"/>
              <a:cs typeface="Arial"/>
              <a:sym typeface="Arial"/>
            </a:endParaRPr>
          </a:p>
        </p:txBody>
      </p:sp>
      <p:sp>
        <p:nvSpPr>
          <p:cNvPr id="610" name="Shape 6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838200" y="123898"/>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Variantes de titre (RDA 6.2.3)</a:t>
            </a:r>
            <a:endParaRPr sz="4400" b="0" i="0" u="none" strike="noStrike" cap="none">
              <a:solidFill>
                <a:schemeClr val="dk1"/>
              </a:solidFill>
              <a:latin typeface="Arial"/>
              <a:ea typeface="Arial"/>
              <a:cs typeface="Arial"/>
              <a:sym typeface="Arial"/>
            </a:endParaRPr>
          </a:p>
        </p:txBody>
      </p:sp>
      <p:sp>
        <p:nvSpPr>
          <p:cNvPr id="620" name="Shape 620"/>
          <p:cNvSpPr txBox="1">
            <a:spLocks noGrp="1"/>
          </p:cNvSpPr>
          <p:nvPr>
            <p:ph type="body" idx="1"/>
          </p:nvPr>
        </p:nvSpPr>
        <p:spPr>
          <a:xfrm>
            <a:off x="663262" y="969328"/>
            <a:ext cx="10515600" cy="4522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775"/>
              <a:buFont typeface="Arial"/>
              <a:buChar char="•"/>
            </a:pPr>
            <a:r>
              <a:rPr lang="fr-FR" sz="2775" b="0" i="0" u="none" strike="noStrike" cap="none">
                <a:solidFill>
                  <a:schemeClr val="dk1"/>
                </a:solidFill>
                <a:latin typeface="Arial"/>
                <a:ea typeface="Arial"/>
                <a:cs typeface="Arial"/>
                <a:sym typeface="Arial"/>
              </a:rPr>
              <a:t>Forme linguistique alternative du titre d’une œuvre (RDA 6.2.3.4)</a:t>
            </a:r>
            <a:endParaRPr/>
          </a:p>
          <a:p>
            <a:pPr marL="263525" marR="0" lvl="0" indent="0" algn="l" rtl="0">
              <a:lnSpc>
                <a:spcPct val="80000"/>
              </a:lnSpc>
              <a:spcBef>
                <a:spcPts val="100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 Langue</a:t>
            </a:r>
            <a:endParaRPr sz="2775" b="0" i="0" u="none" strike="noStrike" cap="none">
              <a:solidFill>
                <a:schemeClr val="dk1"/>
              </a:solidFill>
              <a:latin typeface="Arial"/>
              <a:ea typeface="Arial"/>
              <a:cs typeface="Arial"/>
              <a:sym typeface="Arial"/>
            </a:endParaRPr>
          </a:p>
          <a:p>
            <a:pPr marL="620713" marR="0" lvl="0" indent="0" algn="l" rtl="0">
              <a:lnSpc>
                <a:spcPct val="80000"/>
              </a:lnSpc>
              <a:spcBef>
                <a:spcPts val="1000"/>
              </a:spcBef>
              <a:spcAft>
                <a:spcPts val="0"/>
              </a:spcAft>
              <a:buClr>
                <a:srgbClr val="0070C0"/>
              </a:buClr>
              <a:buSzPts val="2405"/>
              <a:buFont typeface="Arial"/>
              <a:buNone/>
            </a:pPr>
            <a:r>
              <a:rPr lang="fr-FR" sz="2405" b="0" i="0" u="none" strike="noStrike" cap="none" err="1">
                <a:solidFill>
                  <a:srgbClr val="0070C0"/>
                </a:solidFill>
                <a:latin typeface="Arial"/>
                <a:ea typeface="Arial"/>
                <a:cs typeface="Arial"/>
                <a:sym typeface="Arial"/>
              </a:rPr>
              <a:t>Annual</a:t>
            </a:r>
            <a:r>
              <a:rPr lang="fr-FR" sz="2405" b="0" i="0" u="none" strike="noStrike" cap="none">
                <a:solidFill>
                  <a:srgbClr val="0070C0"/>
                </a:solidFill>
                <a:latin typeface="Arial"/>
                <a:ea typeface="Arial"/>
                <a:cs typeface="Arial"/>
                <a:sym typeface="Arial"/>
              </a:rPr>
              <a:t> report and </a:t>
            </a:r>
            <a:r>
              <a:rPr lang="fr-FR" sz="2405" b="0" i="0" u="none" strike="noStrike" cap="none" err="1">
                <a:solidFill>
                  <a:srgbClr val="0070C0"/>
                </a:solidFill>
                <a:latin typeface="Arial"/>
                <a:ea typeface="Arial"/>
                <a:cs typeface="Arial"/>
                <a:sym typeface="Arial"/>
              </a:rPr>
              <a:t>accounts</a:t>
            </a:r>
            <a:r>
              <a:rPr lang="fr-FR" sz="2405" b="0" i="0" u="none" strike="noStrike" cap="none">
                <a:solidFill>
                  <a:srgbClr val="0070C0"/>
                </a:solidFill>
                <a:latin typeface="Arial"/>
                <a:ea typeface="Arial"/>
                <a:cs typeface="Arial"/>
                <a:sym typeface="Arial"/>
              </a:rPr>
              <a:t> </a:t>
            </a:r>
            <a:r>
              <a:rPr lang="fr-FR" sz="2405" b="0" i="1" u="none" strike="noStrike" cap="none">
                <a:solidFill>
                  <a:schemeClr val="dk1"/>
                </a:solidFill>
                <a:latin typeface="Arial"/>
                <a:ea typeface="Arial"/>
                <a:cs typeface="Arial"/>
                <a:sym typeface="Arial"/>
              </a:rPr>
              <a:t>ou </a:t>
            </a:r>
            <a:r>
              <a:rPr lang="fr-FR" sz="2405" b="0" i="0" u="none" strike="noStrike" cap="none">
                <a:solidFill>
                  <a:srgbClr val="0070C0"/>
                </a:solidFill>
                <a:latin typeface="Arial"/>
                <a:ea typeface="Arial"/>
                <a:cs typeface="Arial"/>
                <a:sym typeface="Arial"/>
              </a:rPr>
              <a:t>Informe y </a:t>
            </a:r>
            <a:r>
              <a:rPr lang="fr-FR" sz="2405" b="0" i="0" u="none" strike="noStrike" cap="none" err="1">
                <a:solidFill>
                  <a:srgbClr val="0070C0"/>
                </a:solidFill>
                <a:latin typeface="Arial"/>
                <a:ea typeface="Arial"/>
                <a:cs typeface="Arial"/>
                <a:sym typeface="Arial"/>
              </a:rPr>
              <a:t>memoria</a:t>
            </a:r>
            <a:endParaRPr/>
          </a:p>
          <a:p>
            <a:pPr marL="263525" marR="0" lvl="0" indent="-263525" algn="l" rtl="0">
              <a:lnSpc>
                <a:spcPct val="80000"/>
              </a:lnSpc>
              <a:spcBef>
                <a:spcPts val="100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	– Écriture</a:t>
            </a:r>
            <a:endParaRPr sz="2775" b="0" i="0" u="none" strike="noStrike" cap="none">
              <a:solidFill>
                <a:schemeClr val="dk1"/>
              </a:solidFill>
              <a:latin typeface="Arial"/>
              <a:ea typeface="Arial"/>
              <a:cs typeface="Arial"/>
              <a:sym typeface="Arial"/>
            </a:endParaRPr>
          </a:p>
          <a:p>
            <a:pPr marL="620713" marR="0" lvl="0" indent="-620713" algn="l" rtl="0">
              <a:lnSpc>
                <a:spcPct val="80000"/>
              </a:lnSpc>
              <a:spcBef>
                <a:spcPts val="1000"/>
              </a:spcBef>
              <a:spcAft>
                <a:spcPts val="0"/>
              </a:spcAft>
              <a:buClr>
                <a:schemeClr val="dk1"/>
              </a:buClr>
              <a:buSzPts val="2405"/>
              <a:buFont typeface="Arial"/>
              <a:buNone/>
            </a:pPr>
            <a:r>
              <a:rPr lang="fr-FR" sz="2405" b="0" i="0" u="none" strike="noStrike" cap="none">
                <a:solidFill>
                  <a:schemeClr val="dk1"/>
                </a:solidFill>
                <a:latin typeface="Arial"/>
                <a:ea typeface="Arial"/>
                <a:cs typeface="Arial"/>
                <a:sym typeface="Arial"/>
              </a:rPr>
              <a:t>	</a:t>
            </a:r>
            <a:r>
              <a:rPr lang="fr-FR" sz="2405" b="0" i="0" u="none" strike="noStrike" cap="none" err="1">
                <a:solidFill>
                  <a:srgbClr val="0070C0"/>
                </a:solidFill>
                <a:latin typeface="Arial"/>
                <a:ea typeface="Arial"/>
                <a:cs typeface="Arial"/>
                <a:sym typeface="Arial"/>
              </a:rPr>
              <a:t>Ἰλιάς</a:t>
            </a:r>
            <a:r>
              <a:rPr lang="fr-FR" sz="2405" b="0" i="0" u="none" strike="noStrike" cap="none">
                <a:solidFill>
                  <a:schemeClr val="dk1"/>
                </a:solidFill>
                <a:latin typeface="Arial"/>
                <a:ea typeface="Arial"/>
                <a:cs typeface="Arial"/>
                <a:sym typeface="Arial"/>
              </a:rPr>
              <a:t> </a:t>
            </a:r>
            <a:r>
              <a:rPr lang="fr-FR" sz="2405" b="0" i="1" u="none" strike="noStrike" cap="none">
                <a:solidFill>
                  <a:schemeClr val="dk1"/>
                </a:solidFill>
                <a:latin typeface="Arial"/>
                <a:ea typeface="Arial"/>
                <a:cs typeface="Arial"/>
                <a:sym typeface="Arial"/>
              </a:rPr>
              <a:t>ou </a:t>
            </a:r>
            <a:r>
              <a:rPr lang="fr-FR" sz="2405" b="0" i="0" u="none" strike="noStrike" cap="none">
                <a:solidFill>
                  <a:srgbClr val="0070C0"/>
                </a:solidFill>
                <a:latin typeface="Arial"/>
                <a:ea typeface="Arial"/>
                <a:cs typeface="Arial"/>
                <a:sym typeface="Arial"/>
              </a:rPr>
              <a:t>Ilias</a:t>
            </a:r>
            <a:endParaRPr sz="2405" b="0" i="0" u="none" strike="noStrike" cap="none">
              <a:solidFill>
                <a:srgbClr val="0070C0"/>
              </a:solidFill>
              <a:latin typeface="Arial"/>
              <a:ea typeface="Arial"/>
              <a:cs typeface="Arial"/>
              <a:sym typeface="Arial"/>
            </a:endParaRPr>
          </a:p>
          <a:p>
            <a:pPr marL="263525" marR="0" lvl="0" indent="-263525" algn="l" rtl="0">
              <a:lnSpc>
                <a:spcPct val="80000"/>
              </a:lnSpc>
              <a:spcBef>
                <a:spcPts val="100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	– Orthographe</a:t>
            </a:r>
            <a:endParaRPr sz="2775" b="0" i="0" u="none" strike="noStrike" cap="none">
              <a:solidFill>
                <a:schemeClr val="dk1"/>
              </a:solidFill>
              <a:latin typeface="Arial"/>
              <a:ea typeface="Arial"/>
              <a:cs typeface="Arial"/>
              <a:sym typeface="Arial"/>
            </a:endParaRPr>
          </a:p>
          <a:p>
            <a:pPr marL="620713" marR="0" lvl="0" indent="-620713" algn="l" rtl="0">
              <a:lnSpc>
                <a:spcPct val="80000"/>
              </a:lnSpc>
              <a:spcBef>
                <a:spcPts val="1000"/>
              </a:spcBef>
              <a:spcAft>
                <a:spcPts val="0"/>
              </a:spcAft>
              <a:buClr>
                <a:schemeClr val="dk1"/>
              </a:buClr>
              <a:buSzPts val="2405"/>
              <a:buFont typeface="Arial"/>
              <a:buNone/>
            </a:pPr>
            <a:r>
              <a:rPr lang="fr-FR" sz="2405" b="0" i="0" u="none" strike="noStrike" cap="none">
                <a:solidFill>
                  <a:schemeClr val="dk1"/>
                </a:solidFill>
                <a:latin typeface="Arial"/>
                <a:ea typeface="Arial"/>
                <a:cs typeface="Arial"/>
                <a:sym typeface="Arial"/>
              </a:rPr>
              <a:t>	</a:t>
            </a:r>
            <a:r>
              <a:rPr lang="fr-FR" sz="2405" b="0" i="0" u="none" strike="noStrike" cap="none" err="1">
                <a:solidFill>
                  <a:srgbClr val="0070C0"/>
                </a:solidFill>
                <a:latin typeface="Arial"/>
                <a:ea typeface="Arial"/>
                <a:cs typeface="Arial"/>
                <a:sym typeface="Arial"/>
              </a:rPr>
              <a:t>Bjowulf</a:t>
            </a:r>
            <a:r>
              <a:rPr lang="fr-FR" sz="2405" b="0" i="0" u="none" strike="noStrike" cap="none">
                <a:solidFill>
                  <a:schemeClr val="dk1"/>
                </a:solidFill>
                <a:latin typeface="Arial"/>
                <a:ea typeface="Arial"/>
                <a:cs typeface="Arial"/>
                <a:sym typeface="Arial"/>
              </a:rPr>
              <a:t> </a:t>
            </a:r>
            <a:r>
              <a:rPr lang="fr-FR" sz="2405" b="0" i="1" u="none" strike="noStrike" cap="none">
                <a:solidFill>
                  <a:schemeClr val="dk1"/>
                </a:solidFill>
                <a:latin typeface="Arial"/>
                <a:ea typeface="Arial"/>
                <a:cs typeface="Arial"/>
                <a:sym typeface="Arial"/>
              </a:rPr>
              <a:t>ou </a:t>
            </a:r>
            <a:r>
              <a:rPr lang="fr-FR" sz="2405" b="0" i="0" u="none" strike="noStrike" cap="none">
                <a:solidFill>
                  <a:srgbClr val="0070C0"/>
                </a:solidFill>
                <a:latin typeface="Arial"/>
                <a:ea typeface="Arial"/>
                <a:cs typeface="Arial"/>
                <a:sym typeface="Arial"/>
              </a:rPr>
              <a:t>Beowulf</a:t>
            </a:r>
            <a:endParaRPr/>
          </a:p>
          <a:p>
            <a:pPr marL="263525" marR="0" lvl="0" indent="-263525" algn="l" rtl="0">
              <a:lnSpc>
                <a:spcPct val="80000"/>
              </a:lnSpc>
              <a:spcBef>
                <a:spcPts val="1000"/>
              </a:spcBef>
              <a:spcAft>
                <a:spcPts val="0"/>
              </a:spcAft>
              <a:buClr>
                <a:schemeClr val="dk1"/>
              </a:buClr>
              <a:buSzPts val="2775"/>
              <a:buFont typeface="Arial"/>
              <a:buNone/>
            </a:pPr>
            <a:r>
              <a:rPr lang="fr-FR" sz="2775" b="0" i="0" u="none" strike="noStrike" cap="none">
                <a:solidFill>
                  <a:schemeClr val="dk1"/>
                </a:solidFill>
                <a:latin typeface="Arial"/>
                <a:ea typeface="Arial"/>
                <a:cs typeface="Arial"/>
                <a:sym typeface="Arial"/>
              </a:rPr>
              <a:t>	– Translittération différente</a:t>
            </a:r>
            <a:endParaRPr sz="2775" b="0" i="0" u="none" strike="noStrike" cap="none">
              <a:solidFill>
                <a:schemeClr val="dk1"/>
              </a:solidFill>
              <a:latin typeface="Arial"/>
              <a:ea typeface="Arial"/>
              <a:cs typeface="Arial"/>
              <a:sym typeface="Arial"/>
            </a:endParaRPr>
          </a:p>
          <a:p>
            <a:pPr marL="620713" lvl="0" indent="-620713">
              <a:lnSpc>
                <a:spcPct val="80000"/>
              </a:lnSpc>
              <a:buSzPts val="2405"/>
              <a:buNone/>
            </a:pPr>
            <a:r>
              <a:rPr lang="fr-FR" sz="2405" b="0" i="0" u="none" strike="noStrike" cap="none">
                <a:solidFill>
                  <a:schemeClr val="dk1"/>
                </a:solidFill>
                <a:latin typeface="Arial"/>
                <a:ea typeface="Arial"/>
                <a:cs typeface="Arial"/>
                <a:sym typeface="Arial"/>
              </a:rPr>
              <a:t>	</a:t>
            </a:r>
            <a:r>
              <a:rPr lang="fr-FR" sz="2405" b="0" i="0" u="none" strike="noStrike" cap="none">
                <a:solidFill>
                  <a:srgbClr val="0070C0"/>
                </a:solidFill>
                <a:latin typeface="Arial"/>
                <a:ea typeface="Arial"/>
                <a:cs typeface="Arial"/>
                <a:sym typeface="Arial"/>
              </a:rPr>
              <a:t>Sun‐</a:t>
            </a:r>
            <a:r>
              <a:rPr lang="fr-FR" sz="2405" b="0" i="0" u="none" strike="noStrike" cap="none" err="1">
                <a:solidFill>
                  <a:srgbClr val="0070C0"/>
                </a:solidFill>
                <a:latin typeface="Arial"/>
                <a:ea typeface="Arial"/>
                <a:cs typeface="Arial"/>
                <a:sym typeface="Arial"/>
              </a:rPr>
              <a:t>tzu</a:t>
            </a:r>
            <a:r>
              <a:rPr lang="fr-FR" sz="2405" b="0" i="0" u="none" strike="noStrike" cap="none">
                <a:solidFill>
                  <a:srgbClr val="0070C0"/>
                </a:solidFill>
                <a:latin typeface="Arial"/>
                <a:ea typeface="Arial"/>
                <a:cs typeface="Arial"/>
                <a:sym typeface="Arial"/>
              </a:rPr>
              <a:t> ping fa </a:t>
            </a:r>
            <a:r>
              <a:rPr lang="fr-FR" sz="2405" b="0" i="1" u="none" strike="noStrike" cap="none">
                <a:solidFill>
                  <a:schemeClr val="dk1"/>
                </a:solidFill>
                <a:latin typeface="Arial"/>
                <a:ea typeface="Arial"/>
                <a:cs typeface="Arial"/>
                <a:sym typeface="Arial"/>
              </a:rPr>
              <a:t>ou </a:t>
            </a:r>
            <a:r>
              <a:rPr lang="fr-FR" sz="2405" b="0" i="0" u="none" strike="noStrike" cap="none" err="1">
                <a:solidFill>
                  <a:srgbClr val="0070C0"/>
                </a:solidFill>
                <a:latin typeface="Arial"/>
                <a:ea typeface="Arial"/>
                <a:cs typeface="Arial"/>
                <a:sym typeface="Arial"/>
              </a:rPr>
              <a:t>Sunzi</a:t>
            </a:r>
            <a:r>
              <a:rPr lang="fr-FR" sz="2405" b="0" i="0" u="none" strike="noStrike" cap="none">
                <a:solidFill>
                  <a:srgbClr val="0070C0"/>
                </a:solidFill>
                <a:latin typeface="Arial"/>
                <a:ea typeface="Arial"/>
                <a:cs typeface="Arial"/>
                <a:sym typeface="Arial"/>
              </a:rPr>
              <a:t> bing fa </a:t>
            </a:r>
            <a:r>
              <a:rPr lang="fr-FR" sz="2405"/>
              <a:t>[translittérations Wade </a:t>
            </a:r>
            <a:r>
              <a:rPr lang="fr-FR" sz="2405" b="0" i="0" u="none" strike="noStrike" cap="none">
                <a:solidFill>
                  <a:schemeClr val="dk1"/>
                </a:solidFill>
                <a:latin typeface="Arial"/>
                <a:ea typeface="Arial"/>
                <a:cs typeface="Arial"/>
                <a:sym typeface="Arial"/>
              </a:rPr>
              <a:t>Giles ou Pinyin</a:t>
            </a:r>
            <a:endParaRPr/>
          </a:p>
          <a:p>
            <a:pPr marL="620713" marR="0" lvl="0" indent="-620713" algn="l" rtl="0">
              <a:lnSpc>
                <a:spcPct val="80000"/>
              </a:lnSpc>
              <a:spcBef>
                <a:spcPts val="1000"/>
              </a:spcBef>
              <a:spcAft>
                <a:spcPts val="0"/>
              </a:spcAft>
              <a:buClr>
                <a:schemeClr val="dk1"/>
              </a:buClr>
              <a:buSzPts val="2405"/>
              <a:buFont typeface="Arial"/>
              <a:buNone/>
            </a:pPr>
            <a:r>
              <a:rPr lang="fr-FR" sz="2405" b="0" i="0" u="none" strike="noStrike" cap="none">
                <a:solidFill>
                  <a:schemeClr val="dk1"/>
                </a:solidFill>
                <a:latin typeface="Arial"/>
                <a:ea typeface="Arial"/>
                <a:cs typeface="Arial"/>
                <a:sym typeface="Arial"/>
              </a:rPr>
              <a:t>	 de </a:t>
            </a:r>
            <a:r>
              <a:rPr lang="fr-FR" sz="2405" b="0" i="0" u="none" strike="noStrike" cap="none" err="1">
                <a:solidFill>
                  <a:srgbClr val="0070C0"/>
                </a:solidFill>
                <a:latin typeface="Arial"/>
                <a:ea typeface="Arial"/>
                <a:cs typeface="Arial"/>
                <a:sym typeface="Arial"/>
              </a:rPr>
              <a:t>孫子兵法</a:t>
            </a:r>
            <a:r>
              <a:rPr lang="fr-FR" sz="2405" b="0" i="0" u="none" strike="noStrike" cap="none">
                <a:solidFill>
                  <a:schemeClr val="dk1"/>
                </a:solidFill>
                <a:latin typeface="Arial"/>
                <a:ea typeface="Arial"/>
                <a:cs typeface="Arial"/>
                <a:sym typeface="Arial"/>
              </a:rPr>
              <a:t>]</a:t>
            </a:r>
            <a:endParaRPr sz="2775" b="0" i="0" u="none" strike="noStrike" cap="none">
              <a:solidFill>
                <a:schemeClr val="dk1"/>
              </a:solidFill>
              <a:latin typeface="Arial"/>
              <a:ea typeface="Arial"/>
              <a:cs typeface="Arial"/>
              <a:sym typeface="Arial"/>
            </a:endParaRPr>
          </a:p>
        </p:txBody>
      </p:sp>
      <p:sp>
        <p:nvSpPr>
          <p:cNvPr id="621" name="Shape 6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Autres variantes de titre</a:t>
            </a:r>
            <a:endParaRPr sz="4400" b="0" i="0" u="none" strike="noStrike" cap="none">
              <a:solidFill>
                <a:schemeClr val="dk1"/>
              </a:solidFill>
              <a:latin typeface="Arial"/>
              <a:ea typeface="Arial"/>
              <a:cs typeface="Arial"/>
              <a:sym typeface="Arial"/>
            </a:endParaRPr>
          </a:p>
        </p:txBody>
      </p:sp>
      <p:sp>
        <p:nvSpPr>
          <p:cNvPr id="631" name="Shape 631"/>
          <p:cNvSpPr txBox="1">
            <a:spLocks noGrp="1"/>
          </p:cNvSpPr>
          <p:nvPr>
            <p:ph type="body" idx="1"/>
          </p:nvPr>
        </p:nvSpPr>
        <p:spPr>
          <a:xfrm>
            <a:off x="838200" y="1726311"/>
            <a:ext cx="9173707" cy="452292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fr-FR" sz="2800" b="0" i="0" u="none" strike="noStrike" cap="none">
                <a:solidFill>
                  <a:srgbClr val="000000"/>
                </a:solidFill>
                <a:latin typeface="Arial"/>
                <a:ea typeface="Arial"/>
                <a:cs typeface="Arial"/>
                <a:sym typeface="Arial"/>
              </a:rPr>
              <a:t>Autres variantes (RDA 6.2.3.5; déduites à partir des</a:t>
            </a:r>
            <a:endParaRPr sz="28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  exemples)</a:t>
            </a:r>
            <a:endParaRPr/>
          </a:p>
          <a:p>
            <a:pPr marL="0" marR="0" lvl="0" indent="0"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a:t>
            </a:r>
            <a:r>
              <a:rPr lang="fr-FR" sz="2600" b="0" i="0" u="none" strike="noStrike" cap="none">
                <a:solidFill>
                  <a:schemeClr val="dk1"/>
                </a:solidFill>
                <a:latin typeface="Arial"/>
                <a:ea typeface="Arial"/>
                <a:cs typeface="Arial"/>
                <a:sym typeface="Arial"/>
              </a:rPr>
              <a:t>Expression introductive </a:t>
            </a:r>
            <a:endParaRPr sz="26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a:t>
            </a:r>
            <a:r>
              <a:rPr lang="fr-FR" sz="2000" b="0" i="0" u="none" strike="noStrike" cap="none" err="1">
                <a:solidFill>
                  <a:srgbClr val="0070C1"/>
                </a:solidFill>
                <a:latin typeface="Arial"/>
                <a:ea typeface="Arial"/>
                <a:cs typeface="Arial"/>
                <a:sym typeface="Arial"/>
              </a:rPr>
              <a:t>Shakespeare’s</a:t>
            </a:r>
            <a:r>
              <a:rPr lang="fr-FR" sz="2000" b="0" i="0" u="none" strike="noStrike" cap="none">
                <a:solidFill>
                  <a:srgbClr val="0070C1"/>
                </a:solidFill>
                <a:latin typeface="Arial"/>
                <a:ea typeface="Arial"/>
                <a:cs typeface="Arial"/>
                <a:sym typeface="Arial"/>
              </a:rPr>
              <a:t> Macbeth </a:t>
            </a:r>
            <a:r>
              <a:rPr lang="fr-FR" sz="2000" b="0" i="1" u="none" strike="noStrike" cap="none">
                <a:solidFill>
                  <a:srgbClr val="000000"/>
                </a:solidFill>
                <a:latin typeface="Arial"/>
                <a:ea typeface="Arial"/>
                <a:cs typeface="Arial"/>
                <a:sym typeface="Arial"/>
              </a:rPr>
              <a:t>vs</a:t>
            </a:r>
            <a:r>
              <a:rPr lang="fr-FR" sz="2000" b="0" i="0" u="none" strike="noStrike" cap="none">
                <a:solidFill>
                  <a:srgbClr val="000000"/>
                </a:solidFill>
                <a:latin typeface="Arial"/>
                <a:ea typeface="Arial"/>
                <a:cs typeface="Arial"/>
                <a:sym typeface="Arial"/>
              </a:rPr>
              <a:t> </a:t>
            </a:r>
            <a:r>
              <a:rPr lang="fr-FR" sz="2000" b="0" i="0" u="none" strike="noStrike" cap="none">
                <a:solidFill>
                  <a:srgbClr val="0070C1"/>
                </a:solidFill>
                <a:latin typeface="Arial"/>
                <a:ea typeface="Arial"/>
                <a:cs typeface="Arial"/>
                <a:sym typeface="Arial"/>
              </a:rPr>
              <a:t>Macbeth</a:t>
            </a:r>
            <a:endParaRPr/>
          </a:p>
          <a:p>
            <a:pPr marL="0" marR="0" lvl="0" indent="0"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a:t>
            </a:r>
            <a:r>
              <a:rPr lang="fr-FR" sz="2600" b="0" i="0" u="none" strike="noStrike" cap="none">
                <a:solidFill>
                  <a:srgbClr val="000000"/>
                </a:solidFill>
                <a:latin typeface="Arial"/>
                <a:ea typeface="Arial"/>
                <a:cs typeface="Arial"/>
                <a:sym typeface="Arial"/>
              </a:rPr>
              <a:t>Titre d’une œuvre plus vaste. Titre de la partie</a:t>
            </a:r>
            <a:endParaRPr sz="26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Lord of the rings. 3, Return of the </a:t>
            </a:r>
            <a:r>
              <a:rPr lang="fr-FR" sz="2000" b="0" i="0" u="none" strike="noStrike" cap="none" err="1">
                <a:solidFill>
                  <a:srgbClr val="0070C1"/>
                </a:solidFill>
                <a:latin typeface="Arial"/>
                <a:ea typeface="Arial"/>
                <a:cs typeface="Arial"/>
                <a:sym typeface="Arial"/>
              </a:rPr>
              <a:t>king</a:t>
            </a:r>
            <a:r>
              <a:rPr lang="fr-FR" sz="2000" b="0" i="0" u="none" strike="noStrike" cap="none">
                <a:solidFill>
                  <a:srgbClr val="0070C1"/>
                </a:solidFill>
                <a:latin typeface="Arial"/>
                <a:ea typeface="Arial"/>
                <a:cs typeface="Arial"/>
                <a:sym typeface="Arial"/>
              </a:rPr>
              <a:t> </a:t>
            </a:r>
            <a:r>
              <a:rPr lang="fr-FR" sz="2000" b="0" i="1" u="none" strike="noStrike" cap="none">
                <a:solidFill>
                  <a:srgbClr val="000000"/>
                </a:solidFill>
                <a:latin typeface="Arial"/>
                <a:ea typeface="Arial"/>
                <a:cs typeface="Arial"/>
                <a:sym typeface="Arial"/>
              </a:rPr>
              <a:t>vs </a:t>
            </a:r>
            <a:r>
              <a:rPr lang="fr-FR" sz="2000" b="0" i="0" u="none" strike="noStrike" cap="none">
                <a:solidFill>
                  <a:srgbClr val="0070C1"/>
                </a:solidFill>
                <a:latin typeface="Arial"/>
                <a:ea typeface="Arial"/>
                <a:cs typeface="Arial"/>
                <a:sym typeface="Arial"/>
              </a:rPr>
              <a:t>Return of the </a:t>
            </a:r>
            <a:r>
              <a:rPr lang="fr-FR" sz="2000" b="0" i="0" u="none" strike="noStrike" cap="none" err="1">
                <a:solidFill>
                  <a:srgbClr val="0070C1"/>
                </a:solidFill>
                <a:latin typeface="Arial"/>
                <a:ea typeface="Arial"/>
                <a:cs typeface="Arial"/>
                <a:sym typeface="Arial"/>
              </a:rPr>
              <a:t>king</a:t>
            </a:r>
            <a:endParaRPr sz="2000" b="0" i="0" u="none" strike="noStrike" cap="none">
              <a:solidFill>
                <a:srgbClr val="0070C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a:ea typeface="Arial"/>
                <a:cs typeface="Arial"/>
                <a:sym typeface="Arial"/>
              </a:rPr>
              <a:t>   – </a:t>
            </a:r>
            <a:r>
              <a:rPr lang="fr-FR" sz="2600" b="0" i="0" u="none" strike="noStrike" cap="none">
                <a:solidFill>
                  <a:srgbClr val="000000"/>
                </a:solidFill>
                <a:latin typeface="Arial"/>
                <a:ea typeface="Arial"/>
                <a:cs typeface="Arial"/>
                <a:sym typeface="Arial"/>
              </a:rPr>
              <a:t>Nombres vs toutes lettres</a:t>
            </a:r>
            <a:endParaRPr sz="26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70C1"/>
              </a:buClr>
              <a:buSzPts val="2000"/>
              <a:buFont typeface="Arial"/>
              <a:buNone/>
            </a:pPr>
            <a:r>
              <a:rPr lang="fr-FR" sz="2000" b="0" i="0" u="none" strike="noStrike" cap="none">
                <a:solidFill>
                  <a:srgbClr val="0070C1"/>
                </a:solidFill>
                <a:latin typeface="Arial"/>
                <a:ea typeface="Arial"/>
                <a:cs typeface="Arial"/>
                <a:sym typeface="Arial"/>
              </a:rPr>
              <a:t>  Eleven </a:t>
            </a:r>
            <a:r>
              <a:rPr lang="fr-FR" sz="2000" b="0" i="0" u="none" strike="noStrike" cap="none" err="1">
                <a:solidFill>
                  <a:srgbClr val="0070C1"/>
                </a:solidFill>
                <a:latin typeface="Arial"/>
                <a:ea typeface="Arial"/>
                <a:cs typeface="Arial"/>
                <a:sym typeface="Arial"/>
              </a:rPr>
              <a:t>eyes</a:t>
            </a:r>
            <a:r>
              <a:rPr lang="fr-FR" sz="2000" b="0" i="0" u="none" strike="noStrike" cap="none">
                <a:solidFill>
                  <a:srgbClr val="0070C1"/>
                </a:solidFill>
                <a:latin typeface="Arial"/>
                <a:ea typeface="Arial"/>
                <a:cs typeface="Arial"/>
                <a:sym typeface="Arial"/>
              </a:rPr>
              <a:t> </a:t>
            </a:r>
            <a:r>
              <a:rPr lang="fr-FR" sz="2000" b="0" i="1" u="none" strike="noStrike" cap="none">
                <a:solidFill>
                  <a:srgbClr val="000000"/>
                </a:solidFill>
                <a:latin typeface="Arial"/>
                <a:ea typeface="Arial"/>
                <a:cs typeface="Arial"/>
                <a:sym typeface="Arial"/>
              </a:rPr>
              <a:t>vs </a:t>
            </a:r>
            <a:r>
              <a:rPr lang="fr-FR" sz="2000" b="0" i="0" u="none" strike="noStrike" cap="none">
                <a:solidFill>
                  <a:srgbClr val="0070C1"/>
                </a:solidFill>
                <a:latin typeface="Arial"/>
                <a:ea typeface="Arial"/>
                <a:cs typeface="Arial"/>
                <a:sym typeface="Arial"/>
              </a:rPr>
              <a:t>11 </a:t>
            </a:r>
            <a:r>
              <a:rPr lang="fr-FR" sz="2000" b="0" i="0" u="none" strike="noStrike" cap="none" err="1">
                <a:solidFill>
                  <a:srgbClr val="0070C1"/>
                </a:solidFill>
                <a:latin typeface="Arial"/>
                <a:ea typeface="Arial"/>
                <a:cs typeface="Arial"/>
                <a:sym typeface="Arial"/>
              </a:rPr>
              <a:t>eyes</a:t>
            </a:r>
            <a:endParaRPr sz="2000" b="0" i="0" u="none" strike="noStrike" cap="none">
              <a:solidFill>
                <a:schemeClr val="dk1"/>
              </a:solidFill>
              <a:latin typeface="Arial"/>
              <a:ea typeface="Arial"/>
              <a:cs typeface="Arial"/>
              <a:sym typeface="Arial"/>
            </a:endParaRPr>
          </a:p>
        </p:txBody>
      </p:sp>
      <p:sp>
        <p:nvSpPr>
          <p:cNvPr id="632" name="Shape 6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Enregistrement d’une variante de titre (MARC)</a:t>
            </a:r>
            <a:endParaRPr sz="3959" b="0" i="0" u="none" strike="noStrike" cap="none">
              <a:solidFill>
                <a:schemeClr val="dk1"/>
              </a:solidFill>
              <a:latin typeface="Arial"/>
              <a:ea typeface="Arial"/>
              <a:cs typeface="Arial"/>
              <a:sym typeface="Arial"/>
            </a:endParaRPr>
          </a:p>
        </p:txBody>
      </p:sp>
      <p:sp>
        <p:nvSpPr>
          <p:cNvPr id="642" name="Shape 64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600"/>
              <a:buFont typeface="Arial"/>
              <a:buChar char="•"/>
            </a:pPr>
            <a:r>
              <a:rPr lang="fr-FR" sz="2600" b="0" i="0" u="none" strike="noStrike" cap="none" dirty="0">
                <a:solidFill>
                  <a:schemeClr val="dk1"/>
                </a:solidFill>
                <a:latin typeface="Arial"/>
                <a:ea typeface="Arial"/>
                <a:cs typeface="Arial"/>
                <a:sym typeface="Arial"/>
              </a:rPr>
              <a:t>Tout comme le titre privilégié, l’élément variante de titre </a:t>
            </a:r>
            <a:endParaRPr dirty="0"/>
          </a:p>
          <a:p>
            <a:pPr marL="263525" marR="0" lvl="2" indent="0" algn="l" rtl="0">
              <a:lnSpc>
                <a:spcPct val="80000"/>
              </a:lnSpc>
              <a:spcBef>
                <a:spcPts val="1200"/>
              </a:spcBef>
              <a:spcAft>
                <a:spcPts val="0"/>
              </a:spcAft>
              <a:buClr>
                <a:schemeClr val="dk1"/>
              </a:buClr>
              <a:buSzPts val="2600"/>
              <a:buFont typeface="Arial"/>
              <a:buNone/>
            </a:pPr>
            <a:r>
              <a:rPr lang="fr-FR" sz="2600" b="0" i="0" u="none" strike="noStrike" cap="none" dirty="0">
                <a:solidFill>
                  <a:schemeClr val="dk1"/>
                </a:solidFill>
                <a:latin typeface="Arial"/>
                <a:ea typeface="Arial"/>
                <a:cs typeface="Arial"/>
                <a:sym typeface="Arial"/>
              </a:rPr>
              <a:t>(RDA 6.2.3) n’a pas sa zone distincte dans le format MARC. Il peut seulement être enregistré comme une partie du point d’accès autorisé de l’œuvre.</a:t>
            </a:r>
            <a:endParaRPr dirty="0"/>
          </a:p>
          <a:p>
            <a:pPr marL="228600" marR="0" lvl="0" indent="-228600" algn="l" rtl="0">
              <a:lnSpc>
                <a:spcPct val="80000"/>
              </a:lnSpc>
              <a:spcBef>
                <a:spcPts val="1000"/>
              </a:spcBef>
              <a:spcAft>
                <a:spcPts val="0"/>
              </a:spcAft>
              <a:buClr>
                <a:schemeClr val="dk1"/>
              </a:buClr>
              <a:buSzPts val="2600"/>
              <a:buFont typeface="Arial"/>
              <a:buChar char="•"/>
            </a:pPr>
            <a:r>
              <a:rPr lang="fr-FR" sz="2600" b="0" i="0" u="none" strike="noStrike" cap="none" dirty="0">
                <a:solidFill>
                  <a:schemeClr val="dk1"/>
                </a:solidFill>
                <a:latin typeface="Arial"/>
                <a:ea typeface="Arial"/>
                <a:cs typeface="Arial"/>
                <a:sym typeface="Arial"/>
              </a:rPr>
              <a:t>Enregistrer dans les zones 4XX du format MARC Autorité,</a:t>
            </a:r>
            <a:endParaRPr sz="2600" b="0" i="0" u="none" strike="noStrike" cap="none" dirty="0">
              <a:solidFill>
                <a:schemeClr val="dk1"/>
              </a:solidFill>
              <a:latin typeface="Arial"/>
              <a:ea typeface="Arial"/>
              <a:cs typeface="Arial"/>
              <a:sym typeface="Arial"/>
            </a:endParaRPr>
          </a:p>
          <a:p>
            <a:pPr marL="273050" marR="0" lvl="0" indent="-273050" algn="l" rtl="0">
              <a:lnSpc>
                <a:spcPct val="80000"/>
              </a:lnSpc>
              <a:spcBef>
                <a:spcPts val="1000"/>
              </a:spcBef>
              <a:spcAft>
                <a:spcPts val="0"/>
              </a:spcAft>
              <a:buClr>
                <a:schemeClr val="dk1"/>
              </a:buClr>
              <a:buSzPts val="2600"/>
              <a:buFont typeface="Arial"/>
              <a:buNone/>
            </a:pPr>
            <a:r>
              <a:rPr lang="fr-FR" sz="2600" b="0" i="0" u="none" strike="noStrike" cap="none" dirty="0">
                <a:solidFill>
                  <a:schemeClr val="dk1"/>
                </a:solidFill>
                <a:latin typeface="Arial"/>
                <a:ea typeface="Arial"/>
                <a:cs typeface="Arial"/>
                <a:sym typeface="Arial"/>
              </a:rPr>
              <a:t>	avec les indicateurs appropriés selon la zone</a:t>
            </a:r>
            <a:endParaRPr dirty="0"/>
          </a:p>
          <a:p>
            <a:pPr marL="228600" marR="0" lvl="0" indent="-228600" algn="l" rtl="0">
              <a:lnSpc>
                <a:spcPct val="80000"/>
              </a:lnSpc>
              <a:spcBef>
                <a:spcPts val="1000"/>
              </a:spcBef>
              <a:spcAft>
                <a:spcPts val="0"/>
              </a:spcAft>
              <a:buClr>
                <a:schemeClr val="dk1"/>
              </a:buClr>
              <a:buSzPts val="2600"/>
              <a:buFont typeface="Arial"/>
              <a:buChar char="•"/>
            </a:pPr>
            <a:r>
              <a:rPr lang="fr-FR" sz="2600" b="0" i="0" u="none" strike="noStrike" cap="none" dirty="0">
                <a:solidFill>
                  <a:schemeClr val="dk1"/>
                </a:solidFill>
                <a:latin typeface="Arial"/>
                <a:ea typeface="Arial"/>
                <a:cs typeface="Arial"/>
                <a:sym typeface="Arial"/>
              </a:rPr>
              <a:t>Enregistrer la variante de titre dans la sous-zone $t (400, </a:t>
            </a:r>
            <a:endParaRPr sz="2600" b="0" i="0" u="none" strike="noStrike" cap="none" dirty="0">
              <a:solidFill>
                <a:schemeClr val="dk1"/>
              </a:solidFill>
              <a:latin typeface="Arial"/>
              <a:ea typeface="Arial"/>
              <a:cs typeface="Arial"/>
              <a:sym typeface="Arial"/>
            </a:endParaRPr>
          </a:p>
          <a:p>
            <a:pPr marL="271463" marR="0" lvl="0" indent="-271463" algn="l" rtl="0">
              <a:lnSpc>
                <a:spcPct val="80000"/>
              </a:lnSpc>
              <a:spcBef>
                <a:spcPts val="1000"/>
              </a:spcBef>
              <a:spcAft>
                <a:spcPts val="0"/>
              </a:spcAft>
              <a:buClr>
                <a:schemeClr val="dk1"/>
              </a:buClr>
              <a:buSzPts val="2600"/>
              <a:buFont typeface="Arial"/>
              <a:buNone/>
            </a:pPr>
            <a:r>
              <a:rPr lang="fr-FR" sz="2600" b="0" i="0" u="none" strike="noStrike" cap="none" dirty="0">
                <a:solidFill>
                  <a:schemeClr val="dk1"/>
                </a:solidFill>
                <a:latin typeface="Arial"/>
                <a:ea typeface="Arial"/>
                <a:cs typeface="Arial"/>
                <a:sym typeface="Arial"/>
              </a:rPr>
              <a:t>	410, 411) ou la sous-zone $a (430). D’autres sous-zones </a:t>
            </a:r>
            <a:endParaRPr dirty="0"/>
          </a:p>
          <a:p>
            <a:pPr marL="271463" marR="0" lvl="0" indent="0" algn="l" rtl="0">
              <a:lnSpc>
                <a:spcPct val="80000"/>
              </a:lnSpc>
              <a:spcBef>
                <a:spcPts val="1000"/>
              </a:spcBef>
              <a:spcAft>
                <a:spcPts val="0"/>
              </a:spcAft>
              <a:buClr>
                <a:schemeClr val="dk1"/>
              </a:buClr>
              <a:buSzPts val="2600"/>
              <a:buFont typeface="Arial"/>
              <a:buNone/>
            </a:pPr>
            <a:r>
              <a:rPr lang="fr-FR" sz="2600" b="0" i="0" u="none" strike="noStrike" cap="none" dirty="0">
                <a:solidFill>
                  <a:schemeClr val="dk1"/>
                </a:solidFill>
                <a:latin typeface="Arial"/>
                <a:ea typeface="Arial"/>
                <a:cs typeface="Arial"/>
                <a:sym typeface="Arial"/>
              </a:rPr>
              <a:t>peuvent être appropriées</a:t>
            </a:r>
            <a:endParaRPr sz="2600" b="0" i="0" u="none" strike="noStrike" cap="none" dirty="0">
              <a:solidFill>
                <a:schemeClr val="dk1"/>
              </a:solidFill>
              <a:latin typeface="Arial"/>
              <a:ea typeface="Arial"/>
              <a:cs typeface="Arial"/>
              <a:sym typeface="Arial"/>
            </a:endParaRPr>
          </a:p>
        </p:txBody>
      </p:sp>
      <p:sp>
        <p:nvSpPr>
          <p:cNvPr id="643" name="Shape 64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Variante de titre (</a:t>
            </a:r>
            <a:r>
              <a:rPr lang="fr-FR" sz="3600" b="0" i="0" u="none" strike="noStrike" cap="none">
                <a:solidFill>
                  <a:schemeClr val="dk1"/>
                </a:solidFill>
                <a:latin typeface="Arial"/>
                <a:ea typeface="Arial"/>
                <a:cs typeface="Arial"/>
                <a:sym typeface="Arial"/>
              </a:rPr>
              <a:t>exemples avec le format MARC</a:t>
            </a:r>
            <a:r>
              <a:rPr lang="fr-FR" sz="3959" b="0" i="0" u="none" strike="noStrike" cap="none">
                <a:solidFill>
                  <a:schemeClr val="dk1"/>
                </a:solidFill>
                <a:latin typeface="Arial"/>
                <a:ea typeface="Arial"/>
                <a:cs typeface="Arial"/>
                <a:sym typeface="Arial"/>
              </a:rPr>
              <a:t>)</a:t>
            </a:r>
            <a:endParaRPr sz="3959" b="0" i="0" u="none" strike="noStrike" cap="none">
              <a:solidFill>
                <a:schemeClr val="dk1"/>
              </a:solidFill>
              <a:latin typeface="Arial"/>
              <a:ea typeface="Arial"/>
              <a:cs typeface="Arial"/>
              <a:sym typeface="Arial"/>
            </a:endParaRPr>
          </a:p>
        </p:txBody>
      </p:sp>
      <p:sp>
        <p:nvSpPr>
          <p:cNvPr id="653" name="Shape 6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300"/>
              <a:buNone/>
            </a:pPr>
            <a:r>
              <a:rPr lang="fr-FR" sz="2300" i="0" u="none" strike="noStrike" cap="none">
                <a:solidFill>
                  <a:schemeClr val="dk1"/>
                </a:solidFill>
                <a:sym typeface="Arial"/>
              </a:rPr>
              <a:t>La variante de titre est en caractères gras dans chaque exemple</a:t>
            </a:r>
            <a:endParaRPr/>
          </a:p>
          <a:p>
            <a:pPr marL="1431925" marR="0" lvl="1" indent="-974725" algn="l" rtl="0">
              <a:lnSpc>
                <a:spcPct val="90000"/>
              </a:lnSpc>
              <a:spcBef>
                <a:spcPts val="11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400 1_ Carter, Jimmy, $d 1924‐ $t </a:t>
            </a:r>
            <a:r>
              <a:rPr lang="fr-FR" sz="2200" b="1" i="0" u="none" strike="noStrike" cap="none" err="1">
                <a:solidFill>
                  <a:schemeClr val="dk1"/>
                </a:solidFill>
                <a:latin typeface="Arial"/>
                <a:ea typeface="Arial"/>
                <a:cs typeface="Arial"/>
                <a:sym typeface="Arial"/>
              </a:rPr>
              <a:t>Personal</a:t>
            </a:r>
            <a:r>
              <a:rPr lang="fr-FR" sz="2200" b="1" i="0" u="none" strike="noStrike" cap="none">
                <a:solidFill>
                  <a:schemeClr val="dk1"/>
                </a:solidFill>
                <a:latin typeface="Arial"/>
                <a:ea typeface="Arial"/>
                <a:cs typeface="Arial"/>
                <a:sym typeface="Arial"/>
              </a:rPr>
              <a:t> </a:t>
            </a:r>
            <a:r>
              <a:rPr lang="fr-FR" sz="2200" b="1" i="0" u="none" strike="noStrike" cap="none" err="1">
                <a:solidFill>
                  <a:schemeClr val="dk1"/>
                </a:solidFill>
                <a:latin typeface="Arial"/>
                <a:ea typeface="Arial"/>
                <a:cs typeface="Arial"/>
                <a:sym typeface="Arial"/>
              </a:rPr>
              <a:t>beliefs</a:t>
            </a:r>
            <a:r>
              <a:rPr lang="fr-FR" sz="2200" b="1" i="0" u="none" strike="noStrike" cap="none">
                <a:solidFill>
                  <a:schemeClr val="dk1"/>
                </a:solidFill>
                <a:latin typeface="Arial"/>
                <a:ea typeface="Arial"/>
                <a:cs typeface="Arial"/>
                <a:sym typeface="Arial"/>
              </a:rPr>
              <a:t> of Jimmy Carter</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400 1_ Mozart, Wolfgang Amadeus, $d 1756‐1791. $t </a:t>
            </a:r>
            <a:r>
              <a:rPr lang="fr-FR" sz="2200" b="1" i="0" u="none" strike="noStrike" cap="none">
                <a:solidFill>
                  <a:schemeClr val="dk1"/>
                </a:solidFill>
                <a:latin typeface="Arial"/>
                <a:ea typeface="Arial"/>
                <a:cs typeface="Arial"/>
                <a:sym typeface="Arial"/>
              </a:rPr>
              <a:t>Best of Mozart</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410 2_ Banco de Bilbao. $t </a:t>
            </a:r>
            <a:r>
              <a:rPr lang="fr-FR" sz="2200" b="1" i="0" u="none" strike="noStrike" cap="none" err="1">
                <a:solidFill>
                  <a:schemeClr val="dk1"/>
                </a:solidFill>
                <a:latin typeface="Arial"/>
                <a:ea typeface="Arial"/>
                <a:cs typeface="Arial"/>
                <a:sym typeface="Arial"/>
              </a:rPr>
              <a:t>Annual</a:t>
            </a:r>
            <a:r>
              <a:rPr lang="fr-FR" sz="2200" b="1" i="0" u="none" strike="noStrike" cap="none">
                <a:solidFill>
                  <a:schemeClr val="dk1"/>
                </a:solidFill>
                <a:latin typeface="Arial"/>
                <a:ea typeface="Arial"/>
                <a:cs typeface="Arial"/>
                <a:sym typeface="Arial"/>
              </a:rPr>
              <a:t> report and </a:t>
            </a:r>
            <a:r>
              <a:rPr lang="fr-FR" sz="2200" b="1" i="0" u="none" strike="noStrike" cap="none" err="1">
                <a:solidFill>
                  <a:schemeClr val="dk1"/>
                </a:solidFill>
                <a:latin typeface="Arial"/>
                <a:ea typeface="Arial"/>
                <a:cs typeface="Arial"/>
                <a:sym typeface="Arial"/>
              </a:rPr>
              <a:t>accounts</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410 1_ États-Unis. $b </a:t>
            </a:r>
            <a:r>
              <a:rPr lang="fr-FR" sz="2200" b="0" i="0" u="none" strike="noStrike" cap="none" err="1">
                <a:solidFill>
                  <a:schemeClr val="dk1"/>
                </a:solidFill>
                <a:latin typeface="Arial"/>
                <a:ea typeface="Arial"/>
                <a:cs typeface="Arial"/>
                <a:sym typeface="Arial"/>
              </a:rPr>
              <a:t>Department</a:t>
            </a:r>
            <a:r>
              <a:rPr lang="fr-FR" sz="2200" b="0" i="0" u="none" strike="noStrike" cap="none">
                <a:solidFill>
                  <a:schemeClr val="dk1"/>
                </a:solidFill>
                <a:latin typeface="Arial"/>
                <a:ea typeface="Arial"/>
                <a:cs typeface="Arial"/>
                <a:sym typeface="Arial"/>
              </a:rPr>
              <a:t> of </a:t>
            </a:r>
            <a:r>
              <a:rPr lang="fr-FR" sz="2200" b="0" i="0" u="none" strike="noStrike" cap="none" err="1">
                <a:solidFill>
                  <a:schemeClr val="dk1"/>
                </a:solidFill>
                <a:latin typeface="Arial"/>
                <a:ea typeface="Arial"/>
                <a:cs typeface="Arial"/>
                <a:sym typeface="Arial"/>
              </a:rPr>
              <a:t>Defense</a:t>
            </a:r>
            <a:r>
              <a:rPr lang="fr-FR" sz="2200" b="0" i="0" u="none" strike="noStrike" cap="none">
                <a:solidFill>
                  <a:schemeClr val="dk1"/>
                </a:solidFill>
                <a:latin typeface="Arial"/>
                <a:ea typeface="Arial"/>
                <a:cs typeface="Arial"/>
                <a:sym typeface="Arial"/>
              </a:rPr>
              <a:t>. $t </a:t>
            </a:r>
            <a:r>
              <a:rPr lang="fr-FR" sz="2200" b="1" i="0" u="none" strike="noStrike" cap="none" err="1">
                <a:solidFill>
                  <a:schemeClr val="dk1"/>
                </a:solidFill>
                <a:latin typeface="Arial"/>
                <a:ea typeface="Arial"/>
                <a:cs typeface="Arial"/>
                <a:sym typeface="Arial"/>
              </a:rPr>
              <a:t>Department</a:t>
            </a:r>
            <a:r>
              <a:rPr lang="fr-FR" sz="2200" b="1" i="0" u="none" strike="noStrike" cap="none">
                <a:solidFill>
                  <a:schemeClr val="dk1"/>
                </a:solidFill>
                <a:latin typeface="Arial"/>
                <a:ea typeface="Arial"/>
                <a:cs typeface="Arial"/>
                <a:sym typeface="Arial"/>
              </a:rPr>
              <a:t> of </a:t>
            </a:r>
            <a:r>
              <a:rPr lang="fr-FR" sz="2200" b="1" i="0" u="none" strike="noStrike" cap="none" err="1">
                <a:solidFill>
                  <a:schemeClr val="dk1"/>
                </a:solidFill>
                <a:latin typeface="Arial"/>
                <a:ea typeface="Arial"/>
                <a:cs typeface="Arial"/>
                <a:sym typeface="Arial"/>
              </a:rPr>
              <a:t>Defense</a:t>
            </a:r>
            <a:r>
              <a:rPr lang="fr-FR" sz="2200" b="1" i="0" u="none" strike="noStrike" cap="none">
                <a:solidFill>
                  <a:schemeClr val="dk1"/>
                </a:solidFill>
                <a:latin typeface="Arial"/>
                <a:ea typeface="Arial"/>
                <a:cs typeface="Arial"/>
                <a:sym typeface="Arial"/>
              </a:rPr>
              <a:t> </a:t>
            </a:r>
            <a:r>
              <a:rPr lang="fr-FR" sz="2200" b="1" i="0" u="none" strike="noStrike" cap="none" err="1">
                <a:solidFill>
                  <a:schemeClr val="dk1"/>
                </a:solidFill>
                <a:latin typeface="Arial"/>
                <a:ea typeface="Arial"/>
                <a:cs typeface="Arial"/>
                <a:sym typeface="Arial"/>
              </a:rPr>
              <a:t>military</a:t>
            </a:r>
            <a:r>
              <a:rPr lang="fr-FR" sz="2200" b="1" i="0" u="none" strike="noStrike" cap="none">
                <a:solidFill>
                  <a:schemeClr val="dk1"/>
                </a:solidFill>
                <a:latin typeface="Arial"/>
                <a:ea typeface="Arial"/>
                <a:cs typeface="Arial"/>
                <a:sym typeface="Arial"/>
              </a:rPr>
              <a:t> commission </a:t>
            </a:r>
            <a:r>
              <a:rPr lang="fr-FR" sz="2200" b="1" i="0" u="none" strike="noStrike" cap="none" err="1">
                <a:solidFill>
                  <a:schemeClr val="dk1"/>
                </a:solidFill>
                <a:latin typeface="Arial"/>
                <a:ea typeface="Arial"/>
                <a:cs typeface="Arial"/>
                <a:sym typeface="Arial"/>
              </a:rPr>
              <a:t>order</a:t>
            </a:r>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430 _0 </a:t>
            </a:r>
            <a:r>
              <a:rPr lang="fr-FR" sz="2200" b="1" i="0" u="none" strike="noStrike" cap="none" err="1">
                <a:solidFill>
                  <a:schemeClr val="dk1"/>
                </a:solidFill>
                <a:latin typeface="Arial"/>
                <a:ea typeface="Arial"/>
                <a:cs typeface="Arial"/>
                <a:sym typeface="Arial"/>
              </a:rPr>
              <a:t>Bjowulf</a:t>
            </a:r>
            <a:endParaRPr/>
          </a:p>
          <a:p>
            <a:pPr marL="1431925" lvl="1" indent="-974725">
              <a:buSzPts val="2200"/>
              <a:buNone/>
            </a:pPr>
            <a:r>
              <a:rPr lang="fr-FR" sz="2200" b="0" i="0" u="none" strike="noStrike" cap="none">
                <a:solidFill>
                  <a:schemeClr val="dk1"/>
                </a:solidFill>
                <a:latin typeface="Arial"/>
                <a:ea typeface="Arial"/>
                <a:cs typeface="Arial"/>
                <a:sym typeface="Arial"/>
              </a:rPr>
              <a:t>430 _0 </a:t>
            </a:r>
            <a:r>
              <a:rPr lang="fr-FR" sz="2200" b="1" err="1"/>
              <a:t>Quicumque</a:t>
            </a:r>
            <a:r>
              <a:rPr lang="fr-FR" sz="2200" b="1"/>
              <a:t> </a:t>
            </a:r>
            <a:r>
              <a:rPr lang="fr-FR" sz="2200" b="1" err="1"/>
              <a:t>Vult</a:t>
            </a:r>
            <a:r>
              <a:rPr lang="fr-FR" sz="2200" b="1"/>
              <a:t> </a:t>
            </a:r>
            <a:endParaRPr sz="2200" b="1" i="0" u="none" strike="noStrike" cap="none">
              <a:solidFill>
                <a:schemeClr val="dk1"/>
              </a:solidFill>
              <a:sym typeface="Arial"/>
            </a:endParaRPr>
          </a:p>
          <a:p>
            <a:pPr marL="1431925" marR="0" lvl="1" indent="-974725" algn="l" rtl="0">
              <a:lnSpc>
                <a:spcPct val="90000"/>
              </a:lnSpc>
              <a:spcBef>
                <a:spcPts val="5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430 _0 </a:t>
            </a:r>
            <a:r>
              <a:rPr lang="fr-FR" sz="2200" b="1" i="0" u="none" strike="noStrike" cap="none">
                <a:solidFill>
                  <a:schemeClr val="dk1"/>
                </a:solidFill>
                <a:latin typeface="Arial"/>
                <a:ea typeface="Arial"/>
                <a:cs typeface="Arial"/>
                <a:sym typeface="Arial"/>
              </a:rPr>
              <a:t>Monkey </a:t>
            </a:r>
            <a:r>
              <a:rPr lang="fr-FR" sz="2200" b="1" i="0" u="none" strike="noStrike" cap="none" err="1">
                <a:solidFill>
                  <a:schemeClr val="dk1"/>
                </a:solidFill>
                <a:latin typeface="Arial"/>
                <a:ea typeface="Arial"/>
                <a:cs typeface="Arial"/>
                <a:sym typeface="Arial"/>
              </a:rPr>
              <a:t>planet</a:t>
            </a:r>
            <a:r>
              <a:rPr lang="fr-FR" sz="2200" b="1" i="0" u="none" strike="noStrike" cap="none">
                <a:solidFill>
                  <a:schemeClr val="dk1"/>
                </a:solidFill>
                <a:latin typeface="Arial"/>
                <a:ea typeface="Arial"/>
                <a:cs typeface="Arial"/>
                <a:sym typeface="Arial"/>
              </a:rPr>
              <a:t> </a:t>
            </a:r>
            <a:r>
              <a:rPr lang="fr-FR" sz="2200" b="0" i="0" u="none" strike="noStrike" cap="none">
                <a:solidFill>
                  <a:schemeClr val="dk1"/>
                </a:solidFill>
                <a:latin typeface="Arial"/>
                <a:ea typeface="Arial"/>
                <a:cs typeface="Arial"/>
                <a:sym typeface="Arial"/>
              </a:rPr>
              <a:t>(Film)</a:t>
            </a:r>
            <a:endParaRPr sz="2200" b="0" i="0" u="none" strike="noStrike" cap="none">
              <a:solidFill>
                <a:srgbClr val="0070C0"/>
              </a:solidFill>
              <a:latin typeface="Arial"/>
              <a:ea typeface="Arial"/>
              <a:cs typeface="Arial"/>
              <a:sym typeface="Arial"/>
            </a:endParaRPr>
          </a:p>
        </p:txBody>
      </p:sp>
      <p:sp>
        <p:nvSpPr>
          <p:cNvPr id="654" name="Shape 65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Autres attributs d’identification des œuvres </a:t>
            </a:r>
            <a:endParaRPr sz="3959" b="0" i="0" u="none" strike="noStrike" cap="none">
              <a:solidFill>
                <a:schemeClr val="dk1"/>
              </a:solidFill>
              <a:latin typeface="Arial"/>
              <a:ea typeface="Arial"/>
              <a:cs typeface="Arial"/>
              <a:sym typeface="Arial"/>
            </a:endParaRPr>
          </a:p>
        </p:txBody>
      </p:sp>
      <p:sp>
        <p:nvSpPr>
          <p:cNvPr id="664" name="Shape 6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Il existe de nombreux attributs des œuvres autres que le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titre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Tous peuvent être enregistrés comme des éléments séparés</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Certains peuvent également faire partie du point d’accès autorisé</a:t>
            </a:r>
            <a:endParaRPr/>
          </a:p>
          <a:p>
            <a:pPr marL="228600" marR="0" lvl="0" indent="-228600" algn="l" rtl="0">
              <a:lnSpc>
                <a:spcPct val="90000"/>
              </a:lnSpc>
              <a:spcBef>
                <a:spcPts val="12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Des restrictions dans les ÉP de </a:t>
            </a:r>
            <a:r>
              <a:rPr lang="fr-FR"/>
              <a:t> BAC-BAnQ </a:t>
            </a:r>
            <a:r>
              <a:rPr lang="fr-FR" sz="2800" b="0" i="0" u="none" strike="noStrike" cap="none">
                <a:solidFill>
                  <a:schemeClr val="dk1"/>
                </a:solidFill>
                <a:latin typeface="Arial"/>
                <a:ea typeface="Arial"/>
                <a:cs typeface="Arial"/>
                <a:sym typeface="Arial"/>
              </a:rPr>
              <a:t>peuvent s’appliquer à certains attributs</a:t>
            </a:r>
            <a:endParaRPr sz="2200" b="0" i="0" u="none" strike="noStrike" cap="none">
              <a:solidFill>
                <a:srgbClr val="0070C0"/>
              </a:solidFill>
              <a:latin typeface="Arial"/>
              <a:ea typeface="Arial"/>
              <a:cs typeface="Arial"/>
              <a:sym typeface="Arial"/>
            </a:endParaRPr>
          </a:p>
        </p:txBody>
      </p:sp>
      <p:sp>
        <p:nvSpPr>
          <p:cNvPr id="665" name="Shape 66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38200" y="904688"/>
            <a:ext cx="10515600" cy="5896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Autres attributs d’identification des œuvres </a:t>
            </a:r>
            <a:endParaRPr sz="3959" b="0" i="0" u="none" strike="noStrike" cap="none">
              <a:solidFill>
                <a:schemeClr val="dk1"/>
              </a:solidFill>
              <a:latin typeface="Arial"/>
              <a:ea typeface="Arial"/>
              <a:cs typeface="Arial"/>
              <a:sym typeface="Arial"/>
            </a:endParaRPr>
          </a:p>
        </p:txBody>
      </p:sp>
      <p:sp>
        <p:nvSpPr>
          <p:cNvPr id="675" name="Shape 675"/>
          <p:cNvSpPr txBox="1">
            <a:spLocks noGrp="1"/>
          </p:cNvSpPr>
          <p:nvPr>
            <p:ph type="body" idx="1"/>
          </p:nvPr>
        </p:nvSpPr>
        <p:spPr>
          <a:xfrm>
            <a:off x="942475" y="1927575"/>
            <a:ext cx="10411325" cy="41942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Attributs de l’œuvre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2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Forme d’une œuvre (RDA 6.3)</a:t>
            </a:r>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Date d’une œuvre (RDA 6.4)</a:t>
            </a:r>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Lieu d’origine d’une œuvre (RDA 6.5)</a:t>
            </a:r>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Autre caractéristique distinctive d’une œuvre (RDA 6.6)</a:t>
            </a:r>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Historique d’une œuvre (RDA 6.7)</a:t>
            </a:r>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Identifiant d’œuvre (RDA 6.8)</a:t>
            </a:r>
            <a:endParaRPr sz="2000" b="0" i="0" u="none" strike="noStrike" cap="none">
              <a:solidFill>
                <a:srgbClr val="0070C0"/>
              </a:solidFill>
              <a:latin typeface="Arial"/>
              <a:ea typeface="Arial"/>
              <a:cs typeface="Arial"/>
              <a:sym typeface="Arial"/>
            </a:endParaRPr>
          </a:p>
        </p:txBody>
      </p:sp>
      <p:sp>
        <p:nvSpPr>
          <p:cNvPr id="676" name="Shape 6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lvl="0"/>
            <a:r>
              <a:rPr lang="fr-FR"/>
              <a:t>Œuvr</a:t>
            </a:r>
            <a:r>
              <a:rPr lang="fr-FR" sz="4400" b="0" i="0" u="none" strike="noStrike" cap="none">
                <a:solidFill>
                  <a:schemeClr val="dk1"/>
                </a:solidFill>
                <a:latin typeface="Arial"/>
                <a:ea typeface="Arial"/>
                <a:cs typeface="Arial"/>
                <a:sym typeface="Arial"/>
              </a:rPr>
              <a:t>e et expressions</a:t>
            </a:r>
            <a:endParaRPr sz="4400" b="0" i="0" u="none" strike="noStrike" cap="none">
              <a:solidFill>
                <a:schemeClr val="dk1"/>
              </a:solidFill>
              <a:latin typeface="Arial"/>
              <a:ea typeface="Arial"/>
              <a:cs typeface="Arial"/>
              <a:sym typeface="Arial"/>
            </a:endParaRPr>
          </a:p>
        </p:txBody>
      </p:sp>
      <p:sp>
        <p:nvSpPr>
          <p:cNvPr id="143" name="Shape 1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a:stretch/>
        </p:blipFill>
        <p:spPr>
          <a:xfrm>
            <a:off x="3082413" y="1682258"/>
            <a:ext cx="5745111" cy="437594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838200" y="695200"/>
            <a:ext cx="10515600" cy="58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Forme d’une œuvre (RDA 6.3)</a:t>
            </a:r>
            <a:endParaRPr sz="3959" b="0" i="0" u="none" strike="noStrike" cap="none">
              <a:solidFill>
                <a:schemeClr val="dk1"/>
              </a:solidFill>
              <a:latin typeface="Arial"/>
              <a:ea typeface="Arial"/>
              <a:cs typeface="Arial"/>
              <a:sym typeface="Arial"/>
            </a:endParaRPr>
          </a:p>
        </p:txBody>
      </p:sp>
      <p:sp>
        <p:nvSpPr>
          <p:cNvPr id="686" name="Shape 686"/>
          <p:cNvSpPr txBox="1">
            <a:spLocks noGrp="1"/>
          </p:cNvSpPr>
          <p:nvPr>
            <p:ph type="body" idx="1"/>
          </p:nvPr>
        </p:nvSpPr>
        <p:spPr>
          <a:xfrm>
            <a:off x="838201" y="1508636"/>
            <a:ext cx="10515600" cy="46138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Fondamentale si nécessaire pour différencier une œuvre </a:t>
            </a:r>
            <a:endParaRPr/>
          </a:p>
          <a:p>
            <a:pPr marL="263525" marR="0" lvl="0" indent="-263525"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d’une autre mais peut être enregistrée, qu’elle soit </a:t>
            </a:r>
            <a:endParaRPr/>
          </a:p>
          <a:p>
            <a:pPr marL="263525" marR="0" lvl="0" indent="-1588"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fondamentale ou non</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Définition : Catégorie ou genre auquel une œuvre</a:t>
            </a:r>
            <a:endParaRPr sz="2800" b="0" i="0" u="none" strike="noStrike" cap="none">
              <a:solidFill>
                <a:schemeClr val="dk1"/>
              </a:solidFill>
              <a:latin typeface="Arial"/>
              <a:ea typeface="Arial"/>
              <a:cs typeface="Arial"/>
              <a:sym typeface="Arial"/>
            </a:endParaRPr>
          </a:p>
          <a:p>
            <a:pPr marL="263525" marR="0" lvl="0" indent="-263525"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appartient</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Enregistrer dans une zone 380 du MARC </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Privilégier les termes provenant d’un vocabulaire contrôlé, enregistrer la source dans la sous-zone $2</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Mettre une majuscule au premier mot</a:t>
            </a:r>
            <a:endParaRPr sz="2000" b="0" i="0" u="none" strike="noStrike" cap="none">
              <a:solidFill>
                <a:srgbClr val="0070C0"/>
              </a:solidFill>
              <a:latin typeface="Arial"/>
              <a:ea typeface="Arial"/>
              <a:cs typeface="Arial"/>
              <a:sym typeface="Arial"/>
            </a:endParaRPr>
          </a:p>
        </p:txBody>
      </p:sp>
      <p:sp>
        <p:nvSpPr>
          <p:cNvPr id="687" name="Shape 6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6104"/>
          </a:xfrm>
        </p:spPr>
        <p:txBody>
          <a:bodyPr/>
          <a:lstStyle/>
          <a:p>
            <a:r>
              <a:rPr lang="fr-CA" sz="3960"/>
              <a:t>Forme d’une œuvre (RDA 6.3)</a:t>
            </a:r>
          </a:p>
        </p:txBody>
      </p:sp>
      <p:sp>
        <p:nvSpPr>
          <p:cNvPr id="3" name="Espace réservé du texte 2"/>
          <p:cNvSpPr>
            <a:spLocks noGrp="1"/>
          </p:cNvSpPr>
          <p:nvPr>
            <p:ph type="body" idx="1"/>
          </p:nvPr>
        </p:nvSpPr>
        <p:spPr>
          <a:xfrm>
            <a:off x="838200" y="675033"/>
            <a:ext cx="10515600" cy="5520979"/>
          </a:xfrm>
        </p:spPr>
        <p:txBody>
          <a:bodyPr/>
          <a:lstStyle/>
          <a:p>
            <a:pPr marL="893763" indent="-842963">
              <a:buNone/>
            </a:pPr>
            <a:r>
              <a:rPr lang="fr-CA" sz="2000"/>
              <a:t>040    	</a:t>
            </a:r>
            <a:r>
              <a:rPr lang="fr-CA" sz="2000" err="1"/>
              <a:t>CaOONL</a:t>
            </a:r>
            <a:r>
              <a:rPr lang="fr-CA" sz="2000"/>
              <a:t> $b </a:t>
            </a:r>
            <a:r>
              <a:rPr lang="fr-CA" sz="2000" err="1"/>
              <a:t>fre</a:t>
            </a:r>
            <a:r>
              <a:rPr lang="fr-CA" sz="2000"/>
              <a:t> $e </a:t>
            </a:r>
            <a:r>
              <a:rPr lang="fr-CA" sz="2000" err="1"/>
              <a:t>rda</a:t>
            </a:r>
            <a:r>
              <a:rPr lang="fr-CA" sz="2000"/>
              <a:t> $c </a:t>
            </a:r>
            <a:r>
              <a:rPr lang="fr-CA" sz="2000" err="1"/>
              <a:t>CaOONL</a:t>
            </a:r>
            <a:endParaRPr lang="fr-CA" sz="2000"/>
          </a:p>
          <a:p>
            <a:pPr marL="893763" indent="-842963">
              <a:buNone/>
            </a:pPr>
            <a:r>
              <a:rPr lang="fr-CA" sz="2000"/>
              <a:t>046    	$k 1995 $2 </a:t>
            </a:r>
            <a:r>
              <a:rPr lang="fr-CA" sz="2000" err="1"/>
              <a:t>edtf</a:t>
            </a:r>
            <a:endParaRPr lang="fr-CA" sz="2000"/>
          </a:p>
          <a:p>
            <a:pPr marL="893763" indent="-842963">
              <a:buNone/>
            </a:pPr>
            <a:r>
              <a:rPr lang="fr-CA" sz="2000"/>
              <a:t>130  0 	Devil in a </a:t>
            </a:r>
            <a:r>
              <a:rPr lang="fr-CA" sz="2000" err="1"/>
              <a:t>blue</a:t>
            </a:r>
            <a:r>
              <a:rPr lang="fr-CA" sz="2000"/>
              <a:t> </a:t>
            </a:r>
            <a:r>
              <a:rPr lang="fr-CA" sz="2000" err="1"/>
              <a:t>dress</a:t>
            </a:r>
            <a:r>
              <a:rPr lang="fr-CA" sz="2000"/>
              <a:t> (Film)</a:t>
            </a:r>
          </a:p>
          <a:p>
            <a:pPr marL="893763" indent="-842963">
              <a:buNone/>
            </a:pPr>
            <a:r>
              <a:rPr lang="fr-CA" sz="2000"/>
              <a:t>370    	$g États-Unis $2 </a:t>
            </a:r>
            <a:r>
              <a:rPr lang="fr-CA" sz="2000" err="1"/>
              <a:t>lacnaf</a:t>
            </a:r>
            <a:endParaRPr lang="fr-CA" sz="2000"/>
          </a:p>
          <a:p>
            <a:pPr marL="893763" indent="-842963">
              <a:buNone/>
            </a:pPr>
            <a:r>
              <a:rPr lang="fr-CA" sz="2000">
                <a:solidFill>
                  <a:schemeClr val="tx1"/>
                </a:solidFill>
              </a:rPr>
              <a:t>380    	Films $a Films de détective $a Films criminels $a Thrillers (Films) $a Adaptations 	cinématographiques $a Longs métrages $a Films de fiction $2 </a:t>
            </a:r>
            <a:r>
              <a:rPr lang="fr-CA" sz="2000" err="1">
                <a:solidFill>
                  <a:schemeClr val="tx1"/>
                </a:solidFill>
              </a:rPr>
              <a:t>rvmgf</a:t>
            </a:r>
            <a:endParaRPr lang="fr-CA" sz="2000">
              <a:solidFill>
                <a:schemeClr val="tx1"/>
              </a:solidFill>
            </a:endParaRPr>
          </a:p>
          <a:p>
            <a:pPr marL="893763" indent="-842963">
              <a:buNone/>
            </a:pPr>
            <a:r>
              <a:rPr lang="fr-CA" sz="2000"/>
              <a:t>500 1  	$w r $i Réalisateur de cinéma : $a Franklin, Carl, $d 1949-</a:t>
            </a:r>
          </a:p>
          <a:p>
            <a:pPr marL="893763" indent="-842963">
              <a:buNone/>
            </a:pPr>
            <a:r>
              <a:rPr lang="fr-CA" sz="2000"/>
              <a:t>500 1  	$w r $i Scénariste : $a Franklin, Carl, $d 1949-</a:t>
            </a:r>
          </a:p>
          <a:p>
            <a:pPr marL="893763" indent="-842963">
              <a:buNone/>
            </a:pPr>
            <a:r>
              <a:rPr lang="fr-CA" sz="2000"/>
              <a:t>500 1  	$w r $i Adaptation au cinéma de (œuvre) : $a </a:t>
            </a:r>
            <a:r>
              <a:rPr lang="fr-CA" sz="2000" err="1"/>
              <a:t>Mosley</a:t>
            </a:r>
            <a:r>
              <a:rPr lang="fr-CA" sz="2000"/>
              <a:t>, Walter. $t Devil in a </a:t>
            </a:r>
            <a:r>
              <a:rPr lang="fr-CA" sz="2000" err="1"/>
              <a:t>blue</a:t>
            </a:r>
            <a:r>
              <a:rPr lang="fr-CA" sz="2000"/>
              <a:t> 	</a:t>
            </a:r>
            <a:r>
              <a:rPr lang="fr-CA" sz="2000" err="1"/>
              <a:t>dress</a:t>
            </a:r>
            <a:endParaRPr lang="fr-CA" sz="2000"/>
          </a:p>
          <a:p>
            <a:pPr marL="893763" indent="-842963">
              <a:buNone/>
            </a:pPr>
            <a:r>
              <a:rPr lang="fr-CA" sz="2000"/>
              <a:t>670	Devil in a </a:t>
            </a:r>
            <a:r>
              <a:rPr lang="fr-CA" sz="2000" err="1"/>
              <a:t>blue</a:t>
            </a:r>
            <a:r>
              <a:rPr lang="fr-CA" sz="2000"/>
              <a:t> </a:t>
            </a:r>
            <a:r>
              <a:rPr lang="fr-CA" sz="2000" err="1"/>
              <a:t>dress</a:t>
            </a:r>
            <a:r>
              <a:rPr lang="fr-CA" sz="2000"/>
              <a:t>, 1998.</a:t>
            </a:r>
          </a:p>
          <a:p>
            <a:pPr marL="893763" indent="-842963">
              <a:buNone/>
            </a:pPr>
            <a:r>
              <a:rPr lang="fr-CA" sz="2000"/>
              <a:t>670	</a:t>
            </a:r>
            <a:r>
              <a:rPr lang="fr-CA" sz="2000" err="1"/>
              <a:t>IMDb</a:t>
            </a:r>
            <a:r>
              <a:rPr lang="fr-CA" sz="2000"/>
              <a:t>, 9 janvier 2017 $b (Devil in a </a:t>
            </a:r>
            <a:r>
              <a:rPr lang="fr-CA" sz="2000" err="1"/>
              <a:t>blue</a:t>
            </a:r>
            <a:r>
              <a:rPr lang="fr-CA" sz="2000"/>
              <a:t> </a:t>
            </a:r>
            <a:r>
              <a:rPr lang="fr-CA" sz="2000" err="1"/>
              <a:t>dress</a:t>
            </a:r>
            <a:r>
              <a:rPr lang="fr-CA" sz="2000"/>
              <a:t> (1995); réalisateur, Carl Franklin; 	scénario, Carl Franklin; basé sur le livre de Walter </a:t>
            </a:r>
            <a:r>
              <a:rPr lang="fr-CA" sz="2000" err="1"/>
              <a:t>Mosley</a:t>
            </a:r>
            <a:r>
              <a:rPr lang="fr-CA" sz="2000"/>
              <a:t>; pays : États-Unis; 	langue : anglais; genres : crime, drame, mystère, thriller)</a:t>
            </a:r>
          </a:p>
          <a:p>
            <a:pPr marL="50800" indent="0">
              <a:buNone/>
            </a:pPr>
            <a:endParaRPr lang="fr-CA" sz="1800"/>
          </a:p>
        </p:txBody>
      </p:sp>
      <p:sp>
        <p:nvSpPr>
          <p:cNvPr id="10" name="Rectangle 9"/>
          <p:cNvSpPr/>
          <p:nvPr/>
        </p:nvSpPr>
        <p:spPr>
          <a:xfrm>
            <a:off x="755375" y="2405270"/>
            <a:ext cx="10515600" cy="6957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pied de page 4">
            <a:extLst>
              <a:ext uri="{FF2B5EF4-FFF2-40B4-BE49-F238E27FC236}">
                <a16:creationId xmlns:a16="http://schemas.microsoft.com/office/drawing/2014/main" id="{136886B1-1B01-4800-957F-DD2DF6A15E17}"/>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1226845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838200" y="904688"/>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Exercice : Forme d’une œuvre</a:t>
            </a:r>
            <a:endParaRPr sz="3959" b="0" i="0" u="none" strike="noStrike" cap="none">
              <a:solidFill>
                <a:schemeClr val="dk1"/>
              </a:solidFill>
              <a:latin typeface="Arial"/>
              <a:ea typeface="Arial"/>
              <a:cs typeface="Arial"/>
              <a:sym typeface="Arial"/>
            </a:endParaRPr>
          </a:p>
        </p:txBody>
      </p:sp>
      <p:sp>
        <p:nvSpPr>
          <p:cNvPr id="697" name="Shape 697"/>
          <p:cNvSpPr txBox="1">
            <a:spLocks noGrp="1"/>
          </p:cNvSpPr>
          <p:nvPr>
            <p:ph type="body" idx="1"/>
          </p:nvPr>
        </p:nvSpPr>
        <p:spPr>
          <a:xfrm>
            <a:off x="1207238" y="1636169"/>
            <a:ext cx="7735200" cy="45062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400"/>
              <a:buFont typeface="Arial"/>
              <a:buChar char="•"/>
            </a:pPr>
            <a:r>
              <a:rPr lang="fr-FR" sz="2400" b="0" i="0" u="none" strike="noStrike" cap="none">
                <a:solidFill>
                  <a:srgbClr val="000000"/>
                </a:solidFill>
                <a:latin typeface="Arial"/>
                <a:ea typeface="Arial"/>
                <a:cs typeface="Arial"/>
                <a:sym typeface="Arial"/>
              </a:rPr>
              <a:t>Quelle est la forme de l’œuvre pour </a:t>
            </a:r>
            <a:r>
              <a:rPr lang="fr-FR" sz="2400" b="0" i="0" u="none" strike="noStrike" cap="none" err="1">
                <a:solidFill>
                  <a:srgbClr val="000000"/>
                </a:solidFill>
                <a:latin typeface="Arial"/>
                <a:ea typeface="Arial"/>
                <a:cs typeface="Arial"/>
                <a:sym typeface="Arial"/>
              </a:rPr>
              <a:t>Piedra</a:t>
            </a:r>
            <a:r>
              <a:rPr lang="fr-FR" sz="2400" b="0" i="0" u="none" strike="noStrike" cap="none">
                <a:solidFill>
                  <a:srgbClr val="000000"/>
                </a:solidFill>
                <a:latin typeface="Arial"/>
                <a:ea typeface="Arial"/>
                <a:cs typeface="Arial"/>
                <a:sym typeface="Arial"/>
              </a:rPr>
              <a:t> de sol et l’Iliade? Chaque œuvre est un poème. L’</a:t>
            </a:r>
            <a:r>
              <a:rPr lang="fr-FR" sz="2400" b="0" i="1" u="none" strike="noStrike" cap="none">
                <a:solidFill>
                  <a:srgbClr val="000000"/>
                </a:solidFill>
                <a:latin typeface="Arial"/>
                <a:ea typeface="Arial"/>
                <a:cs typeface="Arial"/>
                <a:sym typeface="Arial"/>
              </a:rPr>
              <a:t>Iliade </a:t>
            </a:r>
            <a:r>
              <a:rPr lang="fr-FR" sz="2400" b="0" i="0" u="none" strike="noStrike" cap="none">
                <a:solidFill>
                  <a:srgbClr val="000000"/>
                </a:solidFill>
                <a:latin typeface="Arial"/>
                <a:ea typeface="Arial"/>
                <a:cs typeface="Arial"/>
                <a:sym typeface="Arial"/>
              </a:rPr>
              <a:t>est un poème épique. Réponses possibles :</a:t>
            </a:r>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620395" marR="0" lvl="1" indent="0" algn="l" rtl="0">
              <a:lnSpc>
                <a:spcPct val="90000"/>
              </a:lnSpc>
              <a:spcBef>
                <a:spcPts val="500"/>
              </a:spcBef>
              <a:spcAft>
                <a:spcPts val="0"/>
              </a:spcAft>
              <a:buClr>
                <a:srgbClr val="5590D6"/>
              </a:buClr>
              <a:buSzPts val="2000"/>
              <a:buFont typeface="Arial"/>
              <a:buNone/>
            </a:pPr>
            <a:r>
              <a:rPr lang="fr-FR" sz="2000" b="0" i="0" u="none" strike="noStrike" cap="none">
                <a:solidFill>
                  <a:srgbClr val="5590D6"/>
                </a:solidFill>
                <a:latin typeface="Arial"/>
                <a:ea typeface="Arial"/>
                <a:cs typeface="Arial"/>
                <a:sym typeface="Arial"/>
              </a:rPr>
              <a:t>380 Poème </a:t>
            </a:r>
            <a:r>
              <a:rPr lang="fr-FR" sz="2000" b="0" i="1" u="none" strike="noStrike" cap="none">
                <a:solidFill>
                  <a:srgbClr val="5590D6"/>
                </a:solidFill>
                <a:latin typeface="Arial"/>
                <a:ea typeface="Arial"/>
                <a:cs typeface="Arial"/>
                <a:sym typeface="Arial"/>
              </a:rPr>
              <a:t>ou</a:t>
            </a:r>
            <a:endParaRPr/>
          </a:p>
          <a:p>
            <a:pPr marL="620395" marR="0" lvl="1" indent="0" algn="l" rtl="0">
              <a:lnSpc>
                <a:spcPct val="90000"/>
              </a:lnSpc>
              <a:spcBef>
                <a:spcPts val="500"/>
              </a:spcBef>
              <a:spcAft>
                <a:spcPts val="0"/>
              </a:spcAft>
              <a:buClr>
                <a:srgbClr val="5590D6"/>
              </a:buClr>
              <a:buSzPts val="2000"/>
              <a:buFont typeface="Arial"/>
              <a:buNone/>
            </a:pPr>
            <a:r>
              <a:rPr lang="fr-FR" sz="2000" b="0" i="0" u="none" strike="noStrike" cap="none">
                <a:solidFill>
                  <a:srgbClr val="5590D6"/>
                </a:solidFill>
                <a:latin typeface="Arial"/>
                <a:ea typeface="Arial"/>
                <a:cs typeface="Arial"/>
                <a:sym typeface="Arial"/>
              </a:rPr>
              <a:t>380 Poème épique</a:t>
            </a:r>
            <a:endParaRPr/>
          </a:p>
          <a:p>
            <a:pPr marL="620395" marR="0" lvl="1" indent="0" algn="l" rtl="0">
              <a:lnSpc>
                <a:spcPct val="90000"/>
              </a:lnSpc>
              <a:spcBef>
                <a:spcPts val="500"/>
              </a:spcBef>
              <a:spcAft>
                <a:spcPts val="0"/>
              </a:spcAft>
              <a:buClr>
                <a:srgbClr val="5590D6"/>
              </a:buClr>
              <a:buSzPts val="2000"/>
              <a:buFont typeface="Arial"/>
              <a:buNone/>
            </a:pPr>
            <a:r>
              <a:rPr lang="fr-FR" sz="2000" b="0" i="0" u="none" strike="noStrike" cap="none">
                <a:solidFill>
                  <a:srgbClr val="5590D6"/>
                </a:solidFill>
                <a:latin typeface="Arial"/>
                <a:ea typeface="Arial"/>
                <a:cs typeface="Arial"/>
                <a:sym typeface="Arial"/>
              </a:rPr>
              <a:t>380 Poésie $2 </a:t>
            </a:r>
            <a:r>
              <a:rPr lang="fr-FR" sz="2000" err="1">
                <a:solidFill>
                  <a:srgbClr val="5590D6"/>
                </a:solidFill>
              </a:rPr>
              <a:t>rvmgf</a:t>
            </a:r>
            <a:r>
              <a:rPr lang="fr-FR" sz="2000" b="0" i="0" u="none" strike="noStrike" cap="none">
                <a:solidFill>
                  <a:srgbClr val="5590D6"/>
                </a:solidFill>
                <a:latin typeface="Arial"/>
                <a:ea typeface="Arial"/>
                <a:cs typeface="Arial"/>
                <a:sym typeface="Arial"/>
              </a:rPr>
              <a:t> </a:t>
            </a:r>
            <a:r>
              <a:rPr lang="fr-FR" sz="2000" b="0" i="1" u="none" strike="noStrike" cap="none">
                <a:solidFill>
                  <a:srgbClr val="5590D6"/>
                </a:solidFill>
                <a:latin typeface="Arial"/>
                <a:ea typeface="Arial"/>
                <a:cs typeface="Arial"/>
                <a:sym typeface="Arial"/>
              </a:rPr>
              <a:t>ou</a:t>
            </a:r>
            <a:endParaRPr/>
          </a:p>
          <a:p>
            <a:pPr marL="620395" marR="0" lvl="1" indent="0" algn="l" rtl="0">
              <a:lnSpc>
                <a:spcPct val="90000"/>
              </a:lnSpc>
              <a:spcBef>
                <a:spcPts val="500"/>
              </a:spcBef>
              <a:spcAft>
                <a:spcPts val="0"/>
              </a:spcAft>
              <a:buClr>
                <a:srgbClr val="5590D6"/>
              </a:buClr>
              <a:buSzPts val="2000"/>
              <a:buFont typeface="Arial"/>
              <a:buNone/>
            </a:pPr>
            <a:r>
              <a:rPr lang="fr-FR" sz="2000" b="0" i="0" u="none" strike="noStrike" cap="none">
                <a:solidFill>
                  <a:srgbClr val="5590D6"/>
                </a:solidFill>
                <a:latin typeface="Arial"/>
                <a:ea typeface="Arial"/>
                <a:cs typeface="Arial"/>
                <a:sym typeface="Arial"/>
              </a:rPr>
              <a:t>380 Poésie épique $2 </a:t>
            </a:r>
            <a:r>
              <a:rPr lang="fr-CA" sz="2000" b="0" i="0" u="none" strike="noStrike" cap="none" err="1">
                <a:solidFill>
                  <a:srgbClr val="5590D6"/>
                </a:solidFill>
                <a:latin typeface="Arial"/>
                <a:ea typeface="Arial"/>
                <a:cs typeface="Arial"/>
                <a:sym typeface="Arial"/>
              </a:rPr>
              <a:t>rvmgf</a:t>
            </a:r>
            <a:endParaRPr/>
          </a:p>
          <a:p>
            <a:pPr marL="620395" marR="0" lvl="1" indent="0" algn="l" rtl="0">
              <a:lnSpc>
                <a:spcPct val="90000"/>
              </a:lnSpc>
              <a:spcBef>
                <a:spcPts val="500"/>
              </a:spcBef>
              <a:spcAft>
                <a:spcPts val="0"/>
              </a:spcAft>
              <a:buClr>
                <a:schemeClr val="dk1"/>
              </a:buClr>
              <a:buSzPts val="2000"/>
              <a:buFont typeface="Arial"/>
              <a:buNone/>
            </a:pPr>
            <a:endParaRPr sz="2000" b="0" i="0" u="none" strike="noStrike" cap="none">
              <a:solidFill>
                <a:srgbClr val="5590D6"/>
              </a:solidFill>
              <a:latin typeface="Arial"/>
              <a:ea typeface="Arial"/>
              <a:cs typeface="Arial"/>
            </a:endParaRPr>
          </a:p>
          <a:p>
            <a:pPr marL="228600" marR="0" lvl="0" indent="-228600" algn="l" rtl="0">
              <a:lnSpc>
                <a:spcPct val="90000"/>
              </a:lnSpc>
              <a:spcBef>
                <a:spcPts val="1000"/>
              </a:spcBef>
              <a:spcAft>
                <a:spcPts val="0"/>
              </a:spcAft>
              <a:buClr>
                <a:srgbClr val="000000"/>
              </a:buClr>
              <a:buSzPts val="2000"/>
              <a:buFont typeface="Arial"/>
              <a:buChar char="•"/>
            </a:pPr>
            <a:r>
              <a:rPr lang="fr-FR" sz="2400" b="0" i="0" u="none" strike="noStrike" cap="none">
                <a:solidFill>
                  <a:srgbClr val="000000"/>
                </a:solidFill>
                <a:latin typeface="Arial"/>
                <a:ea typeface="Arial"/>
                <a:cs typeface="Arial"/>
                <a:sym typeface="Arial"/>
              </a:rPr>
              <a:t>Ajouter la forme de l’œuvre à vos notices d’autorité.</a:t>
            </a:r>
            <a:endParaRPr sz="2400" b="0" i="0" u="none" strike="noStrike" cap="none">
              <a:solidFill>
                <a:srgbClr val="0070C0"/>
              </a:solidFill>
              <a:latin typeface="Arial"/>
              <a:ea typeface="Arial"/>
              <a:cs typeface="Arial"/>
              <a:sym typeface="Arial"/>
            </a:endParaRPr>
          </a:p>
        </p:txBody>
      </p:sp>
      <p:sp>
        <p:nvSpPr>
          <p:cNvPr id="698" name="Shape 6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890338" y="621823"/>
            <a:ext cx="10515600" cy="58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Date d’une œuvre (RDA 6.4)</a:t>
            </a:r>
            <a:endParaRPr sz="3959" b="0" i="0" u="none" strike="noStrike" cap="none">
              <a:solidFill>
                <a:schemeClr val="dk1"/>
              </a:solidFill>
              <a:latin typeface="Arial"/>
              <a:ea typeface="Arial"/>
              <a:cs typeface="Arial"/>
              <a:sym typeface="Arial"/>
            </a:endParaRPr>
          </a:p>
        </p:txBody>
      </p:sp>
      <p:sp>
        <p:nvSpPr>
          <p:cNvPr id="708" name="Shape 708"/>
          <p:cNvSpPr txBox="1">
            <a:spLocks noGrp="1"/>
          </p:cNvSpPr>
          <p:nvPr>
            <p:ph type="body" idx="1"/>
          </p:nvPr>
        </p:nvSpPr>
        <p:spPr>
          <a:xfrm>
            <a:off x="942488" y="1361739"/>
            <a:ext cx="10411200" cy="478064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Définition : Date la plus ancienne associée à une œuvre</a:t>
            </a:r>
            <a:endParaRPr sz="2800" b="0" i="0" u="none" strike="noStrike" cap="none">
              <a:solidFill>
                <a:schemeClr val="dk1"/>
              </a:solidFill>
              <a:latin typeface="Arial"/>
              <a:ea typeface="Arial"/>
              <a:cs typeface="Arial"/>
              <a:sym typeface="Arial"/>
            </a:endParaRPr>
          </a:p>
          <a:p>
            <a:pPr marL="352425"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Date de création de l’œuvre</a:t>
            </a:r>
            <a:endParaRPr sz="2400" b="0" i="0" u="none" strike="noStrike" cap="none">
              <a:solidFill>
                <a:schemeClr val="dk1"/>
              </a:solidFill>
              <a:latin typeface="Arial"/>
              <a:ea typeface="Arial"/>
              <a:cs typeface="Arial"/>
              <a:sym typeface="Arial"/>
            </a:endParaRPr>
          </a:p>
          <a:p>
            <a:pPr marL="352425" lvl="0" indent="0">
              <a:buSzPts val="2400"/>
              <a:buNone/>
            </a:pPr>
            <a:r>
              <a:rPr lang="fr-FR" sz="2400" b="0" i="0" u="none" strike="noStrike" cap="none">
                <a:solidFill>
                  <a:schemeClr val="dk1"/>
                </a:solidFill>
                <a:latin typeface="Arial"/>
                <a:ea typeface="Arial"/>
                <a:cs typeface="Arial"/>
                <a:sym typeface="Arial"/>
              </a:rPr>
              <a:t>– 	Si la date de création n’est pas connue, utiliser la date de la 	première manifestation </a:t>
            </a:r>
            <a:r>
              <a:rPr lang="fr-CA" sz="2400"/>
              <a:t>connue matérialisant l’œuvre</a:t>
            </a:r>
            <a:endParaRPr sz="2400" b="0" i="0" u="none" strike="noStrike" cap="none">
              <a:solidFill>
                <a:schemeClr val="dk1"/>
              </a:solidFill>
              <a:latin typeface="Arial"/>
              <a:ea typeface="Arial"/>
              <a:cs typeface="Arial"/>
              <a:sym typeface="Arial"/>
            </a:endParaRPr>
          </a:p>
          <a:p>
            <a:pPr marL="352425"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Peut comprendre la date de début et la date de fin si l’œuvre a été           	créée pendant une certaine période de temps (par exemple, une 	collection, une émission de télévision)</a:t>
            </a:r>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La date est fondamentale seulement s’il est nécessaire d’établir une </a:t>
            </a:r>
            <a:endParaRPr sz="2400" b="0" i="0" u="none" strike="noStrike" cap="none">
              <a:solidFill>
                <a:schemeClr val="dk1"/>
              </a:solidFill>
              <a:latin typeface="Arial"/>
              <a:ea typeface="Arial"/>
              <a:cs typeface="Arial"/>
              <a:sym typeface="Arial"/>
            </a:endParaRPr>
          </a:p>
          <a:p>
            <a:pPr marL="261938" marR="0" lvl="0" indent="-261938"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distinction entre une œuvre et d’autres entités portant le même nom.</a:t>
            </a:r>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L’élément peut être enregistré, qu’il soit nécessaire d’établir une distinction ou non</a:t>
            </a:r>
            <a:endParaRPr/>
          </a:p>
          <a:p>
            <a:pPr marL="0" marR="0" lvl="0" indent="0" algn="l" rtl="0">
              <a:lnSpc>
                <a:spcPct val="90000"/>
              </a:lnSpc>
              <a:spcBef>
                <a:spcPts val="10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t>
            </a:r>
            <a:endParaRPr sz="1800" b="0" i="0" u="none" strike="noStrike" cap="none">
              <a:solidFill>
                <a:srgbClr val="0070C0"/>
              </a:solidFill>
              <a:latin typeface="Arial"/>
              <a:ea typeface="Arial"/>
              <a:cs typeface="Arial"/>
              <a:sym typeface="Arial"/>
            </a:endParaRPr>
          </a:p>
        </p:txBody>
      </p:sp>
      <p:sp>
        <p:nvSpPr>
          <p:cNvPr id="709" name="Shape 7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8904"/>
            <a:ext cx="10515600" cy="655983"/>
          </a:xfrm>
        </p:spPr>
        <p:txBody>
          <a:bodyPr/>
          <a:lstStyle/>
          <a:p>
            <a:r>
              <a:rPr lang="fr-FR" sz="3959">
                <a:solidFill>
                  <a:srgbClr val="000000"/>
                </a:solidFill>
              </a:rPr>
              <a:t>Date d’une œuvre (RDA 6.4)</a:t>
            </a:r>
            <a:endParaRPr lang="fr-CA"/>
          </a:p>
        </p:txBody>
      </p:sp>
      <p:sp>
        <p:nvSpPr>
          <p:cNvPr id="3" name="Espace réservé du texte 2"/>
          <p:cNvSpPr>
            <a:spLocks noGrp="1"/>
          </p:cNvSpPr>
          <p:nvPr>
            <p:ph type="body" idx="1"/>
          </p:nvPr>
        </p:nvSpPr>
        <p:spPr>
          <a:xfrm>
            <a:off x="838200" y="874643"/>
            <a:ext cx="10515600" cy="5302319"/>
          </a:xfrm>
        </p:spPr>
        <p:txBody>
          <a:bodyPr/>
          <a:lstStyle/>
          <a:p>
            <a:pPr marL="893763" lvl="0" indent="-842963">
              <a:buClr>
                <a:srgbClr val="000000"/>
              </a:buClr>
              <a:buNone/>
            </a:pPr>
            <a:r>
              <a:rPr lang="fr-CA" sz="2000">
                <a:solidFill>
                  <a:srgbClr val="000000"/>
                </a:solidFill>
              </a:rPr>
              <a:t>040    	</a:t>
            </a:r>
            <a:r>
              <a:rPr lang="fr-CA" sz="2000" err="1">
                <a:solidFill>
                  <a:srgbClr val="000000"/>
                </a:solidFill>
              </a:rPr>
              <a:t>CaOONL</a:t>
            </a:r>
            <a:r>
              <a:rPr lang="fr-CA" sz="2000">
                <a:solidFill>
                  <a:srgbClr val="000000"/>
                </a:solidFill>
              </a:rPr>
              <a:t> $b </a:t>
            </a:r>
            <a:r>
              <a:rPr lang="fr-CA" sz="2000" err="1">
                <a:solidFill>
                  <a:srgbClr val="000000"/>
                </a:solidFill>
              </a:rPr>
              <a:t>fre</a:t>
            </a:r>
            <a:r>
              <a:rPr lang="fr-CA" sz="2000">
                <a:solidFill>
                  <a:srgbClr val="000000"/>
                </a:solidFill>
              </a:rPr>
              <a:t> $e </a:t>
            </a:r>
            <a:r>
              <a:rPr lang="fr-CA" sz="2000" err="1">
                <a:solidFill>
                  <a:srgbClr val="000000"/>
                </a:solidFill>
              </a:rPr>
              <a:t>rda</a:t>
            </a:r>
            <a:r>
              <a:rPr lang="fr-CA" sz="2000">
                <a:solidFill>
                  <a:srgbClr val="000000"/>
                </a:solidFill>
              </a:rPr>
              <a:t> $c </a:t>
            </a:r>
            <a:r>
              <a:rPr lang="fr-CA" sz="2000" err="1">
                <a:solidFill>
                  <a:srgbClr val="000000"/>
                </a:solidFill>
              </a:rPr>
              <a:t>CaOONL</a:t>
            </a:r>
            <a:endParaRPr lang="fr-CA" sz="2000">
              <a:solidFill>
                <a:srgbClr val="000000"/>
              </a:solidFill>
            </a:endParaRPr>
          </a:p>
          <a:p>
            <a:pPr marL="893763" lvl="0" indent="-842963">
              <a:buClr>
                <a:srgbClr val="000000"/>
              </a:buClr>
              <a:buNone/>
            </a:pPr>
            <a:r>
              <a:rPr lang="fr-CA" sz="2000">
                <a:solidFill>
                  <a:schemeClr val="tx1"/>
                </a:solidFill>
              </a:rPr>
              <a:t>046    	$k 1995 $2 </a:t>
            </a:r>
            <a:r>
              <a:rPr lang="fr-CA" sz="2000" err="1">
                <a:solidFill>
                  <a:schemeClr val="tx1"/>
                </a:solidFill>
              </a:rPr>
              <a:t>edtf</a:t>
            </a:r>
            <a:endParaRPr lang="fr-CA" sz="2000">
              <a:solidFill>
                <a:schemeClr val="tx1"/>
              </a:solidFill>
            </a:endParaRPr>
          </a:p>
          <a:p>
            <a:pPr marL="893763" lvl="0" indent="-842963">
              <a:buClr>
                <a:srgbClr val="000000"/>
              </a:buClr>
              <a:buNone/>
            </a:pPr>
            <a:r>
              <a:rPr lang="fr-CA" sz="2000">
                <a:solidFill>
                  <a:srgbClr val="000000"/>
                </a:solidFill>
              </a:rPr>
              <a:t>130  0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(Film)</a:t>
            </a:r>
          </a:p>
          <a:p>
            <a:pPr marL="893763" lvl="0" indent="-842963">
              <a:buClr>
                <a:srgbClr val="000000"/>
              </a:buClr>
              <a:buNone/>
            </a:pPr>
            <a:r>
              <a:rPr lang="fr-CA" sz="2000">
                <a:solidFill>
                  <a:srgbClr val="000000"/>
                </a:solidFill>
              </a:rPr>
              <a:t>370    	$g États-Unis $2 </a:t>
            </a:r>
            <a:r>
              <a:rPr lang="fr-CA" sz="2000" err="1">
                <a:solidFill>
                  <a:srgbClr val="000000"/>
                </a:solidFill>
              </a:rPr>
              <a:t>lacnaf</a:t>
            </a:r>
            <a:endParaRPr lang="fr-CA" sz="2000">
              <a:solidFill>
                <a:srgbClr val="000000"/>
              </a:solidFill>
            </a:endParaRPr>
          </a:p>
          <a:p>
            <a:pPr marL="893763" lvl="0" indent="-842963">
              <a:buClr>
                <a:srgbClr val="000000"/>
              </a:buClr>
              <a:buNone/>
            </a:pPr>
            <a:r>
              <a:rPr lang="fr-CA" sz="2000">
                <a:solidFill>
                  <a:srgbClr val="000000"/>
                </a:solidFill>
              </a:rPr>
              <a:t>380    	Films $a Films de détective $a Films criminels $a Thrillers (Films) $a Adaptations 	cinématographiques $a Longs métrages $a Films de fiction $2 </a:t>
            </a:r>
            <a:r>
              <a:rPr lang="fr-CA" sz="2000" err="1">
                <a:solidFill>
                  <a:srgbClr val="000000"/>
                </a:solidFill>
              </a:rPr>
              <a:t>rvmgf</a:t>
            </a:r>
            <a:endParaRPr lang="fr-CA" sz="2000">
              <a:solidFill>
                <a:srgbClr val="000000"/>
              </a:solidFill>
            </a:endParaRPr>
          </a:p>
          <a:p>
            <a:pPr marL="893763" lvl="0" indent="-842963">
              <a:buClr>
                <a:srgbClr val="000000"/>
              </a:buClr>
              <a:buNone/>
            </a:pPr>
            <a:r>
              <a:rPr lang="fr-CA" sz="2000">
                <a:solidFill>
                  <a:srgbClr val="000000"/>
                </a:solidFill>
              </a:rPr>
              <a:t>500 1  	$w r $i Réalisateur de cinéma : $a Franklin, Carl, $d 1949-</a:t>
            </a:r>
          </a:p>
          <a:p>
            <a:pPr marL="893763" lvl="0" indent="-842963">
              <a:buClr>
                <a:srgbClr val="000000"/>
              </a:buClr>
              <a:buNone/>
            </a:pPr>
            <a:r>
              <a:rPr lang="fr-CA" sz="2000">
                <a:solidFill>
                  <a:srgbClr val="000000"/>
                </a:solidFill>
              </a:rPr>
              <a:t>500 1  	$w r $i Scénariste : $a Franklin, Carl, $d 1949-</a:t>
            </a:r>
          </a:p>
          <a:p>
            <a:pPr marL="893763" lvl="0" indent="-842963">
              <a:buClr>
                <a:srgbClr val="000000"/>
              </a:buClr>
              <a:buNone/>
            </a:pPr>
            <a:r>
              <a:rPr lang="fr-CA" sz="2000">
                <a:solidFill>
                  <a:srgbClr val="000000"/>
                </a:solidFill>
              </a:rPr>
              <a:t>500 1  	$w r $i Adaptation au cinéma de (œuvre) : $a Mosley, Walter. $t Devil in a </a:t>
            </a:r>
            <a:r>
              <a:rPr lang="fr-CA" sz="2000" err="1">
                <a:solidFill>
                  <a:srgbClr val="000000"/>
                </a:solidFill>
              </a:rPr>
              <a:t>blue</a:t>
            </a:r>
            <a:r>
              <a:rPr lang="fr-CA" sz="2000">
                <a:solidFill>
                  <a:srgbClr val="000000"/>
                </a:solidFill>
              </a:rPr>
              <a:t> 	</a:t>
            </a:r>
            <a:r>
              <a:rPr lang="fr-CA" sz="2000" err="1">
                <a:solidFill>
                  <a:srgbClr val="000000"/>
                </a:solidFill>
              </a:rPr>
              <a:t>dress</a:t>
            </a:r>
            <a:endParaRPr lang="fr-CA" sz="2000">
              <a:solidFill>
                <a:srgbClr val="000000"/>
              </a:solidFill>
            </a:endParaRPr>
          </a:p>
          <a:p>
            <a:pPr marL="893763" lvl="0" indent="-842963">
              <a:buClr>
                <a:srgbClr val="000000"/>
              </a:buClr>
              <a:buNone/>
            </a:pPr>
            <a:r>
              <a:rPr lang="fr-CA" sz="2000">
                <a:solidFill>
                  <a:srgbClr val="000000"/>
                </a:solidFill>
              </a:rPr>
              <a:t>670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1998.</a:t>
            </a:r>
          </a:p>
          <a:p>
            <a:pPr marL="893763" lvl="0" indent="-842963">
              <a:buClr>
                <a:srgbClr val="000000"/>
              </a:buClr>
              <a:buNone/>
            </a:pPr>
            <a:r>
              <a:rPr lang="fr-CA" sz="2000">
                <a:solidFill>
                  <a:srgbClr val="000000"/>
                </a:solidFill>
              </a:rPr>
              <a:t>670	</a:t>
            </a:r>
            <a:r>
              <a:rPr lang="fr-CA" sz="2000" err="1">
                <a:solidFill>
                  <a:srgbClr val="000000"/>
                </a:solidFill>
              </a:rPr>
              <a:t>IMDb</a:t>
            </a:r>
            <a:r>
              <a:rPr lang="fr-CA" sz="2000">
                <a:solidFill>
                  <a:srgbClr val="000000"/>
                </a:solidFill>
              </a:rPr>
              <a:t>, 9 janvier 2017 $b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(1995); réalisateur, Carl Franklin; 	scénario, Carl Franklin; basé sur le livre de Walter Mosley; pays : États-Unis; 	langue : anglais; genres : crime, drame, mystère, thriller)</a:t>
            </a:r>
          </a:p>
          <a:p>
            <a:endParaRPr lang="fr-CA"/>
          </a:p>
        </p:txBody>
      </p:sp>
      <p:sp>
        <p:nvSpPr>
          <p:cNvPr id="7" name="Rectangle 6"/>
          <p:cNvSpPr/>
          <p:nvPr/>
        </p:nvSpPr>
        <p:spPr>
          <a:xfrm>
            <a:off x="874643" y="1411357"/>
            <a:ext cx="3299792" cy="496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pied de page 4">
            <a:extLst>
              <a:ext uri="{FF2B5EF4-FFF2-40B4-BE49-F238E27FC236}">
                <a16:creationId xmlns:a16="http://schemas.microsoft.com/office/drawing/2014/main" id="{E676CCB9-D0F3-47C5-BC7D-958B89C95671}"/>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2981154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838200" y="354942"/>
            <a:ext cx="10515600" cy="58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Date d’une œuvre (RDA 6.4)</a:t>
            </a:r>
            <a:endParaRPr sz="3959" b="0" i="0" u="none" strike="noStrike" cap="none">
              <a:solidFill>
                <a:schemeClr val="dk1"/>
              </a:solidFill>
              <a:latin typeface="Arial"/>
              <a:ea typeface="Arial"/>
              <a:cs typeface="Arial"/>
              <a:sym typeface="Arial"/>
            </a:endParaRPr>
          </a:p>
        </p:txBody>
      </p:sp>
      <p:sp>
        <p:nvSpPr>
          <p:cNvPr id="719" name="Shape 719"/>
          <p:cNvSpPr txBox="1">
            <a:spLocks noGrp="1"/>
          </p:cNvSpPr>
          <p:nvPr>
            <p:ph type="body" idx="1"/>
          </p:nvPr>
        </p:nvSpPr>
        <p:spPr>
          <a:xfrm>
            <a:off x="988971" y="844802"/>
            <a:ext cx="9924194" cy="55162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200"/>
              <a:buFont typeface="Arial"/>
              <a:buChar char="•"/>
            </a:pPr>
            <a:r>
              <a:rPr lang="fr-FR" sz="2200" b="0" i="0" u="none" strike="noStrike" cap="none">
                <a:solidFill>
                  <a:srgbClr val="000000"/>
                </a:solidFill>
                <a:latin typeface="Arial"/>
                <a:ea typeface="Arial"/>
                <a:cs typeface="Arial"/>
                <a:sym typeface="Arial"/>
              </a:rPr>
              <a:t>Enregistrer les dates </a:t>
            </a:r>
            <a:r>
              <a:rPr lang="fr-FR" sz="2200" b="0" i="0" u="none" strike="noStrike" cap="none">
                <a:solidFill>
                  <a:schemeClr val="dk1"/>
                </a:solidFill>
                <a:latin typeface="Arial"/>
                <a:ea typeface="Arial"/>
                <a:cs typeface="Arial"/>
                <a:sym typeface="Arial"/>
              </a:rPr>
              <a:t>d'après le calendrier</a:t>
            </a:r>
            <a:r>
              <a:rPr lang="fr-FR" sz="2200" b="0" i="1" u="none" strike="noStrike" cap="none">
                <a:solidFill>
                  <a:schemeClr val="dk1"/>
                </a:solidFill>
                <a:latin typeface="Arial"/>
                <a:ea typeface="Arial"/>
                <a:cs typeface="Arial"/>
                <a:sym typeface="Arial"/>
              </a:rPr>
              <a:t> </a:t>
            </a:r>
            <a:r>
              <a:rPr lang="fr-FR" sz="2200" b="0" i="0" u="none" strike="noStrike" cap="none">
                <a:solidFill>
                  <a:schemeClr val="dk1"/>
                </a:solidFill>
                <a:latin typeface="Arial"/>
                <a:ea typeface="Arial"/>
                <a:cs typeface="Arial"/>
                <a:sym typeface="Arial"/>
              </a:rPr>
              <a:t>grégorien</a:t>
            </a:r>
            <a:r>
              <a:rPr lang="fr-FR" sz="2200" b="0" i="1" u="none" strike="noStrike" cap="none">
                <a:solidFill>
                  <a:schemeClr val="dk1"/>
                </a:solidFill>
                <a:latin typeface="Arial"/>
                <a:ea typeface="Arial"/>
                <a:cs typeface="Arial"/>
                <a:sym typeface="Arial"/>
              </a:rPr>
              <a:t> </a:t>
            </a:r>
            <a:r>
              <a:rPr lang="fr-FR" sz="2200" b="0" i="0" u="none" strike="noStrike" cap="none">
                <a:solidFill>
                  <a:srgbClr val="000000"/>
                </a:solidFill>
                <a:latin typeface="Arial"/>
                <a:ea typeface="Arial"/>
                <a:cs typeface="Arial"/>
                <a:sym typeface="Arial"/>
              </a:rPr>
              <a:t>(ÉP de BAC-BAnQ)</a:t>
            </a:r>
            <a:endParaRPr sz="2200" b="0" i="0" u="none" strike="noStrike" cap="none">
              <a:solidFill>
                <a:srgbClr val="000000"/>
              </a:solidFill>
              <a:latin typeface="Arial"/>
              <a:ea typeface="Arial"/>
              <a:cs typeface="Arial"/>
              <a:sym typeface="Arial"/>
            </a:endParaRPr>
          </a:p>
          <a:p>
            <a:pPr marL="228600" marR="0" lvl="0" indent="-228600" algn="l" rtl="0">
              <a:lnSpc>
                <a:spcPct val="90000"/>
              </a:lnSpc>
              <a:spcBef>
                <a:spcPts val="600"/>
              </a:spcBef>
              <a:spcAft>
                <a:spcPts val="0"/>
              </a:spcAft>
              <a:buClr>
                <a:srgbClr val="000000"/>
              </a:buClr>
              <a:buSzPts val="2200"/>
              <a:buFont typeface="Arial"/>
              <a:buChar char="•"/>
            </a:pPr>
            <a:r>
              <a:rPr lang="fr-FR" sz="2200" b="0" i="0" u="none" strike="noStrike" cap="none">
                <a:solidFill>
                  <a:srgbClr val="000000"/>
                </a:solidFill>
                <a:latin typeface="Arial"/>
                <a:ea typeface="Arial"/>
                <a:cs typeface="Arial"/>
                <a:sym typeface="Arial"/>
              </a:rPr>
              <a:t>La date est enregistrée dans la zone 046 du MARC </a:t>
            </a:r>
            <a:endParaRPr/>
          </a:p>
          <a:p>
            <a:pPr marL="457200" marR="0" lvl="1" indent="0" algn="l" rtl="0">
              <a:lnSpc>
                <a:spcPct val="90000"/>
              </a:lnSpc>
              <a:spcBef>
                <a:spcPts val="600"/>
              </a:spcBef>
              <a:spcAft>
                <a:spcPts val="0"/>
              </a:spcAft>
              <a:buClr>
                <a:srgbClr val="000000"/>
              </a:buClr>
              <a:buSzPts val="2200"/>
              <a:buFont typeface="Arial"/>
              <a:buNone/>
            </a:pPr>
            <a:r>
              <a:rPr lang="fr-FR" sz="2200" b="0" i="0" u="none" strike="noStrike" cap="none">
                <a:solidFill>
                  <a:srgbClr val="000000"/>
                </a:solidFill>
                <a:latin typeface="Arial"/>
                <a:ea typeface="Arial"/>
                <a:cs typeface="Arial"/>
                <a:sym typeface="Arial"/>
              </a:rPr>
              <a:t>– Date de début ou date unique = $k</a:t>
            </a:r>
            <a:endParaRPr/>
          </a:p>
          <a:p>
            <a:pPr marL="457200" marR="0" lvl="1" indent="0" algn="l" rtl="0">
              <a:lnSpc>
                <a:spcPct val="90000"/>
              </a:lnSpc>
              <a:spcBef>
                <a:spcPts val="600"/>
              </a:spcBef>
              <a:spcAft>
                <a:spcPts val="0"/>
              </a:spcAft>
              <a:buClr>
                <a:srgbClr val="000000"/>
              </a:buClr>
              <a:buSzPts val="2200"/>
              <a:buFont typeface="Arial"/>
              <a:buNone/>
            </a:pPr>
            <a:r>
              <a:rPr lang="fr-FR" sz="2200" b="0" i="0" u="none" strike="noStrike" cap="none">
                <a:solidFill>
                  <a:srgbClr val="000000"/>
                </a:solidFill>
                <a:latin typeface="Arial"/>
                <a:ea typeface="Arial"/>
                <a:cs typeface="Arial"/>
                <a:sym typeface="Arial"/>
              </a:rPr>
              <a:t>– Date de fin = $l</a:t>
            </a:r>
          </a:p>
          <a:p>
            <a:pPr marL="457200" lvl="1" indent="0">
              <a:spcBef>
                <a:spcPts val="600"/>
              </a:spcBef>
              <a:buClr>
                <a:srgbClr val="000000"/>
              </a:buClr>
              <a:buSzPts val="2200"/>
              <a:buNone/>
            </a:pPr>
            <a:r>
              <a:rPr lang="fr-FR" sz="2200">
                <a:solidFill>
                  <a:srgbClr val="000000"/>
                </a:solidFill>
              </a:rPr>
              <a:t>– Date de début ou date unique pour le contenu groupé = $o</a:t>
            </a:r>
          </a:p>
          <a:p>
            <a:pPr marL="457200" lvl="1" indent="0">
              <a:spcBef>
                <a:spcPts val="600"/>
              </a:spcBef>
              <a:buClr>
                <a:srgbClr val="000000"/>
              </a:buClr>
              <a:buSzPts val="2200"/>
              <a:buNone/>
            </a:pPr>
            <a:r>
              <a:rPr lang="fr-FR">
                <a:solidFill>
                  <a:srgbClr val="000000"/>
                </a:solidFill>
              </a:rPr>
              <a:t>– </a:t>
            </a:r>
            <a:r>
              <a:rPr lang="fr-FR" sz="2200">
                <a:solidFill>
                  <a:srgbClr val="000000"/>
                </a:solidFill>
              </a:rPr>
              <a:t>Date de fin pour le contenu groupé= $p</a:t>
            </a:r>
            <a:endParaRPr sz="2200"/>
          </a:p>
          <a:p>
            <a:pPr marL="228600" lvl="0" indent="-228600">
              <a:buClr>
                <a:srgbClr val="000000"/>
              </a:buClr>
              <a:buSzPts val="2200"/>
            </a:pPr>
            <a:r>
              <a:rPr lang="fr-FR" sz="2200" b="0" i="0" u="none" strike="noStrike" cap="none">
                <a:solidFill>
                  <a:srgbClr val="000000"/>
                </a:solidFill>
                <a:latin typeface="Arial"/>
                <a:ea typeface="Arial"/>
                <a:cs typeface="Arial"/>
                <a:sym typeface="Arial"/>
              </a:rPr>
              <a:t>À l’exception des dates de siècles, cet élément est enregistré dans la zone 046 du MARC dans le format AAAA-MM-JJ</a:t>
            </a:r>
            <a:r>
              <a:rPr lang="fr-FR" sz="2200">
                <a:solidFill>
                  <a:srgbClr val="000000"/>
                </a:solidFill>
              </a:rPr>
              <a:t>, AAAA-MM ou </a:t>
            </a:r>
            <a:r>
              <a:rPr lang="fr-FR" sz="2200" b="0" i="0" u="none" strike="noStrike" cap="none">
                <a:solidFill>
                  <a:srgbClr val="000000"/>
                </a:solidFill>
                <a:latin typeface="Arial"/>
                <a:ea typeface="Arial"/>
                <a:cs typeface="Arial"/>
                <a:sym typeface="Arial"/>
              </a:rPr>
              <a:t>AAAA (en utilisant le format de date EDTF, avec $2 </a:t>
            </a:r>
            <a:r>
              <a:rPr lang="fr-FR" sz="2200" b="0" i="0" u="none" strike="noStrike" cap="none" err="1">
                <a:solidFill>
                  <a:srgbClr val="000000"/>
                </a:solidFill>
                <a:latin typeface="Arial"/>
                <a:ea typeface="Arial"/>
                <a:cs typeface="Arial"/>
                <a:sym typeface="Arial"/>
              </a:rPr>
              <a:t>edtf</a:t>
            </a:r>
            <a:r>
              <a:rPr lang="fr-FR" sz="2200" b="0" i="0" u="none" strike="noStrike" cap="none">
                <a:solidFill>
                  <a:srgbClr val="000000"/>
                </a:solidFill>
                <a:latin typeface="Arial"/>
                <a:ea typeface="Arial"/>
                <a:cs typeface="Arial"/>
                <a:sym typeface="Arial"/>
              </a:rPr>
              <a:t>).</a:t>
            </a:r>
            <a:endParaRPr/>
          </a:p>
          <a:p>
            <a:pPr marL="228600" marR="0" lvl="0" indent="-228600" algn="l" rtl="0">
              <a:lnSpc>
                <a:spcPct val="90000"/>
              </a:lnSpc>
              <a:spcBef>
                <a:spcPts val="600"/>
              </a:spcBef>
              <a:spcAft>
                <a:spcPts val="0"/>
              </a:spcAft>
              <a:buClr>
                <a:srgbClr val="000000"/>
              </a:buClr>
              <a:buSzPts val="2200"/>
              <a:buFont typeface="Arial"/>
              <a:buChar char="•"/>
            </a:pPr>
            <a:r>
              <a:rPr lang="fr-FR" sz="2200" b="0" i="0" u="none" strike="noStrike" cap="none">
                <a:solidFill>
                  <a:srgbClr val="000000"/>
                </a:solidFill>
                <a:latin typeface="Arial"/>
                <a:ea typeface="Arial"/>
                <a:cs typeface="Arial"/>
                <a:sym typeface="Arial"/>
              </a:rPr>
              <a:t>Format EDTF : </a:t>
            </a:r>
            <a:r>
              <a:rPr lang="fr-FR" sz="2200" b="0" i="0" u="sng" strike="noStrike" cap="none">
                <a:solidFill>
                  <a:srgbClr val="0000FF"/>
                </a:solidFill>
                <a:latin typeface="Arial"/>
                <a:ea typeface="Arial"/>
                <a:cs typeface="Arial"/>
                <a:sym typeface="Arial"/>
              </a:rPr>
              <a:t>http://www.loc.gov/standards/datetime/</a:t>
            </a:r>
            <a:r>
              <a:rPr lang="fr-FR" sz="2200" b="0" i="0" u="none" strike="noStrike" cap="none">
                <a:solidFill>
                  <a:srgbClr val="000000"/>
                </a:solidFill>
                <a:latin typeface="Arial"/>
                <a:ea typeface="Arial"/>
                <a:cs typeface="Arial"/>
                <a:sym typeface="Arial"/>
              </a:rPr>
              <a:t>. Consulter ce site </a:t>
            </a:r>
            <a:r>
              <a:rPr lang="fr-FR" sz="2200">
                <a:solidFill>
                  <a:srgbClr val="000000"/>
                </a:solidFill>
              </a:rPr>
              <a:t>W</a:t>
            </a:r>
            <a:r>
              <a:rPr lang="fr-FR" sz="2200" b="0" i="0" u="none" strike="noStrike" cap="none">
                <a:solidFill>
                  <a:srgbClr val="000000"/>
                </a:solidFill>
                <a:latin typeface="Arial"/>
                <a:ea typeface="Arial"/>
                <a:cs typeface="Arial"/>
                <a:sym typeface="Arial"/>
              </a:rPr>
              <a:t>eb pour des situations plus complexes.</a:t>
            </a:r>
            <a:endParaRPr/>
          </a:p>
          <a:p>
            <a:pPr marL="342900" indent="-342900">
              <a:buClr>
                <a:srgbClr val="000000"/>
              </a:buClr>
              <a:buSzPts val="2200"/>
            </a:pPr>
            <a:r>
              <a:rPr lang="fr-FR" sz="2200" b="0" i="0" u="none" strike="noStrike" cap="none">
                <a:solidFill>
                  <a:srgbClr val="000000"/>
                </a:solidFill>
                <a:latin typeface="Arial"/>
                <a:ea typeface="Arial"/>
                <a:cs typeface="Arial"/>
                <a:sym typeface="Arial"/>
              </a:rPr>
              <a:t>Les dates de siècles ne s’écrivent pas avec le format EDTF. N’enregistrer que les deux premiers caractères du siècle correspondant (ex. : « 19 » = les dates commençant par « 19 » = 20</a:t>
            </a:r>
            <a:r>
              <a:rPr lang="fr-FR" sz="2200" b="0" i="0" u="none" strike="noStrike" cap="none" baseline="30000">
                <a:solidFill>
                  <a:srgbClr val="000000"/>
                </a:solidFill>
                <a:latin typeface="Arial"/>
                <a:ea typeface="Arial"/>
                <a:cs typeface="Arial"/>
                <a:sym typeface="Arial"/>
              </a:rPr>
              <a:t>e</a:t>
            </a:r>
            <a:r>
              <a:rPr lang="fr-FR" sz="2200" b="0" i="0" u="none" strike="noStrike" cap="none">
                <a:solidFill>
                  <a:srgbClr val="000000"/>
                </a:solidFill>
                <a:latin typeface="Arial"/>
                <a:ea typeface="Arial"/>
                <a:cs typeface="Arial"/>
                <a:sym typeface="Arial"/>
              </a:rPr>
              <a:t> siècle) mais sans $2.</a:t>
            </a:r>
            <a:endParaRPr sz="2200" b="0" i="0" u="none" strike="noStrike" cap="none">
              <a:solidFill>
                <a:srgbClr val="0070C0"/>
              </a:solidFill>
              <a:latin typeface="Arial"/>
              <a:ea typeface="Arial"/>
              <a:cs typeface="Arial"/>
              <a:sym typeface="Arial"/>
            </a:endParaRPr>
          </a:p>
        </p:txBody>
      </p:sp>
      <p:sp>
        <p:nvSpPr>
          <p:cNvPr id="720" name="Shape 7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960">
                <a:latin typeface="Arial" panose="020B0604020202020204" pitchFamily="34" charset="0"/>
                <a:cs typeface="Arial" panose="020B0604020202020204" pitchFamily="34" charset="0"/>
              </a:rPr>
              <a:t>Date d’une œuvre</a:t>
            </a:r>
            <a:r>
              <a:rPr lang="en-US" sz="3960" kern="1200">
                <a:solidFill>
                  <a:prstClr val="black"/>
                </a:solidFill>
                <a:latin typeface="Arial" panose="020B0604020202020204" pitchFamily="34" charset="0"/>
                <a:ea typeface="+mj-ea"/>
                <a:cs typeface="Arial" panose="020B0604020202020204" pitchFamily="34" charset="0"/>
              </a:rPr>
              <a:t/>
            </a:r>
            <a:br>
              <a:rPr lang="en-US" sz="3960" kern="1200">
                <a:solidFill>
                  <a:prstClr val="black"/>
                </a:solidFill>
                <a:latin typeface="Arial" panose="020B0604020202020204" pitchFamily="34" charset="0"/>
                <a:ea typeface="+mj-ea"/>
                <a:cs typeface="Arial" panose="020B0604020202020204" pitchFamily="34" charset="0"/>
              </a:rPr>
            </a:br>
            <a:r>
              <a:rPr lang="en-US" sz="3960" kern="1200" err="1">
                <a:solidFill>
                  <a:prstClr val="black"/>
                </a:solidFill>
                <a:latin typeface="Arial" panose="020B0604020202020204" pitchFamily="34" charset="0"/>
                <a:ea typeface="+mj-ea"/>
                <a:cs typeface="Arial" panose="020B0604020202020204" pitchFamily="34" charset="0"/>
              </a:rPr>
              <a:t>Agrégats</a:t>
            </a:r>
            <a:r>
              <a:rPr lang="en-US" sz="3960" kern="1200">
                <a:solidFill>
                  <a:prstClr val="black"/>
                </a:solidFill>
                <a:latin typeface="Arial" panose="020B0604020202020204" pitchFamily="34" charset="0"/>
                <a:ea typeface="+mj-ea"/>
                <a:cs typeface="Arial" panose="020B0604020202020204" pitchFamily="34" charset="0"/>
              </a:rPr>
              <a:t>/Compilations</a:t>
            </a:r>
            <a:endParaRPr lang="fr-CA" sz="396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r>
              <a:rPr lang="en-US" err="1"/>
              <a:t>Utiliser</a:t>
            </a:r>
            <a:r>
              <a:rPr lang="en-US"/>
              <a:t> 046 $k/$l pour les dates </a:t>
            </a:r>
            <a:r>
              <a:rPr lang="en-US" err="1"/>
              <a:t>associées</a:t>
            </a:r>
            <a:r>
              <a:rPr lang="en-US"/>
              <a:t> à la </a:t>
            </a:r>
            <a:r>
              <a:rPr lang="en-US" err="1"/>
              <a:t>création</a:t>
            </a:r>
            <a:r>
              <a:rPr lang="en-US"/>
              <a:t> de la compilation </a:t>
            </a:r>
            <a:r>
              <a:rPr lang="en-US" err="1"/>
              <a:t>elle-même</a:t>
            </a:r>
            <a:endParaRPr lang="en-US"/>
          </a:p>
          <a:p>
            <a:pPr>
              <a:spcAft>
                <a:spcPts val="1800"/>
              </a:spcAft>
            </a:pPr>
            <a:r>
              <a:rPr lang="en-US" err="1"/>
              <a:t>Utiliser</a:t>
            </a:r>
            <a:r>
              <a:rPr lang="en-US"/>
              <a:t> 046 $o/$p pour les dates de la </a:t>
            </a:r>
            <a:r>
              <a:rPr lang="en-US" err="1"/>
              <a:t>création</a:t>
            </a:r>
            <a:r>
              <a:rPr lang="en-US"/>
              <a:t> </a:t>
            </a:r>
            <a:r>
              <a:rPr lang="en-US" err="1"/>
              <a:t>originale</a:t>
            </a:r>
            <a:r>
              <a:rPr lang="en-US"/>
              <a:t> du </a:t>
            </a:r>
            <a:r>
              <a:rPr lang="en-US" err="1"/>
              <a:t>contenu</a:t>
            </a:r>
            <a:r>
              <a:rPr lang="en-US"/>
              <a:t> de la compilation</a:t>
            </a:r>
          </a:p>
          <a:p>
            <a:pPr marL="0" indent="0">
              <a:buNone/>
            </a:pPr>
            <a:r>
              <a:rPr lang="en-US" sz="2000"/>
              <a:t>	</a:t>
            </a:r>
            <a:r>
              <a:rPr lang="en-US" sz="2400"/>
              <a:t>046	  </a:t>
            </a:r>
            <a:r>
              <a:rPr lang="en-US" sz="2400">
                <a:solidFill>
                  <a:schemeClr val="accent1">
                    <a:lumMod val="50000"/>
                  </a:schemeClr>
                </a:solidFill>
              </a:rPr>
              <a:t>$k 1977 $l 1984 </a:t>
            </a:r>
            <a:r>
              <a:rPr lang="en-US" sz="2400">
                <a:solidFill>
                  <a:schemeClr val="accent6">
                    <a:lumMod val="50000"/>
                  </a:schemeClr>
                </a:solidFill>
              </a:rPr>
              <a:t>$o 1640 $p 1770 </a:t>
            </a:r>
            <a:r>
              <a:rPr lang="en-US" sz="2400"/>
              <a:t>$2 </a:t>
            </a:r>
            <a:r>
              <a:rPr lang="en-US" sz="2400" err="1"/>
              <a:t>edtf</a:t>
            </a:r>
            <a:endParaRPr lang="en-US" sz="2400"/>
          </a:p>
          <a:p>
            <a:pPr marL="0" indent="0">
              <a:buNone/>
            </a:pPr>
            <a:r>
              <a:rPr lang="en-US" sz="2400"/>
              <a:t>	130 _0  Italian opera, 1640-1770 </a:t>
            </a:r>
          </a:p>
          <a:p>
            <a:pPr marL="0" indent="0">
              <a:buNone/>
            </a:pPr>
            <a:r>
              <a:rPr lang="en-US" sz="2400"/>
              <a:t>	380       </a:t>
            </a:r>
            <a:r>
              <a:rPr lang="en-US" sz="2400" err="1"/>
              <a:t>Opéras</a:t>
            </a:r>
            <a:r>
              <a:rPr lang="en-US" sz="2400"/>
              <a:t> $a Partitions (Musique) $a Fac-</a:t>
            </a:r>
            <a:r>
              <a:rPr lang="en-US" sz="2400" err="1"/>
              <a:t>similés</a:t>
            </a:r>
            <a:r>
              <a:rPr lang="en-US" sz="2400"/>
              <a:t> $2 </a:t>
            </a:r>
            <a:r>
              <a:rPr lang="en-US" sz="2400" err="1"/>
              <a:t>rvmgf</a:t>
            </a:r>
            <a:endParaRPr lang="en-US" sz="2400"/>
          </a:p>
          <a:p>
            <a:endParaRPr lang="fr-CA"/>
          </a:p>
        </p:txBody>
      </p:sp>
      <p:sp>
        <p:nvSpPr>
          <p:cNvPr id="5" name="Espace réservé du pied de page 4">
            <a:extLst>
              <a:ext uri="{FF2B5EF4-FFF2-40B4-BE49-F238E27FC236}">
                <a16:creationId xmlns:a16="http://schemas.microsoft.com/office/drawing/2014/main" id="{3748012E-D830-4C28-B100-DF9EE87B633C}"/>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987708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Exercice</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Piedra de sol</a:t>
            </a:r>
            <a:endParaRPr sz="3959" b="0" i="0" u="none" strike="noStrike" cap="none">
              <a:solidFill>
                <a:schemeClr val="dk1"/>
              </a:solidFill>
              <a:latin typeface="Arial"/>
              <a:ea typeface="Arial"/>
              <a:cs typeface="Arial"/>
              <a:sym typeface="Arial"/>
            </a:endParaRPr>
          </a:p>
        </p:txBody>
      </p:sp>
      <p:sp>
        <p:nvSpPr>
          <p:cNvPr id="730" name="Shape 7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Cette œuvre a d’abord été publiée en 1957. Le catalogueur ne dispose d’aucune autre information sur la date de l’œuvre.</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70C0"/>
              </a:buClr>
              <a:buSzPts val="2800"/>
              <a:buFont typeface="Arial"/>
              <a:buNone/>
            </a:pPr>
            <a:r>
              <a:rPr lang="fr-FR" sz="2800" b="0" i="0" u="none" strike="noStrike" cap="none">
                <a:solidFill>
                  <a:srgbClr val="0070C0"/>
                </a:solidFill>
                <a:latin typeface="Arial"/>
                <a:ea typeface="Arial"/>
                <a:cs typeface="Arial"/>
                <a:sym typeface="Arial"/>
              </a:rPr>
              <a:t>046 	$k 1957 $2 </a:t>
            </a:r>
            <a:r>
              <a:rPr lang="fr-FR" sz="2800" b="0" i="0" u="none" strike="noStrike" cap="none" err="1">
                <a:solidFill>
                  <a:srgbClr val="0070C0"/>
                </a:solidFill>
                <a:latin typeface="Arial"/>
                <a:ea typeface="Arial"/>
                <a:cs typeface="Arial"/>
                <a:sym typeface="Arial"/>
              </a:rPr>
              <a:t>edtf</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Exercice : ajouter cette zone à la notice d’autorité RDA appropriée.</a:t>
            </a:r>
            <a:endParaRPr sz="2200" b="0" i="0" u="none" strike="noStrike" cap="none">
              <a:solidFill>
                <a:srgbClr val="0070C0"/>
              </a:solidFill>
              <a:latin typeface="Arial"/>
              <a:ea typeface="Arial"/>
              <a:cs typeface="Arial"/>
              <a:sym typeface="Arial"/>
            </a:endParaRPr>
          </a:p>
        </p:txBody>
      </p:sp>
      <p:sp>
        <p:nvSpPr>
          <p:cNvPr id="731" name="Shape 73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Exercice</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Iliade</a:t>
            </a:r>
            <a:endParaRPr sz="3959" b="0" i="0" u="none" strike="noStrike" cap="none">
              <a:solidFill>
                <a:schemeClr val="dk1"/>
              </a:solidFill>
              <a:latin typeface="Arial"/>
              <a:ea typeface="Arial"/>
              <a:cs typeface="Arial"/>
              <a:sym typeface="Arial"/>
            </a:endParaRPr>
          </a:p>
        </p:txBody>
      </p:sp>
      <p:sp>
        <p:nvSpPr>
          <p:cNvPr id="741" name="Shape 74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fr-FR" sz="2800" b="0" i="0" u="none" strike="noStrike" cap="none">
                <a:solidFill>
                  <a:schemeClr val="dk1"/>
                </a:solidFill>
                <a:latin typeface="Arial"/>
                <a:ea typeface="Arial"/>
                <a:cs typeface="Arial"/>
                <a:sym typeface="Arial"/>
              </a:rPr>
              <a:t>Selon </a:t>
            </a:r>
            <a:r>
              <a:rPr lang="en-US"/>
              <a:t>Brill’s New Pauly</a:t>
            </a:r>
            <a:r>
              <a:rPr lang="fr-FR" sz="2800" b="0" i="0" u="none" strike="noStrike" cap="none">
                <a:solidFill>
                  <a:schemeClr val="dk1"/>
                </a:solidFill>
                <a:latin typeface="Arial"/>
                <a:ea typeface="Arial"/>
                <a:cs typeface="Arial"/>
                <a:sym typeface="Arial"/>
              </a:rPr>
              <a:t>, cette œuvre a été créée dans la seconde moitié du 8</a:t>
            </a:r>
            <a:r>
              <a:rPr lang="fr-FR" sz="2800" b="0" i="0" u="none" strike="noStrike" cap="none" baseline="30000">
                <a:solidFill>
                  <a:schemeClr val="dk1"/>
                </a:solidFill>
                <a:latin typeface="Arial"/>
                <a:ea typeface="Arial"/>
                <a:cs typeface="Arial"/>
                <a:sym typeface="Arial"/>
              </a:rPr>
              <a:t>e</a:t>
            </a:r>
            <a:r>
              <a:rPr lang="fr-FR" sz="2800" b="0" i="0" u="none" strike="noStrike" cap="none">
                <a:solidFill>
                  <a:schemeClr val="dk1"/>
                </a:solidFill>
                <a:latin typeface="Arial"/>
                <a:ea typeface="Arial"/>
                <a:cs typeface="Arial"/>
                <a:sym typeface="Arial"/>
              </a:rPr>
              <a:t> siècle avant J.-C.</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70C0"/>
              </a:buClr>
              <a:buSzPts val="2800"/>
              <a:buFont typeface="Arial"/>
              <a:buNone/>
            </a:pPr>
            <a:r>
              <a:rPr lang="fr-FR" sz="2800" b="0" i="0" u="none" strike="noStrike" cap="none">
                <a:solidFill>
                  <a:srgbClr val="0070C0"/>
                </a:solidFill>
                <a:latin typeface="Arial"/>
                <a:ea typeface="Arial"/>
                <a:cs typeface="Arial"/>
                <a:sym typeface="Arial"/>
              </a:rPr>
              <a:t>046 	$k ‐07</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Exercice : ajouter cette zone à la notice d’autorité RDA appropriée.</a:t>
            </a:r>
            <a:endParaRPr sz="2200" b="0" i="0" u="none" strike="noStrike" cap="none">
              <a:solidFill>
                <a:srgbClr val="0070C0"/>
              </a:solidFill>
              <a:latin typeface="Arial"/>
              <a:ea typeface="Arial"/>
              <a:cs typeface="Arial"/>
              <a:sym typeface="Arial"/>
            </a:endParaRPr>
          </a:p>
        </p:txBody>
      </p:sp>
      <p:sp>
        <p:nvSpPr>
          <p:cNvPr id="742" name="Shape 74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Lieu d’origine d’une œuvre (RDA 6.5)</a:t>
            </a:r>
            <a:endParaRPr sz="3959" b="0" i="0" u="none" strike="noStrike" cap="none">
              <a:solidFill>
                <a:schemeClr val="dk1"/>
              </a:solidFill>
              <a:latin typeface="Arial"/>
              <a:ea typeface="Arial"/>
              <a:cs typeface="Arial"/>
              <a:sym typeface="Arial"/>
            </a:endParaRPr>
          </a:p>
        </p:txBody>
      </p:sp>
      <p:sp>
        <p:nvSpPr>
          <p:cNvPr id="752" name="Shape 752"/>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228600" marR="0" lvl="0" indent="-228600" algn="l" rtl="0">
              <a:lnSpc>
                <a:spcPct val="90000"/>
              </a:lnSpc>
              <a:spcBef>
                <a:spcPts val="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Définition : Pays ou autre juridiction territoriale d’où une œuvre est originaire</a:t>
            </a:r>
            <a:endParaRPr/>
          </a:p>
          <a:p>
            <a:pPr marL="228600" marR="0" lvl="0" indent="-228600" algn="l" rtl="0">
              <a:lnSpc>
                <a:spcPct val="90000"/>
              </a:lnSpc>
              <a:spcBef>
                <a:spcPts val="1000"/>
              </a:spcBef>
              <a:spcAft>
                <a:spcPts val="0"/>
              </a:spcAft>
              <a:buClr>
                <a:schemeClr val="dk1"/>
              </a:buClr>
              <a:buSzPts val="2400"/>
              <a:buFont typeface="Arial"/>
              <a:buChar char="•"/>
            </a:pPr>
            <a:r>
              <a:rPr lang="fr-FR" sz="2400" b="0" i="1" u="none" strike="noStrike" cap="none">
                <a:solidFill>
                  <a:schemeClr val="dk1"/>
                </a:solidFill>
                <a:latin typeface="Arial"/>
                <a:ea typeface="Arial"/>
                <a:cs typeface="Arial"/>
                <a:sym typeface="Arial"/>
              </a:rPr>
              <a:t>Pas </a:t>
            </a:r>
            <a:r>
              <a:rPr lang="fr-FR" sz="2400" b="0" i="0" u="none" strike="noStrike" cap="none">
                <a:solidFill>
                  <a:schemeClr val="dk1"/>
                </a:solidFill>
                <a:latin typeface="Arial"/>
                <a:ea typeface="Arial"/>
                <a:cs typeface="Arial"/>
                <a:sym typeface="Arial"/>
              </a:rPr>
              <a:t>le cadre de l’œuvre (ce dont traite une œuvre)</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L’information peut être prise de n’importe quelle source.</a:t>
            </a: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Le lieu d’origine est fondamental si nécessaire pour différencier une œuvre d’une autre</a:t>
            </a:r>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Fondamental ou non, l’élément peut être enregistré</a:t>
            </a:r>
            <a:endParaRPr/>
          </a:p>
          <a:p>
            <a:pPr marL="228600" lvl="0" indent="-228600">
              <a:buSzPts val="2400"/>
            </a:pPr>
            <a:r>
              <a:rPr lang="fr-FR" sz="2400" b="0" i="0" u="none" strike="noStrike" cap="none">
                <a:solidFill>
                  <a:schemeClr val="dk1"/>
                </a:solidFill>
                <a:latin typeface="Arial"/>
                <a:ea typeface="Arial"/>
                <a:cs typeface="Arial"/>
                <a:sym typeface="Arial"/>
              </a:rPr>
              <a:t>Le lieu d’origine est enregistré dans la sous-zone $g de la zone 370 du format MARC.</a:t>
            </a:r>
            <a:r>
              <a:rPr lang="fr-CA" sz="2400"/>
              <a:t> D'autres lieux associés d'œuvres peuvent être enregistrés en $c et/ou $f (par exemple, le cadre de l'œuvre)</a:t>
            </a:r>
            <a:r>
              <a:rPr lang="fr-FR" sz="2400" b="0" i="0" u="none" strike="noStrike" cap="none">
                <a:solidFill>
                  <a:schemeClr val="dk1"/>
                </a:solidFill>
                <a:latin typeface="Arial"/>
                <a:ea typeface="Arial"/>
                <a:cs typeface="Arial"/>
                <a:sym typeface="Arial"/>
              </a:rPr>
              <a:t> </a:t>
            </a:r>
            <a:endParaRPr/>
          </a:p>
          <a:p>
            <a:pPr marL="228600" marR="0" lvl="0" indent="-228600" algn="l" rtl="0">
              <a:lnSpc>
                <a:spcPct val="90000"/>
              </a:lnSpc>
              <a:spcBef>
                <a:spcPts val="1000"/>
              </a:spcBef>
              <a:spcAft>
                <a:spcPts val="0"/>
              </a:spcAft>
              <a:buClr>
                <a:schemeClr val="dk1"/>
              </a:buClr>
              <a:buSzPts val="2400"/>
              <a:buFont typeface="Arial"/>
              <a:buChar char="•"/>
            </a:pPr>
            <a:r>
              <a:rPr lang="fr-FR" sz="2400" b="0" i="0" u="none" strike="noStrike" cap="none">
                <a:solidFill>
                  <a:schemeClr val="dk1"/>
                </a:solidFill>
                <a:latin typeface="Arial"/>
                <a:ea typeface="Arial"/>
                <a:cs typeface="Arial"/>
                <a:sym typeface="Arial"/>
              </a:rPr>
              <a:t>Les dates associées peuvent être enregistrées dans les sous-zones $s (début) et $t (fin)</a:t>
            </a:r>
            <a:r>
              <a:rPr lang="fr-FR" sz="1800" b="0" i="0" u="none" strike="noStrike" cap="none">
                <a:solidFill>
                  <a:srgbClr val="0070C0"/>
                </a:solidFill>
                <a:latin typeface="Arial"/>
                <a:ea typeface="Arial"/>
                <a:cs typeface="Arial"/>
                <a:sym typeface="Arial"/>
              </a:rPr>
              <a:t> </a:t>
            </a:r>
            <a:r>
              <a:rPr lang="fr-FR" sz="2400" b="0" i="0" u="none" strike="noStrike" cap="none">
                <a:solidFill>
                  <a:schemeClr val="dk1"/>
                </a:solidFill>
                <a:latin typeface="Arial"/>
                <a:ea typeface="Arial"/>
                <a:cs typeface="Arial"/>
                <a:sym typeface="Arial"/>
              </a:rPr>
              <a:t>de la zone 370 du format MARC </a:t>
            </a:r>
            <a:endParaRPr/>
          </a:p>
        </p:txBody>
      </p:sp>
      <p:sp>
        <p:nvSpPr>
          <p:cNvPr id="753" name="Shape 75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381000"/>
            <a:ext cx="8229600" cy="1143000"/>
          </a:xfrm>
          <a:prstGeom prst="rect">
            <a:avLst/>
          </a:prstGeom>
        </p:spPr>
        <p:txBody>
          <a:bodyPr/>
          <a:lstStyle/>
          <a:p>
            <a:pPr algn="ctr">
              <a:defRPr/>
            </a:pPr>
            <a:r>
              <a:rPr lang="en-US" sz="4400" err="1">
                <a:latin typeface="Arial Unicode MS" panose="020B0604020202020204" pitchFamily="34" charset="-128"/>
                <a:ea typeface="Arial Unicode MS" panose="020B0604020202020204" pitchFamily="34" charset="-128"/>
                <a:cs typeface="Arial Unicode MS" panose="020B0604020202020204" pitchFamily="34" charset="-128"/>
              </a:rPr>
              <a:t>Œ</a:t>
            </a:r>
            <a:r>
              <a:rPr lang="en-US" sz="4400" err="1">
                <a:latin typeface="+mn-lt"/>
                <a:cs typeface="+mn-cs"/>
              </a:rPr>
              <a:t>uvres</a:t>
            </a:r>
            <a:r>
              <a:rPr lang="en-US" sz="4400">
                <a:latin typeface="+mn-lt"/>
                <a:cs typeface="+mn-cs"/>
              </a:rPr>
              <a:t> et expressions</a:t>
            </a:r>
            <a:endParaRPr lang="en-US" sz="4400">
              <a:latin typeface="+mj-lt"/>
              <a:ea typeface="+mj-ea"/>
              <a:cs typeface="+mj-cs"/>
            </a:endParaRPr>
          </a:p>
        </p:txBody>
      </p:sp>
      <p:sp>
        <p:nvSpPr>
          <p:cNvPr id="5" name="TextBox 4"/>
          <p:cNvSpPr txBox="1"/>
          <p:nvPr/>
        </p:nvSpPr>
        <p:spPr>
          <a:xfrm>
            <a:off x="2286000" y="1716089"/>
            <a:ext cx="2743200" cy="307777"/>
          </a:xfrm>
          <a:prstGeom prst="rect">
            <a:avLst/>
          </a:prstGeom>
          <a:solidFill>
            <a:schemeClr val="accent1">
              <a:lumMod val="40000"/>
              <a:lumOff val="60000"/>
            </a:schemeClr>
          </a:solidFill>
          <a:ln>
            <a:solidFill>
              <a:schemeClr val="tx1"/>
            </a:solidFill>
          </a:ln>
        </p:spPr>
        <p:txBody>
          <a:bodyPr>
            <a:spAutoFit/>
          </a:bodyPr>
          <a:lstStyle/>
          <a:p>
            <a:pPr algn="ctr">
              <a:defRPr/>
            </a:pPr>
            <a:r>
              <a:rPr lang="en-US" err="1">
                <a:latin typeface="Arial Unicode MS" panose="020B0604020202020204" pitchFamily="34" charset="-128"/>
                <a:ea typeface="Arial Unicode MS" panose="020B0604020202020204" pitchFamily="34" charset="-128"/>
                <a:cs typeface="Arial Unicode MS" panose="020B0604020202020204" pitchFamily="34" charset="-128"/>
              </a:rPr>
              <a:t>Œ</a:t>
            </a:r>
            <a:r>
              <a:rPr lang="en-US" err="1"/>
              <a:t>uvre</a:t>
            </a:r>
            <a:r>
              <a:rPr lang="en-US"/>
              <a:t> </a:t>
            </a:r>
            <a:r>
              <a:rPr lang="en-US">
                <a:latin typeface="+mn-lt"/>
                <a:cs typeface="+mn-cs"/>
              </a:rPr>
              <a:t>: </a:t>
            </a:r>
            <a:r>
              <a:rPr lang="en-US" i="1">
                <a:latin typeface="+mn-lt"/>
                <a:cs typeface="+mn-cs"/>
              </a:rPr>
              <a:t>Piedra de sol</a:t>
            </a:r>
            <a:endParaRPr lang="en-US">
              <a:latin typeface="+mn-lt"/>
              <a:cs typeface="+mn-cs"/>
            </a:endParaRPr>
          </a:p>
        </p:txBody>
      </p:sp>
      <p:sp>
        <p:nvSpPr>
          <p:cNvPr id="6" name="TextBox 5"/>
          <p:cNvSpPr txBox="1"/>
          <p:nvPr/>
        </p:nvSpPr>
        <p:spPr>
          <a:xfrm>
            <a:off x="7543800" y="5497514"/>
            <a:ext cx="2743200" cy="307777"/>
          </a:xfrm>
          <a:prstGeom prst="rect">
            <a:avLst/>
          </a:prstGeom>
          <a:solidFill>
            <a:schemeClr val="accent1">
              <a:lumMod val="40000"/>
              <a:lumOff val="60000"/>
            </a:schemeClr>
          </a:solidFill>
          <a:ln>
            <a:solidFill>
              <a:schemeClr val="tx1"/>
            </a:solidFill>
          </a:ln>
        </p:spPr>
        <p:txBody>
          <a:bodyPr>
            <a:spAutoFit/>
          </a:bodyPr>
          <a:lstStyle/>
          <a:p>
            <a:pPr algn="ctr">
              <a:defRPr/>
            </a:pPr>
            <a:r>
              <a:rPr lang="en-US" err="1">
                <a:latin typeface="+mn-lt"/>
                <a:cs typeface="+mn-cs"/>
              </a:rPr>
              <a:t>Personne</a:t>
            </a:r>
            <a:r>
              <a:rPr lang="en-US">
                <a:latin typeface="+mn-lt"/>
                <a:cs typeface="+mn-cs"/>
              </a:rPr>
              <a:t> : </a:t>
            </a:r>
            <a:r>
              <a:rPr lang="en-US" i="1">
                <a:latin typeface="+mn-lt"/>
                <a:cs typeface="+mn-cs"/>
              </a:rPr>
              <a:t>Muriel Rukeyser</a:t>
            </a:r>
          </a:p>
        </p:txBody>
      </p:sp>
      <p:sp>
        <p:nvSpPr>
          <p:cNvPr id="8" name="TextBox 7"/>
          <p:cNvSpPr txBox="1"/>
          <p:nvPr/>
        </p:nvSpPr>
        <p:spPr>
          <a:xfrm>
            <a:off x="7543800" y="1752601"/>
            <a:ext cx="2743200" cy="307777"/>
          </a:xfrm>
          <a:prstGeom prst="rect">
            <a:avLst/>
          </a:prstGeom>
          <a:solidFill>
            <a:schemeClr val="accent1">
              <a:lumMod val="40000"/>
              <a:lumOff val="60000"/>
            </a:schemeClr>
          </a:solidFill>
          <a:ln>
            <a:solidFill>
              <a:schemeClr val="tx1"/>
            </a:solidFill>
          </a:ln>
        </p:spPr>
        <p:txBody>
          <a:bodyPr>
            <a:spAutoFit/>
          </a:bodyPr>
          <a:lstStyle/>
          <a:p>
            <a:pPr algn="ctr">
              <a:defRPr/>
            </a:pPr>
            <a:r>
              <a:rPr lang="en-US" err="1">
                <a:latin typeface="+mn-lt"/>
                <a:cs typeface="+mn-cs"/>
              </a:rPr>
              <a:t>Personne</a:t>
            </a:r>
            <a:r>
              <a:rPr lang="en-US">
                <a:latin typeface="+mn-lt"/>
                <a:cs typeface="+mn-cs"/>
              </a:rPr>
              <a:t> : </a:t>
            </a:r>
            <a:r>
              <a:rPr lang="en-US" i="1">
                <a:latin typeface="+mn-lt"/>
                <a:cs typeface="+mn-cs"/>
              </a:rPr>
              <a:t>Octavio Paz</a:t>
            </a:r>
            <a:endParaRPr lang="en-US">
              <a:latin typeface="+mn-lt"/>
              <a:cs typeface="+mn-cs"/>
            </a:endParaRPr>
          </a:p>
        </p:txBody>
      </p:sp>
      <p:sp>
        <p:nvSpPr>
          <p:cNvPr id="9" name="TextBox 8"/>
          <p:cNvSpPr txBox="1"/>
          <p:nvPr/>
        </p:nvSpPr>
        <p:spPr>
          <a:xfrm>
            <a:off x="6854825" y="3833814"/>
            <a:ext cx="2743200" cy="307777"/>
          </a:xfrm>
          <a:prstGeom prst="rect">
            <a:avLst/>
          </a:prstGeom>
          <a:solidFill>
            <a:schemeClr val="accent1">
              <a:lumMod val="40000"/>
              <a:lumOff val="60000"/>
            </a:schemeClr>
          </a:solidFill>
          <a:ln>
            <a:solidFill>
              <a:schemeClr val="tx1"/>
            </a:solidFill>
          </a:ln>
        </p:spPr>
        <p:txBody>
          <a:bodyPr>
            <a:spAutoFit/>
          </a:bodyPr>
          <a:lstStyle/>
          <a:p>
            <a:pPr algn="ctr">
              <a:defRPr/>
            </a:pPr>
            <a:r>
              <a:rPr lang="en-US">
                <a:latin typeface="+mn-lt"/>
                <a:cs typeface="+mn-cs"/>
              </a:rPr>
              <a:t>Expression : </a:t>
            </a:r>
            <a:r>
              <a:rPr lang="en-US" i="1" err="1">
                <a:latin typeface="+mn-lt"/>
                <a:cs typeface="+mn-cs"/>
              </a:rPr>
              <a:t>anglais</a:t>
            </a:r>
            <a:endParaRPr lang="en-US" i="1">
              <a:latin typeface="+mn-lt"/>
              <a:cs typeface="+mn-cs"/>
            </a:endParaRPr>
          </a:p>
        </p:txBody>
      </p:sp>
      <p:sp>
        <p:nvSpPr>
          <p:cNvPr id="10" name="TextBox 9"/>
          <p:cNvSpPr txBox="1"/>
          <p:nvPr/>
        </p:nvSpPr>
        <p:spPr>
          <a:xfrm>
            <a:off x="2590800" y="4306889"/>
            <a:ext cx="2743200" cy="307777"/>
          </a:xfrm>
          <a:prstGeom prst="rect">
            <a:avLst/>
          </a:prstGeom>
          <a:solidFill>
            <a:schemeClr val="accent1">
              <a:lumMod val="40000"/>
              <a:lumOff val="60000"/>
            </a:schemeClr>
          </a:solidFill>
          <a:ln>
            <a:solidFill>
              <a:schemeClr val="tx1"/>
            </a:solidFill>
          </a:ln>
        </p:spPr>
        <p:txBody>
          <a:bodyPr>
            <a:spAutoFit/>
          </a:bodyPr>
          <a:lstStyle/>
          <a:p>
            <a:pPr algn="ctr">
              <a:defRPr/>
            </a:pPr>
            <a:r>
              <a:rPr lang="en-US">
                <a:latin typeface="+mn-lt"/>
                <a:cs typeface="+mn-cs"/>
              </a:rPr>
              <a:t>Expression : </a:t>
            </a:r>
            <a:r>
              <a:rPr lang="en-US" i="1" err="1">
                <a:latin typeface="+mn-lt"/>
                <a:cs typeface="+mn-cs"/>
              </a:rPr>
              <a:t>espagnol</a:t>
            </a:r>
            <a:endParaRPr lang="en-US" i="1">
              <a:latin typeface="+mn-lt"/>
              <a:cs typeface="+mn-cs"/>
            </a:endParaRPr>
          </a:p>
        </p:txBody>
      </p:sp>
      <p:cxnSp>
        <p:nvCxnSpPr>
          <p:cNvPr id="33" name="Straight Connector 32"/>
          <p:cNvCxnSpPr>
            <a:stCxn id="75790" idx="3"/>
            <a:endCxn id="8" idx="1"/>
          </p:cNvCxnSpPr>
          <p:nvPr/>
        </p:nvCxnSpPr>
        <p:spPr>
          <a:xfrm flipV="1">
            <a:off x="7239000" y="1906490"/>
            <a:ext cx="304800" cy="74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4" name="AutoShape 36"/>
          <p:cNvSpPr>
            <a:spLocks noChangeArrowheads="1"/>
          </p:cNvSpPr>
          <p:nvPr/>
        </p:nvSpPr>
        <p:spPr bwMode="auto">
          <a:xfrm>
            <a:off x="2743200" y="2671764"/>
            <a:ext cx="2590800" cy="528637"/>
          </a:xfrm>
          <a:prstGeom prst="flowChartDecision">
            <a:avLst/>
          </a:prstGeom>
          <a:solidFill>
            <a:srgbClr val="FF99CC"/>
          </a:solidFill>
          <a:ln w="9525">
            <a:solidFill>
              <a:srgbClr val="000000"/>
            </a:solidFill>
            <a:miter lim="800000"/>
            <a:headEnd/>
            <a:tailEnd/>
          </a:ln>
        </p:spPr>
        <p:txBody>
          <a:bodyPr/>
          <a:lstStyle/>
          <a:p>
            <a:pPr algn="ctr"/>
            <a:r>
              <a:rPr lang="en-US" err="1">
                <a:latin typeface="Calibri" pitchFamily="34" charset="0"/>
              </a:rPr>
              <a:t>réalisée</a:t>
            </a:r>
            <a:r>
              <a:rPr lang="en-US">
                <a:latin typeface="Calibri" pitchFamily="34" charset="0"/>
              </a:rPr>
              <a:t> par</a:t>
            </a:r>
          </a:p>
        </p:txBody>
      </p:sp>
      <p:cxnSp>
        <p:nvCxnSpPr>
          <p:cNvPr id="40" name="Straight Connector 39"/>
          <p:cNvCxnSpPr>
            <a:stCxn id="5" idx="2"/>
            <a:endCxn id="75784" idx="0"/>
          </p:cNvCxnSpPr>
          <p:nvPr/>
        </p:nvCxnSpPr>
        <p:spPr>
          <a:xfrm>
            <a:off x="3657600" y="2023866"/>
            <a:ext cx="381000" cy="647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5784" idx="2"/>
            <a:endCxn id="10" idx="0"/>
          </p:cNvCxnSpPr>
          <p:nvPr/>
        </p:nvCxnSpPr>
        <p:spPr>
          <a:xfrm flipH="1">
            <a:off x="3962400" y="3200400"/>
            <a:ext cx="7620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7" name="AutoShape 47"/>
          <p:cNvSpPr>
            <a:spLocks noChangeArrowheads="1"/>
          </p:cNvSpPr>
          <p:nvPr/>
        </p:nvSpPr>
        <p:spPr bwMode="auto">
          <a:xfrm>
            <a:off x="7200900" y="4641851"/>
            <a:ext cx="2476500" cy="474663"/>
          </a:xfrm>
          <a:prstGeom prst="flowChartDecision">
            <a:avLst/>
          </a:prstGeom>
          <a:solidFill>
            <a:srgbClr val="FF99CC"/>
          </a:solidFill>
          <a:ln w="9525">
            <a:solidFill>
              <a:srgbClr val="000000"/>
            </a:solidFill>
            <a:miter lim="800000"/>
            <a:headEnd/>
            <a:tailEnd/>
          </a:ln>
        </p:spPr>
        <p:txBody>
          <a:bodyPr/>
          <a:lstStyle/>
          <a:p>
            <a:pPr algn="ctr"/>
            <a:r>
              <a:rPr lang="en-US" err="1">
                <a:latin typeface="Calibri" pitchFamily="34" charset="0"/>
              </a:rPr>
              <a:t>traduite</a:t>
            </a:r>
            <a:r>
              <a:rPr lang="en-US">
                <a:latin typeface="Calibri" pitchFamily="34" charset="0"/>
              </a:rPr>
              <a:t> par</a:t>
            </a:r>
          </a:p>
        </p:txBody>
      </p:sp>
      <p:cxnSp>
        <p:nvCxnSpPr>
          <p:cNvPr id="52" name="Straight Connector 51"/>
          <p:cNvCxnSpPr>
            <a:stCxn id="9" idx="2"/>
            <a:endCxn id="75787" idx="0"/>
          </p:cNvCxnSpPr>
          <p:nvPr/>
        </p:nvCxnSpPr>
        <p:spPr>
          <a:xfrm>
            <a:off x="8226426" y="4141590"/>
            <a:ext cx="212725" cy="500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5787" idx="2"/>
            <a:endCxn id="6" idx="0"/>
          </p:cNvCxnSpPr>
          <p:nvPr/>
        </p:nvCxnSpPr>
        <p:spPr>
          <a:xfrm>
            <a:off x="8439150" y="5116513"/>
            <a:ext cx="47625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90" name="AutoShape 47"/>
          <p:cNvSpPr>
            <a:spLocks noChangeArrowheads="1"/>
          </p:cNvSpPr>
          <p:nvPr/>
        </p:nvSpPr>
        <p:spPr bwMode="auto">
          <a:xfrm>
            <a:off x="5410200" y="1600200"/>
            <a:ext cx="1828800" cy="762000"/>
          </a:xfrm>
          <a:prstGeom prst="flowChartDecision">
            <a:avLst/>
          </a:prstGeom>
          <a:solidFill>
            <a:srgbClr val="FF99CC"/>
          </a:solidFill>
          <a:ln w="9525">
            <a:solidFill>
              <a:srgbClr val="000000"/>
            </a:solidFill>
            <a:miter lim="800000"/>
            <a:headEnd/>
            <a:tailEnd/>
          </a:ln>
        </p:spPr>
        <p:txBody>
          <a:bodyPr/>
          <a:lstStyle/>
          <a:p>
            <a:pPr algn="ctr"/>
            <a:r>
              <a:rPr lang="en-US" err="1">
                <a:latin typeface="Calibri" pitchFamily="34" charset="0"/>
              </a:rPr>
              <a:t>créée</a:t>
            </a:r>
            <a:r>
              <a:rPr lang="en-US">
                <a:latin typeface="Calibri" pitchFamily="34" charset="0"/>
              </a:rPr>
              <a:t> par</a:t>
            </a:r>
            <a:endParaRPr lang="en-US">
              <a:solidFill>
                <a:srgbClr val="FF0000"/>
              </a:solidFill>
              <a:latin typeface="Calibri" pitchFamily="34" charset="0"/>
            </a:endParaRPr>
          </a:p>
        </p:txBody>
      </p:sp>
      <p:cxnSp>
        <p:nvCxnSpPr>
          <p:cNvPr id="75791" name="Straight Connector 38"/>
          <p:cNvCxnSpPr>
            <a:cxnSpLocks noChangeShapeType="1"/>
            <a:stCxn id="75790" idx="1"/>
            <a:endCxn id="5" idx="3"/>
          </p:cNvCxnSpPr>
          <p:nvPr/>
        </p:nvCxnSpPr>
        <p:spPr bwMode="auto">
          <a:xfrm flipH="1" flipV="1">
            <a:off x="5029200" y="1869978"/>
            <a:ext cx="381000" cy="111222"/>
          </a:xfrm>
          <a:prstGeom prst="line">
            <a:avLst/>
          </a:prstGeom>
          <a:noFill/>
          <a:ln w="9525" algn="ctr">
            <a:solidFill>
              <a:schemeClr val="tx1"/>
            </a:solidFill>
            <a:round/>
            <a:headEnd/>
            <a:tailEnd/>
          </a:ln>
        </p:spPr>
      </p:cxnSp>
      <p:cxnSp>
        <p:nvCxnSpPr>
          <p:cNvPr id="75792" name="Straight Connector 43"/>
          <p:cNvCxnSpPr>
            <a:cxnSpLocks noChangeShapeType="1"/>
            <a:stCxn id="75784" idx="2"/>
            <a:endCxn id="9" idx="1"/>
          </p:cNvCxnSpPr>
          <p:nvPr/>
        </p:nvCxnSpPr>
        <p:spPr bwMode="auto">
          <a:xfrm>
            <a:off x="4038601" y="3200400"/>
            <a:ext cx="2816225" cy="787302"/>
          </a:xfrm>
          <a:prstGeom prst="line">
            <a:avLst/>
          </a:prstGeom>
          <a:noFill/>
          <a:ln w="9525" algn="ctr">
            <a:solidFill>
              <a:schemeClr val="tx1"/>
            </a:solidFill>
            <a:round/>
            <a:headEnd/>
            <a:tailEnd/>
          </a:ln>
        </p:spPr>
      </p:cxnSp>
      <p:pic>
        <p:nvPicPr>
          <p:cNvPr id="75793" name="Picture 2"/>
          <p:cNvPicPr>
            <a:picLocks noChangeAspect="1" noChangeArrowheads="1"/>
          </p:cNvPicPr>
          <p:nvPr/>
        </p:nvPicPr>
        <p:blipFill>
          <a:blip r:embed="rId3"/>
          <a:srcRect/>
          <a:stretch>
            <a:fillRect/>
          </a:stretch>
        </p:blipFill>
        <p:spPr bwMode="auto">
          <a:xfrm>
            <a:off x="1676400" y="3694114"/>
            <a:ext cx="990600" cy="1792287"/>
          </a:xfrm>
          <a:prstGeom prst="rect">
            <a:avLst/>
          </a:prstGeom>
          <a:noFill/>
          <a:ln w="9525">
            <a:solidFill>
              <a:schemeClr val="tx1"/>
            </a:solidFill>
            <a:miter lim="800000"/>
            <a:headEnd/>
            <a:tailEnd/>
          </a:ln>
        </p:spPr>
      </p:pic>
      <p:pic>
        <p:nvPicPr>
          <p:cNvPr id="75794" name="Picture 2"/>
          <p:cNvPicPr>
            <a:picLocks noChangeAspect="1" noChangeArrowheads="1"/>
          </p:cNvPicPr>
          <p:nvPr/>
        </p:nvPicPr>
        <p:blipFill>
          <a:blip r:embed="rId4"/>
          <a:srcRect/>
          <a:stretch>
            <a:fillRect/>
          </a:stretch>
        </p:blipFill>
        <p:spPr bwMode="auto">
          <a:xfrm>
            <a:off x="9337676" y="3135313"/>
            <a:ext cx="949325" cy="1592262"/>
          </a:xfrm>
          <a:prstGeom prst="rect">
            <a:avLst/>
          </a:prstGeom>
          <a:noFill/>
          <a:ln w="9525">
            <a:solidFill>
              <a:schemeClr val="tx1"/>
            </a:solidFill>
            <a:miter lim="800000"/>
            <a:headEnd/>
            <a:tailEnd/>
          </a:ln>
        </p:spPr>
      </p:pic>
      <p:pic>
        <p:nvPicPr>
          <p:cNvPr id="75795" name="Picture 2"/>
          <p:cNvPicPr>
            <a:picLocks noChangeAspect="1" noChangeArrowheads="1"/>
          </p:cNvPicPr>
          <p:nvPr/>
        </p:nvPicPr>
        <p:blipFill>
          <a:blip r:embed="rId4"/>
          <a:srcRect/>
          <a:stretch>
            <a:fillRect/>
          </a:stretch>
        </p:blipFill>
        <p:spPr bwMode="auto">
          <a:xfrm>
            <a:off x="2209801" y="4648201"/>
            <a:ext cx="995363" cy="1668463"/>
          </a:xfrm>
          <a:prstGeom prst="rect">
            <a:avLst/>
          </a:prstGeom>
          <a:noFill/>
          <a:ln w="9525">
            <a:solidFill>
              <a:schemeClr val="tx1"/>
            </a:solidFill>
            <a:miter lim="800000"/>
            <a:headEnd/>
            <a:tailEnd/>
          </a:ln>
        </p:spPr>
      </p:pic>
      <p:sp>
        <p:nvSpPr>
          <p:cNvPr id="23" name="Shape 154">
            <a:extLst>
              <a:ext uri="{FF2B5EF4-FFF2-40B4-BE49-F238E27FC236}">
                <a16:creationId xmlns:a16="http://schemas.microsoft.com/office/drawing/2014/main" id="{C4C03DC6-7F44-4EB2-ABC6-10FE8CCF438A}"/>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Lieu d’origine d’une œuvre (RDA 6.5)</a:t>
            </a:r>
            <a:endParaRPr sz="3959" b="0" i="0" u="none" strike="noStrike" cap="none">
              <a:solidFill>
                <a:schemeClr val="dk1"/>
              </a:solidFill>
              <a:latin typeface="Arial"/>
              <a:ea typeface="Arial"/>
              <a:cs typeface="Arial"/>
              <a:sym typeface="Arial"/>
            </a:endParaRPr>
          </a:p>
        </p:txBody>
      </p:sp>
      <p:sp>
        <p:nvSpPr>
          <p:cNvPr id="763" name="Shape 763"/>
          <p:cNvSpPr txBox="1">
            <a:spLocks noGrp="1"/>
          </p:cNvSpPr>
          <p:nvPr>
            <p:ph type="body" idx="1"/>
          </p:nvPr>
        </p:nvSpPr>
        <p:spPr>
          <a:prstGeom prst="rect">
            <a:avLst/>
          </a:prstGeom>
          <a:pattFill prst="pct5">
            <a:fgClr>
              <a:schemeClr val="lt1"/>
            </a:fgClr>
            <a:bgClr>
              <a:schemeClr val="bg1"/>
            </a:bgClr>
          </a:patt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050"/>
              <a:buFont typeface="Arial"/>
              <a:buChar char="•"/>
            </a:pPr>
            <a:r>
              <a:rPr lang="fr-FR" sz="2050" b="0" i="0" u="none" strike="noStrike" cap="none">
                <a:solidFill>
                  <a:srgbClr val="000000"/>
                </a:solidFill>
                <a:latin typeface="Arial"/>
                <a:ea typeface="Arial"/>
                <a:cs typeface="Arial"/>
                <a:sym typeface="Arial"/>
              </a:rPr>
              <a:t>Forme régie par RDA 16.2.2.4. Toutefois, la politique du PFAN est :</a:t>
            </a:r>
            <a:endParaRPr sz="2050" b="0" i="0" u="none" strike="noStrike" cap="none">
              <a:solidFill>
                <a:srgbClr val="000000"/>
              </a:solidFill>
              <a:latin typeface="Arial"/>
              <a:ea typeface="Arial"/>
              <a:cs typeface="Arial"/>
              <a:sym typeface="Arial"/>
            </a:endParaRPr>
          </a:p>
          <a:p>
            <a:pPr marL="546100" marR="0" lvl="0" indent="-546100" algn="l" rtl="0">
              <a:lnSpc>
                <a:spcPct val="90000"/>
              </a:lnSpc>
              <a:spcBef>
                <a:spcPts val="1000"/>
              </a:spcBef>
              <a:spcAft>
                <a:spcPts val="0"/>
              </a:spcAft>
              <a:buClr>
                <a:srgbClr val="000000"/>
              </a:buClr>
              <a:buSzPts val="2050"/>
              <a:buFont typeface="Arial"/>
              <a:buNone/>
            </a:pPr>
            <a:r>
              <a:rPr lang="fr-FR" sz="2050" b="0" i="0" u="none" strike="noStrike" cap="none">
                <a:solidFill>
                  <a:srgbClr val="000000"/>
                </a:solidFill>
                <a:latin typeface="Arial"/>
                <a:ea typeface="Arial"/>
                <a:cs typeface="Arial"/>
                <a:sym typeface="Arial"/>
              </a:rPr>
              <a:t>	– pour les juridictions, utiliser la forme autorisée du fichier d’autorité Canadiana ou à défaut, la forme du RVM :</a:t>
            </a:r>
            <a:endParaRPr/>
          </a:p>
          <a:p>
            <a:pPr marL="0" marR="0" lvl="0" indent="0" algn="l" rtl="0">
              <a:lnSpc>
                <a:spcPct val="90000"/>
              </a:lnSpc>
              <a:spcBef>
                <a:spcPts val="1000"/>
              </a:spcBef>
              <a:spcAft>
                <a:spcPts val="0"/>
              </a:spcAft>
              <a:buClr>
                <a:srgbClr val="0070C1"/>
              </a:buClr>
              <a:buSzPts val="2050"/>
              <a:buFont typeface="Arial"/>
              <a:buNone/>
            </a:pPr>
            <a:r>
              <a:rPr lang="fr-FR" sz="2050" b="0" i="0" u="none" strike="noStrike" cap="none">
                <a:solidFill>
                  <a:srgbClr val="0070C1"/>
                </a:solidFill>
                <a:latin typeface="Arial"/>
                <a:ea typeface="Arial"/>
                <a:cs typeface="Arial"/>
                <a:sym typeface="Arial"/>
              </a:rPr>
              <a:t>	370 $g Paris (France) $2 </a:t>
            </a:r>
            <a:r>
              <a:rPr lang="fr-FR" sz="2050" b="0" i="0" u="none" strike="noStrike" cap="none" err="1">
                <a:solidFill>
                  <a:srgbClr val="0070C1"/>
                </a:solidFill>
                <a:latin typeface="Arial"/>
                <a:ea typeface="Arial"/>
                <a:cs typeface="Arial"/>
                <a:sym typeface="Arial"/>
              </a:rPr>
              <a:t>lacnaf</a:t>
            </a:r>
            <a:endParaRPr sz="2050" b="0" i="0" u="none" strike="noStrike" cap="none">
              <a:solidFill>
                <a:srgbClr val="0070C1"/>
              </a:solidFill>
              <a:latin typeface="Arial"/>
              <a:ea typeface="Arial"/>
              <a:cs typeface="Arial"/>
              <a:sym typeface="Arial"/>
            </a:endParaRPr>
          </a:p>
          <a:p>
            <a:pPr marL="0" marR="0" lvl="0" indent="0" algn="l" rtl="0">
              <a:lnSpc>
                <a:spcPct val="90000"/>
              </a:lnSpc>
              <a:spcBef>
                <a:spcPts val="1000"/>
              </a:spcBef>
              <a:spcAft>
                <a:spcPts val="0"/>
              </a:spcAft>
              <a:buClr>
                <a:srgbClr val="0070C1"/>
              </a:buClr>
              <a:buSzPts val="2050"/>
              <a:buFont typeface="Arial"/>
              <a:buNone/>
            </a:pPr>
            <a:r>
              <a:rPr lang="fr-FR" sz="2050" b="0" i="0" u="none" strike="noStrike" cap="none">
                <a:solidFill>
                  <a:srgbClr val="0070C1"/>
                </a:solidFill>
                <a:latin typeface="Arial"/>
                <a:ea typeface="Arial"/>
                <a:cs typeface="Arial"/>
                <a:sym typeface="Arial"/>
              </a:rPr>
              <a:t>	370 $g États-Unis $2 </a:t>
            </a:r>
            <a:r>
              <a:rPr lang="fr-FR" sz="2050" b="0" i="0" u="none" strike="noStrike" cap="none" err="1">
                <a:solidFill>
                  <a:srgbClr val="0070C1"/>
                </a:solidFill>
                <a:latin typeface="Arial"/>
                <a:ea typeface="Arial"/>
                <a:cs typeface="Arial"/>
                <a:sym typeface="Arial"/>
              </a:rPr>
              <a:t>lacnaf</a:t>
            </a:r>
            <a:endParaRPr sz="2050" b="0" i="0" u="none" strike="noStrike" cap="none">
              <a:solidFill>
                <a:srgbClr val="0070C1"/>
              </a:solidFill>
              <a:latin typeface="Arial"/>
              <a:ea typeface="Arial"/>
              <a:cs typeface="Arial"/>
              <a:sym typeface="Arial"/>
            </a:endParaRPr>
          </a:p>
          <a:p>
            <a:pPr marL="546100" marR="0" lvl="0" indent="-546100" algn="l" rtl="0">
              <a:lnSpc>
                <a:spcPct val="90000"/>
              </a:lnSpc>
              <a:spcBef>
                <a:spcPts val="1000"/>
              </a:spcBef>
              <a:spcAft>
                <a:spcPts val="0"/>
              </a:spcAft>
              <a:buClr>
                <a:srgbClr val="000000"/>
              </a:buClr>
              <a:buSzPts val="2050"/>
              <a:buFont typeface="Arial"/>
              <a:buNone/>
            </a:pPr>
            <a:r>
              <a:rPr lang="fr-FR" sz="2050" b="0" i="0" u="none" strike="noStrike" cap="none">
                <a:solidFill>
                  <a:srgbClr val="000000"/>
                </a:solidFill>
                <a:latin typeface="Arial"/>
                <a:ea typeface="Arial"/>
                <a:cs typeface="Arial"/>
                <a:sym typeface="Arial"/>
              </a:rPr>
              <a:t>	– Pour les détails, voir le Module 1 (Fondements du PFAN)</a:t>
            </a:r>
            <a:endParaRPr/>
          </a:p>
          <a:p>
            <a:pPr marL="228600" marR="0" lvl="0" indent="-228600" algn="l" rtl="0">
              <a:lnSpc>
                <a:spcPct val="90000"/>
              </a:lnSpc>
              <a:spcBef>
                <a:spcPts val="1000"/>
              </a:spcBef>
              <a:spcAft>
                <a:spcPts val="0"/>
              </a:spcAft>
              <a:buClr>
                <a:srgbClr val="000000"/>
              </a:buClr>
              <a:buSzPts val="2050"/>
              <a:buFont typeface="Arial"/>
              <a:buChar char="•"/>
            </a:pPr>
            <a:r>
              <a:rPr lang="fr-FR" sz="2050" b="0" i="0" u="none" strike="noStrike" cap="none">
                <a:solidFill>
                  <a:srgbClr val="000000"/>
                </a:solidFill>
                <a:latin typeface="Arial"/>
                <a:ea typeface="Arial"/>
                <a:cs typeface="Arial"/>
                <a:sym typeface="Arial"/>
              </a:rPr>
              <a:t>Pour les lieux qui ne sont pas des juridictions, utiliser le RVM ou d’autres sources. Enregistrer dans la forme exacte trouvée et ajouter $2 </a:t>
            </a:r>
            <a:r>
              <a:rPr lang="fr-CA" sz="2050" b="0" i="0" u="none" strike="noStrike" cap="none" err="1">
                <a:solidFill>
                  <a:srgbClr val="000000"/>
                </a:solidFill>
                <a:latin typeface="Arial"/>
                <a:ea typeface="Arial"/>
                <a:cs typeface="Arial"/>
                <a:sym typeface="Arial"/>
              </a:rPr>
              <a:t>rvm</a:t>
            </a:r>
            <a:r>
              <a:rPr lang="fr-CA" sz="2050" b="0" i="0" u="none" strike="noStrike" cap="none">
                <a:solidFill>
                  <a:srgbClr val="000000"/>
                </a:solidFill>
                <a:latin typeface="Arial"/>
                <a:ea typeface="Arial"/>
                <a:cs typeface="Arial"/>
                <a:sym typeface="Arial"/>
              </a:rPr>
              <a:t> :</a:t>
            </a:r>
            <a:endParaRPr/>
          </a:p>
          <a:p>
            <a:pPr marL="0" lvl="0" indent="0">
              <a:buClr>
                <a:srgbClr val="0070C1"/>
              </a:buClr>
              <a:buSzPts val="2050"/>
              <a:buNone/>
            </a:pPr>
            <a:r>
              <a:rPr lang="fr-FR" sz="2050" b="0" i="0" u="none" strike="noStrike" cap="none">
                <a:solidFill>
                  <a:srgbClr val="0070C1"/>
                </a:solidFill>
                <a:latin typeface="Arial"/>
                <a:ea typeface="Arial"/>
                <a:cs typeface="Arial"/>
                <a:sym typeface="Arial"/>
              </a:rPr>
              <a:t>	370 $g </a:t>
            </a:r>
            <a:r>
              <a:rPr lang="fr-FR" sz="2050">
                <a:solidFill>
                  <a:srgbClr val="0070C1"/>
                </a:solidFill>
              </a:rPr>
              <a:t>Pompéi (Ville ancienne) </a:t>
            </a:r>
            <a:r>
              <a:rPr lang="fr-FR" sz="2050" b="0" i="0" u="none" strike="noStrike" cap="none">
                <a:solidFill>
                  <a:srgbClr val="0070C1"/>
                </a:solidFill>
                <a:latin typeface="Arial"/>
                <a:ea typeface="Arial"/>
                <a:cs typeface="Arial"/>
                <a:sym typeface="Arial"/>
              </a:rPr>
              <a:t>$2 </a:t>
            </a:r>
            <a:r>
              <a:rPr lang="fr-FR" sz="2050" b="0" i="0" u="none" strike="noStrike" cap="none" err="1">
                <a:solidFill>
                  <a:srgbClr val="0070C1"/>
                </a:solidFill>
                <a:latin typeface="Arial"/>
                <a:ea typeface="Arial"/>
                <a:cs typeface="Arial"/>
                <a:sym typeface="Arial"/>
              </a:rPr>
              <a:t>rvm</a:t>
            </a:r>
            <a:endParaRPr lang="fr-FR" sz="2050" b="0" i="0" u="none" strike="noStrike" cap="none">
              <a:solidFill>
                <a:srgbClr val="0070C1"/>
              </a:solidFill>
              <a:latin typeface="Arial"/>
              <a:ea typeface="Arial"/>
              <a:cs typeface="Arial"/>
              <a:sym typeface="Arial"/>
            </a:endParaRPr>
          </a:p>
          <a:p>
            <a:pPr marL="0" indent="0">
              <a:buClr>
                <a:srgbClr val="0070C1"/>
              </a:buClr>
              <a:buSzPts val="2050"/>
              <a:buNone/>
            </a:pPr>
            <a:r>
              <a:rPr lang="fr-FR" sz="2050">
                <a:solidFill>
                  <a:srgbClr val="0070C1"/>
                </a:solidFill>
              </a:rPr>
              <a:t>	370 $g </a:t>
            </a:r>
            <a:r>
              <a:rPr lang="fr-CA" sz="2050">
                <a:solidFill>
                  <a:srgbClr val="0070C1"/>
                </a:solidFill>
              </a:rPr>
              <a:t>Saguenay, Région de (Québec</a:t>
            </a:r>
            <a:r>
              <a:rPr lang="fr-FR" sz="2050">
                <a:solidFill>
                  <a:srgbClr val="0070C1"/>
                </a:solidFill>
              </a:rPr>
              <a:t>) $2 </a:t>
            </a:r>
            <a:r>
              <a:rPr lang="fr-FR" sz="2050" err="1">
                <a:solidFill>
                  <a:srgbClr val="0070C1"/>
                </a:solidFill>
              </a:rPr>
              <a:t>rvm</a:t>
            </a:r>
            <a:endParaRPr lang="fr-FR" sz="2050">
              <a:solidFill>
                <a:srgbClr val="0070C1"/>
              </a:solidFill>
            </a:endParaRPr>
          </a:p>
          <a:p>
            <a:pPr marL="0" lvl="0" indent="0">
              <a:buClr>
                <a:srgbClr val="0070C1"/>
              </a:buClr>
              <a:buSzPts val="2050"/>
              <a:buNone/>
            </a:pPr>
            <a:r>
              <a:rPr lang="fr-CA" sz="2050" b="0" i="0" u="none" strike="noStrike" cap="none">
                <a:solidFill>
                  <a:srgbClr val="0070C0"/>
                </a:solidFill>
                <a:latin typeface="Arial"/>
                <a:ea typeface="Arial"/>
                <a:cs typeface="Arial"/>
                <a:sym typeface="Arial"/>
              </a:rPr>
              <a:t>	370 $</a:t>
            </a:r>
            <a:r>
              <a:rPr lang="fr-CA" sz="2050">
                <a:solidFill>
                  <a:srgbClr val="0070C0"/>
                </a:solidFill>
              </a:rPr>
              <a:t>g Bocage bourbonnais (Allier) $</a:t>
            </a:r>
            <a:r>
              <a:rPr lang="fr-CA" sz="2050" b="0" i="0" u="none" strike="noStrike" cap="none">
                <a:solidFill>
                  <a:srgbClr val="0070C0"/>
                </a:solidFill>
                <a:latin typeface="Arial"/>
                <a:ea typeface="Arial"/>
                <a:cs typeface="Arial"/>
                <a:sym typeface="Arial"/>
              </a:rPr>
              <a:t>2 ram</a:t>
            </a:r>
            <a:r>
              <a:rPr lang="fr-CA" sz="2050">
                <a:solidFill>
                  <a:srgbClr val="0070C0"/>
                </a:solidFill>
              </a:rPr>
              <a:t>	</a:t>
            </a:r>
            <a:endParaRPr sz="2050" b="0" i="0" u="none" strike="noStrike" cap="none">
              <a:solidFill>
                <a:srgbClr val="0070C0"/>
              </a:solidFill>
              <a:latin typeface="Arial"/>
              <a:ea typeface="Arial"/>
              <a:cs typeface="Arial"/>
              <a:sym typeface="Arial"/>
            </a:endParaRPr>
          </a:p>
        </p:txBody>
      </p:sp>
      <p:sp>
        <p:nvSpPr>
          <p:cNvPr id="764" name="Shape 764"/>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8687" y="159026"/>
            <a:ext cx="10515600" cy="795131"/>
          </a:xfrm>
        </p:spPr>
        <p:txBody>
          <a:bodyPr/>
          <a:lstStyle/>
          <a:p>
            <a:r>
              <a:rPr lang="fr-FR" sz="3959">
                <a:solidFill>
                  <a:srgbClr val="000000"/>
                </a:solidFill>
              </a:rPr>
              <a:t> Lieu d’origine d’une œuvre (RDA 6.5)</a:t>
            </a:r>
            <a:endParaRPr lang="fr-CA"/>
          </a:p>
        </p:txBody>
      </p:sp>
      <p:sp>
        <p:nvSpPr>
          <p:cNvPr id="3" name="Espace réservé du texte 2"/>
          <p:cNvSpPr>
            <a:spLocks noGrp="1"/>
          </p:cNvSpPr>
          <p:nvPr>
            <p:ph type="body" idx="1"/>
          </p:nvPr>
        </p:nvSpPr>
        <p:spPr>
          <a:xfrm>
            <a:off x="838200" y="954157"/>
            <a:ext cx="10515600" cy="5222805"/>
          </a:xfrm>
        </p:spPr>
        <p:txBody>
          <a:bodyPr/>
          <a:lstStyle/>
          <a:p>
            <a:pPr marL="893763" indent="-842963">
              <a:buNone/>
            </a:pPr>
            <a:r>
              <a:rPr lang="fr-CA" sz="2000"/>
              <a:t>040     	</a:t>
            </a:r>
            <a:r>
              <a:rPr lang="fr-CA" sz="2000" err="1"/>
              <a:t>CaOONL</a:t>
            </a:r>
            <a:r>
              <a:rPr lang="fr-CA" sz="2000"/>
              <a:t> $b </a:t>
            </a:r>
            <a:r>
              <a:rPr lang="fr-CA" sz="2000" err="1"/>
              <a:t>fre</a:t>
            </a:r>
            <a:r>
              <a:rPr lang="fr-CA" sz="2000"/>
              <a:t> $e </a:t>
            </a:r>
            <a:r>
              <a:rPr lang="fr-CA" sz="2000" err="1"/>
              <a:t>rda</a:t>
            </a:r>
            <a:r>
              <a:rPr lang="fr-CA" sz="2000"/>
              <a:t> $c </a:t>
            </a:r>
            <a:r>
              <a:rPr lang="fr-CA" sz="2000" err="1"/>
              <a:t>CaOONL</a:t>
            </a:r>
            <a:endParaRPr lang="fr-CA" sz="2000"/>
          </a:p>
          <a:p>
            <a:pPr marL="893763" indent="-842963">
              <a:buNone/>
            </a:pPr>
            <a:r>
              <a:rPr lang="fr-CA" sz="2000"/>
              <a:t>046    	$s 1970 $2 </a:t>
            </a:r>
            <a:r>
              <a:rPr lang="fr-CA" sz="2000" err="1"/>
              <a:t>edtf</a:t>
            </a:r>
            <a:endParaRPr lang="fr-CA" sz="2000"/>
          </a:p>
          <a:p>
            <a:pPr marL="893763" indent="-842963">
              <a:buNone/>
            </a:pPr>
            <a:r>
              <a:rPr lang="fr-CA" sz="2000"/>
              <a:t>130  0 	Columbus times (Columbus, Géorgie)</a:t>
            </a:r>
          </a:p>
          <a:p>
            <a:pPr marL="893763" indent="-842963">
              <a:buNone/>
            </a:pPr>
            <a:r>
              <a:rPr lang="fr-CA" sz="2000"/>
              <a:t>370    	$g Columbus (Géorgie) $2 </a:t>
            </a:r>
            <a:r>
              <a:rPr lang="fr-CA" sz="2000" err="1"/>
              <a:t>lacnaf</a:t>
            </a:r>
            <a:endParaRPr lang="fr-CA" sz="2000"/>
          </a:p>
          <a:p>
            <a:pPr marL="893763" indent="-842963">
              <a:buNone/>
            </a:pPr>
            <a:r>
              <a:rPr lang="fr-CA" sz="2000"/>
              <a:t>380    	Journaux $2 </a:t>
            </a:r>
            <a:r>
              <a:rPr lang="fr-CA" sz="2000" err="1"/>
              <a:t>rvmgf</a:t>
            </a:r>
            <a:endParaRPr lang="fr-CA" sz="2000"/>
          </a:p>
          <a:p>
            <a:pPr marL="893763" indent="-842963">
              <a:buNone/>
            </a:pPr>
            <a:r>
              <a:rPr lang="fr-CA" sz="2000"/>
              <a:t>380    	Journaux noirs américains $2 </a:t>
            </a:r>
            <a:r>
              <a:rPr lang="fr-CA" sz="2000" err="1"/>
              <a:t>rvm</a:t>
            </a:r>
            <a:endParaRPr lang="fr-CA" sz="2000"/>
          </a:p>
          <a:p>
            <a:pPr marL="893763" indent="-842963">
              <a:buNone/>
            </a:pPr>
            <a:r>
              <a:rPr lang="fr-CA" sz="2000"/>
              <a:t>500 1  	$w r $i Fondateur d’œuvre :  $a </a:t>
            </a:r>
            <a:r>
              <a:rPr lang="fr-CA" sz="2000" err="1"/>
              <a:t>DeVore</a:t>
            </a:r>
            <a:r>
              <a:rPr lang="fr-CA" sz="2000"/>
              <a:t>-Mitchell, </a:t>
            </a:r>
            <a:r>
              <a:rPr lang="fr-CA" sz="2000" err="1"/>
              <a:t>Ophelia</a:t>
            </a:r>
            <a:r>
              <a:rPr lang="fr-CA" sz="2000"/>
              <a:t>, $d 1922-2014</a:t>
            </a:r>
          </a:p>
          <a:p>
            <a:pPr marL="893763" indent="-842963">
              <a:buNone/>
            </a:pPr>
            <a:r>
              <a:rPr lang="fr-CA" sz="2000"/>
              <a:t>670    	The Columbus times, vol. 1 no. 69, 1971 : $b en-tête de page (The Columbus times, Columbus, Georgia)</a:t>
            </a:r>
          </a:p>
          <a:p>
            <a:pPr marL="893763" indent="-842963">
              <a:buNone/>
            </a:pPr>
            <a:r>
              <a:rPr lang="fr-CA" sz="2000"/>
              <a:t>670    	U.S. </a:t>
            </a:r>
            <a:r>
              <a:rPr lang="fr-CA" sz="2000" err="1"/>
              <a:t>newspaper</a:t>
            </a:r>
            <a:r>
              <a:rPr lang="fr-CA" sz="2000"/>
              <a:t> directory, 1690-present, sur le site web de Library of Congress </a:t>
            </a:r>
            <a:r>
              <a:rPr lang="fr-CA" sz="2000" err="1"/>
              <a:t>Chronicling</a:t>
            </a:r>
            <a:r>
              <a:rPr lang="fr-CA" sz="2000"/>
              <a:t> America, 12 janvier 2018 $b (The Columbus times; lieu de publication : Columbus, Géorgie; éditeur : </a:t>
            </a:r>
            <a:r>
              <a:rPr lang="fr-CA" sz="2000" err="1"/>
              <a:t>Ophelia</a:t>
            </a:r>
            <a:r>
              <a:rPr lang="fr-CA" sz="2000"/>
              <a:t> </a:t>
            </a:r>
            <a:r>
              <a:rPr lang="fr-CA" sz="2000" err="1"/>
              <a:t>Devore</a:t>
            </a:r>
            <a:r>
              <a:rPr lang="fr-CA" sz="2000"/>
              <a:t> Mitchell; dates de publication : 1970-aujourd’hui)</a:t>
            </a:r>
          </a:p>
          <a:p>
            <a:pPr marL="50800" indent="0">
              <a:buNone/>
            </a:pPr>
            <a:endParaRPr lang="fr-CA"/>
          </a:p>
        </p:txBody>
      </p:sp>
      <p:sp>
        <p:nvSpPr>
          <p:cNvPr id="6" name="Rectangle 5"/>
          <p:cNvSpPr/>
          <p:nvPr/>
        </p:nvSpPr>
        <p:spPr>
          <a:xfrm flipV="1">
            <a:off x="927100" y="2244587"/>
            <a:ext cx="4810539" cy="437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pied de page 4">
            <a:extLst>
              <a:ext uri="{FF2B5EF4-FFF2-40B4-BE49-F238E27FC236}">
                <a16:creationId xmlns:a16="http://schemas.microsoft.com/office/drawing/2014/main" id="{73CAC7A7-8B59-46BD-89F1-04001DCAE337}"/>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1798542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8662"/>
            <a:ext cx="10515600" cy="636103"/>
          </a:xfrm>
        </p:spPr>
        <p:txBody>
          <a:bodyPr/>
          <a:lstStyle/>
          <a:p>
            <a:r>
              <a:rPr lang="fr-FR" sz="3959">
                <a:solidFill>
                  <a:srgbClr val="000000"/>
                </a:solidFill>
              </a:rPr>
              <a:t> Lieu d’origine d’une œuvre (RDA 6.5)</a:t>
            </a:r>
            <a:endParaRPr lang="fr-CA"/>
          </a:p>
        </p:txBody>
      </p:sp>
      <p:sp>
        <p:nvSpPr>
          <p:cNvPr id="3" name="Espace réservé du texte 2"/>
          <p:cNvSpPr>
            <a:spLocks noGrp="1"/>
          </p:cNvSpPr>
          <p:nvPr>
            <p:ph type="body" idx="1"/>
          </p:nvPr>
        </p:nvSpPr>
        <p:spPr>
          <a:xfrm>
            <a:off x="838200" y="894523"/>
            <a:ext cx="10515600" cy="5282440"/>
          </a:xfrm>
        </p:spPr>
        <p:txBody>
          <a:bodyPr/>
          <a:lstStyle/>
          <a:p>
            <a:pPr marL="993775" lvl="0" indent="-942975">
              <a:buClr>
                <a:srgbClr val="000000"/>
              </a:buClr>
              <a:buNone/>
            </a:pPr>
            <a:r>
              <a:rPr lang="fr-CA" sz="2000">
                <a:solidFill>
                  <a:srgbClr val="000000"/>
                </a:solidFill>
              </a:rPr>
              <a:t>040    	</a:t>
            </a:r>
            <a:r>
              <a:rPr lang="fr-CA" sz="2000" err="1">
                <a:solidFill>
                  <a:srgbClr val="000000"/>
                </a:solidFill>
              </a:rPr>
              <a:t>CaOONL</a:t>
            </a:r>
            <a:r>
              <a:rPr lang="fr-CA" sz="2000">
                <a:solidFill>
                  <a:srgbClr val="000000"/>
                </a:solidFill>
              </a:rPr>
              <a:t> $b </a:t>
            </a:r>
            <a:r>
              <a:rPr lang="fr-CA" sz="2000" err="1">
                <a:solidFill>
                  <a:srgbClr val="000000"/>
                </a:solidFill>
              </a:rPr>
              <a:t>fre</a:t>
            </a:r>
            <a:r>
              <a:rPr lang="fr-CA" sz="2000">
                <a:solidFill>
                  <a:srgbClr val="000000"/>
                </a:solidFill>
              </a:rPr>
              <a:t> $e </a:t>
            </a:r>
            <a:r>
              <a:rPr lang="fr-CA" sz="2000" err="1">
                <a:solidFill>
                  <a:srgbClr val="000000"/>
                </a:solidFill>
              </a:rPr>
              <a:t>rda</a:t>
            </a:r>
            <a:r>
              <a:rPr lang="fr-CA" sz="2000">
                <a:solidFill>
                  <a:srgbClr val="000000"/>
                </a:solidFill>
              </a:rPr>
              <a:t> $c </a:t>
            </a:r>
            <a:r>
              <a:rPr lang="fr-CA" sz="2000" err="1">
                <a:solidFill>
                  <a:srgbClr val="000000"/>
                </a:solidFill>
              </a:rPr>
              <a:t>CaOONL</a:t>
            </a:r>
            <a:endParaRPr lang="fr-CA" sz="2000">
              <a:solidFill>
                <a:srgbClr val="000000"/>
              </a:solidFill>
            </a:endParaRPr>
          </a:p>
          <a:p>
            <a:pPr marL="993775" lvl="0" indent="-942975">
              <a:buClr>
                <a:srgbClr val="000000"/>
              </a:buClr>
              <a:buNone/>
            </a:pPr>
            <a:r>
              <a:rPr lang="fr-CA" sz="2000">
                <a:solidFill>
                  <a:srgbClr val="000000"/>
                </a:solidFill>
              </a:rPr>
              <a:t>046    	$k 1995 $2 </a:t>
            </a:r>
            <a:r>
              <a:rPr lang="fr-CA" sz="2000" err="1">
                <a:solidFill>
                  <a:srgbClr val="000000"/>
                </a:solidFill>
              </a:rPr>
              <a:t>edtf</a:t>
            </a:r>
            <a:endParaRPr lang="fr-CA" sz="2000">
              <a:solidFill>
                <a:srgbClr val="000000"/>
              </a:solidFill>
            </a:endParaRPr>
          </a:p>
          <a:p>
            <a:pPr marL="993775" lvl="0" indent="-942975">
              <a:buClr>
                <a:srgbClr val="000000"/>
              </a:buClr>
              <a:buNone/>
            </a:pPr>
            <a:r>
              <a:rPr lang="fr-CA" sz="2000">
                <a:solidFill>
                  <a:srgbClr val="000000"/>
                </a:solidFill>
              </a:rPr>
              <a:t>130  0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(Film)</a:t>
            </a:r>
          </a:p>
          <a:p>
            <a:pPr marL="993775" lvl="0" indent="-942975">
              <a:buClr>
                <a:srgbClr val="000000"/>
              </a:buClr>
              <a:buNone/>
            </a:pPr>
            <a:r>
              <a:rPr lang="fr-CA" sz="2000">
                <a:solidFill>
                  <a:srgbClr val="000000"/>
                </a:solidFill>
              </a:rPr>
              <a:t>370    	$g États-Unis $2 </a:t>
            </a:r>
            <a:r>
              <a:rPr lang="fr-CA" sz="2000" err="1">
                <a:solidFill>
                  <a:srgbClr val="000000"/>
                </a:solidFill>
              </a:rPr>
              <a:t>lacnaf</a:t>
            </a:r>
            <a:endParaRPr lang="fr-CA" sz="2000">
              <a:solidFill>
                <a:srgbClr val="000000"/>
              </a:solidFill>
            </a:endParaRPr>
          </a:p>
          <a:p>
            <a:pPr marL="993775" lvl="0" indent="-942975">
              <a:buClr>
                <a:srgbClr val="000000"/>
              </a:buClr>
              <a:buNone/>
            </a:pPr>
            <a:r>
              <a:rPr lang="fr-CA" sz="2000">
                <a:solidFill>
                  <a:srgbClr val="000000"/>
                </a:solidFill>
              </a:rPr>
              <a:t>380    	Films $a Films de détective $a Films criminels $a Thrillers (Films) $a Adaptations cinématographiques $a Longs métrages $a Films de fiction $2 </a:t>
            </a:r>
            <a:r>
              <a:rPr lang="fr-CA" sz="2000" err="1">
                <a:solidFill>
                  <a:srgbClr val="000000"/>
                </a:solidFill>
              </a:rPr>
              <a:t>rvmgf</a:t>
            </a:r>
            <a:endParaRPr lang="fr-CA" sz="2000">
              <a:solidFill>
                <a:srgbClr val="000000"/>
              </a:solidFill>
            </a:endParaRPr>
          </a:p>
          <a:p>
            <a:pPr marL="993775" lvl="0" indent="-942975">
              <a:buClr>
                <a:srgbClr val="000000"/>
              </a:buClr>
              <a:buNone/>
            </a:pPr>
            <a:r>
              <a:rPr lang="fr-CA" sz="2000">
                <a:solidFill>
                  <a:srgbClr val="000000"/>
                </a:solidFill>
              </a:rPr>
              <a:t>500 1  	$w r $i Réalisateur de cinéma : $a Franklin, Carl, $d 1949-</a:t>
            </a:r>
          </a:p>
          <a:p>
            <a:pPr marL="993775" lvl="0" indent="-942975">
              <a:buClr>
                <a:srgbClr val="000000"/>
              </a:buClr>
              <a:buNone/>
            </a:pPr>
            <a:r>
              <a:rPr lang="fr-CA" sz="2000">
                <a:solidFill>
                  <a:srgbClr val="000000"/>
                </a:solidFill>
              </a:rPr>
              <a:t>500 1  	$w r $i Scénariste : $a Franklin, Carl, $d 1949-</a:t>
            </a:r>
          </a:p>
          <a:p>
            <a:pPr marL="993775" lvl="0" indent="-942975">
              <a:buClr>
                <a:srgbClr val="000000"/>
              </a:buClr>
              <a:buNone/>
            </a:pPr>
            <a:r>
              <a:rPr lang="fr-CA" sz="2000">
                <a:solidFill>
                  <a:srgbClr val="000000"/>
                </a:solidFill>
              </a:rPr>
              <a:t>500 1  	$w r $i Adaptation au cinéma de (œuvre) : $a Mosley, Walter. $t Devil in a </a:t>
            </a:r>
            <a:r>
              <a:rPr lang="fr-CA" sz="2000" err="1">
                <a:solidFill>
                  <a:srgbClr val="000000"/>
                </a:solidFill>
              </a:rPr>
              <a:t>blue</a:t>
            </a:r>
            <a:r>
              <a:rPr lang="fr-CA" sz="2000">
                <a:solidFill>
                  <a:srgbClr val="000000"/>
                </a:solidFill>
              </a:rPr>
              <a:t> </a:t>
            </a:r>
            <a:r>
              <a:rPr lang="fr-CA" sz="2000" err="1">
                <a:solidFill>
                  <a:srgbClr val="000000"/>
                </a:solidFill>
              </a:rPr>
              <a:t>dress</a:t>
            </a:r>
            <a:endParaRPr lang="fr-CA" sz="2000">
              <a:solidFill>
                <a:srgbClr val="000000"/>
              </a:solidFill>
            </a:endParaRPr>
          </a:p>
          <a:p>
            <a:pPr marL="993775" lvl="0" indent="-942975">
              <a:buClr>
                <a:srgbClr val="000000"/>
              </a:buClr>
              <a:buNone/>
            </a:pPr>
            <a:r>
              <a:rPr lang="fr-CA" sz="2000">
                <a:solidFill>
                  <a:srgbClr val="000000"/>
                </a:solidFill>
              </a:rPr>
              <a:t>670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1998.</a:t>
            </a:r>
          </a:p>
          <a:p>
            <a:pPr marL="993775" lvl="0" indent="-942975">
              <a:buClr>
                <a:srgbClr val="000000"/>
              </a:buClr>
              <a:buNone/>
            </a:pPr>
            <a:r>
              <a:rPr lang="fr-CA" sz="2000">
                <a:solidFill>
                  <a:srgbClr val="000000"/>
                </a:solidFill>
              </a:rPr>
              <a:t>670	</a:t>
            </a:r>
            <a:r>
              <a:rPr lang="fr-CA" sz="2000" err="1">
                <a:solidFill>
                  <a:srgbClr val="000000"/>
                </a:solidFill>
              </a:rPr>
              <a:t>IMDb</a:t>
            </a:r>
            <a:r>
              <a:rPr lang="fr-CA" sz="2000">
                <a:solidFill>
                  <a:srgbClr val="000000"/>
                </a:solidFill>
              </a:rPr>
              <a:t>, 9 janvier 2017 $b (Devil in a </a:t>
            </a:r>
            <a:r>
              <a:rPr lang="fr-CA" sz="2000" err="1">
                <a:solidFill>
                  <a:srgbClr val="000000"/>
                </a:solidFill>
              </a:rPr>
              <a:t>blue</a:t>
            </a:r>
            <a:r>
              <a:rPr lang="fr-CA" sz="2000">
                <a:solidFill>
                  <a:srgbClr val="000000"/>
                </a:solidFill>
              </a:rPr>
              <a:t> </a:t>
            </a:r>
            <a:r>
              <a:rPr lang="fr-CA" sz="2000" err="1">
                <a:solidFill>
                  <a:srgbClr val="000000"/>
                </a:solidFill>
              </a:rPr>
              <a:t>dress</a:t>
            </a:r>
            <a:r>
              <a:rPr lang="fr-CA" sz="2000">
                <a:solidFill>
                  <a:srgbClr val="000000"/>
                </a:solidFill>
              </a:rPr>
              <a:t> (1995); réalisateur, Carl Franklin; scénario, Carl Franklin; basé sur le livre de Walter Mosley; pays : États-Unis; langue : anglais; genres : crime, drame, mystère, thriller)</a:t>
            </a:r>
          </a:p>
          <a:p>
            <a:pPr marL="50800" indent="0">
              <a:buNone/>
            </a:pPr>
            <a:endParaRPr lang="fr-CA"/>
          </a:p>
        </p:txBody>
      </p:sp>
      <p:sp>
        <p:nvSpPr>
          <p:cNvPr id="5" name="Rectangle 4"/>
          <p:cNvSpPr/>
          <p:nvPr/>
        </p:nvSpPr>
        <p:spPr>
          <a:xfrm flipV="1">
            <a:off x="914400" y="2206487"/>
            <a:ext cx="4810539" cy="437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pied de page 5">
            <a:extLst>
              <a:ext uri="{FF2B5EF4-FFF2-40B4-BE49-F238E27FC236}">
                <a16:creationId xmlns:a16="http://schemas.microsoft.com/office/drawing/2014/main" id="{1073435A-4C3E-493D-AC6F-37A1DA661785}"/>
              </a:ext>
            </a:extLst>
          </p:cNvPr>
          <p:cNvSpPr>
            <a:spLocks noGrp="1"/>
          </p:cNvSpPr>
          <p:nvPr>
            <p:ph type="ftr" idx="11"/>
          </p:nvPr>
        </p:nvSpPr>
        <p:spPr/>
        <p:txBody>
          <a:bodyPr/>
          <a:lstStyle/>
          <a:p>
            <a:r>
              <a:rPr lang="fr-FR"/>
              <a:t>Module 6 : Description des œuvres et des expressions</a:t>
            </a:r>
          </a:p>
        </p:txBody>
      </p:sp>
    </p:spTree>
    <p:extLst>
      <p:ext uri="{BB962C8B-B14F-4D97-AF65-F5344CB8AC3E}">
        <p14:creationId xmlns:p14="http://schemas.microsoft.com/office/powerpoint/2010/main" val="326532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616226"/>
          </a:xfrm>
        </p:spPr>
        <p:txBody>
          <a:bodyPr/>
          <a:lstStyle/>
          <a:p>
            <a:r>
              <a:rPr lang="fr-CA" sz="3960"/>
              <a:t>Cadre de l'</a:t>
            </a:r>
            <a:r>
              <a:rPr lang="fr-CA"/>
              <a:t>œuvre</a:t>
            </a:r>
            <a:endParaRPr lang="fr-CA" sz="3960"/>
          </a:p>
        </p:txBody>
      </p:sp>
      <p:sp>
        <p:nvSpPr>
          <p:cNvPr id="3" name="Espace réservé du texte 2"/>
          <p:cNvSpPr>
            <a:spLocks noGrp="1"/>
          </p:cNvSpPr>
          <p:nvPr>
            <p:ph type="body" idx="1"/>
          </p:nvPr>
        </p:nvSpPr>
        <p:spPr>
          <a:xfrm>
            <a:off x="838199" y="397565"/>
            <a:ext cx="10949609" cy="6221895"/>
          </a:xfrm>
        </p:spPr>
        <p:txBody>
          <a:bodyPr/>
          <a:lstStyle/>
          <a:p>
            <a:pPr marL="893445" indent="-842645">
              <a:buNone/>
            </a:pPr>
            <a:r>
              <a:rPr lang="fr-CA" sz="1300"/>
              <a:t>040</a:t>
            </a:r>
            <a:r>
              <a:rPr lang="fr-CA" sz="1300" dirty="0"/>
              <a:t>    	</a:t>
            </a:r>
            <a:r>
              <a:rPr lang="fr-CA" sz="1300" err="1"/>
              <a:t>CaOONL</a:t>
            </a:r>
            <a:r>
              <a:rPr lang="fr-CA" sz="1300"/>
              <a:t> $b </a:t>
            </a:r>
            <a:r>
              <a:rPr lang="fr-CA" sz="1300" err="1"/>
              <a:t>fre</a:t>
            </a:r>
            <a:r>
              <a:rPr lang="fr-CA" sz="1300"/>
              <a:t> $e </a:t>
            </a:r>
            <a:r>
              <a:rPr lang="fr-CA" sz="1300" err="1"/>
              <a:t>rda</a:t>
            </a:r>
            <a:r>
              <a:rPr lang="fr-CA" sz="1300"/>
              <a:t> $c </a:t>
            </a:r>
            <a:r>
              <a:rPr lang="fr-CA" sz="1300" err="1"/>
              <a:t>CaOONL</a:t>
            </a:r>
            <a:endParaRPr lang="fr-CA" sz="1300"/>
          </a:p>
          <a:p>
            <a:pPr marL="893445" indent="-842645">
              <a:buNone/>
            </a:pPr>
            <a:r>
              <a:rPr lang="fr-CA" sz="1300"/>
              <a:t>024 8</a:t>
            </a:r>
            <a:r>
              <a:rPr lang="fr-CA" sz="1300" dirty="0"/>
              <a:t>  	</a:t>
            </a:r>
            <a:r>
              <a:rPr lang="fr-CA" sz="1300"/>
              <a:t>$1 </a:t>
            </a:r>
            <a:r>
              <a:rPr lang="fr-CA" sz="1300">
                <a:hlinkClick r:id="rId3"/>
              </a:rPr>
              <a:t>http://dbpedia.org/resource/To_Kill_a_Mockingbird</a:t>
            </a:r>
            <a:r>
              <a:rPr lang="fr-CA" sz="1300" dirty="0"/>
              <a:t> </a:t>
            </a:r>
            <a:endParaRPr lang="fr-CA" sz="1300"/>
          </a:p>
          <a:p>
            <a:pPr marL="893445" indent="-842645">
              <a:buNone/>
            </a:pPr>
            <a:r>
              <a:rPr lang="fr-CA" sz="1300"/>
              <a:t>024 7</a:t>
            </a:r>
            <a:r>
              <a:rPr lang="fr-CA" sz="1300" dirty="0"/>
              <a:t>  	</a:t>
            </a:r>
            <a:r>
              <a:rPr lang="fr-CA" sz="1300"/>
              <a:t>Q212340</a:t>
            </a:r>
            <a:r>
              <a:rPr lang="fr-CA" sz="1300" dirty="0"/>
              <a:t> </a:t>
            </a:r>
            <a:r>
              <a:rPr lang="fr-CA" sz="1300"/>
              <a:t>$1 </a:t>
            </a:r>
            <a:r>
              <a:rPr lang="fr-CA" sz="1300">
                <a:hlinkClick r:id="rId4"/>
              </a:rPr>
              <a:t>http://www.wikidata.org/entity/Q212340</a:t>
            </a:r>
            <a:r>
              <a:rPr lang="fr-CA" sz="1300" dirty="0"/>
              <a:t> $2 </a:t>
            </a:r>
            <a:r>
              <a:rPr lang="fr-CA" sz="1300" dirty="0" err="1"/>
              <a:t>wikidata</a:t>
            </a:r>
            <a:endParaRPr lang="fr-CA" sz="1300"/>
          </a:p>
          <a:p>
            <a:pPr marL="893445" indent="-842645">
              <a:buNone/>
            </a:pPr>
            <a:r>
              <a:rPr lang="fr-CA" sz="1300"/>
              <a:t>024 7</a:t>
            </a:r>
            <a:r>
              <a:rPr lang="fr-CA" sz="1300" dirty="0"/>
              <a:t>  	</a:t>
            </a:r>
            <a:r>
              <a:rPr lang="fr-CA" sz="1300"/>
              <a:t>175855105 $1 </a:t>
            </a:r>
            <a:r>
              <a:rPr lang="fr-CA" sz="1300">
                <a:hlinkClick r:id="rId5"/>
              </a:rPr>
              <a:t>http://www.viaf.org/viaf/175855105</a:t>
            </a:r>
            <a:r>
              <a:rPr lang="fr-CA" sz="1300" dirty="0"/>
              <a:t> $2 </a:t>
            </a:r>
            <a:r>
              <a:rPr lang="fr-CA" sz="1300" dirty="0" err="1"/>
              <a:t>viaf</a:t>
            </a:r>
            <a:r>
              <a:rPr lang="fr-CA" sz="1300" dirty="0"/>
              <a:t> </a:t>
            </a:r>
            <a:endParaRPr lang="fr-CA" sz="1300"/>
          </a:p>
          <a:p>
            <a:pPr marL="893445" indent="-842645">
              <a:buNone/>
            </a:pPr>
            <a:r>
              <a:rPr lang="fr-CA" sz="1300"/>
              <a:t>046	$k 1960 $2 </a:t>
            </a:r>
            <a:r>
              <a:rPr lang="fr-CA" sz="1300" err="1"/>
              <a:t>edtf</a:t>
            </a:r>
            <a:endParaRPr lang="fr-CA" sz="1300"/>
          </a:p>
          <a:p>
            <a:pPr marL="893445" indent="-842645">
              <a:buNone/>
            </a:pPr>
            <a:r>
              <a:rPr lang="fr-CA" sz="1300"/>
              <a:t>100 1</a:t>
            </a:r>
            <a:r>
              <a:rPr lang="fr-CA" sz="1300" dirty="0"/>
              <a:t>  	</a:t>
            </a:r>
            <a:r>
              <a:rPr lang="fr-CA" sz="1300"/>
              <a:t>Lee, Harper. $t To </a:t>
            </a:r>
            <a:r>
              <a:rPr lang="fr-CA" sz="1300" err="1"/>
              <a:t>kill</a:t>
            </a:r>
            <a:r>
              <a:rPr lang="fr-CA" sz="1300"/>
              <a:t> a </a:t>
            </a:r>
            <a:r>
              <a:rPr lang="fr-CA" sz="1300" err="1"/>
              <a:t>mockingbird</a:t>
            </a:r>
            <a:endParaRPr lang="fr-CA" sz="1300"/>
          </a:p>
          <a:p>
            <a:pPr marL="893445" indent="-842645">
              <a:buNone/>
            </a:pPr>
            <a:r>
              <a:rPr lang="fr-CA" sz="1300"/>
              <a:t>370	$g États-Unis $2 </a:t>
            </a:r>
            <a:r>
              <a:rPr lang="fr-CA" sz="1300" err="1"/>
              <a:t>lacnaf</a:t>
            </a:r>
            <a:endParaRPr lang="fr-CA" sz="1300"/>
          </a:p>
          <a:p>
            <a:pPr marL="893445" indent="-842645">
              <a:buNone/>
            </a:pPr>
            <a:r>
              <a:rPr lang="fr-CA" sz="1300"/>
              <a:t>370	$i Cadre : $f Alabama $2 </a:t>
            </a:r>
            <a:r>
              <a:rPr lang="fr-CA" sz="1300" err="1"/>
              <a:t>lacnaf</a:t>
            </a:r>
            <a:endParaRPr lang="fr-CA" sz="1300"/>
          </a:p>
          <a:p>
            <a:pPr marL="893445" indent="-842645">
              <a:buNone/>
            </a:pPr>
            <a:r>
              <a:rPr lang="fr-CA" sz="1300"/>
              <a:t>380	Romans $2 </a:t>
            </a:r>
            <a:r>
              <a:rPr lang="fr-CA" sz="1300" err="1"/>
              <a:t>rvmgf</a:t>
            </a:r>
            <a:endParaRPr lang="fr-CA" sz="1300" dirty="0"/>
          </a:p>
          <a:p>
            <a:pPr marL="893445" indent="-842645">
              <a:buNone/>
            </a:pPr>
            <a:r>
              <a:rPr lang="fr-CA" sz="1300"/>
              <a:t>380	Romans familiaux $2 </a:t>
            </a:r>
            <a:r>
              <a:rPr lang="fr-CA" sz="1300" err="1"/>
              <a:t>rvmgf</a:t>
            </a:r>
            <a:endParaRPr lang="fr-CA" sz="1300"/>
          </a:p>
          <a:p>
            <a:pPr marL="893445" indent="-842645">
              <a:buNone/>
            </a:pPr>
            <a:r>
              <a:rPr lang="fr-CA" sz="1300"/>
              <a:t>380	</a:t>
            </a:r>
            <a:r>
              <a:rPr lang="fr-CA" sz="1300" err="1"/>
              <a:t>Bildungsromans</a:t>
            </a:r>
            <a:r>
              <a:rPr lang="fr-CA" sz="1300"/>
              <a:t> $2 </a:t>
            </a:r>
            <a:r>
              <a:rPr lang="fr-CA" sz="1300" err="1"/>
              <a:t>rvmgf</a:t>
            </a:r>
            <a:endParaRPr lang="fr-CA" sz="1300"/>
          </a:p>
          <a:p>
            <a:pPr marL="893445" indent="-842645">
              <a:buNone/>
            </a:pPr>
            <a:r>
              <a:rPr lang="fr-CA" sz="1300"/>
              <a:t>380	Romans judiciaires $2 </a:t>
            </a:r>
            <a:r>
              <a:rPr lang="fr-CA" sz="1300" err="1"/>
              <a:t>rvmgf</a:t>
            </a:r>
            <a:endParaRPr lang="fr-CA" sz="1300"/>
          </a:p>
          <a:p>
            <a:pPr marL="893445" indent="-842645">
              <a:buNone/>
            </a:pPr>
            <a:r>
              <a:rPr lang="fr-CA" sz="1300"/>
              <a:t>500 1	$w r $i Auteur : $a Lee, Harper</a:t>
            </a:r>
          </a:p>
          <a:p>
            <a:pPr marL="893445" indent="-842645">
              <a:buNone/>
            </a:pPr>
            <a:r>
              <a:rPr lang="fr-CA" sz="1300"/>
              <a:t>500 1</a:t>
            </a:r>
            <a:r>
              <a:rPr lang="fr-CA" sz="1300" dirty="0"/>
              <a:t>  	</a:t>
            </a:r>
            <a:r>
              <a:rPr lang="fr-CA" sz="1300"/>
              <a:t>$w r $i Suite : $a Lee, Harper. $t Go set a watchman</a:t>
            </a:r>
          </a:p>
          <a:p>
            <a:pPr marL="893445" indent="-842645">
              <a:buNone/>
            </a:pPr>
            <a:r>
              <a:rPr lang="fr-CA" sz="1300"/>
              <a:t>530</a:t>
            </a:r>
            <a:r>
              <a:rPr lang="fr-CA" sz="1300" dirty="0"/>
              <a:t> </a:t>
            </a:r>
            <a:r>
              <a:rPr lang="fr-CA" sz="1300"/>
              <a:t> 0 	$w r $i Adapté en film (œuvre) : $a To </a:t>
            </a:r>
            <a:r>
              <a:rPr lang="fr-CA" sz="1300" err="1"/>
              <a:t>kill</a:t>
            </a:r>
            <a:r>
              <a:rPr lang="fr-CA" sz="1300"/>
              <a:t> a </a:t>
            </a:r>
            <a:r>
              <a:rPr lang="fr-CA" sz="1300" err="1"/>
              <a:t>mockingbird</a:t>
            </a:r>
            <a:r>
              <a:rPr lang="fr-CA" sz="1300"/>
              <a:t> (Film : 1962)</a:t>
            </a:r>
          </a:p>
          <a:p>
            <a:pPr marL="893445" indent="-842645">
              <a:buNone/>
            </a:pPr>
            <a:r>
              <a:rPr lang="fr-CA" sz="1300"/>
              <a:t>670	</a:t>
            </a:r>
            <a:r>
              <a:rPr lang="fr-CA" sz="1300" err="1"/>
              <a:t>Leshem-ʻEzra</a:t>
            </a:r>
            <a:r>
              <a:rPr lang="fr-CA" sz="1300"/>
              <a:t>, D. Li Harper, 1988 : $b page de titre (Al </a:t>
            </a:r>
            <a:r>
              <a:rPr lang="fr-CA" sz="1300" err="1"/>
              <a:t>tigaʻ</a:t>
            </a:r>
            <a:r>
              <a:rPr lang="fr-CA" sz="1300"/>
              <a:t> </a:t>
            </a:r>
            <a:r>
              <a:rPr lang="fr-CA" sz="1300" err="1"/>
              <a:t>ba-zamir</a:t>
            </a:r>
            <a:r>
              <a:rPr lang="fr-CA" sz="1300"/>
              <a:t>)</a:t>
            </a:r>
          </a:p>
          <a:p>
            <a:pPr marL="893445" indent="-842645">
              <a:buNone/>
            </a:pPr>
            <a:r>
              <a:rPr lang="fr-CA" sz="1300"/>
              <a:t>670	Wikipédia en anglais, 19 août 2012 $b (To </a:t>
            </a:r>
            <a:r>
              <a:rPr lang="fr-CA" sz="1300" err="1"/>
              <a:t>kill</a:t>
            </a:r>
            <a:r>
              <a:rPr lang="fr-CA" sz="1300"/>
              <a:t> a </a:t>
            </a:r>
            <a:r>
              <a:rPr lang="fr-CA" sz="1300" err="1"/>
              <a:t>mockingbird</a:t>
            </a:r>
            <a:r>
              <a:rPr lang="fr-CA" sz="1300"/>
              <a:t> est le titre original d'un livre de Harper Lee sorti en 1960 ainsi que celui de son adaptation cinématographique sortie en 1962)</a:t>
            </a:r>
          </a:p>
          <a:p>
            <a:pPr marL="893445" indent="-842645">
              <a:buNone/>
            </a:pPr>
            <a:r>
              <a:rPr lang="fr-CA" sz="1300"/>
              <a:t>670	 Wikipédia en anglais, 17 juillet 2015 $b (Go set a watchman est un roman de Harper Lee publié le 14 juillet 2015 par Harper Collins aux États-Unis et William Heinemann au Royaume-Uni. Bien que publié comme une suite, il s'agit de la première ébauche du premier et seul autre roman publié par Lee, le roman To </a:t>
            </a:r>
            <a:r>
              <a:rPr lang="fr-CA" sz="1300" err="1"/>
              <a:t>kill</a:t>
            </a:r>
            <a:r>
              <a:rPr lang="fr-CA" sz="1300"/>
              <a:t> a </a:t>
            </a:r>
            <a:r>
              <a:rPr lang="fr-CA" sz="1300" err="1"/>
              <a:t>mockingbird</a:t>
            </a:r>
            <a:r>
              <a:rPr lang="fr-CA" sz="1300"/>
              <a:t> (1960), lauréat du prix Pulitzer)</a:t>
            </a:r>
          </a:p>
          <a:p>
            <a:endParaRPr lang="fr-CA"/>
          </a:p>
        </p:txBody>
      </p:sp>
      <p:sp>
        <p:nvSpPr>
          <p:cNvPr id="5" name="Rectangle 4"/>
          <p:cNvSpPr/>
          <p:nvPr/>
        </p:nvSpPr>
        <p:spPr>
          <a:xfrm flipV="1">
            <a:off x="914400" y="2613989"/>
            <a:ext cx="4810539" cy="407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23255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Exercice</a:t>
            </a:r>
            <a:br>
              <a:rPr lang="fr-FR" sz="3959" b="0" i="0" u="none" strike="noStrike" cap="none">
                <a:solidFill>
                  <a:schemeClr val="dk1"/>
                </a:solidFill>
                <a:latin typeface="Arial"/>
                <a:ea typeface="Arial"/>
                <a:cs typeface="Arial"/>
                <a:sym typeface="Arial"/>
              </a:rPr>
            </a:br>
            <a:r>
              <a:rPr lang="fr-FR" sz="3959" b="0" i="0" u="none" strike="noStrike" cap="none" err="1">
                <a:solidFill>
                  <a:schemeClr val="dk1"/>
                </a:solidFill>
                <a:latin typeface="Arial"/>
                <a:ea typeface="Arial"/>
                <a:cs typeface="Arial"/>
                <a:sym typeface="Arial"/>
              </a:rPr>
              <a:t>Piedra</a:t>
            </a:r>
            <a:r>
              <a:rPr lang="fr-FR" sz="3959" b="0" i="0" u="none" strike="noStrike" cap="none">
                <a:solidFill>
                  <a:schemeClr val="dk1"/>
                </a:solidFill>
                <a:latin typeface="Arial"/>
                <a:ea typeface="Arial"/>
                <a:cs typeface="Arial"/>
                <a:sym typeface="Arial"/>
              </a:rPr>
              <a:t> de sol</a:t>
            </a:r>
            <a:endParaRPr sz="3959" b="0" i="0" u="none" strike="noStrike" cap="none">
              <a:solidFill>
                <a:schemeClr val="dk1"/>
              </a:solidFill>
              <a:latin typeface="Arial"/>
              <a:ea typeface="Arial"/>
              <a:cs typeface="Arial"/>
              <a:sym typeface="Arial"/>
            </a:endParaRPr>
          </a:p>
        </p:txBody>
      </p:sp>
      <p:sp>
        <p:nvSpPr>
          <p:cNvPr id="774" name="Shape 77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Le catalogueur sait que le lieu d’origine de </a:t>
            </a:r>
            <a:r>
              <a:rPr lang="fr-FR" sz="2600" b="0" i="1" u="none" strike="noStrike" cap="none" err="1">
                <a:solidFill>
                  <a:schemeClr val="dk1"/>
                </a:solidFill>
                <a:latin typeface="Arial"/>
                <a:ea typeface="Arial"/>
                <a:cs typeface="Arial"/>
                <a:sym typeface="Arial"/>
              </a:rPr>
              <a:t>Piedra</a:t>
            </a:r>
            <a:r>
              <a:rPr lang="fr-FR" sz="2600" b="0" i="1" u="none" strike="noStrike" cap="none">
                <a:solidFill>
                  <a:schemeClr val="dk1"/>
                </a:solidFill>
                <a:latin typeface="Arial"/>
                <a:ea typeface="Arial"/>
                <a:cs typeface="Arial"/>
                <a:sym typeface="Arial"/>
              </a:rPr>
              <a:t> de sol</a:t>
            </a:r>
            <a:r>
              <a:rPr lang="fr-FR" sz="2600" b="0" i="0" u="none" strike="noStrike" cap="none">
                <a:solidFill>
                  <a:schemeClr val="dk1"/>
                </a:solidFill>
                <a:latin typeface="Arial"/>
                <a:ea typeface="Arial"/>
                <a:cs typeface="Arial"/>
                <a:sym typeface="Arial"/>
              </a:rPr>
              <a:t> est le Mexique et il ne dispose d’aucune autre information.</a:t>
            </a:r>
            <a:endParaRPr/>
          </a:p>
          <a:p>
            <a:pPr marL="228600" marR="0" lvl="0" indent="-6350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Le lieu est établi comme étant le Mexique</a:t>
            </a: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70C0"/>
              </a:buClr>
              <a:buSzPts val="2600"/>
              <a:buFont typeface="Arial"/>
              <a:buNone/>
            </a:pPr>
            <a:r>
              <a:rPr lang="fr-FR" sz="2600">
                <a:solidFill>
                  <a:srgbClr val="0070C0"/>
                </a:solidFill>
              </a:rPr>
              <a:t>	370</a:t>
            </a:r>
            <a:r>
              <a:rPr lang="fr-FR" sz="2600" b="0" i="0" u="none" strike="noStrike" cap="none">
                <a:solidFill>
                  <a:srgbClr val="0070C0"/>
                </a:solidFill>
                <a:latin typeface="Arial"/>
                <a:ea typeface="Arial"/>
                <a:cs typeface="Arial"/>
                <a:sym typeface="Arial"/>
              </a:rPr>
              <a:t> 	$</a:t>
            </a:r>
            <a:r>
              <a:rPr lang="fr-FR" sz="2600">
                <a:solidFill>
                  <a:srgbClr val="0070C0"/>
                </a:solidFill>
              </a:rPr>
              <a:t>g</a:t>
            </a:r>
            <a:r>
              <a:rPr lang="fr-FR" sz="2600" b="0" i="0" u="none" strike="noStrike" cap="none">
                <a:solidFill>
                  <a:srgbClr val="0070C0"/>
                </a:solidFill>
                <a:latin typeface="Arial"/>
                <a:ea typeface="Arial"/>
                <a:cs typeface="Arial"/>
                <a:sym typeface="Arial"/>
              </a:rPr>
              <a:t> Mexique $2 </a:t>
            </a:r>
            <a:r>
              <a:rPr lang="fr-FR" sz="2600" b="0" i="0" u="none" strike="noStrike" cap="none" err="1">
                <a:solidFill>
                  <a:srgbClr val="0070C0"/>
                </a:solidFill>
                <a:latin typeface="Arial"/>
                <a:ea typeface="Arial"/>
                <a:cs typeface="Arial"/>
                <a:sym typeface="Arial"/>
              </a:rPr>
              <a:t>lacnaf</a:t>
            </a: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r>
              <a:rPr lang="fr-FR" sz="2600" b="0" i="0" u="none" strike="noStrike" cap="none">
                <a:solidFill>
                  <a:schemeClr val="dk1"/>
                </a:solidFill>
                <a:latin typeface="Arial"/>
                <a:ea typeface="Arial"/>
                <a:cs typeface="Arial"/>
                <a:sym typeface="Arial"/>
              </a:rPr>
              <a:t>Exercice : Enregistrer le lieu d’origine dans la notice d’autorité.</a:t>
            </a:r>
            <a:endParaRPr sz="2600" b="0" i="0" u="none" strike="noStrike" cap="none">
              <a:solidFill>
                <a:srgbClr val="0070C0"/>
              </a:solidFill>
              <a:latin typeface="Arial"/>
              <a:ea typeface="Arial"/>
              <a:cs typeface="Arial"/>
              <a:sym typeface="Arial"/>
            </a:endParaRPr>
          </a:p>
        </p:txBody>
      </p:sp>
      <p:sp>
        <p:nvSpPr>
          <p:cNvPr id="775" name="Shape 77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838200" y="767443"/>
            <a:ext cx="10515600" cy="39306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Notice d’autorité de l’œuvre</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Iliade</a:t>
            </a:r>
            <a:endParaRPr sz="3959" b="0" i="0" u="none" strike="noStrike" cap="none">
              <a:solidFill>
                <a:schemeClr val="dk1"/>
              </a:solidFill>
              <a:latin typeface="Arial"/>
              <a:ea typeface="Arial"/>
              <a:cs typeface="Arial"/>
              <a:sym typeface="Arial"/>
            </a:endParaRPr>
          </a:p>
        </p:txBody>
      </p:sp>
      <p:sp>
        <p:nvSpPr>
          <p:cNvPr id="785" name="Shape 785"/>
          <p:cNvSpPr txBox="1">
            <a:spLocks noGrp="1"/>
          </p:cNvSpPr>
          <p:nvPr>
            <p:ph type="body" idx="1"/>
          </p:nvPr>
        </p:nvSpPr>
        <p:spPr>
          <a:xfrm>
            <a:off x="1075436" y="1649186"/>
            <a:ext cx="9175470" cy="401806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500"/>
              <a:buFont typeface="Arial"/>
              <a:buChar char="•"/>
            </a:pPr>
            <a:r>
              <a:rPr lang="fr-FR" sz="2500" b="0" i="0" u="none" strike="noStrike" cap="none">
                <a:solidFill>
                  <a:schemeClr val="dk1"/>
                </a:solidFill>
                <a:latin typeface="Arial"/>
                <a:ea typeface="Arial"/>
                <a:cs typeface="Arial"/>
                <a:sym typeface="Arial"/>
              </a:rPr>
              <a:t>D’après le </a:t>
            </a:r>
            <a:r>
              <a:rPr lang="fr-FR" sz="2500" b="0" i="0" u="none" strike="noStrike" cap="none" err="1">
                <a:solidFill>
                  <a:schemeClr val="dk1"/>
                </a:solidFill>
                <a:latin typeface="Arial"/>
                <a:ea typeface="Arial"/>
                <a:cs typeface="Arial"/>
                <a:sym typeface="Arial"/>
              </a:rPr>
              <a:t>Brill’s</a:t>
            </a:r>
            <a:r>
              <a:rPr lang="fr-FR" sz="2500" b="0" i="0" u="none" strike="noStrike" cap="none">
                <a:solidFill>
                  <a:schemeClr val="dk1"/>
                </a:solidFill>
                <a:latin typeface="Arial"/>
                <a:ea typeface="Arial"/>
                <a:cs typeface="Arial"/>
                <a:sym typeface="Arial"/>
              </a:rPr>
              <a:t> New Pauly, cette œuvre a été créée en Ionie (Asie Mineure).</a:t>
            </a:r>
            <a:endParaRPr/>
          </a:p>
          <a:p>
            <a:pPr marL="228600" marR="0" lvl="0" indent="-69850" algn="l" rtl="0">
              <a:lnSpc>
                <a:spcPct val="90000"/>
              </a:lnSpc>
              <a:spcBef>
                <a:spcPts val="1000"/>
              </a:spcBef>
              <a:spcAft>
                <a:spcPts val="0"/>
              </a:spcAft>
              <a:buClr>
                <a:schemeClr val="dk1"/>
              </a:buClr>
              <a:buSzPts val="2500"/>
              <a:buFont typeface="Arial"/>
              <a:buNone/>
            </a:pPr>
            <a:endParaRPr sz="25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Ionie et Asie Mineure sont établies dans le RVM</a:t>
            </a:r>
            <a:endParaRPr/>
          </a:p>
          <a:p>
            <a:pPr marL="0" marR="0" lvl="0" indent="0" algn="l" rtl="0">
              <a:lnSpc>
                <a:spcPct val="90000"/>
              </a:lnSpc>
              <a:spcBef>
                <a:spcPts val="1000"/>
              </a:spcBef>
              <a:spcAft>
                <a:spcPts val="0"/>
              </a:spcAft>
              <a:buClr>
                <a:schemeClr val="dk1"/>
              </a:buClr>
              <a:buSzPts val="2500"/>
              <a:buFont typeface="Arial"/>
              <a:buNone/>
            </a:pPr>
            <a:endParaRPr sz="2500" b="0" i="0" u="none" strike="noStrike" cap="none">
              <a:solidFill>
                <a:schemeClr val="dk1"/>
              </a:solidFill>
              <a:latin typeface="Arial"/>
              <a:ea typeface="Arial"/>
              <a:cs typeface="Arial"/>
              <a:sym typeface="Arial"/>
            </a:endParaRPr>
          </a:p>
          <a:p>
            <a:pPr marL="449263" lvl="0" indent="-449263">
              <a:buClr>
                <a:srgbClr val="0070C0"/>
              </a:buClr>
              <a:buSzPts val="2400"/>
              <a:buNone/>
            </a:pPr>
            <a:r>
              <a:rPr lang="fr-FR" sz="2400" b="0" i="0" u="none" strike="noStrike" cap="none">
                <a:solidFill>
                  <a:srgbClr val="0070C0"/>
                </a:solidFill>
                <a:latin typeface="Arial"/>
                <a:ea typeface="Arial"/>
                <a:cs typeface="Arial"/>
                <a:sym typeface="Arial"/>
              </a:rPr>
              <a:t>	370 $g </a:t>
            </a:r>
            <a:r>
              <a:rPr lang="fr-FR" sz="2400">
                <a:solidFill>
                  <a:srgbClr val="0070C0"/>
                </a:solidFill>
              </a:rPr>
              <a:t>Ionie (Turquie et Grèce) $g Asie Mineure </a:t>
            </a:r>
            <a:r>
              <a:rPr lang="fr-FR" sz="2400" b="0" i="0" u="none" strike="noStrike" cap="none">
                <a:solidFill>
                  <a:srgbClr val="0070C0"/>
                </a:solidFill>
                <a:latin typeface="Arial"/>
                <a:ea typeface="Arial"/>
                <a:cs typeface="Arial"/>
                <a:sym typeface="Arial"/>
              </a:rPr>
              <a:t>$2 </a:t>
            </a:r>
            <a:r>
              <a:rPr lang="fr-CA" sz="2400" b="0" i="0" u="none" strike="noStrike" cap="none" err="1">
                <a:solidFill>
                  <a:srgbClr val="0070C0"/>
                </a:solidFill>
                <a:latin typeface="Arial"/>
                <a:ea typeface="Arial"/>
                <a:cs typeface="Arial"/>
                <a:sym typeface="Arial"/>
              </a:rPr>
              <a:t>rvm</a:t>
            </a:r>
            <a:endParaRPr/>
          </a:p>
          <a:p>
            <a:pPr marL="0" marR="0" lvl="0" indent="0" algn="l" rtl="0">
              <a:lnSpc>
                <a:spcPct val="90000"/>
              </a:lnSpc>
              <a:spcBef>
                <a:spcPts val="1000"/>
              </a:spcBef>
              <a:spcAft>
                <a:spcPts val="0"/>
              </a:spcAft>
              <a:buClr>
                <a:schemeClr val="dk1"/>
              </a:buClr>
              <a:buSzPts val="2500"/>
              <a:buFont typeface="Arial"/>
              <a:buNone/>
            </a:pPr>
            <a:endParaRPr sz="2500" b="0" i="0" u="none" strike="noStrike" cap="none">
              <a:solidFill>
                <a:srgbClr val="0070C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500"/>
              <a:buFont typeface="Arial"/>
              <a:buNone/>
            </a:pPr>
            <a:r>
              <a:rPr lang="fr-FR" sz="2500" b="0" i="0" u="none" strike="noStrike" cap="none">
                <a:solidFill>
                  <a:schemeClr val="dk1"/>
                </a:solidFill>
                <a:latin typeface="Arial"/>
                <a:ea typeface="Arial"/>
                <a:cs typeface="Arial"/>
                <a:sym typeface="Arial"/>
              </a:rPr>
              <a:t>Exercice : </a:t>
            </a:r>
            <a:r>
              <a:rPr lang="fr-FR" sz="2400" b="0" i="0" u="none" strike="noStrike" cap="none">
                <a:solidFill>
                  <a:schemeClr val="dk1"/>
                </a:solidFill>
                <a:latin typeface="Arial"/>
                <a:ea typeface="Arial"/>
                <a:cs typeface="Arial"/>
                <a:sym typeface="Arial"/>
              </a:rPr>
              <a:t>Enregistrer le lieu d’origine dans la notice d’autorité.</a:t>
            </a:r>
            <a:endParaRPr sz="2400" b="0" i="0" u="none" strike="noStrike" cap="none">
              <a:solidFill>
                <a:srgbClr val="0070C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500"/>
              <a:buFont typeface="Arial"/>
              <a:buNone/>
            </a:pPr>
            <a:endParaRPr sz="2500" b="0" i="0" u="none" strike="noStrike" cap="none">
              <a:solidFill>
                <a:srgbClr val="0070C0"/>
              </a:solidFill>
              <a:latin typeface="Arial"/>
              <a:ea typeface="Arial"/>
              <a:cs typeface="Arial"/>
              <a:sym typeface="Arial"/>
            </a:endParaRPr>
          </a:p>
        </p:txBody>
      </p:sp>
      <p:sp>
        <p:nvSpPr>
          <p:cNvPr id="786" name="Shape 7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838200" y="963974"/>
            <a:ext cx="10515600" cy="39306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Autre caractéristique distinctive d’une œuvre (RDA 6.6)</a:t>
            </a:r>
            <a:endParaRPr sz="3959" b="0" i="0" u="none" strike="noStrike" cap="none">
              <a:solidFill>
                <a:schemeClr val="dk1"/>
              </a:solidFill>
              <a:latin typeface="Arial"/>
              <a:ea typeface="Arial"/>
              <a:cs typeface="Arial"/>
              <a:sym typeface="Arial"/>
            </a:endParaRPr>
          </a:p>
        </p:txBody>
      </p:sp>
      <p:sp>
        <p:nvSpPr>
          <p:cNvPr id="796" name="Shape 796"/>
          <p:cNvSpPr txBox="1">
            <a:spLocks noGrp="1"/>
          </p:cNvSpPr>
          <p:nvPr>
            <p:ph type="body" idx="1"/>
          </p:nvPr>
        </p:nvSpPr>
        <p:spPr>
          <a:xfrm>
            <a:off x="1093579" y="1470242"/>
            <a:ext cx="9821164" cy="45067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00"/>
              <a:buFont typeface="Arial"/>
              <a:buNone/>
            </a:pPr>
            <a:endParaRPr sz="2500" b="0" i="0" u="none" strike="noStrike" cap="none">
              <a:solidFill>
                <a:srgbClr val="0070C0"/>
              </a:solidFill>
              <a:latin typeface="Arial"/>
              <a:ea typeface="Arial"/>
              <a:cs typeface="Arial"/>
              <a:sym typeface="Arial"/>
            </a:endParaRPr>
          </a:p>
          <a:p>
            <a:pPr marL="228600" marR="0" lvl="0" indent="-228600" algn="l" rtl="0">
              <a:lnSpc>
                <a:spcPct val="90000"/>
              </a:lnSpc>
              <a:spcBef>
                <a:spcPts val="6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Caractéristique autre que la forme, la date ou le lieu</a:t>
            </a:r>
            <a:endParaRPr sz="2900" b="0" i="0" u="none" strike="noStrike" cap="none">
              <a:solidFill>
                <a:schemeClr val="dk1"/>
              </a:solidFill>
              <a:latin typeface="Arial"/>
              <a:ea typeface="Arial"/>
              <a:cs typeface="Arial"/>
              <a:sym typeface="Arial"/>
            </a:endParaRPr>
          </a:p>
          <a:p>
            <a:pPr marL="261938" marR="0" lvl="0" indent="0" algn="l" rtl="0">
              <a:lnSpc>
                <a:spcPct val="90000"/>
              </a:lnSpc>
              <a:spcBef>
                <a:spcPts val="6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d’origine</a:t>
            </a:r>
            <a:endParaRPr sz="2900" b="0" i="0" u="none" strike="noStrike" cap="none">
              <a:solidFill>
                <a:schemeClr val="dk1"/>
              </a:solidFill>
              <a:latin typeface="Arial"/>
              <a:ea typeface="Arial"/>
              <a:cs typeface="Arial"/>
              <a:sym typeface="Arial"/>
            </a:endParaRPr>
          </a:p>
          <a:p>
            <a:pPr marL="228600" marR="0" lvl="0" indent="-228600" algn="l" rtl="0">
              <a:lnSpc>
                <a:spcPct val="90000"/>
              </a:lnSpc>
              <a:spcBef>
                <a:spcPts val="6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Fondamental si nécessaire d’établir une distinction</a:t>
            </a:r>
            <a:endParaRPr sz="29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Peut être enregistrée, qu’il soit nécessaire d’établir une </a:t>
            </a:r>
            <a:endParaRPr/>
          </a:p>
          <a:p>
            <a:pPr marL="261938" marR="0" lvl="0" indent="-261938" algn="l" rtl="0">
              <a:lnSpc>
                <a:spcPct val="90000"/>
              </a:lnSpc>
              <a:spcBef>
                <a:spcPts val="1000"/>
              </a:spcBef>
              <a:spcAft>
                <a:spcPts val="0"/>
              </a:spcAft>
              <a:buClr>
                <a:schemeClr val="dk1"/>
              </a:buClr>
              <a:buSzPts val="2900"/>
              <a:buFont typeface="Arial"/>
              <a:buNone/>
            </a:pPr>
            <a:r>
              <a:rPr lang="fr-FR" sz="2900" b="0" i="0" u="none" strike="noStrike" cap="none">
                <a:solidFill>
                  <a:schemeClr val="dk1"/>
                </a:solidFill>
                <a:latin typeface="Arial"/>
                <a:ea typeface="Arial"/>
                <a:cs typeface="Arial"/>
                <a:sym typeface="Arial"/>
              </a:rPr>
              <a:t>	distinction ou non</a:t>
            </a:r>
            <a:endParaRPr sz="29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Exemples — collectivités, noms de genres/formes  qualifiés, noms de personnes, mots caractéristiques</a:t>
            </a:r>
            <a:endParaRPr/>
          </a:p>
          <a:p>
            <a:pPr marL="228600" marR="0" lvl="0" indent="-228600" algn="l" rtl="0">
              <a:lnSpc>
                <a:spcPct val="90000"/>
              </a:lnSpc>
              <a:spcBef>
                <a:spcPts val="600"/>
              </a:spcBef>
              <a:spcAft>
                <a:spcPts val="0"/>
              </a:spcAft>
              <a:buClr>
                <a:schemeClr val="dk1"/>
              </a:buClr>
              <a:buSzPts val="2900"/>
              <a:buFont typeface="Arial"/>
              <a:buChar char="•"/>
            </a:pPr>
            <a:r>
              <a:rPr lang="fr-FR" sz="2900" b="0" i="0" u="none" strike="noStrike" cap="none">
                <a:solidFill>
                  <a:schemeClr val="dk1"/>
                </a:solidFill>
                <a:latin typeface="Arial"/>
                <a:ea typeface="Arial"/>
                <a:cs typeface="Arial"/>
                <a:sym typeface="Arial"/>
              </a:rPr>
              <a:t>Codage MARC : Employer la zone 381</a:t>
            </a:r>
            <a:endParaRPr sz="2900" b="0" i="0" u="none" strike="noStrike" cap="none">
              <a:solidFill>
                <a:srgbClr val="0070C0"/>
              </a:solidFill>
              <a:latin typeface="Arial"/>
              <a:ea typeface="Arial"/>
              <a:cs typeface="Arial"/>
              <a:sym typeface="Arial"/>
            </a:endParaRPr>
          </a:p>
        </p:txBody>
      </p:sp>
      <p:sp>
        <p:nvSpPr>
          <p:cNvPr id="797" name="Shape 7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838200" y="297657"/>
            <a:ext cx="10515600" cy="73601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Autres caractéristiques distinctives</a:t>
            </a:r>
            <a:endParaRPr sz="3959" b="0" i="0" u="none" strike="noStrike" cap="none">
              <a:solidFill>
                <a:schemeClr val="dk1"/>
              </a:solidFill>
              <a:latin typeface="Arial"/>
              <a:ea typeface="Arial"/>
              <a:cs typeface="Arial"/>
              <a:sym typeface="Arial"/>
            </a:endParaRPr>
          </a:p>
        </p:txBody>
      </p:sp>
      <p:sp>
        <p:nvSpPr>
          <p:cNvPr id="808" name="Shape 8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 name="Espace réservé du texte 1"/>
          <p:cNvSpPr>
            <a:spLocks noGrp="1"/>
          </p:cNvSpPr>
          <p:nvPr>
            <p:ph type="body" idx="1"/>
          </p:nvPr>
        </p:nvSpPr>
        <p:spPr>
          <a:xfrm>
            <a:off x="838200" y="974034"/>
            <a:ext cx="10591800" cy="5188227"/>
          </a:xfrm>
        </p:spPr>
        <p:txBody>
          <a:bodyPr/>
          <a:lstStyle/>
          <a:p>
            <a:pPr marL="993775" indent="-993775" eaLnBrk="1" hangingPunct="1">
              <a:buFont typeface="Arial" charset="0"/>
              <a:buNone/>
            </a:pPr>
            <a:r>
              <a:rPr lang="en-US" sz="2400"/>
              <a:t>046	$k 1965 $2 </a:t>
            </a:r>
            <a:r>
              <a:rPr lang="en-US" sz="2400" err="1"/>
              <a:t>edtf</a:t>
            </a:r>
            <a:endParaRPr lang="en-US" sz="2400"/>
          </a:p>
          <a:p>
            <a:pPr marL="993775" indent="-993775" eaLnBrk="1" hangingPunct="1">
              <a:buFont typeface="Arial" charset="0"/>
              <a:buNone/>
            </a:pPr>
            <a:r>
              <a:rPr lang="en-US" sz="2400"/>
              <a:t>130 _0 Harlow (Film : 1965 : Segal)</a:t>
            </a:r>
          </a:p>
          <a:p>
            <a:pPr marL="993775" indent="-993775" eaLnBrk="1" hangingPunct="1">
              <a:buFont typeface="Arial" charset="0"/>
              <a:buNone/>
            </a:pPr>
            <a:r>
              <a:rPr lang="en-US" sz="2400"/>
              <a:t>380  	Films $2 </a:t>
            </a:r>
            <a:r>
              <a:rPr lang="en-US" sz="2400" err="1"/>
              <a:t>rvmgf</a:t>
            </a:r>
            <a:endParaRPr lang="en-US" sz="2400"/>
          </a:p>
          <a:p>
            <a:pPr marL="993775" indent="-993775" eaLnBrk="1" hangingPunct="1">
              <a:buFont typeface="Arial" charset="0"/>
              <a:buNone/>
            </a:pPr>
            <a:r>
              <a:rPr lang="en-US" sz="2400" b="1"/>
              <a:t>381	Segal</a:t>
            </a:r>
          </a:p>
          <a:p>
            <a:pPr marL="993775" indent="-993775" eaLnBrk="1" hangingPunct="1">
              <a:buFont typeface="Arial" charset="0"/>
              <a:buNone/>
            </a:pPr>
            <a:r>
              <a:rPr lang="pt-BR" sz="2400"/>
              <a:t>500 1	$w r $i Réalisateur de cinéma : $a Segal, Alex, $d 1915-1977</a:t>
            </a:r>
          </a:p>
          <a:p>
            <a:pPr marL="993775" indent="-993775" eaLnBrk="1" hangingPunct="1">
              <a:buNone/>
            </a:pPr>
            <a:endParaRPr lang="en-US"/>
          </a:p>
          <a:p>
            <a:pPr marL="993775" indent="-993775" eaLnBrk="1" hangingPunct="1">
              <a:buNone/>
            </a:pPr>
            <a:r>
              <a:rPr lang="en-US" sz="2400"/>
              <a:t>130 _0 Bulletin (Duke University. School of Forestry)</a:t>
            </a:r>
          </a:p>
          <a:p>
            <a:pPr marL="993775" indent="-993775" eaLnBrk="1" hangingPunct="1">
              <a:buNone/>
            </a:pPr>
            <a:r>
              <a:rPr lang="en-US" sz="2400"/>
              <a:t>370      $g Durham (Car. du N.) $2 </a:t>
            </a:r>
            <a:r>
              <a:rPr lang="en-US" sz="2400" err="1"/>
              <a:t>lacnaf</a:t>
            </a:r>
            <a:endParaRPr lang="en-US" sz="2400"/>
          </a:p>
          <a:p>
            <a:pPr marL="993775" indent="-993775" eaLnBrk="1" hangingPunct="1">
              <a:buFont typeface="Arial" charset="0"/>
              <a:buNone/>
            </a:pPr>
            <a:r>
              <a:rPr lang="en-US" sz="2400"/>
              <a:t>380  	Collections (Publications) $2 </a:t>
            </a:r>
            <a:r>
              <a:rPr lang="en-US" sz="2400" err="1"/>
              <a:t>rvm</a:t>
            </a:r>
            <a:endParaRPr lang="en-US" sz="2400"/>
          </a:p>
          <a:p>
            <a:pPr marL="993775" indent="-993775" eaLnBrk="1" hangingPunct="1">
              <a:buNone/>
            </a:pPr>
            <a:r>
              <a:rPr lang="en-US" sz="2400" b="1"/>
              <a:t>381	Duke University. School of Forestry $2 </a:t>
            </a:r>
            <a:r>
              <a:rPr lang="en-US" sz="2400" b="1" err="1"/>
              <a:t>lacnaf</a:t>
            </a:r>
            <a:endParaRPr lang="en-US" sz="2400" b="1"/>
          </a:p>
          <a:p>
            <a:pPr marL="0" indent="0" eaLnBrk="1" hangingPunct="1">
              <a:buFont typeface="Arial" charset="0"/>
              <a:buNone/>
            </a:pPr>
            <a:endParaRPr lang="pt-BR"/>
          </a:p>
          <a:p>
            <a:pPr marL="50800" indent="0">
              <a:buNone/>
            </a:pPr>
            <a:endParaRPr lang="fr-CA"/>
          </a:p>
          <a:p>
            <a:endParaRPr lang="fr-CA"/>
          </a:p>
          <a:p>
            <a:endParaRPr lang="fr-CA"/>
          </a:p>
          <a:p>
            <a:endParaRPr lang="fr-CA"/>
          </a:p>
          <a:p>
            <a:endParaRPr lang="fr-CA"/>
          </a:p>
          <a:p>
            <a:endParaRPr lang="fr-CA"/>
          </a:p>
          <a:p>
            <a:endParaRPr lang="fr-CA"/>
          </a:p>
        </p:txBody>
      </p:sp>
      <p:sp>
        <p:nvSpPr>
          <p:cNvPr id="8" name="Rectangle 7"/>
          <p:cNvSpPr/>
          <p:nvPr/>
        </p:nvSpPr>
        <p:spPr>
          <a:xfrm flipV="1">
            <a:off x="914400" y="974034"/>
            <a:ext cx="10515600" cy="25245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flipV="1">
            <a:off x="914400" y="3730485"/>
            <a:ext cx="10538790" cy="24317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Autres caractéristiques distinctives</a:t>
            </a:r>
            <a:endParaRPr sz="3959" b="0" i="0" u="none" strike="noStrike" cap="none">
              <a:solidFill>
                <a:schemeClr val="dk1"/>
              </a:solidFill>
              <a:latin typeface="Arial"/>
              <a:ea typeface="Arial"/>
              <a:cs typeface="Arial"/>
              <a:sym typeface="Arial"/>
            </a:endParaRPr>
          </a:p>
        </p:txBody>
      </p:sp>
      <p:sp>
        <p:nvSpPr>
          <p:cNvPr id="818" name="Shape 81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2" name="Rectangle 1"/>
          <p:cNvSpPr/>
          <p:nvPr/>
        </p:nvSpPr>
        <p:spPr>
          <a:xfrm>
            <a:off x="838201" y="1870075"/>
            <a:ext cx="10515599" cy="3477875"/>
          </a:xfrm>
          <a:prstGeom prst="rect">
            <a:avLst/>
          </a:prstGeom>
        </p:spPr>
        <p:txBody>
          <a:bodyPr wrap="square">
            <a:spAutoFit/>
          </a:bodyPr>
          <a:lstStyle/>
          <a:p>
            <a:pPr marL="1173163" indent="-1173163">
              <a:defRPr/>
            </a:pPr>
            <a:r>
              <a:rPr lang="en-US" sz="2400"/>
              <a:t>046	$k 1495</a:t>
            </a:r>
            <a:r>
              <a:rPr lang="fr-CA" sz="2400"/>
              <a:t>~</a:t>
            </a:r>
            <a:r>
              <a:rPr lang="en-US" sz="2400"/>
              <a:t> $l 1497 $2 </a:t>
            </a:r>
            <a:r>
              <a:rPr lang="en-US" sz="2400" err="1"/>
              <a:t>edtf</a:t>
            </a:r>
            <a:endParaRPr lang="en-US" sz="2400"/>
          </a:p>
          <a:p>
            <a:pPr marL="1173163" indent="-1173163">
              <a:defRPr/>
            </a:pPr>
            <a:r>
              <a:rPr lang="en-US" sz="2400"/>
              <a:t>100 0_	Leonard, $c de Vinci, $d 1452-1519. $t </a:t>
            </a:r>
            <a:r>
              <a:rPr lang="en-US" sz="2400" err="1"/>
              <a:t>Cène</a:t>
            </a:r>
            <a:endParaRPr lang="en-US" sz="2400"/>
          </a:p>
          <a:p>
            <a:pPr marL="1173163" indent="-1173163">
              <a:defRPr/>
            </a:pPr>
            <a:r>
              <a:rPr lang="en-US" sz="2400"/>
              <a:t>370	$g Milan (Italie) $2 </a:t>
            </a:r>
            <a:r>
              <a:rPr lang="en-US" sz="2400" err="1"/>
              <a:t>lacnaf</a:t>
            </a:r>
            <a:endParaRPr lang="en-US" sz="2400"/>
          </a:p>
          <a:p>
            <a:pPr marL="1173163" indent="-1173163">
              <a:defRPr/>
            </a:pPr>
            <a:r>
              <a:rPr lang="en-US" sz="2400"/>
              <a:t>380	</a:t>
            </a:r>
            <a:r>
              <a:rPr lang="en-US" sz="2400" err="1"/>
              <a:t>Murale</a:t>
            </a:r>
            <a:r>
              <a:rPr lang="en-US" sz="2400"/>
              <a:t>    </a:t>
            </a:r>
            <a:r>
              <a:rPr lang="en-US" sz="2400" i="1" err="1"/>
              <a:t>ou</a:t>
            </a:r>
            <a:r>
              <a:rPr lang="en-US" sz="2400" i="1"/>
              <a:t> </a:t>
            </a:r>
            <a:r>
              <a:rPr lang="en-US" sz="2400" err="1"/>
              <a:t>Peinture</a:t>
            </a:r>
            <a:r>
              <a:rPr lang="en-US" sz="2400"/>
              <a:t> et </a:t>
            </a:r>
            <a:r>
              <a:rPr lang="en-US" sz="2400" err="1"/>
              <a:t>décoration</a:t>
            </a:r>
            <a:r>
              <a:rPr lang="en-US" sz="2400"/>
              <a:t> </a:t>
            </a:r>
            <a:r>
              <a:rPr lang="en-US" sz="2400" err="1"/>
              <a:t>murales</a:t>
            </a:r>
            <a:r>
              <a:rPr lang="en-US" sz="2400"/>
              <a:t> $2 </a:t>
            </a:r>
            <a:r>
              <a:rPr lang="en-US" sz="2400" err="1"/>
              <a:t>rvm</a:t>
            </a:r>
            <a:endParaRPr lang="en-US" sz="2400"/>
          </a:p>
          <a:p>
            <a:pPr marL="1173163" lvl="2" indent="-1173163">
              <a:buAutoNum type="arabicPlain" startAt="381"/>
              <a:defRPr/>
            </a:pPr>
            <a:r>
              <a:rPr lang="en-US" sz="2400" b="1"/>
              <a:t>Santa Maria </a:t>
            </a:r>
            <a:r>
              <a:rPr lang="en-US" sz="2400" b="1" err="1"/>
              <a:t>delle</a:t>
            </a:r>
            <a:r>
              <a:rPr lang="en-US" sz="2400" b="1"/>
              <a:t> </a:t>
            </a:r>
            <a:r>
              <a:rPr lang="en-US" sz="2400" b="1" err="1"/>
              <a:t>Grazie</a:t>
            </a:r>
            <a:r>
              <a:rPr lang="en-US" sz="2400" b="1"/>
              <a:t> (</a:t>
            </a:r>
            <a:r>
              <a:rPr lang="en-US" sz="2400" b="1" err="1"/>
              <a:t>Église</a:t>
            </a:r>
            <a:r>
              <a:rPr lang="en-US" sz="2400" b="1"/>
              <a:t> : Milan, Italie) $2 </a:t>
            </a:r>
            <a:r>
              <a:rPr lang="en-US" sz="2400" b="1" err="1"/>
              <a:t>lacnaf</a:t>
            </a:r>
            <a:endParaRPr lang="en-US" sz="2400" b="1"/>
          </a:p>
          <a:p>
            <a:pPr marL="1173163" indent="-1173163">
              <a:defRPr/>
            </a:pPr>
            <a:r>
              <a:rPr lang="en-US" sz="2400"/>
              <a:t>678	</a:t>
            </a:r>
            <a:r>
              <a:rPr lang="fr-CA" sz="2400"/>
              <a:t>La Cène est une fresque représentant la Cène telle que racontée dans l’Évangile de Jean. Elle a été commencée vers 1495 et achevée en 1497 par Léonard de Vinci dans le monastère de Santa Maria delle Grazie à Milan, en Italie.</a:t>
            </a:r>
            <a:endParaRPr lang="en-US"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838200" y="784692"/>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Historique d’une œuvre (RDA 6.7)</a:t>
            </a:r>
            <a:endParaRPr sz="3959" b="0" i="0" u="none" strike="noStrike" cap="none">
              <a:solidFill>
                <a:schemeClr val="dk1"/>
              </a:solidFill>
              <a:latin typeface="Arial"/>
              <a:ea typeface="Arial"/>
              <a:cs typeface="Arial"/>
              <a:sym typeface="Arial"/>
            </a:endParaRPr>
          </a:p>
        </p:txBody>
      </p:sp>
      <p:sp>
        <p:nvSpPr>
          <p:cNvPr id="829" name="Shape 829"/>
          <p:cNvSpPr txBox="1">
            <a:spLocks noGrp="1"/>
          </p:cNvSpPr>
          <p:nvPr>
            <p:ph type="body" idx="1"/>
          </p:nvPr>
        </p:nvSpPr>
        <p:spPr>
          <a:xfrm>
            <a:off x="988971" y="1687583"/>
            <a:ext cx="8279016" cy="42886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Non fondamental</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8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Destiné au public</a:t>
            </a:r>
            <a:endParaRPr/>
          </a:p>
          <a:p>
            <a:pPr marL="228600" marR="0" lvl="0" indent="-228600" algn="l" rtl="0">
              <a:lnSpc>
                <a:spcPct val="90000"/>
              </a:lnSpc>
              <a:spcBef>
                <a:spcPts val="8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Enregistrer une brève information descriptive portant sur :</a:t>
            </a:r>
            <a:endParaRPr/>
          </a:p>
          <a:p>
            <a:pPr marL="441325" marR="0" lvl="0" indent="-441325"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 L’historique de la publication (les dates, les 	éditeurs, les lieux, les prix)</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Les relations avec les autres œuvres</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8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Les variantes de titre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8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Zone 678 du MARC; pas d’indicateurs</a:t>
            </a:r>
            <a:endParaRPr sz="2200" b="0" i="0" u="none" strike="noStrike" cap="none">
              <a:solidFill>
                <a:srgbClr val="0070C0"/>
              </a:solidFill>
              <a:latin typeface="Arial"/>
              <a:ea typeface="Arial"/>
              <a:cs typeface="Arial"/>
              <a:sym typeface="Arial"/>
            </a:endParaRPr>
          </a:p>
        </p:txBody>
      </p:sp>
      <p:sp>
        <p:nvSpPr>
          <p:cNvPr id="830" name="Shape 8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endParaRPr lang="fr-FR" sz="2800" b="0" i="0" u="none" strike="noStrike" cap="none">
              <a:solidFill>
                <a:schemeClr val="dk1"/>
              </a:solidFill>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Pratique du PFAN : Créer selon les besoins du catalogage</a:t>
            </a:r>
            <a:endParaRPr/>
          </a:p>
        </p:txBody>
      </p:sp>
      <p:sp>
        <p:nvSpPr>
          <p:cNvPr id="165" name="Shape 16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Historique d’une œuvre</a:t>
            </a:r>
            <a:endParaRPr sz="3959" b="0" i="0" u="none" strike="noStrike" cap="none">
              <a:solidFill>
                <a:schemeClr val="dk1"/>
              </a:solidFill>
              <a:latin typeface="Arial"/>
              <a:ea typeface="Arial"/>
              <a:cs typeface="Arial"/>
              <a:sym typeface="Arial"/>
            </a:endParaRPr>
          </a:p>
        </p:txBody>
      </p:sp>
      <p:sp>
        <p:nvSpPr>
          <p:cNvPr id="840" name="Shape 84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5" name="Rectangle 4"/>
          <p:cNvSpPr/>
          <p:nvPr/>
        </p:nvSpPr>
        <p:spPr>
          <a:xfrm>
            <a:off x="838200" y="1937981"/>
            <a:ext cx="10648122" cy="3477875"/>
          </a:xfrm>
          <a:prstGeom prst="rect">
            <a:avLst/>
          </a:prstGeom>
        </p:spPr>
        <p:txBody>
          <a:bodyPr wrap="square" anchor="t">
            <a:spAutoFit/>
          </a:bodyPr>
          <a:lstStyle/>
          <a:p>
            <a:pPr marL="1172845" indent="-1172845">
              <a:defRPr/>
            </a:pPr>
            <a:r>
              <a:rPr lang="en-US" sz="2400"/>
              <a:t>046	$k 1495</a:t>
            </a:r>
            <a:r>
              <a:rPr lang="fr-CA" sz="2400"/>
              <a:t>~</a:t>
            </a:r>
            <a:r>
              <a:rPr lang="en-US" sz="2400"/>
              <a:t> $l 1497 $2 </a:t>
            </a:r>
            <a:r>
              <a:rPr lang="en-US" sz="2400" err="1"/>
              <a:t>edtf</a:t>
            </a:r>
            <a:endParaRPr lang="en-US" sz="2400"/>
          </a:p>
          <a:p>
            <a:pPr marL="1172845" lvl="0" indent="-1172845">
              <a:defRPr/>
            </a:pPr>
            <a:r>
              <a:rPr lang="en-US" sz="2400"/>
              <a:t>100 0_	Leonard, $c de Vinci, $d 1452-1519. $t </a:t>
            </a:r>
            <a:r>
              <a:rPr lang="en-US" sz="2400" err="1"/>
              <a:t>Cène</a:t>
            </a:r>
            <a:endParaRPr lang="en-US" sz="2400"/>
          </a:p>
          <a:p>
            <a:pPr marL="1172845" lvl="0" indent="-1172845">
              <a:defRPr/>
            </a:pPr>
            <a:r>
              <a:rPr lang="en-US" sz="2400"/>
              <a:t>370	$g Milan (</a:t>
            </a:r>
            <a:r>
              <a:rPr lang="en-US" sz="2400" err="1"/>
              <a:t>Italie</a:t>
            </a:r>
            <a:r>
              <a:rPr lang="en-US" sz="2400"/>
              <a:t>) $2 </a:t>
            </a:r>
            <a:r>
              <a:rPr lang="en-US" sz="2400" err="1"/>
              <a:t>lacnaf</a:t>
            </a:r>
            <a:endParaRPr lang="en-US" sz="2400"/>
          </a:p>
          <a:p>
            <a:pPr marL="1172845" indent="-1172845">
              <a:defRPr/>
            </a:pPr>
            <a:r>
              <a:rPr lang="en-US" sz="2400"/>
              <a:t>380	</a:t>
            </a:r>
            <a:r>
              <a:rPr lang="en-US" sz="2400" err="1"/>
              <a:t>Murale</a:t>
            </a:r>
            <a:r>
              <a:rPr lang="en-US" sz="2400"/>
              <a:t>    </a:t>
            </a:r>
            <a:r>
              <a:rPr lang="en-US" sz="2400" i="1" err="1"/>
              <a:t>ou</a:t>
            </a:r>
            <a:r>
              <a:rPr lang="en-US" sz="2400" i="1"/>
              <a:t> </a:t>
            </a:r>
            <a:r>
              <a:rPr lang="en-US" sz="2400" err="1"/>
              <a:t>Peinture</a:t>
            </a:r>
            <a:r>
              <a:rPr lang="en-US" sz="2400"/>
              <a:t> et </a:t>
            </a:r>
            <a:r>
              <a:rPr lang="en-US" sz="2400" err="1"/>
              <a:t>décoration</a:t>
            </a:r>
            <a:r>
              <a:rPr lang="en-US" sz="2400"/>
              <a:t> </a:t>
            </a:r>
            <a:r>
              <a:rPr lang="en-US" sz="2400" err="1"/>
              <a:t>murales</a:t>
            </a:r>
            <a:r>
              <a:rPr lang="en-US" sz="2400"/>
              <a:t> $2 </a:t>
            </a:r>
            <a:r>
              <a:rPr lang="en-US" sz="2400" err="1"/>
              <a:t>rvm</a:t>
            </a:r>
            <a:endParaRPr lang="en-US" sz="2400"/>
          </a:p>
          <a:p>
            <a:pPr marL="1172845" lvl="2" indent="-1172845">
              <a:buFont typeface="Arial"/>
              <a:buAutoNum type="arabicPlain" startAt="381"/>
              <a:defRPr/>
            </a:pPr>
            <a:r>
              <a:rPr lang="en-US" sz="2400"/>
              <a:t>Santa Maria </a:t>
            </a:r>
            <a:r>
              <a:rPr lang="en-US" sz="2400" err="1"/>
              <a:t>delle</a:t>
            </a:r>
            <a:r>
              <a:rPr lang="en-US" sz="2400"/>
              <a:t> Grazie (Église : Milan, </a:t>
            </a:r>
            <a:r>
              <a:rPr lang="en-US" sz="2400" err="1"/>
              <a:t>Italie</a:t>
            </a:r>
            <a:r>
              <a:rPr lang="en-US" sz="2400"/>
              <a:t>) $2 </a:t>
            </a:r>
            <a:r>
              <a:rPr lang="en-US" sz="2400" err="1"/>
              <a:t>lacnaf</a:t>
            </a:r>
            <a:endParaRPr lang="en-US" sz="2400"/>
          </a:p>
          <a:p>
            <a:pPr marL="1172845" lvl="0" indent="-1172845">
              <a:defRPr/>
            </a:pPr>
            <a:r>
              <a:rPr lang="en-US" sz="2400"/>
              <a:t>678	</a:t>
            </a:r>
            <a:r>
              <a:rPr lang="fr-CA" sz="2400" b="1"/>
              <a:t>La Cène est une fresque représentant la Cène telle que racontée dans l’Évangile de Jean. Elle a été commencée vers 1495 et achevée en 1497 par Léonard de Vinci dans le monastère de Santa Maria delle Grazie à Milan, en Italie.</a:t>
            </a:r>
            <a:r>
              <a:rPr lang="en-US" sz="2800" b="1"/>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Shape 850"/>
          <p:cNvSpPr txBox="1">
            <a:spLocks noGrp="1"/>
          </p:cNvSpPr>
          <p:nvPr>
            <p:ph type="title"/>
          </p:nvPr>
        </p:nvSpPr>
        <p:spPr>
          <a:xfrm>
            <a:off x="838200" y="784692"/>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Identifiant d’œuvre (RDA 6.8)</a:t>
            </a:r>
            <a:endParaRPr sz="3959" b="0" i="0" u="none" strike="noStrike" cap="none">
              <a:solidFill>
                <a:schemeClr val="dk1"/>
              </a:solidFill>
              <a:latin typeface="Arial"/>
              <a:ea typeface="Arial"/>
              <a:cs typeface="Arial"/>
              <a:sym typeface="Arial"/>
            </a:endParaRPr>
          </a:p>
        </p:txBody>
      </p:sp>
      <p:sp>
        <p:nvSpPr>
          <p:cNvPr id="851" name="Shape 851"/>
          <p:cNvSpPr txBox="1">
            <a:spLocks noGrp="1"/>
          </p:cNvSpPr>
          <p:nvPr>
            <p:ph type="body" idx="1"/>
          </p:nvPr>
        </p:nvSpPr>
        <p:spPr>
          <a:xfrm>
            <a:off x="988971" y="1687583"/>
            <a:ext cx="8279016" cy="428867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Zone 016 du MARC</a:t>
            </a:r>
            <a:endParaRPr lang="fr-CA"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CA" sz="2800" b="0" i="0" u="none" strike="noStrike" cap="none">
                <a:solidFill>
                  <a:schemeClr val="dk1"/>
                </a:solidFill>
                <a:latin typeface="Arial"/>
                <a:ea typeface="Arial"/>
                <a:cs typeface="Arial"/>
                <a:sym typeface="Arial"/>
              </a:rPr>
              <a:t>Zone 024 du MARC – quelques exemples</a:t>
            </a: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ISTC (texte)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ISWC (musique)</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ISAN (audiovisuel)</a:t>
            </a:r>
            <a:endParaRPr/>
          </a:p>
          <a:p>
            <a:pPr marL="0" marR="0" lvl="0" indent="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 ISRC (enregistrements) (expression)</a:t>
            </a:r>
          </a:p>
          <a:p>
            <a:pPr marL="0" lvl="0" indent="0">
              <a:buNone/>
            </a:pPr>
            <a:r>
              <a:rPr lang="fr-FR"/>
              <a:t>– Autres (Wikidata, FAST, VIAF, </a:t>
            </a:r>
            <a:r>
              <a:rPr lang="fr-FR" err="1"/>
              <a:t>IMDb</a:t>
            </a:r>
            <a:r>
              <a:rPr lang="fr-FR"/>
              <a:t>, </a:t>
            </a:r>
            <a:r>
              <a:rPr lang="fr-FR" err="1"/>
              <a:t>AllMUsic</a:t>
            </a:r>
            <a:r>
              <a:rPr lang="fr-FR"/>
              <a:t>, etc.)</a:t>
            </a:r>
            <a:endParaRPr sz="2200" b="0" i="0" u="none" strike="noStrike" cap="none">
              <a:solidFill>
                <a:srgbClr val="0070C0"/>
              </a:solidFill>
              <a:latin typeface="Arial"/>
              <a:ea typeface="Arial"/>
              <a:cs typeface="Arial"/>
              <a:sym typeface="Arial"/>
            </a:endParaRPr>
          </a:p>
        </p:txBody>
      </p:sp>
      <p:sp>
        <p:nvSpPr>
          <p:cNvPr id="852" name="Shape 8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838200" y="297658"/>
            <a:ext cx="10515600" cy="5372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Identifiant d’œuvre - 024</a:t>
            </a:r>
            <a:endParaRPr sz="3959" b="0" i="0" u="none" strike="noStrike" cap="none">
              <a:solidFill>
                <a:schemeClr val="dk1"/>
              </a:solidFill>
              <a:latin typeface="Arial"/>
              <a:ea typeface="Arial"/>
              <a:cs typeface="Arial"/>
              <a:sym typeface="Arial"/>
            </a:endParaRPr>
          </a:p>
        </p:txBody>
      </p:sp>
      <p:sp>
        <p:nvSpPr>
          <p:cNvPr id="862" name="Shape 8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
        <p:nvSpPr>
          <p:cNvPr id="11" name="Shape 851"/>
          <p:cNvSpPr txBox="1">
            <a:spLocks noGrp="1"/>
          </p:cNvSpPr>
          <p:nvPr>
            <p:ph type="body" idx="1"/>
          </p:nvPr>
        </p:nvSpPr>
        <p:spPr>
          <a:xfrm>
            <a:off x="988971" y="715617"/>
            <a:ext cx="10480786" cy="5665305"/>
          </a:xfrm>
          <a:prstGeom prst="rect">
            <a:avLst/>
          </a:prstGeom>
          <a:noFill/>
          <a:ln>
            <a:noFill/>
          </a:ln>
        </p:spPr>
        <p:txBody>
          <a:bodyPr spcFirstLastPara="1" wrap="square" lIns="91425" tIns="45700" rIns="91425" bIns="45700" anchor="t" anchorCtr="0">
            <a:noAutofit/>
          </a:bodyPr>
          <a:lstStyle/>
          <a:p>
            <a:pPr marL="893445" lvl="0" indent="-893445">
              <a:spcBef>
                <a:spcPts val="0"/>
              </a:spcBef>
              <a:buNone/>
            </a:pPr>
            <a:r>
              <a:rPr lang="fr-CA" sz="1400">
                <a:solidFill>
                  <a:schemeClr val="tx1"/>
                </a:solidFill>
              </a:rPr>
              <a:t>040    	</a:t>
            </a:r>
            <a:r>
              <a:rPr lang="fr-CA" sz="1400" err="1">
                <a:solidFill>
                  <a:schemeClr val="tx1"/>
                </a:solidFill>
              </a:rPr>
              <a:t>CaOOONL</a:t>
            </a:r>
            <a:r>
              <a:rPr lang="fr-CA" sz="1400">
                <a:solidFill>
                  <a:schemeClr val="tx1"/>
                </a:solidFill>
              </a:rPr>
              <a:t> $b </a:t>
            </a:r>
            <a:r>
              <a:rPr lang="fr-CA" sz="1400" err="1">
                <a:solidFill>
                  <a:schemeClr val="tx1"/>
                </a:solidFill>
              </a:rPr>
              <a:t>fre</a:t>
            </a:r>
            <a:r>
              <a:rPr lang="fr-CA" sz="1400">
                <a:solidFill>
                  <a:schemeClr val="tx1"/>
                </a:solidFill>
              </a:rPr>
              <a:t> $e </a:t>
            </a:r>
            <a:r>
              <a:rPr lang="fr-CA" sz="1400" err="1">
                <a:solidFill>
                  <a:schemeClr val="tx1"/>
                </a:solidFill>
              </a:rPr>
              <a:t>rda</a:t>
            </a:r>
            <a:r>
              <a:rPr lang="fr-CA" sz="1400">
                <a:solidFill>
                  <a:schemeClr val="tx1"/>
                </a:solidFill>
              </a:rPr>
              <a:t> $c </a:t>
            </a:r>
            <a:r>
              <a:rPr lang="fr-CA" sz="1400" err="1">
                <a:solidFill>
                  <a:schemeClr val="tx1"/>
                </a:solidFill>
              </a:rPr>
              <a:t>CaOONL</a:t>
            </a:r>
            <a:endParaRPr lang="fr-CA" sz="1400">
              <a:solidFill>
                <a:schemeClr val="tx1"/>
              </a:solidFill>
            </a:endParaRPr>
          </a:p>
          <a:p>
            <a:pPr marL="893445" lvl="0" indent="-893445">
              <a:spcBef>
                <a:spcPts val="0"/>
              </a:spcBef>
              <a:buNone/>
            </a:pPr>
            <a:r>
              <a:rPr lang="fr-CA" sz="1400">
                <a:solidFill>
                  <a:schemeClr val="tx1"/>
                </a:solidFill>
              </a:rPr>
              <a:t>024 7  	Q525128 $1 http://www.wikidata.org/entity/Q525128 $2 </a:t>
            </a:r>
            <a:r>
              <a:rPr lang="fr-CA" sz="1400" err="1">
                <a:solidFill>
                  <a:schemeClr val="tx1"/>
                </a:solidFill>
              </a:rPr>
              <a:t>wikidata</a:t>
            </a:r>
            <a:r>
              <a:rPr lang="fr-CA" sz="1400">
                <a:solidFill>
                  <a:schemeClr val="tx1"/>
                </a:solidFill>
              </a:rPr>
              <a:t> </a:t>
            </a:r>
          </a:p>
          <a:p>
            <a:pPr marL="893445" lvl="0" indent="-893445">
              <a:spcBef>
                <a:spcPts val="0"/>
              </a:spcBef>
              <a:buNone/>
            </a:pPr>
            <a:r>
              <a:rPr lang="fr-CA" sz="1400">
                <a:solidFill>
                  <a:schemeClr val="tx1"/>
                </a:solidFill>
              </a:rPr>
              <a:t>024 7  	176582042 $1 http://viaf.org/viaf/176582042 $2 </a:t>
            </a:r>
            <a:r>
              <a:rPr lang="fr-CA" sz="1400" err="1">
                <a:solidFill>
                  <a:schemeClr val="tx1"/>
                </a:solidFill>
              </a:rPr>
              <a:t>viaf</a:t>
            </a:r>
            <a:r>
              <a:rPr lang="fr-CA" sz="1400">
                <a:solidFill>
                  <a:schemeClr val="tx1"/>
                </a:solidFill>
              </a:rPr>
              <a:t> </a:t>
            </a:r>
          </a:p>
          <a:p>
            <a:pPr marL="893445" lvl="0" indent="-893445">
              <a:spcBef>
                <a:spcPts val="0"/>
              </a:spcBef>
              <a:buNone/>
            </a:pPr>
            <a:r>
              <a:rPr lang="fr-CA" sz="1400">
                <a:solidFill>
                  <a:schemeClr val="tx1"/>
                </a:solidFill>
              </a:rPr>
              <a:t>024 7  	tt0120751 $2 </a:t>
            </a:r>
            <a:r>
              <a:rPr lang="fr-CA" sz="1400" err="1">
                <a:solidFill>
                  <a:schemeClr val="tx1"/>
                </a:solidFill>
              </a:rPr>
              <a:t>imdb</a:t>
            </a:r>
            <a:endParaRPr lang="fr-CA" sz="1400">
              <a:solidFill>
                <a:schemeClr val="tx1"/>
              </a:solidFill>
            </a:endParaRPr>
          </a:p>
          <a:p>
            <a:pPr marL="893445" lvl="0" indent="-893445">
              <a:spcBef>
                <a:spcPts val="0"/>
              </a:spcBef>
              <a:buNone/>
            </a:pPr>
            <a:r>
              <a:rPr lang="fr-CA" sz="1400">
                <a:solidFill>
                  <a:schemeClr val="tx1"/>
                </a:solidFill>
              </a:rPr>
              <a:t>024 7  	v174332 $2 </a:t>
            </a:r>
            <a:r>
              <a:rPr lang="fr-CA" sz="1400" err="1">
                <a:solidFill>
                  <a:schemeClr val="tx1"/>
                </a:solidFill>
              </a:rPr>
              <a:t>allmovie</a:t>
            </a:r>
            <a:endParaRPr lang="fr-CA" sz="1400">
              <a:solidFill>
                <a:schemeClr val="tx1"/>
              </a:solidFill>
            </a:endParaRPr>
          </a:p>
          <a:p>
            <a:pPr marL="893445" lvl="0" indent="-893445">
              <a:spcBef>
                <a:spcPts val="0"/>
              </a:spcBef>
              <a:buNone/>
            </a:pPr>
            <a:r>
              <a:rPr lang="fr-CA" sz="1400">
                <a:solidFill>
                  <a:schemeClr val="tx1"/>
                </a:solidFill>
              </a:rPr>
              <a:t>046    	$k 1998 $2 </a:t>
            </a:r>
            <a:r>
              <a:rPr lang="fr-CA" sz="1400" err="1">
                <a:solidFill>
                  <a:schemeClr val="tx1"/>
                </a:solidFill>
              </a:rPr>
              <a:t>edtf</a:t>
            </a:r>
            <a:endParaRPr lang="fr-CA" sz="1400">
              <a:solidFill>
                <a:schemeClr val="tx1"/>
              </a:solidFill>
            </a:endParaRPr>
          </a:p>
          <a:p>
            <a:pPr marL="893445" lvl="0" indent="-893445">
              <a:spcBef>
                <a:spcPts val="0"/>
              </a:spcBef>
              <a:buNone/>
            </a:pPr>
            <a:r>
              <a:rPr lang="fr-CA" sz="1400">
                <a:solidFill>
                  <a:schemeClr val="tx1"/>
                </a:solidFill>
              </a:rPr>
              <a:t>130  0 	Mighty Joe Young (Film : 1998)</a:t>
            </a:r>
          </a:p>
          <a:p>
            <a:pPr marL="893445" lvl="0" indent="-893445">
              <a:spcBef>
                <a:spcPts val="0"/>
              </a:spcBef>
              <a:buNone/>
            </a:pPr>
            <a:r>
              <a:rPr lang="fr-CA" sz="1400">
                <a:solidFill>
                  <a:schemeClr val="tx1"/>
                </a:solidFill>
              </a:rPr>
              <a:t>370	$g États-Unis $2 </a:t>
            </a:r>
            <a:r>
              <a:rPr lang="fr-CA" sz="1400" err="1">
                <a:solidFill>
                  <a:schemeClr val="tx1"/>
                </a:solidFill>
              </a:rPr>
              <a:t>lacnaf</a:t>
            </a:r>
            <a:endParaRPr lang="fr-CA" sz="1400">
              <a:solidFill>
                <a:schemeClr val="tx1"/>
              </a:solidFill>
            </a:endParaRPr>
          </a:p>
          <a:p>
            <a:pPr marL="893445" lvl="0" indent="-893445">
              <a:spcBef>
                <a:spcPts val="0"/>
              </a:spcBef>
              <a:buNone/>
            </a:pPr>
            <a:r>
              <a:rPr lang="fr-CA" sz="1400">
                <a:solidFill>
                  <a:schemeClr val="tx1"/>
                </a:solidFill>
              </a:rPr>
              <a:t>380	Films $a Nouvelles versions (Films) $a Longs métrages $a Films de fiction $a Films d'aventures $a Films d'animaux $a</a:t>
            </a:r>
            <a:r>
              <a:rPr lang="fr-CA" sz="1400">
                <a:solidFill>
                  <a:schemeClr val="tx1"/>
                </a:solidFill>
                <a:latin typeface="Calibri" panose="020F0502020204030204" pitchFamily="34" charset="0"/>
                <a:cs typeface="Calibri" panose="020F0502020204030204" pitchFamily="34" charset="0"/>
              </a:rPr>
              <a:t> </a:t>
            </a:r>
            <a:r>
              <a:rPr lang="fr-CA" sz="1400">
                <a:solidFill>
                  <a:schemeClr val="tx1"/>
                </a:solidFill>
              </a:rPr>
              <a:t>Films pour enfants $2 </a:t>
            </a:r>
            <a:r>
              <a:rPr lang="fr-CA" sz="1400" err="1">
                <a:solidFill>
                  <a:schemeClr val="tx1"/>
                </a:solidFill>
              </a:rPr>
              <a:t>rvmgf</a:t>
            </a:r>
            <a:endParaRPr lang="fr-CA" sz="1400">
              <a:solidFill>
                <a:schemeClr val="tx1"/>
              </a:solidFill>
            </a:endParaRPr>
          </a:p>
          <a:p>
            <a:pPr marL="893445" lvl="0" indent="-893445">
              <a:spcBef>
                <a:spcPts val="0"/>
              </a:spcBef>
              <a:buNone/>
            </a:pPr>
            <a:r>
              <a:rPr lang="fr-CA" sz="1400">
                <a:solidFill>
                  <a:schemeClr val="tx1"/>
                </a:solidFill>
              </a:rPr>
              <a:t>385	Familles $2 </a:t>
            </a:r>
            <a:r>
              <a:rPr lang="fr-CA" sz="1400" err="1">
                <a:solidFill>
                  <a:schemeClr val="tx1"/>
                </a:solidFill>
              </a:rPr>
              <a:t>rvmgd</a:t>
            </a:r>
            <a:endParaRPr lang="fr-CA" sz="1400">
              <a:solidFill>
                <a:schemeClr val="tx1"/>
              </a:solidFill>
            </a:endParaRPr>
          </a:p>
          <a:p>
            <a:pPr marL="893445" lvl="0" indent="-893445">
              <a:spcBef>
                <a:spcPts val="0"/>
              </a:spcBef>
              <a:buNone/>
            </a:pPr>
            <a:r>
              <a:rPr lang="fr-CA" sz="1400">
                <a:solidFill>
                  <a:schemeClr val="tx1"/>
                </a:solidFill>
              </a:rPr>
              <a:t>430  0 	Mighty Joe (Film)</a:t>
            </a:r>
          </a:p>
          <a:p>
            <a:pPr marL="893445" lvl="0" indent="-893445">
              <a:spcBef>
                <a:spcPts val="0"/>
              </a:spcBef>
              <a:buNone/>
            </a:pPr>
            <a:r>
              <a:rPr lang="fr-CA" sz="1400">
                <a:solidFill>
                  <a:schemeClr val="tx1"/>
                </a:solidFill>
              </a:rPr>
              <a:t>430  0 	Mon ami Joe (Film)</a:t>
            </a:r>
          </a:p>
          <a:p>
            <a:pPr marL="893445" indent="-893445">
              <a:spcBef>
                <a:spcPts val="0"/>
              </a:spcBef>
              <a:buNone/>
            </a:pPr>
            <a:r>
              <a:rPr lang="fr-CA" sz="1400">
                <a:solidFill>
                  <a:schemeClr val="tx1"/>
                </a:solidFill>
              </a:rPr>
              <a:t>500 1  	$w r $i Réalisateur de </a:t>
            </a:r>
            <a:r>
              <a:rPr lang="fr-CA" sz="1400" err="1">
                <a:solidFill>
                  <a:schemeClr val="tx1"/>
                </a:solidFill>
              </a:rPr>
              <a:t>cinema</a:t>
            </a:r>
            <a:r>
              <a:rPr lang="fr-CA" sz="1400">
                <a:solidFill>
                  <a:schemeClr val="tx1"/>
                </a:solidFill>
              </a:rPr>
              <a:t> : $a Underwood, Ron</a:t>
            </a:r>
          </a:p>
          <a:p>
            <a:pPr marL="893445" lvl="0" indent="-893445">
              <a:spcBef>
                <a:spcPts val="0"/>
              </a:spcBef>
              <a:buNone/>
            </a:pPr>
            <a:r>
              <a:rPr lang="fr-CA" sz="1400">
                <a:solidFill>
                  <a:schemeClr val="tx1"/>
                </a:solidFill>
              </a:rPr>
              <a:t>500 1  	$w r $i Scénariste : $a Rosenthal, Mark D.</a:t>
            </a:r>
          </a:p>
          <a:p>
            <a:pPr marL="893445" lvl="0" indent="-893445">
              <a:spcBef>
                <a:spcPts val="0"/>
              </a:spcBef>
              <a:buNone/>
            </a:pPr>
            <a:r>
              <a:rPr lang="fr-CA" sz="1400">
                <a:solidFill>
                  <a:schemeClr val="tx1"/>
                </a:solidFill>
              </a:rPr>
              <a:t>500 1  	$w r $i Scénariste : $a </a:t>
            </a:r>
            <a:r>
              <a:rPr lang="fr-CA" sz="1400" err="1">
                <a:solidFill>
                  <a:schemeClr val="tx1"/>
                </a:solidFill>
              </a:rPr>
              <a:t>Konner</a:t>
            </a:r>
            <a:r>
              <a:rPr lang="fr-CA" sz="1400">
                <a:solidFill>
                  <a:schemeClr val="tx1"/>
                </a:solidFill>
              </a:rPr>
              <a:t>, Lawrence</a:t>
            </a:r>
          </a:p>
          <a:p>
            <a:pPr marL="893445" lvl="0" indent="-893445">
              <a:spcBef>
                <a:spcPts val="0"/>
              </a:spcBef>
              <a:buNone/>
            </a:pPr>
            <a:r>
              <a:rPr lang="fr-CA" sz="1400">
                <a:solidFill>
                  <a:schemeClr val="tx1"/>
                </a:solidFill>
              </a:rPr>
              <a:t>530  0 	$w r $i Nouvelle version de (œuvre) : $a Mighty Joe Young (Film : 1949)</a:t>
            </a:r>
          </a:p>
          <a:p>
            <a:pPr marL="893445" indent="-893445">
              <a:spcBef>
                <a:spcPts val="0"/>
              </a:spcBef>
              <a:buNone/>
            </a:pPr>
            <a:r>
              <a:rPr lang="fr-CA" sz="1400">
                <a:solidFill>
                  <a:schemeClr val="tx1"/>
                </a:solidFill>
              </a:rPr>
              <a:t>670	Marshall, </a:t>
            </a:r>
            <a:r>
              <a:rPr lang="fr-CA" sz="1400" err="1">
                <a:solidFill>
                  <a:schemeClr val="tx1"/>
                </a:solidFill>
              </a:rPr>
              <a:t>Hallie</a:t>
            </a:r>
            <a:r>
              <a:rPr lang="fr-CA" sz="1400">
                <a:solidFill>
                  <a:schemeClr val="tx1"/>
                </a:solidFill>
              </a:rPr>
              <a:t>. </a:t>
            </a:r>
            <a:r>
              <a:rPr lang="fr-CA" sz="1400" err="1">
                <a:solidFill>
                  <a:schemeClr val="tx1"/>
                </a:solidFill>
              </a:rPr>
              <a:t>Disney's</a:t>
            </a:r>
            <a:r>
              <a:rPr lang="fr-CA" sz="1400">
                <a:solidFill>
                  <a:schemeClr val="tx1"/>
                </a:solidFill>
              </a:rPr>
              <a:t> Mighty Joe Young, c1998 : $b page de titre (film de Walt Disney Pictures)</a:t>
            </a:r>
          </a:p>
          <a:p>
            <a:pPr marL="893445" lvl="0" indent="-893445">
              <a:spcBef>
                <a:spcPts val="0"/>
              </a:spcBef>
              <a:buNone/>
            </a:pPr>
            <a:r>
              <a:rPr lang="fr-CA" sz="1400">
                <a:solidFill>
                  <a:schemeClr val="tx1"/>
                </a:solidFill>
              </a:rPr>
              <a:t>670	Wikipédia, 22 janvier 2016 $b (Mon ami Joe ou Le Puissant Joe Young au Québec (Mighty Joe Young), est un film 	américain de Walt Disney Pictures, réalisé par Ron Underwood et sorti en 1999; c'est un remake d'un film de 1949, 	Monsieur Joe)</a:t>
            </a:r>
          </a:p>
          <a:p>
            <a:pPr marL="893445" indent="-893445">
              <a:spcBef>
                <a:spcPts val="0"/>
              </a:spcBef>
              <a:buNone/>
            </a:pPr>
            <a:r>
              <a:rPr lang="fr-CA" sz="1400">
                <a:solidFill>
                  <a:schemeClr val="tx1"/>
                </a:solidFill>
              </a:rPr>
              <a:t>670	</a:t>
            </a:r>
            <a:r>
              <a:rPr lang="fr-CA" sz="1400" err="1">
                <a:solidFill>
                  <a:schemeClr val="tx1"/>
                </a:solidFill>
              </a:rPr>
              <a:t>IMDb</a:t>
            </a:r>
            <a:r>
              <a:rPr lang="fr-CA" sz="1400">
                <a:solidFill>
                  <a:schemeClr val="tx1"/>
                </a:solidFill>
              </a:rPr>
              <a:t>, 22 janvier  2016 $b (Mighty Joe Young (1998); action, aventure, famille; réalisateur : Ron Underwood; 	scénaristes : </a:t>
            </a:r>
            <a:r>
              <a:rPr lang="fr-CA" sz="1400" err="1">
                <a:solidFill>
                  <a:schemeClr val="tx1"/>
                </a:solidFill>
              </a:rPr>
              <a:t>Merian</a:t>
            </a:r>
            <a:r>
              <a:rPr lang="fr-CA" sz="1400">
                <a:solidFill>
                  <a:schemeClr val="tx1"/>
                </a:solidFill>
              </a:rPr>
              <a:t> C. Cooper (histoire), Ruth Rose (scénario précédent), Mark Rosenthal (scénario) &amp; Lawrence 	</a:t>
            </a:r>
            <a:r>
              <a:rPr lang="fr-CA" sz="1400" err="1">
                <a:solidFill>
                  <a:schemeClr val="tx1"/>
                </a:solidFill>
              </a:rPr>
              <a:t>Konner</a:t>
            </a:r>
            <a:r>
              <a:rPr lang="fr-CA" sz="1400">
                <a:solidFill>
                  <a:schemeClr val="tx1"/>
                </a:solidFill>
              </a:rPr>
              <a:t> (scénario); pays : États-Unis)</a:t>
            </a:r>
          </a:p>
          <a:p>
            <a:pPr marL="893445" lvl="0" indent="-893445">
              <a:spcBef>
                <a:spcPts val="0"/>
              </a:spcBef>
              <a:buNone/>
            </a:pPr>
            <a:r>
              <a:rPr lang="fr-CA" sz="1400">
                <a:solidFill>
                  <a:schemeClr val="tx1"/>
                </a:solidFill>
              </a:rPr>
              <a:t>670	Site Web de BFI [British Film Institute], 22 janvier 2016 $b (Mighty Joe Young (1998); titre alternatif : Mighty Joe)</a:t>
            </a:r>
          </a:p>
          <a:p>
            <a:pPr marL="0" lvl="0" indent="0">
              <a:spcBef>
                <a:spcPts val="0"/>
              </a:spcBef>
              <a:buNone/>
            </a:pPr>
            <a:endParaRPr lang="fr-CA" sz="2200">
              <a:solidFill>
                <a:srgbClr val="0070C0"/>
              </a:solidFill>
            </a:endParaRPr>
          </a:p>
          <a:p>
            <a:pPr marL="0" marR="0" lvl="0" indent="0" algn="l" rtl="0">
              <a:lnSpc>
                <a:spcPct val="90000"/>
              </a:lnSpc>
              <a:spcBef>
                <a:spcPts val="0"/>
              </a:spcBef>
              <a:spcAft>
                <a:spcPts val="0"/>
              </a:spcAft>
              <a:buClr>
                <a:schemeClr val="dk1"/>
              </a:buClr>
              <a:buSzPts val="2800"/>
              <a:buNone/>
            </a:pPr>
            <a:endParaRPr sz="2200" b="0" i="0" u="none" strike="noStrike" cap="none">
              <a:solidFill>
                <a:srgbClr val="0070C0"/>
              </a:solidFill>
              <a:latin typeface="Arial"/>
              <a:ea typeface="Arial"/>
              <a:cs typeface="Arial"/>
              <a:sym typeface="Arial"/>
            </a:endParaRPr>
          </a:p>
        </p:txBody>
      </p:sp>
      <p:sp>
        <p:nvSpPr>
          <p:cNvPr id="14" name="Rectangle 13"/>
          <p:cNvSpPr/>
          <p:nvPr/>
        </p:nvSpPr>
        <p:spPr>
          <a:xfrm flipV="1">
            <a:off x="914400" y="928756"/>
            <a:ext cx="6289288" cy="788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838200" y="886573"/>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Attributs des œuvres – autres que RDA </a:t>
            </a:r>
            <a:endParaRPr sz="3959" b="0" i="0" u="none" strike="noStrike" cap="none">
              <a:solidFill>
                <a:schemeClr val="dk1"/>
              </a:solidFill>
              <a:latin typeface="Arial"/>
              <a:ea typeface="Arial"/>
              <a:cs typeface="Arial"/>
              <a:sym typeface="Arial"/>
            </a:endParaRPr>
          </a:p>
        </p:txBody>
      </p:sp>
      <p:sp>
        <p:nvSpPr>
          <p:cNvPr id="873" name="Shape 873"/>
          <p:cNvSpPr txBox="1">
            <a:spLocks noGrp="1"/>
          </p:cNvSpPr>
          <p:nvPr>
            <p:ph type="body" idx="1"/>
          </p:nvPr>
        </p:nvSpPr>
        <p:spPr>
          <a:xfrm>
            <a:off x="988971" y="2024743"/>
            <a:ext cx="9737086" cy="39515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Caractéristiques du public cible – zone 385 du MARC</a:t>
            </a:r>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Caractéristiques du créateur ou du collaborateur – zone </a:t>
            </a:r>
            <a:endParaRPr/>
          </a:p>
          <a:p>
            <a:pPr marL="0" marR="0" lvl="0" indent="261620" algn="l" rtl="0">
              <a:lnSpc>
                <a:spcPct val="90000"/>
              </a:lnSpc>
              <a:spcBef>
                <a:spcPts val="1000"/>
              </a:spcBef>
              <a:spcAft>
                <a:spcPts val="0"/>
              </a:spcAft>
              <a:buClr>
                <a:schemeClr val="dk1"/>
              </a:buClr>
              <a:buSzPts val="2800"/>
              <a:buFont typeface="Arial"/>
              <a:buNone/>
            </a:pPr>
            <a:r>
              <a:rPr lang="fr-FR" sz="2800" b="0" i="0" u="none" strike="noStrike" cap="none">
                <a:solidFill>
                  <a:schemeClr val="dk1"/>
                </a:solidFill>
                <a:latin typeface="Arial"/>
                <a:ea typeface="Arial"/>
                <a:cs typeface="Arial"/>
                <a:sym typeface="Arial"/>
              </a:rPr>
              <a:t>386 du MARC</a:t>
            </a:r>
            <a:endParaRPr sz="2800" b="0" i="0" u="none" strike="noStrike" cap="none">
              <a:solidFill>
                <a:schemeClr val="dk1"/>
              </a:solidFill>
              <a:latin typeface="Arial"/>
              <a:ea typeface="Arial"/>
              <a:cs typeface="Arial"/>
            </a:endParaRPr>
          </a:p>
          <a:p>
            <a:pPr marL="228600" indent="-228600"/>
            <a:r>
              <a:rPr lang="fr-FR" sz="2800" b="0" i="0" u="none" strike="noStrike" cap="none">
                <a:latin typeface="Arial"/>
                <a:ea typeface="Arial"/>
                <a:cs typeface="Arial"/>
                <a:sym typeface="Arial"/>
              </a:rPr>
              <a:t>Guide des autorités de noms : </a:t>
            </a:r>
            <a:r>
              <a:rPr lang="fr-FR"/>
              <a:t>« </a:t>
            </a:r>
            <a:r>
              <a:rPr lang="fr-CA"/>
              <a:t>Les catalogueurs du PFAN peuvent utiliser cette zone mais sont encouragés à attendre que le PFAN élabore des lignes directrices sur les meilleures pratiques</a:t>
            </a:r>
            <a:r>
              <a:rPr lang="fr-FR"/>
              <a:t>. »</a:t>
            </a:r>
          </a:p>
        </p:txBody>
      </p:sp>
      <p:sp>
        <p:nvSpPr>
          <p:cNvPr id="874" name="Shape 8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838200" y="963974"/>
            <a:ext cx="10515600" cy="39306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Caractéristiques du public cible – zone 385 du MARC</a:t>
            </a:r>
            <a:endParaRPr/>
          </a:p>
        </p:txBody>
      </p:sp>
      <p:sp>
        <p:nvSpPr>
          <p:cNvPr id="884" name="Shape 884"/>
          <p:cNvSpPr txBox="1">
            <a:spLocks noGrp="1"/>
          </p:cNvSpPr>
          <p:nvPr>
            <p:ph type="body" idx="1"/>
          </p:nvPr>
        </p:nvSpPr>
        <p:spPr>
          <a:xfrm>
            <a:off x="1075425" y="1849600"/>
            <a:ext cx="9787800" cy="4014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deux indicateurs sont non définis</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Sous-zones :</a:t>
            </a: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 – Terme identifiant le public cible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$b – Code identifiant le public cible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$m – Terme identifiant le groupe démographique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$n – Code identifiant le groupe démographique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$0 – Numéro normalisé ou de contrôle d’une notice d’autorité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$2 – Source du terme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$3 – Documents précisés (NR)</a:t>
            </a:r>
            <a:endParaRPr sz="2800" b="0" i="0" u="none" strike="noStrike" cap="none">
              <a:solidFill>
                <a:srgbClr val="0070C0"/>
              </a:solidFill>
              <a:latin typeface="Arial"/>
              <a:ea typeface="Arial"/>
              <a:cs typeface="Arial"/>
              <a:sym typeface="Arial"/>
            </a:endParaRPr>
          </a:p>
        </p:txBody>
      </p:sp>
      <p:sp>
        <p:nvSpPr>
          <p:cNvPr id="885" name="Shape 8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838200" y="297658"/>
            <a:ext cx="10515600" cy="6962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Caractéristiques du créateur ou du collaborateur – zone 386 du MARC</a:t>
            </a:r>
            <a:endParaRPr/>
          </a:p>
        </p:txBody>
      </p:sp>
      <p:sp>
        <p:nvSpPr>
          <p:cNvPr id="895" name="Shape 895"/>
          <p:cNvSpPr txBox="1">
            <a:spLocks noGrp="1"/>
          </p:cNvSpPr>
          <p:nvPr>
            <p:ph type="body" idx="1"/>
          </p:nvPr>
        </p:nvSpPr>
        <p:spPr>
          <a:xfrm>
            <a:off x="1075425" y="1311965"/>
            <a:ext cx="9856200" cy="554603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400" i="0" u="none" strike="noStrike" cap="none">
                <a:solidFill>
                  <a:schemeClr val="dk1"/>
                </a:solidFill>
                <a:latin typeface="Arial"/>
                <a:ea typeface="Arial"/>
                <a:cs typeface="Arial"/>
                <a:sym typeface="Arial"/>
              </a:rPr>
              <a:t>Les deux indicateurs sont non définis</a:t>
            </a:r>
            <a:endParaRPr sz="240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FR" sz="2400" i="0" u="none" strike="noStrike" cap="none">
                <a:solidFill>
                  <a:schemeClr val="dk1"/>
                </a:solidFill>
                <a:latin typeface="Arial"/>
                <a:ea typeface="Arial"/>
                <a:cs typeface="Arial"/>
                <a:sym typeface="Arial"/>
              </a:rPr>
              <a:t>Sous-zones :</a:t>
            </a:r>
            <a:endParaRPr sz="240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 – Terme identifiant le créateur ou le collaborateur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$b – Code identifiant le créateur ou le collaborateur (R)</a:t>
            </a:r>
          </a:p>
          <a:p>
            <a:pPr marL="457200" lvl="1" indent="0">
              <a:spcBef>
                <a:spcPts val="1100"/>
              </a:spcBef>
              <a:buNone/>
            </a:pPr>
            <a:r>
              <a:rPr lang="fr-CA"/>
              <a:t>$i – Information sur la relation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$m – Terme identifiant le groupe démographique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$n – Code identifiant le groupe démographique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$0 – Numéro normalisé ou de contrôle d’une notice d’autorité (R)</a:t>
            </a:r>
          </a:p>
          <a:p>
            <a:pPr marL="457200" lvl="1" indent="0">
              <a:spcBef>
                <a:spcPts val="1100"/>
              </a:spcBef>
              <a:buNone/>
            </a:pPr>
            <a:r>
              <a:rPr lang="fr-FR"/>
              <a:t>$1 – </a:t>
            </a:r>
            <a:r>
              <a:rPr lang="fr-CA"/>
              <a:t>URI de l'objet du monde réel</a:t>
            </a:r>
            <a:r>
              <a:rPr lang="fr-FR"/>
              <a:t> (R)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$2 – Source du terme (NR)</a:t>
            </a:r>
            <a:endParaRPr/>
          </a:p>
          <a:p>
            <a:pPr marL="457200" marR="0" lvl="1" indent="0" algn="l" rtl="0">
              <a:lnSpc>
                <a:spcPct val="90000"/>
              </a:lnSpc>
              <a:spcBef>
                <a:spcPts val="110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$3 – Documents précisés (NR)</a:t>
            </a:r>
          </a:p>
          <a:p>
            <a:pPr marL="457200" lvl="1" indent="0">
              <a:spcBef>
                <a:spcPts val="1100"/>
              </a:spcBef>
              <a:buNone/>
            </a:pPr>
            <a:r>
              <a:rPr lang="fr-FR"/>
              <a:t>$4 – Relation (R)</a:t>
            </a:r>
            <a:endParaRPr lang="fr-FR">
              <a:solidFill>
                <a:srgbClr val="0070C0"/>
              </a:solidFill>
            </a:endParaRPr>
          </a:p>
          <a:p>
            <a:pPr marL="457200" marR="0" lvl="1" indent="0" algn="l" rtl="0">
              <a:lnSpc>
                <a:spcPct val="90000"/>
              </a:lnSpc>
              <a:spcBef>
                <a:spcPts val="1100"/>
              </a:spcBef>
              <a:spcAft>
                <a:spcPts val="0"/>
              </a:spcAft>
              <a:buClr>
                <a:schemeClr val="dk1"/>
              </a:buClr>
              <a:buSzPts val="2400"/>
              <a:buFont typeface="Arial"/>
              <a:buNone/>
            </a:pPr>
            <a:endParaRPr sz="2800" b="0" i="0" u="none" strike="noStrike" cap="none">
              <a:solidFill>
                <a:srgbClr val="0070C0"/>
              </a:solidFill>
              <a:latin typeface="Arial"/>
              <a:ea typeface="Arial"/>
              <a:cs typeface="Arial"/>
              <a:sym typeface="Arial"/>
            </a:endParaRPr>
          </a:p>
        </p:txBody>
      </p:sp>
      <p:sp>
        <p:nvSpPr>
          <p:cNvPr id="896" name="Shape 896"/>
          <p:cNvSpPr txBox="1">
            <a:spLocks noGrp="1"/>
          </p:cNvSpPr>
          <p:nvPr>
            <p:ph type="ftr" idx="11"/>
          </p:nvPr>
        </p:nvSpPr>
        <p:spPr>
          <a:xfrm>
            <a:off x="6344478" y="6316594"/>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153788" y="800512"/>
            <a:ext cx="12192000" cy="39306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Sous-zones $m et $n des zones 385 et 386</a:t>
            </a:r>
            <a:br>
              <a:rPr lang="fr-FR" sz="3959" b="0" i="0" u="none" strike="noStrike" cap="none">
                <a:solidFill>
                  <a:schemeClr val="dk1"/>
                </a:solidFill>
                <a:latin typeface="Arial"/>
                <a:ea typeface="Arial"/>
                <a:cs typeface="Arial"/>
                <a:sym typeface="Arial"/>
              </a:rPr>
            </a:br>
            <a:r>
              <a:rPr lang="fr-FR" sz="3959" b="0" i="0" u="none" strike="noStrike" cap="none">
                <a:solidFill>
                  <a:schemeClr val="dk1"/>
                </a:solidFill>
                <a:latin typeface="Arial"/>
                <a:ea typeface="Arial"/>
                <a:cs typeface="Arial"/>
                <a:sym typeface="Arial"/>
              </a:rPr>
              <a:t>du MARC</a:t>
            </a:r>
            <a:endParaRPr/>
          </a:p>
        </p:txBody>
      </p:sp>
      <p:sp>
        <p:nvSpPr>
          <p:cNvPr id="906" name="Shape 906"/>
          <p:cNvSpPr txBox="1">
            <a:spLocks noGrp="1"/>
          </p:cNvSpPr>
          <p:nvPr>
            <p:ph type="body" idx="1"/>
          </p:nvPr>
        </p:nvSpPr>
        <p:spPr>
          <a:xfrm>
            <a:off x="1136373" y="1530626"/>
            <a:ext cx="9713686" cy="49099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fr-FR" sz="2100" b="0" i="0" u="none" strike="noStrike" cap="none">
                <a:solidFill>
                  <a:schemeClr val="dk1"/>
                </a:solidFill>
                <a:latin typeface="Arial"/>
                <a:ea typeface="Arial"/>
                <a:cs typeface="Arial"/>
                <a:sym typeface="Arial"/>
              </a:rPr>
              <a:t>$m – Terme identifiant le groupe démographique (NR)</a:t>
            </a:r>
            <a:endParaRPr/>
          </a:p>
          <a:p>
            <a:pPr marL="0" marR="0" lvl="0" indent="0" algn="l" rtl="0">
              <a:lnSpc>
                <a:spcPct val="90000"/>
              </a:lnSpc>
              <a:spcBef>
                <a:spcPts val="0"/>
              </a:spcBef>
              <a:spcAft>
                <a:spcPts val="0"/>
              </a:spcAft>
              <a:buClr>
                <a:schemeClr val="dk1"/>
              </a:buClr>
              <a:buSzPts val="2100"/>
              <a:buFont typeface="Arial"/>
              <a:buNone/>
            </a:pPr>
            <a:r>
              <a:rPr lang="fr-FR" sz="2100" b="0" i="0" u="none" strike="noStrike" cap="none">
                <a:solidFill>
                  <a:schemeClr val="dk1"/>
                </a:solidFill>
                <a:latin typeface="Arial"/>
                <a:ea typeface="Arial"/>
                <a:cs typeface="Arial"/>
                <a:sym typeface="Arial"/>
              </a:rPr>
              <a:t>$n – Code identifiant le groupe démographique (NR)</a:t>
            </a:r>
            <a:endParaRPr/>
          </a:p>
          <a:p>
            <a:pPr marL="228600" marR="0" lvl="0" indent="-95250" algn="l" rtl="0">
              <a:lnSpc>
                <a:spcPct val="90000"/>
              </a:lnSpc>
              <a:spcBef>
                <a:spcPts val="600"/>
              </a:spcBef>
              <a:spcAft>
                <a:spcPts val="0"/>
              </a:spcAft>
              <a:buClr>
                <a:schemeClr val="dk1"/>
              </a:buClr>
              <a:buSzPts val="2100"/>
              <a:buFont typeface="Arial"/>
              <a:buNone/>
            </a:pPr>
            <a:endParaRPr sz="2100" b="0" i="0" u="none" strike="noStrike" cap="none">
              <a:solidFill>
                <a:schemeClr val="dk1"/>
              </a:solidFill>
              <a:latin typeface="Arial"/>
              <a:ea typeface="Arial"/>
              <a:cs typeface="Arial"/>
              <a:sym typeface="Arial"/>
            </a:endParaRPr>
          </a:p>
          <a:p>
            <a:pPr marL="228600" marR="0" lvl="0" indent="-228600" algn="l" rtl="0">
              <a:lnSpc>
                <a:spcPct val="90000"/>
              </a:lnSpc>
              <a:spcBef>
                <a:spcPts val="200"/>
              </a:spcBef>
              <a:spcAft>
                <a:spcPts val="0"/>
              </a:spcAft>
              <a:buClr>
                <a:schemeClr val="dk1"/>
              </a:buClr>
              <a:buSzPts val="2200"/>
              <a:buFont typeface="Arial"/>
              <a:buChar char="•"/>
            </a:pPr>
            <a:r>
              <a:rPr lang="fr-FR" sz="2200" b="0" i="0" u="none" strike="noStrike" cap="none">
                <a:latin typeface="Arial"/>
                <a:ea typeface="Arial"/>
                <a:cs typeface="Arial"/>
                <a:sym typeface="Arial"/>
              </a:rPr>
              <a:t>Durant le développement des zones 385 et 386, il s’est avéré que beaucoup de classes de vedettes de personnes appartenaient à des catégories de groupes plus larges que celles auxquelles les usagers pourraient souhaiter restreindre ou limiter leurs recherches. Par exemple, les enfants, les pré-adolescents, les adolescents, les jeunes adultes, les personnes d’âge moyen et les personnes âgées sont tous des exemples de groupes d’âges. Les catholiques, les baptistes, les juifs, les </a:t>
            </a:r>
            <a:r>
              <a:rPr lang="fr-FR" sz="2200"/>
              <a:t>bouddhistes</a:t>
            </a:r>
            <a:r>
              <a:rPr lang="fr-FR" sz="2200" b="0" i="0" u="none" strike="noStrike" cap="none">
                <a:latin typeface="Arial"/>
                <a:ea typeface="Arial"/>
                <a:cs typeface="Arial"/>
                <a:sym typeface="Arial"/>
              </a:rPr>
              <a:t>, les mormons, les musulmans, les hindous et les </a:t>
            </a:r>
            <a:r>
              <a:rPr lang="fr-FR" sz="2200" b="0" i="0" u="none" strike="noStrike" cap="none" err="1">
                <a:latin typeface="Arial"/>
                <a:ea typeface="Arial"/>
                <a:cs typeface="Arial"/>
                <a:sym typeface="Arial"/>
              </a:rPr>
              <a:t>wiccans</a:t>
            </a:r>
            <a:r>
              <a:rPr lang="fr-FR" sz="2200" b="0" i="0" u="none" strike="noStrike" cap="none">
                <a:latin typeface="Arial"/>
                <a:ea typeface="Arial"/>
                <a:cs typeface="Arial"/>
                <a:sym typeface="Arial"/>
              </a:rPr>
              <a:t> sont tous des exemples de groupes religieux.</a:t>
            </a:r>
            <a:endParaRPr sz="2000" b="0" i="0" u="none" strike="noStrike" cap="none">
              <a:latin typeface="Arial"/>
              <a:ea typeface="Arial"/>
              <a:cs typeface="Arial"/>
              <a:sym typeface="Arial"/>
            </a:endParaRPr>
          </a:p>
          <a:p>
            <a:pPr marL="266700" indent="-266700">
              <a:spcBef>
                <a:spcPts val="2200"/>
              </a:spcBef>
              <a:buSzPts val="2000"/>
              <a:buNone/>
            </a:pPr>
            <a:r>
              <a:rPr lang="fr-FR" sz="2000" b="0" i="0" u="none" strike="noStrike" cap="none">
                <a:latin typeface="Arial"/>
                <a:ea typeface="Arial"/>
                <a:cs typeface="Arial"/>
                <a:sym typeface="Arial"/>
              </a:rPr>
              <a:t>•</a:t>
            </a:r>
            <a:r>
              <a:rPr lang="fr-FR" sz="2000"/>
              <a:t> </a:t>
            </a:r>
            <a:r>
              <a:rPr lang="fr-FR" sz="2200" b="0" i="0" u="none" strike="noStrike" cap="none">
                <a:latin typeface="Arial"/>
                <a:ea typeface="Arial"/>
                <a:cs typeface="Arial"/>
                <a:sym typeface="Arial"/>
              </a:rPr>
              <a:t> La liste des codes et termes de groupe est disponible dans le RVMGD : </a:t>
            </a:r>
            <a:r>
              <a:rPr lang="fr-CA" sz="2200">
                <a:hlinkClick r:id="rId3"/>
              </a:rPr>
              <a:t>https://rvmweb.bibl.ulaval.ca/recherche/-/recherche/dynamique/rvmgd</a:t>
            </a:r>
            <a:endParaRPr sz="2200" b="0" i="0" u="none" strike="noStrike" cap="none">
              <a:solidFill>
                <a:schemeClr val="dk1"/>
              </a:solidFill>
              <a:latin typeface="Arial"/>
              <a:ea typeface="Arial"/>
              <a:cs typeface="Arial"/>
              <a:sym typeface="Arial"/>
            </a:endParaRPr>
          </a:p>
        </p:txBody>
      </p:sp>
      <p:sp>
        <p:nvSpPr>
          <p:cNvPr id="907" name="Shape 9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pic>
        <p:nvPicPr>
          <p:cNvPr id="2" name="Image 1">
            <a:extLst>
              <a:ext uri="{FF2B5EF4-FFF2-40B4-BE49-F238E27FC236}">
                <a16:creationId xmlns:a16="http://schemas.microsoft.com/office/drawing/2014/main" id="{F05D9424-D78D-4BCF-BE22-4C47AC57D9E5}"/>
              </a:ext>
            </a:extLst>
          </p:cNvPr>
          <p:cNvPicPr>
            <a:picLocks noChangeAspect="1"/>
          </p:cNvPicPr>
          <p:nvPr/>
        </p:nvPicPr>
        <p:blipFill>
          <a:blip r:embed="rId3"/>
          <a:stretch>
            <a:fillRect/>
          </a:stretch>
        </p:blipFill>
        <p:spPr>
          <a:xfrm>
            <a:off x="289702" y="170995"/>
            <a:ext cx="11612596" cy="6516009"/>
          </a:xfrm>
          <a:prstGeom prst="rect">
            <a:avLst/>
          </a:prstGeom>
          <a:ln>
            <a:solidFill>
              <a:schemeClr val="tx1"/>
            </a:solid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Shape 926"/>
          <p:cNvSpPr txBox="1">
            <a:spLocks noGrp="1"/>
          </p:cNvSpPr>
          <p:nvPr>
            <p:ph type="title"/>
          </p:nvPr>
        </p:nvSpPr>
        <p:spPr>
          <a:xfrm>
            <a:off x="838200" y="469434"/>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Zones 385 et 386</a:t>
            </a:r>
            <a:endParaRPr sz="3959" b="0" i="0" u="none" strike="noStrike" cap="none">
              <a:solidFill>
                <a:schemeClr val="dk1"/>
              </a:solidFill>
              <a:latin typeface="Arial"/>
              <a:ea typeface="Arial"/>
              <a:cs typeface="Arial"/>
              <a:sym typeface="Arial"/>
            </a:endParaRPr>
          </a:p>
        </p:txBody>
      </p:sp>
      <p:sp>
        <p:nvSpPr>
          <p:cNvPr id="927" name="Shape 927"/>
          <p:cNvSpPr txBox="1">
            <a:spLocks noGrp="1"/>
          </p:cNvSpPr>
          <p:nvPr>
            <p:ph type="body" idx="1"/>
          </p:nvPr>
        </p:nvSpPr>
        <p:spPr>
          <a:xfrm>
            <a:off x="1170005" y="1208919"/>
            <a:ext cx="8724315" cy="515212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Les sous-zones $m et/ou $n sont </a:t>
            </a:r>
            <a:r>
              <a:rPr lang="fr-FR" sz="2100"/>
              <a:t>facultatives</a:t>
            </a:r>
            <a:endParaRPr sz="21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La $2 est facultative, mais est recommandée si les termes enregistrés proviennent d’un vocabulaire contrôlé</a:t>
            </a:r>
            <a:endParaRPr sz="21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La sous-zone $a est répétable lorsque les termes proviennent du même vocabulaire :</a:t>
            </a:r>
            <a:endParaRPr sz="2100" b="0" i="0" u="none" strike="noStrike" cap="none">
              <a:solidFill>
                <a:schemeClr val="dk1"/>
              </a:solidFill>
              <a:latin typeface="Arial"/>
              <a:ea typeface="Arial"/>
              <a:cs typeface="Arial"/>
              <a:sym typeface="Arial"/>
            </a:endParaRPr>
          </a:p>
          <a:p>
            <a:pPr marL="979488" marR="0" lvl="0" indent="-979488" algn="l" rtl="0">
              <a:lnSpc>
                <a:spcPct val="90000"/>
              </a:lnSpc>
              <a:spcBef>
                <a:spcPts val="1000"/>
              </a:spcBef>
              <a:spcAft>
                <a:spcPts val="0"/>
              </a:spcAft>
              <a:buClr>
                <a:schemeClr val="dk1"/>
              </a:buClr>
              <a:buSzPts val="2100"/>
              <a:buFont typeface="Arial"/>
              <a:buNone/>
            </a:pPr>
            <a:r>
              <a:rPr lang="fr-FR" sz="2100" b="0" i="0" u="none" strike="noStrike" cap="none">
                <a:solidFill>
                  <a:schemeClr val="dk1"/>
                </a:solidFill>
                <a:latin typeface="Arial"/>
                <a:ea typeface="Arial"/>
                <a:cs typeface="Arial"/>
                <a:sym typeface="Arial"/>
              </a:rPr>
              <a:t>	386 __ Catholiques $a Canadiens $a Bibliothécaires $2 </a:t>
            </a:r>
            <a:r>
              <a:rPr lang="fr-CA" sz="2100" b="0" i="0" u="none" strike="noStrike" cap="none" err="1">
                <a:solidFill>
                  <a:schemeClr val="dk1"/>
                </a:solidFill>
                <a:latin typeface="Arial"/>
                <a:ea typeface="Arial"/>
                <a:cs typeface="Arial"/>
                <a:sym typeface="Arial"/>
              </a:rPr>
              <a:t>rvmgd</a:t>
            </a:r>
            <a:endParaRPr/>
          </a:p>
          <a:p>
            <a:pPr marL="1519238" marR="0" lvl="0" indent="-1519238" algn="l" rtl="0">
              <a:lnSpc>
                <a:spcPct val="90000"/>
              </a:lnSpc>
              <a:spcBef>
                <a:spcPts val="1000"/>
              </a:spcBef>
              <a:spcAft>
                <a:spcPts val="0"/>
              </a:spcAft>
              <a:buClr>
                <a:schemeClr val="dk1"/>
              </a:buClr>
              <a:buSzPts val="2100"/>
              <a:buFont typeface="Arial"/>
              <a:buNone/>
            </a:pPr>
            <a:r>
              <a:rPr lang="fr-FR" sz="2100" b="0" i="1" u="none" strike="noStrike" cap="none">
                <a:solidFill>
                  <a:schemeClr val="dk1"/>
                </a:solidFill>
                <a:latin typeface="Arial"/>
                <a:ea typeface="Arial"/>
                <a:cs typeface="Arial"/>
                <a:sym typeface="Arial"/>
              </a:rPr>
              <a:t>	</a:t>
            </a:r>
            <a:r>
              <a:rPr lang="fr-FR" sz="2100" b="0" i="1" u="none" strike="noStrike" cap="none">
                <a:solidFill>
                  <a:srgbClr val="663300"/>
                </a:solidFill>
                <a:latin typeface="Arial"/>
                <a:ea typeface="Arial"/>
                <a:cs typeface="Arial"/>
                <a:sym typeface="Arial"/>
              </a:rPr>
              <a:t>Une ou des œuvres créées par des bibliothécaires catholiques canadiens</a:t>
            </a:r>
            <a:endParaRPr sz="2100" b="0" i="1" u="none" strike="noStrike" cap="none">
              <a:solidFill>
                <a:srgbClr val="6633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Répéter la zone si $m ou $n est utilisé et que les termes appartiennent à différentes catégories démographiques :</a:t>
            </a:r>
            <a:endParaRPr sz="2100" b="0" i="0" u="none" strike="noStrike" cap="none">
              <a:solidFill>
                <a:schemeClr val="dk1"/>
              </a:solidFill>
              <a:latin typeface="Arial"/>
              <a:ea typeface="Arial"/>
              <a:cs typeface="Arial"/>
              <a:sym typeface="Arial"/>
            </a:endParaRPr>
          </a:p>
          <a:p>
            <a:pPr marL="993775" marR="0" lvl="1" indent="-534988" algn="l" rtl="0">
              <a:lnSpc>
                <a:spcPct val="90000"/>
              </a:lnSpc>
              <a:spcBef>
                <a:spcPts val="12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386 __  $n rel $a Catholiques $2 </a:t>
            </a:r>
            <a:r>
              <a:rPr lang="fr-CA" sz="1800" b="0" i="0" u="none" strike="noStrike" cap="none" err="1">
                <a:solidFill>
                  <a:schemeClr val="dk1"/>
                </a:solidFill>
                <a:latin typeface="Arial"/>
                <a:ea typeface="Arial"/>
                <a:cs typeface="Arial"/>
                <a:sym typeface="Arial"/>
              </a:rPr>
              <a:t>rvmgd</a:t>
            </a:r>
            <a:endParaRPr/>
          </a:p>
          <a:p>
            <a:pPr marL="993775" marR="0" lvl="1" indent="-534988" algn="l" rtl="0">
              <a:lnSpc>
                <a:spcPct val="90000"/>
              </a:lnSpc>
              <a:spcBef>
                <a:spcPts val="14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386 __  $n </a:t>
            </a:r>
            <a:r>
              <a:rPr lang="fr-FR" sz="1800" b="0" i="0" u="none" strike="noStrike" cap="none" err="1">
                <a:solidFill>
                  <a:schemeClr val="dk1"/>
                </a:solidFill>
                <a:latin typeface="Arial"/>
                <a:ea typeface="Arial"/>
                <a:cs typeface="Arial"/>
                <a:sym typeface="Arial"/>
              </a:rPr>
              <a:t>nat</a:t>
            </a:r>
            <a:r>
              <a:rPr lang="fr-FR" sz="1800" b="0" i="0" u="none" strike="noStrike" cap="none">
                <a:solidFill>
                  <a:schemeClr val="dk1"/>
                </a:solidFill>
                <a:latin typeface="Arial"/>
                <a:ea typeface="Arial"/>
                <a:cs typeface="Arial"/>
                <a:sym typeface="Arial"/>
              </a:rPr>
              <a:t> $a Canadiens $2 </a:t>
            </a:r>
            <a:r>
              <a:rPr lang="fr-CA" sz="1800" b="0" i="0" u="none" strike="noStrike" cap="none" err="1">
                <a:solidFill>
                  <a:schemeClr val="dk1"/>
                </a:solidFill>
                <a:latin typeface="Arial"/>
                <a:ea typeface="Arial"/>
                <a:cs typeface="Arial"/>
                <a:sym typeface="Arial"/>
              </a:rPr>
              <a:t>rvmgd</a:t>
            </a:r>
            <a:endParaRPr/>
          </a:p>
          <a:p>
            <a:pPr marL="993775" marR="0" lvl="1" indent="-534988" algn="l" rtl="0">
              <a:lnSpc>
                <a:spcPct val="90000"/>
              </a:lnSpc>
              <a:spcBef>
                <a:spcPts val="1400"/>
              </a:spcBef>
              <a:spcAft>
                <a:spcPts val="0"/>
              </a:spcAft>
              <a:buClr>
                <a:schemeClr val="dk1"/>
              </a:buClr>
              <a:buSzPts val="1800"/>
              <a:buFont typeface="Arial"/>
              <a:buNone/>
            </a:pPr>
            <a:r>
              <a:rPr lang="fr-FR" sz="1800" b="0" i="0" u="none" strike="noStrike" cap="none">
                <a:solidFill>
                  <a:schemeClr val="dk1"/>
                </a:solidFill>
                <a:latin typeface="Arial"/>
                <a:ea typeface="Arial"/>
                <a:cs typeface="Arial"/>
                <a:sym typeface="Arial"/>
              </a:rPr>
              <a:t>	386 __  $n </a:t>
            </a:r>
            <a:r>
              <a:rPr lang="fr-FR" sz="1800" b="0" i="0" u="none" strike="noStrike" cap="none" err="1">
                <a:solidFill>
                  <a:schemeClr val="dk1"/>
                </a:solidFill>
                <a:latin typeface="Arial"/>
                <a:ea typeface="Arial"/>
                <a:cs typeface="Arial"/>
                <a:sym typeface="Arial"/>
              </a:rPr>
              <a:t>occ</a:t>
            </a:r>
            <a:r>
              <a:rPr lang="fr-FR" sz="1800" b="0" i="0" u="none" strike="noStrike" cap="none">
                <a:solidFill>
                  <a:schemeClr val="dk1"/>
                </a:solidFill>
                <a:latin typeface="Arial"/>
                <a:ea typeface="Arial"/>
                <a:cs typeface="Arial"/>
                <a:sym typeface="Arial"/>
              </a:rPr>
              <a:t> $a Bibliothécaires $2 </a:t>
            </a:r>
            <a:r>
              <a:rPr lang="fr-FR" sz="1800" b="0" i="0" u="none" strike="noStrike" cap="none" err="1">
                <a:solidFill>
                  <a:schemeClr val="dk1"/>
                </a:solidFill>
                <a:latin typeface="Arial"/>
                <a:ea typeface="Arial"/>
                <a:cs typeface="Arial"/>
                <a:sym typeface="Arial"/>
              </a:rPr>
              <a:t>rvmgd</a:t>
            </a:r>
            <a:endParaRPr sz="1800" b="0" i="0" u="none" strike="noStrike" cap="none">
              <a:solidFill>
                <a:srgbClr val="0070C0"/>
              </a:solidFill>
              <a:latin typeface="Arial"/>
              <a:ea typeface="Arial"/>
              <a:cs typeface="Arial"/>
              <a:sym typeface="Arial"/>
            </a:endParaRPr>
          </a:p>
        </p:txBody>
      </p:sp>
      <p:sp>
        <p:nvSpPr>
          <p:cNvPr id="928" name="Shape 9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838200" y="575178"/>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Zones 385 et 386</a:t>
            </a:r>
            <a:endParaRPr sz="3959" b="0" i="0" u="none" strike="noStrike" cap="none">
              <a:solidFill>
                <a:schemeClr val="dk1"/>
              </a:solidFill>
              <a:latin typeface="Arial"/>
              <a:ea typeface="Arial"/>
              <a:cs typeface="Arial"/>
              <a:sym typeface="Arial"/>
            </a:endParaRPr>
          </a:p>
        </p:txBody>
      </p:sp>
      <p:sp>
        <p:nvSpPr>
          <p:cNvPr id="938" name="Shape 938"/>
          <p:cNvSpPr txBox="1">
            <a:spLocks noGrp="1"/>
          </p:cNvSpPr>
          <p:nvPr>
            <p:ph type="body" idx="1"/>
          </p:nvPr>
        </p:nvSpPr>
        <p:spPr>
          <a:xfrm>
            <a:off x="1070614" y="1436913"/>
            <a:ext cx="8465272" cy="470262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Répéter la zone si les termes proviennent de différents vocabulaires contrôlés :</a:t>
            </a:r>
            <a:endParaRPr sz="2100" b="0" i="0" u="none" strike="noStrike" cap="none">
              <a:solidFill>
                <a:schemeClr val="dk1"/>
              </a:solidFill>
              <a:latin typeface="Arial"/>
              <a:ea typeface="Arial"/>
              <a:cs typeface="Arial"/>
              <a:sym typeface="Arial"/>
            </a:endParaRPr>
          </a:p>
          <a:p>
            <a:pPr marL="995045" marR="0" lvl="1" indent="-537845" algn="l" rtl="0">
              <a:lnSpc>
                <a:spcPct val="90000"/>
              </a:lnSpc>
              <a:spcBef>
                <a:spcPts val="500"/>
              </a:spcBef>
              <a:spcAft>
                <a:spcPts val="0"/>
              </a:spcAft>
              <a:buClr>
                <a:schemeClr val="dk1"/>
              </a:buClr>
              <a:buSzPts val="2100"/>
              <a:buFont typeface="Arial"/>
              <a:buNone/>
            </a:pPr>
            <a:r>
              <a:rPr lang="fr-FR" sz="2100" b="0" i="0" u="none" strike="noStrike" cap="none">
                <a:latin typeface="Arial"/>
                <a:ea typeface="Arial"/>
                <a:cs typeface="Arial"/>
                <a:sym typeface="Arial"/>
              </a:rPr>
              <a:t>385 __ $n </a:t>
            </a:r>
            <a:r>
              <a:rPr lang="fr-FR" sz="2100" b="0" i="0" u="none" strike="noStrike" cap="none" err="1">
                <a:latin typeface="Arial"/>
                <a:ea typeface="Arial"/>
                <a:cs typeface="Arial"/>
                <a:sym typeface="Arial"/>
              </a:rPr>
              <a:t>age</a:t>
            </a:r>
            <a:r>
              <a:rPr lang="fr-FR" sz="2100" b="0" i="0" u="none" strike="noStrike" cap="none">
                <a:latin typeface="Arial"/>
                <a:ea typeface="Arial"/>
                <a:cs typeface="Arial"/>
                <a:sym typeface="Arial"/>
              </a:rPr>
              <a:t> $a Adolescents $2 </a:t>
            </a:r>
            <a:r>
              <a:rPr lang="fr-FR" sz="2100" err="1"/>
              <a:t>rvmgd</a:t>
            </a:r>
            <a:endParaRPr/>
          </a:p>
          <a:p>
            <a:pPr marL="995045" lvl="1" indent="-537845">
              <a:buSzPts val="2100"/>
              <a:buNone/>
            </a:pPr>
            <a:r>
              <a:rPr lang="fr-FR" sz="2100" b="0" i="0" u="none" strike="noStrike" cap="none">
                <a:solidFill>
                  <a:schemeClr val="dk1"/>
                </a:solidFill>
                <a:latin typeface="Arial"/>
                <a:ea typeface="Arial"/>
                <a:cs typeface="Arial"/>
                <a:sym typeface="Arial"/>
              </a:rPr>
              <a:t>385 __ $</a:t>
            </a:r>
            <a:r>
              <a:rPr lang="fr-FR" sz="2100" b="0" i="0" u="none" strike="noStrike" cap="none">
                <a:solidFill>
                  <a:schemeClr val="tx1"/>
                </a:solidFill>
                <a:latin typeface="Arial"/>
                <a:ea typeface="Arial"/>
                <a:cs typeface="Arial"/>
                <a:sym typeface="Arial"/>
              </a:rPr>
              <a:t>n </a:t>
            </a:r>
            <a:r>
              <a:rPr lang="fr-FR" sz="2100" b="0" i="0" u="none" strike="noStrike" cap="none" err="1">
                <a:solidFill>
                  <a:schemeClr val="tx1"/>
                </a:solidFill>
                <a:latin typeface="Arial"/>
                <a:ea typeface="Arial"/>
                <a:cs typeface="Arial"/>
                <a:sym typeface="Arial"/>
              </a:rPr>
              <a:t>age</a:t>
            </a:r>
            <a:r>
              <a:rPr lang="fr-FR" sz="2100" b="0" i="0" u="none" strike="noStrike" cap="none">
                <a:solidFill>
                  <a:schemeClr val="tx1"/>
                </a:solidFill>
                <a:latin typeface="Arial"/>
                <a:ea typeface="Arial"/>
                <a:cs typeface="Arial"/>
                <a:sym typeface="Arial"/>
              </a:rPr>
              <a:t> $a Jeune $2 </a:t>
            </a:r>
            <a:r>
              <a:rPr lang="fr-FR" sz="2100" err="1">
                <a:solidFill>
                  <a:schemeClr val="tx1"/>
                </a:solidFill>
              </a:rPr>
              <a:t>unescot</a:t>
            </a:r>
            <a:r>
              <a:rPr lang="fr-FR" sz="2100">
                <a:solidFill>
                  <a:schemeClr val="tx1"/>
                </a:solidFill>
              </a:rPr>
              <a:t>/</a:t>
            </a:r>
            <a:r>
              <a:rPr lang="fr-FR" sz="2100" err="1">
                <a:solidFill>
                  <a:schemeClr val="tx1"/>
                </a:solidFill>
              </a:rPr>
              <a:t>fre</a:t>
            </a:r>
            <a:endParaRPr>
              <a:solidFill>
                <a:schemeClr val="tx1"/>
              </a:solidFill>
            </a:endParaRPr>
          </a:p>
          <a:p>
            <a:pPr marL="995045" marR="0" lvl="1" indent="-537845" algn="l" rtl="0">
              <a:lnSpc>
                <a:spcPct val="90000"/>
              </a:lnSpc>
              <a:spcBef>
                <a:spcPts val="500"/>
              </a:spcBef>
              <a:spcAft>
                <a:spcPts val="0"/>
              </a:spcAft>
              <a:buClr>
                <a:schemeClr val="dk1"/>
              </a:buClr>
              <a:buSzPts val="2100"/>
              <a:buFont typeface="Arial"/>
              <a:buNone/>
            </a:pPr>
            <a:endParaRPr sz="2100" b="0" i="0" u="none" strike="noStrike" cap="none">
              <a:solidFill>
                <a:schemeClr val="dk1"/>
              </a:solidFill>
              <a:latin typeface="Arial"/>
              <a:ea typeface="Arial"/>
              <a:cs typeface="Arial"/>
            </a:endParaRPr>
          </a:p>
          <a:p>
            <a:pPr marL="995045" marR="0" lvl="1" indent="-537845" algn="l" rtl="0">
              <a:lnSpc>
                <a:spcPct val="90000"/>
              </a:lnSpc>
              <a:spcBef>
                <a:spcPts val="500"/>
              </a:spcBef>
              <a:spcAft>
                <a:spcPts val="0"/>
              </a:spcAft>
              <a:buClr>
                <a:srgbClr val="663300"/>
              </a:buClr>
              <a:buSzPts val="2100"/>
              <a:buFont typeface="Arial"/>
              <a:buNone/>
            </a:pPr>
            <a:r>
              <a:rPr lang="fr-FR" sz="2100" b="0" i="1" u="none" strike="noStrike" cap="none">
                <a:solidFill>
                  <a:srgbClr val="663300"/>
                </a:solidFill>
                <a:latin typeface="Arial"/>
                <a:ea typeface="Arial"/>
                <a:cs typeface="Arial"/>
                <a:sym typeface="Arial"/>
              </a:rPr>
              <a:t>Une œuvre ou des œuvres pour adolescents</a:t>
            </a:r>
            <a:endParaRPr/>
          </a:p>
          <a:p>
            <a:pPr marL="995045" marR="0" lvl="1" indent="-537845" algn="l" rtl="0">
              <a:lnSpc>
                <a:spcPct val="90000"/>
              </a:lnSpc>
              <a:spcBef>
                <a:spcPts val="500"/>
              </a:spcBef>
              <a:spcAft>
                <a:spcPts val="0"/>
              </a:spcAft>
              <a:buClr>
                <a:schemeClr val="dk1"/>
              </a:buClr>
              <a:buSzPts val="2100"/>
              <a:buFont typeface="Arial"/>
              <a:buNone/>
            </a:pPr>
            <a:endParaRPr sz="2100" b="0" i="1" u="none" strike="noStrike" cap="none">
              <a:solidFill>
                <a:schemeClr val="dk1"/>
              </a:solidFill>
              <a:latin typeface="Arial"/>
              <a:ea typeface="Arial"/>
              <a:cs typeface="Arial"/>
            </a:endParaRPr>
          </a:p>
          <a:p>
            <a:pPr marL="995045" lvl="1" indent="-537845">
              <a:buSzPts val="2100"/>
              <a:buNone/>
            </a:pPr>
            <a:r>
              <a:rPr lang="fr-FR" sz="2100" b="0" i="0" u="none" strike="noStrike" cap="none">
                <a:solidFill>
                  <a:schemeClr val="dk1"/>
                </a:solidFill>
                <a:latin typeface="Arial"/>
                <a:ea typeface="Arial"/>
                <a:cs typeface="Arial"/>
                <a:sym typeface="Arial"/>
              </a:rPr>
              <a:t>386 __ </a:t>
            </a:r>
            <a:r>
              <a:rPr lang="fr-CA" sz="2100"/>
              <a:t>Indiens d'Amérique--Amérique du Nord</a:t>
            </a:r>
          </a:p>
          <a:p>
            <a:pPr marL="995045" marR="0" lvl="1" indent="-537845" algn="l" rtl="0">
              <a:lnSpc>
                <a:spcPct val="90000"/>
              </a:lnSpc>
              <a:spcBef>
                <a:spcPts val="500"/>
              </a:spcBef>
              <a:spcAft>
                <a:spcPts val="0"/>
              </a:spcAft>
              <a:buClr>
                <a:schemeClr val="dk1"/>
              </a:buClr>
              <a:buSzPts val="2100"/>
              <a:buFont typeface="Arial"/>
              <a:buNone/>
            </a:pPr>
            <a:r>
              <a:rPr lang="fr-FR" sz="2100" b="0" i="0" u="none" strike="noStrike" cap="none">
                <a:solidFill>
                  <a:schemeClr val="dk1"/>
                </a:solidFill>
                <a:latin typeface="Arial"/>
                <a:ea typeface="Arial"/>
                <a:cs typeface="Arial"/>
                <a:sym typeface="Arial"/>
              </a:rPr>
              <a:t>	     $2 </a:t>
            </a:r>
            <a:r>
              <a:rPr lang="fr-CA" sz="2100" b="0" i="0" u="none" strike="noStrike" cap="none" err="1">
                <a:solidFill>
                  <a:schemeClr val="dk1"/>
                </a:solidFill>
                <a:latin typeface="Arial"/>
                <a:ea typeface="Arial"/>
                <a:cs typeface="Arial"/>
                <a:sym typeface="Arial"/>
              </a:rPr>
              <a:t>rvm</a:t>
            </a:r>
            <a:endParaRPr/>
          </a:p>
          <a:p>
            <a:pPr marL="995045" lvl="1" indent="-537845">
              <a:buSzPts val="2100"/>
              <a:buNone/>
            </a:pPr>
            <a:r>
              <a:rPr lang="fr-FR" sz="2100" b="0" i="0" u="none" strike="noStrike" cap="none">
                <a:latin typeface="Arial"/>
                <a:ea typeface="Arial"/>
                <a:cs typeface="Arial"/>
                <a:sym typeface="Arial"/>
              </a:rPr>
              <a:t>386 __ </a:t>
            </a:r>
            <a:r>
              <a:rPr lang="fr-FR" sz="2100" b="0" i="0" u="none" strike="noStrike" cap="none">
                <a:solidFill>
                  <a:schemeClr val="tx1"/>
                </a:solidFill>
                <a:latin typeface="Arial"/>
                <a:ea typeface="Arial"/>
                <a:cs typeface="Arial"/>
                <a:sym typeface="Arial"/>
              </a:rPr>
              <a:t>Amérindien $2 </a:t>
            </a:r>
            <a:r>
              <a:rPr lang="fr-FR" sz="2100" err="1">
                <a:solidFill>
                  <a:schemeClr val="tx1"/>
                </a:solidFill>
              </a:rPr>
              <a:t>unescot</a:t>
            </a:r>
            <a:r>
              <a:rPr lang="fr-FR" sz="2100">
                <a:solidFill>
                  <a:schemeClr val="tx1"/>
                </a:solidFill>
              </a:rPr>
              <a:t>/</a:t>
            </a:r>
            <a:r>
              <a:rPr lang="fr-FR" sz="2100" err="1">
                <a:solidFill>
                  <a:schemeClr val="tx1"/>
                </a:solidFill>
              </a:rPr>
              <a:t>fre</a:t>
            </a:r>
            <a:endParaRPr sz="2100" b="0" i="0" u="none" strike="noStrike" cap="none">
              <a:solidFill>
                <a:schemeClr val="tx1"/>
              </a:solidFill>
            </a:endParaRPr>
          </a:p>
          <a:p>
            <a:pPr marL="995045" marR="0" lvl="1" indent="-537845" algn="l" rtl="0">
              <a:lnSpc>
                <a:spcPct val="90000"/>
              </a:lnSpc>
              <a:spcBef>
                <a:spcPts val="500"/>
              </a:spcBef>
              <a:spcAft>
                <a:spcPts val="0"/>
              </a:spcAft>
              <a:buClr>
                <a:schemeClr val="dk1"/>
              </a:buClr>
              <a:buSzPts val="2100"/>
              <a:buFont typeface="Arial"/>
              <a:buNone/>
            </a:pPr>
            <a:endParaRPr lang="fr-FR" sz="2100">
              <a:solidFill>
                <a:srgbClr val="FF0000"/>
              </a:solidFill>
            </a:endParaRPr>
          </a:p>
          <a:p>
            <a:pPr marL="995045" marR="0" lvl="1" indent="-537845" algn="l" rtl="0">
              <a:lnSpc>
                <a:spcPct val="90000"/>
              </a:lnSpc>
              <a:spcBef>
                <a:spcPts val="500"/>
              </a:spcBef>
              <a:spcAft>
                <a:spcPts val="0"/>
              </a:spcAft>
              <a:buClr>
                <a:schemeClr val="dk1"/>
              </a:buClr>
              <a:buSzPts val="2100"/>
              <a:buFont typeface="Arial"/>
              <a:buNone/>
            </a:pPr>
            <a:r>
              <a:rPr lang="fr-FR" sz="2100" b="0" i="1" u="none" strike="noStrike" cap="none">
                <a:solidFill>
                  <a:srgbClr val="663300"/>
                </a:solidFill>
                <a:latin typeface="Arial"/>
                <a:ea typeface="Arial"/>
                <a:cs typeface="Arial"/>
                <a:sym typeface="Arial"/>
              </a:rPr>
              <a:t>Une œuvre ou des œuvres créées par des </a:t>
            </a:r>
            <a:r>
              <a:rPr lang="fr-FR" sz="2100" i="1">
                <a:solidFill>
                  <a:srgbClr val="663300"/>
                </a:solidFill>
              </a:rPr>
              <a:t>A</a:t>
            </a:r>
            <a:r>
              <a:rPr lang="fr-FR" sz="2100" b="0" i="1" u="none" strike="noStrike" cap="none">
                <a:solidFill>
                  <a:srgbClr val="663300"/>
                </a:solidFill>
                <a:latin typeface="Arial"/>
                <a:ea typeface="Arial"/>
                <a:cs typeface="Arial"/>
                <a:sym typeface="Arial"/>
              </a:rPr>
              <a:t>mérindiens</a:t>
            </a:r>
            <a:endParaRPr sz="2100" b="0" i="0" u="none" strike="noStrike" cap="none">
              <a:solidFill>
                <a:srgbClr val="663300"/>
              </a:solidFill>
              <a:latin typeface="Arial"/>
              <a:ea typeface="Arial"/>
              <a:cs typeface="Arial"/>
            </a:endParaRPr>
          </a:p>
        </p:txBody>
      </p:sp>
      <p:sp>
        <p:nvSpPr>
          <p:cNvPr id="939" name="Shape 9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Codage MARC</a:t>
            </a:r>
            <a:endParaRPr sz="4400" b="0" i="0" u="none" strike="noStrike" cap="none">
              <a:solidFill>
                <a:schemeClr val="dk1"/>
              </a:solidFill>
              <a:latin typeface="Arial"/>
              <a:ea typeface="Arial"/>
              <a:cs typeface="Arial"/>
              <a:sym typeface="Arial"/>
            </a:endParaRPr>
          </a:p>
        </p:txBody>
      </p:sp>
      <p:sp>
        <p:nvSpPr>
          <p:cNvPr id="174" name="Shape 17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Les œuvres et les expressions sont codées dans les zones X00, X10, X11 et X30</a:t>
            </a:r>
            <a:endParaRPr/>
          </a:p>
          <a:p>
            <a:pPr marL="228600" marR="0" lvl="0" indent="-228600"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le point d’accès autorisé commence par le point d’accès autorisé pour le créateur, utiliser la même étiquette de zone que celle utilisée pour le créateur (X00, X10 ou X11)</a:t>
            </a:r>
            <a:endParaRPr/>
          </a:p>
          <a:p>
            <a:pPr marL="228600" marR="0" lvl="0" indent="-228600"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l’œuvre/expression ne possède pas de créateur explicite, utiliser la X30</a:t>
            </a:r>
            <a:endParaRPr/>
          </a:p>
          <a:p>
            <a:pPr marL="228600" indent="-228600">
              <a:lnSpc>
                <a:spcPct val="80000"/>
              </a:lnSpc>
              <a:buSzPts val="2590"/>
            </a:pPr>
            <a:r>
              <a:rPr lang="fr-FR" sz="2550" b="0" i="0" u="none" strike="noStrike" cap="none">
                <a:latin typeface="Arial"/>
                <a:ea typeface="Arial"/>
                <a:cs typeface="Arial"/>
                <a:sym typeface="Arial"/>
              </a:rPr>
              <a:t>Les notices RDA pour les œuvres et les expressions sont codées </a:t>
            </a:r>
            <a:r>
              <a:rPr lang="fr-FR" sz="2550"/>
              <a:t>«</a:t>
            </a:r>
            <a:r>
              <a:rPr lang="fr-FR" sz="2550">
                <a:latin typeface="Calibri" panose="020F0502020204030204" pitchFamily="34" charset="0"/>
                <a:cs typeface="Calibri" panose="020F0502020204030204" pitchFamily="34" charset="0"/>
              </a:rPr>
              <a:t> </a:t>
            </a:r>
            <a:r>
              <a:rPr lang="fr-FR" sz="2550"/>
              <a:t>z</a:t>
            </a:r>
            <a:r>
              <a:rPr lang="fr-FR" sz="2550">
                <a:latin typeface="Calibri" panose="020F0502020204030204" pitchFamily="34" charset="0"/>
                <a:cs typeface="Calibri" panose="020F0502020204030204" pitchFamily="34" charset="0"/>
              </a:rPr>
              <a:t> </a:t>
            </a:r>
            <a:r>
              <a:rPr lang="fr-FR" sz="2550"/>
              <a:t>»</a:t>
            </a:r>
            <a:r>
              <a:rPr lang="fr-FR" sz="2550" b="0" i="0" u="none" strike="noStrike" cap="none">
                <a:latin typeface="Arial"/>
                <a:ea typeface="Arial"/>
                <a:cs typeface="Arial"/>
                <a:sym typeface="Arial"/>
              </a:rPr>
              <a:t> en 008/10 (Règles de catalogage descriptif) et «</a:t>
            </a:r>
            <a:r>
              <a:rPr lang="fr-FR" sz="2550">
                <a:latin typeface="Calibri" panose="020F0502020204030204" pitchFamily="34" charset="0"/>
                <a:cs typeface="Calibri" panose="020F0502020204030204" pitchFamily="34" charset="0"/>
              </a:rPr>
              <a:t> </a:t>
            </a:r>
            <a:r>
              <a:rPr lang="fr-FR" sz="2550" b="0" i="0" u="none" strike="noStrike" cap="none" err="1">
                <a:latin typeface="Arial"/>
                <a:ea typeface="Arial"/>
                <a:cs typeface="Arial"/>
                <a:sym typeface="Arial"/>
              </a:rPr>
              <a:t>rda</a:t>
            </a:r>
            <a:r>
              <a:rPr lang="fr-FR" sz="2550" b="0" i="0" u="none" strike="noStrike" cap="none">
                <a:latin typeface="Arial"/>
                <a:ea typeface="Arial"/>
                <a:cs typeface="Arial"/>
                <a:sym typeface="Arial"/>
              </a:rPr>
              <a:t> » dans la sous-zone $e de la 040.</a:t>
            </a:r>
            <a:endParaRPr sz="2550" b="0" i="0" u="none" strike="noStrike" cap="none">
              <a:latin typeface="Arial"/>
              <a:ea typeface="Arial"/>
              <a:cs typeface="Arial"/>
              <a:sym typeface="Arial"/>
            </a:endParaRPr>
          </a:p>
        </p:txBody>
      </p:sp>
      <p:sp>
        <p:nvSpPr>
          <p:cNvPr id="175" name="Shape 17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title"/>
          </p:nvPr>
        </p:nvSpPr>
        <p:spPr>
          <a:xfrm>
            <a:off x="838200" y="486365"/>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Zones 385 et 386</a:t>
            </a:r>
            <a:endParaRPr sz="3959" b="0" i="0" u="none" strike="noStrike" cap="none">
              <a:solidFill>
                <a:schemeClr val="dk1"/>
              </a:solidFill>
              <a:latin typeface="Arial"/>
              <a:ea typeface="Arial"/>
              <a:cs typeface="Arial"/>
              <a:sym typeface="Arial"/>
            </a:endParaRPr>
          </a:p>
        </p:txBody>
      </p:sp>
      <p:sp>
        <p:nvSpPr>
          <p:cNvPr id="949" name="Shape 949"/>
          <p:cNvSpPr txBox="1">
            <a:spLocks noGrp="1"/>
          </p:cNvSpPr>
          <p:nvPr>
            <p:ph type="body" idx="1"/>
          </p:nvPr>
        </p:nvSpPr>
        <p:spPr>
          <a:xfrm>
            <a:off x="1396078" y="1062567"/>
            <a:ext cx="8786400" cy="509969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00"/>
              <a:buFont typeface="Arial"/>
              <a:buChar char="•"/>
            </a:pPr>
            <a:r>
              <a:rPr lang="fr-FR" sz="2200" b="0" i="0" u="none" strike="noStrike" cap="none">
                <a:solidFill>
                  <a:schemeClr val="dk1"/>
                </a:solidFill>
                <a:latin typeface="Arial"/>
                <a:ea typeface="Arial"/>
                <a:cs typeface="Arial"/>
                <a:sym typeface="Arial"/>
              </a:rPr>
              <a:t>De façon générale, diviser les mots composés en leurs différentes composantes.</a:t>
            </a:r>
            <a:endParaRPr/>
          </a:p>
          <a:p>
            <a:pPr marL="266700" marR="0" lvl="0" indent="-266700" algn="l" rtl="0">
              <a:lnSpc>
                <a:spcPct val="90000"/>
              </a:lnSpc>
              <a:spcBef>
                <a:spcPts val="1000"/>
              </a:spcBef>
              <a:spcAft>
                <a:spcPts val="0"/>
              </a:spcAft>
              <a:buClr>
                <a:schemeClr val="dk1"/>
              </a:buClr>
              <a:buSzPts val="2200"/>
              <a:buFont typeface="Arial"/>
              <a:buNone/>
            </a:pPr>
            <a:r>
              <a:rPr lang="fr-FR" sz="2200" b="0" i="0" u="none" strike="noStrike" cap="none">
                <a:solidFill>
                  <a:schemeClr val="dk1"/>
                </a:solidFill>
                <a:latin typeface="Arial"/>
                <a:ea typeface="Arial"/>
                <a:cs typeface="Arial"/>
                <a:sym typeface="Arial"/>
              </a:rPr>
              <a:t>	Par exemple :</a:t>
            </a:r>
            <a:endParaRPr/>
          </a:p>
          <a:p>
            <a:pPr marL="266700" marR="0" lvl="0" indent="-266700" algn="l"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457200" lvl="1" indent="0">
              <a:buSzPts val="2000"/>
              <a:buNone/>
            </a:pPr>
            <a:r>
              <a:rPr lang="fr-FR" sz="2000" b="0" i="0" u="none" strike="noStrike" cap="none">
                <a:solidFill>
                  <a:schemeClr val="dk1"/>
                </a:solidFill>
                <a:latin typeface="Arial"/>
                <a:ea typeface="Arial"/>
                <a:cs typeface="Arial"/>
                <a:sym typeface="Arial"/>
              </a:rPr>
              <a:t>386 __ </a:t>
            </a:r>
            <a:r>
              <a:rPr lang="fr-FR" sz="2000" strike="sngStrike"/>
              <a:t>Bibliothécaires noires américaines $</a:t>
            </a:r>
            <a:r>
              <a:rPr lang="fr-FR" sz="2000" b="0" i="0" u="none" strike="sngStrike" cap="none">
                <a:solidFill>
                  <a:schemeClr val="dk1"/>
                </a:solidFill>
                <a:sym typeface="Arial"/>
              </a:rPr>
              <a:t>2 </a:t>
            </a:r>
            <a:r>
              <a:rPr lang="fr-CA" sz="2000" b="0" i="0" u="none" strike="sngStrike" cap="none" err="1">
                <a:solidFill>
                  <a:schemeClr val="dk1"/>
                </a:solidFill>
                <a:sym typeface="Arial"/>
              </a:rPr>
              <a:t>rvm</a:t>
            </a:r>
            <a:endParaRPr strike="sngStrike"/>
          </a:p>
          <a:p>
            <a:pPr marL="457200" marR="0" lvl="1" indent="0" algn="l" rtl="0">
              <a:lnSpc>
                <a:spcPct val="90000"/>
              </a:lnSpc>
              <a:spcBef>
                <a:spcPts val="500"/>
              </a:spcBef>
              <a:spcAft>
                <a:spcPts val="0"/>
              </a:spcAft>
              <a:buClr>
                <a:schemeClr val="dk1"/>
              </a:buClr>
              <a:buSzPts val="2000"/>
              <a:buFont typeface="Arial"/>
              <a:buNone/>
            </a:pPr>
            <a:r>
              <a:rPr lang="fr-FR" sz="2000" b="0" i="1" u="none" strike="noStrike" cap="none">
                <a:solidFill>
                  <a:schemeClr val="dk1"/>
                </a:solidFill>
                <a:latin typeface="Arial"/>
                <a:ea typeface="Arial"/>
                <a:cs typeface="Arial"/>
                <a:sym typeface="Arial"/>
              </a:rPr>
              <a:t>Privilégier :</a:t>
            </a:r>
            <a:endParaRPr sz="2000" b="0" i="1"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386 __ </a:t>
            </a:r>
            <a:r>
              <a:rPr lang="fr-FR" sz="2000"/>
              <a:t>Noirs a</a:t>
            </a:r>
            <a:r>
              <a:rPr lang="fr-FR" sz="2000" b="0" i="0" u="none" strike="noStrike" cap="none">
                <a:solidFill>
                  <a:schemeClr val="dk1"/>
                </a:solidFill>
                <a:latin typeface="Arial"/>
                <a:ea typeface="Arial"/>
                <a:cs typeface="Arial"/>
                <a:sym typeface="Arial"/>
              </a:rPr>
              <a:t>méricains $a Femmes $a Bibliothécaires $2 </a:t>
            </a:r>
            <a:r>
              <a:rPr lang="fr-CA" sz="2000" b="0" i="0" u="none" strike="noStrike" cap="none" err="1">
                <a:solidFill>
                  <a:schemeClr val="dk1"/>
                </a:solidFill>
                <a:latin typeface="Arial"/>
                <a:ea typeface="Arial"/>
                <a:cs typeface="Arial"/>
                <a:sym typeface="Arial"/>
              </a:rPr>
              <a:t>rvmgd</a:t>
            </a:r>
            <a:endParaRPr/>
          </a:p>
          <a:p>
            <a:pPr marL="457200" marR="0" lvl="1" indent="0" algn="l" rtl="0">
              <a:lnSpc>
                <a:spcPct val="90000"/>
              </a:lnSpc>
              <a:spcBef>
                <a:spcPts val="1200"/>
              </a:spcBef>
              <a:spcAft>
                <a:spcPts val="0"/>
              </a:spcAft>
              <a:buClr>
                <a:schemeClr val="dk1"/>
              </a:buClr>
              <a:buSzPts val="2000"/>
              <a:buFont typeface="Arial"/>
              <a:buNone/>
            </a:pPr>
            <a:r>
              <a:rPr lang="fr-FR" sz="2000" b="0" i="1" u="none" strike="noStrike" cap="none">
                <a:solidFill>
                  <a:schemeClr val="dk1"/>
                </a:solidFill>
                <a:latin typeface="Arial"/>
                <a:ea typeface="Arial"/>
                <a:cs typeface="Arial"/>
                <a:sym typeface="Arial"/>
              </a:rPr>
              <a:t>ou</a:t>
            </a:r>
            <a:endParaRPr sz="2000" b="0" i="1" u="none" strike="noStrike" cap="none">
              <a:solidFill>
                <a:schemeClr val="dk1"/>
              </a:solidFill>
              <a:latin typeface="Arial"/>
              <a:ea typeface="Arial"/>
              <a:cs typeface="Arial"/>
              <a:sym typeface="Arial"/>
            </a:endParaRPr>
          </a:p>
          <a:p>
            <a:pPr marL="457200" lvl="1" indent="0">
              <a:spcBef>
                <a:spcPts val="1700"/>
              </a:spcBef>
              <a:buSzPts val="2000"/>
              <a:buNone/>
            </a:pPr>
            <a:r>
              <a:rPr lang="fr-FR" sz="2000" b="0" i="0" u="none" strike="noStrike" cap="none">
                <a:solidFill>
                  <a:schemeClr val="dk1"/>
                </a:solidFill>
                <a:latin typeface="Arial"/>
                <a:ea typeface="Arial"/>
                <a:cs typeface="Arial"/>
                <a:sym typeface="Arial"/>
              </a:rPr>
              <a:t>386 __ </a:t>
            </a:r>
            <a:r>
              <a:rPr lang="fr-FR" sz="2000"/>
              <a:t>Noirs américains $</a:t>
            </a:r>
            <a:r>
              <a:rPr lang="fr-FR" sz="2000" b="0" i="0" u="none" strike="noStrike" cap="none">
                <a:solidFill>
                  <a:schemeClr val="dk1"/>
                </a:solidFill>
                <a:latin typeface="Arial"/>
                <a:ea typeface="Arial"/>
                <a:cs typeface="Arial"/>
                <a:sym typeface="Arial"/>
              </a:rPr>
              <a:t>2 </a:t>
            </a:r>
            <a:r>
              <a:rPr lang="fr-CA" sz="2000" b="0" i="0" u="none" strike="noStrike" cap="none" err="1">
                <a:solidFill>
                  <a:schemeClr val="dk1"/>
                </a:solidFill>
                <a:latin typeface="Arial"/>
                <a:ea typeface="Arial"/>
                <a:cs typeface="Arial"/>
                <a:sym typeface="Arial"/>
              </a:rPr>
              <a:t>rvmgd</a:t>
            </a:r>
            <a:endParaRPr/>
          </a:p>
          <a:p>
            <a:pPr marL="457200" marR="0" lvl="1" indent="0" algn="l" rtl="0">
              <a:lnSpc>
                <a:spcPct val="90000"/>
              </a:lnSpc>
              <a:spcBef>
                <a:spcPts val="50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386 __ Femmes $2 </a:t>
            </a:r>
            <a:r>
              <a:rPr lang="fr-CA" sz="2000" b="0" i="0" u="none" strike="noStrike" cap="none" err="1">
                <a:solidFill>
                  <a:schemeClr val="dk1"/>
                </a:solidFill>
                <a:latin typeface="Arial"/>
                <a:ea typeface="Arial"/>
                <a:cs typeface="Arial"/>
                <a:sym typeface="Arial"/>
              </a:rPr>
              <a:t>rvmgd</a:t>
            </a:r>
            <a:endParaRPr/>
          </a:p>
          <a:p>
            <a:pPr marL="457200" lvl="1" indent="0">
              <a:buSzPts val="2000"/>
              <a:buNone/>
            </a:pPr>
            <a:r>
              <a:rPr lang="fr-FR" sz="2000" b="0" i="0" u="none" strike="noStrike" cap="none">
                <a:solidFill>
                  <a:schemeClr val="dk1"/>
                </a:solidFill>
                <a:latin typeface="Arial"/>
                <a:ea typeface="Arial"/>
                <a:cs typeface="Arial"/>
                <a:sym typeface="Arial"/>
              </a:rPr>
              <a:t>386 __ </a:t>
            </a:r>
            <a:r>
              <a:rPr lang="fr-FR" sz="2000"/>
              <a:t>Bibliothécaires </a:t>
            </a:r>
            <a:r>
              <a:rPr lang="fr-FR" sz="2000" b="0" i="0" u="none" strike="noStrike" cap="none">
                <a:solidFill>
                  <a:schemeClr val="dk1"/>
                </a:solidFill>
                <a:latin typeface="Arial"/>
                <a:ea typeface="Arial"/>
                <a:cs typeface="Arial"/>
                <a:sym typeface="Arial"/>
              </a:rPr>
              <a:t>$2 </a:t>
            </a:r>
            <a:r>
              <a:rPr lang="fr-CA" sz="2000" b="0" i="0" u="none" strike="noStrike" cap="none" err="1">
                <a:solidFill>
                  <a:schemeClr val="dk1"/>
                </a:solidFill>
                <a:latin typeface="Arial"/>
                <a:ea typeface="Arial"/>
                <a:cs typeface="Arial"/>
                <a:sym typeface="Arial"/>
              </a:rPr>
              <a:t>rvmgd</a:t>
            </a:r>
            <a:endParaRPr/>
          </a:p>
          <a:p>
            <a:pPr marL="457200" marR="0" lvl="1" indent="0" algn="l" rtl="0">
              <a:lnSpc>
                <a:spcPct val="90000"/>
              </a:lnSpc>
              <a:spcBef>
                <a:spcPts val="500"/>
              </a:spcBef>
              <a:spcAft>
                <a:spcPts val="0"/>
              </a:spcAft>
              <a:buClr>
                <a:schemeClr val="dk1"/>
              </a:buClr>
              <a:buSzPts val="1600"/>
              <a:buFont typeface="Arial"/>
              <a:buNone/>
            </a:pPr>
            <a:endParaRPr sz="1600" b="0" i="1" u="none" strike="noStrike" cap="none">
              <a:solidFill>
                <a:schemeClr val="dk1"/>
              </a:solidFill>
              <a:latin typeface="Arial"/>
              <a:ea typeface="Arial"/>
              <a:cs typeface="Arial"/>
              <a:sym typeface="Arial"/>
            </a:endParaRPr>
          </a:p>
          <a:p>
            <a:pPr marL="914400" marR="0" lvl="2" indent="0" algn="l" rtl="0">
              <a:lnSpc>
                <a:spcPct val="90000"/>
              </a:lnSpc>
              <a:spcBef>
                <a:spcPts val="500"/>
              </a:spcBef>
              <a:spcAft>
                <a:spcPts val="0"/>
              </a:spcAft>
              <a:buClr>
                <a:schemeClr val="dk1"/>
              </a:buClr>
              <a:buSzPts val="2000"/>
              <a:buFont typeface="Arial"/>
              <a:buNone/>
            </a:pPr>
            <a:r>
              <a:rPr lang="fr-FR" sz="2000" b="0" i="1" u="none" strike="noStrike" cap="none">
                <a:solidFill>
                  <a:schemeClr val="dk1"/>
                </a:solidFill>
                <a:latin typeface="Arial"/>
                <a:ea typeface="Arial"/>
                <a:cs typeface="Arial"/>
                <a:sym typeface="Arial"/>
              </a:rPr>
              <a:t>Une œuvre ou des œuvres créées par des bibliothécaires afro-américaines</a:t>
            </a:r>
            <a:endParaRPr sz="2000" b="0" i="0" u="none" strike="noStrike" cap="none">
              <a:solidFill>
                <a:srgbClr val="0070C0"/>
              </a:solidFill>
              <a:latin typeface="Arial"/>
              <a:ea typeface="Arial"/>
              <a:cs typeface="Arial"/>
              <a:sym typeface="Arial"/>
            </a:endParaRPr>
          </a:p>
        </p:txBody>
      </p:sp>
      <p:sp>
        <p:nvSpPr>
          <p:cNvPr id="950" name="Shape 9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838200" y="688216"/>
            <a:ext cx="10515600" cy="5896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Quels vocabulaires utiliser?</a:t>
            </a:r>
            <a:endParaRPr sz="3959" b="0" i="0" u="none" strike="noStrike" cap="none">
              <a:solidFill>
                <a:schemeClr val="dk1"/>
              </a:solidFill>
              <a:latin typeface="Arial"/>
              <a:ea typeface="Arial"/>
              <a:cs typeface="Arial"/>
              <a:sym typeface="Arial"/>
            </a:endParaRPr>
          </a:p>
        </p:txBody>
      </p:sp>
      <p:sp>
        <p:nvSpPr>
          <p:cNvPr id="960" name="Shape 960"/>
          <p:cNvSpPr txBox="1">
            <a:spLocks noGrp="1"/>
          </p:cNvSpPr>
          <p:nvPr>
            <p:ph type="body" idx="1"/>
          </p:nvPr>
        </p:nvSpPr>
        <p:spPr>
          <a:xfrm>
            <a:off x="1366035" y="1768008"/>
            <a:ext cx="8726529" cy="4343399"/>
          </a:xfrm>
          <a:prstGeom prst="rect">
            <a:avLst/>
          </a:prstGeom>
          <a:noFill/>
          <a:ln>
            <a:noFill/>
          </a:ln>
        </p:spPr>
        <p:txBody>
          <a:bodyPr spcFirstLastPara="1" wrap="square" lIns="91425" tIns="45700" rIns="91425" bIns="45700" anchor="t" anchorCtr="0">
            <a:noAutofit/>
          </a:bodyPr>
          <a:lstStyle/>
          <a:p>
            <a:pPr marL="450850" marR="0" lvl="0" indent="-268288" algn="l" rtl="0">
              <a:lnSpc>
                <a:spcPct val="90000"/>
              </a:lnSpc>
              <a:spcBef>
                <a:spcPts val="0"/>
              </a:spcBef>
              <a:spcAft>
                <a:spcPts val="0"/>
              </a:spcAft>
              <a:buClr>
                <a:schemeClr val="dk1"/>
              </a:buClr>
              <a:buSzPts val="3100"/>
              <a:buFont typeface="Arial"/>
              <a:buChar char="•"/>
            </a:pPr>
            <a:r>
              <a:rPr lang="fr-FR" sz="3100" b="0" i="0" u="none" strike="noStrike" cap="none">
                <a:solidFill>
                  <a:srgbClr val="FF0000"/>
                </a:solidFill>
                <a:latin typeface="Arial"/>
                <a:ea typeface="Arial"/>
                <a:cs typeface="Arial"/>
                <a:sym typeface="Arial"/>
              </a:rPr>
              <a:t>Tous les vocabulaires compris dans la liste </a:t>
            </a:r>
            <a:r>
              <a:rPr lang="fr-FR" sz="3100" b="0" i="1" u="none" strike="noStrike" cap="none">
                <a:solidFill>
                  <a:srgbClr val="FF0000"/>
                </a:solidFill>
                <a:latin typeface="Arial"/>
                <a:ea typeface="Arial"/>
                <a:cs typeface="Arial"/>
                <a:sym typeface="Arial"/>
              </a:rPr>
              <a:t>Codes sources pour les vedettes-matière et termes d'indexation</a:t>
            </a:r>
            <a:r>
              <a:rPr lang="fr-FR" sz="3100" b="0" i="0" u="none" strike="noStrike" cap="none">
                <a:solidFill>
                  <a:srgbClr val="FF0000"/>
                </a:solidFill>
                <a:latin typeface="Arial"/>
                <a:ea typeface="Arial"/>
                <a:cs typeface="Arial"/>
                <a:sym typeface="Arial"/>
              </a:rPr>
              <a:t>,</a:t>
            </a:r>
            <a:r>
              <a:rPr lang="fr-FR" sz="3100" b="0" i="1" u="none" strike="noStrike" cap="none">
                <a:solidFill>
                  <a:srgbClr val="FF0000"/>
                </a:solidFill>
                <a:latin typeface="Arial"/>
                <a:ea typeface="Arial"/>
                <a:cs typeface="Arial"/>
                <a:sym typeface="Arial"/>
              </a:rPr>
              <a:t> </a:t>
            </a:r>
            <a:r>
              <a:rPr lang="fr-FR" sz="3100" b="0" i="0" u="none" strike="noStrike" cap="none">
                <a:solidFill>
                  <a:srgbClr val="FF0000"/>
                </a:solidFill>
                <a:latin typeface="Arial"/>
                <a:ea typeface="Arial"/>
                <a:cs typeface="Arial"/>
                <a:sym typeface="Arial"/>
              </a:rPr>
              <a:t>ou d’autres listes appropriées spécialisées, p. ex., les </a:t>
            </a:r>
            <a:r>
              <a:rPr lang="fr-FR" sz="3100" b="0" i="1" u="none" strike="noStrike" cap="none">
                <a:solidFill>
                  <a:srgbClr val="FF0000"/>
                </a:solidFill>
                <a:latin typeface="Arial"/>
                <a:ea typeface="Arial"/>
                <a:cs typeface="Arial"/>
                <a:sym typeface="Arial"/>
              </a:rPr>
              <a:t>Codes sources pour les termes de profession</a:t>
            </a:r>
            <a:endParaRPr sz="3100" b="0" i="1" u="none" strike="noStrike" cap="none">
              <a:solidFill>
                <a:srgbClr val="FF0000"/>
              </a:solidFill>
              <a:latin typeface="Arial"/>
              <a:ea typeface="Arial"/>
              <a:cs typeface="Arial"/>
              <a:sym typeface="Arial"/>
            </a:endParaRPr>
          </a:p>
          <a:p>
            <a:pPr marL="228600" marR="0" lvl="0" indent="-25400" algn="l" rtl="0">
              <a:lnSpc>
                <a:spcPct val="90000"/>
              </a:lnSpc>
              <a:spcBef>
                <a:spcPts val="1200"/>
              </a:spcBef>
              <a:spcAft>
                <a:spcPts val="0"/>
              </a:spcAft>
              <a:buClr>
                <a:schemeClr val="dk1"/>
              </a:buClr>
              <a:buSzPts val="3200"/>
              <a:buFont typeface="Arial"/>
              <a:buNone/>
            </a:pPr>
            <a:endParaRPr sz="3200" b="0" i="1" u="none" strike="noStrike" cap="none">
              <a:solidFill>
                <a:schemeClr val="dk1"/>
              </a:solidFill>
              <a:latin typeface="Arial"/>
              <a:ea typeface="Arial"/>
              <a:cs typeface="Arial"/>
              <a:sym typeface="Arial"/>
            </a:endParaRPr>
          </a:p>
          <a:p>
            <a:pPr marL="0" lvl="0" indent="0">
              <a:spcBef>
                <a:spcPts val="0"/>
              </a:spcBef>
              <a:buClr>
                <a:srgbClr val="0000FF"/>
              </a:buClr>
              <a:buSzPts val="3200"/>
              <a:buNone/>
            </a:pPr>
            <a:r>
              <a:rPr lang="fr-FR" sz="3200" u="sng">
                <a:solidFill>
                  <a:srgbClr val="0000FF"/>
                </a:solidFill>
              </a:rPr>
              <a:t>http://www.marc21.ca/M21/COD/CS-VM-C.html</a:t>
            </a:r>
            <a:endParaRPr sz="2400" b="0" i="0" u="none" strike="noStrike" cap="none">
              <a:solidFill>
                <a:srgbClr val="0070C0"/>
              </a:solidFill>
              <a:latin typeface="Arial"/>
              <a:ea typeface="Arial"/>
              <a:cs typeface="Arial"/>
              <a:sym typeface="Arial"/>
            </a:endParaRPr>
          </a:p>
        </p:txBody>
      </p:sp>
      <p:sp>
        <p:nvSpPr>
          <p:cNvPr id="961" name="Shape 9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Shape 9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pic>
        <p:nvPicPr>
          <p:cNvPr id="2" name="Image 1">
            <a:extLst>
              <a:ext uri="{FF2B5EF4-FFF2-40B4-BE49-F238E27FC236}">
                <a16:creationId xmlns:a16="http://schemas.microsoft.com/office/drawing/2014/main" id="{AC75D954-43EE-41A2-9D58-1EBF6880A109}"/>
              </a:ext>
            </a:extLst>
          </p:cNvPr>
          <p:cNvPicPr>
            <a:picLocks noChangeAspect="1"/>
          </p:cNvPicPr>
          <p:nvPr/>
        </p:nvPicPr>
        <p:blipFill rotWithShape="1">
          <a:blip r:embed="rId3"/>
          <a:srcRect b="14682"/>
          <a:stretch/>
        </p:blipFill>
        <p:spPr>
          <a:xfrm>
            <a:off x="1145498" y="1236206"/>
            <a:ext cx="9697803" cy="5583694"/>
          </a:xfrm>
          <a:prstGeom prst="rect">
            <a:avLst/>
          </a:prstGeom>
          <a:ln>
            <a:solidFill>
              <a:schemeClr val="tx1"/>
            </a:solidFill>
          </a:ln>
        </p:spPr>
      </p:pic>
      <p:pic>
        <p:nvPicPr>
          <p:cNvPr id="5" name="Image 4">
            <a:extLst>
              <a:ext uri="{FF2B5EF4-FFF2-40B4-BE49-F238E27FC236}">
                <a16:creationId xmlns:a16="http://schemas.microsoft.com/office/drawing/2014/main" id="{7C342041-03CA-45BB-9FA8-64490B01DE79}"/>
              </a:ext>
            </a:extLst>
          </p:cNvPr>
          <p:cNvPicPr>
            <a:picLocks noChangeAspect="1"/>
          </p:cNvPicPr>
          <p:nvPr/>
        </p:nvPicPr>
        <p:blipFill rotWithShape="1">
          <a:blip r:embed="rId4"/>
          <a:srcRect t="-1" r="8535" b="2257"/>
          <a:stretch/>
        </p:blipFill>
        <p:spPr>
          <a:xfrm>
            <a:off x="1145498" y="136525"/>
            <a:ext cx="9697803" cy="968375"/>
          </a:xfrm>
          <a:prstGeom prst="rect">
            <a:avLst/>
          </a:prstGeom>
          <a:ln>
            <a:solidFill>
              <a:schemeClr val="tx1"/>
            </a:solid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Shape 980"/>
          <p:cNvSpPr txBox="1">
            <a:spLocks noGrp="1"/>
          </p:cNvSpPr>
          <p:nvPr>
            <p:ph type="title"/>
          </p:nvPr>
        </p:nvSpPr>
        <p:spPr>
          <a:xfrm>
            <a:off x="838200" y="123907"/>
            <a:ext cx="10515600" cy="79049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Quels vocabulaires utiliser? - RVMGD</a:t>
            </a:r>
            <a:endParaRPr sz="3959" b="0" i="0" u="none" strike="noStrike" cap="none">
              <a:solidFill>
                <a:schemeClr val="dk1"/>
              </a:solidFill>
              <a:latin typeface="Arial"/>
              <a:ea typeface="Arial"/>
              <a:cs typeface="Arial"/>
              <a:sym typeface="Arial"/>
            </a:endParaRPr>
          </a:p>
        </p:txBody>
      </p:sp>
      <p:sp>
        <p:nvSpPr>
          <p:cNvPr id="981" name="Shape 981"/>
          <p:cNvSpPr txBox="1">
            <a:spLocks noGrp="1"/>
          </p:cNvSpPr>
          <p:nvPr>
            <p:ph type="body" idx="1"/>
          </p:nvPr>
        </p:nvSpPr>
        <p:spPr>
          <a:xfrm>
            <a:off x="1126542" y="1013792"/>
            <a:ext cx="8726400" cy="5665304"/>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100"/>
            </a:pPr>
            <a:r>
              <a:rPr lang="fr-FR" sz="2100" b="0" i="0" u="none" strike="noStrike" cap="none">
                <a:solidFill>
                  <a:schemeClr val="dk1"/>
                </a:solidFill>
                <a:latin typeface="Arial"/>
                <a:ea typeface="Arial"/>
                <a:cs typeface="Arial"/>
                <a:sym typeface="Arial"/>
              </a:rPr>
              <a:t>La Library of Congress a créé un vocabulaire conçu spécifiquement pour être utilisé dans les zones 385 et 386, </a:t>
            </a:r>
            <a:r>
              <a:rPr lang="en-US" sz="2000" i="1"/>
              <a:t>Library of Congress Demographic Group Terms </a:t>
            </a:r>
            <a:r>
              <a:rPr lang="fr-FR" sz="2100" b="0" i="0" u="none" strike="noStrike" cap="none">
                <a:solidFill>
                  <a:schemeClr val="dk1"/>
                </a:solidFill>
                <a:latin typeface="Arial"/>
                <a:ea typeface="Arial"/>
                <a:cs typeface="Arial"/>
                <a:sym typeface="Arial"/>
              </a:rPr>
              <a:t>(LCDGT)</a:t>
            </a:r>
            <a:endParaRPr/>
          </a:p>
          <a:p>
            <a:pPr marL="228600" lvl="0" indent="-228600">
              <a:buSzPts val="2100"/>
            </a:pPr>
            <a:r>
              <a:rPr lang="fr-FR" sz="2100" b="0" i="0" u="none" strike="noStrike" cap="none">
                <a:solidFill>
                  <a:schemeClr val="dk1"/>
                </a:solidFill>
                <a:latin typeface="Arial"/>
                <a:ea typeface="Arial"/>
                <a:cs typeface="Arial"/>
                <a:sym typeface="Arial"/>
              </a:rPr>
              <a:t>Traduit en français pa</a:t>
            </a:r>
            <a:r>
              <a:rPr lang="fr-FR" sz="2100"/>
              <a:t>r l’Université Laval comme Répertoire de vedettes-matière Groupes démographiques (RVMGD), disponible sur le site RVM </a:t>
            </a:r>
            <a:r>
              <a:rPr lang="fr-CA" sz="2100">
                <a:hlinkClick r:id="rId3"/>
              </a:rPr>
              <a:t>https://rvmweb.bibl.ulaval.ca/recherche/-/recherche/dynamique/rvmgd</a:t>
            </a:r>
            <a:endParaRPr/>
          </a:p>
          <a:p>
            <a:pPr marL="228600" marR="0" lvl="0" indent="-2286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Le manuel RVMGD sera disponible prochainement, celui du LCDGT est disponible en anglais à l’adresse suivante :</a:t>
            </a:r>
            <a:endParaRPr sz="2100" b="0" i="0" u="none" strike="noStrike" cap="none">
              <a:solidFill>
                <a:schemeClr val="dk1"/>
              </a:solidFill>
              <a:latin typeface="Arial"/>
              <a:ea typeface="Arial"/>
              <a:cs typeface="Arial"/>
              <a:sym typeface="Arial"/>
            </a:endParaRPr>
          </a:p>
          <a:p>
            <a:pPr marL="261938" marR="0" lvl="0" indent="-261938" algn="l" rtl="0">
              <a:lnSpc>
                <a:spcPct val="90000"/>
              </a:lnSpc>
              <a:spcBef>
                <a:spcPts val="1000"/>
              </a:spcBef>
              <a:spcAft>
                <a:spcPts val="0"/>
              </a:spcAft>
              <a:buClr>
                <a:srgbClr val="0000FF"/>
              </a:buClr>
              <a:buSzPts val="2100"/>
              <a:buFont typeface="Arial"/>
              <a:buNone/>
            </a:pPr>
            <a:r>
              <a:rPr lang="fr-FR" sz="2100" b="0" i="0" u="none" strike="noStrike" cap="none">
                <a:solidFill>
                  <a:srgbClr val="0000FF"/>
                </a:solidFill>
                <a:latin typeface="Arial"/>
                <a:ea typeface="Arial"/>
                <a:cs typeface="Arial"/>
                <a:sym typeface="Arial"/>
              </a:rPr>
              <a:t>	</a:t>
            </a:r>
            <a:r>
              <a:rPr lang="fr-FR" sz="2100" b="0" i="0" u="sng" strike="noStrike" cap="none">
                <a:solidFill>
                  <a:srgbClr val="0000FF"/>
                </a:solidFill>
                <a:latin typeface="Arial"/>
                <a:ea typeface="Arial"/>
                <a:cs typeface="Arial"/>
                <a:sym typeface="Arial"/>
              </a:rPr>
              <a:t>http://www.loc.gov/aba/publications/FreeLCDGT/freelcdgt.html</a:t>
            </a:r>
            <a:endParaRPr sz="2100" b="0" i="0" u="sng" strike="noStrike" cap="none">
              <a:solidFill>
                <a:schemeClr val="dk1"/>
              </a:solidFill>
              <a:latin typeface="Arial"/>
              <a:ea typeface="Arial"/>
              <a:cs typeface="Arial"/>
              <a:sym typeface="Arial"/>
            </a:endParaRPr>
          </a:p>
          <a:p>
            <a:pPr marL="266700" marR="0" lvl="0" indent="-2667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Les notices d’autorité du RVMGD spécifient la ou les catégorie(s) de groupe(s) démographiques dont fait partie le terme et ce à l’aide des codes employés dans la zone 072</a:t>
            </a:r>
            <a:endParaRPr/>
          </a:p>
          <a:p>
            <a:pPr marL="266700" marR="0" lvl="0" indent="-2667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Les bibliothèques du PFAN peuvent proposer des termes additionnels  et des révisions</a:t>
            </a:r>
            <a:endParaRPr sz="2100" b="0" i="0" u="none" strike="noStrike" cap="none">
              <a:solidFill>
                <a:schemeClr val="dk1"/>
              </a:solidFill>
              <a:latin typeface="Arial"/>
              <a:ea typeface="Arial"/>
              <a:cs typeface="Arial"/>
              <a:sym typeface="Arial"/>
            </a:endParaRPr>
          </a:p>
          <a:p>
            <a:pPr marL="266700" marR="0" lvl="0" indent="-266700" algn="l" rtl="0">
              <a:lnSpc>
                <a:spcPct val="90000"/>
              </a:lnSpc>
              <a:spcBef>
                <a:spcPts val="1000"/>
              </a:spcBef>
              <a:spcAft>
                <a:spcPts val="0"/>
              </a:spcAft>
              <a:buClr>
                <a:schemeClr val="dk1"/>
              </a:buClr>
              <a:buSzPts val="2100"/>
              <a:buFont typeface="Arial"/>
              <a:buChar char="•"/>
            </a:pPr>
            <a:r>
              <a:rPr lang="fr-FR" sz="2100" b="0" i="0" u="none" strike="noStrike" cap="none">
                <a:solidFill>
                  <a:schemeClr val="dk1"/>
                </a:solidFill>
                <a:latin typeface="Arial"/>
                <a:ea typeface="Arial"/>
                <a:cs typeface="Arial"/>
                <a:sym typeface="Arial"/>
              </a:rPr>
              <a:t>Lorsque vous utilisez ces termes, utiliser $2 </a:t>
            </a:r>
            <a:r>
              <a:rPr lang="fr-FR" sz="2100" b="0" i="0" u="none" strike="noStrike" cap="none" err="1">
                <a:solidFill>
                  <a:schemeClr val="dk1"/>
                </a:solidFill>
                <a:latin typeface="Arial"/>
                <a:ea typeface="Arial"/>
                <a:cs typeface="Arial"/>
                <a:sym typeface="Arial"/>
              </a:rPr>
              <a:t>rvmgd</a:t>
            </a:r>
            <a:r>
              <a:rPr lang="fr-FR" sz="2100" b="0" i="0" u="none" strike="noStrike" cap="none">
                <a:solidFill>
                  <a:schemeClr val="dk1"/>
                </a:solidFill>
                <a:latin typeface="Arial"/>
                <a:ea typeface="Arial"/>
                <a:cs typeface="Arial"/>
                <a:sym typeface="Arial"/>
              </a:rPr>
              <a:t> dans la 385 et la 386</a:t>
            </a:r>
            <a:endParaRPr sz="2100" b="0" i="0" u="none" strike="noStrike" cap="none">
              <a:solidFill>
                <a:srgbClr val="0070C0"/>
              </a:solidFill>
              <a:latin typeface="Arial"/>
              <a:ea typeface="Arial"/>
              <a:cs typeface="Arial"/>
              <a:sym typeface="Arial"/>
            </a:endParaRPr>
          </a:p>
        </p:txBody>
      </p:sp>
      <p:sp>
        <p:nvSpPr>
          <p:cNvPr id="982" name="Shape 9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838200" y="274180"/>
            <a:ext cx="10515600" cy="589500"/>
          </a:xfrm>
          <a:prstGeom prst="rect">
            <a:avLst/>
          </a:prstGeom>
          <a:noFill/>
          <a:ln>
            <a:noFill/>
          </a:ln>
        </p:spPr>
        <p:txBody>
          <a:bodyPr spcFirstLastPara="1" wrap="square" lIns="91425" tIns="45700" rIns="91425" bIns="45700" anchor="ctr" anchorCtr="0">
            <a:noAutofit/>
          </a:bodyPr>
          <a:lstStyle/>
          <a:p>
            <a:pPr lvl="0">
              <a:buSzPts val="3959"/>
            </a:pPr>
            <a:r>
              <a:rPr lang="fr-FR" sz="3959" b="0" i="0" u="none" strike="noStrike" cap="none">
                <a:solidFill>
                  <a:schemeClr val="dk1"/>
                </a:solidFill>
                <a:latin typeface="Arial"/>
                <a:ea typeface="Arial"/>
                <a:cs typeface="Arial"/>
                <a:sym typeface="Arial"/>
              </a:rPr>
              <a:t> Quels vocabulaires utiliser? - </a:t>
            </a:r>
            <a:r>
              <a:rPr lang="fr-FR" sz="3959"/>
              <a:t>RVMGD</a:t>
            </a:r>
            <a:endParaRPr sz="3959" b="0" i="0" u="none" strike="noStrike" cap="none">
              <a:solidFill>
                <a:schemeClr val="dk1"/>
              </a:solidFill>
              <a:latin typeface="Arial"/>
              <a:ea typeface="Arial"/>
              <a:cs typeface="Arial"/>
              <a:sym typeface="Arial"/>
            </a:endParaRPr>
          </a:p>
        </p:txBody>
      </p:sp>
      <p:sp>
        <p:nvSpPr>
          <p:cNvPr id="992" name="Shape 992"/>
          <p:cNvSpPr txBox="1">
            <a:spLocks noGrp="1"/>
          </p:cNvSpPr>
          <p:nvPr>
            <p:ph type="body" idx="1"/>
          </p:nvPr>
        </p:nvSpPr>
        <p:spPr>
          <a:xfrm>
            <a:off x="1075164" y="847508"/>
            <a:ext cx="10041600" cy="537438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50"/>
              <a:buFont typeface="Arial"/>
              <a:buChar char="•"/>
            </a:pPr>
            <a:r>
              <a:rPr lang="fr-FR" sz="2250" b="0" i="0" u="none" strike="noStrike" cap="none">
                <a:solidFill>
                  <a:schemeClr val="dk1"/>
                </a:solidFill>
                <a:latin typeface="Arial"/>
                <a:ea typeface="Arial"/>
                <a:cs typeface="Arial"/>
                <a:sym typeface="Arial"/>
              </a:rPr>
              <a:t>Le RVMGD inclut de nombreux termes qui ne sont pas compris dans le RVM :</a:t>
            </a:r>
            <a:endParaRPr sz="2250" b="0" i="0" u="none" strike="noStrike" cap="none">
              <a:solidFill>
                <a:schemeClr val="dk1"/>
              </a:solidFill>
              <a:latin typeface="Arial"/>
              <a:ea typeface="Arial"/>
              <a:cs typeface="Arial"/>
              <a:sym typeface="Arial"/>
            </a:endParaRPr>
          </a:p>
          <a:p>
            <a:pPr marL="723900" lvl="1" indent="-190500">
              <a:buNone/>
            </a:pPr>
            <a:r>
              <a:rPr lang="fr-FR" sz="1900" b="0" i="0" u="none" strike="noStrike" cap="none">
                <a:solidFill>
                  <a:schemeClr val="dk1"/>
                </a:solidFill>
                <a:latin typeface="Arial"/>
                <a:ea typeface="Arial"/>
                <a:cs typeface="Arial"/>
                <a:sym typeface="Arial"/>
              </a:rPr>
              <a:t>– locuteurs d’une langue	</a:t>
            </a:r>
            <a:r>
              <a:rPr lang="en-US" sz="1900">
                <a:solidFill>
                  <a:srgbClr val="FF0000"/>
                </a:solidFill>
              </a:rPr>
              <a:t> </a:t>
            </a:r>
          </a:p>
          <a:p>
            <a:pPr marL="723900" lvl="1" indent="-190500">
              <a:buNone/>
            </a:pPr>
            <a:r>
              <a:rPr lang="en-US" sz="1900">
                <a:solidFill>
                  <a:srgbClr val="FF0000"/>
                </a:solidFill>
              </a:rPr>
              <a:t>	</a:t>
            </a:r>
            <a:r>
              <a:rPr lang="en-US" sz="1900" err="1">
                <a:solidFill>
                  <a:srgbClr val="FF0000"/>
                </a:solidFill>
              </a:rPr>
              <a:t>Locuteurs</a:t>
            </a:r>
            <a:r>
              <a:rPr lang="en-US" sz="1900">
                <a:solidFill>
                  <a:srgbClr val="FF0000"/>
                </a:solidFill>
              </a:rPr>
              <a:t> de </a:t>
            </a:r>
            <a:r>
              <a:rPr lang="en-US" sz="1900" err="1">
                <a:solidFill>
                  <a:srgbClr val="FF0000"/>
                </a:solidFill>
              </a:rPr>
              <a:t>l'allemand</a:t>
            </a:r>
            <a:r>
              <a:rPr lang="en-US" sz="1900">
                <a:solidFill>
                  <a:srgbClr val="FF0000"/>
                </a:solidFill>
              </a:rPr>
              <a:t>     </a:t>
            </a:r>
            <a:r>
              <a:rPr lang="en-US" sz="1900" err="1">
                <a:solidFill>
                  <a:srgbClr val="FF0000"/>
                </a:solidFill>
              </a:rPr>
              <a:t>Locuteurs</a:t>
            </a:r>
            <a:r>
              <a:rPr lang="en-US" sz="1900">
                <a:solidFill>
                  <a:srgbClr val="FF0000"/>
                </a:solidFill>
              </a:rPr>
              <a:t> du </a:t>
            </a:r>
            <a:r>
              <a:rPr lang="en-US" sz="1900" err="1">
                <a:solidFill>
                  <a:srgbClr val="FF0000"/>
                </a:solidFill>
              </a:rPr>
              <a:t>vietnamien</a:t>
            </a:r>
            <a:endParaRPr lang="en-US" sz="1900">
              <a:solidFill>
                <a:srgbClr val="FF0000"/>
              </a:solidFill>
            </a:endParaRPr>
          </a:p>
          <a:p>
            <a:pPr marL="723900" marR="0" lvl="1" indent="-190500" algn="l" rtl="0">
              <a:lnSpc>
                <a:spcPct val="90000"/>
              </a:lnSpc>
              <a:spcBef>
                <a:spcPts val="500"/>
              </a:spcBef>
              <a:spcAft>
                <a:spcPts val="0"/>
              </a:spcAft>
              <a:buClr>
                <a:schemeClr val="dk1"/>
              </a:buClr>
              <a:buSzPts val="1900"/>
              <a:buFont typeface="Arial"/>
              <a:buNone/>
            </a:pPr>
            <a:r>
              <a:rPr lang="fr-FR" sz="1900" b="0" i="0" u="none" strike="noStrike" cap="none">
                <a:solidFill>
                  <a:schemeClr val="dk1"/>
                </a:solidFill>
                <a:latin typeface="Arial"/>
                <a:ea typeface="Arial"/>
                <a:cs typeface="Arial"/>
                <a:sym typeface="Arial"/>
              </a:rPr>
              <a:t>– gentilés pour les personnes vivant dans des </a:t>
            </a:r>
            <a:r>
              <a:rPr lang="fr-FR" sz="1900"/>
              <a:t>É</a:t>
            </a:r>
            <a:r>
              <a:rPr lang="fr-FR" sz="1900" b="0" i="0" u="none" strike="noStrike" cap="none">
                <a:solidFill>
                  <a:schemeClr val="dk1"/>
                </a:solidFill>
                <a:latin typeface="Arial"/>
                <a:ea typeface="Arial"/>
                <a:cs typeface="Arial"/>
                <a:sym typeface="Arial"/>
              </a:rPr>
              <a:t>tats, provinces, régions, etc.</a:t>
            </a:r>
            <a:endParaRPr sz="1900"/>
          </a:p>
          <a:p>
            <a:pPr marL="723900" lvl="1" indent="-190500">
              <a:buClr>
                <a:srgbClr val="FF0000"/>
              </a:buClr>
              <a:buSzPts val="1900"/>
              <a:buNone/>
            </a:pPr>
            <a:r>
              <a:rPr lang="fr-FR" sz="1900" b="0" i="0" u="none" strike="noStrike" cap="none">
                <a:solidFill>
                  <a:srgbClr val="FF0000"/>
                </a:solidFill>
                <a:latin typeface="Arial"/>
                <a:ea typeface="Arial"/>
                <a:cs typeface="Arial"/>
                <a:sym typeface="Arial"/>
              </a:rPr>
              <a:t>	</a:t>
            </a:r>
            <a:r>
              <a:rPr lang="fr-FR" sz="1900" err="1">
                <a:solidFill>
                  <a:srgbClr val="FF0000"/>
                </a:solidFill>
              </a:rPr>
              <a:t>Wisconsinois</a:t>
            </a:r>
            <a:r>
              <a:rPr lang="en-US" sz="1900">
                <a:solidFill>
                  <a:srgbClr val="FF0000"/>
                </a:solidFill>
              </a:rPr>
              <a:t>     Terre-</a:t>
            </a:r>
            <a:r>
              <a:rPr lang="en-US" sz="1900" err="1">
                <a:solidFill>
                  <a:srgbClr val="FF0000"/>
                </a:solidFill>
              </a:rPr>
              <a:t>Neuviens</a:t>
            </a:r>
            <a:r>
              <a:rPr lang="en-US" sz="1900">
                <a:solidFill>
                  <a:srgbClr val="FF0000"/>
                </a:solidFill>
              </a:rPr>
              <a:t>     </a:t>
            </a:r>
            <a:r>
              <a:rPr lang="fr-FR" sz="1900" b="0" i="0" u="none" strike="noStrike" cap="none">
                <a:solidFill>
                  <a:srgbClr val="FF0000"/>
                </a:solidFill>
                <a:latin typeface="Arial"/>
                <a:ea typeface="Arial"/>
                <a:cs typeface="Arial"/>
                <a:sym typeface="Arial"/>
              </a:rPr>
              <a:t>Toscans</a:t>
            </a:r>
            <a:endParaRPr sz="1900" b="0" i="0" u="none" strike="noStrike" cap="none">
              <a:solidFill>
                <a:srgbClr val="FF0000"/>
              </a:solidFill>
              <a:latin typeface="Arial"/>
              <a:ea typeface="Arial"/>
              <a:cs typeface="Arial"/>
              <a:sym typeface="Arial"/>
            </a:endParaRPr>
          </a:p>
          <a:p>
            <a:pPr marL="723900" lvl="1" indent="-190500">
              <a:buClr>
                <a:srgbClr val="FF0000"/>
              </a:buClr>
              <a:buSzPts val="1900"/>
              <a:buNone/>
            </a:pPr>
            <a:r>
              <a:rPr lang="fr-FR" sz="1900" b="0" i="0" u="none" strike="noStrike" cap="none">
                <a:solidFill>
                  <a:schemeClr val="dk1"/>
                </a:solidFill>
                <a:latin typeface="Arial"/>
                <a:ea typeface="Arial"/>
                <a:cs typeface="Arial"/>
                <a:sym typeface="Arial"/>
              </a:rPr>
              <a:t>– membres de confessions religieuses et de partis politiques </a:t>
            </a:r>
            <a:endParaRPr sz="1900" b="0" i="0" u="none" strike="noStrike" cap="none">
              <a:solidFill>
                <a:schemeClr val="dk1"/>
              </a:solidFill>
              <a:latin typeface="Arial"/>
              <a:ea typeface="Arial"/>
              <a:cs typeface="Arial"/>
              <a:sym typeface="Arial"/>
            </a:endParaRPr>
          </a:p>
          <a:p>
            <a:pPr marL="723900" lvl="1" indent="-190500">
              <a:buNone/>
            </a:pPr>
            <a:r>
              <a:rPr lang="fr-FR" sz="1900" b="0" i="0" u="none" strike="noStrike" cap="none">
                <a:solidFill>
                  <a:srgbClr val="FF0000"/>
                </a:solidFill>
                <a:latin typeface="Arial"/>
                <a:ea typeface="Arial"/>
                <a:cs typeface="Arial"/>
                <a:sym typeface="Arial"/>
              </a:rPr>
              <a:t>	</a:t>
            </a:r>
            <a:r>
              <a:rPr lang="en-US" sz="1900">
                <a:solidFill>
                  <a:srgbClr val="FF0000"/>
                </a:solidFill>
              </a:rPr>
              <a:t> </a:t>
            </a:r>
            <a:r>
              <a:rPr lang="en-US" sz="1900" err="1">
                <a:solidFill>
                  <a:srgbClr val="FF0000"/>
                </a:solidFill>
              </a:rPr>
              <a:t>Membres</a:t>
            </a:r>
            <a:r>
              <a:rPr lang="en-US" sz="1900">
                <a:solidFill>
                  <a:srgbClr val="FF0000"/>
                </a:solidFill>
              </a:rPr>
              <a:t> de la Church of Scotland     </a:t>
            </a:r>
            <a:r>
              <a:rPr lang="en-US" sz="1900" err="1">
                <a:solidFill>
                  <a:srgbClr val="FF0000"/>
                </a:solidFill>
              </a:rPr>
              <a:t>Membres</a:t>
            </a:r>
            <a:r>
              <a:rPr lang="en-US" sz="1900">
                <a:solidFill>
                  <a:srgbClr val="FF0000"/>
                </a:solidFill>
              </a:rPr>
              <a:t> du Fianna </a:t>
            </a:r>
            <a:r>
              <a:rPr lang="en-US" sz="1900" err="1">
                <a:solidFill>
                  <a:srgbClr val="FF0000"/>
                </a:solidFill>
              </a:rPr>
              <a:t>Fáil</a:t>
            </a:r>
            <a:endParaRPr lang="en-US" sz="1900">
              <a:solidFill>
                <a:srgbClr val="FF0000"/>
              </a:solidFill>
            </a:endParaRPr>
          </a:p>
          <a:p>
            <a:pPr marL="723900" lvl="1" indent="-190500">
              <a:buNone/>
            </a:pPr>
            <a:r>
              <a:rPr lang="fr-FR" sz="1900" b="0" i="0" u="none" strike="noStrike" cap="none">
                <a:solidFill>
                  <a:schemeClr val="dk1"/>
                </a:solidFill>
                <a:latin typeface="Arial"/>
                <a:ea typeface="Arial"/>
                <a:cs typeface="Arial"/>
                <a:sym typeface="Arial"/>
              </a:rPr>
              <a:t>Les termes du </a:t>
            </a:r>
            <a:r>
              <a:rPr lang="fr-FR" sz="1900"/>
              <a:t>RVMGD</a:t>
            </a:r>
            <a:r>
              <a:rPr lang="fr-FR" sz="1900" b="0" i="0" u="none" strike="noStrike" cap="none">
                <a:solidFill>
                  <a:schemeClr val="dk1"/>
                </a:solidFill>
                <a:latin typeface="Arial"/>
                <a:ea typeface="Arial"/>
                <a:cs typeface="Arial"/>
                <a:sym typeface="Arial"/>
              </a:rPr>
              <a:t> peuvent différer du RVM :</a:t>
            </a:r>
            <a:endParaRPr sz="1900" b="0" i="0" u="none" strike="noStrike" cap="none">
              <a:solidFill>
                <a:schemeClr val="dk1"/>
              </a:solidFill>
              <a:latin typeface="Arial"/>
              <a:ea typeface="Arial"/>
              <a:cs typeface="Arial"/>
              <a:sym typeface="Arial"/>
            </a:endParaRPr>
          </a:p>
          <a:p>
            <a:pPr marL="723900" marR="0" lvl="0" indent="-190500" algn="l" rtl="0">
              <a:lnSpc>
                <a:spcPct val="90000"/>
              </a:lnSpc>
              <a:spcBef>
                <a:spcPts val="1000"/>
              </a:spcBef>
              <a:spcAft>
                <a:spcPts val="0"/>
              </a:spcAft>
              <a:buClr>
                <a:schemeClr val="dk1"/>
              </a:buClr>
              <a:buSzPts val="1900"/>
              <a:buFont typeface="Arial"/>
              <a:buNone/>
            </a:pPr>
            <a:r>
              <a:rPr lang="fr-FR" sz="1900" b="0" i="0" u="none" strike="noStrike" cap="none">
                <a:solidFill>
                  <a:schemeClr val="dk1"/>
                </a:solidFill>
                <a:latin typeface="Arial"/>
                <a:ea typeface="Arial"/>
                <a:cs typeface="Arial"/>
                <a:sym typeface="Arial"/>
              </a:rPr>
              <a:t>– Expressions au lieu de chaînes [Tête de vedette]‐‐[Subdivision]</a:t>
            </a:r>
            <a:endParaRPr sz="1900" b="0" i="0" u="none" strike="noStrike" cap="none">
              <a:solidFill>
                <a:schemeClr val="dk1"/>
              </a:solidFill>
              <a:latin typeface="Arial"/>
              <a:ea typeface="Arial"/>
              <a:cs typeface="Arial"/>
              <a:sym typeface="Arial"/>
            </a:endParaRPr>
          </a:p>
          <a:p>
            <a:pPr marL="723900" lvl="1" indent="-190500">
              <a:buNone/>
            </a:pPr>
            <a:r>
              <a:rPr lang="fr-FR" sz="1900" b="0" i="0" u="none" strike="noStrike" cap="none">
                <a:solidFill>
                  <a:srgbClr val="FF0000"/>
                </a:solidFill>
                <a:latin typeface="Arial"/>
                <a:ea typeface="Arial"/>
                <a:cs typeface="Arial"/>
                <a:sym typeface="Arial"/>
              </a:rPr>
              <a:t>	</a:t>
            </a:r>
            <a:r>
              <a:rPr lang="fr-CA" sz="1900">
                <a:solidFill>
                  <a:srgbClr val="FF0000"/>
                </a:solidFill>
              </a:rPr>
              <a:t>Patients du cancer du sein</a:t>
            </a:r>
          </a:p>
          <a:p>
            <a:pPr marL="723900" lvl="1" indent="-190500">
              <a:buNone/>
            </a:pPr>
            <a:r>
              <a:rPr lang="fr-FR" sz="1900" b="0" i="0" u="none" strike="noStrike" cap="none">
                <a:solidFill>
                  <a:schemeClr val="dk1"/>
                </a:solidFill>
                <a:latin typeface="Arial"/>
                <a:ea typeface="Arial"/>
                <a:cs typeface="Arial"/>
                <a:sym typeface="Arial"/>
              </a:rPr>
              <a:t>– </a:t>
            </a:r>
            <a:r>
              <a:rPr lang="fr-CA" sz="1900" b="0" i="0" u="none" strike="noStrike" cap="none">
                <a:solidFill>
                  <a:schemeClr val="dk1"/>
                </a:solidFill>
                <a:latin typeface="Arial"/>
                <a:ea typeface="Arial"/>
                <a:cs typeface="Arial"/>
                <a:sym typeface="Arial"/>
              </a:rPr>
              <a:t>Formulation différente pour certains termes</a:t>
            </a:r>
            <a:endParaRPr sz="1900" b="0" i="0" u="none" strike="noStrike" cap="none">
              <a:solidFill>
                <a:schemeClr val="dk1"/>
              </a:solidFill>
              <a:latin typeface="Arial"/>
              <a:ea typeface="Arial"/>
              <a:cs typeface="Arial"/>
              <a:sym typeface="Arial"/>
            </a:endParaRPr>
          </a:p>
          <a:p>
            <a:pPr marL="723900" lvl="1" indent="-190500">
              <a:buNone/>
            </a:pPr>
            <a:r>
              <a:rPr lang="fr-FR" sz="1900" b="0" i="0" u="none" strike="noStrike" cap="none">
                <a:solidFill>
                  <a:srgbClr val="FF0000"/>
                </a:solidFill>
                <a:latin typeface="Arial"/>
                <a:ea typeface="Arial"/>
                <a:cs typeface="Arial"/>
                <a:sym typeface="Arial"/>
              </a:rPr>
              <a:t>	</a:t>
            </a:r>
            <a:r>
              <a:rPr lang="en-US" sz="1900" err="1">
                <a:solidFill>
                  <a:srgbClr val="00B050"/>
                </a:solidFill>
              </a:rPr>
              <a:t>Professeurs</a:t>
            </a:r>
            <a:r>
              <a:rPr lang="en-US" sz="1900">
                <a:solidFill>
                  <a:srgbClr val="00B050"/>
                </a:solidFill>
              </a:rPr>
              <a:t> (</a:t>
            </a:r>
            <a:r>
              <a:rPr lang="en-US" sz="1900" err="1">
                <a:solidFill>
                  <a:srgbClr val="00B050"/>
                </a:solidFill>
              </a:rPr>
              <a:t>Enseignement</a:t>
            </a:r>
            <a:r>
              <a:rPr lang="en-US" sz="1900">
                <a:solidFill>
                  <a:srgbClr val="00B050"/>
                </a:solidFill>
              </a:rPr>
              <a:t> </a:t>
            </a:r>
            <a:r>
              <a:rPr lang="en-US" sz="1900" err="1">
                <a:solidFill>
                  <a:srgbClr val="00B050"/>
                </a:solidFill>
              </a:rPr>
              <a:t>supérieur</a:t>
            </a:r>
            <a:r>
              <a:rPr lang="en-US" sz="1900">
                <a:solidFill>
                  <a:srgbClr val="00B050"/>
                </a:solidFill>
              </a:rPr>
              <a:t>) </a:t>
            </a:r>
            <a:r>
              <a:rPr lang="fr-FR" sz="1900" b="0" i="0" u="none" strike="noStrike" cap="none">
                <a:solidFill>
                  <a:srgbClr val="00B050"/>
                </a:solidFill>
                <a:latin typeface="Arial"/>
                <a:ea typeface="Arial"/>
                <a:cs typeface="Arial"/>
                <a:sym typeface="Arial"/>
              </a:rPr>
              <a:t>vs </a:t>
            </a:r>
            <a:r>
              <a:rPr lang="en-US" sz="1900" err="1">
                <a:solidFill>
                  <a:srgbClr val="00B050"/>
                </a:solidFill>
              </a:rPr>
              <a:t>Professeurs</a:t>
            </a:r>
            <a:r>
              <a:rPr lang="en-US" sz="1900">
                <a:solidFill>
                  <a:srgbClr val="00B050"/>
                </a:solidFill>
              </a:rPr>
              <a:t> </a:t>
            </a:r>
            <a:r>
              <a:rPr lang="en-US" sz="1900" err="1">
                <a:solidFill>
                  <a:srgbClr val="00B050"/>
                </a:solidFill>
              </a:rPr>
              <a:t>d’université</a:t>
            </a:r>
            <a:endParaRPr lang="en-US" sz="1900">
              <a:solidFill>
                <a:srgbClr val="00B050"/>
              </a:solidFill>
            </a:endParaRPr>
          </a:p>
          <a:p>
            <a:pPr marL="723900" marR="0" lvl="0" indent="-190500" algn="l" rtl="0">
              <a:lnSpc>
                <a:spcPct val="90000"/>
              </a:lnSpc>
              <a:spcBef>
                <a:spcPts val="1000"/>
              </a:spcBef>
              <a:spcAft>
                <a:spcPts val="0"/>
              </a:spcAft>
              <a:buClr>
                <a:schemeClr val="dk1"/>
              </a:buClr>
              <a:buSzPts val="1900"/>
              <a:buFont typeface="Arial"/>
              <a:buNone/>
            </a:pPr>
            <a:r>
              <a:rPr lang="fr-FR" sz="1900" b="0" i="0" u="none" strike="noStrike" cap="none">
                <a:solidFill>
                  <a:schemeClr val="dk1"/>
                </a:solidFill>
                <a:latin typeface="Arial"/>
                <a:ea typeface="Arial"/>
                <a:cs typeface="Arial"/>
                <a:sym typeface="Arial"/>
              </a:rPr>
              <a:t>– Une nouvelle recherche d’autorités pourrait mener au choix d’une forme autorisée 	différente</a:t>
            </a:r>
            <a:endParaRPr sz="1900" b="0" i="0" u="none" strike="noStrike" cap="none">
              <a:solidFill>
                <a:srgbClr val="0070C0"/>
              </a:solidFill>
              <a:latin typeface="Arial"/>
              <a:ea typeface="Arial"/>
              <a:cs typeface="Arial"/>
              <a:sym typeface="Arial"/>
            </a:endParaRPr>
          </a:p>
        </p:txBody>
      </p:sp>
      <p:sp>
        <p:nvSpPr>
          <p:cNvPr id="993" name="Shape 9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2" name="Shape 10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10" name="Image 9"/>
          <p:cNvPicPr/>
          <p:nvPr/>
        </p:nvPicPr>
        <p:blipFill>
          <a:blip r:embed="rId3"/>
          <a:stretch>
            <a:fillRect/>
          </a:stretch>
        </p:blipFill>
        <p:spPr>
          <a:xfrm>
            <a:off x="531743" y="199072"/>
            <a:ext cx="10634870" cy="6459855"/>
          </a:xfrm>
          <a:prstGeom prst="rect">
            <a:avLst/>
          </a:prstGeom>
          <a:ln>
            <a:solidFill>
              <a:schemeClr val="tx1"/>
            </a:solidFill>
          </a:ln>
        </p:spPr>
      </p:pic>
      <p:sp>
        <p:nvSpPr>
          <p:cNvPr id="5" name="Oval 10">
            <a:extLst>
              <a:ext uri="{FF2B5EF4-FFF2-40B4-BE49-F238E27FC236}">
                <a16:creationId xmlns:a16="http://schemas.microsoft.com/office/drawing/2014/main" id="{D5ADA2D1-FF9C-4EB2-ACF6-BFECF6AC1566}"/>
              </a:ext>
            </a:extLst>
          </p:cNvPr>
          <p:cNvSpPr/>
          <p:nvPr/>
        </p:nvSpPr>
        <p:spPr>
          <a:xfrm>
            <a:off x="7086600" y="4572001"/>
            <a:ext cx="2743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8" name="Shape 10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888888"/>
                </a:solidFill>
                <a:latin typeface="Calibri"/>
                <a:ea typeface="Calibri"/>
                <a:cs typeface="Calibri"/>
                <a:sym typeface="Calibri"/>
              </a:rPr>
              <a:t>Module 6 : Description des œuvres et des expressions</a:t>
            </a:r>
            <a:endParaRPr sz="1200">
              <a:solidFill>
                <a:srgbClr val="888888"/>
              </a:solidFill>
              <a:latin typeface="Calibri"/>
              <a:ea typeface="Calibri"/>
              <a:cs typeface="Calibri"/>
              <a:sym typeface="Calibri"/>
            </a:endParaRPr>
          </a:p>
        </p:txBody>
      </p:sp>
      <p:pic>
        <p:nvPicPr>
          <p:cNvPr id="2" name="Image 1">
            <a:extLst>
              <a:ext uri="{FF2B5EF4-FFF2-40B4-BE49-F238E27FC236}">
                <a16:creationId xmlns:a16="http://schemas.microsoft.com/office/drawing/2014/main" id="{481CCDF4-5E45-4552-AC3E-BC1F238BB425}"/>
              </a:ext>
            </a:extLst>
          </p:cNvPr>
          <p:cNvPicPr>
            <a:picLocks noChangeAspect="1"/>
          </p:cNvPicPr>
          <p:nvPr/>
        </p:nvPicPr>
        <p:blipFill>
          <a:blip r:embed="rId3"/>
          <a:stretch>
            <a:fillRect/>
          </a:stretch>
        </p:blipFill>
        <p:spPr>
          <a:xfrm>
            <a:off x="1035010" y="917531"/>
            <a:ext cx="10121979" cy="5022937"/>
          </a:xfrm>
          <a:prstGeom prst="rect">
            <a:avLst/>
          </a:prstGeom>
          <a:ln w="9525">
            <a:solidFill>
              <a:schemeClr val="tx1"/>
            </a:solidFill>
          </a:ln>
        </p:spPr>
      </p:pic>
      <p:sp>
        <p:nvSpPr>
          <p:cNvPr id="1031" name="Shape 1031"/>
          <p:cNvSpPr txBox="1"/>
          <p:nvPr/>
        </p:nvSpPr>
        <p:spPr>
          <a:xfrm flipH="1">
            <a:off x="6761969" y="3152000"/>
            <a:ext cx="3880631" cy="797700"/>
          </a:xfrm>
          <a:prstGeom prst="rect">
            <a:avLst/>
          </a:prstGeom>
          <a:noFill/>
          <a:ln w="25400">
            <a:solidFill>
              <a:srgbClr val="FF0000"/>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500">
                <a:solidFill>
                  <a:schemeClr val="dk1"/>
                </a:solidFill>
                <a:latin typeface="Arial" panose="020B0604020202020204" pitchFamily="34" charset="0"/>
                <a:ea typeface="Calibri"/>
                <a:cs typeface="Arial" panose="020B0604020202020204" pitchFamily="34" charset="0"/>
                <a:sym typeface="Calibri"/>
              </a:rPr>
              <a:t>Le code dans la zone 072 indique que le terme établi  « Bibliothécaires d’université » correspond à un groupe de professions</a:t>
            </a:r>
            <a:endParaRPr sz="1500">
              <a:solidFill>
                <a:schemeClr val="dk1"/>
              </a:solidFill>
              <a:latin typeface="Arial" panose="020B0604020202020204" pitchFamily="34" charset="0"/>
              <a:ea typeface="Calibri"/>
              <a:cs typeface="Arial" panose="020B0604020202020204" pitchFamily="34" charset="0"/>
              <a:sym typeface="Calibri"/>
            </a:endParaRPr>
          </a:p>
        </p:txBody>
      </p:sp>
      <p:sp>
        <p:nvSpPr>
          <p:cNvPr id="7" name="Oval 6">
            <a:extLst>
              <a:ext uri="{FF2B5EF4-FFF2-40B4-BE49-F238E27FC236}">
                <a16:creationId xmlns:a16="http://schemas.microsoft.com/office/drawing/2014/main" id="{BB9609AF-8C84-4664-AAEA-7E9633C64069}"/>
              </a:ext>
            </a:extLst>
          </p:cNvPr>
          <p:cNvSpPr/>
          <p:nvPr/>
        </p:nvSpPr>
        <p:spPr>
          <a:xfrm>
            <a:off x="2780493" y="3606801"/>
            <a:ext cx="1258346" cy="393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8">
            <a:extLst>
              <a:ext uri="{FF2B5EF4-FFF2-40B4-BE49-F238E27FC236}">
                <a16:creationId xmlns:a16="http://schemas.microsoft.com/office/drawing/2014/main" id="{9FE206E4-5C54-400A-9CFC-FA43D9D49C26}"/>
              </a:ext>
            </a:extLst>
          </p:cNvPr>
          <p:cNvCxnSpPr>
            <a:cxnSpLocks/>
            <a:stCxn id="1031" idx="3"/>
          </p:cNvCxnSpPr>
          <p:nvPr/>
        </p:nvCxnSpPr>
        <p:spPr>
          <a:xfrm flipH="1">
            <a:off x="4038601" y="3550850"/>
            <a:ext cx="2723368" cy="2337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60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Shape 10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sz="3959" b="0" i="0" u="none" strike="noStrike" cap="none">
                <a:solidFill>
                  <a:schemeClr val="dk1"/>
                </a:solidFill>
                <a:latin typeface="Arial"/>
                <a:ea typeface="Arial"/>
                <a:cs typeface="Arial"/>
                <a:sym typeface="Arial"/>
              </a:rPr>
              <a:t> Enregistrement des caractéristiques du </a:t>
            </a:r>
            <a:r>
              <a:rPr lang="fr-FR" sz="3959" b="0" i="0" u="none" strike="noStrike" cap="none">
                <a:solidFill>
                  <a:srgbClr val="FF0000"/>
                </a:solidFill>
                <a:latin typeface="Arial"/>
                <a:ea typeface="Arial"/>
                <a:cs typeface="Arial"/>
                <a:sym typeface="Arial"/>
              </a:rPr>
              <a:t>public cible</a:t>
            </a:r>
            <a:r>
              <a:rPr lang="fr-FR" sz="3959" b="0" i="0" u="none" strike="noStrike" cap="none">
                <a:solidFill>
                  <a:schemeClr val="dk1"/>
                </a:solidFill>
                <a:latin typeface="Arial"/>
                <a:ea typeface="Arial"/>
                <a:cs typeface="Arial"/>
                <a:sym typeface="Arial"/>
              </a:rPr>
              <a:t> ou du </a:t>
            </a:r>
            <a:r>
              <a:rPr lang="fr-FR" sz="3959" b="0" i="0" u="none" strike="noStrike" cap="none">
                <a:solidFill>
                  <a:srgbClr val="0070C0"/>
                </a:solidFill>
                <a:latin typeface="Arial"/>
                <a:ea typeface="Arial"/>
                <a:cs typeface="Arial"/>
                <a:sym typeface="Arial"/>
              </a:rPr>
              <a:t>créateur/collaborateur</a:t>
            </a:r>
            <a:endParaRPr sz="3959" b="0" i="0" u="none" strike="noStrike" cap="none">
              <a:solidFill>
                <a:srgbClr val="0070C0"/>
              </a:solidFill>
              <a:latin typeface="Arial"/>
              <a:ea typeface="Arial"/>
              <a:cs typeface="Arial"/>
              <a:sym typeface="Arial"/>
            </a:endParaRPr>
          </a:p>
        </p:txBody>
      </p:sp>
      <p:sp>
        <p:nvSpPr>
          <p:cNvPr id="1038" name="Shape 10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073150" marR="0" lvl="0" indent="-1073150" algn="l" rtl="0">
              <a:lnSpc>
                <a:spcPct val="90000"/>
              </a:lnSpc>
              <a:spcBef>
                <a:spcPts val="0"/>
              </a:spcBef>
              <a:spcAft>
                <a:spcPts val="0"/>
              </a:spcAft>
              <a:buClr>
                <a:srgbClr val="000000"/>
              </a:buClr>
              <a:buSzPts val="2600"/>
              <a:buFont typeface="Arial"/>
              <a:buNone/>
              <a:tabLst>
                <a:tab pos="1073150" algn="l"/>
              </a:tabLst>
            </a:pPr>
            <a:r>
              <a:rPr lang="fr-FR" sz="2600" b="0" i="0" u="none" strike="noStrike" cap="none">
                <a:solidFill>
                  <a:srgbClr val="000000"/>
                </a:solidFill>
                <a:latin typeface="Calibri"/>
                <a:ea typeface="Calibri"/>
                <a:cs typeface="Calibri"/>
                <a:sym typeface="Calibri"/>
              </a:rPr>
              <a:t>100 1_ 	</a:t>
            </a:r>
            <a:r>
              <a:rPr lang="fr-FR" sz="2600" b="0" i="0" u="none" strike="noStrike" cap="none" err="1">
                <a:solidFill>
                  <a:srgbClr val="000000"/>
                </a:solidFill>
                <a:latin typeface="Calibri"/>
                <a:ea typeface="Calibri"/>
                <a:cs typeface="Calibri"/>
                <a:sym typeface="Calibri"/>
              </a:rPr>
              <a:t>Dees</a:t>
            </a:r>
            <a:r>
              <a:rPr lang="fr-FR" sz="2600" b="0" i="0" u="none" strike="noStrike" cap="none">
                <a:solidFill>
                  <a:srgbClr val="000000"/>
                </a:solidFill>
                <a:latin typeface="Calibri"/>
                <a:ea typeface="Calibri"/>
                <a:cs typeface="Calibri"/>
                <a:sym typeface="Calibri"/>
              </a:rPr>
              <a:t>, David B. $t Quick </a:t>
            </a:r>
            <a:r>
              <a:rPr lang="fr-FR" sz="2600" b="0" i="0" u="none" strike="noStrike" cap="none" err="1">
                <a:solidFill>
                  <a:srgbClr val="000000"/>
                </a:solidFill>
                <a:latin typeface="Calibri"/>
                <a:ea typeface="Calibri"/>
                <a:cs typeface="Calibri"/>
                <a:sym typeface="Calibri"/>
              </a:rPr>
              <a:t>Spanish</a:t>
            </a:r>
            <a:r>
              <a:rPr lang="fr-FR" sz="2600" b="0" i="0" u="none" strike="noStrike" cap="none">
                <a:solidFill>
                  <a:srgbClr val="000000"/>
                </a:solidFill>
                <a:latin typeface="Calibri"/>
                <a:ea typeface="Calibri"/>
                <a:cs typeface="Calibri"/>
                <a:sym typeface="Calibri"/>
              </a:rPr>
              <a:t> for emergency </a:t>
            </a:r>
            <a:r>
              <a:rPr lang="fr-FR" sz="2600" b="0" i="0" u="none" strike="noStrike" cap="none" err="1">
                <a:solidFill>
                  <a:srgbClr val="000000"/>
                </a:solidFill>
                <a:latin typeface="Calibri"/>
                <a:ea typeface="Calibri"/>
                <a:cs typeface="Calibri"/>
                <a:sym typeface="Calibri"/>
              </a:rPr>
              <a:t>responders</a:t>
            </a:r>
            <a:endParaRPr/>
          </a:p>
          <a:p>
            <a:pPr marL="1073150" marR="0" lvl="0" indent="-1073150" algn="l" rtl="0">
              <a:lnSpc>
                <a:spcPct val="90000"/>
              </a:lnSpc>
              <a:spcBef>
                <a:spcPts val="1000"/>
              </a:spcBef>
              <a:spcAft>
                <a:spcPts val="0"/>
              </a:spcAft>
              <a:buClr>
                <a:srgbClr val="000000"/>
              </a:buClr>
              <a:buSzPts val="2600"/>
              <a:buFont typeface="Arial"/>
              <a:buNone/>
              <a:tabLst>
                <a:tab pos="1073150" algn="l"/>
              </a:tabLst>
            </a:pPr>
            <a:r>
              <a:rPr lang="fr-FR" sz="2600" b="0" i="0" u="none" strike="noStrike" cap="none">
                <a:solidFill>
                  <a:srgbClr val="000000"/>
                </a:solidFill>
                <a:latin typeface="Calibri"/>
                <a:ea typeface="Calibri"/>
                <a:cs typeface="Calibri"/>
                <a:sym typeface="Calibri"/>
              </a:rPr>
              <a:t>380 __ 	Manuels de conversation $2 </a:t>
            </a:r>
            <a:r>
              <a:rPr lang="fr-CA" sz="2600" b="0" i="0" u="none" strike="noStrike" cap="none" err="1">
                <a:solidFill>
                  <a:srgbClr val="000000"/>
                </a:solidFill>
                <a:latin typeface="Calibri"/>
                <a:ea typeface="Calibri"/>
                <a:cs typeface="Calibri"/>
                <a:sym typeface="Calibri"/>
              </a:rPr>
              <a:t>rvmgf</a:t>
            </a:r>
            <a:endParaRPr/>
          </a:p>
          <a:p>
            <a:pPr marL="1073150" indent="-1073150">
              <a:buClr>
                <a:srgbClr val="FF0000"/>
              </a:buClr>
              <a:buSzPts val="2600"/>
              <a:buNone/>
              <a:tabLst>
                <a:tab pos="1073150" algn="l"/>
              </a:tabLst>
            </a:pPr>
            <a:r>
              <a:rPr lang="fr-FR" sz="2600" b="0" i="0" u="none" strike="noStrike" cap="none">
                <a:solidFill>
                  <a:srgbClr val="FF0000"/>
                </a:solidFill>
                <a:latin typeface="Calibri"/>
                <a:ea typeface="Calibri"/>
                <a:cs typeface="Calibri"/>
                <a:sym typeface="Calibri"/>
              </a:rPr>
              <a:t>385 __ 	</a:t>
            </a:r>
            <a:r>
              <a:rPr lang="fr-CA" sz="2600">
                <a:solidFill>
                  <a:srgbClr val="FF0000"/>
                </a:solidFill>
                <a:latin typeface="Calibri" panose="020F0502020204030204" pitchFamily="34" charset="0"/>
                <a:cs typeface="Calibri" panose="020F0502020204030204" pitchFamily="34" charset="0"/>
              </a:rPr>
              <a:t>Personnel paramédical d'urgence</a:t>
            </a:r>
            <a:r>
              <a:rPr lang="fr-FR" sz="2600" b="0" i="0" u="none" strike="noStrike" cap="none">
                <a:solidFill>
                  <a:srgbClr val="FF0000"/>
                </a:solidFill>
                <a:latin typeface="Calibri"/>
                <a:ea typeface="Calibri"/>
                <a:cs typeface="Calibri"/>
                <a:sym typeface="Calibri"/>
              </a:rPr>
              <a:t> $a </a:t>
            </a:r>
            <a:r>
              <a:rPr lang="fr-CA" sz="2600" b="0" i="0" u="none" strike="noStrike" cap="none">
                <a:solidFill>
                  <a:srgbClr val="FF0000"/>
                </a:solidFill>
                <a:latin typeface="Calibri"/>
                <a:ea typeface="Calibri"/>
                <a:cs typeface="Calibri"/>
                <a:sym typeface="Calibri"/>
              </a:rPr>
              <a:t>Pompiers</a:t>
            </a:r>
            <a:r>
              <a:rPr lang="fr-FR" sz="2600" b="0" i="0" u="none" strike="noStrike" cap="none">
                <a:solidFill>
                  <a:srgbClr val="FF0000"/>
                </a:solidFill>
                <a:latin typeface="Calibri"/>
                <a:ea typeface="Calibri"/>
                <a:cs typeface="Calibri"/>
                <a:sym typeface="Calibri"/>
              </a:rPr>
              <a:t> $2 </a:t>
            </a:r>
            <a:r>
              <a:rPr lang="fr-CA" sz="2600" b="0" i="0" u="none" strike="noStrike" cap="none" err="1">
                <a:solidFill>
                  <a:srgbClr val="FF0000"/>
                </a:solidFill>
                <a:latin typeface="Calibri"/>
                <a:ea typeface="Calibri"/>
                <a:cs typeface="Calibri"/>
                <a:sym typeface="Calibri"/>
              </a:rPr>
              <a:t>rvmgd</a:t>
            </a:r>
            <a:endParaRPr/>
          </a:p>
          <a:p>
            <a:pPr marL="1073150" marR="0" lvl="0" indent="-1073150" algn="l" rtl="0">
              <a:lnSpc>
                <a:spcPct val="90000"/>
              </a:lnSpc>
              <a:spcBef>
                <a:spcPts val="1000"/>
              </a:spcBef>
              <a:spcAft>
                <a:spcPts val="0"/>
              </a:spcAft>
              <a:buClr>
                <a:srgbClr val="000000"/>
              </a:buClr>
              <a:buSzPts val="2600"/>
              <a:buFont typeface="Arial"/>
              <a:buNone/>
              <a:tabLst>
                <a:tab pos="1073150" algn="l"/>
              </a:tabLst>
            </a:pPr>
            <a:r>
              <a:rPr lang="fr-FR" sz="2600" b="0" i="0" u="none" strike="noStrike" cap="none">
                <a:solidFill>
                  <a:srgbClr val="000000"/>
                </a:solidFill>
                <a:latin typeface="Calibri"/>
                <a:ea typeface="Calibri"/>
                <a:cs typeface="Calibri"/>
                <a:sym typeface="Calibri"/>
              </a:rPr>
              <a:t>670 __ 	Quick </a:t>
            </a:r>
            <a:r>
              <a:rPr lang="fr-FR" sz="2600" b="0" i="0" u="none" strike="noStrike" cap="none" err="1">
                <a:solidFill>
                  <a:srgbClr val="000000"/>
                </a:solidFill>
                <a:latin typeface="Calibri"/>
                <a:ea typeface="Calibri"/>
                <a:cs typeface="Calibri"/>
                <a:sym typeface="Calibri"/>
              </a:rPr>
              <a:t>Spanish</a:t>
            </a:r>
            <a:r>
              <a:rPr lang="fr-FR" sz="2600" b="0" i="0" u="none" strike="noStrike" cap="none">
                <a:solidFill>
                  <a:srgbClr val="000000"/>
                </a:solidFill>
                <a:latin typeface="Calibri"/>
                <a:ea typeface="Calibri"/>
                <a:cs typeface="Calibri"/>
                <a:sym typeface="Calibri"/>
              </a:rPr>
              <a:t> for emergency </a:t>
            </a:r>
            <a:r>
              <a:rPr lang="fr-FR" sz="2600" b="0" i="0" u="none" strike="noStrike" cap="none" err="1">
                <a:solidFill>
                  <a:srgbClr val="000000"/>
                </a:solidFill>
                <a:latin typeface="Calibri"/>
                <a:ea typeface="Calibri"/>
                <a:cs typeface="Calibri"/>
                <a:sym typeface="Calibri"/>
              </a:rPr>
              <a:t>responders</a:t>
            </a:r>
            <a:r>
              <a:rPr lang="fr-FR" sz="2600" b="0" i="0" u="none" strike="noStrike" cap="none">
                <a:solidFill>
                  <a:srgbClr val="000000"/>
                </a:solidFill>
                <a:latin typeface="Calibri"/>
                <a:ea typeface="Calibri"/>
                <a:cs typeface="Calibri"/>
                <a:sym typeface="Calibri"/>
              </a:rPr>
              <a:t> : essential </a:t>
            </a:r>
            <a:r>
              <a:rPr lang="fr-FR" sz="2600" b="0" i="0" u="none" strike="noStrike" cap="none" err="1">
                <a:solidFill>
                  <a:srgbClr val="000000"/>
                </a:solidFill>
                <a:latin typeface="Calibri"/>
                <a:ea typeface="Calibri"/>
                <a:cs typeface="Calibri"/>
                <a:sym typeface="Calibri"/>
              </a:rPr>
              <a:t>words</a:t>
            </a:r>
            <a:r>
              <a:rPr lang="fr-FR" sz="2600" b="0" i="0" u="none" strike="noStrike" cap="none">
                <a:solidFill>
                  <a:srgbClr val="000000"/>
                </a:solidFill>
                <a:latin typeface="Calibri"/>
                <a:ea typeface="Calibri"/>
                <a:cs typeface="Calibri"/>
                <a:sym typeface="Calibri"/>
              </a:rPr>
              <a:t> and phrases for </a:t>
            </a:r>
            <a:r>
              <a:rPr lang="fr-FR" sz="2600" b="0" i="0" u="none" strike="noStrike" cap="none" err="1">
                <a:solidFill>
                  <a:srgbClr val="000000"/>
                </a:solidFill>
                <a:latin typeface="Calibri"/>
                <a:ea typeface="Calibri"/>
                <a:cs typeface="Calibri"/>
                <a:sym typeface="Calibri"/>
              </a:rPr>
              <a:t>firefighters</a:t>
            </a:r>
            <a:r>
              <a:rPr lang="fr-FR" sz="2600" b="0" i="0" u="none" strike="noStrike" cap="none">
                <a:solidFill>
                  <a:srgbClr val="000000"/>
                </a:solidFill>
                <a:latin typeface="Calibri"/>
                <a:ea typeface="Calibri"/>
                <a:cs typeface="Calibri"/>
                <a:sym typeface="Calibri"/>
              </a:rPr>
              <a:t>, </a:t>
            </a:r>
            <a:r>
              <a:rPr lang="fr-FR" sz="2600" b="0" i="0" u="none" strike="noStrike" cap="none" err="1">
                <a:solidFill>
                  <a:srgbClr val="000000"/>
                </a:solidFill>
                <a:latin typeface="Calibri"/>
                <a:ea typeface="Calibri"/>
                <a:cs typeface="Calibri"/>
                <a:sym typeface="Calibri"/>
              </a:rPr>
              <a:t>paramedics</a:t>
            </a:r>
            <a:r>
              <a:rPr lang="fr-FR" sz="2600" b="0" i="0" u="none" strike="noStrike" cap="none">
                <a:solidFill>
                  <a:srgbClr val="000000"/>
                </a:solidFill>
                <a:latin typeface="Calibri"/>
                <a:ea typeface="Calibri"/>
                <a:cs typeface="Calibri"/>
                <a:sym typeface="Calibri"/>
              </a:rPr>
              <a:t>, and </a:t>
            </a:r>
            <a:r>
              <a:rPr lang="fr-FR" sz="2600" b="0" i="0" u="none" strike="noStrike" cap="none" err="1">
                <a:solidFill>
                  <a:srgbClr val="000000"/>
                </a:solidFill>
                <a:latin typeface="Calibri"/>
                <a:ea typeface="Calibri"/>
                <a:cs typeface="Calibri"/>
                <a:sym typeface="Calibri"/>
              </a:rPr>
              <a:t>EMTs</a:t>
            </a:r>
            <a:r>
              <a:rPr lang="fr-FR" sz="2600" b="0" i="0" u="none" strike="noStrike" cap="none">
                <a:solidFill>
                  <a:srgbClr val="000000"/>
                </a:solidFill>
                <a:latin typeface="Calibri"/>
                <a:ea typeface="Calibri"/>
                <a:cs typeface="Calibri"/>
                <a:sym typeface="Calibri"/>
              </a:rPr>
              <a:t>, 2006.</a:t>
            </a:r>
            <a:endParaRPr sz="2600" b="0" i="0" u="none" strike="noStrike" cap="none">
              <a:solidFill>
                <a:srgbClr val="0070C0"/>
              </a:solidFill>
              <a:latin typeface="Arial"/>
              <a:ea typeface="Arial"/>
              <a:cs typeface="Arial"/>
              <a:sym typeface="Arial"/>
            </a:endParaRPr>
          </a:p>
        </p:txBody>
      </p:sp>
      <p:sp>
        <p:nvSpPr>
          <p:cNvPr id="1039" name="Shape 103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Shape 10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SzPts val="3959"/>
            </a:pPr>
            <a:r>
              <a:rPr lang="fr-FR" sz="3959"/>
              <a:t> Enregistrement des caractéristiques du </a:t>
            </a:r>
            <a:r>
              <a:rPr lang="fr-FR" sz="3959">
                <a:solidFill>
                  <a:srgbClr val="FF0000"/>
                </a:solidFill>
              </a:rPr>
              <a:t>public cible</a:t>
            </a:r>
            <a:r>
              <a:rPr lang="fr-FR" sz="3959"/>
              <a:t> ou du </a:t>
            </a:r>
            <a:r>
              <a:rPr lang="fr-FR" sz="3959">
                <a:solidFill>
                  <a:srgbClr val="0070C0"/>
                </a:solidFill>
              </a:rPr>
              <a:t>créateur/collaborateur</a:t>
            </a:r>
            <a:endParaRPr sz="3959" b="0" i="0" u="none" strike="noStrike" cap="none">
              <a:solidFill>
                <a:schemeClr val="dk1"/>
              </a:solidFill>
              <a:latin typeface="Arial"/>
              <a:ea typeface="Arial"/>
              <a:cs typeface="Arial"/>
              <a:sym typeface="Arial"/>
            </a:endParaRPr>
          </a:p>
        </p:txBody>
      </p:sp>
      <p:sp>
        <p:nvSpPr>
          <p:cNvPr id="1049" name="Shape 10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993775" indent="-993775">
              <a:buNone/>
            </a:pPr>
            <a:r>
              <a:rPr lang="en-US" sz="2400"/>
              <a:t>100 1_ Meyer, </a:t>
            </a:r>
            <a:r>
              <a:rPr lang="en-US" sz="2400" err="1"/>
              <a:t>Stephenie</a:t>
            </a:r>
            <a:r>
              <a:rPr lang="en-US" sz="2400"/>
              <a:t>, $d 1973- $t Twilight</a:t>
            </a:r>
          </a:p>
          <a:p>
            <a:pPr marL="993775" indent="-993775">
              <a:buNone/>
            </a:pPr>
            <a:r>
              <a:rPr lang="en-US" sz="2400"/>
              <a:t>370      $g </a:t>
            </a:r>
            <a:r>
              <a:rPr lang="en-US" sz="2400" err="1"/>
              <a:t>États-Unis</a:t>
            </a:r>
            <a:r>
              <a:rPr lang="en-US" sz="2400"/>
              <a:t> $2 </a:t>
            </a:r>
            <a:r>
              <a:rPr lang="en-US" sz="2400" err="1"/>
              <a:t>lacnaf</a:t>
            </a:r>
            <a:endParaRPr lang="en-US" sz="2400"/>
          </a:p>
          <a:p>
            <a:pPr marL="993775" indent="-993775">
              <a:buNone/>
            </a:pPr>
            <a:r>
              <a:rPr lang="en-US" sz="2400"/>
              <a:t>380 	Romans $a Romans de vampires $a Romans </a:t>
            </a:r>
            <a:r>
              <a:rPr lang="en-US" sz="2400" err="1"/>
              <a:t>occultes</a:t>
            </a:r>
            <a:r>
              <a:rPr lang="en-US" sz="2400"/>
              <a:t> $a</a:t>
            </a:r>
            <a:r>
              <a:rPr lang="en-US" sz="2400">
                <a:latin typeface="Calibri" panose="020F0502020204030204" pitchFamily="34" charset="0"/>
                <a:cs typeface="Calibri" panose="020F0502020204030204" pitchFamily="34" charset="0"/>
              </a:rPr>
              <a:t> </a:t>
            </a:r>
            <a:r>
              <a:rPr lang="en-US" sz="2400"/>
              <a:t>Romans </a:t>
            </a:r>
            <a:r>
              <a:rPr lang="en-US" sz="2400" err="1"/>
              <a:t>sentimentaux</a:t>
            </a:r>
            <a:r>
              <a:rPr lang="en-US" sz="2400"/>
              <a:t> $2 </a:t>
            </a:r>
            <a:r>
              <a:rPr lang="en-US" sz="2400" err="1"/>
              <a:t>rvmgf</a:t>
            </a:r>
            <a:endParaRPr lang="en-US" sz="2400"/>
          </a:p>
          <a:p>
            <a:pPr marL="993775" indent="-993775">
              <a:buNone/>
            </a:pPr>
            <a:r>
              <a:rPr lang="en-US" sz="2400"/>
              <a:t>380      Roman pour </a:t>
            </a:r>
            <a:r>
              <a:rPr lang="en-US" sz="2400" err="1"/>
              <a:t>jeunes</a:t>
            </a:r>
            <a:r>
              <a:rPr lang="en-US" sz="2400"/>
              <a:t> </a:t>
            </a:r>
            <a:r>
              <a:rPr lang="en-US" sz="2400" err="1"/>
              <a:t>adultes</a:t>
            </a:r>
            <a:r>
              <a:rPr lang="en-US" sz="2400"/>
              <a:t> $2 </a:t>
            </a:r>
            <a:r>
              <a:rPr lang="en-US" sz="2400" err="1"/>
              <a:t>rvm</a:t>
            </a:r>
            <a:endParaRPr lang="en-US" sz="2400"/>
          </a:p>
          <a:p>
            <a:pPr marL="993775" indent="-993775">
              <a:buNone/>
            </a:pPr>
            <a:r>
              <a:rPr lang="en-US" sz="2400">
                <a:solidFill>
                  <a:srgbClr val="FF0000"/>
                </a:solidFill>
              </a:rPr>
              <a:t>385      Adolescents $2 </a:t>
            </a:r>
            <a:r>
              <a:rPr lang="en-US" sz="2400" err="1">
                <a:solidFill>
                  <a:srgbClr val="FF0000"/>
                </a:solidFill>
              </a:rPr>
              <a:t>rvmgd</a:t>
            </a:r>
            <a:endParaRPr lang="en-US" sz="2400">
              <a:solidFill>
                <a:srgbClr val="FF0000"/>
              </a:solidFill>
            </a:endParaRPr>
          </a:p>
          <a:p>
            <a:pPr marL="993775" indent="-993775">
              <a:buNone/>
            </a:pPr>
            <a:r>
              <a:rPr lang="en-US" sz="2400">
                <a:solidFill>
                  <a:srgbClr val="0070C0"/>
                </a:solidFill>
              </a:rPr>
              <a:t>386      </a:t>
            </a:r>
            <a:r>
              <a:rPr lang="en-US" sz="2400" err="1">
                <a:solidFill>
                  <a:srgbClr val="0070C0"/>
                </a:solidFill>
              </a:rPr>
              <a:t>Américains</a:t>
            </a:r>
            <a:r>
              <a:rPr lang="en-US" sz="2400">
                <a:solidFill>
                  <a:srgbClr val="0070C0"/>
                </a:solidFill>
              </a:rPr>
              <a:t> $2 </a:t>
            </a:r>
            <a:r>
              <a:rPr lang="en-US" sz="2400" err="1">
                <a:solidFill>
                  <a:srgbClr val="0070C0"/>
                </a:solidFill>
              </a:rPr>
              <a:t>rvmgd</a:t>
            </a:r>
            <a:endParaRPr lang="en-US" sz="2400">
              <a:solidFill>
                <a:srgbClr val="0070C0"/>
              </a:solidFill>
            </a:endParaRPr>
          </a:p>
          <a:p>
            <a:pPr marL="993775" indent="-993775">
              <a:buNone/>
            </a:pPr>
            <a:r>
              <a:rPr lang="en-US" sz="2400">
                <a:solidFill>
                  <a:srgbClr val="0070C0"/>
                </a:solidFill>
              </a:rPr>
              <a:t>386      Femmes $2 </a:t>
            </a:r>
            <a:r>
              <a:rPr lang="en-US" sz="2400" err="1">
                <a:solidFill>
                  <a:srgbClr val="0070C0"/>
                </a:solidFill>
              </a:rPr>
              <a:t>rvmgd</a:t>
            </a:r>
            <a:endParaRPr lang="en-US" sz="2400">
              <a:solidFill>
                <a:srgbClr val="0070C0"/>
              </a:solidFill>
            </a:endParaRPr>
          </a:p>
        </p:txBody>
      </p:sp>
      <p:sp>
        <p:nvSpPr>
          <p:cNvPr id="1050" name="Shape 105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Shape 10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SzPts val="3959"/>
            </a:pPr>
            <a:r>
              <a:rPr lang="fr-FR" sz="3959"/>
              <a:t> Enregistrement des caractéristiques du </a:t>
            </a:r>
            <a:r>
              <a:rPr lang="fr-FR" sz="3959">
                <a:solidFill>
                  <a:srgbClr val="FF0000"/>
                </a:solidFill>
              </a:rPr>
              <a:t>public cible</a:t>
            </a:r>
            <a:r>
              <a:rPr lang="fr-FR" sz="3959"/>
              <a:t> ou du </a:t>
            </a:r>
            <a:r>
              <a:rPr lang="fr-FR" sz="3959">
                <a:solidFill>
                  <a:srgbClr val="0070C0"/>
                </a:solidFill>
              </a:rPr>
              <a:t>créateur/collaborateur</a:t>
            </a:r>
            <a:endParaRPr sz="3959" b="0" i="0" u="none" strike="noStrike" cap="none">
              <a:solidFill>
                <a:schemeClr val="dk1"/>
              </a:solidFill>
              <a:latin typeface="Arial"/>
              <a:ea typeface="Arial"/>
              <a:cs typeface="Arial"/>
              <a:sym typeface="Arial"/>
            </a:endParaRPr>
          </a:p>
        </p:txBody>
      </p:sp>
      <p:sp>
        <p:nvSpPr>
          <p:cNvPr id="1060" name="Shape 106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893763" marR="0" lvl="0" indent="-893763" algn="l" rtl="0">
              <a:lnSpc>
                <a:spcPct val="90000"/>
              </a:lnSpc>
              <a:spcBef>
                <a:spcPts val="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130 _0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Anthology</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of North American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Indian</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and Eskimo music</a:t>
            </a:r>
            <a:endParaRPr sz="2400">
              <a:latin typeface="Arial" panose="020B0604020202020204" pitchFamily="34" charset="0"/>
              <a:cs typeface="Arial" panose="020B0604020202020204" pitchFamily="34" charset="0"/>
            </a:endParaRPr>
          </a:p>
          <a:p>
            <a:pPr marL="893763" marR="0" lvl="0" indent="-893763"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380 __ Musique de danse folklorique $a Chansons folkloriques $2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rvmgf</a:t>
            </a:r>
            <a:endParaRPr sz="2400">
              <a:latin typeface="Arial" panose="020B0604020202020204" pitchFamily="34" charset="0"/>
              <a:cs typeface="Arial" panose="020B0604020202020204" pitchFamily="34" charset="0"/>
            </a:endParaRPr>
          </a:p>
          <a:p>
            <a:pPr marL="893763" indent="-893763">
              <a:buClr>
                <a:srgbClr val="FF0000"/>
              </a:buClr>
              <a:buSzPts val="2400"/>
              <a:buNone/>
            </a:pP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386 __ </a:t>
            </a:r>
            <a:r>
              <a:rPr lang="fr-CA" sz="2400">
                <a:solidFill>
                  <a:srgbClr val="0070C0"/>
                </a:solidFill>
                <a:latin typeface="Arial" panose="020B0604020202020204" pitchFamily="34" charset="0"/>
                <a:cs typeface="Arial" panose="020B0604020202020204" pitchFamily="34" charset="0"/>
              </a:rPr>
              <a:t>Indiens d'Amérique--Amérique du Nord $</a:t>
            </a: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a </a:t>
            </a:r>
            <a:r>
              <a:rPr lang="fr-CA" sz="2400" b="0" i="0" u="none" strike="noStrike" cap="none">
                <a:solidFill>
                  <a:srgbClr val="0070C0"/>
                </a:solidFill>
                <a:latin typeface="Arial" panose="020B0604020202020204" pitchFamily="34" charset="0"/>
                <a:ea typeface="Calibri"/>
                <a:cs typeface="Arial" panose="020B0604020202020204" pitchFamily="34" charset="0"/>
                <a:sym typeface="Calibri"/>
              </a:rPr>
              <a:t>Inuits </a:t>
            </a:r>
            <a:r>
              <a:rPr lang="fr-FR" sz="2400" b="0" i="0" u="none" strike="noStrike" cap="none">
                <a:solidFill>
                  <a:srgbClr val="0070C0"/>
                </a:solidFill>
                <a:latin typeface="Arial" panose="020B0604020202020204" pitchFamily="34" charset="0"/>
                <a:ea typeface="Calibri"/>
                <a:cs typeface="Arial" panose="020B0604020202020204" pitchFamily="34" charset="0"/>
                <a:sym typeface="Calibri"/>
              </a:rPr>
              <a:t>$2 </a:t>
            </a:r>
            <a:r>
              <a:rPr lang="fr-CA" sz="2400" b="0" i="0" u="none" strike="noStrike" cap="none" err="1">
                <a:solidFill>
                  <a:srgbClr val="0070C0"/>
                </a:solidFill>
                <a:latin typeface="Arial" panose="020B0604020202020204" pitchFamily="34" charset="0"/>
                <a:ea typeface="Calibri"/>
                <a:cs typeface="Arial" panose="020B0604020202020204" pitchFamily="34" charset="0"/>
                <a:sym typeface="Calibri"/>
              </a:rPr>
              <a:t>rvm</a:t>
            </a:r>
            <a:endParaRPr sz="2400">
              <a:solidFill>
                <a:srgbClr val="0070C0"/>
              </a:solidFill>
              <a:latin typeface="Arial" panose="020B0604020202020204" pitchFamily="34" charset="0"/>
              <a:cs typeface="Arial" panose="020B0604020202020204" pitchFamily="34" charset="0"/>
            </a:endParaRPr>
          </a:p>
          <a:p>
            <a:pPr marL="893763" marR="0" lvl="0" indent="-893763" algn="l" rtl="0">
              <a:lnSpc>
                <a:spcPct val="90000"/>
              </a:lnSpc>
              <a:spcBef>
                <a:spcPts val="1000"/>
              </a:spcBef>
              <a:spcAft>
                <a:spcPts val="0"/>
              </a:spcAft>
              <a:buClr>
                <a:srgbClr val="000000"/>
              </a:buClr>
              <a:buSzPts val="2400"/>
              <a:buFont typeface="Arial"/>
              <a:buNone/>
            </a:pP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430 _0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Musica</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degli</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Indiani</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e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degli</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Eschimesi</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dell'America</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a:t>
            </a:r>
            <a:r>
              <a:rPr lang="fr-FR" sz="2400" b="0" i="0" u="none" strike="noStrike" cap="none" err="1">
                <a:solidFill>
                  <a:srgbClr val="000000"/>
                </a:solidFill>
                <a:latin typeface="Arial" panose="020B0604020202020204" pitchFamily="34" charset="0"/>
                <a:ea typeface="Calibri"/>
                <a:cs typeface="Arial" panose="020B0604020202020204" pitchFamily="34" charset="0"/>
                <a:sym typeface="Calibri"/>
              </a:rPr>
              <a:t>del</a:t>
            </a:r>
            <a:r>
              <a:rPr lang="fr-FR" sz="2400" b="0" i="0" u="none" strike="noStrike" cap="none">
                <a:solidFill>
                  <a:srgbClr val="000000"/>
                </a:solidFill>
                <a:latin typeface="Arial" panose="020B0604020202020204" pitchFamily="34" charset="0"/>
                <a:ea typeface="Calibri"/>
                <a:cs typeface="Arial" panose="020B0604020202020204" pitchFamily="34" charset="0"/>
                <a:sym typeface="Calibri"/>
              </a:rPr>
              <a:t> Nord</a:t>
            </a:r>
            <a:endParaRPr sz="24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1061" name="Shape 1061"/>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fr-FR" sz="1200" b="0" i="0" u="none" strike="noStrike" cap="none">
                <a:solidFill>
                  <a:srgbClr val="888888"/>
                </a:solidFill>
                <a:latin typeface="Calibri"/>
                <a:ea typeface="Calibri"/>
                <a:cs typeface="Calibri"/>
                <a:sym typeface="Calibri"/>
              </a:rPr>
              <a:t>Module 6 : Description des œuvres et des expressions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341ffb6-9f44-4f1b-9ccc-ac841d6afe01" ContentTypeId="0x01010007FBFBA794F1D947A9F20DFE355B4A42"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AC PowerPoint" ma:contentTypeID="0x01010007FBFBA794F1D947A9F20DFE355B4A4200CD0904F1F79CDF4B955BAA57D212B894" ma:contentTypeVersion="48" ma:contentTypeDescription="" ma:contentTypeScope="" ma:versionID="9f2ee7a5c6a465c2557415ec4d48fe38">
  <xsd:schema xmlns:xsd="http://www.w3.org/2001/XMLSchema" xmlns:xs="http://www.w3.org/2001/XMLSchema" xmlns:p="http://schemas.microsoft.com/office/2006/metadata/properties" xmlns:ns2="588dd58b-c235-4de7-be6d-a821336e58b0" xmlns:ns3="9c7b64a9-7dcb-496c-9b16-ac5eef1d54ce" targetNamespace="http://schemas.microsoft.com/office/2006/metadata/properties" ma:root="true" ma:fieldsID="ddccfc3e21fb3f8f1b6bf4838cc05423" ns2:_="" ns3:_="">
    <xsd:import namespace="588dd58b-c235-4de7-be6d-a821336e58b0"/>
    <xsd:import namespace="9c7b64a9-7dcb-496c-9b16-ac5eef1d54ce"/>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8" nillable="true" ma:displayName="Review-Approval Date" ma:format="DateOnly" ma:hidden="true" ma:internalName="BLApprovalDate" ma:readOnly="false">
      <xsd:simpleType>
        <xsd:restriction base="dms:DateTime"/>
      </xsd:simpleType>
    </xsd:element>
    <xsd:element name="BLApprovalHistory" ma:index="9" nillable="true" ma:displayName="Review-Approval History" ma:hidden="true" ma:internalName="BLApprovalHistory" ma:readOnly="false">
      <xsd:simpleType>
        <xsd:restriction base="dms:Note"/>
      </xsd:simpleType>
    </xsd:element>
    <xsd:element name="BLApprovalStatus" ma:index="10" nillable="true" ma:displayName="Review-Approval Status" ma:hidden="true" ma:internalName="BLApprovalStatus" ma:readOnly="false">
      <xsd:simpleType>
        <xsd:restriction base="dms:Text">
          <xsd:maxLength value="255"/>
        </xsd:restriction>
      </xsd:simpleType>
    </xsd:element>
    <xsd:element name="BLApprovers" ma:index="11"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9c7b64a9-7dcb-496c-9b16-ac5eef1d54ce">ACCESS-1575628881-4712</_dlc_DocId>
    <_dlc_DocIdUrl xmlns="9c7b64a9-7dcb-496c-9b16-ac5eef1d54ce">
      <Url>http://collaboration/sites/access/Std/_layouts/DocIdRedir.aspx?ID=ACCESS-1575628881-4712</Url>
      <Description>ACCESS-1575628881-4712</Description>
    </_dlc_DocIdUrl>
    <BLApprovalStatus xmlns="588dd58b-c235-4de7-be6d-a821336e58b0" xsi:nil="true"/>
    <BLApprovers xmlns="588dd58b-c235-4de7-be6d-a821336e58b0" xsi:nil="true"/>
    <BLApprovalHistory xmlns="588dd58b-c235-4de7-be6d-a821336e58b0" xsi:nil="true"/>
    <BLApprovalDate xmlns="588dd58b-c235-4de7-be6d-a821336e58b0" xsi:nil="true"/>
  </documentManagement>
</p:properties>
</file>

<file path=customXml/itemProps1.xml><?xml version="1.0" encoding="utf-8"?>
<ds:datastoreItem xmlns:ds="http://schemas.openxmlformats.org/officeDocument/2006/customXml" ds:itemID="{06FF4147-BA74-4F21-852C-CB47B7804373}">
  <ds:schemaRefs>
    <ds:schemaRef ds:uri="Microsoft.SharePoint.Taxonomy.ContentTypeSync"/>
  </ds:schemaRefs>
</ds:datastoreItem>
</file>

<file path=customXml/itemProps2.xml><?xml version="1.0" encoding="utf-8"?>
<ds:datastoreItem xmlns:ds="http://schemas.openxmlformats.org/officeDocument/2006/customXml" ds:itemID="{366A7FDB-6CEE-487A-BA48-A286945E6477}">
  <ds:schemaRefs>
    <ds:schemaRef ds:uri="http://schemas.microsoft.com/sharepoint/events"/>
  </ds:schemaRefs>
</ds:datastoreItem>
</file>

<file path=customXml/itemProps3.xml><?xml version="1.0" encoding="utf-8"?>
<ds:datastoreItem xmlns:ds="http://schemas.openxmlformats.org/officeDocument/2006/customXml" ds:itemID="{59404355-7EC2-4F8B-AF65-70C360AF1F20}">
  <ds:schemaRefs>
    <ds:schemaRef ds:uri="http://schemas.microsoft.com/sharepoint/v3/contenttype/forms"/>
  </ds:schemaRefs>
</ds:datastoreItem>
</file>

<file path=customXml/itemProps4.xml><?xml version="1.0" encoding="utf-8"?>
<ds:datastoreItem xmlns:ds="http://schemas.openxmlformats.org/officeDocument/2006/customXml" ds:itemID="{B607DB3D-2336-435C-86E9-8DA5C3CD6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dd58b-c235-4de7-be6d-a821336e58b0"/>
    <ds:schemaRef ds:uri="9c7b64a9-7dcb-496c-9b16-ac5eef1d5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F38D58D-508A-42B5-9389-DF8462D86880}">
  <ds:schemaRefs>
    <ds:schemaRef ds:uri="9c7b64a9-7dcb-496c-9b16-ac5eef1d54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8dd58b-c235-4de7-be6d-a821336e58b0"/>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33787</Words>
  <Application>Microsoft Office PowerPoint</Application>
  <PresentationFormat>Widescreen</PresentationFormat>
  <Paragraphs>2636</Paragraphs>
  <Slides>196</Slides>
  <Notes>196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196</vt:i4>
      </vt:variant>
    </vt:vector>
  </HeadingPairs>
  <TitlesOfParts>
    <vt:vector size="203" baseType="lpstr">
      <vt:lpstr>Calibri</vt:lpstr>
      <vt:lpstr>Wingdings</vt:lpstr>
      <vt:lpstr>Book Antiqua</vt:lpstr>
      <vt:lpstr>Arial</vt:lpstr>
      <vt:lpstr>Arimo</vt:lpstr>
      <vt:lpstr>Arial Unicode MS</vt:lpstr>
      <vt:lpstr>1_Thème Office</vt:lpstr>
      <vt:lpstr>PFAN  Programme francophone des autorités de noms</vt:lpstr>
      <vt:lpstr>Instructions pertinentes</vt:lpstr>
      <vt:lpstr>Portée</vt:lpstr>
      <vt:lpstr>Définitions (RDA 5.1.2)</vt:lpstr>
      <vt:lpstr>Définitions (RDA 5.1.2)</vt:lpstr>
      <vt:lpstr>Œuvre et expressions</vt:lpstr>
      <vt:lpstr>PowerPoint Presentation</vt:lpstr>
      <vt:lpstr>Quand devez-vous créer une notice d’autorité?</vt:lpstr>
      <vt:lpstr>Codage MARC</vt:lpstr>
      <vt:lpstr>Identification des œuvres : Éléments fondamentaux (RDA 0.6.6)</vt:lpstr>
      <vt:lpstr>Identification des œuvres : Fondamental si nécessaire d’établir une distinction (RDA 0.6.6)</vt:lpstr>
      <vt:lpstr>Identification des œuvres : Éléments fondamentaux</vt:lpstr>
      <vt:lpstr>Identification des expressions : Éléments fondamentaux (RDA 0.6.6)</vt:lpstr>
      <vt:lpstr>Source consultée (RDA 5.8)</vt:lpstr>
      <vt:lpstr>Exercice : Source consultée</vt:lpstr>
      <vt:lpstr>RDA 5.8 Source consultée</vt:lpstr>
      <vt:lpstr> Attributs des œuvres</vt:lpstr>
      <vt:lpstr>Titres (RDA 6.2.1)</vt:lpstr>
      <vt:lpstr>Transcription et emploi des majuscules</vt:lpstr>
      <vt:lpstr>Transcription et emploi des majuscules</vt:lpstr>
      <vt:lpstr>Exemple de transcription</vt:lpstr>
      <vt:lpstr>Choix du titre privilégié</vt:lpstr>
      <vt:lpstr>Choix du titre privilégié – œuvres créées après 1500</vt:lpstr>
      <vt:lpstr>PowerPoint Presentation</vt:lpstr>
      <vt:lpstr>Choix du titre privilégié – œuvres créées après 1500</vt:lpstr>
      <vt:lpstr>Titres alternatifs – conséquences pour les notices bibliographiques</vt:lpstr>
      <vt:lpstr>Titres alternatifs – notices d’autorité </vt:lpstr>
      <vt:lpstr>Choix du titre privilégié – œuvres créées après 1500</vt:lpstr>
      <vt:lpstr>Exercice Quel est le titre privilégié?</vt:lpstr>
      <vt:lpstr>Choix du titre privilégié – Œuvres créées avant 1501</vt:lpstr>
      <vt:lpstr>Choix du titre privilégié – Œuvres créées avant 1501</vt:lpstr>
      <vt:lpstr>Exercice : titre privilégié?</vt:lpstr>
      <vt:lpstr>Exercice : titre privilégié?</vt:lpstr>
      <vt:lpstr>Exercice : titre privilégié?</vt:lpstr>
      <vt:lpstr>Exercice : titre privilégié?</vt:lpstr>
      <vt:lpstr>Titres dans la langue originale non trouvés ou non applicables (RDA 6.2.2.6)</vt:lpstr>
      <vt:lpstr>Manuscrits/Groupes de manuscrits </vt:lpstr>
      <vt:lpstr>Enregistrement du titre privilégié d’une ou plusieurs parties d’une œuvre (RDA 6.2.2.9)</vt:lpstr>
      <vt:lpstr>Enregistrement du titre privilégié d’une ou plusieurs parties d’une œuvre (RDA 6.2.2.9)</vt:lpstr>
      <vt:lpstr>Enregistrement du titre privilégié d’une ou plusieurs parties d’une œuvre (RDA 6.2.2.9)</vt:lpstr>
      <vt:lpstr>Compilations d’œuvres d’un même agent (RDA 6.2.2.10)</vt:lpstr>
      <vt:lpstr>Compilations d’œuvres d’un même agent (RDA 6.2.2.10)</vt:lpstr>
      <vt:lpstr>Compilations d’œuvres d’un même agent (RDA 6.2.2.10)</vt:lpstr>
      <vt:lpstr>Règles spécifiques pour les œuvres religieuses</vt:lpstr>
      <vt:lpstr>Titre d’une œuvre religieuse (RDA 6.23)</vt:lpstr>
      <vt:lpstr>Écritures sacrées</vt:lpstr>
      <vt:lpstr>Parties d’écritures sacrées</vt:lpstr>
      <vt:lpstr>Parties de la Bible</vt:lpstr>
      <vt:lpstr>Parties de la Bible</vt:lpstr>
      <vt:lpstr>Parties de la Bible</vt:lpstr>
      <vt:lpstr>Enregistrement du titre privilégié (MARC)</vt:lpstr>
      <vt:lpstr>Titre privilégié (exemples avec le format MARC)</vt:lpstr>
      <vt:lpstr>Variante(s) de titre d’œuvre (RDA 6.2.3)</vt:lpstr>
      <vt:lpstr>Variantes de titre (RDA 6.2.3)</vt:lpstr>
      <vt:lpstr>Autres variantes de titre</vt:lpstr>
      <vt:lpstr>Enregistrement d’une variante de titre (MARC)</vt:lpstr>
      <vt:lpstr>Variante de titre (exemples avec le format MARC)</vt:lpstr>
      <vt:lpstr> Autres attributs d’identification des œuvres </vt:lpstr>
      <vt:lpstr> Autres attributs d’identification des œuvres </vt:lpstr>
      <vt:lpstr> Forme d’une œuvre (RDA 6.3)</vt:lpstr>
      <vt:lpstr>Forme d’une œuvre (RDA 6.3)</vt:lpstr>
      <vt:lpstr> Exercice : Forme d’une œuvre</vt:lpstr>
      <vt:lpstr> Date d’une œuvre (RDA 6.4)</vt:lpstr>
      <vt:lpstr>Date d’une œuvre (RDA 6.4)</vt:lpstr>
      <vt:lpstr> Date d’une œuvre (RDA 6.4)</vt:lpstr>
      <vt:lpstr>Date d’une œuvre Agrégats/Compilations</vt:lpstr>
      <vt:lpstr> Exercice Piedra de sol</vt:lpstr>
      <vt:lpstr> Exercice Iliade</vt:lpstr>
      <vt:lpstr> Lieu d’origine d’une œuvre (RDA 6.5)</vt:lpstr>
      <vt:lpstr> Lieu d’origine d’une œuvre (RDA 6.5)</vt:lpstr>
      <vt:lpstr> Lieu d’origine d’une œuvre (RDA 6.5)</vt:lpstr>
      <vt:lpstr> Lieu d’origine d’une œuvre (RDA 6.5)</vt:lpstr>
      <vt:lpstr>Cadre de l'œuvre</vt:lpstr>
      <vt:lpstr> Exercice Piedra de sol</vt:lpstr>
      <vt:lpstr> Notice d’autorité de l’œuvre Iliade</vt:lpstr>
      <vt:lpstr> Autre caractéristique distinctive d’une œuvre (RDA 6.6)</vt:lpstr>
      <vt:lpstr> Autres caractéristiques distinctives</vt:lpstr>
      <vt:lpstr> Autres caractéristiques distinctives</vt:lpstr>
      <vt:lpstr> Historique d’une œuvre (RDA 6.7)</vt:lpstr>
      <vt:lpstr> Historique d’une œuvre</vt:lpstr>
      <vt:lpstr> Identifiant d’œuvre (RDA 6.8)</vt:lpstr>
      <vt:lpstr> Identifiant d’œuvre - 024</vt:lpstr>
      <vt:lpstr> Attributs des œuvres – autres que RDA </vt:lpstr>
      <vt:lpstr> Caractéristiques du public cible – zone 385 du MARC</vt:lpstr>
      <vt:lpstr> Caractéristiques du créateur ou du collaborateur – zone 386 du MARC</vt:lpstr>
      <vt:lpstr>Sous-zones $m et $n des zones 385 et 386 du MARC</vt:lpstr>
      <vt:lpstr>PowerPoint Presentation</vt:lpstr>
      <vt:lpstr> Zones 385 et 386</vt:lpstr>
      <vt:lpstr> Zones 385 et 386</vt:lpstr>
      <vt:lpstr> Zones 385 et 386</vt:lpstr>
      <vt:lpstr> Quels vocabulaires utiliser?</vt:lpstr>
      <vt:lpstr>PowerPoint Presentation</vt:lpstr>
      <vt:lpstr> Quels vocabulaires utiliser? - RVMGD</vt:lpstr>
      <vt:lpstr> Quels vocabulaires utiliser? - RVMGD</vt:lpstr>
      <vt:lpstr>PowerPoint Presentation</vt:lpstr>
      <vt:lpstr>PowerPoint Presentation</vt:lpstr>
      <vt:lpstr> Enregistrement des caractéristiques du public cible ou du créateur/collaborateur</vt:lpstr>
      <vt:lpstr> Enregistrement des caractéristiques du public cible ou du créateur/collaborateur</vt:lpstr>
      <vt:lpstr> Enregistrement des caractéristiques du public cible ou du créateur/collaborateur</vt:lpstr>
      <vt:lpstr> Enregistrement des caractéristiques du public cible ou du créateur/collaborateur</vt:lpstr>
      <vt:lpstr> Attributs des expressions</vt:lpstr>
      <vt:lpstr>RDA et pratique de la BAC-BAnQ</vt:lpstr>
      <vt:lpstr>RDA et pratique de BAC-BAnQ</vt:lpstr>
      <vt:lpstr>RDA et pratique de BAC-BAnQ</vt:lpstr>
      <vt:lpstr>RDA et pratique de BAC-BAnQ</vt:lpstr>
      <vt:lpstr>RDA et pratique de BAC-BAnQ</vt:lpstr>
      <vt:lpstr>Attributs des expressions</vt:lpstr>
      <vt:lpstr>Type de contenu (RDA 6.9)</vt:lpstr>
      <vt:lpstr>Type de contenu (RDA 6.9)</vt:lpstr>
      <vt:lpstr>PowerPoint Presentation</vt:lpstr>
      <vt:lpstr>Exercice : Type de contenu </vt:lpstr>
      <vt:lpstr>Exercice : Type de contenu </vt:lpstr>
      <vt:lpstr>Date d’une expression (RDA 6.10)</vt:lpstr>
      <vt:lpstr> Attributs des expressions : La date </vt:lpstr>
      <vt:lpstr> Exercice : Date d’une expression </vt:lpstr>
      <vt:lpstr>Langue d’une expression (RDA 6.11)</vt:lpstr>
      <vt:lpstr>Langue d’une expression (RDA 6.11)</vt:lpstr>
      <vt:lpstr>Exercice : Langue d’une expression</vt:lpstr>
      <vt:lpstr>Autre caractéristique distinctive d’une expression (RDA 6.12) </vt:lpstr>
      <vt:lpstr>Autre caractéristique distinctive d’une expression (RDA 6.12) </vt:lpstr>
      <vt:lpstr>Exercice : Autre caractéristique distinctive d’une expression </vt:lpstr>
      <vt:lpstr>Exercice : Autre caractéristique distinctive d’une expression </vt:lpstr>
      <vt:lpstr>Instructions spéciales pour les expressions d’œuvres religieuses </vt:lpstr>
      <vt:lpstr>Date d’une expression d’une œuvre religieuse (RDA 6.24) </vt:lpstr>
      <vt:lpstr>Autre caractéristique distinctive d’une expression d’une œuvre religieuse (RDA 6.25) </vt:lpstr>
      <vt:lpstr>Points d’accès autorisés</vt:lpstr>
      <vt:lpstr>Création du point d’accès autorisé</vt:lpstr>
      <vt:lpstr>Construction du point d’accès autorisé d’une œuvre</vt:lpstr>
      <vt:lpstr>Construction du point d’accès autorisé d’une œuvre (RDA 6.27.1)</vt:lpstr>
      <vt:lpstr>Construction du point d’accès autorisé d’une œuvre (RDA 6.27.1)</vt:lpstr>
      <vt:lpstr>Construction du point d’accès autorisé d’une œuvre (RDA 6.27.1)</vt:lpstr>
      <vt:lpstr>Construction du point d’accès autorisé d’une œuvre (RDA 6.27.1)</vt:lpstr>
      <vt:lpstr>Construction du point d’accès autorisé d’une œuvre (RDA 6.27.1)</vt:lpstr>
      <vt:lpstr>Construction du point d’accès autorisé d’une œuvre (RDA 6.27.1)</vt:lpstr>
      <vt:lpstr>Construction du point d’accès autorisé d’une partie d’une œuvre</vt:lpstr>
      <vt:lpstr>Construction du point d’accès autorisé d’une partie d’une œuvre</vt:lpstr>
      <vt:lpstr>Construction du point d’accès autorisé d’une partie d’une œuvre</vt:lpstr>
      <vt:lpstr>Ajouts aux points d’accès autorisés pour les œuvres</vt:lpstr>
      <vt:lpstr>Point d’accès identique ou semblable au point d’accès d’une œuvre différente</vt:lpstr>
      <vt:lpstr>Point d’accès identique ou semblable au point d’accès d’une œuvre différente</vt:lpstr>
      <vt:lpstr>Point d’accès identique ou semblable au point d’accès d’une œuvre différente</vt:lpstr>
      <vt:lpstr>Nécessaire d’établir une distinction entre un point d’accès et un autre point d’accès représentant un agent ou un lieu</vt:lpstr>
      <vt:lpstr>Nécessaire d’établir une distinction entre un point d’accès et un autre point d’accès représentant un agent ou un lieu</vt:lpstr>
      <vt:lpstr>Ajouts aux points d’accès autorisés pour les œuvres</vt:lpstr>
      <vt:lpstr>Ajouts aux points d’accès autorisés pour les œuvres : quoi ajouter</vt:lpstr>
      <vt:lpstr>Ajouts aux points d’accès autorisés pour les œuvres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Ajouts aux points d’accès autorisés pour les œuvres : titres collectifs conventionnels </vt:lpstr>
      <vt:lpstr>Point d’accès autorisé pour une œuvre (MARC)</vt:lpstr>
      <vt:lpstr>Variante de point d’accès pour une œuvre (RDA 6.27.4)</vt:lpstr>
      <vt:lpstr>Variante de point d’accès pour une œuvre (MARC)</vt:lpstr>
      <vt:lpstr>Exercices</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Construction du point d’accès autorisé d’une expression (6.27.3)</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Ajouts aux points d’accès autorisés des expressions : titres collectifs conventionnels</vt:lpstr>
      <vt:lpstr>Construction d’une variante de point d’accès pour une expression (6.27.4.5)</vt:lpstr>
      <vt:lpstr>Construction du point d’accès autorisé pour une expression religieuse (RDA 6.30.3.2) (Bible)</vt:lpstr>
      <vt:lpstr>Construction du point d’accès autorisé pour une expression religieuse (RDA 6.30.3.2) (Bible)</vt:lpstr>
      <vt:lpstr>Œuvres en relation (RDA 25) </vt:lpstr>
      <vt:lpstr>Expressions en relation (RDA 26) </vt:lpstr>
      <vt:lpstr>Personnes, familles ou collectivités en relation (RDA 26) </vt:lpstr>
      <vt:lpstr>Sujets en relation (RDA 33-37) </vt:lpstr>
      <vt:lpstr>Notice d’autorité RDA : Fondamental et non fondamental (notice d’œuvre) </vt:lpstr>
      <vt:lpstr>Notice d’autorité RDA : Fondamental et non-fondamental (notice d’œuvre)  </vt:lpstr>
      <vt:lpstr>Notice d’autorité RDA : Fondamental et non-fondamental (notice d’expression)  </vt:lpstr>
      <vt:lpstr>Notice d’autorité RDA : Fondamental et non-fondamental (notice d’expression)  </vt:lpstr>
      <vt:lpstr>Notice d’autorité RDA : Fondamental et non-fondamental (notice d’œuvre)  </vt:lpstr>
      <vt:lpstr>Exercices</vt:lpstr>
      <vt:lpstr>Module 6 Description des œuvres et des expressions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Cirnatiu Izidor</dc:creator>
  <cp:lastModifiedBy>Andrew Dunnett</cp:lastModifiedBy>
  <cp:revision>1</cp:revision>
  <dcterms:modified xsi:type="dcterms:W3CDTF">2020-11-05T13:09:11Z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0x01010007FBFBA794F1D947A9F20DFE355B4A4200CD0904F1F79CDF4B955BAA57D212B894</vt:lpwstr>
  </property>
  <property fmtid="{D5CDD505-2E9C-101B-9397-08002B2CF9AE}" pid="3" name="_dlc_DocIdItemGuid">
    <vt:lpwstr>dd036e7f-6f57-43dd-a86f-db88cf84c84e</vt:lpwstr>
  </property>
  <property fmtid="{D5CDD505-2E9C-101B-9397-08002B2CF9AE}" pid="4" name="Order">
    <vt:r8>471200</vt:r8>
  </property>
  <property fmtid="{D5CDD505-2E9C-101B-9397-08002B2CF9AE}" pid="5" name="Document Approver">
    <vt:lpwstr/>
  </property>
</Properties>
</file>