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notesMasterIdLst>
    <p:notesMasterId r:id="rId4"/>
  </p:notesMasterIdLst>
  <p:handoutMasterIdLst>
    <p:handoutMasterId r:id="rId5"/>
  </p:handoutMasterIdLst>
  <p:sldIdLst>
    <p:sldId id="506" r:id="rId3"/>
  </p:sldIdLst>
  <p:sldSz cx="9144000" cy="6858000" type="screen4x3"/>
  <p:notesSz cx="7315200" cy="9601200"/>
  <p:custDataLst>
    <p:tags r:id="rId6"/>
  </p:custDataLst>
  <p:defaultTextStyle>
    <a:defPPr>
      <a:defRPr lang="en-CA"/>
    </a:defPPr>
    <a:lvl1pPr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FFFF"/>
    <a:srgbClr val="000000"/>
    <a:srgbClr val="335C64"/>
    <a:srgbClr val="66CCFF"/>
    <a:srgbClr val="33CCFF"/>
    <a:srgbClr val="0000DE"/>
    <a:srgbClr val="000099"/>
    <a:srgbClr val="003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7" autoAdjust="0"/>
    <p:restoredTop sz="92481" autoAdjust="0"/>
  </p:normalViewPr>
  <p:slideViewPr>
    <p:cSldViewPr snapToObjects="1">
      <p:cViewPr varScale="1">
        <p:scale>
          <a:sx n="121" d="100"/>
          <a:sy n="121" d="100"/>
        </p:scale>
        <p:origin x="1392" y="108"/>
      </p:cViewPr>
      <p:guideLst>
        <p:guide orient="horz" pos="4224"/>
        <p:guide pos="9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3252" y="-34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1305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1305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2B19D8C8-5948-455E-A605-1EA89F85FC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25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1305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6"/>
            <a:ext cx="5850835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305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FE284EBD-CBB1-4A99-ABB1-E39FD79043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7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reative\media$\GRAPHICS 2018\Corporate Branding - Templates\CIRNAC\PNG\CIRNA-RCAANC-Cover-8x1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686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412" y="209931"/>
            <a:ext cx="3866388" cy="24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76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4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8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8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35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04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2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093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08100"/>
            <a:ext cx="3822700" cy="49403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1308101"/>
            <a:ext cx="3822192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881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505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283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4730750" cy="5562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389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763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8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\\creative\media$\GRAPHICS 2018\Corporate Branding - Templates\CIRNAC\PNG\FIP-CIRNA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38745"/>
            <a:ext cx="3014472" cy="19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784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 smtClean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1308100"/>
            <a:ext cx="7861300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 smtClean="0"/>
              <a:t>Click to edit master text styles</a:t>
            </a:r>
          </a:p>
          <a:p>
            <a:pPr lvl="1"/>
            <a:r>
              <a:rPr lang="en-CA" altLang="en-GB" dirty="0" smtClean="0"/>
              <a:t>Second level</a:t>
            </a:r>
          </a:p>
          <a:p>
            <a:pPr lvl="2"/>
            <a:r>
              <a:rPr lang="en-CA" altLang="en-GB" dirty="0" smtClean="0"/>
              <a:t>Third level</a:t>
            </a:r>
          </a:p>
          <a:p>
            <a:pPr lvl="3"/>
            <a:r>
              <a:rPr lang="en-CA" altLang="en-GB" dirty="0" smtClean="0"/>
              <a:t>Fourth level</a:t>
            </a: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2050" name="Picture 2" descr="\\creative\media$\GRAPHICS 2018\Corporate Branding - Templates\CIRNAC\PNG\CIRNA-symbol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" y="6172200"/>
            <a:ext cx="6191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6" r:id="rId3"/>
    <p:sldLayoutId id="2147483679" r:id="rId4"/>
    <p:sldLayoutId id="2147483685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ct val="37000"/>
        </a:spcAft>
        <a:buChar char="•"/>
        <a:tabLst>
          <a:tab pos="5715000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600">
          <a:solidFill>
            <a:srgbClr val="000000"/>
          </a:solidFill>
          <a:latin typeface="+mn-lt"/>
        </a:defRPr>
      </a:lvl2pPr>
      <a:lvl3pPr marL="574675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400">
          <a:solidFill>
            <a:srgbClr val="000000"/>
          </a:solidFill>
          <a:latin typeface="+mn-lt"/>
        </a:defRPr>
      </a:lvl3pPr>
      <a:lvl4pPr marL="771525" indent="-195263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200">
          <a:solidFill>
            <a:srgbClr val="000000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18F2-A75B-4836-B936-4E44D9535B7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lena.humphries@Canada.ca" TargetMode="External"/><Relationship Id="rId2" Type="http://schemas.openxmlformats.org/officeDocument/2006/relationships/hyperlink" Target="mailto:trace.joe-caley@canada.ca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Client Services, Room 122, Elijah Smith Building, 8:30 AM – 4:30 PM, Mon – Fri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Trace Joe-Caley: 867-667-3347</a:t>
            </a:r>
            <a:r>
              <a:rPr lang="en-US" dirty="0"/>
              <a:t>, </a:t>
            </a:r>
            <a:r>
              <a:rPr lang="en-US" dirty="0" smtClean="0">
                <a:hlinkClick r:id="rId2"/>
              </a:rPr>
              <a:t>trace.joe-caley@canada.ca</a:t>
            </a:r>
            <a:endParaRPr lang="en-US" dirty="0" smtClean="0"/>
          </a:p>
          <a:p>
            <a:r>
              <a:rPr lang="en-US" dirty="0" smtClean="0"/>
              <a:t>Selena Humphries: 867-667-3366, </a:t>
            </a:r>
            <a:r>
              <a:rPr lang="en-US" dirty="0" smtClean="0">
                <a:hlinkClick r:id="rId3"/>
              </a:rPr>
              <a:t>selena.humphries@canada.ca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59981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9661250|-6926519|-3161487|-10379576|-10856873|INAC / AANC&quot;,&quot;Id&quot;:&quot;578794d93533352f046df19f&quot;,&quot;SmartGridHorizontal&quot;:0,&quot;LinkedExcelSources&quot;:{},&quot;LinkedProjectSources&quot;:{}}"/>
</p:tagLst>
</file>

<file path=ppt/theme/theme1.xml><?xml version="1.0" encoding="utf-8"?>
<a:theme xmlns:a="http://schemas.openxmlformats.org/drawingml/2006/main" name="Standard_white">
  <a:themeElements>
    <a:clrScheme name="Standard_white 1">
      <a:dk1>
        <a:srgbClr val="000066"/>
      </a:dk1>
      <a:lt1>
        <a:srgbClr val="E5E5CC"/>
      </a:lt1>
      <a:dk2>
        <a:srgbClr val="000066"/>
      </a:dk2>
      <a:lt2>
        <a:srgbClr val="E5E5CC"/>
      </a:lt2>
      <a:accent1>
        <a:srgbClr val="009999"/>
      </a:accent1>
      <a:accent2>
        <a:srgbClr val="FFCC00"/>
      </a:accent2>
      <a:accent3>
        <a:srgbClr val="F0F0E2"/>
      </a:accent3>
      <a:accent4>
        <a:srgbClr val="000056"/>
      </a:accent4>
      <a:accent5>
        <a:srgbClr val="AACACA"/>
      </a:accent5>
      <a:accent6>
        <a:srgbClr val="E7B900"/>
      </a:accent6>
      <a:hlink>
        <a:srgbClr val="003399"/>
      </a:hlink>
      <a:folHlink>
        <a:srgbClr val="336699"/>
      </a:folHlink>
    </a:clrScheme>
    <a:fontScheme name="Standard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Standard_white</Template>
  <TotalTime>26646</TotalTime>
  <Words>34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Standard_white</vt:lpstr>
      <vt:lpstr>Custom Design</vt:lpstr>
      <vt:lpstr>Contact Us</vt:lpstr>
    </vt:vector>
  </TitlesOfParts>
  <Manager>Ray Luoma</Manager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Giroux</dc:creator>
  <cp:lastModifiedBy>Selena Humphries</cp:lastModifiedBy>
  <cp:revision>608</cp:revision>
  <cp:lastPrinted>2016-07-14T13:03:34Z</cp:lastPrinted>
  <dcterms:created xsi:type="dcterms:W3CDTF">2007-03-13T16:30:24Z</dcterms:created>
  <dcterms:modified xsi:type="dcterms:W3CDTF">2019-06-11T15:44:22Z</dcterms:modified>
</cp:coreProperties>
</file>