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1" r:id="rId6"/>
    <p:sldMasterId id="2147483677" r:id="rId7"/>
  </p:sldMasterIdLst>
  <p:notesMasterIdLst>
    <p:notesMasterId r:id="rId19"/>
  </p:notesMasterIdLst>
  <p:sldIdLst>
    <p:sldId id="258" r:id="rId8"/>
    <p:sldId id="373" r:id="rId9"/>
    <p:sldId id="358" r:id="rId10"/>
    <p:sldId id="305" r:id="rId11"/>
    <p:sldId id="360" r:id="rId12"/>
    <p:sldId id="298" r:id="rId13"/>
    <p:sldId id="376" r:id="rId14"/>
    <p:sldId id="374" r:id="rId15"/>
    <p:sldId id="368" r:id="rId16"/>
    <p:sldId id="37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ernan, Colleen C [NC]" initials="T[" lastIdx="1" clrIdx="6">
    <p:extLst>
      <p:ext uri="{19B8F6BF-5375-455C-9EA6-DF929625EA0E}">
        <p15:presenceInfo xmlns:p15="http://schemas.microsoft.com/office/powerpoint/2012/main" userId="S::colleen.tiernan@hrsdc-rhdcc.gc.ca::fb63c34b-f2b0-4e07-bb97-ec99ee331888" providerId="AD"/>
      </p:ext>
    </p:extLst>
  </p:cmAuthor>
  <p:cmAuthor id="1" name="Moore, Kendra" initials="MK" lastIdx="15" clrIdx="0">
    <p:extLst>
      <p:ext uri="{19B8F6BF-5375-455C-9EA6-DF929625EA0E}">
        <p15:presenceInfo xmlns:p15="http://schemas.microsoft.com/office/powerpoint/2012/main" userId="S-1-5-21-823518204-362288127-1606980848-562234" providerId="AD"/>
      </p:ext>
    </p:extLst>
  </p:cmAuthor>
  <p:cmAuthor id="2" name="Meghji, Alida (CA - Toronto)" initials="MA(-T" lastIdx="5" clrIdx="1">
    <p:extLst>
      <p:ext uri="{19B8F6BF-5375-455C-9EA6-DF929625EA0E}">
        <p15:presenceInfo xmlns:p15="http://schemas.microsoft.com/office/powerpoint/2012/main" userId="Meghji, Alida (CA - Toronto)" providerId="None"/>
      </p:ext>
    </p:extLst>
  </p:cmAuthor>
  <p:cmAuthor id="3" name="Ingram, Susan A [NC]" initials="ISA[" lastIdx="13" clrIdx="2">
    <p:extLst>
      <p:ext uri="{19B8F6BF-5375-455C-9EA6-DF929625EA0E}">
        <p15:presenceInfo xmlns:p15="http://schemas.microsoft.com/office/powerpoint/2012/main" userId="S-1-5-21-2836628367-1582996139-4062659285-80484" providerId="AD"/>
      </p:ext>
    </p:extLst>
  </p:cmAuthor>
  <p:cmAuthor id="4" name="Globerman, Jordana J [NC]" initials="GJJ[" lastIdx="25" clrIdx="3">
    <p:extLst>
      <p:ext uri="{19B8F6BF-5375-455C-9EA6-DF929625EA0E}">
        <p15:presenceInfo xmlns:p15="http://schemas.microsoft.com/office/powerpoint/2012/main" userId="S-1-5-21-2836628367-1582996139-4062659285-535304" providerId="AD"/>
      </p:ext>
    </p:extLst>
  </p:cmAuthor>
  <p:cmAuthor id="5" name="Colleen Walsh" initials="CW" lastIdx="4" clrIdx="4">
    <p:extLst>
      <p:ext uri="{19B8F6BF-5375-455C-9EA6-DF929625EA0E}">
        <p15:presenceInfo xmlns:p15="http://schemas.microsoft.com/office/powerpoint/2012/main" userId="b94afedc6c5d016d" providerId="Windows Live"/>
      </p:ext>
    </p:extLst>
  </p:cmAuthor>
  <p:cmAuthor id="6" name="Tessa Leguilloux" initials="TL" lastIdx="31" clrIdx="5">
    <p:extLst>
      <p:ext uri="{19B8F6BF-5375-455C-9EA6-DF929625EA0E}">
        <p15:presenceInfo xmlns:p15="http://schemas.microsoft.com/office/powerpoint/2012/main" userId="S-1-5-21-2836628367-1582996139-4062659285-28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4ED"/>
    <a:srgbClr val="A5D6E3"/>
    <a:srgbClr val="B7DFDA"/>
    <a:srgbClr val="BCE0EA"/>
    <a:srgbClr val="63B9AE"/>
    <a:srgbClr val="67B9CF"/>
    <a:srgbClr val="55AAD5"/>
    <a:srgbClr val="D3E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27FA6-F3AF-4DD8-9155-4955E49E9C48}" v="392" dt="2021-05-17T12:11:15.092"/>
    <p1510:client id="{458011E8-6D77-44AE-9C25-70E7049FD66F}" v="145" dt="2021-05-14T12:53:38.541"/>
    <p1510:client id="{574E669E-15B9-4417-B480-3D80E45355DD}" v="37" dt="2021-05-17T12:39:13.072"/>
    <p1510:client id="{5B49C703-2D10-4C1E-90D7-46B55606A6C5}" v="84" dt="2021-05-14T12:58:30.845"/>
    <p1510:client id="{7E8B9E8E-3657-4908-8ACB-7843C7F87064}" v="494" dt="2021-05-17T12:19:56.999"/>
    <p1510:client id="{82D84BA5-5FE4-48FB-AD4F-30CF9E45A4B4}" v="1296" dt="2021-05-17T14:29:43.939"/>
    <p1510:client id="{912EB5AA-462E-4759-8F49-CA0412A91903}" v="10" dt="2021-05-17T15:42:53.007"/>
    <p1510:client id="{9D830DCE-EB7C-473F-A1C3-D6DBC381B952}" v="93" dt="2020-12-08T17:44:27.532"/>
    <p1510:client id="{A9D76492-8FCE-43FF-8AF9-6B16DE129FED}" v="479" dt="2021-05-14T20:17:50.928"/>
    <p1510:client id="{B5EEBD81-698D-4E3F-AB2A-FE7FFD04B7E2}" v="49" dt="2021-05-14T12:30:24.767"/>
    <p1510:client id="{C0A923AF-7B93-4FEA-A289-09EC1918848D}" v="371" dt="2021-05-17T14:52:39.167"/>
    <p1510:client id="{C1DABED1-625F-4F8B-91D0-0CEF6409A823}" v="955" dt="2021-05-17T13:21:45.051"/>
    <p1510:client id="{E2A284B1-E834-41CB-820E-1722FB3EBCE8}" v="16" dt="2021-05-14T12:34:24.834"/>
    <p1510:client id="{EAC26576-E1C6-4B2D-91DB-34F2413585B3}" v="685" dt="2021-05-17T16:19:30.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0835" autoAdjust="0"/>
  </p:normalViewPr>
  <p:slideViewPr>
    <p:cSldViewPr snapToGrid="0">
      <p:cViewPr varScale="1">
        <p:scale>
          <a:sx n="87" d="100"/>
          <a:sy n="87" d="100"/>
        </p:scale>
        <p:origin x="108" y="216"/>
      </p:cViewPr>
      <p:guideLst>
        <p:guide orient="horz" pos="27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berman, Jordana J [NC]" userId="S::jordana.globerman@hrsdc-rhdcc.gc.ca::fbd26fab-ddad-4142-81f4-3b908b218c93" providerId="AD" clId="Web-{9D830DCE-EB7C-473F-A1C3-D6DBC381B952}"/>
    <pc:docChg chg="delSld modSld">
      <pc:chgData name="Globerman, Jordana J [NC]" userId="S::jordana.globerman@hrsdc-rhdcc.gc.ca::fbd26fab-ddad-4142-81f4-3b908b218c93" providerId="AD" clId="Web-{9D830DCE-EB7C-473F-A1C3-D6DBC381B952}" dt="2020-12-08T17:44:27.532" v="91" actId="20577"/>
      <pc:docMkLst>
        <pc:docMk/>
      </pc:docMkLst>
      <pc:sldChg chg="del">
        <pc:chgData name="Globerman, Jordana J [NC]" userId="S::jordana.globerman@hrsdc-rhdcc.gc.ca::fbd26fab-ddad-4142-81f4-3b908b218c93" providerId="AD" clId="Web-{9D830DCE-EB7C-473F-A1C3-D6DBC381B952}" dt="2020-12-08T17:42:43.672" v="1"/>
        <pc:sldMkLst>
          <pc:docMk/>
          <pc:sldMk cId="421821254" sldId="330"/>
        </pc:sldMkLst>
      </pc:sldChg>
      <pc:sldChg chg="del">
        <pc:chgData name="Globerman, Jordana J [NC]" userId="S::jordana.globerman@hrsdc-rhdcc.gc.ca::fbd26fab-ddad-4142-81f4-3b908b218c93" providerId="AD" clId="Web-{9D830DCE-EB7C-473F-A1C3-D6DBC381B952}" dt="2020-12-08T17:42:45.953" v="2"/>
        <pc:sldMkLst>
          <pc:docMk/>
          <pc:sldMk cId="1471615668" sldId="331"/>
        </pc:sldMkLst>
      </pc:sldChg>
      <pc:sldChg chg="del">
        <pc:chgData name="Globerman, Jordana J [NC]" userId="S::jordana.globerman@hrsdc-rhdcc.gc.ca::fbd26fab-ddad-4142-81f4-3b908b218c93" providerId="AD" clId="Web-{9D830DCE-EB7C-473F-A1C3-D6DBC381B952}" dt="2020-12-08T17:42:48.985" v="3"/>
        <pc:sldMkLst>
          <pc:docMk/>
          <pc:sldMk cId="895264769" sldId="332"/>
        </pc:sldMkLst>
      </pc:sldChg>
      <pc:sldChg chg="addSp modSp">
        <pc:chgData name="Globerman, Jordana J [NC]" userId="S::jordana.globerman@hrsdc-rhdcc.gc.ca::fbd26fab-ddad-4142-81f4-3b908b218c93" providerId="AD" clId="Web-{9D830DCE-EB7C-473F-A1C3-D6DBC381B952}" dt="2020-12-08T17:44:26.391" v="89" actId="20577"/>
        <pc:sldMkLst>
          <pc:docMk/>
          <pc:sldMk cId="3708192096" sldId="337"/>
        </pc:sldMkLst>
        <pc:spChg chg="add mod">
          <ac:chgData name="Globerman, Jordana J [NC]" userId="S::jordana.globerman@hrsdc-rhdcc.gc.ca::fbd26fab-ddad-4142-81f4-3b908b218c93" providerId="AD" clId="Web-{9D830DCE-EB7C-473F-A1C3-D6DBC381B952}" dt="2020-12-08T17:44:26.391" v="89" actId="20577"/>
          <ac:spMkLst>
            <pc:docMk/>
            <pc:sldMk cId="3708192096" sldId="337"/>
            <ac:spMk id="3" creationId="{5B1ACBC3-8C44-41C2-88D8-8E92A580F110}"/>
          </ac:spMkLst>
        </pc:spChg>
      </pc:sldChg>
      <pc:sldChg chg="del">
        <pc:chgData name="Globerman, Jordana J [NC]" userId="S::jordana.globerman@hrsdc-rhdcc.gc.ca::fbd26fab-ddad-4142-81f4-3b908b218c93" providerId="AD" clId="Web-{9D830DCE-EB7C-473F-A1C3-D6DBC381B952}" dt="2020-12-08T17:42:37.235" v="0"/>
        <pc:sldMkLst>
          <pc:docMk/>
          <pc:sldMk cId="1122532956" sldId="339"/>
        </pc:sldMkLst>
      </pc:sldChg>
    </pc:docChg>
  </pc:docChgLst>
  <pc:docChgLst>
    <pc:chgData name="Tiernan, Colleen C [NC]" userId="S::colleen.tiernan@hrsdc-rhdcc.gc.ca::fb63c34b-f2b0-4e07-bb97-ec99ee331888" providerId="AD" clId="Web-{7E8B9E8E-3657-4908-8ACB-7843C7F87064}"/>
    <pc:docChg chg="delSld modSld sldOrd">
      <pc:chgData name="Tiernan, Colleen C [NC]" userId="S::colleen.tiernan@hrsdc-rhdcc.gc.ca::fb63c34b-f2b0-4e07-bb97-ec99ee331888" providerId="AD" clId="Web-{7E8B9E8E-3657-4908-8ACB-7843C7F87064}" dt="2021-05-17T12:19:56.999" v="391"/>
      <pc:docMkLst>
        <pc:docMk/>
      </pc:docMkLst>
      <pc:sldChg chg="addSp delSp modSp">
        <pc:chgData name="Tiernan, Colleen C [NC]" userId="S::colleen.tiernan@hrsdc-rhdcc.gc.ca::fb63c34b-f2b0-4e07-bb97-ec99ee331888" providerId="AD" clId="Web-{7E8B9E8E-3657-4908-8ACB-7843C7F87064}" dt="2021-05-17T12:19:29.515" v="388" actId="20577"/>
        <pc:sldMkLst>
          <pc:docMk/>
          <pc:sldMk cId="663775372" sldId="328"/>
        </pc:sldMkLst>
        <pc:spChg chg="mod">
          <ac:chgData name="Tiernan, Colleen C [NC]" userId="S::colleen.tiernan@hrsdc-rhdcc.gc.ca::fb63c34b-f2b0-4e07-bb97-ec99ee331888" providerId="AD" clId="Web-{7E8B9E8E-3657-4908-8ACB-7843C7F87064}" dt="2021-05-17T12:18:06.655" v="340" actId="1076"/>
          <ac:spMkLst>
            <pc:docMk/>
            <pc:sldMk cId="663775372" sldId="328"/>
            <ac:spMk id="30" creationId="{00000000-0000-0000-0000-000000000000}"/>
          </ac:spMkLst>
        </pc:spChg>
        <pc:spChg chg="del">
          <ac:chgData name="Tiernan, Colleen C [NC]" userId="S::colleen.tiernan@hrsdc-rhdcc.gc.ca::fb63c34b-f2b0-4e07-bb97-ec99ee331888" providerId="AD" clId="Web-{7E8B9E8E-3657-4908-8ACB-7843C7F87064}" dt="2021-05-17T12:15:05.060" v="241"/>
          <ac:spMkLst>
            <pc:docMk/>
            <pc:sldMk cId="663775372" sldId="328"/>
            <ac:spMk id="32" creationId="{00000000-0000-0000-0000-000000000000}"/>
          </ac:spMkLst>
        </pc:spChg>
        <pc:spChg chg="del mod">
          <ac:chgData name="Tiernan, Colleen C [NC]" userId="S::colleen.tiernan@hrsdc-rhdcc.gc.ca::fb63c34b-f2b0-4e07-bb97-ec99ee331888" providerId="AD" clId="Web-{7E8B9E8E-3657-4908-8ACB-7843C7F87064}" dt="2021-05-17T12:15:10.654" v="243"/>
          <ac:spMkLst>
            <pc:docMk/>
            <pc:sldMk cId="663775372" sldId="328"/>
            <ac:spMk id="34" creationId="{00000000-0000-0000-0000-000000000000}"/>
          </ac:spMkLst>
        </pc:spChg>
        <pc:spChg chg="del mod">
          <ac:chgData name="Tiernan, Colleen C [NC]" userId="S::colleen.tiernan@hrsdc-rhdcc.gc.ca::fb63c34b-f2b0-4e07-bb97-ec99ee331888" providerId="AD" clId="Web-{7E8B9E8E-3657-4908-8ACB-7843C7F87064}" dt="2021-05-17T12:19:10.327" v="374"/>
          <ac:spMkLst>
            <pc:docMk/>
            <pc:sldMk cId="663775372" sldId="328"/>
            <ac:spMk id="35" creationId="{00000000-0000-0000-0000-000000000000}"/>
          </ac:spMkLst>
        </pc:spChg>
        <pc:spChg chg="mod">
          <ac:chgData name="Tiernan, Colleen C [NC]" userId="S::colleen.tiernan@hrsdc-rhdcc.gc.ca::fb63c34b-f2b0-4e07-bb97-ec99ee331888" providerId="AD" clId="Web-{7E8B9E8E-3657-4908-8ACB-7843C7F87064}" dt="2021-05-17T12:14:49.373" v="239" actId="1076"/>
          <ac:spMkLst>
            <pc:docMk/>
            <pc:sldMk cId="663775372" sldId="328"/>
            <ac:spMk id="37" creationId="{00000000-0000-0000-0000-000000000000}"/>
          </ac:spMkLst>
        </pc:spChg>
        <pc:spChg chg="mod">
          <ac:chgData name="Tiernan, Colleen C [NC]" userId="S::colleen.tiernan@hrsdc-rhdcc.gc.ca::fb63c34b-f2b0-4e07-bb97-ec99ee331888" providerId="AD" clId="Web-{7E8B9E8E-3657-4908-8ACB-7843C7F87064}" dt="2021-05-17T12:17:47.671" v="313" actId="20577"/>
          <ac:spMkLst>
            <pc:docMk/>
            <pc:sldMk cId="663775372" sldId="328"/>
            <ac:spMk id="38" creationId="{00000000-0000-0000-0000-000000000000}"/>
          </ac:spMkLst>
        </pc:spChg>
        <pc:spChg chg="del mod">
          <ac:chgData name="Tiernan, Colleen C [NC]" userId="S::colleen.tiernan@hrsdc-rhdcc.gc.ca::fb63c34b-f2b0-4e07-bb97-ec99ee331888" providerId="AD" clId="Web-{7E8B9E8E-3657-4908-8ACB-7843C7F87064}" dt="2021-05-17T12:19:14.530" v="377"/>
          <ac:spMkLst>
            <pc:docMk/>
            <pc:sldMk cId="663775372" sldId="328"/>
            <ac:spMk id="40" creationId="{00000000-0000-0000-0000-000000000000}"/>
          </ac:spMkLst>
        </pc:spChg>
        <pc:spChg chg="mod">
          <ac:chgData name="Tiernan, Colleen C [NC]" userId="S::colleen.tiernan@hrsdc-rhdcc.gc.ca::fb63c34b-f2b0-4e07-bb97-ec99ee331888" providerId="AD" clId="Web-{7E8B9E8E-3657-4908-8ACB-7843C7F87064}" dt="2021-05-17T12:17:16.092" v="274" actId="20577"/>
          <ac:spMkLst>
            <pc:docMk/>
            <pc:sldMk cId="663775372" sldId="328"/>
            <ac:spMk id="42" creationId="{43A1C0FF-93A2-644C-B9B1-64035046CF76}"/>
          </ac:spMkLst>
        </pc:spChg>
        <pc:spChg chg="mod">
          <ac:chgData name="Tiernan, Colleen C [NC]" userId="S::colleen.tiernan@hrsdc-rhdcc.gc.ca::fb63c34b-f2b0-4e07-bb97-ec99ee331888" providerId="AD" clId="Web-{7E8B9E8E-3657-4908-8ACB-7843C7F87064}" dt="2021-05-17T12:19:29.515" v="388" actId="20577"/>
          <ac:spMkLst>
            <pc:docMk/>
            <pc:sldMk cId="663775372" sldId="328"/>
            <ac:spMk id="43" creationId="{00000000-0000-0000-0000-000000000000}"/>
          </ac:spMkLst>
        </pc:spChg>
        <pc:spChg chg="add mod">
          <ac:chgData name="Tiernan, Colleen C [NC]" userId="S::colleen.tiernan@hrsdc-rhdcc.gc.ca::fb63c34b-f2b0-4e07-bb97-ec99ee331888" providerId="AD" clId="Web-{7E8B9E8E-3657-4908-8ACB-7843C7F87064}" dt="2021-05-17T12:18:19.858" v="360" actId="1076"/>
          <ac:spMkLst>
            <pc:docMk/>
            <pc:sldMk cId="663775372" sldId="328"/>
            <ac:spMk id="45" creationId="{36AF5993-5DCC-41ED-B7CB-276B3427312E}"/>
          </ac:spMkLst>
        </pc:spChg>
        <pc:spChg chg="del">
          <ac:chgData name="Tiernan, Colleen C [NC]" userId="S::colleen.tiernan@hrsdc-rhdcc.gc.ca::fb63c34b-f2b0-4e07-bb97-ec99ee331888" providerId="AD" clId="Web-{7E8B9E8E-3657-4908-8ACB-7843C7F87064}" dt="2021-05-17T12:16:39.764" v="266"/>
          <ac:spMkLst>
            <pc:docMk/>
            <pc:sldMk cId="663775372" sldId="328"/>
            <ac:spMk id="46" creationId="{97875BC8-620E-FE4C-A0F7-72CC3550EC68}"/>
          </ac:spMkLst>
        </pc:spChg>
        <pc:spChg chg="del">
          <ac:chgData name="Tiernan, Colleen C [NC]" userId="S::colleen.tiernan@hrsdc-rhdcc.gc.ca::fb63c34b-f2b0-4e07-bb97-ec99ee331888" providerId="AD" clId="Web-{7E8B9E8E-3657-4908-8ACB-7843C7F87064}" dt="2021-05-17T12:16:35.701" v="265"/>
          <ac:spMkLst>
            <pc:docMk/>
            <pc:sldMk cId="663775372" sldId="328"/>
            <ac:spMk id="47" creationId="{43A1C0FF-93A2-644C-B9B1-64035046CF76}"/>
          </ac:spMkLst>
        </pc:spChg>
        <pc:spChg chg="add mod">
          <ac:chgData name="Tiernan, Colleen C [NC]" userId="S::colleen.tiernan@hrsdc-rhdcc.gc.ca::fb63c34b-f2b0-4e07-bb97-ec99ee331888" providerId="AD" clId="Web-{7E8B9E8E-3657-4908-8ACB-7843C7F87064}" dt="2021-05-17T12:18:49.343" v="373" actId="1076"/>
          <ac:spMkLst>
            <pc:docMk/>
            <pc:sldMk cId="663775372" sldId="328"/>
            <ac:spMk id="48" creationId="{0E7B7AC2-B026-41F7-B860-0C1020C9498B}"/>
          </ac:spMkLst>
        </pc:spChg>
        <pc:spChg chg="add del mod">
          <ac:chgData name="Tiernan, Colleen C [NC]" userId="S::colleen.tiernan@hrsdc-rhdcc.gc.ca::fb63c34b-f2b0-4e07-bb97-ec99ee331888" providerId="AD" clId="Web-{7E8B9E8E-3657-4908-8ACB-7843C7F87064}" dt="2021-05-17T12:16:17.264" v="264"/>
          <ac:spMkLst>
            <pc:docMk/>
            <pc:sldMk cId="663775372" sldId="328"/>
            <ac:spMk id="49" creationId="{10EF650B-365D-4EBB-8673-EF14C78D2FC6}"/>
          </ac:spMkLst>
        </pc:spChg>
      </pc:sldChg>
      <pc:sldChg chg="ord">
        <pc:chgData name="Tiernan, Colleen C [NC]" userId="S::colleen.tiernan@hrsdc-rhdcc.gc.ca::fb63c34b-f2b0-4e07-bb97-ec99ee331888" providerId="AD" clId="Web-{7E8B9E8E-3657-4908-8ACB-7843C7F87064}" dt="2021-05-17T12:19:56.999" v="391"/>
        <pc:sldMkLst>
          <pc:docMk/>
          <pc:sldMk cId="3708192096" sldId="337"/>
        </pc:sldMkLst>
      </pc:sldChg>
      <pc:sldChg chg="ord">
        <pc:chgData name="Tiernan, Colleen C [NC]" userId="S::colleen.tiernan@hrsdc-rhdcc.gc.ca::fb63c34b-f2b0-4e07-bb97-ec99ee331888" providerId="AD" clId="Web-{7E8B9E8E-3657-4908-8ACB-7843C7F87064}" dt="2021-05-17T12:19:39.437" v="389"/>
        <pc:sldMkLst>
          <pc:docMk/>
          <pc:sldMk cId="2308600185" sldId="348"/>
        </pc:sldMkLst>
      </pc:sldChg>
      <pc:sldChg chg="del">
        <pc:chgData name="Tiernan, Colleen C [NC]" userId="S::colleen.tiernan@hrsdc-rhdcc.gc.ca::fb63c34b-f2b0-4e07-bb97-ec99ee331888" providerId="AD" clId="Web-{7E8B9E8E-3657-4908-8ACB-7843C7F87064}" dt="2021-05-17T12:19:43.296" v="390"/>
        <pc:sldMkLst>
          <pc:docMk/>
          <pc:sldMk cId="1420680271" sldId="376"/>
        </pc:sldMkLst>
      </pc:sldChg>
    </pc:docChg>
  </pc:docChgLst>
  <pc:docChgLst>
    <pc:chgData name="Paulin, Martine M [NC]" userId="S::martine.paulin@hrsdc-rhdcc.gc.ca::31b30444-cdc2-42b1-81b9-b7f7cf547e14" providerId="AD" clId="Web-{B5EEBD81-698D-4E3F-AB2A-FE7FFD04B7E2}"/>
    <pc:docChg chg="modSld">
      <pc:chgData name="Paulin, Martine M [NC]" userId="S::martine.paulin@hrsdc-rhdcc.gc.ca::31b30444-cdc2-42b1-81b9-b7f7cf547e14" providerId="AD" clId="Web-{B5EEBD81-698D-4E3F-AB2A-FE7FFD04B7E2}" dt="2021-05-14T12:30:24.767" v="35" actId="20577"/>
      <pc:docMkLst>
        <pc:docMk/>
      </pc:docMkLst>
      <pc:sldChg chg="modSp">
        <pc:chgData name="Paulin, Martine M [NC]" userId="S::martine.paulin@hrsdc-rhdcc.gc.ca::31b30444-cdc2-42b1-81b9-b7f7cf547e14" providerId="AD" clId="Web-{B5EEBD81-698D-4E3F-AB2A-FE7FFD04B7E2}" dt="2021-05-14T12:29:27.064" v="17" actId="20577"/>
        <pc:sldMkLst>
          <pc:docMk/>
          <pc:sldMk cId="1728722419" sldId="346"/>
        </pc:sldMkLst>
        <pc:spChg chg="mod">
          <ac:chgData name="Paulin, Martine M [NC]" userId="S::martine.paulin@hrsdc-rhdcc.gc.ca::31b30444-cdc2-42b1-81b9-b7f7cf547e14" providerId="AD" clId="Web-{B5EEBD81-698D-4E3F-AB2A-FE7FFD04B7E2}" dt="2021-05-14T12:29:23.845" v="14" actId="20577"/>
          <ac:spMkLst>
            <pc:docMk/>
            <pc:sldMk cId="1728722419" sldId="346"/>
            <ac:spMk id="33" creationId="{00000000-0000-0000-0000-000000000000}"/>
          </ac:spMkLst>
        </pc:spChg>
        <pc:spChg chg="mod">
          <ac:chgData name="Paulin, Martine M [NC]" userId="S::martine.paulin@hrsdc-rhdcc.gc.ca::31b30444-cdc2-42b1-81b9-b7f7cf547e14" providerId="AD" clId="Web-{B5EEBD81-698D-4E3F-AB2A-FE7FFD04B7E2}" dt="2021-05-14T12:29:13.876" v="11" actId="20577"/>
          <ac:spMkLst>
            <pc:docMk/>
            <pc:sldMk cId="1728722419" sldId="346"/>
            <ac:spMk id="35" creationId="{00000000-0000-0000-0000-000000000000}"/>
          </ac:spMkLst>
        </pc:spChg>
        <pc:spChg chg="mod">
          <ac:chgData name="Paulin, Martine M [NC]" userId="S::martine.paulin@hrsdc-rhdcc.gc.ca::31b30444-cdc2-42b1-81b9-b7f7cf547e14" providerId="AD" clId="Web-{B5EEBD81-698D-4E3F-AB2A-FE7FFD04B7E2}" dt="2021-05-14T12:29:00.157" v="9" actId="14100"/>
          <ac:spMkLst>
            <pc:docMk/>
            <pc:sldMk cId="1728722419" sldId="346"/>
            <ac:spMk id="36" creationId="{00000000-0000-0000-0000-000000000000}"/>
          </ac:spMkLst>
        </pc:spChg>
        <pc:spChg chg="mod">
          <ac:chgData name="Paulin, Martine M [NC]" userId="S::martine.paulin@hrsdc-rhdcc.gc.ca::31b30444-cdc2-42b1-81b9-b7f7cf547e14" providerId="AD" clId="Web-{B5EEBD81-698D-4E3F-AB2A-FE7FFD04B7E2}" dt="2021-05-14T12:28:51.532" v="2" actId="20577"/>
          <ac:spMkLst>
            <pc:docMk/>
            <pc:sldMk cId="1728722419" sldId="346"/>
            <ac:spMk id="37" creationId="{00000000-0000-0000-0000-000000000000}"/>
          </ac:spMkLst>
        </pc:spChg>
        <pc:spChg chg="mod">
          <ac:chgData name="Paulin, Martine M [NC]" userId="S::martine.paulin@hrsdc-rhdcc.gc.ca::31b30444-cdc2-42b1-81b9-b7f7cf547e14" providerId="AD" clId="Web-{B5EEBD81-698D-4E3F-AB2A-FE7FFD04B7E2}" dt="2021-05-14T12:29:27.064" v="17" actId="20577"/>
          <ac:spMkLst>
            <pc:docMk/>
            <pc:sldMk cId="1728722419" sldId="346"/>
            <ac:spMk id="38" creationId="{00000000-0000-0000-0000-000000000000}"/>
          </ac:spMkLst>
        </pc:spChg>
      </pc:sldChg>
      <pc:sldChg chg="modSp">
        <pc:chgData name="Paulin, Martine M [NC]" userId="S::martine.paulin@hrsdc-rhdcc.gc.ca::31b30444-cdc2-42b1-81b9-b7f7cf547e14" providerId="AD" clId="Web-{B5EEBD81-698D-4E3F-AB2A-FE7FFD04B7E2}" dt="2021-05-14T12:30:20.439" v="34" actId="20577"/>
        <pc:sldMkLst>
          <pc:docMk/>
          <pc:sldMk cId="3201057498" sldId="347"/>
        </pc:sldMkLst>
        <pc:spChg chg="mod">
          <ac:chgData name="Paulin, Martine M [NC]" userId="S::martine.paulin@hrsdc-rhdcc.gc.ca::31b30444-cdc2-42b1-81b9-b7f7cf547e14" providerId="AD" clId="Web-{B5EEBD81-698D-4E3F-AB2A-FE7FFD04B7E2}" dt="2021-05-14T12:30:10.735" v="31" actId="20577"/>
          <ac:spMkLst>
            <pc:docMk/>
            <pc:sldMk cId="3201057498" sldId="347"/>
            <ac:spMk id="56" creationId="{00000000-0000-0000-0000-000000000000}"/>
          </ac:spMkLst>
        </pc:spChg>
        <pc:spChg chg="mod">
          <ac:chgData name="Paulin, Martine M [NC]" userId="S::martine.paulin@hrsdc-rhdcc.gc.ca::31b30444-cdc2-42b1-81b9-b7f7cf547e14" providerId="AD" clId="Web-{B5EEBD81-698D-4E3F-AB2A-FE7FFD04B7E2}" dt="2021-05-14T12:29:58.048" v="26" actId="20577"/>
          <ac:spMkLst>
            <pc:docMk/>
            <pc:sldMk cId="3201057498" sldId="347"/>
            <ac:spMk id="57" creationId="{00000000-0000-0000-0000-000000000000}"/>
          </ac:spMkLst>
        </pc:spChg>
        <pc:spChg chg="mod">
          <ac:chgData name="Paulin, Martine M [NC]" userId="S::martine.paulin@hrsdc-rhdcc.gc.ca::31b30444-cdc2-42b1-81b9-b7f7cf547e14" providerId="AD" clId="Web-{B5EEBD81-698D-4E3F-AB2A-FE7FFD04B7E2}" dt="2021-05-14T12:29:51.814" v="23" actId="20577"/>
          <ac:spMkLst>
            <pc:docMk/>
            <pc:sldMk cId="3201057498" sldId="347"/>
            <ac:spMk id="58" creationId="{00000000-0000-0000-0000-000000000000}"/>
          </ac:spMkLst>
        </pc:spChg>
        <pc:spChg chg="mod">
          <ac:chgData name="Paulin, Martine M [NC]" userId="S::martine.paulin@hrsdc-rhdcc.gc.ca::31b30444-cdc2-42b1-81b9-b7f7cf547e14" providerId="AD" clId="Web-{B5EEBD81-698D-4E3F-AB2A-FE7FFD04B7E2}" dt="2021-05-14T12:29:45.064" v="20" actId="20577"/>
          <ac:spMkLst>
            <pc:docMk/>
            <pc:sldMk cId="3201057498" sldId="347"/>
            <ac:spMk id="59" creationId="{00000000-0000-0000-0000-000000000000}"/>
          </ac:spMkLst>
        </pc:spChg>
        <pc:spChg chg="mod">
          <ac:chgData name="Paulin, Martine M [NC]" userId="S::martine.paulin@hrsdc-rhdcc.gc.ca::31b30444-cdc2-42b1-81b9-b7f7cf547e14" providerId="AD" clId="Web-{B5EEBD81-698D-4E3F-AB2A-FE7FFD04B7E2}" dt="2021-05-14T12:30:20.439" v="34" actId="20577"/>
          <ac:spMkLst>
            <pc:docMk/>
            <pc:sldMk cId="3201057498" sldId="347"/>
            <ac:spMk id="60" creationId="{00000000-0000-0000-0000-000000000000}"/>
          </ac:spMkLst>
        </pc:spChg>
      </pc:sldChg>
      <pc:sldChg chg="modSp">
        <pc:chgData name="Paulin, Martine M [NC]" userId="S::martine.paulin@hrsdc-rhdcc.gc.ca::31b30444-cdc2-42b1-81b9-b7f7cf547e14" providerId="AD" clId="Web-{B5EEBD81-698D-4E3F-AB2A-FE7FFD04B7E2}" dt="2021-05-14T12:30:24.767" v="35" actId="20577"/>
        <pc:sldMkLst>
          <pc:docMk/>
          <pc:sldMk cId="4093271290" sldId="369"/>
        </pc:sldMkLst>
        <pc:spChg chg="mod">
          <ac:chgData name="Paulin, Martine M [NC]" userId="S::martine.paulin@hrsdc-rhdcc.gc.ca::31b30444-cdc2-42b1-81b9-b7f7cf547e14" providerId="AD" clId="Web-{B5EEBD81-698D-4E3F-AB2A-FE7FFD04B7E2}" dt="2021-05-14T12:30:24.767" v="35" actId="20577"/>
          <ac:spMkLst>
            <pc:docMk/>
            <pc:sldMk cId="4093271290" sldId="369"/>
            <ac:spMk id="34" creationId="{00000000-0000-0000-0000-000000000000}"/>
          </ac:spMkLst>
        </pc:spChg>
      </pc:sldChg>
    </pc:docChg>
  </pc:docChgLst>
  <pc:docChgLst>
    <pc:chgData name="Paulin, Martine M [NC]" userId="S::martine.paulin@hrsdc-rhdcc.gc.ca::31b30444-cdc2-42b1-81b9-b7f7cf547e14" providerId="AD" clId="Web-{E2A284B1-E834-41CB-820E-1722FB3EBCE8}"/>
    <pc:docChg chg="modSld">
      <pc:chgData name="Paulin, Martine M [NC]" userId="S::martine.paulin@hrsdc-rhdcc.gc.ca::31b30444-cdc2-42b1-81b9-b7f7cf547e14" providerId="AD" clId="Web-{E2A284B1-E834-41CB-820E-1722FB3EBCE8}" dt="2021-05-14T12:34:21.772" v="5" actId="1076"/>
      <pc:docMkLst>
        <pc:docMk/>
      </pc:docMkLst>
      <pc:sldChg chg="modSp">
        <pc:chgData name="Paulin, Martine M [NC]" userId="S::martine.paulin@hrsdc-rhdcc.gc.ca::31b30444-cdc2-42b1-81b9-b7f7cf547e14" providerId="AD" clId="Web-{E2A284B1-E834-41CB-820E-1722FB3EBCE8}" dt="2021-05-14T12:34:21.772" v="5" actId="1076"/>
        <pc:sldMkLst>
          <pc:docMk/>
          <pc:sldMk cId="2308600185" sldId="348"/>
        </pc:sldMkLst>
        <pc:spChg chg="mod">
          <ac:chgData name="Paulin, Martine M [NC]" userId="S::martine.paulin@hrsdc-rhdcc.gc.ca::31b30444-cdc2-42b1-81b9-b7f7cf547e14" providerId="AD" clId="Web-{E2A284B1-E834-41CB-820E-1722FB3EBCE8}" dt="2021-05-14T12:34:19.881" v="4" actId="14100"/>
          <ac:spMkLst>
            <pc:docMk/>
            <pc:sldMk cId="2308600185" sldId="348"/>
            <ac:spMk id="3" creationId="{A618E3F7-B59A-4161-9174-271BFD37730C}"/>
          </ac:spMkLst>
        </pc:spChg>
        <pc:picChg chg="mod">
          <ac:chgData name="Paulin, Martine M [NC]" userId="S::martine.paulin@hrsdc-rhdcc.gc.ca::31b30444-cdc2-42b1-81b9-b7f7cf547e14" providerId="AD" clId="Web-{E2A284B1-E834-41CB-820E-1722FB3EBCE8}" dt="2021-05-14T12:34:21.772" v="5" actId="1076"/>
          <ac:picMkLst>
            <pc:docMk/>
            <pc:sldMk cId="2308600185" sldId="348"/>
            <ac:picMk id="5" creationId="{94720034-6DFF-4770-8EC3-C4C34565575F}"/>
          </ac:picMkLst>
        </pc:picChg>
      </pc:sldChg>
    </pc:docChg>
  </pc:docChgLst>
  <pc:docChgLst>
    <pc:chgData name="Tiernan, Colleen C [NC]" userId="S::colleen.tiernan@hrsdc-rhdcc.gc.ca::fb63c34b-f2b0-4e07-bb97-ec99ee331888" providerId="AD" clId="Web-{A9D76492-8FCE-43FF-8AF9-6B16DE129FED}"/>
    <pc:docChg chg="addSld delSld modSld sldOrd">
      <pc:chgData name="Tiernan, Colleen C [NC]" userId="S::colleen.tiernan@hrsdc-rhdcc.gc.ca::fb63c34b-f2b0-4e07-bb97-ec99ee331888" providerId="AD" clId="Web-{A9D76492-8FCE-43FF-8AF9-6B16DE129FED}" dt="2021-05-14T20:17:48.240" v="385" actId="20577"/>
      <pc:docMkLst>
        <pc:docMk/>
      </pc:docMkLst>
      <pc:sldChg chg="delSp modSp">
        <pc:chgData name="Tiernan, Colleen C [NC]" userId="S::colleen.tiernan@hrsdc-rhdcc.gc.ca::fb63c34b-f2b0-4e07-bb97-ec99ee331888" providerId="AD" clId="Web-{A9D76492-8FCE-43FF-8AF9-6B16DE129FED}" dt="2021-05-14T20:05:54.231" v="151" actId="1076"/>
        <pc:sldMkLst>
          <pc:docMk/>
          <pc:sldMk cId="1695184141" sldId="298"/>
        </pc:sldMkLst>
        <pc:spChg chg="mod">
          <ac:chgData name="Tiernan, Colleen C [NC]" userId="S::colleen.tiernan@hrsdc-rhdcc.gc.ca::fb63c34b-f2b0-4e07-bb97-ec99ee331888" providerId="AD" clId="Web-{A9D76492-8FCE-43FF-8AF9-6B16DE129FED}" dt="2021-05-14T20:05:43.183" v="148" actId="1076"/>
          <ac:spMkLst>
            <pc:docMk/>
            <pc:sldMk cId="1695184141" sldId="298"/>
            <ac:spMk id="10" creationId="{CD75C539-2EDB-FD4A-8819-BB257A03FE2D}"/>
          </ac:spMkLst>
        </pc:spChg>
        <pc:spChg chg="del">
          <ac:chgData name="Tiernan, Colleen C [NC]" userId="S::colleen.tiernan@hrsdc-rhdcc.gc.ca::fb63c34b-f2b0-4e07-bb97-ec99ee331888" providerId="AD" clId="Web-{A9D76492-8FCE-43FF-8AF9-6B16DE129FED}" dt="2021-05-14T20:04:25.444" v="138"/>
          <ac:spMkLst>
            <pc:docMk/>
            <pc:sldMk cId="1695184141" sldId="298"/>
            <ac:spMk id="25" creationId="{43A1C0FF-93A2-644C-B9B1-64035046CF76}"/>
          </ac:spMkLst>
        </pc:spChg>
        <pc:spChg chg="del">
          <ac:chgData name="Tiernan, Colleen C [NC]" userId="S::colleen.tiernan@hrsdc-rhdcc.gc.ca::fb63c34b-f2b0-4e07-bb97-ec99ee331888" providerId="AD" clId="Web-{A9D76492-8FCE-43FF-8AF9-6B16DE129FED}" dt="2021-05-14T20:04:26.851" v="139"/>
          <ac:spMkLst>
            <pc:docMk/>
            <pc:sldMk cId="1695184141" sldId="298"/>
            <ac:spMk id="29" creationId="{97875BC8-620E-FE4C-A0F7-72CC3550EC68}"/>
          </ac:spMkLst>
        </pc:spChg>
        <pc:spChg chg="mod">
          <ac:chgData name="Tiernan, Colleen C [NC]" userId="S::colleen.tiernan@hrsdc-rhdcc.gc.ca::fb63c34b-f2b0-4e07-bb97-ec99ee331888" providerId="AD" clId="Web-{A9D76492-8FCE-43FF-8AF9-6B16DE129FED}" dt="2021-05-14T20:05:19.838" v="143" actId="1076"/>
          <ac:spMkLst>
            <pc:docMk/>
            <pc:sldMk cId="1695184141" sldId="298"/>
            <ac:spMk id="34" creationId="{97875BC8-620E-FE4C-A0F7-72CC3550EC68}"/>
          </ac:spMkLst>
        </pc:spChg>
        <pc:spChg chg="mod">
          <ac:chgData name="Tiernan, Colleen C [NC]" userId="S::colleen.tiernan@hrsdc-rhdcc.gc.ca::fb63c34b-f2b0-4e07-bb97-ec99ee331888" providerId="AD" clId="Web-{A9D76492-8FCE-43FF-8AF9-6B16DE129FED}" dt="2021-05-14T20:05:19.854" v="144" actId="1076"/>
          <ac:spMkLst>
            <pc:docMk/>
            <pc:sldMk cId="1695184141" sldId="298"/>
            <ac:spMk id="35" creationId="{43A1C0FF-93A2-644C-B9B1-64035046CF76}"/>
          </ac:spMkLst>
        </pc:spChg>
        <pc:picChg chg="mod">
          <ac:chgData name="Tiernan, Colleen C [NC]" userId="S::colleen.tiernan@hrsdc-rhdcc.gc.ca::fb63c34b-f2b0-4e07-bb97-ec99ee331888" providerId="AD" clId="Web-{A9D76492-8FCE-43FF-8AF9-6B16DE129FED}" dt="2021-05-14T20:05:08.541" v="142" actId="1076"/>
          <ac:picMkLst>
            <pc:docMk/>
            <pc:sldMk cId="1695184141" sldId="298"/>
            <ac:picMk id="37" creationId="{00000000-0000-0000-0000-000000000000}"/>
          </ac:picMkLst>
        </pc:picChg>
        <pc:cxnChg chg="mod">
          <ac:chgData name="Tiernan, Colleen C [NC]" userId="S::colleen.tiernan@hrsdc-rhdcc.gc.ca::fb63c34b-f2b0-4e07-bb97-ec99ee331888" providerId="AD" clId="Web-{A9D76492-8FCE-43FF-8AF9-6B16DE129FED}" dt="2021-05-14T20:05:54.215" v="149" actId="1076"/>
          <ac:cxnSpMkLst>
            <pc:docMk/>
            <pc:sldMk cId="1695184141" sldId="298"/>
            <ac:cxnSpMk id="20" creationId="{A1808E24-CBA8-684E-908B-F6FF9B12EFA2}"/>
          </ac:cxnSpMkLst>
        </pc:cxnChg>
        <pc:cxnChg chg="mod">
          <ac:chgData name="Tiernan, Colleen C [NC]" userId="S::colleen.tiernan@hrsdc-rhdcc.gc.ca::fb63c34b-f2b0-4e07-bb97-ec99ee331888" providerId="AD" clId="Web-{A9D76492-8FCE-43FF-8AF9-6B16DE129FED}" dt="2021-05-14T20:05:54.215" v="150" actId="1076"/>
          <ac:cxnSpMkLst>
            <pc:docMk/>
            <pc:sldMk cId="1695184141" sldId="298"/>
            <ac:cxnSpMk id="21" creationId="{1534B6E5-2832-A54A-A3B7-2873E551D28D}"/>
          </ac:cxnSpMkLst>
        </pc:cxnChg>
        <pc:cxnChg chg="mod">
          <ac:chgData name="Tiernan, Colleen C [NC]" userId="S::colleen.tiernan@hrsdc-rhdcc.gc.ca::fb63c34b-f2b0-4e07-bb97-ec99ee331888" providerId="AD" clId="Web-{A9D76492-8FCE-43FF-8AF9-6B16DE129FED}" dt="2021-05-14T20:05:54.231" v="151" actId="1076"/>
          <ac:cxnSpMkLst>
            <pc:docMk/>
            <pc:sldMk cId="1695184141" sldId="298"/>
            <ac:cxnSpMk id="22" creationId="{AFFBC0B2-98F5-4E41-9C22-9D8447433D13}"/>
          </ac:cxnSpMkLst>
        </pc:cxnChg>
      </pc:sldChg>
      <pc:sldChg chg="addSp delSp modSp">
        <pc:chgData name="Tiernan, Colleen C [NC]" userId="S::colleen.tiernan@hrsdc-rhdcc.gc.ca::fb63c34b-f2b0-4e07-bb97-ec99ee331888" providerId="AD" clId="Web-{A9D76492-8FCE-43FF-8AF9-6B16DE129FED}" dt="2021-05-14T20:06:40.280" v="157" actId="1076"/>
        <pc:sldMkLst>
          <pc:docMk/>
          <pc:sldMk cId="2183932694" sldId="305"/>
        </pc:sldMkLst>
        <pc:spChg chg="add mod">
          <ac:chgData name="Tiernan, Colleen C [NC]" userId="S::colleen.tiernan@hrsdc-rhdcc.gc.ca::fb63c34b-f2b0-4e07-bb97-ec99ee331888" providerId="AD" clId="Web-{A9D76492-8FCE-43FF-8AF9-6B16DE129FED}" dt="2021-05-14T20:04:13.209" v="137" actId="1076"/>
          <ac:spMkLst>
            <pc:docMk/>
            <pc:sldMk cId="2183932694" sldId="305"/>
            <ac:spMk id="4" creationId="{933E9DBD-CF8F-4546-ABCB-102361949A7D}"/>
          </ac:spMkLst>
        </pc:spChg>
        <pc:spChg chg="mod">
          <ac:chgData name="Tiernan, Colleen C [NC]" userId="S::colleen.tiernan@hrsdc-rhdcc.gc.ca::fb63c34b-f2b0-4e07-bb97-ec99ee331888" providerId="AD" clId="Web-{A9D76492-8FCE-43FF-8AF9-6B16DE129FED}" dt="2021-05-14T20:01:30.481" v="113" actId="14100"/>
          <ac:spMkLst>
            <pc:docMk/>
            <pc:sldMk cId="2183932694" sldId="305"/>
            <ac:spMk id="6" creationId="{B82B24D8-3057-DF4A-9C31-3B8C070C3FDC}"/>
          </ac:spMkLst>
        </pc:spChg>
        <pc:spChg chg="mod">
          <ac:chgData name="Tiernan, Colleen C [NC]" userId="S::colleen.tiernan@hrsdc-rhdcc.gc.ca::fb63c34b-f2b0-4e07-bb97-ec99ee331888" providerId="AD" clId="Web-{A9D76492-8FCE-43FF-8AF9-6B16DE129FED}" dt="2021-05-14T20:06:40.280" v="157" actId="1076"/>
          <ac:spMkLst>
            <pc:docMk/>
            <pc:sldMk cId="2183932694" sldId="305"/>
            <ac:spMk id="7" creationId="{00000000-0000-0000-0000-000000000000}"/>
          </ac:spMkLst>
        </pc:spChg>
        <pc:spChg chg="mod">
          <ac:chgData name="Tiernan, Colleen C [NC]" userId="S::colleen.tiernan@hrsdc-rhdcc.gc.ca::fb63c34b-f2b0-4e07-bb97-ec99ee331888" providerId="AD" clId="Web-{A9D76492-8FCE-43FF-8AF9-6B16DE129FED}" dt="2021-05-14T20:06:38.999" v="156" actId="1076"/>
          <ac:spMkLst>
            <pc:docMk/>
            <pc:sldMk cId="2183932694" sldId="305"/>
            <ac:spMk id="8" creationId="{00000000-0000-0000-0000-000000000000}"/>
          </ac:spMkLst>
        </pc:spChg>
        <pc:spChg chg="del mod">
          <ac:chgData name="Tiernan, Colleen C [NC]" userId="S::colleen.tiernan@hrsdc-rhdcc.gc.ca::fb63c34b-f2b0-4e07-bb97-ec99ee331888" providerId="AD" clId="Web-{A9D76492-8FCE-43FF-8AF9-6B16DE129FED}" dt="2021-05-14T20:04:07.381" v="136"/>
          <ac:spMkLst>
            <pc:docMk/>
            <pc:sldMk cId="2183932694" sldId="305"/>
            <ac:spMk id="19" creationId="{97875BC8-620E-FE4C-A0F7-72CC3550EC68}"/>
          </ac:spMkLst>
        </pc:spChg>
        <pc:picChg chg="mod">
          <ac:chgData name="Tiernan, Colleen C [NC]" userId="S::colleen.tiernan@hrsdc-rhdcc.gc.ca::fb63c34b-f2b0-4e07-bb97-ec99ee331888" providerId="AD" clId="Web-{A9D76492-8FCE-43FF-8AF9-6B16DE129FED}" dt="2021-05-14T20:04:42.570" v="141" actId="1076"/>
          <ac:picMkLst>
            <pc:docMk/>
            <pc:sldMk cId="2183932694" sldId="305"/>
            <ac:picMk id="13" creationId="{00000000-0000-0000-0000-000000000000}"/>
          </ac:picMkLst>
        </pc:picChg>
      </pc:sldChg>
      <pc:sldChg chg="modSp">
        <pc:chgData name="Tiernan, Colleen C [NC]" userId="S::colleen.tiernan@hrsdc-rhdcc.gc.ca::fb63c34b-f2b0-4e07-bb97-ec99ee331888" providerId="AD" clId="Web-{A9D76492-8FCE-43FF-8AF9-6B16DE129FED}" dt="2021-05-14T19:44:49.095" v="17" actId="20577"/>
        <pc:sldMkLst>
          <pc:docMk/>
          <pc:sldMk cId="1756855609" sldId="327"/>
        </pc:sldMkLst>
        <pc:spChg chg="mod">
          <ac:chgData name="Tiernan, Colleen C [NC]" userId="S::colleen.tiernan@hrsdc-rhdcc.gc.ca::fb63c34b-f2b0-4e07-bb97-ec99ee331888" providerId="AD" clId="Web-{A9D76492-8FCE-43FF-8AF9-6B16DE129FED}" dt="2021-05-14T19:43:53.264" v="9" actId="20577"/>
          <ac:spMkLst>
            <pc:docMk/>
            <pc:sldMk cId="1756855609" sldId="327"/>
            <ac:spMk id="27" creationId="{00000000-0000-0000-0000-000000000000}"/>
          </ac:spMkLst>
        </pc:spChg>
        <pc:spChg chg="mod">
          <ac:chgData name="Tiernan, Colleen C [NC]" userId="S::colleen.tiernan@hrsdc-rhdcc.gc.ca::fb63c34b-f2b0-4e07-bb97-ec99ee331888" providerId="AD" clId="Web-{A9D76492-8FCE-43FF-8AF9-6B16DE129FED}" dt="2021-05-14T19:44:49.095" v="17" actId="20577"/>
          <ac:spMkLst>
            <pc:docMk/>
            <pc:sldMk cId="1756855609" sldId="327"/>
            <ac:spMk id="82" creationId="{00000000-0000-0000-0000-000000000000}"/>
          </ac:spMkLst>
        </pc:spChg>
      </pc:sldChg>
      <pc:sldChg chg="addCm delCm">
        <pc:chgData name="Tiernan, Colleen C [NC]" userId="S::colleen.tiernan@hrsdc-rhdcc.gc.ca::fb63c34b-f2b0-4e07-bb97-ec99ee331888" providerId="AD" clId="Web-{A9D76492-8FCE-43FF-8AF9-6B16DE129FED}" dt="2021-05-14T19:49:14.939" v="26"/>
        <pc:sldMkLst>
          <pc:docMk/>
          <pc:sldMk cId="663775372" sldId="328"/>
        </pc:sldMkLst>
      </pc:sldChg>
      <pc:sldChg chg="ord">
        <pc:chgData name="Tiernan, Colleen C [NC]" userId="S::colleen.tiernan@hrsdc-rhdcc.gc.ca::fb63c34b-f2b0-4e07-bb97-ec99ee331888" providerId="AD" clId="Web-{A9D76492-8FCE-43FF-8AF9-6B16DE129FED}" dt="2021-05-14T20:13:02.677" v="302"/>
        <pc:sldMkLst>
          <pc:docMk/>
          <pc:sldMk cId="3470417141" sldId="340"/>
        </pc:sldMkLst>
      </pc:sldChg>
      <pc:sldChg chg="ord">
        <pc:chgData name="Tiernan, Colleen C [NC]" userId="S::colleen.tiernan@hrsdc-rhdcc.gc.ca::fb63c34b-f2b0-4e07-bb97-ec99ee331888" providerId="AD" clId="Web-{A9D76492-8FCE-43FF-8AF9-6B16DE129FED}" dt="2021-05-14T20:13:07.927" v="303"/>
        <pc:sldMkLst>
          <pc:docMk/>
          <pc:sldMk cId="2099460228" sldId="345"/>
        </pc:sldMkLst>
      </pc:sldChg>
      <pc:sldChg chg="ord">
        <pc:chgData name="Tiernan, Colleen C [NC]" userId="S::colleen.tiernan@hrsdc-rhdcc.gc.ca::fb63c34b-f2b0-4e07-bb97-ec99ee331888" providerId="AD" clId="Web-{A9D76492-8FCE-43FF-8AF9-6B16DE129FED}" dt="2021-05-14T20:10:52.435" v="254"/>
        <pc:sldMkLst>
          <pc:docMk/>
          <pc:sldMk cId="1728722419" sldId="346"/>
        </pc:sldMkLst>
      </pc:sldChg>
      <pc:sldChg chg="ord">
        <pc:chgData name="Tiernan, Colleen C [NC]" userId="S::colleen.tiernan@hrsdc-rhdcc.gc.ca::fb63c34b-f2b0-4e07-bb97-ec99ee331888" providerId="AD" clId="Web-{A9D76492-8FCE-43FF-8AF9-6B16DE129FED}" dt="2021-05-14T20:10:52.435" v="253"/>
        <pc:sldMkLst>
          <pc:docMk/>
          <pc:sldMk cId="3201057498" sldId="347"/>
        </pc:sldMkLst>
      </pc:sldChg>
      <pc:sldChg chg="del">
        <pc:chgData name="Tiernan, Colleen C [NC]" userId="S::colleen.tiernan@hrsdc-rhdcc.gc.ca::fb63c34b-f2b0-4e07-bb97-ec99ee331888" providerId="AD" clId="Web-{A9D76492-8FCE-43FF-8AF9-6B16DE129FED}" dt="2021-05-14T19:53:54.158" v="27"/>
        <pc:sldMkLst>
          <pc:docMk/>
          <pc:sldMk cId="2882672421" sldId="353"/>
        </pc:sldMkLst>
      </pc:sldChg>
      <pc:sldChg chg="modSp">
        <pc:chgData name="Tiernan, Colleen C [NC]" userId="S::colleen.tiernan@hrsdc-rhdcc.gc.ca::fb63c34b-f2b0-4e07-bb97-ec99ee331888" providerId="AD" clId="Web-{A9D76492-8FCE-43FF-8AF9-6B16DE129FED}" dt="2021-05-14T19:45:19.972" v="21" actId="20577"/>
        <pc:sldMkLst>
          <pc:docMk/>
          <pc:sldMk cId="4164612472" sldId="358"/>
        </pc:sldMkLst>
        <pc:spChg chg="mod">
          <ac:chgData name="Tiernan, Colleen C [NC]" userId="S::colleen.tiernan@hrsdc-rhdcc.gc.ca::fb63c34b-f2b0-4e07-bb97-ec99ee331888" providerId="AD" clId="Web-{A9D76492-8FCE-43FF-8AF9-6B16DE129FED}" dt="2021-05-14T19:45:19.972" v="21" actId="20577"/>
          <ac:spMkLst>
            <pc:docMk/>
            <pc:sldMk cId="4164612472" sldId="358"/>
            <ac:spMk id="9" creationId="{00000000-0000-0000-0000-000000000000}"/>
          </ac:spMkLst>
        </pc:spChg>
      </pc:sldChg>
      <pc:sldChg chg="modSp">
        <pc:chgData name="Tiernan, Colleen C [NC]" userId="S::colleen.tiernan@hrsdc-rhdcc.gc.ca::fb63c34b-f2b0-4e07-bb97-ec99ee331888" providerId="AD" clId="Web-{A9D76492-8FCE-43FF-8AF9-6B16DE129FED}" dt="2021-05-14T19:45:38.848" v="24" actId="1076"/>
        <pc:sldMkLst>
          <pc:docMk/>
          <pc:sldMk cId="1653303342" sldId="359"/>
        </pc:sldMkLst>
        <pc:cxnChg chg="mod">
          <ac:chgData name="Tiernan, Colleen C [NC]" userId="S::colleen.tiernan@hrsdc-rhdcc.gc.ca::fb63c34b-f2b0-4e07-bb97-ec99ee331888" providerId="AD" clId="Web-{A9D76492-8FCE-43FF-8AF9-6B16DE129FED}" dt="2021-05-14T19:45:38.833" v="22" actId="1076"/>
          <ac:cxnSpMkLst>
            <pc:docMk/>
            <pc:sldMk cId="1653303342" sldId="359"/>
            <ac:cxnSpMk id="7" creationId="{00000000-0000-0000-0000-000000000000}"/>
          </ac:cxnSpMkLst>
        </pc:cxnChg>
        <pc:cxnChg chg="mod">
          <ac:chgData name="Tiernan, Colleen C [NC]" userId="S::colleen.tiernan@hrsdc-rhdcc.gc.ca::fb63c34b-f2b0-4e07-bb97-ec99ee331888" providerId="AD" clId="Web-{A9D76492-8FCE-43FF-8AF9-6B16DE129FED}" dt="2021-05-14T19:45:38.833" v="23" actId="1076"/>
          <ac:cxnSpMkLst>
            <pc:docMk/>
            <pc:sldMk cId="1653303342" sldId="359"/>
            <ac:cxnSpMk id="8" creationId="{00000000-0000-0000-0000-000000000000}"/>
          </ac:cxnSpMkLst>
        </pc:cxnChg>
        <pc:cxnChg chg="mod">
          <ac:chgData name="Tiernan, Colleen C [NC]" userId="S::colleen.tiernan@hrsdc-rhdcc.gc.ca::fb63c34b-f2b0-4e07-bb97-ec99ee331888" providerId="AD" clId="Web-{A9D76492-8FCE-43FF-8AF9-6B16DE129FED}" dt="2021-05-14T19:45:38.848" v="24" actId="1076"/>
          <ac:cxnSpMkLst>
            <pc:docMk/>
            <pc:sldMk cId="1653303342" sldId="359"/>
            <ac:cxnSpMk id="9" creationId="{00000000-0000-0000-0000-000000000000}"/>
          </ac:cxnSpMkLst>
        </pc:cxnChg>
      </pc:sldChg>
      <pc:sldChg chg="modSp">
        <pc:chgData name="Tiernan, Colleen C [NC]" userId="S::colleen.tiernan@hrsdc-rhdcc.gc.ca::fb63c34b-f2b0-4e07-bb97-ec99ee331888" providerId="AD" clId="Web-{A9D76492-8FCE-43FF-8AF9-6B16DE129FED}" dt="2021-05-14T20:06:18.310" v="155" actId="1076"/>
        <pc:sldMkLst>
          <pc:docMk/>
          <pc:sldMk cId="2878297452" sldId="360"/>
        </pc:sldMkLst>
        <pc:spChg chg="mod">
          <ac:chgData name="Tiernan, Colleen C [NC]" userId="S::colleen.tiernan@hrsdc-rhdcc.gc.ca::fb63c34b-f2b0-4e07-bb97-ec99ee331888" providerId="AD" clId="Web-{A9D76492-8FCE-43FF-8AF9-6B16DE129FED}" dt="2021-05-14T20:06:18.310" v="155" actId="1076"/>
          <ac:spMkLst>
            <pc:docMk/>
            <pc:sldMk cId="2878297452" sldId="360"/>
            <ac:spMk id="4" creationId="{00000000-0000-0000-0000-000000000000}"/>
          </ac:spMkLst>
        </pc:spChg>
        <pc:spChg chg="mod">
          <ac:chgData name="Tiernan, Colleen C [NC]" userId="S::colleen.tiernan@hrsdc-rhdcc.gc.ca::fb63c34b-f2b0-4e07-bb97-ec99ee331888" providerId="AD" clId="Web-{A9D76492-8FCE-43FF-8AF9-6B16DE129FED}" dt="2021-05-14T20:06:06.216" v="153" actId="1076"/>
          <ac:spMkLst>
            <pc:docMk/>
            <pc:sldMk cId="2878297452" sldId="360"/>
            <ac:spMk id="27" creationId="{00000000-0000-0000-0000-000000000000}"/>
          </ac:spMkLst>
        </pc:spChg>
      </pc:sldChg>
      <pc:sldChg chg="modSp">
        <pc:chgData name="Tiernan, Colleen C [NC]" userId="S::colleen.tiernan@hrsdc-rhdcc.gc.ca::fb63c34b-f2b0-4e07-bb97-ec99ee331888" providerId="AD" clId="Web-{A9D76492-8FCE-43FF-8AF9-6B16DE129FED}" dt="2021-05-14T20:10:32.169" v="252" actId="20577"/>
        <pc:sldMkLst>
          <pc:docMk/>
          <pc:sldMk cId="2584998745" sldId="362"/>
        </pc:sldMkLst>
        <pc:spChg chg="mod">
          <ac:chgData name="Tiernan, Colleen C [NC]" userId="S::colleen.tiernan@hrsdc-rhdcc.gc.ca::fb63c34b-f2b0-4e07-bb97-ec99ee331888" providerId="AD" clId="Web-{A9D76492-8FCE-43FF-8AF9-6B16DE129FED}" dt="2021-05-14T20:10:07.683" v="189" actId="20577"/>
          <ac:spMkLst>
            <pc:docMk/>
            <pc:sldMk cId="2584998745" sldId="362"/>
            <ac:spMk id="6" creationId="{00000000-0000-0000-0000-000000000000}"/>
          </ac:spMkLst>
        </pc:spChg>
        <pc:spChg chg="mod">
          <ac:chgData name="Tiernan, Colleen C [NC]" userId="S::colleen.tiernan@hrsdc-rhdcc.gc.ca::fb63c34b-f2b0-4e07-bb97-ec99ee331888" providerId="AD" clId="Web-{A9D76492-8FCE-43FF-8AF9-6B16DE129FED}" dt="2021-05-14T20:10:32.169" v="252" actId="20577"/>
          <ac:spMkLst>
            <pc:docMk/>
            <pc:sldMk cId="2584998745" sldId="362"/>
            <ac:spMk id="9" creationId="{00000000-0000-0000-0000-000000000000}"/>
          </ac:spMkLst>
        </pc:spChg>
      </pc:sldChg>
      <pc:sldChg chg="modSp">
        <pc:chgData name="Tiernan, Colleen C [NC]" userId="S::colleen.tiernan@hrsdc-rhdcc.gc.ca::fb63c34b-f2b0-4e07-bb97-ec99ee331888" providerId="AD" clId="Web-{A9D76492-8FCE-43FF-8AF9-6B16DE129FED}" dt="2021-05-14T19:54:01.893" v="29" actId="20577"/>
        <pc:sldMkLst>
          <pc:docMk/>
          <pc:sldMk cId="3643658865" sldId="363"/>
        </pc:sldMkLst>
        <pc:spChg chg="mod">
          <ac:chgData name="Tiernan, Colleen C [NC]" userId="S::colleen.tiernan@hrsdc-rhdcc.gc.ca::fb63c34b-f2b0-4e07-bb97-ec99ee331888" providerId="AD" clId="Web-{A9D76492-8FCE-43FF-8AF9-6B16DE129FED}" dt="2021-05-14T19:54:01.893" v="29" actId="20577"/>
          <ac:spMkLst>
            <pc:docMk/>
            <pc:sldMk cId="3643658865" sldId="363"/>
            <ac:spMk id="9" creationId="{00000000-0000-0000-0000-000000000000}"/>
          </ac:spMkLst>
        </pc:spChg>
      </pc:sldChg>
      <pc:sldChg chg="modSp ord">
        <pc:chgData name="Tiernan, Colleen C [NC]" userId="S::colleen.tiernan@hrsdc-rhdcc.gc.ca::fb63c34b-f2b0-4e07-bb97-ec99ee331888" providerId="AD" clId="Web-{A9D76492-8FCE-43FF-8AF9-6B16DE129FED}" dt="2021-05-14T20:16:20.720" v="373" actId="20577"/>
        <pc:sldMkLst>
          <pc:docMk/>
          <pc:sldMk cId="4093271290" sldId="369"/>
        </pc:sldMkLst>
        <pc:spChg chg="mod">
          <ac:chgData name="Tiernan, Colleen C [NC]" userId="S::colleen.tiernan@hrsdc-rhdcc.gc.ca::fb63c34b-f2b0-4e07-bb97-ec99ee331888" providerId="AD" clId="Web-{A9D76492-8FCE-43FF-8AF9-6B16DE129FED}" dt="2021-05-14T20:16:20.720" v="373" actId="20577"/>
          <ac:spMkLst>
            <pc:docMk/>
            <pc:sldMk cId="4093271290" sldId="369"/>
            <ac:spMk id="33" creationId="{00000000-0000-0000-0000-000000000000}"/>
          </ac:spMkLst>
        </pc:spChg>
      </pc:sldChg>
      <pc:sldChg chg="modSp">
        <pc:chgData name="Tiernan, Colleen C [NC]" userId="S::colleen.tiernan@hrsdc-rhdcc.gc.ca::fb63c34b-f2b0-4e07-bb97-ec99ee331888" providerId="AD" clId="Web-{A9D76492-8FCE-43FF-8AF9-6B16DE129FED}" dt="2021-05-14T19:45:13.269" v="19" actId="20577"/>
        <pc:sldMkLst>
          <pc:docMk/>
          <pc:sldMk cId="2592966733" sldId="373"/>
        </pc:sldMkLst>
        <pc:spChg chg="mod">
          <ac:chgData name="Tiernan, Colleen C [NC]" userId="S::colleen.tiernan@hrsdc-rhdcc.gc.ca::fb63c34b-f2b0-4e07-bb97-ec99ee331888" providerId="AD" clId="Web-{A9D76492-8FCE-43FF-8AF9-6B16DE129FED}" dt="2021-05-14T19:45:13.269" v="19" actId="20577"/>
          <ac:spMkLst>
            <pc:docMk/>
            <pc:sldMk cId="2592966733" sldId="373"/>
            <ac:spMk id="23" creationId="{00000000-0000-0000-0000-000000000000}"/>
          </ac:spMkLst>
        </pc:spChg>
      </pc:sldChg>
      <pc:sldChg chg="modSp add replId">
        <pc:chgData name="Tiernan, Colleen C [NC]" userId="S::colleen.tiernan@hrsdc-rhdcc.gc.ca::fb63c34b-f2b0-4e07-bb97-ec99ee331888" providerId="AD" clId="Web-{A9D76492-8FCE-43FF-8AF9-6B16DE129FED}" dt="2021-05-14T20:17:48.240" v="385" actId="20577"/>
        <pc:sldMkLst>
          <pc:docMk/>
          <pc:sldMk cId="933122960" sldId="374"/>
        </pc:sldMkLst>
        <pc:spChg chg="mod">
          <ac:chgData name="Tiernan, Colleen C [NC]" userId="S::colleen.tiernan@hrsdc-rhdcc.gc.ca::fb63c34b-f2b0-4e07-bb97-ec99ee331888" providerId="AD" clId="Web-{A9D76492-8FCE-43FF-8AF9-6B16DE129FED}" dt="2021-05-14T20:17:48.240" v="385" actId="20577"/>
          <ac:spMkLst>
            <pc:docMk/>
            <pc:sldMk cId="933122960" sldId="374"/>
            <ac:spMk id="6" creationId="{00000000-0000-0000-0000-000000000000}"/>
          </ac:spMkLst>
        </pc:spChg>
        <pc:spChg chg="mod">
          <ac:chgData name="Tiernan, Colleen C [NC]" userId="S::colleen.tiernan@hrsdc-rhdcc.gc.ca::fb63c34b-f2b0-4e07-bb97-ec99ee331888" providerId="AD" clId="Web-{A9D76492-8FCE-43FF-8AF9-6B16DE129FED}" dt="2021-05-14T20:14:52.715" v="367" actId="20577"/>
          <ac:spMkLst>
            <pc:docMk/>
            <pc:sldMk cId="933122960" sldId="374"/>
            <ac:spMk id="9" creationId="{00000000-0000-0000-0000-000000000000}"/>
          </ac:spMkLst>
        </pc:spChg>
      </pc:sldChg>
      <pc:sldChg chg="addSp modSp new">
        <pc:chgData name="Tiernan, Colleen C [NC]" userId="S::colleen.tiernan@hrsdc-rhdcc.gc.ca::fb63c34b-f2b0-4e07-bb97-ec99ee331888" providerId="AD" clId="Web-{A9D76492-8FCE-43FF-8AF9-6B16DE129FED}" dt="2021-05-14T20:12:12.315" v="301" actId="20577"/>
        <pc:sldMkLst>
          <pc:docMk/>
          <pc:sldMk cId="1127229949" sldId="375"/>
        </pc:sldMkLst>
        <pc:spChg chg="add mod">
          <ac:chgData name="Tiernan, Colleen C [NC]" userId="S::colleen.tiernan@hrsdc-rhdcc.gc.ca::fb63c34b-f2b0-4e07-bb97-ec99ee331888" providerId="AD" clId="Web-{A9D76492-8FCE-43FF-8AF9-6B16DE129FED}" dt="2021-05-14T20:12:12.315" v="301" actId="20577"/>
          <ac:spMkLst>
            <pc:docMk/>
            <pc:sldMk cId="1127229949" sldId="375"/>
            <ac:spMk id="4" creationId="{7950F0F7-9611-4BB1-B315-EAD3F957C4DA}"/>
          </ac:spMkLst>
        </pc:spChg>
      </pc:sldChg>
      <pc:sldChg chg="addSp modSp new ord">
        <pc:chgData name="Tiernan, Colleen C [NC]" userId="S::colleen.tiernan@hrsdc-rhdcc.gc.ca::fb63c34b-f2b0-4e07-bb97-ec99ee331888" providerId="AD" clId="Web-{A9D76492-8FCE-43FF-8AF9-6B16DE129FED}" dt="2021-05-14T20:14:06.571" v="330" actId="20577"/>
        <pc:sldMkLst>
          <pc:docMk/>
          <pc:sldMk cId="1420680271" sldId="376"/>
        </pc:sldMkLst>
        <pc:spChg chg="add mod">
          <ac:chgData name="Tiernan, Colleen C [NC]" userId="S::colleen.tiernan@hrsdc-rhdcc.gc.ca::fb63c34b-f2b0-4e07-bb97-ec99ee331888" providerId="AD" clId="Web-{A9D76492-8FCE-43FF-8AF9-6B16DE129FED}" dt="2021-05-14T20:14:06.571" v="330" actId="20577"/>
          <ac:spMkLst>
            <pc:docMk/>
            <pc:sldMk cId="1420680271" sldId="376"/>
            <ac:spMk id="4" creationId="{2C822B68-3FB0-4A8D-9607-C1448165DE49}"/>
          </ac:spMkLst>
        </pc:spChg>
      </pc:sldChg>
    </pc:docChg>
  </pc:docChgLst>
  <pc:docChgLst>
    <pc:chgData name="Paulin, Martine M [NC]" userId="S::martine.paulin@hrsdc-rhdcc.gc.ca::31b30444-cdc2-42b1-81b9-b7f7cf547e14" providerId="AD" clId="Web-{5B49C703-2D10-4C1E-90D7-46B55606A6C5}"/>
    <pc:docChg chg="modSld">
      <pc:chgData name="Paulin, Martine M [NC]" userId="S::martine.paulin@hrsdc-rhdcc.gc.ca::31b30444-cdc2-42b1-81b9-b7f7cf547e14" providerId="AD" clId="Web-{5B49C703-2D10-4C1E-90D7-46B55606A6C5}" dt="2021-05-14T12:58:30.845" v="56"/>
      <pc:docMkLst>
        <pc:docMk/>
      </pc:docMkLst>
      <pc:sldChg chg="addSp delSp modSp">
        <pc:chgData name="Paulin, Martine M [NC]" userId="S::martine.paulin@hrsdc-rhdcc.gc.ca::31b30444-cdc2-42b1-81b9-b7f7cf547e14" providerId="AD" clId="Web-{5B49C703-2D10-4C1E-90D7-46B55606A6C5}" dt="2021-05-14T12:58:30.845" v="56"/>
        <pc:sldMkLst>
          <pc:docMk/>
          <pc:sldMk cId="2592966733" sldId="373"/>
        </pc:sldMkLst>
        <pc:spChg chg="add mod">
          <ac:chgData name="Paulin, Martine M [NC]" userId="S::martine.paulin@hrsdc-rhdcc.gc.ca::31b30444-cdc2-42b1-81b9-b7f7cf547e14" providerId="AD" clId="Web-{5B49C703-2D10-4C1E-90D7-46B55606A6C5}" dt="2021-05-14T12:57:15.095" v="38" actId="1076"/>
          <ac:spMkLst>
            <pc:docMk/>
            <pc:sldMk cId="2592966733" sldId="373"/>
            <ac:spMk id="4" creationId="{4D959A4D-84AC-4C8F-9AAA-1DB956899830}"/>
          </ac:spMkLst>
        </pc:spChg>
        <pc:spChg chg="add mod">
          <ac:chgData name="Paulin, Martine M [NC]" userId="S::martine.paulin@hrsdc-rhdcc.gc.ca::31b30444-cdc2-42b1-81b9-b7f7cf547e14" providerId="AD" clId="Web-{5B49C703-2D10-4C1E-90D7-46B55606A6C5}" dt="2021-05-14T12:58:21.236" v="54" actId="20577"/>
          <ac:spMkLst>
            <pc:docMk/>
            <pc:sldMk cId="2592966733" sldId="373"/>
            <ac:spMk id="5" creationId="{A29EB2F0-2BA2-4890-A408-9A52ACB5F9DC}"/>
          </ac:spMkLst>
        </pc:spChg>
        <pc:spChg chg="add del mod">
          <ac:chgData name="Paulin, Martine M [NC]" userId="S::martine.paulin@hrsdc-rhdcc.gc.ca::31b30444-cdc2-42b1-81b9-b7f7cf547e14" providerId="AD" clId="Web-{5B49C703-2D10-4C1E-90D7-46B55606A6C5}" dt="2021-05-14T12:58:30.845" v="56"/>
          <ac:spMkLst>
            <pc:docMk/>
            <pc:sldMk cId="2592966733" sldId="373"/>
            <ac:spMk id="13" creationId="{84038FEB-2F71-44ED-B561-8143EE2289AE}"/>
          </ac:spMkLst>
        </pc:spChg>
        <pc:spChg chg="add mod">
          <ac:chgData name="Paulin, Martine M [NC]" userId="S::martine.paulin@hrsdc-rhdcc.gc.ca::31b30444-cdc2-42b1-81b9-b7f7cf547e14" providerId="AD" clId="Web-{5B49C703-2D10-4C1E-90D7-46B55606A6C5}" dt="2021-05-14T12:57:09.345" v="37" actId="1076"/>
          <ac:spMkLst>
            <pc:docMk/>
            <pc:sldMk cId="2592966733" sldId="373"/>
            <ac:spMk id="14" creationId="{468D856B-F79B-44E4-9975-4B641EA903B2}"/>
          </ac:spMkLst>
        </pc:spChg>
        <pc:spChg chg="add mod">
          <ac:chgData name="Paulin, Martine M [NC]" userId="S::martine.paulin@hrsdc-rhdcc.gc.ca::31b30444-cdc2-42b1-81b9-b7f7cf547e14" providerId="AD" clId="Web-{5B49C703-2D10-4C1E-90D7-46B55606A6C5}" dt="2021-05-14T12:57:03.407" v="36" actId="1076"/>
          <ac:spMkLst>
            <pc:docMk/>
            <pc:sldMk cId="2592966733" sldId="373"/>
            <ac:spMk id="15" creationId="{C7845C26-886A-4F9A-A6C4-D6EFF4A81121}"/>
          </ac:spMkLst>
        </pc:spChg>
        <pc:spChg chg="add mod">
          <ac:chgData name="Paulin, Martine M [NC]" userId="S::martine.paulin@hrsdc-rhdcc.gc.ca::31b30444-cdc2-42b1-81b9-b7f7cf547e14" providerId="AD" clId="Web-{5B49C703-2D10-4C1E-90D7-46B55606A6C5}" dt="2021-05-14T12:56:58.985" v="35" actId="1076"/>
          <ac:spMkLst>
            <pc:docMk/>
            <pc:sldMk cId="2592966733" sldId="373"/>
            <ac:spMk id="16" creationId="{A74999AF-D87A-48C3-A37F-DE73602CE1B1}"/>
          </ac:spMkLst>
        </pc:spChg>
        <pc:spChg chg="add mod">
          <ac:chgData name="Paulin, Martine M [NC]" userId="S::martine.paulin@hrsdc-rhdcc.gc.ca::31b30444-cdc2-42b1-81b9-b7f7cf547e14" providerId="AD" clId="Web-{5B49C703-2D10-4C1E-90D7-46B55606A6C5}" dt="2021-05-14T12:58:16.298" v="53" actId="20577"/>
          <ac:spMkLst>
            <pc:docMk/>
            <pc:sldMk cId="2592966733" sldId="373"/>
            <ac:spMk id="17" creationId="{12C1F4A0-8DFD-4745-B701-53393CF67423}"/>
          </ac:spMkLst>
        </pc:spChg>
        <pc:spChg chg="add mod">
          <ac:chgData name="Paulin, Martine M [NC]" userId="S::martine.paulin@hrsdc-rhdcc.gc.ca::31b30444-cdc2-42b1-81b9-b7f7cf547e14" providerId="AD" clId="Web-{5B49C703-2D10-4C1E-90D7-46B55606A6C5}" dt="2021-05-14T12:58:26.126" v="55" actId="20577"/>
          <ac:spMkLst>
            <pc:docMk/>
            <pc:sldMk cId="2592966733" sldId="373"/>
            <ac:spMk id="18" creationId="{9873761F-2B7A-45C9-AC74-6D6BCA6B3514}"/>
          </ac:spMkLst>
        </pc:spChg>
        <pc:spChg chg="add mod">
          <ac:chgData name="Paulin, Martine M [NC]" userId="S::martine.paulin@hrsdc-rhdcc.gc.ca::31b30444-cdc2-42b1-81b9-b7f7cf547e14" providerId="AD" clId="Web-{5B49C703-2D10-4C1E-90D7-46B55606A6C5}" dt="2021-05-14T12:58:11.314" v="52" actId="20577"/>
          <ac:spMkLst>
            <pc:docMk/>
            <pc:sldMk cId="2592966733" sldId="373"/>
            <ac:spMk id="19" creationId="{DB53C714-0471-44A6-8674-B63F463988BC}"/>
          </ac:spMkLst>
        </pc:spChg>
        <pc:spChg chg="mod">
          <ac:chgData name="Paulin, Martine M [NC]" userId="S::martine.paulin@hrsdc-rhdcc.gc.ca::31b30444-cdc2-42b1-81b9-b7f7cf547e14" providerId="AD" clId="Web-{5B49C703-2D10-4C1E-90D7-46B55606A6C5}" dt="2021-05-14T12:57:19.048" v="40" actId="1076"/>
          <ac:spMkLst>
            <pc:docMk/>
            <pc:sldMk cId="2592966733" sldId="373"/>
            <ac:spMk id="23" creationId="{00000000-0000-0000-0000-000000000000}"/>
          </ac:spMkLst>
        </pc:spChg>
        <pc:spChg chg="mod">
          <ac:chgData name="Paulin, Martine M [NC]" userId="S::martine.paulin@hrsdc-rhdcc.gc.ca::31b30444-cdc2-42b1-81b9-b7f7cf547e14" providerId="AD" clId="Web-{5B49C703-2D10-4C1E-90D7-46B55606A6C5}" dt="2021-05-14T12:54:37.282" v="9" actId="1076"/>
          <ac:spMkLst>
            <pc:docMk/>
            <pc:sldMk cId="2592966733" sldId="373"/>
            <ac:spMk id="28" creationId="{66122027-C468-42F6-AE88-C4682A8F30CF}"/>
          </ac:spMkLst>
        </pc:spChg>
      </pc:sldChg>
    </pc:docChg>
  </pc:docChgLst>
  <pc:docChgLst>
    <pc:chgData name="Paulin, Martine M [NC]" userId="S::martine.paulin@hrsdc-rhdcc.gc.ca::31b30444-cdc2-42b1-81b9-b7f7cf547e14" providerId="AD" clId="Web-{912EB5AA-462E-4759-8F49-CA0412A91903}"/>
    <pc:docChg chg="modSld">
      <pc:chgData name="Paulin, Martine M [NC]" userId="S::martine.paulin@hrsdc-rhdcc.gc.ca::31b30444-cdc2-42b1-81b9-b7f7cf547e14" providerId="AD" clId="Web-{912EB5AA-462E-4759-8F49-CA0412A91903}" dt="2021-05-17T15:42:53.007" v="7" actId="1076"/>
      <pc:docMkLst>
        <pc:docMk/>
      </pc:docMkLst>
      <pc:sldChg chg="addSp modSp">
        <pc:chgData name="Paulin, Martine M [NC]" userId="S::martine.paulin@hrsdc-rhdcc.gc.ca::31b30444-cdc2-42b1-81b9-b7f7cf547e14" providerId="AD" clId="Web-{912EB5AA-462E-4759-8F49-CA0412A91903}" dt="2021-05-17T15:42:53.007" v="7" actId="1076"/>
        <pc:sldMkLst>
          <pc:docMk/>
          <pc:sldMk cId="3708192096" sldId="337"/>
        </pc:sldMkLst>
        <pc:spChg chg="mod">
          <ac:chgData name="Paulin, Martine M [NC]" userId="S::martine.paulin@hrsdc-rhdcc.gc.ca::31b30444-cdc2-42b1-81b9-b7f7cf547e14" providerId="AD" clId="Web-{912EB5AA-462E-4759-8F49-CA0412A91903}" dt="2021-05-17T15:42:36.085" v="3" actId="14100"/>
          <ac:spMkLst>
            <pc:docMk/>
            <pc:sldMk cId="3708192096" sldId="337"/>
            <ac:spMk id="10" creationId="{00000000-0000-0000-0000-000000000000}"/>
          </ac:spMkLst>
        </pc:spChg>
        <pc:picChg chg="add mod">
          <ac:chgData name="Paulin, Martine M [NC]" userId="S::martine.paulin@hrsdc-rhdcc.gc.ca::31b30444-cdc2-42b1-81b9-b7f7cf547e14" providerId="AD" clId="Web-{912EB5AA-462E-4759-8F49-CA0412A91903}" dt="2021-05-17T15:42:40.194" v="5" actId="1076"/>
          <ac:picMkLst>
            <pc:docMk/>
            <pc:sldMk cId="3708192096" sldId="337"/>
            <ac:picMk id="3" creationId="{85EC0A42-E2CE-4697-AEE4-6932E13E3B8C}"/>
          </ac:picMkLst>
        </pc:picChg>
        <pc:picChg chg="add mod">
          <ac:chgData name="Paulin, Martine M [NC]" userId="S::martine.paulin@hrsdc-rhdcc.gc.ca::31b30444-cdc2-42b1-81b9-b7f7cf547e14" providerId="AD" clId="Web-{912EB5AA-462E-4759-8F49-CA0412A91903}" dt="2021-05-17T15:42:53.007" v="7" actId="1076"/>
          <ac:picMkLst>
            <pc:docMk/>
            <pc:sldMk cId="3708192096" sldId="337"/>
            <ac:picMk id="5" creationId="{948967EB-282C-4FAC-9156-A51F9E8E3AA9}"/>
          </ac:picMkLst>
        </pc:picChg>
      </pc:sldChg>
    </pc:docChg>
  </pc:docChgLst>
  <pc:docChgLst>
    <pc:chgData name="Paulin, Martine M [NC]" userId="S::martine.paulin@hrsdc-rhdcc.gc.ca::31b30444-cdc2-42b1-81b9-b7f7cf547e14" providerId="AD" clId="Web-{C0A923AF-7B93-4FEA-A289-09EC1918848D}"/>
    <pc:docChg chg="modSld">
      <pc:chgData name="Paulin, Martine M [NC]" userId="S::martine.paulin@hrsdc-rhdcc.gc.ca::31b30444-cdc2-42b1-81b9-b7f7cf547e14" providerId="AD" clId="Web-{C0A923AF-7B93-4FEA-A289-09EC1918848D}" dt="2021-05-17T14:52:39.167" v="305" actId="1076"/>
      <pc:docMkLst>
        <pc:docMk/>
      </pc:docMkLst>
      <pc:sldChg chg="modSp">
        <pc:chgData name="Paulin, Martine M [NC]" userId="S::martine.paulin@hrsdc-rhdcc.gc.ca::31b30444-cdc2-42b1-81b9-b7f7cf547e14" providerId="AD" clId="Web-{C0A923AF-7B93-4FEA-A289-09EC1918848D}" dt="2021-05-17T14:39:33.564" v="57" actId="20577"/>
        <pc:sldMkLst>
          <pc:docMk/>
          <pc:sldMk cId="663775372" sldId="328"/>
        </pc:sldMkLst>
        <pc:spChg chg="mod">
          <ac:chgData name="Paulin, Martine M [NC]" userId="S::martine.paulin@hrsdc-rhdcc.gc.ca::31b30444-cdc2-42b1-81b9-b7f7cf547e14" providerId="AD" clId="Web-{C0A923AF-7B93-4FEA-A289-09EC1918848D}" dt="2021-05-17T14:39:10.939" v="54" actId="20577"/>
          <ac:spMkLst>
            <pc:docMk/>
            <pc:sldMk cId="663775372" sldId="328"/>
            <ac:spMk id="2" creationId="{057EC5EA-429B-4DF6-85A6-CE1540DF4B49}"/>
          </ac:spMkLst>
        </pc:spChg>
        <pc:spChg chg="mod">
          <ac:chgData name="Paulin, Martine M [NC]" userId="S::martine.paulin@hrsdc-rhdcc.gc.ca::31b30444-cdc2-42b1-81b9-b7f7cf547e14" providerId="AD" clId="Web-{C0A923AF-7B93-4FEA-A289-09EC1918848D}" dt="2021-05-17T14:38:52.298" v="47" actId="20577"/>
          <ac:spMkLst>
            <pc:docMk/>
            <pc:sldMk cId="663775372" sldId="328"/>
            <ac:spMk id="5" creationId="{E59A7197-39A0-49B0-8460-9EC24DA5606E}"/>
          </ac:spMkLst>
        </pc:spChg>
        <pc:spChg chg="mod">
          <ac:chgData name="Paulin, Martine M [NC]" userId="S::martine.paulin@hrsdc-rhdcc.gc.ca::31b30444-cdc2-42b1-81b9-b7f7cf547e14" providerId="AD" clId="Web-{C0A923AF-7B93-4FEA-A289-09EC1918848D}" dt="2021-05-17T14:39:33.564" v="57" actId="20577"/>
          <ac:spMkLst>
            <pc:docMk/>
            <pc:sldMk cId="663775372" sldId="328"/>
            <ac:spMk id="25" creationId="{00000000-0000-0000-0000-000000000000}"/>
          </ac:spMkLst>
        </pc:spChg>
        <pc:spChg chg="mod">
          <ac:chgData name="Paulin, Martine M [NC]" userId="S::martine.paulin@hrsdc-rhdcc.gc.ca::31b30444-cdc2-42b1-81b9-b7f7cf547e14" providerId="AD" clId="Web-{C0A923AF-7B93-4FEA-A289-09EC1918848D}" dt="2021-05-17T14:39:14.955" v="55" actId="14100"/>
          <ac:spMkLst>
            <pc:docMk/>
            <pc:sldMk cId="663775372" sldId="328"/>
            <ac:spMk id="27" creationId="{E22A5015-8B99-48CD-A59B-0753A1C84A73}"/>
          </ac:spMkLst>
        </pc:spChg>
        <pc:spChg chg="mod">
          <ac:chgData name="Paulin, Martine M [NC]" userId="S::martine.paulin@hrsdc-rhdcc.gc.ca::31b30444-cdc2-42b1-81b9-b7f7cf547e14" providerId="AD" clId="Web-{C0A923AF-7B93-4FEA-A289-09EC1918848D}" dt="2021-05-17T14:38:54.454" v="48" actId="1076"/>
          <ac:spMkLst>
            <pc:docMk/>
            <pc:sldMk cId="663775372" sldId="328"/>
            <ac:spMk id="45" creationId="{36AF5993-5DCC-41ED-B7CB-276B3427312E}"/>
          </ac:spMkLst>
        </pc:spChg>
      </pc:sldChg>
      <pc:sldChg chg="modSp">
        <pc:chgData name="Paulin, Martine M [NC]" userId="S::martine.paulin@hrsdc-rhdcc.gc.ca::31b30444-cdc2-42b1-81b9-b7f7cf547e14" providerId="AD" clId="Web-{C0A923AF-7B93-4FEA-A289-09EC1918848D}" dt="2021-05-17T14:49:25.586" v="233" actId="20577"/>
        <pc:sldMkLst>
          <pc:docMk/>
          <pc:sldMk cId="3708192096" sldId="337"/>
        </pc:sldMkLst>
        <pc:spChg chg="mod">
          <ac:chgData name="Paulin, Martine M [NC]" userId="S::martine.paulin@hrsdc-rhdcc.gc.ca::31b30444-cdc2-42b1-81b9-b7f7cf547e14" providerId="AD" clId="Web-{C0A923AF-7B93-4FEA-A289-09EC1918848D}" dt="2021-05-17T14:49:25.586" v="233" actId="20577"/>
          <ac:spMkLst>
            <pc:docMk/>
            <pc:sldMk cId="3708192096" sldId="337"/>
            <ac:spMk id="6" creationId="{00000000-0000-0000-0000-000000000000}"/>
          </ac:spMkLst>
        </pc:spChg>
      </pc:sldChg>
      <pc:sldChg chg="modSp">
        <pc:chgData name="Paulin, Martine M [NC]" userId="S::martine.paulin@hrsdc-rhdcc.gc.ca::31b30444-cdc2-42b1-81b9-b7f7cf547e14" providerId="AD" clId="Web-{C0A923AF-7B93-4FEA-A289-09EC1918848D}" dt="2021-05-17T14:42:25.832" v="95" actId="20577"/>
        <pc:sldMkLst>
          <pc:docMk/>
          <pc:sldMk cId="2584998745" sldId="362"/>
        </pc:sldMkLst>
        <pc:spChg chg="mod">
          <ac:chgData name="Paulin, Martine M [NC]" userId="S::martine.paulin@hrsdc-rhdcc.gc.ca::31b30444-cdc2-42b1-81b9-b7f7cf547e14" providerId="AD" clId="Web-{C0A923AF-7B93-4FEA-A289-09EC1918848D}" dt="2021-05-17T14:42:25.832" v="95" actId="20577"/>
          <ac:spMkLst>
            <pc:docMk/>
            <pc:sldMk cId="2584998745" sldId="362"/>
            <ac:spMk id="9" creationId="{00000000-0000-0000-0000-000000000000}"/>
          </ac:spMkLst>
        </pc:spChg>
      </pc:sldChg>
      <pc:sldChg chg="delSp modSp">
        <pc:chgData name="Paulin, Martine M [NC]" userId="S::martine.paulin@hrsdc-rhdcc.gc.ca::31b30444-cdc2-42b1-81b9-b7f7cf547e14" providerId="AD" clId="Web-{C0A923AF-7B93-4FEA-A289-09EC1918848D}" dt="2021-05-17T14:52:39.167" v="305" actId="1076"/>
        <pc:sldMkLst>
          <pc:docMk/>
          <pc:sldMk cId="2592966733" sldId="373"/>
        </pc:sldMkLst>
        <pc:spChg chg="del">
          <ac:chgData name="Paulin, Martine M [NC]" userId="S::martine.paulin@hrsdc-rhdcc.gc.ca::31b30444-cdc2-42b1-81b9-b7f7cf547e14" providerId="AD" clId="Web-{C0A923AF-7B93-4FEA-A289-09EC1918848D}" dt="2021-05-17T14:49:50.977" v="263"/>
          <ac:spMkLst>
            <pc:docMk/>
            <pc:sldMk cId="2592966733" sldId="373"/>
            <ac:spMk id="4" creationId="{4D959A4D-84AC-4C8F-9AAA-1DB956899830}"/>
          </ac:spMkLst>
        </pc:spChg>
        <pc:spChg chg="del">
          <ac:chgData name="Paulin, Martine M [NC]" userId="S::martine.paulin@hrsdc-rhdcc.gc.ca::31b30444-cdc2-42b1-81b9-b7f7cf547e14" providerId="AD" clId="Web-{C0A923AF-7B93-4FEA-A289-09EC1918848D}" dt="2021-05-17T14:49:50.040" v="262"/>
          <ac:spMkLst>
            <pc:docMk/>
            <pc:sldMk cId="2592966733" sldId="373"/>
            <ac:spMk id="5" creationId="{A29EB2F0-2BA2-4890-A408-9A52ACB5F9DC}"/>
          </ac:spMkLst>
        </pc:spChg>
        <pc:spChg chg="mod">
          <ac:chgData name="Paulin, Martine M [NC]" userId="S::martine.paulin@hrsdc-rhdcc.gc.ca::31b30444-cdc2-42b1-81b9-b7f7cf547e14" providerId="AD" clId="Web-{C0A923AF-7B93-4FEA-A289-09EC1918848D}" dt="2021-05-17T14:52:32.464" v="304" actId="1076"/>
          <ac:spMkLst>
            <pc:docMk/>
            <pc:sldMk cId="2592966733" sldId="373"/>
            <ac:spMk id="14" creationId="{468D856B-F79B-44E4-9975-4B641EA903B2}"/>
          </ac:spMkLst>
        </pc:spChg>
        <pc:spChg chg="mod">
          <ac:chgData name="Paulin, Martine M [NC]" userId="S::martine.paulin@hrsdc-rhdcc.gc.ca::31b30444-cdc2-42b1-81b9-b7f7cf547e14" providerId="AD" clId="Web-{C0A923AF-7B93-4FEA-A289-09EC1918848D}" dt="2021-05-17T14:52:20.479" v="302" actId="1076"/>
          <ac:spMkLst>
            <pc:docMk/>
            <pc:sldMk cId="2592966733" sldId="373"/>
            <ac:spMk id="15" creationId="{C7845C26-886A-4F9A-A6C4-D6EFF4A81121}"/>
          </ac:spMkLst>
        </pc:spChg>
        <pc:spChg chg="mod">
          <ac:chgData name="Paulin, Martine M [NC]" userId="S::martine.paulin@hrsdc-rhdcc.gc.ca::31b30444-cdc2-42b1-81b9-b7f7cf547e14" providerId="AD" clId="Web-{C0A923AF-7B93-4FEA-A289-09EC1918848D}" dt="2021-05-17T14:51:47.588" v="296" actId="1076"/>
          <ac:spMkLst>
            <pc:docMk/>
            <pc:sldMk cId="2592966733" sldId="373"/>
            <ac:spMk id="16" creationId="{A74999AF-D87A-48C3-A37F-DE73602CE1B1}"/>
          </ac:spMkLst>
        </pc:spChg>
        <pc:spChg chg="mod">
          <ac:chgData name="Paulin, Martine M [NC]" userId="S::martine.paulin@hrsdc-rhdcc.gc.ca::31b30444-cdc2-42b1-81b9-b7f7cf547e14" providerId="AD" clId="Web-{C0A923AF-7B93-4FEA-A289-09EC1918848D}" dt="2021-05-17T14:52:39.167" v="305" actId="1076"/>
          <ac:spMkLst>
            <pc:docMk/>
            <pc:sldMk cId="2592966733" sldId="373"/>
            <ac:spMk id="17" creationId="{12C1F4A0-8DFD-4745-B701-53393CF67423}"/>
          </ac:spMkLst>
        </pc:spChg>
        <pc:spChg chg="mod">
          <ac:chgData name="Paulin, Martine M [NC]" userId="S::martine.paulin@hrsdc-rhdcc.gc.ca::31b30444-cdc2-42b1-81b9-b7f7cf547e14" providerId="AD" clId="Web-{C0A923AF-7B93-4FEA-A289-09EC1918848D}" dt="2021-05-17T14:52:14.745" v="301" actId="1076"/>
          <ac:spMkLst>
            <pc:docMk/>
            <pc:sldMk cId="2592966733" sldId="373"/>
            <ac:spMk id="18" creationId="{9873761F-2B7A-45C9-AC74-6D6BCA6B3514}"/>
          </ac:spMkLst>
        </pc:spChg>
        <pc:spChg chg="mod">
          <ac:chgData name="Paulin, Martine M [NC]" userId="S::martine.paulin@hrsdc-rhdcc.gc.ca::31b30444-cdc2-42b1-81b9-b7f7cf547e14" providerId="AD" clId="Web-{C0A923AF-7B93-4FEA-A289-09EC1918848D}" dt="2021-05-17T14:51:52.510" v="297" actId="1076"/>
          <ac:spMkLst>
            <pc:docMk/>
            <pc:sldMk cId="2592966733" sldId="373"/>
            <ac:spMk id="19" creationId="{DB53C714-0471-44A6-8674-B63F463988BC}"/>
          </ac:spMkLst>
        </pc:spChg>
        <pc:spChg chg="mod">
          <ac:chgData name="Paulin, Martine M [NC]" userId="S::martine.paulin@hrsdc-rhdcc.gc.ca::31b30444-cdc2-42b1-81b9-b7f7cf547e14" providerId="AD" clId="Web-{C0A923AF-7B93-4FEA-A289-09EC1918848D}" dt="2021-05-17T14:51:16.510" v="291" actId="1076"/>
          <ac:spMkLst>
            <pc:docMk/>
            <pc:sldMk cId="2592966733" sldId="373"/>
            <ac:spMk id="23" creationId="{00000000-0000-0000-0000-000000000000}"/>
          </ac:spMkLst>
        </pc:spChg>
        <pc:spChg chg="del mod">
          <ac:chgData name="Paulin, Martine M [NC]" userId="S::martine.paulin@hrsdc-rhdcc.gc.ca::31b30444-cdc2-42b1-81b9-b7f7cf547e14" providerId="AD" clId="Web-{C0A923AF-7B93-4FEA-A289-09EC1918848D}" dt="2021-05-17T14:50:58.275" v="287"/>
          <ac:spMkLst>
            <pc:docMk/>
            <pc:sldMk cId="2592966733" sldId="373"/>
            <ac:spMk id="28" creationId="{66122027-C468-42F6-AE88-C4682A8F30CF}"/>
          </ac:spMkLst>
        </pc:spChg>
        <pc:picChg chg="mod">
          <ac:chgData name="Paulin, Martine M [NC]" userId="S::martine.paulin@hrsdc-rhdcc.gc.ca::31b30444-cdc2-42b1-81b9-b7f7cf547e14" providerId="AD" clId="Web-{C0A923AF-7B93-4FEA-A289-09EC1918848D}" dt="2021-05-17T14:51:00.775" v="288" actId="1076"/>
          <ac:picMkLst>
            <pc:docMk/>
            <pc:sldMk cId="2592966733" sldId="373"/>
            <ac:picMk id="3" creationId="{00000000-0000-0000-0000-000000000000}"/>
          </ac:picMkLst>
        </pc:picChg>
      </pc:sldChg>
      <pc:sldChg chg="modSp">
        <pc:chgData name="Paulin, Martine M [NC]" userId="S::martine.paulin@hrsdc-rhdcc.gc.ca::31b30444-cdc2-42b1-81b9-b7f7cf547e14" providerId="AD" clId="Web-{C0A923AF-7B93-4FEA-A289-09EC1918848D}" dt="2021-05-17T14:45:06.412" v="107" actId="20577"/>
        <pc:sldMkLst>
          <pc:docMk/>
          <pc:sldMk cId="933122960" sldId="374"/>
        </pc:sldMkLst>
        <pc:spChg chg="mod">
          <ac:chgData name="Paulin, Martine M [NC]" userId="S::martine.paulin@hrsdc-rhdcc.gc.ca::31b30444-cdc2-42b1-81b9-b7f7cf547e14" providerId="AD" clId="Web-{C0A923AF-7B93-4FEA-A289-09EC1918848D}" dt="2021-05-17T14:45:06.412" v="107" actId="20577"/>
          <ac:spMkLst>
            <pc:docMk/>
            <pc:sldMk cId="933122960" sldId="374"/>
            <ac:spMk id="9" creationId="{00000000-0000-0000-0000-000000000000}"/>
          </ac:spMkLst>
        </pc:spChg>
      </pc:sldChg>
    </pc:docChg>
  </pc:docChgLst>
  <pc:docChgLst>
    <pc:chgData name="Paulin, Martine M [NC]" userId="S::martine.paulin@hrsdc-rhdcc.gc.ca::31b30444-cdc2-42b1-81b9-b7f7cf547e14" providerId="AD" clId="Web-{458011E8-6D77-44AE-9C25-70E7049FD66F}"/>
    <pc:docChg chg="addSld delSld modSld">
      <pc:chgData name="Paulin, Martine M [NC]" userId="S::martine.paulin@hrsdc-rhdcc.gc.ca::31b30444-cdc2-42b1-81b9-b7f7cf547e14" providerId="AD" clId="Web-{458011E8-6D77-44AE-9C25-70E7049FD66F}" dt="2021-05-14T12:53:38.541" v="141"/>
      <pc:docMkLst>
        <pc:docMk/>
      </pc:docMkLst>
      <pc:sldChg chg="new del">
        <pc:chgData name="Paulin, Martine M [NC]" userId="S::martine.paulin@hrsdc-rhdcc.gc.ca::31b30444-cdc2-42b1-81b9-b7f7cf547e14" providerId="AD" clId="Web-{458011E8-6D77-44AE-9C25-70E7049FD66F}" dt="2021-05-14T12:43:25.134" v="2"/>
        <pc:sldMkLst>
          <pc:docMk/>
          <pc:sldMk cId="3792093196" sldId="372"/>
        </pc:sldMkLst>
      </pc:sldChg>
      <pc:sldChg chg="addSp delSp modSp add">
        <pc:chgData name="Paulin, Martine M [NC]" userId="S::martine.paulin@hrsdc-rhdcc.gc.ca::31b30444-cdc2-42b1-81b9-b7f7cf547e14" providerId="AD" clId="Web-{458011E8-6D77-44AE-9C25-70E7049FD66F}" dt="2021-05-14T12:53:38.541" v="141"/>
        <pc:sldMkLst>
          <pc:docMk/>
          <pc:sldMk cId="2592966733" sldId="373"/>
        </pc:sldMkLst>
        <pc:spChg chg="add del mod">
          <ac:chgData name="Paulin, Martine M [NC]" userId="S::martine.paulin@hrsdc-rhdcc.gc.ca::31b30444-cdc2-42b1-81b9-b7f7cf547e14" providerId="AD" clId="Web-{458011E8-6D77-44AE-9C25-70E7049FD66F}" dt="2021-05-14T12:53:38.541" v="141"/>
          <ac:spMkLst>
            <pc:docMk/>
            <pc:sldMk cId="2592966733" sldId="373"/>
            <ac:spMk id="4" creationId="{58C9223E-5F53-45B2-AD93-6DA056C3F980}"/>
          </ac:spMkLst>
        </pc:spChg>
        <pc:spChg chg="mod">
          <ac:chgData name="Paulin, Martine M [NC]" userId="S::martine.paulin@hrsdc-rhdcc.gc.ca::31b30444-cdc2-42b1-81b9-b7f7cf547e14" providerId="AD" clId="Web-{458011E8-6D77-44AE-9C25-70E7049FD66F}" dt="2021-05-14T12:50:49.048" v="117" actId="1076"/>
          <ac:spMkLst>
            <pc:docMk/>
            <pc:sldMk cId="2592966733" sldId="373"/>
            <ac:spMk id="9" creationId="{00000000-0000-0000-0000-000000000000}"/>
          </ac:spMkLst>
        </pc:spChg>
        <pc:spChg chg="mod">
          <ac:chgData name="Paulin, Martine M [NC]" userId="S::martine.paulin@hrsdc-rhdcc.gc.ca::31b30444-cdc2-42b1-81b9-b7f7cf547e14" providerId="AD" clId="Web-{458011E8-6D77-44AE-9C25-70E7049FD66F}" dt="2021-05-14T12:50:24.531" v="113" actId="1076"/>
          <ac:spMkLst>
            <pc:docMk/>
            <pc:sldMk cId="2592966733" sldId="373"/>
            <ac:spMk id="10" creationId="{00000000-0000-0000-0000-000000000000}"/>
          </ac:spMkLst>
        </pc:spChg>
        <pc:spChg chg="mod">
          <ac:chgData name="Paulin, Martine M [NC]" userId="S::martine.paulin@hrsdc-rhdcc.gc.ca::31b30444-cdc2-42b1-81b9-b7f7cf547e14" providerId="AD" clId="Web-{458011E8-6D77-44AE-9C25-70E7049FD66F}" dt="2021-05-14T12:52:37.506" v="131" actId="1076"/>
          <ac:spMkLst>
            <pc:docMk/>
            <pc:sldMk cId="2592966733" sldId="373"/>
            <ac:spMk id="13" creationId="{00000000-0000-0000-0000-000000000000}"/>
          </ac:spMkLst>
        </pc:spChg>
        <pc:spChg chg="mod">
          <ac:chgData name="Paulin, Martine M [NC]" userId="S::martine.paulin@hrsdc-rhdcc.gc.ca::31b30444-cdc2-42b1-81b9-b7f7cf547e14" providerId="AD" clId="Web-{458011E8-6D77-44AE-9C25-70E7049FD66F}" dt="2021-05-14T12:52:02.473" v="128" actId="1076"/>
          <ac:spMkLst>
            <pc:docMk/>
            <pc:sldMk cId="2592966733" sldId="373"/>
            <ac:spMk id="14" creationId="{00000000-0000-0000-0000-000000000000}"/>
          </ac:spMkLst>
        </pc:spChg>
        <pc:spChg chg="mod">
          <ac:chgData name="Paulin, Martine M [NC]" userId="S::martine.paulin@hrsdc-rhdcc.gc.ca::31b30444-cdc2-42b1-81b9-b7f7cf547e14" providerId="AD" clId="Web-{458011E8-6D77-44AE-9C25-70E7049FD66F}" dt="2021-05-14T12:51:56.067" v="127" actId="1076"/>
          <ac:spMkLst>
            <pc:docMk/>
            <pc:sldMk cId="2592966733" sldId="373"/>
            <ac:spMk id="16" creationId="{00000000-0000-0000-0000-000000000000}"/>
          </ac:spMkLst>
        </pc:spChg>
        <pc:spChg chg="mod">
          <ac:chgData name="Paulin, Martine M [NC]" userId="S::martine.paulin@hrsdc-rhdcc.gc.ca::31b30444-cdc2-42b1-81b9-b7f7cf547e14" providerId="AD" clId="Web-{458011E8-6D77-44AE-9C25-70E7049FD66F}" dt="2021-05-14T12:51:51.957" v="126" actId="1076"/>
          <ac:spMkLst>
            <pc:docMk/>
            <pc:sldMk cId="2592966733" sldId="373"/>
            <ac:spMk id="17" creationId="{00000000-0000-0000-0000-000000000000}"/>
          </ac:spMkLst>
        </pc:spChg>
        <pc:spChg chg="mod">
          <ac:chgData name="Paulin, Martine M [NC]" userId="S::martine.paulin@hrsdc-rhdcc.gc.ca::31b30444-cdc2-42b1-81b9-b7f7cf547e14" providerId="AD" clId="Web-{458011E8-6D77-44AE-9C25-70E7049FD66F}" dt="2021-05-14T12:51:21.893" v="119" actId="1076"/>
          <ac:spMkLst>
            <pc:docMk/>
            <pc:sldMk cId="2592966733" sldId="373"/>
            <ac:spMk id="22" creationId="{306AF761-2E33-4504-8DA1-25370E48B608}"/>
          </ac:spMkLst>
        </pc:spChg>
        <pc:spChg chg="mod">
          <ac:chgData name="Paulin, Martine M [NC]" userId="S::martine.paulin@hrsdc-rhdcc.gc.ca::31b30444-cdc2-42b1-81b9-b7f7cf547e14" providerId="AD" clId="Web-{458011E8-6D77-44AE-9C25-70E7049FD66F}" dt="2021-05-14T12:49:00.464" v="75" actId="1076"/>
          <ac:spMkLst>
            <pc:docMk/>
            <pc:sldMk cId="2592966733" sldId="373"/>
            <ac:spMk id="23" creationId="{00000000-0000-0000-0000-000000000000}"/>
          </ac:spMkLst>
        </pc:spChg>
        <pc:spChg chg="mod">
          <ac:chgData name="Paulin, Martine M [NC]" userId="S::martine.paulin@hrsdc-rhdcc.gc.ca::31b30444-cdc2-42b1-81b9-b7f7cf547e14" providerId="AD" clId="Web-{458011E8-6D77-44AE-9C25-70E7049FD66F}" dt="2021-05-14T12:52:51.445" v="133" actId="1076"/>
          <ac:spMkLst>
            <pc:docMk/>
            <pc:sldMk cId="2592966733" sldId="373"/>
            <ac:spMk id="27" creationId="{231E06DF-2EC9-493E-BC5A-42EE848937BF}"/>
          </ac:spMkLst>
        </pc:spChg>
        <pc:spChg chg="add mod">
          <ac:chgData name="Paulin, Martine M [NC]" userId="S::martine.paulin@hrsdc-rhdcc.gc.ca::31b30444-cdc2-42b1-81b9-b7f7cf547e14" providerId="AD" clId="Web-{458011E8-6D77-44AE-9C25-70E7049FD66F}" dt="2021-05-14T12:50:08.077" v="110" actId="1076"/>
          <ac:spMkLst>
            <pc:docMk/>
            <pc:sldMk cId="2592966733" sldId="373"/>
            <ac:spMk id="28" creationId="{66122027-C468-42F6-AE88-C4682A8F30CF}"/>
          </ac:spMkLst>
        </pc:spChg>
        <pc:grpChg chg="del mod">
          <ac:chgData name="Paulin, Martine M [NC]" userId="S::martine.paulin@hrsdc-rhdcc.gc.ca::31b30444-cdc2-42b1-81b9-b7f7cf547e14" providerId="AD" clId="Web-{458011E8-6D77-44AE-9C25-70E7049FD66F}" dt="2021-05-14T12:53:09.321" v="134"/>
          <ac:grpSpMkLst>
            <pc:docMk/>
            <pc:sldMk cId="2592966733" sldId="373"/>
            <ac:grpSpMk id="8" creationId="{00000000-0000-0000-0000-000000000000}"/>
          </ac:grpSpMkLst>
        </pc:grpChg>
        <pc:grpChg chg="del mod">
          <ac:chgData name="Paulin, Martine M [NC]" userId="S::martine.paulin@hrsdc-rhdcc.gc.ca::31b30444-cdc2-42b1-81b9-b7f7cf547e14" providerId="AD" clId="Web-{458011E8-6D77-44AE-9C25-70E7049FD66F}" dt="2021-05-14T12:53:11.102" v="135"/>
          <ac:grpSpMkLst>
            <pc:docMk/>
            <pc:sldMk cId="2592966733" sldId="373"/>
            <ac:grpSpMk id="11" creationId="{00000000-0000-0000-0000-000000000000}"/>
          </ac:grpSpMkLst>
        </pc:grpChg>
        <pc:grpChg chg="del mod">
          <ac:chgData name="Paulin, Martine M [NC]" userId="S::martine.paulin@hrsdc-rhdcc.gc.ca::31b30444-cdc2-42b1-81b9-b7f7cf547e14" providerId="AD" clId="Web-{458011E8-6D77-44AE-9C25-70E7049FD66F}" dt="2021-05-14T12:53:12.133" v="136"/>
          <ac:grpSpMkLst>
            <pc:docMk/>
            <pc:sldMk cId="2592966733" sldId="373"/>
            <ac:grpSpMk id="15" creationId="{00000000-0000-0000-0000-000000000000}"/>
          </ac:grpSpMkLst>
        </pc:grpChg>
        <pc:grpChg chg="del mod">
          <ac:chgData name="Paulin, Martine M [NC]" userId="S::martine.paulin@hrsdc-rhdcc.gc.ca::31b30444-cdc2-42b1-81b9-b7f7cf547e14" providerId="AD" clId="Web-{458011E8-6D77-44AE-9C25-70E7049FD66F}" dt="2021-05-14T12:53:16.634" v="137"/>
          <ac:grpSpMkLst>
            <pc:docMk/>
            <pc:sldMk cId="2592966733" sldId="373"/>
            <ac:grpSpMk id="21" creationId="{D56040F1-979A-4C7D-B331-5CC81B2E01F4}"/>
          </ac:grpSpMkLst>
        </pc:grpChg>
        <pc:picChg chg="mod">
          <ac:chgData name="Paulin, Martine M [NC]" userId="S::martine.paulin@hrsdc-rhdcc.gc.ca::31b30444-cdc2-42b1-81b9-b7f7cf547e14" providerId="AD" clId="Web-{458011E8-6D77-44AE-9C25-70E7049FD66F}" dt="2021-05-14T12:48:27.931" v="70" actId="1076"/>
          <ac:picMkLst>
            <pc:docMk/>
            <pc:sldMk cId="2592966733" sldId="373"/>
            <ac:picMk id="3" creationId="{00000000-0000-0000-0000-000000000000}"/>
          </ac:picMkLst>
        </pc:picChg>
      </pc:sldChg>
      <pc:sldMasterChg chg="addSldLayout">
        <pc:chgData name="Paulin, Martine M [NC]" userId="S::martine.paulin@hrsdc-rhdcc.gc.ca::31b30444-cdc2-42b1-81b9-b7f7cf547e14" providerId="AD" clId="Web-{458011E8-6D77-44AE-9C25-70E7049FD66F}" dt="2021-05-14T12:43:19.290" v="1"/>
        <pc:sldMasterMkLst>
          <pc:docMk/>
          <pc:sldMasterMk cId="3537437115" sldId="2147483660"/>
        </pc:sldMasterMkLst>
        <pc:sldLayoutChg chg="add">
          <pc:chgData name="Paulin, Martine M [NC]" userId="S::martine.paulin@hrsdc-rhdcc.gc.ca::31b30444-cdc2-42b1-81b9-b7f7cf547e14" providerId="AD" clId="Web-{458011E8-6D77-44AE-9C25-70E7049FD66F}" dt="2021-05-14T12:43:19.290" v="1"/>
          <pc:sldLayoutMkLst>
            <pc:docMk/>
            <pc:sldMasterMk cId="3537437115" sldId="2147483660"/>
            <pc:sldLayoutMk cId="2433091790" sldId="2147483668"/>
          </pc:sldLayoutMkLst>
        </pc:sldLayoutChg>
      </pc:sldMasterChg>
    </pc:docChg>
  </pc:docChgLst>
  <pc:docChgLst>
    <pc:chgData name="Tiernan, Colleen C [NC]" userId="S::colleen.tiernan@hrsdc-rhdcc.gc.ca::fb63c34b-f2b0-4e07-bb97-ec99ee331888" providerId="AD" clId="Web-{574E669E-15B9-4417-B480-3D80E45355DD}"/>
    <pc:docChg chg="modSld">
      <pc:chgData name="Tiernan, Colleen C [NC]" userId="S::colleen.tiernan@hrsdc-rhdcc.gc.ca::fb63c34b-f2b0-4e07-bb97-ec99ee331888" providerId="AD" clId="Web-{574E669E-15B9-4417-B480-3D80E45355DD}" dt="2021-05-17T12:38:57.806" v="33" actId="20577"/>
      <pc:docMkLst>
        <pc:docMk/>
      </pc:docMkLst>
      <pc:sldChg chg="delSp modSp">
        <pc:chgData name="Tiernan, Colleen C [NC]" userId="S::colleen.tiernan@hrsdc-rhdcc.gc.ca::fb63c34b-f2b0-4e07-bb97-ec99ee331888" providerId="AD" clId="Web-{574E669E-15B9-4417-B480-3D80E45355DD}" dt="2021-05-17T12:38:57.806" v="33" actId="20577"/>
        <pc:sldMkLst>
          <pc:docMk/>
          <pc:sldMk cId="663775372" sldId="328"/>
        </pc:sldMkLst>
        <pc:spChg chg="mod">
          <ac:chgData name="Tiernan, Colleen C [NC]" userId="S::colleen.tiernan@hrsdc-rhdcc.gc.ca::fb63c34b-f2b0-4e07-bb97-ec99ee331888" providerId="AD" clId="Web-{574E669E-15B9-4417-B480-3D80E45355DD}" dt="2021-05-17T12:36:28.086" v="28" actId="1076"/>
          <ac:spMkLst>
            <pc:docMk/>
            <pc:sldMk cId="663775372" sldId="328"/>
            <ac:spMk id="29" creationId="{00000000-0000-0000-0000-000000000000}"/>
          </ac:spMkLst>
        </pc:spChg>
        <pc:spChg chg="del">
          <ac:chgData name="Tiernan, Colleen C [NC]" userId="S::colleen.tiernan@hrsdc-rhdcc.gc.ca::fb63c34b-f2b0-4e07-bb97-ec99ee331888" providerId="AD" clId="Web-{574E669E-15B9-4417-B480-3D80E45355DD}" dt="2021-05-17T12:36:20.836" v="27"/>
          <ac:spMkLst>
            <pc:docMk/>
            <pc:sldMk cId="663775372" sldId="328"/>
            <ac:spMk id="36" creationId="{00000000-0000-0000-0000-000000000000}"/>
          </ac:spMkLst>
        </pc:spChg>
        <pc:spChg chg="mod">
          <ac:chgData name="Tiernan, Colleen C [NC]" userId="S::colleen.tiernan@hrsdc-rhdcc.gc.ca::fb63c34b-f2b0-4e07-bb97-ec99ee331888" providerId="AD" clId="Web-{574E669E-15B9-4417-B480-3D80E45355DD}" dt="2021-05-17T12:38:57.806" v="33" actId="20577"/>
          <ac:spMkLst>
            <pc:docMk/>
            <pc:sldMk cId="663775372" sldId="328"/>
            <ac:spMk id="38" creationId="{00000000-0000-0000-0000-000000000000}"/>
          </ac:spMkLst>
        </pc:spChg>
        <pc:spChg chg="del">
          <ac:chgData name="Tiernan, Colleen C [NC]" userId="S::colleen.tiernan@hrsdc-rhdcc.gc.ca::fb63c34b-f2b0-4e07-bb97-ec99ee331888" providerId="AD" clId="Web-{574E669E-15B9-4417-B480-3D80E45355DD}" dt="2021-05-17T12:34:29.882" v="2"/>
          <ac:spMkLst>
            <pc:docMk/>
            <pc:sldMk cId="663775372" sldId="328"/>
            <ac:spMk id="39" creationId="{00000000-0000-0000-0000-000000000000}"/>
          </ac:spMkLst>
        </pc:spChg>
        <pc:spChg chg="mod">
          <ac:chgData name="Tiernan, Colleen C [NC]" userId="S::colleen.tiernan@hrsdc-rhdcc.gc.ca::fb63c34b-f2b0-4e07-bb97-ec99ee331888" providerId="AD" clId="Web-{574E669E-15B9-4417-B480-3D80E45355DD}" dt="2021-05-17T12:34:09.553" v="1" actId="14100"/>
          <ac:spMkLst>
            <pc:docMk/>
            <pc:sldMk cId="663775372" sldId="328"/>
            <ac:spMk id="41" creationId="{00000000-0000-0000-0000-000000000000}"/>
          </ac:spMkLst>
        </pc:spChg>
        <pc:spChg chg="mod">
          <ac:chgData name="Tiernan, Colleen C [NC]" userId="S::colleen.tiernan@hrsdc-rhdcc.gc.ca::fb63c34b-f2b0-4e07-bb97-ec99ee331888" providerId="AD" clId="Web-{574E669E-15B9-4417-B480-3D80E45355DD}" dt="2021-05-17T12:36:14.273" v="26" actId="1076"/>
          <ac:spMkLst>
            <pc:docMk/>
            <pc:sldMk cId="663775372" sldId="328"/>
            <ac:spMk id="48" creationId="{0E7B7AC2-B026-41F7-B860-0C1020C9498B}"/>
          </ac:spMkLst>
        </pc:spChg>
      </pc:sldChg>
      <pc:sldChg chg="modSp">
        <pc:chgData name="Tiernan, Colleen C [NC]" userId="S::colleen.tiernan@hrsdc-rhdcc.gc.ca::fb63c34b-f2b0-4e07-bb97-ec99ee331888" providerId="AD" clId="Web-{574E669E-15B9-4417-B480-3D80E45355DD}" dt="2021-05-17T12:32:07.349" v="0" actId="20577"/>
        <pc:sldMkLst>
          <pc:docMk/>
          <pc:sldMk cId="4093271290" sldId="369"/>
        </pc:sldMkLst>
        <pc:spChg chg="mod">
          <ac:chgData name="Tiernan, Colleen C [NC]" userId="S::colleen.tiernan@hrsdc-rhdcc.gc.ca::fb63c34b-f2b0-4e07-bb97-ec99ee331888" providerId="AD" clId="Web-{574E669E-15B9-4417-B480-3D80E45355DD}" dt="2021-05-17T12:32:07.349" v="0" actId="20577"/>
          <ac:spMkLst>
            <pc:docMk/>
            <pc:sldMk cId="4093271290" sldId="369"/>
            <ac:spMk id="33" creationId="{00000000-0000-0000-0000-000000000000}"/>
          </ac:spMkLst>
        </pc:spChg>
      </pc:sldChg>
    </pc:docChg>
  </pc:docChgLst>
  <pc:docChgLst>
    <pc:chgData name="Tiernan, Colleen C [NC]" userId="S::colleen.tiernan@hrsdc-rhdcc.gc.ca::fb63c34b-f2b0-4e07-bb97-ec99ee331888" providerId="AD" clId="Web-{32F27FA6-F3AF-4DD8-9155-4955E49E9C48}"/>
    <pc:docChg chg="modSld">
      <pc:chgData name="Tiernan, Colleen C [NC]" userId="S::colleen.tiernan@hrsdc-rhdcc.gc.ca::fb63c34b-f2b0-4e07-bb97-ec99ee331888" providerId="AD" clId="Web-{32F27FA6-F3AF-4DD8-9155-4955E49E9C48}" dt="2021-05-17T12:11:15.092" v="342" actId="20577"/>
      <pc:docMkLst>
        <pc:docMk/>
      </pc:docMkLst>
      <pc:sldChg chg="modSp">
        <pc:chgData name="Tiernan, Colleen C [NC]" userId="S::colleen.tiernan@hrsdc-rhdcc.gc.ca::fb63c34b-f2b0-4e07-bb97-ec99ee331888" providerId="AD" clId="Web-{32F27FA6-F3AF-4DD8-9155-4955E49E9C48}" dt="2021-05-17T12:04:08.325" v="256" actId="1076"/>
        <pc:sldMkLst>
          <pc:docMk/>
          <pc:sldMk cId="1695184141" sldId="298"/>
        </pc:sldMkLst>
        <pc:spChg chg="mod">
          <ac:chgData name="Tiernan, Colleen C [NC]" userId="S::colleen.tiernan@hrsdc-rhdcc.gc.ca::fb63c34b-f2b0-4e07-bb97-ec99ee331888" providerId="AD" clId="Web-{32F27FA6-F3AF-4DD8-9155-4955E49E9C48}" dt="2021-05-17T12:01:16.356" v="79" actId="14100"/>
          <ac:spMkLst>
            <pc:docMk/>
            <pc:sldMk cId="1695184141" sldId="298"/>
            <ac:spMk id="10" creationId="{CD75C539-2EDB-FD4A-8819-BB257A03FE2D}"/>
          </ac:spMkLst>
        </pc:spChg>
        <pc:spChg chg="mod">
          <ac:chgData name="Tiernan, Colleen C [NC]" userId="S::colleen.tiernan@hrsdc-rhdcc.gc.ca::fb63c34b-f2b0-4e07-bb97-ec99ee331888" providerId="AD" clId="Web-{32F27FA6-F3AF-4DD8-9155-4955E49E9C48}" dt="2021-05-17T12:04:06.544" v="255" actId="1076"/>
          <ac:spMkLst>
            <pc:docMk/>
            <pc:sldMk cId="1695184141" sldId="298"/>
            <ac:spMk id="34" creationId="{97875BC8-620E-FE4C-A0F7-72CC3550EC68}"/>
          </ac:spMkLst>
        </pc:spChg>
        <pc:spChg chg="mod">
          <ac:chgData name="Tiernan, Colleen C [NC]" userId="S::colleen.tiernan@hrsdc-rhdcc.gc.ca::fb63c34b-f2b0-4e07-bb97-ec99ee331888" providerId="AD" clId="Web-{32F27FA6-F3AF-4DD8-9155-4955E49E9C48}" dt="2021-05-17T12:04:06.513" v="254" actId="1076"/>
          <ac:spMkLst>
            <pc:docMk/>
            <pc:sldMk cId="1695184141" sldId="298"/>
            <ac:spMk id="35" creationId="{43A1C0FF-93A2-644C-B9B1-64035046CF76}"/>
          </ac:spMkLst>
        </pc:spChg>
        <pc:picChg chg="mod">
          <ac:chgData name="Tiernan, Colleen C [NC]" userId="S::colleen.tiernan@hrsdc-rhdcc.gc.ca::fb63c34b-f2b0-4e07-bb97-ec99ee331888" providerId="AD" clId="Web-{32F27FA6-F3AF-4DD8-9155-4955E49E9C48}" dt="2021-05-17T12:04:08.325" v="256" actId="1076"/>
          <ac:picMkLst>
            <pc:docMk/>
            <pc:sldMk cId="1695184141" sldId="298"/>
            <ac:picMk id="37" creationId="{00000000-0000-0000-0000-000000000000}"/>
          </ac:picMkLst>
        </pc:picChg>
        <pc:cxnChg chg="mod">
          <ac:chgData name="Tiernan, Colleen C [NC]" userId="S::colleen.tiernan@hrsdc-rhdcc.gc.ca::fb63c34b-f2b0-4e07-bb97-ec99ee331888" providerId="AD" clId="Web-{32F27FA6-F3AF-4DD8-9155-4955E49E9C48}" dt="2021-05-17T12:01:23.716" v="80" actId="1076"/>
          <ac:cxnSpMkLst>
            <pc:docMk/>
            <pc:sldMk cId="1695184141" sldId="298"/>
            <ac:cxnSpMk id="20" creationId="{A1808E24-CBA8-684E-908B-F6FF9B12EFA2}"/>
          </ac:cxnSpMkLst>
        </pc:cxnChg>
        <pc:cxnChg chg="mod">
          <ac:chgData name="Tiernan, Colleen C [NC]" userId="S::colleen.tiernan@hrsdc-rhdcc.gc.ca::fb63c34b-f2b0-4e07-bb97-ec99ee331888" providerId="AD" clId="Web-{32F27FA6-F3AF-4DD8-9155-4955E49E9C48}" dt="2021-05-17T12:01:23.731" v="81" actId="1076"/>
          <ac:cxnSpMkLst>
            <pc:docMk/>
            <pc:sldMk cId="1695184141" sldId="298"/>
            <ac:cxnSpMk id="21" creationId="{1534B6E5-2832-A54A-A3B7-2873E551D28D}"/>
          </ac:cxnSpMkLst>
        </pc:cxnChg>
        <pc:cxnChg chg="mod">
          <ac:chgData name="Tiernan, Colleen C [NC]" userId="S::colleen.tiernan@hrsdc-rhdcc.gc.ca::fb63c34b-f2b0-4e07-bb97-ec99ee331888" providerId="AD" clId="Web-{32F27FA6-F3AF-4DD8-9155-4955E49E9C48}" dt="2021-05-17T12:01:23.747" v="82" actId="1076"/>
          <ac:cxnSpMkLst>
            <pc:docMk/>
            <pc:sldMk cId="1695184141" sldId="298"/>
            <ac:cxnSpMk id="22" creationId="{AFFBC0B2-98F5-4E41-9C22-9D8447433D13}"/>
          </ac:cxnSpMkLst>
        </pc:cxnChg>
      </pc:sldChg>
      <pc:sldChg chg="modSp">
        <pc:chgData name="Tiernan, Colleen C [NC]" userId="S::colleen.tiernan@hrsdc-rhdcc.gc.ca::fb63c34b-f2b0-4e07-bb97-ec99ee331888" providerId="AD" clId="Web-{32F27FA6-F3AF-4DD8-9155-4955E49E9C48}" dt="2021-05-17T12:04:14.029" v="257" actId="1076"/>
        <pc:sldMkLst>
          <pc:docMk/>
          <pc:sldMk cId="2183932694" sldId="305"/>
        </pc:sldMkLst>
        <pc:spChg chg="mod">
          <ac:chgData name="Tiernan, Colleen C [NC]" userId="S::colleen.tiernan@hrsdc-rhdcc.gc.ca::fb63c34b-f2b0-4e07-bb97-ec99ee331888" providerId="AD" clId="Web-{32F27FA6-F3AF-4DD8-9155-4955E49E9C48}" dt="2021-05-17T11:55:40.808" v="11" actId="1076"/>
          <ac:spMkLst>
            <pc:docMk/>
            <pc:sldMk cId="2183932694" sldId="305"/>
            <ac:spMk id="5" creationId="{8D5250C5-B265-9D42-A56B-89F32EEA8488}"/>
          </ac:spMkLst>
        </pc:spChg>
        <pc:spChg chg="mod">
          <ac:chgData name="Tiernan, Colleen C [NC]" userId="S::colleen.tiernan@hrsdc-rhdcc.gc.ca::fb63c34b-f2b0-4e07-bb97-ec99ee331888" providerId="AD" clId="Web-{32F27FA6-F3AF-4DD8-9155-4955E49E9C48}" dt="2021-05-17T11:55:40.839" v="12" actId="1076"/>
          <ac:spMkLst>
            <pc:docMk/>
            <pc:sldMk cId="2183932694" sldId="305"/>
            <ac:spMk id="6" creationId="{B82B24D8-3057-DF4A-9C31-3B8C070C3FDC}"/>
          </ac:spMkLst>
        </pc:spChg>
        <pc:spChg chg="mod">
          <ac:chgData name="Tiernan, Colleen C [NC]" userId="S::colleen.tiernan@hrsdc-rhdcc.gc.ca::fb63c34b-f2b0-4e07-bb97-ec99ee331888" providerId="AD" clId="Web-{32F27FA6-F3AF-4DD8-9155-4955E49E9C48}" dt="2021-05-17T11:55:14.214" v="7" actId="20577"/>
          <ac:spMkLst>
            <pc:docMk/>
            <pc:sldMk cId="2183932694" sldId="305"/>
            <ac:spMk id="8" creationId="{00000000-0000-0000-0000-000000000000}"/>
          </ac:spMkLst>
        </pc:spChg>
        <pc:picChg chg="mod">
          <ac:chgData name="Tiernan, Colleen C [NC]" userId="S::colleen.tiernan@hrsdc-rhdcc.gc.ca::fb63c34b-f2b0-4e07-bb97-ec99ee331888" providerId="AD" clId="Web-{32F27FA6-F3AF-4DD8-9155-4955E49E9C48}" dt="2021-05-17T12:04:14.029" v="257" actId="1076"/>
          <ac:picMkLst>
            <pc:docMk/>
            <pc:sldMk cId="2183932694" sldId="305"/>
            <ac:picMk id="13" creationId="{00000000-0000-0000-0000-000000000000}"/>
          </ac:picMkLst>
        </pc:picChg>
        <pc:cxnChg chg="mod">
          <ac:chgData name="Tiernan, Colleen C [NC]" userId="S::colleen.tiernan@hrsdc-rhdcc.gc.ca::fb63c34b-f2b0-4e07-bb97-ec99ee331888" providerId="AD" clId="Web-{32F27FA6-F3AF-4DD8-9155-4955E49E9C48}" dt="2021-05-17T11:55:28.574" v="8" actId="1076"/>
          <ac:cxnSpMkLst>
            <pc:docMk/>
            <pc:sldMk cId="2183932694" sldId="305"/>
            <ac:cxnSpMk id="9" creationId="{00000000-0000-0000-0000-000000000000}"/>
          </ac:cxnSpMkLst>
        </pc:cxnChg>
        <pc:cxnChg chg="mod">
          <ac:chgData name="Tiernan, Colleen C [NC]" userId="S::colleen.tiernan@hrsdc-rhdcc.gc.ca::fb63c34b-f2b0-4e07-bb97-ec99ee331888" providerId="AD" clId="Web-{32F27FA6-F3AF-4DD8-9155-4955E49E9C48}" dt="2021-05-17T11:55:28.589" v="9" actId="1076"/>
          <ac:cxnSpMkLst>
            <pc:docMk/>
            <pc:sldMk cId="2183932694" sldId="305"/>
            <ac:cxnSpMk id="10" creationId="{00000000-0000-0000-0000-000000000000}"/>
          </ac:cxnSpMkLst>
        </pc:cxnChg>
        <pc:cxnChg chg="mod">
          <ac:chgData name="Tiernan, Colleen C [NC]" userId="S::colleen.tiernan@hrsdc-rhdcc.gc.ca::fb63c34b-f2b0-4e07-bb97-ec99ee331888" providerId="AD" clId="Web-{32F27FA6-F3AF-4DD8-9155-4955E49E9C48}" dt="2021-05-17T11:55:28.605" v="10" actId="1076"/>
          <ac:cxnSpMkLst>
            <pc:docMk/>
            <pc:sldMk cId="2183932694" sldId="305"/>
            <ac:cxnSpMk id="11" creationId="{00000000-0000-0000-0000-000000000000}"/>
          </ac:cxnSpMkLst>
        </pc:cxnChg>
      </pc:sldChg>
      <pc:sldChg chg="modSp">
        <pc:chgData name="Tiernan, Colleen C [NC]" userId="S::colleen.tiernan@hrsdc-rhdcc.gc.ca::fb63c34b-f2b0-4e07-bb97-ec99ee331888" providerId="AD" clId="Web-{32F27FA6-F3AF-4DD8-9155-4955E49E9C48}" dt="2021-05-17T12:11:15.092" v="342" actId="20577"/>
        <pc:sldMkLst>
          <pc:docMk/>
          <pc:sldMk cId="663775372" sldId="328"/>
        </pc:sldMkLst>
        <pc:spChg chg="mod">
          <ac:chgData name="Tiernan, Colleen C [NC]" userId="S::colleen.tiernan@hrsdc-rhdcc.gc.ca::fb63c34b-f2b0-4e07-bb97-ec99ee331888" providerId="AD" clId="Web-{32F27FA6-F3AF-4DD8-9155-4955E49E9C48}" dt="2021-05-17T12:10:41.342" v="330" actId="1076"/>
          <ac:spMkLst>
            <pc:docMk/>
            <pc:sldMk cId="663775372" sldId="328"/>
            <ac:spMk id="24" creationId="{00000000-0000-0000-0000-000000000000}"/>
          </ac:spMkLst>
        </pc:spChg>
        <pc:spChg chg="mod">
          <ac:chgData name="Tiernan, Colleen C [NC]" userId="S::colleen.tiernan@hrsdc-rhdcc.gc.ca::fb63c34b-f2b0-4e07-bb97-ec99ee331888" providerId="AD" clId="Web-{32F27FA6-F3AF-4DD8-9155-4955E49E9C48}" dt="2021-05-17T12:10:38.889" v="329" actId="1076"/>
          <ac:spMkLst>
            <pc:docMk/>
            <pc:sldMk cId="663775372" sldId="328"/>
            <ac:spMk id="25" creationId="{00000000-0000-0000-0000-000000000000}"/>
          </ac:spMkLst>
        </pc:spChg>
        <pc:spChg chg="mod">
          <ac:chgData name="Tiernan, Colleen C [NC]" userId="S::colleen.tiernan@hrsdc-rhdcc.gc.ca::fb63c34b-f2b0-4e07-bb97-ec99ee331888" providerId="AD" clId="Web-{32F27FA6-F3AF-4DD8-9155-4955E49E9C48}" dt="2021-05-17T12:09:51.514" v="319" actId="1076"/>
          <ac:spMkLst>
            <pc:docMk/>
            <pc:sldMk cId="663775372" sldId="328"/>
            <ac:spMk id="30" creationId="{00000000-0000-0000-0000-000000000000}"/>
          </ac:spMkLst>
        </pc:spChg>
        <pc:spChg chg="mod">
          <ac:chgData name="Tiernan, Colleen C [NC]" userId="S::colleen.tiernan@hrsdc-rhdcc.gc.ca::fb63c34b-f2b0-4e07-bb97-ec99ee331888" providerId="AD" clId="Web-{32F27FA6-F3AF-4DD8-9155-4955E49E9C48}" dt="2021-05-17T12:11:15.092" v="342" actId="20577"/>
          <ac:spMkLst>
            <pc:docMk/>
            <pc:sldMk cId="663775372" sldId="328"/>
            <ac:spMk id="37" creationId="{00000000-0000-0000-0000-000000000000}"/>
          </ac:spMkLst>
        </pc:spChg>
      </pc:sldChg>
      <pc:sldChg chg="addSp delSp modSp">
        <pc:chgData name="Tiernan, Colleen C [NC]" userId="S::colleen.tiernan@hrsdc-rhdcc.gc.ca::fb63c34b-f2b0-4e07-bb97-ec99ee331888" providerId="AD" clId="Web-{32F27FA6-F3AF-4DD8-9155-4955E49E9C48}" dt="2021-05-17T12:08:39.748" v="302" actId="1076"/>
        <pc:sldMkLst>
          <pc:docMk/>
          <pc:sldMk cId="4293136773" sldId="350"/>
        </pc:sldMkLst>
        <pc:spChg chg="mod">
          <ac:chgData name="Tiernan, Colleen C [NC]" userId="S::colleen.tiernan@hrsdc-rhdcc.gc.ca::fb63c34b-f2b0-4e07-bb97-ec99ee331888" providerId="AD" clId="Web-{32F27FA6-F3AF-4DD8-9155-4955E49E9C48}" dt="2021-05-17T12:07:59.467" v="299" actId="1076"/>
          <ac:spMkLst>
            <pc:docMk/>
            <pc:sldMk cId="4293136773" sldId="350"/>
            <ac:spMk id="3" creationId="{00000000-0000-0000-0000-000000000000}"/>
          </ac:spMkLst>
        </pc:spChg>
        <pc:spChg chg="mod">
          <ac:chgData name="Tiernan, Colleen C [NC]" userId="S::colleen.tiernan@hrsdc-rhdcc.gc.ca::fb63c34b-f2b0-4e07-bb97-ec99ee331888" providerId="AD" clId="Web-{32F27FA6-F3AF-4DD8-9155-4955E49E9C48}" dt="2021-05-17T12:07:23.545" v="289" actId="20577"/>
          <ac:spMkLst>
            <pc:docMk/>
            <pc:sldMk cId="4293136773" sldId="350"/>
            <ac:spMk id="5" creationId="{00000000-0000-0000-0000-000000000000}"/>
          </ac:spMkLst>
        </pc:spChg>
        <pc:spChg chg="mod">
          <ac:chgData name="Tiernan, Colleen C [NC]" userId="S::colleen.tiernan@hrsdc-rhdcc.gc.ca::fb63c34b-f2b0-4e07-bb97-ec99ee331888" providerId="AD" clId="Web-{32F27FA6-F3AF-4DD8-9155-4955E49E9C48}" dt="2021-05-17T12:07:59.451" v="298" actId="1076"/>
          <ac:spMkLst>
            <pc:docMk/>
            <pc:sldMk cId="4293136773" sldId="350"/>
            <ac:spMk id="19" creationId="{00000000-0000-0000-0000-000000000000}"/>
          </ac:spMkLst>
        </pc:spChg>
        <pc:spChg chg="mod">
          <ac:chgData name="Tiernan, Colleen C [NC]" userId="S::colleen.tiernan@hrsdc-rhdcc.gc.ca::fb63c34b-f2b0-4e07-bb97-ec99ee331888" providerId="AD" clId="Web-{32F27FA6-F3AF-4DD8-9155-4955E49E9C48}" dt="2021-05-17T12:07:40.795" v="290" actId="1076"/>
          <ac:spMkLst>
            <pc:docMk/>
            <pc:sldMk cId="4293136773" sldId="350"/>
            <ac:spMk id="55" creationId="{00000000-0000-0000-0000-000000000000}"/>
          </ac:spMkLst>
        </pc:spChg>
        <pc:spChg chg="mod">
          <ac:chgData name="Tiernan, Colleen C [NC]" userId="S::colleen.tiernan@hrsdc-rhdcc.gc.ca::fb63c34b-f2b0-4e07-bb97-ec99ee331888" providerId="AD" clId="Web-{32F27FA6-F3AF-4DD8-9155-4955E49E9C48}" dt="2021-05-17T12:07:40.811" v="291" actId="1076"/>
          <ac:spMkLst>
            <pc:docMk/>
            <pc:sldMk cId="4293136773" sldId="350"/>
            <ac:spMk id="56" creationId="{00000000-0000-0000-0000-000000000000}"/>
          </ac:spMkLst>
        </pc:spChg>
        <pc:spChg chg="mod">
          <ac:chgData name="Tiernan, Colleen C [NC]" userId="S::colleen.tiernan@hrsdc-rhdcc.gc.ca::fb63c34b-f2b0-4e07-bb97-ec99ee331888" providerId="AD" clId="Web-{32F27FA6-F3AF-4DD8-9155-4955E49E9C48}" dt="2021-05-17T12:07:59.389" v="294" actId="1076"/>
          <ac:spMkLst>
            <pc:docMk/>
            <pc:sldMk cId="4293136773" sldId="350"/>
            <ac:spMk id="57" creationId="{00000000-0000-0000-0000-000000000000}"/>
          </ac:spMkLst>
        </pc:spChg>
        <pc:spChg chg="mod">
          <ac:chgData name="Tiernan, Colleen C [NC]" userId="S::colleen.tiernan@hrsdc-rhdcc.gc.ca::fb63c34b-f2b0-4e07-bb97-ec99ee331888" providerId="AD" clId="Web-{32F27FA6-F3AF-4DD8-9155-4955E49E9C48}" dt="2021-05-17T12:07:59.404" v="295" actId="1076"/>
          <ac:spMkLst>
            <pc:docMk/>
            <pc:sldMk cId="4293136773" sldId="350"/>
            <ac:spMk id="58" creationId="{00000000-0000-0000-0000-000000000000}"/>
          </ac:spMkLst>
        </pc:spChg>
        <pc:spChg chg="mod">
          <ac:chgData name="Tiernan, Colleen C [NC]" userId="S::colleen.tiernan@hrsdc-rhdcc.gc.ca::fb63c34b-f2b0-4e07-bb97-ec99ee331888" providerId="AD" clId="Web-{32F27FA6-F3AF-4DD8-9155-4955E49E9C48}" dt="2021-05-17T12:07:59.420" v="296" actId="1076"/>
          <ac:spMkLst>
            <pc:docMk/>
            <pc:sldMk cId="4293136773" sldId="350"/>
            <ac:spMk id="71" creationId="{00000000-0000-0000-0000-000000000000}"/>
          </ac:spMkLst>
        </pc:spChg>
        <pc:spChg chg="mod">
          <ac:chgData name="Tiernan, Colleen C [NC]" userId="S::colleen.tiernan@hrsdc-rhdcc.gc.ca::fb63c34b-f2b0-4e07-bb97-ec99ee331888" providerId="AD" clId="Web-{32F27FA6-F3AF-4DD8-9155-4955E49E9C48}" dt="2021-05-17T12:07:59.436" v="297" actId="1076"/>
          <ac:spMkLst>
            <pc:docMk/>
            <pc:sldMk cId="4293136773" sldId="350"/>
            <ac:spMk id="72" creationId="{00000000-0000-0000-0000-000000000000}"/>
          </ac:spMkLst>
        </pc:spChg>
        <pc:picChg chg="add mod">
          <ac:chgData name="Tiernan, Colleen C [NC]" userId="S::colleen.tiernan@hrsdc-rhdcc.gc.ca::fb63c34b-f2b0-4e07-bb97-ec99ee331888" providerId="AD" clId="Web-{32F27FA6-F3AF-4DD8-9155-4955E49E9C48}" dt="2021-05-17T12:08:39.748" v="302" actId="1076"/>
          <ac:picMkLst>
            <pc:docMk/>
            <pc:sldMk cId="4293136773" sldId="350"/>
            <ac:picMk id="6" creationId="{0A2675FD-9D65-440D-A296-8F706DDE4B30}"/>
          </ac:picMkLst>
        </pc:picChg>
        <pc:picChg chg="del">
          <ac:chgData name="Tiernan, Colleen C [NC]" userId="S::colleen.tiernan@hrsdc-rhdcc.gc.ca::fb63c34b-f2b0-4e07-bb97-ec99ee331888" providerId="AD" clId="Web-{32F27FA6-F3AF-4DD8-9155-4955E49E9C48}" dt="2021-05-17T12:07:45.436" v="293"/>
          <ac:picMkLst>
            <pc:docMk/>
            <pc:sldMk cId="4293136773" sldId="350"/>
            <ac:picMk id="18" creationId="{00000000-0000-0000-0000-000000000000}"/>
          </ac:picMkLst>
        </pc:picChg>
        <pc:picChg chg="mod">
          <ac:chgData name="Tiernan, Colleen C [NC]" userId="S::colleen.tiernan@hrsdc-rhdcc.gc.ca::fb63c34b-f2b0-4e07-bb97-ec99ee331888" providerId="AD" clId="Web-{32F27FA6-F3AF-4DD8-9155-4955E49E9C48}" dt="2021-05-17T12:07:43.248" v="292" actId="1076"/>
          <ac:picMkLst>
            <pc:docMk/>
            <pc:sldMk cId="4293136773" sldId="350"/>
            <ac:picMk id="70" creationId="{00000000-0000-0000-0000-000000000000}"/>
          </ac:picMkLst>
        </pc:picChg>
      </pc:sldChg>
      <pc:sldChg chg="modSp">
        <pc:chgData name="Tiernan, Colleen C [NC]" userId="S::colleen.tiernan@hrsdc-rhdcc.gc.ca::fb63c34b-f2b0-4e07-bb97-ec99ee331888" providerId="AD" clId="Web-{32F27FA6-F3AF-4DD8-9155-4955E49E9C48}" dt="2021-05-17T12:06:23.841" v="283" actId="20577"/>
        <pc:sldMkLst>
          <pc:docMk/>
          <pc:sldMk cId="1653303342" sldId="359"/>
        </pc:sldMkLst>
        <pc:spChg chg="mod">
          <ac:chgData name="Tiernan, Colleen C [NC]" userId="S::colleen.tiernan@hrsdc-rhdcc.gc.ca::fb63c34b-f2b0-4e07-bb97-ec99ee331888" providerId="AD" clId="Web-{32F27FA6-F3AF-4DD8-9155-4955E49E9C48}" dt="2021-05-17T12:06:23.841" v="283" actId="20577"/>
          <ac:spMkLst>
            <pc:docMk/>
            <pc:sldMk cId="1653303342" sldId="359"/>
            <ac:spMk id="6" creationId="{00000000-0000-0000-0000-000000000000}"/>
          </ac:spMkLst>
        </pc:spChg>
      </pc:sldChg>
    </pc:docChg>
  </pc:docChgLst>
  <pc:docChgLst>
    <pc:chgData name="Paulin, Martine M [NC]" userId="S::martine.paulin@hrsdc-rhdcc.gc.ca::31b30444-cdc2-42b1-81b9-b7f7cf547e14" providerId="AD" clId="Web-{C1DABED1-625F-4F8B-91D0-0CEF6409A823}"/>
    <pc:docChg chg="delSld modSld">
      <pc:chgData name="Paulin, Martine M [NC]" userId="S::martine.paulin@hrsdc-rhdcc.gc.ca::31b30444-cdc2-42b1-81b9-b7f7cf547e14" providerId="AD" clId="Web-{C1DABED1-625F-4F8B-91D0-0CEF6409A823}" dt="2021-05-17T13:21:45.051" v="623" actId="20577"/>
      <pc:docMkLst>
        <pc:docMk/>
      </pc:docMkLst>
      <pc:sldChg chg="addSp delSp modSp">
        <pc:chgData name="Paulin, Martine M [NC]" userId="S::martine.paulin@hrsdc-rhdcc.gc.ca::31b30444-cdc2-42b1-81b9-b7f7cf547e14" providerId="AD" clId="Web-{C1DABED1-625F-4F8B-91D0-0CEF6409A823}" dt="2021-05-17T13:21:45.051" v="623" actId="20577"/>
        <pc:sldMkLst>
          <pc:docMk/>
          <pc:sldMk cId="663775372" sldId="328"/>
        </pc:sldMkLst>
        <pc:spChg chg="add mod">
          <ac:chgData name="Paulin, Martine M [NC]" userId="S::martine.paulin@hrsdc-rhdcc.gc.ca::31b30444-cdc2-42b1-81b9-b7f7cf547e14" providerId="AD" clId="Web-{C1DABED1-625F-4F8B-91D0-0CEF6409A823}" dt="2021-05-17T13:21:45.051" v="623" actId="20577"/>
          <ac:spMkLst>
            <pc:docMk/>
            <pc:sldMk cId="663775372" sldId="328"/>
            <ac:spMk id="2" creationId="{057EC5EA-429B-4DF6-85A6-CE1540DF4B49}"/>
          </ac:spMkLst>
        </pc:spChg>
        <pc:spChg chg="add del mod">
          <ac:chgData name="Paulin, Martine M [NC]" userId="S::martine.paulin@hrsdc-rhdcc.gc.ca::31b30444-cdc2-42b1-81b9-b7f7cf547e14" providerId="AD" clId="Web-{C1DABED1-625F-4F8B-91D0-0CEF6409A823}" dt="2021-05-17T12:53:50.852" v="18"/>
          <ac:spMkLst>
            <pc:docMk/>
            <pc:sldMk cId="663775372" sldId="328"/>
            <ac:spMk id="3" creationId="{635B0DE7-DBC5-4A76-B854-A9467F199820}"/>
          </ac:spMkLst>
        </pc:spChg>
        <pc:spChg chg="add del mod">
          <ac:chgData name="Paulin, Martine M [NC]" userId="S::martine.paulin@hrsdc-rhdcc.gc.ca::31b30444-cdc2-42b1-81b9-b7f7cf547e14" providerId="AD" clId="Web-{C1DABED1-625F-4F8B-91D0-0CEF6409A823}" dt="2021-05-17T13:21:17.083" v="619"/>
          <ac:spMkLst>
            <pc:docMk/>
            <pc:sldMk cId="663775372" sldId="328"/>
            <ac:spMk id="4" creationId="{A8549280-E412-4465-80FE-321F56AC6850}"/>
          </ac:spMkLst>
        </pc:spChg>
        <pc:spChg chg="add mod">
          <ac:chgData name="Paulin, Martine M [NC]" userId="S::martine.paulin@hrsdc-rhdcc.gc.ca::31b30444-cdc2-42b1-81b9-b7f7cf547e14" providerId="AD" clId="Web-{C1DABED1-625F-4F8B-91D0-0CEF6409A823}" dt="2021-05-17T13:20:46.785" v="611" actId="14100"/>
          <ac:spMkLst>
            <pc:docMk/>
            <pc:sldMk cId="663775372" sldId="328"/>
            <ac:spMk id="5" creationId="{E59A7197-39A0-49B0-8460-9EC24DA5606E}"/>
          </ac:spMkLst>
        </pc:spChg>
        <pc:spChg chg="mod">
          <ac:chgData name="Paulin, Martine M [NC]" userId="S::martine.paulin@hrsdc-rhdcc.gc.ca::31b30444-cdc2-42b1-81b9-b7f7cf547e14" providerId="AD" clId="Web-{C1DABED1-625F-4F8B-91D0-0CEF6409A823}" dt="2021-05-17T13:21:12.161" v="616" actId="20577"/>
          <ac:spMkLst>
            <pc:docMk/>
            <pc:sldMk cId="663775372" sldId="328"/>
            <ac:spMk id="10" creationId="{CD75C539-2EDB-FD4A-8819-BB257A03FE2D}"/>
          </ac:spMkLst>
        </pc:spChg>
        <pc:spChg chg="mod">
          <ac:chgData name="Paulin, Martine M [NC]" userId="S::martine.paulin@hrsdc-rhdcc.gc.ca::31b30444-cdc2-42b1-81b9-b7f7cf547e14" providerId="AD" clId="Web-{C1DABED1-625F-4F8B-91D0-0CEF6409A823}" dt="2021-05-17T13:20:31.770" v="609" actId="1076"/>
          <ac:spMkLst>
            <pc:docMk/>
            <pc:sldMk cId="663775372" sldId="328"/>
            <ac:spMk id="15" creationId="{00000000-0000-0000-0000-000000000000}"/>
          </ac:spMkLst>
        </pc:spChg>
        <pc:spChg chg="mod">
          <ac:chgData name="Paulin, Martine M [NC]" userId="S::martine.paulin@hrsdc-rhdcc.gc.ca::31b30444-cdc2-42b1-81b9-b7f7cf547e14" providerId="AD" clId="Web-{C1DABED1-625F-4F8B-91D0-0CEF6409A823}" dt="2021-05-17T13:18:46.081" v="592" actId="1076"/>
          <ac:spMkLst>
            <pc:docMk/>
            <pc:sldMk cId="663775372" sldId="328"/>
            <ac:spMk id="24" creationId="{00000000-0000-0000-0000-000000000000}"/>
          </ac:spMkLst>
        </pc:spChg>
        <pc:spChg chg="mod">
          <ac:chgData name="Paulin, Martine M [NC]" userId="S::martine.paulin@hrsdc-rhdcc.gc.ca::31b30444-cdc2-42b1-81b9-b7f7cf547e14" providerId="AD" clId="Web-{C1DABED1-625F-4F8B-91D0-0CEF6409A823}" dt="2021-05-17T13:18:46.003" v="591" actId="1076"/>
          <ac:spMkLst>
            <pc:docMk/>
            <pc:sldMk cId="663775372" sldId="328"/>
            <ac:spMk id="25" creationId="{00000000-0000-0000-0000-000000000000}"/>
          </ac:spMkLst>
        </pc:spChg>
        <pc:spChg chg="add del mod">
          <ac:chgData name="Paulin, Martine M [NC]" userId="S::martine.paulin@hrsdc-rhdcc.gc.ca::31b30444-cdc2-42b1-81b9-b7f7cf547e14" providerId="AD" clId="Web-{C1DABED1-625F-4F8B-91D0-0CEF6409A823}" dt="2021-05-17T12:54:09.853" v="22"/>
          <ac:spMkLst>
            <pc:docMk/>
            <pc:sldMk cId="663775372" sldId="328"/>
            <ac:spMk id="26" creationId="{C0970895-B89F-4C5A-AC00-6D75C8BE6994}"/>
          </ac:spMkLst>
        </pc:spChg>
        <pc:spChg chg="add mod">
          <ac:chgData name="Paulin, Martine M [NC]" userId="S::martine.paulin@hrsdc-rhdcc.gc.ca::31b30444-cdc2-42b1-81b9-b7f7cf547e14" providerId="AD" clId="Web-{C1DABED1-625F-4F8B-91D0-0CEF6409A823}" dt="2021-05-17T13:21:27.442" v="620" actId="1076"/>
          <ac:spMkLst>
            <pc:docMk/>
            <pc:sldMk cId="663775372" sldId="328"/>
            <ac:spMk id="27" creationId="{E22A5015-8B99-48CD-A59B-0753A1C84A73}"/>
          </ac:spMkLst>
        </pc:spChg>
        <pc:spChg chg="mod">
          <ac:chgData name="Paulin, Martine M [NC]" userId="S::martine.paulin@hrsdc-rhdcc.gc.ca::31b30444-cdc2-42b1-81b9-b7f7cf547e14" providerId="AD" clId="Web-{C1DABED1-625F-4F8B-91D0-0CEF6409A823}" dt="2021-05-17T13:20:39.020" v="610" actId="1076"/>
          <ac:spMkLst>
            <pc:docMk/>
            <pc:sldMk cId="663775372" sldId="328"/>
            <ac:spMk id="29" creationId="{00000000-0000-0000-0000-000000000000}"/>
          </ac:spMkLst>
        </pc:spChg>
        <pc:spChg chg="mod">
          <ac:chgData name="Paulin, Martine M [NC]" userId="S::martine.paulin@hrsdc-rhdcc.gc.ca::31b30444-cdc2-42b1-81b9-b7f7cf547e14" providerId="AD" clId="Web-{C1DABED1-625F-4F8B-91D0-0CEF6409A823}" dt="2021-05-17T13:19:37.691" v="601" actId="20577"/>
          <ac:spMkLst>
            <pc:docMk/>
            <pc:sldMk cId="663775372" sldId="328"/>
            <ac:spMk id="30" creationId="{00000000-0000-0000-0000-000000000000}"/>
          </ac:spMkLst>
        </pc:spChg>
        <pc:spChg chg="mod">
          <ac:chgData name="Paulin, Martine M [NC]" userId="S::martine.paulin@hrsdc-rhdcc.gc.ca::31b30444-cdc2-42b1-81b9-b7f7cf547e14" providerId="AD" clId="Web-{C1DABED1-625F-4F8B-91D0-0CEF6409A823}" dt="2021-05-17T13:19:44.379" v="602" actId="14100"/>
          <ac:spMkLst>
            <pc:docMk/>
            <pc:sldMk cId="663775372" sldId="328"/>
            <ac:spMk id="37" creationId="{00000000-0000-0000-0000-000000000000}"/>
          </ac:spMkLst>
        </pc:spChg>
        <pc:spChg chg="mod">
          <ac:chgData name="Paulin, Martine M [NC]" userId="S::martine.paulin@hrsdc-rhdcc.gc.ca::31b30444-cdc2-42b1-81b9-b7f7cf547e14" providerId="AD" clId="Web-{C1DABED1-625F-4F8B-91D0-0CEF6409A823}" dt="2021-05-17T13:09:06.156" v="432" actId="20577"/>
          <ac:spMkLst>
            <pc:docMk/>
            <pc:sldMk cId="663775372" sldId="328"/>
            <ac:spMk id="38" creationId="{00000000-0000-0000-0000-000000000000}"/>
          </ac:spMkLst>
        </pc:spChg>
        <pc:spChg chg="del">
          <ac:chgData name="Paulin, Martine M [NC]" userId="S::martine.paulin@hrsdc-rhdcc.gc.ca::31b30444-cdc2-42b1-81b9-b7f7cf547e14" providerId="AD" clId="Web-{C1DABED1-625F-4F8B-91D0-0CEF6409A823}" dt="2021-05-17T13:07:20.671" v="416"/>
          <ac:spMkLst>
            <pc:docMk/>
            <pc:sldMk cId="663775372" sldId="328"/>
            <ac:spMk id="41" creationId="{00000000-0000-0000-0000-000000000000}"/>
          </ac:spMkLst>
        </pc:spChg>
        <pc:spChg chg="mod">
          <ac:chgData name="Paulin, Martine M [NC]" userId="S::martine.paulin@hrsdc-rhdcc.gc.ca::31b30444-cdc2-42b1-81b9-b7f7cf547e14" providerId="AD" clId="Web-{C1DABED1-625F-4F8B-91D0-0CEF6409A823}" dt="2021-05-17T13:20:00.363" v="604" actId="1076"/>
          <ac:spMkLst>
            <pc:docMk/>
            <pc:sldMk cId="663775372" sldId="328"/>
            <ac:spMk id="45" creationId="{36AF5993-5DCC-41ED-B7CB-276B3427312E}"/>
          </ac:spMkLst>
        </pc:spChg>
        <pc:spChg chg="mod">
          <ac:chgData name="Paulin, Martine M [NC]" userId="S::martine.paulin@hrsdc-rhdcc.gc.ca::31b30444-cdc2-42b1-81b9-b7f7cf547e14" providerId="AD" clId="Web-{C1DABED1-625F-4F8B-91D0-0CEF6409A823}" dt="2021-05-17T13:07:17.936" v="415" actId="1076"/>
          <ac:spMkLst>
            <pc:docMk/>
            <pc:sldMk cId="663775372" sldId="328"/>
            <ac:spMk id="48" creationId="{0E7B7AC2-B026-41F7-B860-0C1020C9498B}"/>
          </ac:spMkLst>
        </pc:spChg>
        <pc:cxnChg chg="mod">
          <ac:chgData name="Paulin, Martine M [NC]" userId="S::martine.paulin@hrsdc-rhdcc.gc.ca::31b30444-cdc2-42b1-81b9-b7f7cf547e14" providerId="AD" clId="Web-{C1DABED1-625F-4F8B-91D0-0CEF6409A823}" dt="2021-05-17T13:20:27.238" v="608" actId="1076"/>
          <ac:cxnSpMkLst>
            <pc:docMk/>
            <pc:sldMk cId="663775372" sldId="328"/>
            <ac:cxnSpMk id="22" creationId="{00000000-0000-0000-0000-000000000000}"/>
          </ac:cxnSpMkLst>
        </pc:cxnChg>
      </pc:sldChg>
      <pc:sldChg chg="delSp modSp">
        <pc:chgData name="Paulin, Martine M [NC]" userId="S::martine.paulin@hrsdc-rhdcc.gc.ca::31b30444-cdc2-42b1-81b9-b7f7cf547e14" providerId="AD" clId="Web-{C1DABED1-625F-4F8B-91D0-0CEF6409A823}" dt="2021-05-17T13:15:56.549" v="551" actId="20577"/>
        <pc:sldMkLst>
          <pc:docMk/>
          <pc:sldMk cId="3708192096" sldId="337"/>
        </pc:sldMkLst>
        <pc:spChg chg="mod">
          <ac:chgData name="Paulin, Martine M [NC]" userId="S::martine.paulin@hrsdc-rhdcc.gc.ca::31b30444-cdc2-42b1-81b9-b7f7cf547e14" providerId="AD" clId="Web-{C1DABED1-625F-4F8B-91D0-0CEF6409A823}" dt="2021-05-17T13:15:56.549" v="551" actId="20577"/>
          <ac:spMkLst>
            <pc:docMk/>
            <pc:sldMk cId="3708192096" sldId="337"/>
            <ac:spMk id="4" creationId="{00000000-0000-0000-0000-000000000000}"/>
          </ac:spMkLst>
        </pc:spChg>
        <pc:spChg chg="mod">
          <ac:chgData name="Paulin, Martine M [NC]" userId="S::martine.paulin@hrsdc-rhdcc.gc.ca::31b30444-cdc2-42b1-81b9-b7f7cf547e14" providerId="AD" clId="Web-{C1DABED1-625F-4F8B-91D0-0CEF6409A823}" dt="2021-05-17T13:15:43.143" v="549" actId="1076"/>
          <ac:spMkLst>
            <pc:docMk/>
            <pc:sldMk cId="3708192096" sldId="337"/>
            <ac:spMk id="10" creationId="{00000000-0000-0000-0000-000000000000}"/>
          </ac:spMkLst>
        </pc:spChg>
        <pc:spChg chg="del mod">
          <ac:chgData name="Paulin, Martine M [NC]" userId="S::martine.paulin@hrsdc-rhdcc.gc.ca::31b30444-cdc2-42b1-81b9-b7f7cf547e14" providerId="AD" clId="Web-{C1DABED1-625F-4F8B-91D0-0CEF6409A823}" dt="2021-05-17T12:52:44.946" v="1"/>
          <ac:spMkLst>
            <pc:docMk/>
            <pc:sldMk cId="3708192096" sldId="337"/>
            <ac:spMk id="14" creationId="{B0157E8C-AFDF-4DB6-9CDD-B792631372EF}"/>
          </ac:spMkLst>
        </pc:spChg>
      </pc:sldChg>
      <pc:sldChg chg="del">
        <pc:chgData name="Paulin, Martine M [NC]" userId="S::martine.paulin@hrsdc-rhdcc.gc.ca::31b30444-cdc2-42b1-81b9-b7f7cf547e14" providerId="AD" clId="Web-{C1DABED1-625F-4F8B-91D0-0CEF6409A823}" dt="2021-05-17T12:56:04.728" v="74"/>
        <pc:sldMkLst>
          <pc:docMk/>
          <pc:sldMk cId="1654229231" sldId="354"/>
        </pc:sldMkLst>
      </pc:sldChg>
      <pc:sldChg chg="modSp del">
        <pc:chgData name="Paulin, Martine M [NC]" userId="S::martine.paulin@hrsdc-rhdcc.gc.ca::31b30444-cdc2-42b1-81b9-b7f7cf547e14" providerId="AD" clId="Web-{C1DABED1-625F-4F8B-91D0-0CEF6409A823}" dt="2021-05-17T13:04:26.966" v="298"/>
        <pc:sldMkLst>
          <pc:docMk/>
          <pc:sldMk cId="3930039037" sldId="355"/>
        </pc:sldMkLst>
        <pc:spChg chg="mod">
          <ac:chgData name="Paulin, Martine M [NC]" userId="S::martine.paulin@hrsdc-rhdcc.gc.ca::31b30444-cdc2-42b1-81b9-b7f7cf547e14" providerId="AD" clId="Web-{C1DABED1-625F-4F8B-91D0-0CEF6409A823}" dt="2021-05-17T13:04:24.388" v="297" actId="20577"/>
          <ac:spMkLst>
            <pc:docMk/>
            <pc:sldMk cId="3930039037" sldId="355"/>
            <ac:spMk id="21" creationId="{97875BC8-620E-FE4C-A0F7-72CC3550EC68}"/>
          </ac:spMkLst>
        </pc:spChg>
      </pc:sldChg>
      <pc:sldChg chg="del">
        <pc:chgData name="Paulin, Martine M [NC]" userId="S::martine.paulin@hrsdc-rhdcc.gc.ca::31b30444-cdc2-42b1-81b9-b7f7cf547e14" providerId="AD" clId="Web-{C1DABED1-625F-4F8B-91D0-0CEF6409A823}" dt="2021-05-17T13:00:04.730" v="191"/>
        <pc:sldMkLst>
          <pc:docMk/>
          <pc:sldMk cId="3548764544" sldId="356"/>
        </pc:sldMkLst>
      </pc:sldChg>
      <pc:sldChg chg="del">
        <pc:chgData name="Paulin, Martine M [NC]" userId="S::martine.paulin@hrsdc-rhdcc.gc.ca::31b30444-cdc2-42b1-81b9-b7f7cf547e14" providerId="AD" clId="Web-{C1DABED1-625F-4F8B-91D0-0CEF6409A823}" dt="2021-05-17T13:02:41.497" v="260"/>
        <pc:sldMkLst>
          <pc:docMk/>
          <pc:sldMk cId="2273040448" sldId="357"/>
        </pc:sldMkLst>
      </pc:sldChg>
      <pc:sldChg chg="del">
        <pc:chgData name="Paulin, Martine M [NC]" userId="S::martine.paulin@hrsdc-rhdcc.gc.ca::31b30444-cdc2-42b1-81b9-b7f7cf547e14" providerId="AD" clId="Web-{C1DABED1-625F-4F8B-91D0-0CEF6409A823}" dt="2021-05-17T13:17:34.300" v="581"/>
        <pc:sldMkLst>
          <pc:docMk/>
          <pc:sldMk cId="952072694" sldId="366"/>
        </pc:sldMkLst>
      </pc:sldChg>
      <pc:sldChg chg="modSp del">
        <pc:chgData name="Paulin, Martine M [NC]" userId="S::martine.paulin@hrsdc-rhdcc.gc.ca::31b30444-cdc2-42b1-81b9-b7f7cf547e14" providerId="AD" clId="Web-{C1DABED1-625F-4F8B-91D0-0CEF6409A823}" dt="2021-05-17T13:17:29.440" v="580"/>
        <pc:sldMkLst>
          <pc:docMk/>
          <pc:sldMk cId="1408915810" sldId="371"/>
        </pc:sldMkLst>
        <pc:spChg chg="mod">
          <ac:chgData name="Paulin, Martine M [NC]" userId="S::martine.paulin@hrsdc-rhdcc.gc.ca::31b30444-cdc2-42b1-81b9-b7f7cf547e14" providerId="AD" clId="Web-{C1DABED1-625F-4F8B-91D0-0CEF6409A823}" dt="2021-05-17T13:16:51.143" v="558" actId="20577"/>
          <ac:spMkLst>
            <pc:docMk/>
            <pc:sldMk cId="1408915810" sldId="371"/>
            <ac:spMk id="15" creationId="{B0157E8C-AFDF-4DB6-9CDD-B792631372EF}"/>
          </ac:spMkLst>
        </pc:spChg>
        <pc:spChg chg="mod">
          <ac:chgData name="Paulin, Martine M [NC]" userId="S::martine.paulin@hrsdc-rhdcc.gc.ca::31b30444-cdc2-42b1-81b9-b7f7cf547e14" providerId="AD" clId="Web-{C1DABED1-625F-4F8B-91D0-0CEF6409A823}" dt="2021-05-17T13:17:06.268" v="564" actId="20577"/>
          <ac:spMkLst>
            <pc:docMk/>
            <pc:sldMk cId="1408915810" sldId="371"/>
            <ac:spMk id="16" creationId="{B0157E8C-AFDF-4DB6-9CDD-B792631372EF}"/>
          </ac:spMkLst>
        </pc:spChg>
      </pc:sldChg>
    </pc:docChg>
  </pc:docChgLst>
  <pc:docChgLst>
    <pc:chgData name="Paulin, Martine M [NC]" userId="S::martine.paulin@hrsdc-rhdcc.gc.ca::31b30444-cdc2-42b1-81b9-b7f7cf547e14" providerId="AD" clId="Web-{82D84BA5-5FE4-48FB-AD4F-30CF9E45A4B4}"/>
    <pc:docChg chg="modSld">
      <pc:chgData name="Paulin, Martine M [NC]" userId="S::martine.paulin@hrsdc-rhdcc.gc.ca::31b30444-cdc2-42b1-81b9-b7f7cf547e14" providerId="AD" clId="Web-{82D84BA5-5FE4-48FB-AD4F-30CF9E45A4B4}" dt="2021-05-17T14:29:43.939" v="820" actId="20577"/>
      <pc:docMkLst>
        <pc:docMk/>
      </pc:docMkLst>
      <pc:sldChg chg="addSp delSp modSp">
        <pc:chgData name="Paulin, Martine M [NC]" userId="S::martine.paulin@hrsdc-rhdcc.gc.ca::31b30444-cdc2-42b1-81b9-b7f7cf547e14" providerId="AD" clId="Web-{82D84BA5-5FE4-48FB-AD4F-30CF9E45A4B4}" dt="2021-05-17T14:29:43.939" v="820" actId="20577"/>
        <pc:sldMkLst>
          <pc:docMk/>
          <pc:sldMk cId="663775372" sldId="328"/>
        </pc:sldMkLst>
        <pc:spChg chg="mod">
          <ac:chgData name="Paulin, Martine M [NC]" userId="S::martine.paulin@hrsdc-rhdcc.gc.ca::31b30444-cdc2-42b1-81b9-b7f7cf547e14" providerId="AD" clId="Web-{82D84BA5-5FE4-48FB-AD4F-30CF9E45A4B4}" dt="2021-05-17T14:28:27.307" v="771" actId="20577"/>
          <ac:spMkLst>
            <pc:docMk/>
            <pc:sldMk cId="663775372" sldId="328"/>
            <ac:spMk id="2" creationId="{057EC5EA-429B-4DF6-85A6-CE1540DF4B49}"/>
          </ac:spMkLst>
        </pc:spChg>
        <pc:spChg chg="add del mod">
          <ac:chgData name="Paulin, Martine M [NC]" userId="S::martine.paulin@hrsdc-rhdcc.gc.ca::31b30444-cdc2-42b1-81b9-b7f7cf547e14" providerId="AD" clId="Web-{82D84BA5-5FE4-48FB-AD4F-30CF9E45A4B4}" dt="2021-05-17T14:05:55.387" v="141"/>
          <ac:spMkLst>
            <pc:docMk/>
            <pc:sldMk cId="663775372" sldId="328"/>
            <ac:spMk id="3" creationId="{06531C1C-2524-4FCB-8D89-184285743EA9}"/>
          </ac:spMkLst>
        </pc:spChg>
        <pc:spChg chg="add del mod">
          <ac:chgData name="Paulin, Martine M [NC]" userId="S::martine.paulin@hrsdc-rhdcc.gc.ca::31b30444-cdc2-42b1-81b9-b7f7cf547e14" providerId="AD" clId="Web-{82D84BA5-5FE4-48FB-AD4F-30CF9E45A4B4}" dt="2021-05-17T14:20:09.559" v="490"/>
          <ac:spMkLst>
            <pc:docMk/>
            <pc:sldMk cId="663775372" sldId="328"/>
            <ac:spMk id="4" creationId="{A82A4141-5442-46EA-BB54-B9B19C26B057}"/>
          </ac:spMkLst>
        </pc:spChg>
        <pc:spChg chg="mod">
          <ac:chgData name="Paulin, Martine M [NC]" userId="S::martine.paulin@hrsdc-rhdcc.gc.ca::31b30444-cdc2-42b1-81b9-b7f7cf547e14" providerId="AD" clId="Web-{82D84BA5-5FE4-48FB-AD4F-30CF9E45A4B4}" dt="2021-05-17T14:25:47.074" v="687" actId="20577"/>
          <ac:spMkLst>
            <pc:docMk/>
            <pc:sldMk cId="663775372" sldId="328"/>
            <ac:spMk id="5" creationId="{E59A7197-39A0-49B0-8460-9EC24DA5606E}"/>
          </ac:spMkLst>
        </pc:spChg>
        <pc:spChg chg="mod">
          <ac:chgData name="Paulin, Martine M [NC]" userId="S::martine.paulin@hrsdc-rhdcc.gc.ca::31b30444-cdc2-42b1-81b9-b7f7cf547e14" providerId="AD" clId="Web-{82D84BA5-5FE4-48FB-AD4F-30CF9E45A4B4}" dt="2021-05-17T14:12:43.487" v="295" actId="14100"/>
          <ac:spMkLst>
            <pc:docMk/>
            <pc:sldMk cId="663775372" sldId="328"/>
            <ac:spMk id="10" creationId="{CD75C539-2EDB-FD4A-8819-BB257A03FE2D}"/>
          </ac:spMkLst>
        </pc:spChg>
        <pc:spChg chg="add del mod">
          <ac:chgData name="Paulin, Martine M [NC]" userId="S::martine.paulin@hrsdc-rhdcc.gc.ca::31b30444-cdc2-42b1-81b9-b7f7cf547e14" providerId="AD" clId="Web-{82D84BA5-5FE4-48FB-AD4F-30CF9E45A4B4}" dt="2021-05-17T14:20:12.028" v="491"/>
          <ac:spMkLst>
            <pc:docMk/>
            <pc:sldMk cId="663775372" sldId="328"/>
            <ac:spMk id="11" creationId="{D8F73906-F3E3-4E95-887D-C1EDCC803D01}"/>
          </ac:spMkLst>
        </pc:spChg>
        <pc:spChg chg="add del mod">
          <ac:chgData name="Paulin, Martine M [NC]" userId="S::martine.paulin@hrsdc-rhdcc.gc.ca::31b30444-cdc2-42b1-81b9-b7f7cf547e14" providerId="AD" clId="Web-{82D84BA5-5FE4-48FB-AD4F-30CF9E45A4B4}" dt="2021-05-17T14:20:13.778" v="492"/>
          <ac:spMkLst>
            <pc:docMk/>
            <pc:sldMk cId="663775372" sldId="328"/>
            <ac:spMk id="12" creationId="{5A7AE7F7-D1CD-480E-85AE-C6341BFA7B98}"/>
          </ac:spMkLst>
        </pc:spChg>
        <pc:spChg chg="add del mod">
          <ac:chgData name="Paulin, Martine M [NC]" userId="S::martine.paulin@hrsdc-rhdcc.gc.ca::31b30444-cdc2-42b1-81b9-b7f7cf547e14" providerId="AD" clId="Web-{82D84BA5-5FE4-48FB-AD4F-30CF9E45A4B4}" dt="2021-05-17T14:20:15.481" v="493"/>
          <ac:spMkLst>
            <pc:docMk/>
            <pc:sldMk cId="663775372" sldId="328"/>
            <ac:spMk id="13" creationId="{D8A32B39-6243-47F5-A5D6-45D00903CD90}"/>
          </ac:spMkLst>
        </pc:spChg>
        <pc:spChg chg="add del mod">
          <ac:chgData name="Paulin, Martine M [NC]" userId="S::martine.paulin@hrsdc-rhdcc.gc.ca::31b30444-cdc2-42b1-81b9-b7f7cf547e14" providerId="AD" clId="Web-{82D84BA5-5FE4-48FB-AD4F-30CF9E45A4B4}" dt="2021-05-17T14:20:07.887" v="489"/>
          <ac:spMkLst>
            <pc:docMk/>
            <pc:sldMk cId="663775372" sldId="328"/>
            <ac:spMk id="14" creationId="{B55A1E74-636F-4498-80A4-0BE8787FE424}"/>
          </ac:spMkLst>
        </pc:spChg>
        <pc:spChg chg="add del mod">
          <ac:chgData name="Paulin, Martine M [NC]" userId="S::martine.paulin@hrsdc-rhdcc.gc.ca::31b30444-cdc2-42b1-81b9-b7f7cf547e14" providerId="AD" clId="Web-{82D84BA5-5FE4-48FB-AD4F-30CF9E45A4B4}" dt="2021-05-17T14:25:59.075" v="692"/>
          <ac:spMkLst>
            <pc:docMk/>
            <pc:sldMk cId="663775372" sldId="328"/>
            <ac:spMk id="16" creationId="{B7C7042C-CD15-4660-8676-ADF23369250F}"/>
          </ac:spMkLst>
        </pc:spChg>
        <pc:spChg chg="add del mod">
          <ac:chgData name="Paulin, Martine M [NC]" userId="S::martine.paulin@hrsdc-rhdcc.gc.ca::31b30444-cdc2-42b1-81b9-b7f7cf547e14" providerId="AD" clId="Web-{82D84BA5-5FE4-48FB-AD4F-30CF9E45A4B4}" dt="2021-05-17T14:25:55.965" v="690"/>
          <ac:spMkLst>
            <pc:docMk/>
            <pc:sldMk cId="663775372" sldId="328"/>
            <ac:spMk id="17" creationId="{C944F74A-9D7F-44CA-B398-B9F7331A9E2A}"/>
          </ac:spMkLst>
        </pc:spChg>
        <pc:spChg chg="add del mod">
          <ac:chgData name="Paulin, Martine M [NC]" userId="S::martine.paulin@hrsdc-rhdcc.gc.ca::31b30444-cdc2-42b1-81b9-b7f7cf547e14" providerId="AD" clId="Web-{82D84BA5-5FE4-48FB-AD4F-30CF9E45A4B4}" dt="2021-05-17T14:25:54.684" v="689"/>
          <ac:spMkLst>
            <pc:docMk/>
            <pc:sldMk cId="663775372" sldId="328"/>
            <ac:spMk id="18" creationId="{86AFC59D-5C5E-40E4-BEE6-330680BA13D6}"/>
          </ac:spMkLst>
        </pc:spChg>
        <pc:spChg chg="add del mod">
          <ac:chgData name="Paulin, Martine M [NC]" userId="S::martine.paulin@hrsdc-rhdcc.gc.ca::31b30444-cdc2-42b1-81b9-b7f7cf547e14" providerId="AD" clId="Web-{82D84BA5-5FE4-48FB-AD4F-30CF9E45A4B4}" dt="2021-05-17T14:25:53.825" v="688"/>
          <ac:spMkLst>
            <pc:docMk/>
            <pc:sldMk cId="663775372" sldId="328"/>
            <ac:spMk id="19" creationId="{91DDC696-2EA4-4ED2-A190-6EAC52AA5FD9}"/>
          </ac:spMkLst>
        </pc:spChg>
        <pc:spChg chg="add del mod">
          <ac:chgData name="Paulin, Martine M [NC]" userId="S::martine.paulin@hrsdc-rhdcc.gc.ca::31b30444-cdc2-42b1-81b9-b7f7cf547e14" providerId="AD" clId="Web-{82D84BA5-5FE4-48FB-AD4F-30CF9E45A4B4}" dt="2021-05-17T14:26:01.403" v="693"/>
          <ac:spMkLst>
            <pc:docMk/>
            <pc:sldMk cId="663775372" sldId="328"/>
            <ac:spMk id="20" creationId="{AEA8222E-8A03-4825-B8FE-7A9FB99430A7}"/>
          </ac:spMkLst>
        </pc:spChg>
        <pc:spChg chg="add del">
          <ac:chgData name="Paulin, Martine M [NC]" userId="S::martine.paulin@hrsdc-rhdcc.gc.ca::31b30444-cdc2-42b1-81b9-b7f7cf547e14" providerId="AD" clId="Web-{82D84BA5-5FE4-48FB-AD4F-30CF9E45A4B4}" dt="2021-05-17T14:27:37.740" v="750"/>
          <ac:spMkLst>
            <pc:docMk/>
            <pc:sldMk cId="663775372" sldId="328"/>
            <ac:spMk id="21" creationId="{5611A3B7-9616-4842-83FA-7C724C2B60D8}"/>
          </ac:spMkLst>
        </pc:spChg>
        <pc:spChg chg="add del">
          <ac:chgData name="Paulin, Martine M [NC]" userId="S::martine.paulin@hrsdc-rhdcc.gc.ca::31b30444-cdc2-42b1-81b9-b7f7cf547e14" providerId="AD" clId="Web-{82D84BA5-5FE4-48FB-AD4F-30CF9E45A4B4}" dt="2021-05-17T14:27:35.771" v="749"/>
          <ac:spMkLst>
            <pc:docMk/>
            <pc:sldMk cId="663775372" sldId="328"/>
            <ac:spMk id="23" creationId="{928E38F1-D49F-4EC6-9DB3-57AAFC10DD3C}"/>
          </ac:spMkLst>
        </pc:spChg>
        <pc:spChg chg="add del mod">
          <ac:chgData name="Paulin, Martine M [NC]" userId="S::martine.paulin@hrsdc-rhdcc.gc.ca::31b30444-cdc2-42b1-81b9-b7f7cf547e14" providerId="AD" clId="Web-{82D84BA5-5FE4-48FB-AD4F-30CF9E45A4B4}" dt="2021-05-17T14:28:29.339" v="772"/>
          <ac:spMkLst>
            <pc:docMk/>
            <pc:sldMk cId="663775372" sldId="328"/>
            <ac:spMk id="26" creationId="{646A4BF5-BE8E-457D-93A2-61EBEEB2AD3A}"/>
          </ac:spMkLst>
        </pc:spChg>
        <pc:spChg chg="mod">
          <ac:chgData name="Paulin, Martine M [NC]" userId="S::martine.paulin@hrsdc-rhdcc.gc.ca::31b30444-cdc2-42b1-81b9-b7f7cf547e14" providerId="AD" clId="Web-{82D84BA5-5FE4-48FB-AD4F-30CF9E45A4B4}" dt="2021-05-17T14:29:43.939" v="820" actId="20577"/>
          <ac:spMkLst>
            <pc:docMk/>
            <pc:sldMk cId="663775372" sldId="328"/>
            <ac:spMk id="27" creationId="{E22A5015-8B99-48CD-A59B-0753A1C84A73}"/>
          </ac:spMkLst>
        </pc:spChg>
        <pc:spChg chg="mod">
          <ac:chgData name="Paulin, Martine M [NC]" userId="S::martine.paulin@hrsdc-rhdcc.gc.ca::31b30444-cdc2-42b1-81b9-b7f7cf547e14" providerId="AD" clId="Web-{82D84BA5-5FE4-48FB-AD4F-30CF9E45A4B4}" dt="2021-05-17T14:12:24.376" v="290" actId="1076"/>
          <ac:spMkLst>
            <pc:docMk/>
            <pc:sldMk cId="663775372" sldId="328"/>
            <ac:spMk id="29" creationId="{00000000-0000-0000-0000-000000000000}"/>
          </ac:spMkLst>
        </pc:spChg>
        <pc:spChg chg="mod">
          <ac:chgData name="Paulin, Martine M [NC]" userId="S::martine.paulin@hrsdc-rhdcc.gc.ca::31b30444-cdc2-42b1-81b9-b7f7cf547e14" providerId="AD" clId="Web-{82D84BA5-5FE4-48FB-AD4F-30CF9E45A4B4}" dt="2021-05-17T14:20:47.297" v="499" actId="1076"/>
          <ac:spMkLst>
            <pc:docMk/>
            <pc:sldMk cId="663775372" sldId="328"/>
            <ac:spMk id="30" creationId="{00000000-0000-0000-0000-000000000000}"/>
          </ac:spMkLst>
        </pc:spChg>
        <pc:spChg chg="mod">
          <ac:chgData name="Paulin, Martine M [NC]" userId="S::martine.paulin@hrsdc-rhdcc.gc.ca::31b30444-cdc2-42b1-81b9-b7f7cf547e14" providerId="AD" clId="Web-{82D84BA5-5FE4-48FB-AD4F-30CF9E45A4B4}" dt="2021-05-17T14:20:31.748" v="496" actId="1076"/>
          <ac:spMkLst>
            <pc:docMk/>
            <pc:sldMk cId="663775372" sldId="328"/>
            <ac:spMk id="31" creationId="{00000000-0000-0000-0000-000000000000}"/>
          </ac:spMkLst>
        </pc:spChg>
        <pc:spChg chg="mod">
          <ac:chgData name="Paulin, Martine M [NC]" userId="S::martine.paulin@hrsdc-rhdcc.gc.ca::31b30444-cdc2-42b1-81b9-b7f7cf547e14" providerId="AD" clId="Web-{82D84BA5-5FE4-48FB-AD4F-30CF9E45A4B4}" dt="2021-05-17T14:07:10.050" v="159" actId="1076"/>
          <ac:spMkLst>
            <pc:docMk/>
            <pc:sldMk cId="663775372" sldId="328"/>
            <ac:spMk id="33" creationId="{00000000-0000-0000-0000-000000000000}"/>
          </ac:spMkLst>
        </pc:spChg>
        <pc:spChg chg="mod">
          <ac:chgData name="Paulin, Martine M [NC]" userId="S::martine.paulin@hrsdc-rhdcc.gc.ca::31b30444-cdc2-42b1-81b9-b7f7cf547e14" providerId="AD" clId="Web-{82D84BA5-5FE4-48FB-AD4F-30CF9E45A4B4}" dt="2021-05-17T14:27:41.334" v="751" actId="20577"/>
          <ac:spMkLst>
            <pc:docMk/>
            <pc:sldMk cId="663775372" sldId="328"/>
            <ac:spMk id="37" creationId="{00000000-0000-0000-0000-000000000000}"/>
          </ac:spMkLst>
        </pc:spChg>
        <pc:spChg chg="mod">
          <ac:chgData name="Paulin, Martine M [NC]" userId="S::martine.paulin@hrsdc-rhdcc.gc.ca::31b30444-cdc2-42b1-81b9-b7f7cf547e14" providerId="AD" clId="Web-{82D84BA5-5FE4-48FB-AD4F-30CF9E45A4B4}" dt="2021-05-17T14:06:12.186" v="144" actId="1076"/>
          <ac:spMkLst>
            <pc:docMk/>
            <pc:sldMk cId="663775372" sldId="328"/>
            <ac:spMk id="42" creationId="{43A1C0FF-93A2-644C-B9B1-64035046CF76}"/>
          </ac:spMkLst>
        </pc:spChg>
        <pc:spChg chg="mod">
          <ac:chgData name="Paulin, Martine M [NC]" userId="S::martine.paulin@hrsdc-rhdcc.gc.ca::31b30444-cdc2-42b1-81b9-b7f7cf547e14" providerId="AD" clId="Web-{82D84BA5-5FE4-48FB-AD4F-30CF9E45A4B4}" dt="2021-05-17T14:14:17.558" v="324" actId="20577"/>
          <ac:spMkLst>
            <pc:docMk/>
            <pc:sldMk cId="663775372" sldId="328"/>
            <ac:spMk id="43" creationId="{00000000-0000-0000-0000-000000000000}"/>
          </ac:spMkLst>
        </pc:spChg>
        <pc:spChg chg="mod">
          <ac:chgData name="Paulin, Martine M [NC]" userId="S::martine.paulin@hrsdc-rhdcc.gc.ca::31b30444-cdc2-42b1-81b9-b7f7cf547e14" providerId="AD" clId="Web-{82D84BA5-5FE4-48FB-AD4F-30CF9E45A4B4}" dt="2021-05-17T14:14:05.807" v="321"/>
          <ac:spMkLst>
            <pc:docMk/>
            <pc:sldMk cId="663775372" sldId="328"/>
            <ac:spMk id="44" creationId="{00000000-0000-0000-0000-000000000000}"/>
          </ac:spMkLst>
        </pc:spChg>
        <pc:spChg chg="mod">
          <ac:chgData name="Paulin, Martine M [NC]" userId="S::martine.paulin@hrsdc-rhdcc.gc.ca::31b30444-cdc2-42b1-81b9-b7f7cf547e14" providerId="AD" clId="Web-{82D84BA5-5FE4-48FB-AD4F-30CF9E45A4B4}" dt="2021-05-17T14:20:36.655" v="498" actId="1076"/>
          <ac:spMkLst>
            <pc:docMk/>
            <pc:sldMk cId="663775372" sldId="328"/>
            <ac:spMk id="45" creationId="{36AF5993-5DCC-41ED-B7CB-276B3427312E}"/>
          </ac:spMkLst>
        </pc:spChg>
        <pc:spChg chg="mod">
          <ac:chgData name="Paulin, Martine M [NC]" userId="S::martine.paulin@hrsdc-rhdcc.gc.ca::31b30444-cdc2-42b1-81b9-b7f7cf547e14" providerId="AD" clId="Web-{82D84BA5-5FE4-48FB-AD4F-30CF9E45A4B4}" dt="2021-05-17T14:11:52.514" v="282" actId="1076"/>
          <ac:spMkLst>
            <pc:docMk/>
            <pc:sldMk cId="663775372" sldId="328"/>
            <ac:spMk id="48" creationId="{0E7B7AC2-B026-41F7-B860-0C1020C9498B}"/>
          </ac:spMkLst>
        </pc:spChg>
        <pc:spChg chg="add del mod">
          <ac:chgData name="Paulin, Martine M [NC]" userId="S::martine.paulin@hrsdc-rhdcc.gc.ca::31b30444-cdc2-42b1-81b9-b7f7cf547e14" providerId="AD" clId="Web-{82D84BA5-5FE4-48FB-AD4F-30CF9E45A4B4}" dt="2021-05-17T14:29:16.531" v="810"/>
          <ac:spMkLst>
            <pc:docMk/>
            <pc:sldMk cId="663775372" sldId="328"/>
            <ac:spMk id="54" creationId="{FC41E639-9246-45F9-928C-D90731A4D171}"/>
          </ac:spMkLst>
        </pc:spChg>
        <pc:spChg chg="add del mod">
          <ac:chgData name="Paulin, Martine M [NC]" userId="S::martine.paulin@hrsdc-rhdcc.gc.ca::31b30444-cdc2-42b1-81b9-b7f7cf547e14" providerId="AD" clId="Web-{82D84BA5-5FE4-48FB-AD4F-30CF9E45A4B4}" dt="2021-05-17T14:29:15.155" v="809"/>
          <ac:spMkLst>
            <pc:docMk/>
            <pc:sldMk cId="663775372" sldId="328"/>
            <ac:spMk id="56" creationId="{0B1FE290-002E-4816-BAB9-C37663DBA846}"/>
          </ac:spMkLst>
        </pc:spChg>
        <pc:spChg chg="add del mod">
          <ac:chgData name="Paulin, Martine M [NC]" userId="S::martine.paulin@hrsdc-rhdcc.gc.ca::31b30444-cdc2-42b1-81b9-b7f7cf547e14" providerId="AD" clId="Web-{82D84BA5-5FE4-48FB-AD4F-30CF9E45A4B4}" dt="2021-05-17T14:29:13.952" v="808"/>
          <ac:spMkLst>
            <pc:docMk/>
            <pc:sldMk cId="663775372" sldId="328"/>
            <ac:spMk id="58" creationId="{2B5F08A8-9E8B-4FFE-B5F1-9EC6E29F477F}"/>
          </ac:spMkLst>
        </pc:spChg>
        <pc:cxnChg chg="mod">
          <ac:chgData name="Paulin, Martine M [NC]" userId="S::martine.paulin@hrsdc-rhdcc.gc.ca::31b30444-cdc2-42b1-81b9-b7f7cf547e14" providerId="AD" clId="Web-{82D84BA5-5FE4-48FB-AD4F-30CF9E45A4B4}" dt="2021-05-17T14:12:56.394" v="296" actId="1076"/>
          <ac:cxnSpMkLst>
            <pc:docMk/>
            <pc:sldMk cId="663775372" sldId="328"/>
            <ac:cxnSpMk id="7" creationId="{A1808E24-CBA8-684E-908B-F6FF9B12EFA2}"/>
          </ac:cxnSpMkLst>
        </pc:cxnChg>
        <pc:cxnChg chg="mod">
          <ac:chgData name="Paulin, Martine M [NC]" userId="S::martine.paulin@hrsdc-rhdcc.gc.ca::31b30444-cdc2-42b1-81b9-b7f7cf547e14" providerId="AD" clId="Web-{82D84BA5-5FE4-48FB-AD4F-30CF9E45A4B4}" dt="2021-05-17T14:12:56.441" v="297" actId="1076"/>
          <ac:cxnSpMkLst>
            <pc:docMk/>
            <pc:sldMk cId="663775372" sldId="328"/>
            <ac:cxnSpMk id="8" creationId="{1534B6E5-2832-A54A-A3B7-2873E551D28D}"/>
          </ac:cxnSpMkLst>
        </pc:cxnChg>
        <pc:cxnChg chg="mod">
          <ac:chgData name="Paulin, Martine M [NC]" userId="S::martine.paulin@hrsdc-rhdcc.gc.ca::31b30444-cdc2-42b1-81b9-b7f7cf547e14" providerId="AD" clId="Web-{82D84BA5-5FE4-48FB-AD4F-30CF9E45A4B4}" dt="2021-05-17T14:12:56.488" v="298" actId="1076"/>
          <ac:cxnSpMkLst>
            <pc:docMk/>
            <pc:sldMk cId="663775372" sldId="328"/>
            <ac:cxnSpMk id="9" creationId="{AFFBC0B2-98F5-4E41-9C22-9D8447433D13}"/>
          </ac:cxnSpMkLst>
        </pc:cxnChg>
      </pc:sldChg>
    </pc:docChg>
  </pc:docChgLst>
  <pc:docChgLst>
    <pc:chgData name="Tiernan, Colleen C [NC]" userId="S::colleen.tiernan@hrsdc-rhdcc.gc.ca::fb63c34b-f2b0-4e07-bb97-ec99ee331888" providerId="AD" clId="Web-{EAC26576-E1C6-4B2D-91DB-34F2413585B3}"/>
    <pc:docChg chg="modSld">
      <pc:chgData name="Tiernan, Colleen C [NC]" userId="S::colleen.tiernan@hrsdc-rhdcc.gc.ca::fb63c34b-f2b0-4e07-bb97-ec99ee331888" providerId="AD" clId="Web-{EAC26576-E1C6-4B2D-91DB-34F2413585B3}" dt="2021-05-17T16:19:30.197" v="349" actId="20577"/>
      <pc:docMkLst>
        <pc:docMk/>
      </pc:docMkLst>
      <pc:sldChg chg="modSp">
        <pc:chgData name="Tiernan, Colleen C [NC]" userId="S::colleen.tiernan@hrsdc-rhdcc.gc.ca::fb63c34b-f2b0-4e07-bb97-ec99ee331888" providerId="AD" clId="Web-{EAC26576-E1C6-4B2D-91DB-34F2413585B3}" dt="2021-05-17T16:19:30.197" v="349" actId="20577"/>
        <pc:sldMkLst>
          <pc:docMk/>
          <pc:sldMk cId="663775372" sldId="328"/>
        </pc:sldMkLst>
        <pc:spChg chg="mod">
          <ac:chgData name="Tiernan, Colleen C [NC]" userId="S::colleen.tiernan@hrsdc-rhdcc.gc.ca::fb63c34b-f2b0-4e07-bb97-ec99ee331888" providerId="AD" clId="Web-{EAC26576-E1C6-4B2D-91DB-34F2413585B3}" dt="2021-05-17T16:15:38.904" v="277" actId="20577"/>
          <ac:spMkLst>
            <pc:docMk/>
            <pc:sldMk cId="663775372" sldId="328"/>
            <ac:spMk id="2" creationId="{057EC5EA-429B-4DF6-85A6-CE1540DF4B49}"/>
          </ac:spMkLst>
        </pc:spChg>
        <pc:spChg chg="mod">
          <ac:chgData name="Tiernan, Colleen C [NC]" userId="S::colleen.tiernan@hrsdc-rhdcc.gc.ca::fb63c34b-f2b0-4e07-bb97-ec99ee331888" providerId="AD" clId="Web-{EAC26576-E1C6-4B2D-91DB-34F2413585B3}" dt="2021-05-17T16:15:10.778" v="262" actId="20577"/>
          <ac:spMkLst>
            <pc:docMk/>
            <pc:sldMk cId="663775372" sldId="328"/>
            <ac:spMk id="5" creationId="{E59A7197-39A0-49B0-8460-9EC24DA5606E}"/>
          </ac:spMkLst>
        </pc:spChg>
        <pc:spChg chg="mod">
          <ac:chgData name="Tiernan, Colleen C [NC]" userId="S::colleen.tiernan@hrsdc-rhdcc.gc.ca::fb63c34b-f2b0-4e07-bb97-ec99ee331888" providerId="AD" clId="Web-{EAC26576-E1C6-4B2D-91DB-34F2413585B3}" dt="2021-05-17T16:18:55.102" v="338" actId="1076"/>
          <ac:spMkLst>
            <pc:docMk/>
            <pc:sldMk cId="663775372" sldId="328"/>
            <ac:spMk id="24" creationId="{00000000-0000-0000-0000-000000000000}"/>
          </ac:spMkLst>
        </pc:spChg>
        <pc:spChg chg="mod">
          <ac:chgData name="Tiernan, Colleen C [NC]" userId="S::colleen.tiernan@hrsdc-rhdcc.gc.ca::fb63c34b-f2b0-4e07-bb97-ec99ee331888" providerId="AD" clId="Web-{EAC26576-E1C6-4B2D-91DB-34F2413585B3}" dt="2021-05-17T16:19:02.930" v="341" actId="1076"/>
          <ac:spMkLst>
            <pc:docMk/>
            <pc:sldMk cId="663775372" sldId="328"/>
            <ac:spMk id="25" creationId="{00000000-0000-0000-0000-000000000000}"/>
          </ac:spMkLst>
        </pc:spChg>
        <pc:spChg chg="mod">
          <ac:chgData name="Tiernan, Colleen C [NC]" userId="S::colleen.tiernan@hrsdc-rhdcc.gc.ca::fb63c34b-f2b0-4e07-bb97-ec99ee331888" providerId="AD" clId="Web-{EAC26576-E1C6-4B2D-91DB-34F2413585B3}" dt="2021-05-17T16:17:15.018" v="305" actId="1076"/>
          <ac:spMkLst>
            <pc:docMk/>
            <pc:sldMk cId="663775372" sldId="328"/>
            <ac:spMk id="27" creationId="{E22A5015-8B99-48CD-A59B-0753A1C84A73}"/>
          </ac:spMkLst>
        </pc:spChg>
        <pc:spChg chg="mod">
          <ac:chgData name="Tiernan, Colleen C [NC]" userId="S::colleen.tiernan@hrsdc-rhdcc.gc.ca::fb63c34b-f2b0-4e07-bb97-ec99ee331888" providerId="AD" clId="Web-{EAC26576-E1C6-4B2D-91DB-34F2413585B3}" dt="2021-05-17T16:19:20.775" v="346" actId="20577"/>
          <ac:spMkLst>
            <pc:docMk/>
            <pc:sldMk cId="663775372" sldId="328"/>
            <ac:spMk id="30" creationId="{00000000-0000-0000-0000-000000000000}"/>
          </ac:spMkLst>
        </pc:spChg>
        <pc:spChg chg="mod">
          <ac:chgData name="Tiernan, Colleen C [NC]" userId="S::colleen.tiernan@hrsdc-rhdcc.gc.ca::fb63c34b-f2b0-4e07-bb97-ec99ee331888" providerId="AD" clId="Web-{EAC26576-E1C6-4B2D-91DB-34F2413585B3}" dt="2021-05-17T16:12:49.318" v="181" actId="1076"/>
          <ac:spMkLst>
            <pc:docMk/>
            <pc:sldMk cId="663775372" sldId="328"/>
            <ac:spMk id="37" creationId="{00000000-0000-0000-0000-000000000000}"/>
          </ac:spMkLst>
        </pc:spChg>
        <pc:spChg chg="mod">
          <ac:chgData name="Tiernan, Colleen C [NC]" userId="S::colleen.tiernan@hrsdc-rhdcc.gc.ca::fb63c34b-f2b0-4e07-bb97-ec99ee331888" providerId="AD" clId="Web-{EAC26576-E1C6-4B2D-91DB-34F2413585B3}" dt="2021-05-17T16:17:59.255" v="327"/>
          <ac:spMkLst>
            <pc:docMk/>
            <pc:sldMk cId="663775372" sldId="328"/>
            <ac:spMk id="42" creationId="{43A1C0FF-93A2-644C-B9B1-64035046CF76}"/>
          </ac:spMkLst>
        </pc:spChg>
        <pc:spChg chg="mod">
          <ac:chgData name="Tiernan, Colleen C [NC]" userId="S::colleen.tiernan@hrsdc-rhdcc.gc.ca::fb63c34b-f2b0-4e07-bb97-ec99ee331888" providerId="AD" clId="Web-{EAC26576-E1C6-4B2D-91DB-34F2413585B3}" dt="2021-05-17T16:17:18.675" v="306" actId="1076"/>
          <ac:spMkLst>
            <pc:docMk/>
            <pc:sldMk cId="663775372" sldId="328"/>
            <ac:spMk id="43" creationId="{00000000-0000-0000-0000-000000000000}"/>
          </ac:spMkLst>
        </pc:spChg>
        <pc:spChg chg="mod">
          <ac:chgData name="Tiernan, Colleen C [NC]" userId="S::colleen.tiernan@hrsdc-rhdcc.gc.ca::fb63c34b-f2b0-4e07-bb97-ec99ee331888" providerId="AD" clId="Web-{EAC26576-E1C6-4B2D-91DB-34F2413585B3}" dt="2021-05-17T16:19:23.119" v="347" actId="20577"/>
          <ac:spMkLst>
            <pc:docMk/>
            <pc:sldMk cId="663775372" sldId="328"/>
            <ac:spMk id="45" creationId="{36AF5993-5DCC-41ED-B7CB-276B3427312E}"/>
          </ac:spMkLst>
        </pc:spChg>
        <pc:spChg chg="mod">
          <ac:chgData name="Tiernan, Colleen C [NC]" userId="S::colleen.tiernan@hrsdc-rhdcc.gc.ca::fb63c34b-f2b0-4e07-bb97-ec99ee331888" providerId="AD" clId="Web-{EAC26576-E1C6-4B2D-91DB-34F2413585B3}" dt="2021-05-17T16:19:30.197" v="349" actId="20577"/>
          <ac:spMkLst>
            <pc:docMk/>
            <pc:sldMk cId="663775372" sldId="328"/>
            <ac:spMk id="48" creationId="{0E7B7AC2-B026-41F7-B860-0C1020C9498B}"/>
          </ac:spMkLst>
        </pc:spChg>
      </pc:sldChg>
      <pc:sldChg chg="modSp">
        <pc:chgData name="Tiernan, Colleen C [NC]" userId="S::colleen.tiernan@hrsdc-rhdcc.gc.ca::fb63c34b-f2b0-4e07-bb97-ec99ee331888" providerId="AD" clId="Web-{EAC26576-E1C6-4B2D-91DB-34F2413585B3}" dt="2021-05-17T16:10:45.624" v="146" actId="20577"/>
        <pc:sldMkLst>
          <pc:docMk/>
          <pc:sldMk cId="3708192096" sldId="337"/>
        </pc:sldMkLst>
        <pc:spChg chg="mod">
          <ac:chgData name="Tiernan, Colleen C [NC]" userId="S::colleen.tiernan@hrsdc-rhdcc.gc.ca::fb63c34b-f2b0-4e07-bb97-ec99ee331888" providerId="AD" clId="Web-{EAC26576-E1C6-4B2D-91DB-34F2413585B3}" dt="2021-05-17T16:10:45.624" v="146" actId="20577"/>
          <ac:spMkLst>
            <pc:docMk/>
            <pc:sldMk cId="3708192096" sldId="337"/>
            <ac:spMk id="4" creationId="{00000000-0000-0000-0000-000000000000}"/>
          </ac:spMkLst>
        </pc:spChg>
        <pc:spChg chg="mod">
          <ac:chgData name="Tiernan, Colleen C [NC]" userId="S::colleen.tiernan@hrsdc-rhdcc.gc.ca::fb63c34b-f2b0-4e07-bb97-ec99ee331888" providerId="AD" clId="Web-{EAC26576-E1C6-4B2D-91DB-34F2413585B3}" dt="2021-05-17T16:06:21.736" v="7" actId="20577"/>
          <ac:spMkLst>
            <pc:docMk/>
            <pc:sldMk cId="3708192096" sldId="337"/>
            <ac:spMk id="6" creationId="{00000000-0000-0000-0000-000000000000}"/>
          </ac:spMkLst>
        </pc:spChg>
        <pc:spChg chg="mod">
          <ac:chgData name="Tiernan, Colleen C [NC]" userId="S::colleen.tiernan@hrsdc-rhdcc.gc.ca::fb63c34b-f2b0-4e07-bb97-ec99ee331888" providerId="AD" clId="Web-{EAC26576-E1C6-4B2D-91DB-34F2413585B3}" dt="2021-05-17T16:09:38.542" v="121" actId="20577"/>
          <ac:spMkLst>
            <pc:docMk/>
            <pc:sldMk cId="3708192096" sldId="337"/>
            <ac:spMk id="10" creationId="{00000000-0000-0000-0000-000000000000}"/>
          </ac:spMkLst>
        </pc:spChg>
      </pc:sldChg>
      <pc:sldChg chg="modSp">
        <pc:chgData name="Tiernan, Colleen C [NC]" userId="S::colleen.tiernan@hrsdc-rhdcc.gc.ca::fb63c34b-f2b0-4e07-bb97-ec99ee331888" providerId="AD" clId="Web-{EAC26576-E1C6-4B2D-91DB-34F2413585B3}" dt="2021-05-17T16:11:27.438" v="158" actId="20577"/>
        <pc:sldMkLst>
          <pc:docMk/>
          <pc:sldMk cId="2592966733" sldId="373"/>
        </pc:sldMkLst>
        <pc:spChg chg="mod">
          <ac:chgData name="Tiernan, Colleen C [NC]" userId="S::colleen.tiernan@hrsdc-rhdcc.gc.ca::fb63c34b-f2b0-4e07-bb97-ec99ee331888" providerId="AD" clId="Web-{EAC26576-E1C6-4B2D-91DB-34F2413585B3}" dt="2021-05-17T16:11:27.438" v="158" actId="20577"/>
          <ac:spMkLst>
            <pc:docMk/>
            <pc:sldMk cId="2592966733" sldId="373"/>
            <ac:spMk id="23" creationId="{00000000-0000-0000-0000-000000000000}"/>
          </ac:spMkLst>
        </pc:spChg>
      </pc:sldChg>
      <pc:sldChg chg="modSp">
        <pc:chgData name="Tiernan, Colleen C [NC]" userId="S::colleen.tiernan@hrsdc-rhdcc.gc.ca::fb63c34b-f2b0-4e07-bb97-ec99ee331888" providerId="AD" clId="Web-{EAC26576-E1C6-4B2D-91DB-34F2413585B3}" dt="2021-05-17T16:11:17.563" v="152" actId="20577"/>
        <pc:sldMkLst>
          <pc:docMk/>
          <pc:sldMk cId="933122960" sldId="374"/>
        </pc:sldMkLst>
        <pc:spChg chg="mod">
          <ac:chgData name="Tiernan, Colleen C [NC]" userId="S::colleen.tiernan@hrsdc-rhdcc.gc.ca::fb63c34b-f2b0-4e07-bb97-ec99ee331888" providerId="AD" clId="Web-{EAC26576-E1C6-4B2D-91DB-34F2413585B3}" dt="2021-05-17T16:11:17.563" v="152" actId="20577"/>
          <ac:spMkLst>
            <pc:docMk/>
            <pc:sldMk cId="933122960" sldId="374"/>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967AC-F1C1-408F-8386-74F8E31082B4}"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90016-9186-4989-AD2C-681FED56DF0B}" type="slidenum">
              <a:rPr lang="en-US" smtClean="0"/>
              <a:t>‹#›</a:t>
            </a:fld>
            <a:endParaRPr lang="en-US"/>
          </a:p>
        </p:txBody>
      </p:sp>
    </p:spTree>
    <p:extLst>
      <p:ext uri="{BB962C8B-B14F-4D97-AF65-F5344CB8AC3E}">
        <p14:creationId xmlns:p14="http://schemas.microsoft.com/office/powerpoint/2010/main" val="56925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Shape 196"/>
          <p:cNvSpPr txBox="1">
            <a:spLocks noGrp="1"/>
          </p:cNvSpPr>
          <p:nvPr>
            <p:ph type="body" idx="1"/>
          </p:nvPr>
        </p:nvSpPr>
        <p:spPr>
          <a:xfrm>
            <a:off x="701040" y="4473892"/>
            <a:ext cx="5608320" cy="3660458"/>
          </a:xfrm>
          <a:prstGeom prst="rect">
            <a:avLst/>
          </a:prstGeom>
          <a:noFill/>
          <a:ln>
            <a:noFill/>
          </a:ln>
        </p:spPr>
        <p:txBody>
          <a:bodyPr spcFirstLastPara="1" wrap="square" lIns="93168" tIns="46584" rIns="93168" bIns="46584" anchor="t" anchorCtr="0">
            <a:noAutofit/>
          </a:bodyPr>
          <a:lstStyle/>
          <a:p>
            <a:pPr marL="0" indent="0"/>
            <a:endParaRPr/>
          </a:p>
        </p:txBody>
      </p:sp>
      <p:sp>
        <p:nvSpPr>
          <p:cNvPr id="197" name="Shape 197"/>
          <p:cNvSpPr txBox="1">
            <a:spLocks noGrp="1"/>
          </p:cNvSpPr>
          <p:nvPr>
            <p:ph type="sldNum" idx="12"/>
          </p:nvPr>
        </p:nvSpPr>
        <p:spPr>
          <a:xfrm>
            <a:off x="3970939" y="8829971"/>
            <a:ext cx="3037840" cy="466434"/>
          </a:xfrm>
          <a:prstGeom prst="rect">
            <a:avLst/>
          </a:prstGeom>
          <a:noFill/>
          <a:ln>
            <a:noFill/>
          </a:ln>
        </p:spPr>
        <p:txBody>
          <a:bodyPr spcFirstLastPara="1" wrap="square" lIns="93168" tIns="46584" rIns="93168" bIns="46584"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21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040" y="4415790"/>
            <a:ext cx="5608259" cy="4183289"/>
          </a:xfrm>
          <a:prstGeom prst="rect">
            <a:avLst/>
          </a:prstGeom>
          <a:noFill/>
          <a:ln>
            <a:noFill/>
          </a:ln>
        </p:spPr>
        <p:txBody>
          <a:bodyPr spcFirstLastPara="1" wrap="square" lIns="93218" tIns="93218" rIns="93218" bIns="93218" anchor="ctr" anchorCtr="0">
            <a:noAutofit/>
          </a:bodyPr>
          <a:lstStyle/>
          <a:p>
            <a:pPr marL="0" indent="0"/>
            <a:endParaRPr sz="1400"/>
          </a:p>
        </p:txBody>
      </p:sp>
      <p:sp>
        <p:nvSpPr>
          <p:cNvPr id="202" name="Shape 20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308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0418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90016-9186-4989-AD2C-681FED56DF0B}" type="slidenum">
              <a:rPr lang="en-US" smtClean="0"/>
              <a:t>6</a:t>
            </a:fld>
            <a:endParaRPr lang="en-US"/>
          </a:p>
        </p:txBody>
      </p:sp>
    </p:spTree>
    <p:extLst>
      <p:ext uri="{BB962C8B-B14F-4D97-AF65-F5344CB8AC3E}">
        <p14:creationId xmlns:p14="http://schemas.microsoft.com/office/powerpoint/2010/main" val="35733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endParaRPr lang="en-CA" dirty="0"/>
          </a:p>
        </p:txBody>
      </p:sp>
      <p:sp>
        <p:nvSpPr>
          <p:cNvPr id="4" name="Slide Number Placeholder 3"/>
          <p:cNvSpPr>
            <a:spLocks noGrp="1"/>
          </p:cNvSpPr>
          <p:nvPr>
            <p:ph type="sldNum" sz="quarter" idx="10"/>
          </p:nvPr>
        </p:nvSpPr>
        <p:spPr/>
        <p:txBody>
          <a:bodyPr/>
          <a:lstStyle/>
          <a:p>
            <a:fld id="{21790016-9186-4989-AD2C-681FED56DF0B}" type="slidenum">
              <a:rPr lang="en-US" smtClean="0"/>
              <a:t>7</a:t>
            </a:fld>
            <a:endParaRPr lang="en-US"/>
          </a:p>
        </p:txBody>
      </p:sp>
    </p:spTree>
    <p:extLst>
      <p:ext uri="{BB962C8B-B14F-4D97-AF65-F5344CB8AC3E}">
        <p14:creationId xmlns:p14="http://schemas.microsoft.com/office/powerpoint/2010/main" val="244960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48B3DF-F81C-4698-813D-B59C525E89D3}" type="slidenum">
              <a:rPr lang="en-US" smtClean="0"/>
              <a:t>9</a:t>
            </a:fld>
            <a:endParaRPr lang="en-US"/>
          </a:p>
        </p:txBody>
      </p:sp>
    </p:spTree>
    <p:extLst>
      <p:ext uri="{BB962C8B-B14F-4D97-AF65-F5344CB8AC3E}">
        <p14:creationId xmlns:p14="http://schemas.microsoft.com/office/powerpoint/2010/main" val="332927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Éléments à prendre en considération</a:t>
            </a:r>
            <a:r>
              <a:rPr lang="fr-CA" baseline="0" noProof="0" dirty="0" smtClean="0"/>
              <a:t> </a:t>
            </a:r>
            <a:r>
              <a:rPr lang="fr-CA" noProof="0" dirty="0" smtClean="0"/>
              <a:t>dans votre processus opérationnel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smtClean="0"/>
              <a:t>Comprendre les besoins de vos utilisateurs</a:t>
            </a:r>
          </a:p>
          <a:p>
            <a:pPr marL="285750" indent="-285750">
              <a:buFont typeface="Arial" panose="020B0604020202020204" pitchFamily="34" charset="0"/>
              <a:buChar char="•"/>
            </a:pPr>
            <a:r>
              <a:rPr lang="fr-CA" noProof="0" dirty="0" smtClean="0"/>
              <a:t>Faire des recherches sur l’ARP</a:t>
            </a:r>
          </a:p>
          <a:p>
            <a:pPr marL="285750" indent="-285750">
              <a:buFont typeface="Arial" panose="020B0604020202020204" pitchFamily="34" charset="0"/>
              <a:buChar char="•"/>
            </a:pPr>
            <a:r>
              <a:rPr lang="fr-CA" noProof="0" dirty="0" smtClean="0"/>
              <a:t>Trouver les leçons apprises communes</a:t>
            </a:r>
          </a:p>
          <a:p>
            <a:pPr marL="285750" indent="-285750">
              <a:buFont typeface="Arial" panose="020B0604020202020204" pitchFamily="34" charset="0"/>
              <a:buChar char="•"/>
            </a:pPr>
            <a:r>
              <a:rPr lang="fr-CA" noProof="0" dirty="0" smtClean="0"/>
              <a:t>Consulter d’autres ministères à propos de leur expérience</a:t>
            </a:r>
          </a:p>
          <a:p>
            <a:pPr marL="285750" indent="-285750">
              <a:buFont typeface="Arial" panose="020B0604020202020204" pitchFamily="34" charset="0"/>
              <a:buChar char="•"/>
            </a:pPr>
            <a:r>
              <a:rPr lang="fr-CA" noProof="0" dirty="0" smtClean="0"/>
              <a:t>Établir une structure de gouvernance adéquate</a:t>
            </a:r>
          </a:p>
          <a:p>
            <a:pPr marL="285750" indent="-285750">
              <a:buFont typeface="Arial" panose="020B0604020202020204" pitchFamily="34" charset="0"/>
              <a:buChar char="•"/>
            </a:pPr>
            <a:r>
              <a:rPr lang="fr-CA" noProof="0" dirty="0" smtClean="0"/>
              <a:t>Définir les rôles et les responsabilités</a:t>
            </a:r>
          </a:p>
          <a:p>
            <a:pPr marL="285750" indent="-285750">
              <a:buFont typeface="Arial" panose="020B0604020202020204" pitchFamily="34" charset="0"/>
              <a:buChar char="•"/>
            </a:pPr>
            <a:r>
              <a:rPr lang="fr-CA" noProof="0" dirty="0" smtClean="0"/>
              <a:t>La communication sur la gestion du changement est une fonction essentielle</a:t>
            </a:r>
            <a:r>
              <a:rPr lang="fr-CA" baseline="0" noProof="0" dirty="0" smtClean="0"/>
              <a:t> d’une expérience d’ARP réussie</a:t>
            </a:r>
            <a:endParaRPr lang="fr-CA" noProof="0" dirty="0" smtClean="0"/>
          </a:p>
          <a:p>
            <a:endParaRPr lang="fr-CA" noProof="0"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2944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790016-9186-4989-AD2C-681FED56DF0B}" type="slidenum">
              <a:rPr lang="en-US" smtClean="0"/>
              <a:t>11</a:t>
            </a:fld>
            <a:endParaRPr lang="en-US"/>
          </a:p>
        </p:txBody>
      </p:sp>
    </p:spTree>
    <p:extLst>
      <p:ext uri="{BB962C8B-B14F-4D97-AF65-F5344CB8AC3E}">
        <p14:creationId xmlns:p14="http://schemas.microsoft.com/office/powerpoint/2010/main" val="788309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309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4" y="651601"/>
            <a:ext cx="11162348" cy="557440"/>
          </a:xfrm>
          <a:prstGeom prst="rect">
            <a:avLst/>
          </a:prstGeom>
        </p:spPr>
        <p:txBody>
          <a:bodyPr lIns="0" tIns="0" rIns="0" bIns="0">
            <a:noAutofit/>
          </a:bodyPr>
          <a:lstStyle>
            <a:lvl1pPr marL="0" indent="0">
              <a:buNone/>
              <a:defRPr sz="1600" b="0">
                <a:solidFill>
                  <a:srgbClr val="575757"/>
                </a:solidFill>
                <a:latin typeface="Calibri" panose="020F0502020204030204" pitchFamily="34" charset="0"/>
                <a:cs typeface="Calibri" panose="020F0502020204030204" pitchFamily="34" charset="0"/>
              </a:defRPr>
            </a:lvl1pPr>
          </a:lstStyle>
          <a:p>
            <a:pPr lvl="0"/>
            <a:r>
              <a:rPr lang="en-CA" noProof="0"/>
              <a:t>Click to add subtitle</a:t>
            </a:r>
          </a:p>
        </p:txBody>
      </p:sp>
      <p:sp>
        <p:nvSpPr>
          <p:cNvPr id="14" name="Title Placeholder 1"/>
          <p:cNvSpPr>
            <a:spLocks noGrp="1"/>
          </p:cNvSpPr>
          <p:nvPr>
            <p:ph type="title"/>
          </p:nvPr>
        </p:nvSpPr>
        <p:spPr>
          <a:xfrm>
            <a:off x="501654" y="317503"/>
            <a:ext cx="11162348" cy="334101"/>
          </a:xfrm>
          <a:prstGeom prst="rect">
            <a:avLst/>
          </a:prstGeom>
        </p:spPr>
        <p:txBody>
          <a:bodyPr vert="horz" lIns="0" tIns="0" rIns="0" bIns="0" rtlCol="0" anchor="t" anchorCtr="0">
            <a:noAutofit/>
          </a:bodyPr>
          <a:lstStyle>
            <a:lvl1pPr>
              <a:defRPr>
                <a:latin typeface="Calibri" panose="020F0502020204030204" pitchFamily="34" charset="0"/>
                <a:cs typeface="Calibri" panose="020F0502020204030204" pitchFamily="34" charset="0"/>
              </a:defRPr>
            </a:lvl1pPr>
          </a:lstStyle>
          <a:p>
            <a:r>
              <a:rPr lang="en-US" noProof="0"/>
              <a:t>Click to edit Master title style</a:t>
            </a:r>
            <a:endParaRPr lang="en-CA" noProof="0"/>
          </a:p>
        </p:txBody>
      </p:sp>
      <p:sp>
        <p:nvSpPr>
          <p:cNvPr id="8" name="Text Placeholder 18"/>
          <p:cNvSpPr>
            <a:spLocks noGrp="1"/>
          </p:cNvSpPr>
          <p:nvPr>
            <p:ph idx="1"/>
          </p:nvPr>
        </p:nvSpPr>
        <p:spPr>
          <a:xfrm>
            <a:off x="501651" y="1209044"/>
            <a:ext cx="11165417" cy="5170159"/>
          </a:xfrm>
          <a:prstGeom prst="rect">
            <a:avLst/>
          </a:prstGeom>
        </p:spPr>
        <p:txBody>
          <a:bodyPr vert="horz" lIns="0" tIns="0" rIns="0" bIns="0" rtlCol="0">
            <a:no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7"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88250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1_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 name="Title 5"/>
          <p:cNvSpPr>
            <a:spLocks noGrp="1"/>
          </p:cNvSpPr>
          <p:nvPr>
            <p:ph type="title"/>
          </p:nvPr>
        </p:nvSpPr>
        <p:spPr>
          <a:xfrm>
            <a:off x="609600" y="402591"/>
            <a:ext cx="10972800" cy="371564"/>
          </a:xfrm>
          <a:prstGeom prst="rect">
            <a:avLst/>
          </a:prstGeom>
        </p:spPr>
        <p:txBody>
          <a:bodyPr/>
          <a:lstStyle>
            <a:lvl1pPr>
              <a:defRPr sz="1800" b="1">
                <a:latin typeface="Segoe UI" panose="020B0502040204020203" pitchFamily="34" charset="0"/>
                <a:cs typeface="Segoe UI" panose="020B0502040204020203" pitchFamily="34" charset="0"/>
              </a:defRPr>
            </a:lvl1pPr>
          </a:lstStyle>
          <a:p>
            <a:r>
              <a:rPr lang="en-US"/>
              <a:t>Click to edit Master title style</a:t>
            </a:r>
          </a:p>
        </p:txBody>
      </p:sp>
      <p:sp>
        <p:nvSpPr>
          <p:cNvPr id="13" name="Text Placeholder 12"/>
          <p:cNvSpPr>
            <a:spLocks noGrp="1"/>
          </p:cNvSpPr>
          <p:nvPr>
            <p:ph type="body" sz="quarter" idx="14"/>
          </p:nvPr>
        </p:nvSpPr>
        <p:spPr>
          <a:xfrm>
            <a:off x="609600" y="774155"/>
            <a:ext cx="10972800" cy="687091"/>
          </a:xfrm>
          <a:prstGeom prst="rect">
            <a:avLst/>
          </a:prstGeom>
        </p:spPr>
        <p:txBody>
          <a:bodyPr/>
          <a:lstStyle>
            <a:lvl1pPr>
              <a:defRPr sz="160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a:t>Edit Master text styles</a:t>
            </a:r>
          </a:p>
        </p:txBody>
      </p:sp>
    </p:spTree>
    <p:extLst>
      <p:ext uri="{BB962C8B-B14F-4D97-AF65-F5344CB8AC3E}">
        <p14:creationId xmlns:p14="http://schemas.microsoft.com/office/powerpoint/2010/main" val="1161118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A82AA"/>
              </a:buClr>
              <a:buSzPts val="2000"/>
              <a:buFont typeface="Arial"/>
              <a:buNone/>
              <a:defRPr sz="2000" b="1" i="0" u="none" strike="noStrike" cap="none">
                <a:solidFill>
                  <a:srgbClr val="7A82AA"/>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7A82AA"/>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7A82AA"/>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7A82AA"/>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7"/>
            <a:ext cx="7315200" cy="8049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280"/>
              </a:spcBef>
              <a:spcAft>
                <a:spcPts val="0"/>
              </a:spcAft>
              <a:buClr>
                <a:srgbClr val="7A82AA"/>
              </a:buClr>
              <a:buSzPts val="1400"/>
              <a:buFont typeface="Arial"/>
              <a:buNone/>
              <a:defRPr sz="1400" b="0" i="0" u="none" strike="noStrike" cap="none">
                <a:solidFill>
                  <a:schemeClr val="dk1"/>
                </a:solidFill>
                <a:latin typeface="Arial"/>
                <a:ea typeface="Arial"/>
                <a:cs typeface="Arial"/>
                <a:sym typeface="Arial"/>
              </a:defRPr>
            </a:lvl1pPr>
            <a:lvl2pPr marL="914377" marR="0" lvl="1" indent="-228594" algn="l" rtl="0">
              <a:lnSpc>
                <a:spcPct val="100000"/>
              </a:lnSpc>
              <a:spcBef>
                <a:spcPts val="240"/>
              </a:spcBef>
              <a:spcAft>
                <a:spcPts val="0"/>
              </a:spcAft>
              <a:buClr>
                <a:srgbClr val="7A82AA"/>
              </a:buClr>
              <a:buSzPts val="1200"/>
              <a:buFont typeface="Arial"/>
              <a:buNone/>
              <a:defRPr sz="1200" b="0" i="0" u="none" strike="noStrike" cap="none">
                <a:solidFill>
                  <a:schemeClr val="dk1"/>
                </a:solidFill>
                <a:latin typeface="Arial"/>
                <a:ea typeface="Arial"/>
                <a:cs typeface="Arial"/>
                <a:sym typeface="Arial"/>
              </a:defRPr>
            </a:lvl2pPr>
            <a:lvl3pPr marL="1371566" marR="0" lvl="2" indent="-228594" algn="l" rtl="0">
              <a:lnSpc>
                <a:spcPct val="100000"/>
              </a:lnSpc>
              <a:spcBef>
                <a:spcPts val="200"/>
              </a:spcBef>
              <a:spcAft>
                <a:spcPts val="0"/>
              </a:spcAft>
              <a:buClr>
                <a:srgbClr val="7A82AA"/>
              </a:buClr>
              <a:buSzPts val="1000"/>
              <a:buFont typeface="Arial"/>
              <a:buNone/>
              <a:defRPr sz="1000" b="0" i="0" u="none" strike="noStrike" cap="none">
                <a:solidFill>
                  <a:schemeClr val="dk1"/>
                </a:solidFill>
                <a:latin typeface="Arial"/>
                <a:ea typeface="Arial"/>
                <a:cs typeface="Arial"/>
                <a:sym typeface="Arial"/>
              </a:defRPr>
            </a:lvl3pPr>
            <a:lvl4pPr marL="1828754" marR="0" lvl="3"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4pPr>
            <a:lvl5pPr marL="2285943" marR="0" lvl="4"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5pPr>
            <a:lvl6pPr marL="2743131" marR="0" lvl="5"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320" marR="0" lvl="6"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509" marR="0" lvl="7"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697" marR="0" lvl="8"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416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4" name="Trapezoid 3"/>
          <p:cNvSpPr/>
          <p:nvPr userDrawn="1"/>
        </p:nvSpPr>
        <p:spPr>
          <a:xfrm rot="2712896">
            <a:off x="11159723" y="119481"/>
            <a:ext cx="1409193" cy="446316"/>
          </a:xfrm>
          <a:prstGeom prst="trapezoid">
            <a:avLst>
              <a:gd name="adj" fmla="val 988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Calibri" charset="0"/>
                <a:cs typeface="Segoe UI" panose="020B0502040204020203" pitchFamily="34" charset="0"/>
                <a:sym typeface="Arial"/>
              </a:rPr>
              <a:t>DRAFT</a:t>
            </a:r>
          </a:p>
        </p:txBody>
      </p:sp>
    </p:spTree>
    <p:extLst>
      <p:ext uri="{BB962C8B-B14F-4D97-AF65-F5344CB8AC3E}">
        <p14:creationId xmlns:p14="http://schemas.microsoft.com/office/powerpoint/2010/main" val="18556878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p:nvPr/>
        </p:nvSpPr>
        <p:spPr>
          <a:xfrm>
            <a:off x="11134383" y="6378766"/>
            <a:ext cx="661012" cy="2754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6196849" y="2391273"/>
            <a:ext cx="5667471" cy="20154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accent5"/>
              </a:solidFill>
              <a:latin typeface="Verdana"/>
              <a:ea typeface="Verdana"/>
              <a:cs typeface="Verdana"/>
              <a:sym typeface="Verdana"/>
            </a:endParaRPr>
          </a:p>
        </p:txBody>
      </p:sp>
      <p:sp>
        <p:nvSpPr>
          <p:cNvPr id="18" name="Shape 18"/>
          <p:cNvSpPr txBox="1">
            <a:spLocks noGrp="1"/>
          </p:cNvSpPr>
          <p:nvPr>
            <p:ph type="body" idx="1"/>
          </p:nvPr>
        </p:nvSpPr>
        <p:spPr>
          <a:xfrm>
            <a:off x="6008629" y="2397952"/>
            <a:ext cx="5331400" cy="1250156"/>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1pPr>
            <a:lvl2pPr marL="914377" marR="0" lvl="1" indent="-228594"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2pPr>
            <a:lvl3pPr marL="1371566" marR="0" lvl="2" indent="-228594"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Verdana"/>
                <a:ea typeface="Verdana"/>
                <a:cs typeface="Verdana"/>
                <a:sym typeface="Verdana"/>
              </a:defRPr>
            </a:lvl3pPr>
            <a:lvl4pPr marL="1828754" marR="0" lvl="3"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4pPr>
            <a:lvl5pPr marL="2285943" marR="0" lvl="4"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6008629" y="4712152"/>
            <a:ext cx="5009360" cy="9144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3"/>
          </p:nvPr>
        </p:nvSpPr>
        <p:spPr>
          <a:xfrm>
            <a:off x="6021341" y="4128571"/>
            <a:ext cx="5318688" cy="358048"/>
          </a:xfrm>
          <a:prstGeom prst="rect">
            <a:avLst/>
          </a:prstGeom>
          <a:noFill/>
          <a:ln>
            <a:noFill/>
          </a:ln>
        </p:spPr>
        <p:txBody>
          <a:bodyPr spcFirstLastPara="1" wrap="square" lIns="91425" tIns="91425" rIns="91425" bIns="91425" anchor="t" anchorCtr="0"/>
          <a:lstStyle>
            <a:lvl1pPr marL="457189" marR="0" lvl="0" indent="-228594" algn="l" rtl="0">
              <a:lnSpc>
                <a:spcPct val="80000"/>
              </a:lnSpc>
              <a:spcBef>
                <a:spcPts val="0"/>
              </a:spcBef>
              <a:spcAft>
                <a:spcPts val="0"/>
              </a:spcAft>
              <a:buClr>
                <a:schemeClr val="accent5"/>
              </a:buClr>
              <a:buSzPts val="2200"/>
              <a:buFont typeface="Arial"/>
              <a:buNone/>
              <a:defRPr sz="2200" b="1" i="0" u="none" strike="noStrike" cap="none">
                <a:solidFill>
                  <a:schemeClr val="accent5"/>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grpSp>
        <p:nvGrpSpPr>
          <p:cNvPr id="8" name="Group 7"/>
          <p:cNvGrpSpPr/>
          <p:nvPr userDrawn="1"/>
        </p:nvGrpSpPr>
        <p:grpSpPr>
          <a:xfrm>
            <a:off x="9654540" y="127871"/>
            <a:ext cx="2004041" cy="919798"/>
            <a:chOff x="9654540" y="127871"/>
            <a:chExt cx="2004041" cy="919798"/>
          </a:xfrm>
        </p:grpSpPr>
        <p:sp>
          <p:nvSpPr>
            <p:cNvPr id="9" name="Rectangle 8"/>
            <p:cNvSpPr/>
            <p:nvPr userDrawn="1"/>
          </p:nvSpPr>
          <p:spPr>
            <a:xfrm>
              <a:off x="9654540" y="127871"/>
              <a:ext cx="2004041" cy="70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service canada logo 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3257" y="131887"/>
              <a:ext cx="1635324" cy="9157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Image 13" descr="FAQ - Emplois dans les territoires canadiens"/>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4350" y="481161"/>
            <a:ext cx="4457700" cy="406400"/>
          </a:xfrm>
          <a:prstGeom prst="rect">
            <a:avLst/>
          </a:prstGeom>
          <a:noFill/>
          <a:ln>
            <a:noFill/>
          </a:ln>
        </p:spPr>
      </p:pic>
    </p:spTree>
    <p:extLst>
      <p:ext uri="{BB962C8B-B14F-4D97-AF65-F5344CB8AC3E}">
        <p14:creationId xmlns:p14="http://schemas.microsoft.com/office/powerpoint/2010/main" val="17623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100" b="0" i="1" u="none" strike="noStrike" kern="1200" cap="none" spc="0" normalizeH="0" baseline="0" noProof="0">
              <a:ln>
                <a:noFill/>
              </a:ln>
              <a:solidFill>
                <a:srgbClr val="888888"/>
              </a:solidFill>
              <a:effectLst/>
              <a:uLnTx/>
              <a:uFillTx/>
              <a:latin typeface="Verdana"/>
              <a:ea typeface="Verdana"/>
              <a:sym typeface="Verdana"/>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9988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98515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1_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 name="Title 5"/>
          <p:cNvSpPr>
            <a:spLocks noGrp="1"/>
          </p:cNvSpPr>
          <p:nvPr>
            <p:ph type="title"/>
          </p:nvPr>
        </p:nvSpPr>
        <p:spPr>
          <a:xfrm>
            <a:off x="609600" y="402591"/>
            <a:ext cx="10972800" cy="371564"/>
          </a:xfrm>
          <a:prstGeom prst="rect">
            <a:avLst/>
          </a:prstGeom>
        </p:spPr>
        <p:txBody>
          <a:bodyPr/>
          <a:lstStyle>
            <a:lvl1pPr>
              <a:defRPr sz="1800" b="1">
                <a:latin typeface="Segoe UI" panose="020B0502040204020203" pitchFamily="34" charset="0"/>
                <a:cs typeface="Segoe UI" panose="020B0502040204020203" pitchFamily="34" charset="0"/>
              </a:defRPr>
            </a:lvl1pPr>
          </a:lstStyle>
          <a:p>
            <a:r>
              <a:rPr lang="en-US"/>
              <a:t>Click to edit Master title style</a:t>
            </a:r>
          </a:p>
        </p:txBody>
      </p:sp>
      <p:sp>
        <p:nvSpPr>
          <p:cNvPr id="13" name="Text Placeholder 12"/>
          <p:cNvSpPr>
            <a:spLocks noGrp="1"/>
          </p:cNvSpPr>
          <p:nvPr>
            <p:ph type="body" sz="quarter" idx="14"/>
          </p:nvPr>
        </p:nvSpPr>
        <p:spPr>
          <a:xfrm>
            <a:off x="609600" y="774155"/>
            <a:ext cx="10972800" cy="687091"/>
          </a:xfrm>
          <a:prstGeom prst="rect">
            <a:avLst/>
          </a:prstGeom>
        </p:spPr>
        <p:txBody>
          <a:bodyPr/>
          <a:lstStyle>
            <a:lvl1pPr>
              <a:defRPr sz="160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a:t>Edit Master text styles</a:t>
            </a:r>
          </a:p>
        </p:txBody>
      </p:sp>
    </p:spTree>
    <p:extLst>
      <p:ext uri="{BB962C8B-B14F-4D97-AF65-F5344CB8AC3E}">
        <p14:creationId xmlns:p14="http://schemas.microsoft.com/office/powerpoint/2010/main" val="2930249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A82AA"/>
              </a:buClr>
              <a:buSzPts val="2000"/>
              <a:buFont typeface="Arial"/>
              <a:buNone/>
              <a:defRPr sz="2000" b="1" i="0" u="none" strike="noStrike" cap="none">
                <a:solidFill>
                  <a:srgbClr val="7A82AA"/>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7A82AA"/>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7A82AA"/>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7A82AA"/>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7"/>
            <a:ext cx="7315200" cy="8049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280"/>
              </a:spcBef>
              <a:spcAft>
                <a:spcPts val="0"/>
              </a:spcAft>
              <a:buClr>
                <a:srgbClr val="7A82AA"/>
              </a:buClr>
              <a:buSzPts val="1400"/>
              <a:buFont typeface="Arial"/>
              <a:buNone/>
              <a:defRPr sz="1400" b="0" i="0" u="none" strike="noStrike" cap="none">
                <a:solidFill>
                  <a:schemeClr val="dk1"/>
                </a:solidFill>
                <a:latin typeface="Arial"/>
                <a:ea typeface="Arial"/>
                <a:cs typeface="Arial"/>
                <a:sym typeface="Arial"/>
              </a:defRPr>
            </a:lvl1pPr>
            <a:lvl2pPr marL="914377" marR="0" lvl="1" indent="-228594" algn="l" rtl="0">
              <a:lnSpc>
                <a:spcPct val="100000"/>
              </a:lnSpc>
              <a:spcBef>
                <a:spcPts val="240"/>
              </a:spcBef>
              <a:spcAft>
                <a:spcPts val="0"/>
              </a:spcAft>
              <a:buClr>
                <a:srgbClr val="7A82AA"/>
              </a:buClr>
              <a:buSzPts val="1200"/>
              <a:buFont typeface="Arial"/>
              <a:buNone/>
              <a:defRPr sz="1200" b="0" i="0" u="none" strike="noStrike" cap="none">
                <a:solidFill>
                  <a:schemeClr val="dk1"/>
                </a:solidFill>
                <a:latin typeface="Arial"/>
                <a:ea typeface="Arial"/>
                <a:cs typeface="Arial"/>
                <a:sym typeface="Arial"/>
              </a:defRPr>
            </a:lvl2pPr>
            <a:lvl3pPr marL="1371566" marR="0" lvl="2" indent="-228594" algn="l" rtl="0">
              <a:lnSpc>
                <a:spcPct val="100000"/>
              </a:lnSpc>
              <a:spcBef>
                <a:spcPts val="200"/>
              </a:spcBef>
              <a:spcAft>
                <a:spcPts val="0"/>
              </a:spcAft>
              <a:buClr>
                <a:srgbClr val="7A82AA"/>
              </a:buClr>
              <a:buSzPts val="1000"/>
              <a:buFont typeface="Arial"/>
              <a:buNone/>
              <a:defRPr sz="1000" b="0" i="0" u="none" strike="noStrike" cap="none">
                <a:solidFill>
                  <a:schemeClr val="dk1"/>
                </a:solidFill>
                <a:latin typeface="Arial"/>
                <a:ea typeface="Arial"/>
                <a:cs typeface="Arial"/>
                <a:sym typeface="Arial"/>
              </a:defRPr>
            </a:lvl3pPr>
            <a:lvl4pPr marL="1828754" marR="0" lvl="3"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4pPr>
            <a:lvl5pPr marL="2285943" marR="0" lvl="4"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5pPr>
            <a:lvl6pPr marL="2743131" marR="0" lvl="5"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320" marR="0" lvl="6"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509" marR="0" lvl="7"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697" marR="0" lvl="8"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528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4788688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p:nvPr/>
        </p:nvSpPr>
        <p:spPr>
          <a:xfrm>
            <a:off x="11134383" y="6378766"/>
            <a:ext cx="661012" cy="2754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6196849" y="2391273"/>
            <a:ext cx="5667471" cy="20154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accent5"/>
              </a:solidFill>
              <a:latin typeface="Verdana"/>
              <a:ea typeface="Verdana"/>
              <a:cs typeface="Verdana"/>
              <a:sym typeface="Verdana"/>
            </a:endParaRPr>
          </a:p>
        </p:txBody>
      </p:sp>
      <p:sp>
        <p:nvSpPr>
          <p:cNvPr id="18" name="Shape 18"/>
          <p:cNvSpPr txBox="1">
            <a:spLocks noGrp="1"/>
          </p:cNvSpPr>
          <p:nvPr>
            <p:ph type="body" idx="1"/>
          </p:nvPr>
        </p:nvSpPr>
        <p:spPr>
          <a:xfrm>
            <a:off x="6008629" y="2397952"/>
            <a:ext cx="5331400" cy="1250156"/>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1pPr>
            <a:lvl2pPr marL="914377" marR="0" lvl="1" indent="-228594"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2pPr>
            <a:lvl3pPr marL="1371566" marR="0" lvl="2" indent="-228594"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Verdana"/>
                <a:ea typeface="Verdana"/>
                <a:cs typeface="Verdana"/>
                <a:sym typeface="Verdana"/>
              </a:defRPr>
            </a:lvl3pPr>
            <a:lvl4pPr marL="1828754" marR="0" lvl="3"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4pPr>
            <a:lvl5pPr marL="2285943" marR="0" lvl="4"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6008629" y="4712152"/>
            <a:ext cx="5009360" cy="9144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3"/>
          </p:nvPr>
        </p:nvSpPr>
        <p:spPr>
          <a:xfrm>
            <a:off x="6021341" y="4128571"/>
            <a:ext cx="5318688" cy="358048"/>
          </a:xfrm>
          <a:prstGeom prst="rect">
            <a:avLst/>
          </a:prstGeom>
          <a:noFill/>
          <a:ln>
            <a:noFill/>
          </a:ln>
        </p:spPr>
        <p:txBody>
          <a:bodyPr spcFirstLastPara="1" wrap="square" lIns="91425" tIns="91425" rIns="91425" bIns="91425" anchor="t" anchorCtr="0"/>
          <a:lstStyle>
            <a:lvl1pPr marL="457189" marR="0" lvl="0" indent="-228594" algn="l" rtl="0">
              <a:lnSpc>
                <a:spcPct val="80000"/>
              </a:lnSpc>
              <a:spcBef>
                <a:spcPts val="0"/>
              </a:spcBef>
              <a:spcAft>
                <a:spcPts val="0"/>
              </a:spcAft>
              <a:buClr>
                <a:schemeClr val="accent5"/>
              </a:buClr>
              <a:buSzPts val="2200"/>
              <a:buFont typeface="Arial"/>
              <a:buNone/>
              <a:defRPr sz="2200" b="1" i="0" u="none" strike="noStrike" cap="none">
                <a:solidFill>
                  <a:schemeClr val="accent5"/>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grpSp>
        <p:nvGrpSpPr>
          <p:cNvPr id="8" name="Group 7"/>
          <p:cNvGrpSpPr/>
          <p:nvPr userDrawn="1"/>
        </p:nvGrpSpPr>
        <p:grpSpPr>
          <a:xfrm>
            <a:off x="9654540" y="127871"/>
            <a:ext cx="2004041" cy="919798"/>
            <a:chOff x="9654540" y="127871"/>
            <a:chExt cx="2004041" cy="919798"/>
          </a:xfrm>
        </p:grpSpPr>
        <p:sp>
          <p:nvSpPr>
            <p:cNvPr id="9" name="Rectangle 8"/>
            <p:cNvSpPr/>
            <p:nvPr userDrawn="1"/>
          </p:nvSpPr>
          <p:spPr>
            <a:xfrm>
              <a:off x="9654540" y="127871"/>
              <a:ext cx="2004041" cy="70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service canada logo 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3257" y="131887"/>
              <a:ext cx="1635324" cy="9157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userDrawn="1"/>
        </p:nvGrpSpPr>
        <p:grpSpPr>
          <a:xfrm>
            <a:off x="587850" y="353102"/>
            <a:ext cx="4810991" cy="488804"/>
            <a:chOff x="587850" y="353102"/>
            <a:chExt cx="4810991" cy="488804"/>
          </a:xfrm>
        </p:grpSpPr>
        <p:sp>
          <p:nvSpPr>
            <p:cNvPr id="12" name="Rectangle 11"/>
            <p:cNvSpPr/>
            <p:nvPr userDrawn="1"/>
          </p:nvSpPr>
          <p:spPr>
            <a:xfrm>
              <a:off x="587850" y="353102"/>
              <a:ext cx="4810991" cy="467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Image result for esdc logo &quot;png&quot; employment and socia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7850" y="467647"/>
              <a:ext cx="4102391" cy="3742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677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A82AA"/>
              </a:buClr>
              <a:buSzPts val="2000"/>
              <a:buFont typeface="Arial"/>
              <a:buNone/>
              <a:defRPr sz="2000" b="1" i="0" u="none" strike="noStrike" cap="none">
                <a:solidFill>
                  <a:srgbClr val="7A82AA"/>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7A82AA"/>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7A82AA"/>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7A82AA"/>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7"/>
            <a:ext cx="7315200" cy="8049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280"/>
              </a:spcBef>
              <a:spcAft>
                <a:spcPts val="0"/>
              </a:spcAft>
              <a:buClr>
                <a:srgbClr val="7A82AA"/>
              </a:buClr>
              <a:buSzPts val="1400"/>
              <a:buFont typeface="Arial"/>
              <a:buNone/>
              <a:defRPr sz="1400" b="0" i="0" u="none" strike="noStrike" cap="none">
                <a:solidFill>
                  <a:schemeClr val="dk1"/>
                </a:solidFill>
                <a:latin typeface="Arial"/>
                <a:ea typeface="Arial"/>
                <a:cs typeface="Arial"/>
                <a:sym typeface="Arial"/>
              </a:defRPr>
            </a:lvl1pPr>
            <a:lvl2pPr marL="914377" marR="0" lvl="1" indent="-228594" algn="l" rtl="0">
              <a:lnSpc>
                <a:spcPct val="100000"/>
              </a:lnSpc>
              <a:spcBef>
                <a:spcPts val="240"/>
              </a:spcBef>
              <a:spcAft>
                <a:spcPts val="0"/>
              </a:spcAft>
              <a:buClr>
                <a:srgbClr val="7A82AA"/>
              </a:buClr>
              <a:buSzPts val="1200"/>
              <a:buFont typeface="Arial"/>
              <a:buNone/>
              <a:defRPr sz="1200" b="0" i="0" u="none" strike="noStrike" cap="none">
                <a:solidFill>
                  <a:schemeClr val="dk1"/>
                </a:solidFill>
                <a:latin typeface="Arial"/>
                <a:ea typeface="Arial"/>
                <a:cs typeface="Arial"/>
                <a:sym typeface="Arial"/>
              </a:defRPr>
            </a:lvl2pPr>
            <a:lvl3pPr marL="1371566" marR="0" lvl="2" indent="-228594" algn="l" rtl="0">
              <a:lnSpc>
                <a:spcPct val="100000"/>
              </a:lnSpc>
              <a:spcBef>
                <a:spcPts val="200"/>
              </a:spcBef>
              <a:spcAft>
                <a:spcPts val="0"/>
              </a:spcAft>
              <a:buClr>
                <a:srgbClr val="7A82AA"/>
              </a:buClr>
              <a:buSzPts val="1000"/>
              <a:buFont typeface="Arial"/>
              <a:buNone/>
              <a:defRPr sz="1000" b="0" i="0" u="none" strike="noStrike" cap="none">
                <a:solidFill>
                  <a:schemeClr val="dk1"/>
                </a:solidFill>
                <a:latin typeface="Arial"/>
                <a:ea typeface="Arial"/>
                <a:cs typeface="Arial"/>
                <a:sym typeface="Arial"/>
              </a:defRPr>
            </a:lvl3pPr>
            <a:lvl4pPr marL="1828754" marR="0" lvl="3"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4pPr>
            <a:lvl5pPr marL="2285943" marR="0" lvl="4"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5pPr>
            <a:lvl6pPr marL="2743131" marR="0" lvl="5"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320" marR="0" lvl="6"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509" marR="0" lvl="7"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697" marR="0" lvl="8"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8959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7437115"/>
      </p:ext>
    </p:extLst>
  </p:cSld>
  <p:clrMap bg1="lt1" tx1="dk1" bg2="dk2" tx2="lt2" accent1="accent1" accent2="accent2" accent3="accent3" accent4="accent4" accent5="accent5" accent6="accent6" hlink="hlink" folHlink="folHlink"/>
  <p:sldLayoutIdLst>
    <p:sldLayoutId id="2147483668" r:id="rId1"/>
    <p:sldLayoutId id="2147483663" r:id="rId2"/>
    <p:sldLayoutId id="2147483676" r:id="rId3"/>
    <p:sldLayoutId id="2147483681" r:id="rId4"/>
    <p:sldLayoutId id="214748368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3310263"/>
      </p:ext>
    </p:extLst>
  </p:cSld>
  <p:clrMap bg1="lt1" tx1="dk1" bg2="dk2" tx2="lt2" accent1="accent1" accent2="accent2" accent3="accent3" accent4="accent4" accent5="accent5" accent6="accent6" hlink="hlink" folHlink="folHlink"/>
  <p:sldLayoutIdLst>
    <p:sldLayoutId id="2147483667" r:id="rId1"/>
    <p:sldLayoutId id="2147483669" r:id="rId2"/>
    <p:sldLayoutId id="214748367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0178418"/>
      </p:ext>
    </p:extLst>
  </p:cSld>
  <p:clrMap bg1="lt1" tx1="dk1" bg2="dk2" tx2="lt2" accent1="accent1" accent2="accent2" accent3="accent3" accent4="accent4" accent5="accent5" accent6="accent6" hlink="hlink" folHlink="folHlink"/>
  <p:sldLayoutIdLst>
    <p:sldLayoutId id="2147483672" r:id="rId1"/>
    <p:sldLayoutId id="2147483674" r:id="rId2"/>
    <p:sldLayoutId id="214748367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7" name="Trapezoid 6"/>
          <p:cNvSpPr/>
          <p:nvPr userDrawn="1"/>
        </p:nvSpPr>
        <p:spPr>
          <a:xfrm rot="2712896">
            <a:off x="11159723" y="119481"/>
            <a:ext cx="1409193" cy="446316"/>
          </a:xfrm>
          <a:prstGeom prst="trapezoid">
            <a:avLst>
              <a:gd name="adj" fmla="val 988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Calibri" charset="0"/>
                <a:cs typeface="Segoe UI" panose="020B0502040204020203" pitchFamily="34" charset="0"/>
                <a:sym typeface="Arial"/>
              </a:rPr>
              <a:t>DRAFT</a:t>
            </a:r>
          </a:p>
        </p:txBody>
      </p:sp>
    </p:spTree>
    <p:extLst>
      <p:ext uri="{BB962C8B-B14F-4D97-AF65-F5344CB8AC3E}">
        <p14:creationId xmlns:p14="http://schemas.microsoft.com/office/powerpoint/2010/main" val="4007244992"/>
      </p:ext>
    </p:extLst>
  </p:cSld>
  <p:clrMap bg1="lt1" tx1="dk1" bg2="dk2" tx2="lt2" accent1="accent1" accent2="accent2" accent3="accent3" accent4="accent4" accent5="accent5" accent6="accent6" hlink="hlink" folHlink="folHlink"/>
  <p:sldLayoutIdLst>
    <p:sldLayoutId id="2147483678" r:id="rId1"/>
    <p:sldLayoutId id="214748368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tags" Target="../tags/tag111.xml"/><Relationship Id="rId50" Type="http://schemas.openxmlformats.org/officeDocument/2006/relationships/tags" Target="../tags/tag114.xml"/><Relationship Id="rId55" Type="http://schemas.openxmlformats.org/officeDocument/2006/relationships/tags" Target="../tags/tag119.xml"/><Relationship Id="rId63" Type="http://schemas.openxmlformats.org/officeDocument/2006/relationships/image" Target="../media/image15.png"/><Relationship Id="rId7" Type="http://schemas.openxmlformats.org/officeDocument/2006/relationships/tags" Target="../tags/tag7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tags" Target="../tags/tag93.xml"/><Relationship Id="rId41" Type="http://schemas.openxmlformats.org/officeDocument/2006/relationships/tags" Target="../tags/tag105.xml"/><Relationship Id="rId54" Type="http://schemas.openxmlformats.org/officeDocument/2006/relationships/tags" Target="../tags/tag118.xml"/><Relationship Id="rId62" Type="http://schemas.openxmlformats.org/officeDocument/2006/relationships/image" Target="../media/image14.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tags" Target="../tags/tag117.xml"/><Relationship Id="rId58" Type="http://schemas.openxmlformats.org/officeDocument/2006/relationships/notesSlide" Target="../notesSlides/notesSlide7.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49" Type="http://schemas.openxmlformats.org/officeDocument/2006/relationships/tags" Target="../tags/tag113.xml"/><Relationship Id="rId57" Type="http://schemas.openxmlformats.org/officeDocument/2006/relationships/slideLayout" Target="../slideLayouts/slideLayout5.xml"/><Relationship Id="rId61" Type="http://schemas.openxmlformats.org/officeDocument/2006/relationships/image" Target="../media/image13.png"/><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4" Type="http://schemas.openxmlformats.org/officeDocument/2006/relationships/tags" Target="../tags/tag108.xml"/><Relationship Id="rId52" Type="http://schemas.openxmlformats.org/officeDocument/2006/relationships/tags" Target="../tags/tag116.xml"/><Relationship Id="rId60" Type="http://schemas.openxmlformats.org/officeDocument/2006/relationships/image" Target="../media/image12.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tags" Target="../tags/tag112.xml"/><Relationship Id="rId56" Type="http://schemas.openxmlformats.org/officeDocument/2006/relationships/tags" Target="../tags/tag120.xml"/><Relationship Id="rId64" Type="http://schemas.openxmlformats.org/officeDocument/2006/relationships/image" Target="../media/image16.png"/><Relationship Id="rId8" Type="http://schemas.openxmlformats.org/officeDocument/2006/relationships/tags" Target="../tags/tag72.xml"/><Relationship Id="rId51" Type="http://schemas.openxmlformats.org/officeDocument/2006/relationships/tags" Target="../tags/tag115.xml"/><Relationship Id="rId3" Type="http://schemas.openxmlformats.org/officeDocument/2006/relationships/tags" Target="../tags/tag67.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5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image" Target="../media/image17.png"/><Relationship Id="rId4" Type="http://schemas.openxmlformats.org/officeDocument/2006/relationships/tags" Target="../tags/tag124.xml"/><Relationship Id="rId9"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7.jpeg"/><Relationship Id="rId5" Type="http://schemas.openxmlformats.org/officeDocument/2006/relationships/tags" Target="../tags/tag20.xml"/><Relationship Id="rId10" Type="http://schemas.openxmlformats.org/officeDocument/2006/relationships/slideLayout" Target="../slideLayouts/slideLayout3.xml"/><Relationship Id="rId4" Type="http://schemas.openxmlformats.org/officeDocument/2006/relationships/tags" Target="../tags/tag19.xml"/><Relationship Id="rId9"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image" Target="../media/image9.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image" Target="../media/image8.png"/><Relationship Id="rId2" Type="http://schemas.openxmlformats.org/officeDocument/2006/relationships/tags" Target="../tags/tag26.xml"/><Relationship Id="rId16" Type="http://schemas.openxmlformats.org/officeDocument/2006/relationships/notesSlide" Target="../notesSlides/notesSlide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slideLayout" Target="../slideLayouts/slideLayout3.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6.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notesSlide" Target="../notesSlides/notesSlide4.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microsoft.com/office/2007/relationships/hdphoto" Target="../media/hdphoto1.wdp"/><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notesSlide" Target="../notesSlides/notesSlide5.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5.xml"/><Relationship Id="rId5" Type="http://schemas.openxmlformats.org/officeDocument/2006/relationships/tags" Target="../tags/tag54.xml"/><Relationship Id="rId4" Type="http://schemas.openxmlformats.org/officeDocument/2006/relationships/tags" Target="../tags/tag53.xml"/></Relationships>
</file>

<file path=ppt/slides/_rels/slide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custDataLst>
              <p:tags r:id="rId1"/>
            </p:custDataLst>
          </p:nvPr>
        </p:nvSpPr>
        <p:spPr>
          <a:xfrm>
            <a:off x="6000336" y="3523211"/>
            <a:ext cx="6146575" cy="2199900"/>
          </a:xfrm>
          <a:prstGeom prst="rect">
            <a:avLst/>
          </a:prstGeom>
          <a:noFill/>
          <a:ln>
            <a:noFill/>
          </a:ln>
        </p:spPr>
        <p:txBody>
          <a:bodyPr spcFirstLastPara="1" wrap="square" lIns="91425" tIns="45700" rIns="91425" bIns="45700" anchor="t" anchorCtr="0">
            <a:noAutofit/>
          </a:bodyPr>
          <a:lstStyle/>
          <a:p>
            <a:pPr marL="0" indent="0">
              <a:spcBef>
                <a:spcPts val="0"/>
              </a:spcBef>
            </a:pPr>
            <a:endParaRPr lang="fr-CA" sz="2400" dirty="0" smtClean="0">
              <a:latin typeface="Segoe UI" panose="020B0502040204020203" pitchFamily="34" charset="0"/>
              <a:ea typeface="Arial"/>
              <a:cs typeface="Segoe UI" panose="020B0502040204020203" pitchFamily="34" charset="0"/>
              <a:sym typeface="Arial"/>
            </a:endParaRPr>
          </a:p>
          <a:p>
            <a:pPr marL="0" indent="0">
              <a:spcBef>
                <a:spcPts val="0"/>
              </a:spcBef>
            </a:pPr>
            <a:r>
              <a:rPr lang="fr-CA" sz="2400" dirty="0" smtClean="0">
                <a:latin typeface="Segoe UI" panose="020B0502040204020203" pitchFamily="34" charset="0"/>
                <a:ea typeface="Arial"/>
                <a:cs typeface="Segoe UI" panose="020B0502040204020203" pitchFamily="34" charset="0"/>
                <a:sym typeface="Arial"/>
              </a:rPr>
              <a:t>Automatisation robotisée des processus (ARP)</a:t>
            </a:r>
          </a:p>
          <a:p>
            <a:pPr marL="0" indent="0">
              <a:spcBef>
                <a:spcPts val="0"/>
              </a:spcBef>
            </a:pPr>
            <a:r>
              <a:rPr lang="fr-CA" sz="2400" b="0" dirty="0" smtClean="0">
                <a:latin typeface="Segoe UI" panose="020B0502040204020203" pitchFamily="34" charset="0"/>
                <a:ea typeface="Arial"/>
                <a:cs typeface="Segoe UI" panose="020B0502040204020203" pitchFamily="34" charset="0"/>
                <a:sym typeface="Arial"/>
              </a:rPr>
              <a:t>Ce que l’ARP peut faire pour vous</a:t>
            </a:r>
          </a:p>
          <a:p>
            <a:pPr marL="0" indent="0">
              <a:spcBef>
                <a:spcPts val="0"/>
              </a:spcBef>
            </a:pPr>
            <a:endParaRPr lang="fr-CA" sz="2400" b="0" dirty="0" smtClean="0">
              <a:latin typeface="Segoe UI" panose="020B0502040204020203" pitchFamily="34" charset="0"/>
              <a:ea typeface="Arial"/>
              <a:cs typeface="Segoe UI" panose="020B0502040204020203" pitchFamily="34" charset="0"/>
              <a:sym typeface="Arial"/>
            </a:endParaRPr>
          </a:p>
          <a:p>
            <a:pPr marL="0" indent="0">
              <a:spcBef>
                <a:spcPts val="0"/>
              </a:spcBef>
            </a:pPr>
            <a:r>
              <a:rPr lang="fr-CA" sz="2400" b="0" dirty="0" smtClean="0">
                <a:latin typeface="Segoe UI" panose="020B0502040204020203" pitchFamily="34" charset="0"/>
                <a:ea typeface="Arial"/>
                <a:cs typeface="Segoe UI" panose="020B0502040204020203" pitchFamily="34" charset="0"/>
                <a:sym typeface="Arial"/>
              </a:rPr>
              <a:t>Octobre 2021</a:t>
            </a:r>
            <a:endParaRPr lang="fr-CA" sz="2400" b="0" dirty="0">
              <a:latin typeface="Segoe UI" panose="020B0502040204020203" pitchFamily="34" charset="0"/>
              <a:ea typeface="Arial"/>
              <a:cs typeface="Segoe UI" panose="020B0502040204020203" pitchFamily="34" charset="0"/>
              <a:sym typeface="Arial"/>
            </a:endParaRPr>
          </a:p>
        </p:txBody>
      </p:sp>
    </p:spTree>
    <p:extLst>
      <p:ext uri="{BB962C8B-B14F-4D97-AF65-F5344CB8AC3E}">
        <p14:creationId xmlns:p14="http://schemas.microsoft.com/office/powerpoint/2010/main" val="172878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2"/>
          <p:cNvSpPr txBox="1">
            <a:spLocks/>
          </p:cNvSpPr>
          <p:nvPr>
            <p:custDataLst>
              <p:tags r:id="rId1"/>
            </p:custDataLst>
          </p:nvPr>
        </p:nvSpPr>
        <p:spPr bwMode="gray">
          <a:xfrm>
            <a:off x="359438" y="219059"/>
            <a:ext cx="11287095"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lang="fr-CA" sz="1800" b="1" dirty="0" smtClean="0">
                <a:solidFill>
                  <a:srgbClr val="000000"/>
                </a:solidFill>
                <a:latin typeface="Segoe UI" panose="020B0502040204020203" pitchFamily="34" charset="0"/>
                <a:cs typeface="Segoe UI" panose="020B0502040204020203" pitchFamily="34" charset="0"/>
                <a:sym typeface="Arial"/>
              </a:rPr>
              <a:t>Considérations</a:t>
            </a:r>
            <a:endParaRPr kumimoji="0" lang="fr-CA" sz="1800" b="1" i="0" u="none" strike="noStrike" kern="1200" cap="none" spc="0" normalizeH="0" baseline="0" dirty="0">
              <a:ln>
                <a:noFill/>
              </a:ln>
              <a:solidFill>
                <a:srgbClr val="000000"/>
              </a:solidFill>
              <a:effectLst/>
              <a:uLnTx/>
              <a:uFillTx/>
              <a:latin typeface="Segoe UI" panose="020B0502040204020203" pitchFamily="34" charset="0"/>
              <a:cs typeface="Segoe UI" panose="020B0502040204020203" pitchFamily="34" charset="0"/>
              <a:sym typeface="Arial"/>
            </a:endParaRPr>
          </a:p>
        </p:txBody>
      </p:sp>
      <p:sp>
        <p:nvSpPr>
          <p:cNvPr id="5" name="Subtitle"/>
          <p:cNvSpPr/>
          <p:nvPr>
            <p:custDataLst>
              <p:tags r:id="rId2"/>
            </p:custDataLst>
          </p:nvPr>
        </p:nvSpPr>
        <p:spPr>
          <a:xfrm>
            <a:off x="229294" y="524511"/>
            <a:ext cx="11410358" cy="307777"/>
          </a:xfrm>
          <a:prstGeom prst="rect">
            <a:avLst/>
          </a:prstGeom>
        </p:spPr>
        <p:txBody>
          <a:bodyPr wrap="square">
            <a:spAutoFit/>
          </a:bodyPr>
          <a:lstStyle/>
          <a:p>
            <a:pPr lvl="0">
              <a:defRPr/>
            </a:pPr>
            <a:r>
              <a:rPr lang="fr-CA" sz="1400" dirty="0" smtClean="0">
                <a:latin typeface="Segoe UI"/>
                <a:cs typeface="Segoe UI"/>
                <a:sym typeface="Arial"/>
              </a:rPr>
              <a:t>Pour intégrer l’ARP à vos processus opérationnels, vous devrez prendre en considération de nombreux éléments.</a:t>
            </a:r>
            <a:endParaRPr lang="fr-CA" sz="1400" dirty="0">
              <a:latin typeface="Segoe UI" panose="020B0502040204020203" pitchFamily="34" charset="0"/>
              <a:cs typeface="Segoe UI" panose="020B0502040204020203" pitchFamily="34" charset="0"/>
            </a:endParaRPr>
          </a:p>
        </p:txBody>
      </p:sp>
      <p:cxnSp>
        <p:nvCxnSpPr>
          <p:cNvPr id="56" name="Straight Connector 55"/>
          <p:cNvCxnSpPr/>
          <p:nvPr>
            <p:custDataLst>
              <p:tags r:id="rId3"/>
            </p:custDataLst>
          </p:nvPr>
        </p:nvCxnSpPr>
        <p:spPr>
          <a:xfrm>
            <a:off x="478922" y="1117388"/>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4"/>
            </p:custDataLst>
          </p:nvPr>
        </p:nvCxnSpPr>
        <p:spPr>
          <a:xfrm>
            <a:off x="3736334" y="1117388"/>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custDataLst>
              <p:tags r:id="rId5"/>
            </p:custDataLst>
          </p:nvPr>
        </p:nvCxnSpPr>
        <p:spPr>
          <a:xfrm>
            <a:off x="229294" y="1230243"/>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16" name="Curvy arrow, indicated the path to follow" descr="Tout le long de ce trajet, des panneaux qui indiquent chacune des étapes" title="Longue flèche traçant un trajet sinueux"/>
          <p:cNvSpPr/>
          <p:nvPr>
            <p:custDataLst>
              <p:tags r:id="rId6"/>
            </p:custDataLst>
          </p:nvPr>
        </p:nvSpPr>
        <p:spPr>
          <a:xfrm>
            <a:off x="1301892" y="2504602"/>
            <a:ext cx="9959422" cy="3601120"/>
          </a:xfrm>
          <a:custGeom>
            <a:avLst/>
            <a:gdLst>
              <a:gd name="connsiteX0" fmla="*/ 870508 w 10788798"/>
              <a:gd name="connsiteY0" fmla="*/ 3723968 h 3723968"/>
              <a:gd name="connsiteX1" fmla="*/ 523921 w 10788798"/>
              <a:gd name="connsiteY1" fmla="*/ 2905433 h 3723968"/>
              <a:gd name="connsiteX2" fmla="*/ 7042708 w 10788798"/>
              <a:gd name="connsiteY2" fmla="*/ 2588342 h 3723968"/>
              <a:gd name="connsiteX3" fmla="*/ 5177037 w 10788798"/>
              <a:gd name="connsiteY3" fmla="*/ 1393723 h 3723968"/>
              <a:gd name="connsiteX4" fmla="*/ 9572056 w 10788798"/>
              <a:gd name="connsiteY4" fmla="*/ 1319981 h 3723968"/>
              <a:gd name="connsiteX5" fmla="*/ 8156211 w 10788798"/>
              <a:gd name="connsiteY5" fmla="*/ 516194 h 3723968"/>
              <a:gd name="connsiteX6" fmla="*/ 10788798 w 10788798"/>
              <a:gd name="connsiteY6" fmla="*/ 0 h 3723968"/>
              <a:gd name="connsiteX7" fmla="*/ 10788798 w 10788798"/>
              <a:gd name="connsiteY7" fmla="*/ 0 h 372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798" h="3723968">
                <a:moveTo>
                  <a:pt x="870508" y="3723968"/>
                </a:moveTo>
                <a:cubicBezTo>
                  <a:pt x="182864" y="3409336"/>
                  <a:pt x="-504779" y="3094704"/>
                  <a:pt x="523921" y="2905433"/>
                </a:cubicBezTo>
                <a:cubicBezTo>
                  <a:pt x="1552621" y="2716162"/>
                  <a:pt x="6267189" y="2840294"/>
                  <a:pt x="7042708" y="2588342"/>
                </a:cubicBezTo>
                <a:cubicBezTo>
                  <a:pt x="7818227" y="2336390"/>
                  <a:pt x="4755479" y="1605116"/>
                  <a:pt x="5177037" y="1393723"/>
                </a:cubicBezTo>
                <a:cubicBezTo>
                  <a:pt x="5598595" y="1182329"/>
                  <a:pt x="9075527" y="1466236"/>
                  <a:pt x="9572056" y="1319981"/>
                </a:cubicBezTo>
                <a:cubicBezTo>
                  <a:pt x="10068585" y="1173726"/>
                  <a:pt x="7953421" y="736191"/>
                  <a:pt x="8156211" y="516194"/>
                </a:cubicBezTo>
                <a:cubicBezTo>
                  <a:pt x="8359001" y="296197"/>
                  <a:pt x="10788798" y="0"/>
                  <a:pt x="10788798" y="0"/>
                </a:cubicBezTo>
                <a:lnTo>
                  <a:pt x="10788798" y="0"/>
                </a:lnTo>
              </a:path>
            </a:pathLst>
          </a:custGeom>
          <a:noFill/>
          <a:ln w="152400">
            <a:solidFill>
              <a:schemeClr val="bg1">
                <a:lumMod val="85000"/>
                <a:alpha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6" name="1 description"/>
          <p:cNvSpPr/>
          <p:nvPr>
            <p:custDataLst>
              <p:tags r:id="rId7"/>
            </p:custDataLst>
          </p:nvPr>
        </p:nvSpPr>
        <p:spPr>
          <a:xfrm>
            <a:off x="-78425" y="4716656"/>
            <a:ext cx="1615099" cy="430887"/>
          </a:xfrm>
          <a:prstGeom prst="rect">
            <a:avLst/>
          </a:prstGeom>
        </p:spPr>
        <p:txBody>
          <a:bodyPr wrap="square">
            <a:spAutoFit/>
          </a:bodyPr>
          <a:lstStyle/>
          <a:p>
            <a:pPr algn="ctr"/>
            <a:r>
              <a:rPr lang="fr-CA" sz="1100" b="1" dirty="0" smtClean="0">
                <a:latin typeface="Segoe UI" panose="020B0502040204020203" pitchFamily="34" charset="0"/>
                <a:cs typeface="Segoe UI" panose="020B0502040204020203" pitchFamily="34" charset="0"/>
              </a:rPr>
              <a:t>Début du projet d’ARP</a:t>
            </a:r>
            <a:endParaRPr lang="fr-CA" sz="1100" b="1" dirty="0">
              <a:latin typeface="Segoe UI" panose="020B0502040204020203" pitchFamily="34" charset="0"/>
              <a:cs typeface="Segoe UI" panose="020B0502040204020203" pitchFamily="34" charset="0"/>
            </a:endParaRPr>
          </a:p>
        </p:txBody>
      </p:sp>
      <p:sp>
        <p:nvSpPr>
          <p:cNvPr id="185" name="1 Oval 184" title="cercle"/>
          <p:cNvSpPr/>
          <p:nvPr>
            <p:custDataLst>
              <p:tags r:id="rId8"/>
            </p:custDataLst>
          </p:nvPr>
        </p:nvSpPr>
        <p:spPr>
          <a:xfrm>
            <a:off x="359438" y="5171831"/>
            <a:ext cx="722852" cy="739669"/>
          </a:xfrm>
          <a:prstGeom prst="ellipse">
            <a:avLst/>
          </a:prstGeom>
          <a:noFill/>
          <a:ln w="53975" cmpd="sng">
            <a:solidFill>
              <a:schemeClr val="accent4"/>
            </a:solidFill>
            <a:prstDash val="sys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1" name="2 description"/>
          <p:cNvSpPr/>
          <p:nvPr>
            <p:custDataLst>
              <p:tags r:id="rId9"/>
            </p:custDataLst>
          </p:nvPr>
        </p:nvSpPr>
        <p:spPr>
          <a:xfrm flipH="1">
            <a:off x="1179878" y="4011031"/>
            <a:ext cx="1058738" cy="3693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Déterminer l’approche de GP</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18" name="2 Straight Connector 117"/>
          <p:cNvCxnSpPr>
            <a:stCxn id="119" idx="4"/>
          </p:cNvCxnSpPr>
          <p:nvPr>
            <p:custDataLst>
              <p:tags r:id="rId10"/>
            </p:custDataLst>
          </p:nvPr>
        </p:nvCxnSpPr>
        <p:spPr>
          <a:xfrm>
            <a:off x="1688691" y="4978266"/>
            <a:ext cx="0" cy="10575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9" name="2 Oval 118" title="cercle"/>
          <p:cNvSpPr/>
          <p:nvPr>
            <p:custDataLst>
              <p:tags r:id="rId11"/>
            </p:custDataLst>
          </p:nvPr>
        </p:nvSpPr>
        <p:spPr>
          <a:xfrm>
            <a:off x="1415019" y="4433521"/>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5" name="2 - icon" title="Icône, moitié horloge, moitié roue engrenage"/>
          <p:cNvPicPr>
            <a:picLocks noChangeAspect="1"/>
          </p:cNvPicPr>
          <p:nvPr>
            <p:custDataLst>
              <p:tags r:id="rId12"/>
            </p:custDataLst>
          </p:nvPr>
        </p:nvPicPr>
        <p:blipFill>
          <a:blip r:embed="rId59" cstate="print">
            <a:extLst>
              <a:ext uri="{28A0092B-C50C-407E-A947-70E740481C1C}">
                <a14:useLocalDpi xmlns:a14="http://schemas.microsoft.com/office/drawing/2010/main" val="0"/>
              </a:ext>
            </a:extLst>
          </a:blip>
          <a:stretch>
            <a:fillRect/>
          </a:stretch>
        </p:blipFill>
        <p:spPr>
          <a:xfrm>
            <a:off x="1490522" y="4523670"/>
            <a:ext cx="398680" cy="398680"/>
          </a:xfrm>
          <a:prstGeom prst="rect">
            <a:avLst/>
          </a:prstGeom>
        </p:spPr>
      </p:pic>
      <p:sp>
        <p:nvSpPr>
          <p:cNvPr id="108" name="3 description"/>
          <p:cNvSpPr/>
          <p:nvPr>
            <p:custDataLst>
              <p:tags r:id="rId13"/>
            </p:custDataLst>
          </p:nvPr>
        </p:nvSpPr>
        <p:spPr>
          <a:xfrm flipH="1">
            <a:off x="1887736" y="3472045"/>
            <a:ext cx="1077707" cy="3693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Obtenir les ressources</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78" name="3 Straight Connector 77"/>
          <p:cNvCxnSpPr/>
          <p:nvPr>
            <p:custDataLst>
              <p:tags r:id="rId14"/>
            </p:custDataLst>
          </p:nvPr>
        </p:nvCxnSpPr>
        <p:spPr>
          <a:xfrm>
            <a:off x="2409311" y="4425123"/>
            <a:ext cx="3503" cy="74842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9" name="3 Oval 78" title="cercle - panneau"/>
          <p:cNvSpPr/>
          <p:nvPr>
            <p:custDataLst>
              <p:tags r:id="rId15"/>
            </p:custDataLst>
          </p:nvPr>
        </p:nvSpPr>
        <p:spPr>
          <a:xfrm>
            <a:off x="2149294" y="3886137"/>
            <a:ext cx="547344" cy="494226"/>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3"/>
              </a:solidFill>
            </a:endParaRPr>
          </a:p>
        </p:txBody>
      </p:sp>
      <p:pic>
        <p:nvPicPr>
          <p:cNvPr id="3" name="3 icon" title="Icône - données et signe de dollar"/>
          <p:cNvPicPr>
            <a:picLocks noChangeAspect="1"/>
          </p:cNvPicPr>
          <p:nvPr>
            <p:custDataLst>
              <p:tags r:id="rId16"/>
            </p:custDataLst>
          </p:nvPr>
        </p:nvPicPr>
        <p:blipFill>
          <a:blip r:embed="rId60" cstate="print">
            <a:extLst>
              <a:ext uri="{28A0092B-C50C-407E-A947-70E740481C1C}">
                <a14:useLocalDpi xmlns:a14="http://schemas.microsoft.com/office/drawing/2010/main" val="0"/>
              </a:ext>
            </a:extLst>
          </a:blip>
          <a:stretch>
            <a:fillRect/>
          </a:stretch>
        </p:blipFill>
        <p:spPr>
          <a:xfrm>
            <a:off x="2294139" y="4025106"/>
            <a:ext cx="271182" cy="206439"/>
          </a:xfrm>
          <a:prstGeom prst="rect">
            <a:avLst/>
          </a:prstGeom>
        </p:spPr>
      </p:pic>
      <p:sp>
        <p:nvSpPr>
          <p:cNvPr id="180" name="4 description"/>
          <p:cNvSpPr/>
          <p:nvPr>
            <p:custDataLst>
              <p:tags r:id="rId17"/>
            </p:custDataLst>
          </p:nvPr>
        </p:nvSpPr>
        <p:spPr>
          <a:xfrm flipH="1">
            <a:off x="2903585" y="3827200"/>
            <a:ext cx="816784" cy="3693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Déterminer le RCI</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50" name="4 Straight Connector 149"/>
          <p:cNvCxnSpPr/>
          <p:nvPr>
            <p:custDataLst>
              <p:tags r:id="rId18"/>
            </p:custDataLst>
          </p:nvPr>
        </p:nvCxnSpPr>
        <p:spPr>
          <a:xfrm>
            <a:off x="3295803" y="4815066"/>
            <a:ext cx="1" cy="32192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1" name="4 Oval" title="cercle-panneau"/>
          <p:cNvSpPr/>
          <p:nvPr>
            <p:custDataLst>
              <p:tags r:id="rId19"/>
            </p:custDataLst>
          </p:nvPr>
        </p:nvSpPr>
        <p:spPr>
          <a:xfrm>
            <a:off x="3017012" y="4264295"/>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3"/>
              </a:solidFill>
            </a:endParaRPr>
          </a:p>
        </p:txBody>
      </p:sp>
      <p:pic>
        <p:nvPicPr>
          <p:cNvPr id="181" name="4 icon" title="Icône données et signe dollar"/>
          <p:cNvPicPr>
            <a:picLocks noChangeAspect="1"/>
          </p:cNvPicPr>
          <p:nvPr>
            <p:custDataLst>
              <p:tags r:id="rId20"/>
            </p:custDataLst>
          </p:nvPr>
        </p:nvPicPr>
        <p:blipFill>
          <a:blip r:embed="rId60" cstate="print">
            <a:extLst>
              <a:ext uri="{28A0092B-C50C-407E-A947-70E740481C1C}">
                <a14:useLocalDpi xmlns:a14="http://schemas.microsoft.com/office/drawing/2010/main" val="0"/>
              </a:ext>
            </a:extLst>
          </a:blip>
          <a:stretch>
            <a:fillRect/>
          </a:stretch>
        </p:blipFill>
        <p:spPr>
          <a:xfrm>
            <a:off x="3187297" y="4402583"/>
            <a:ext cx="271182" cy="227541"/>
          </a:xfrm>
          <a:prstGeom prst="rect">
            <a:avLst/>
          </a:prstGeom>
        </p:spPr>
      </p:pic>
      <p:sp>
        <p:nvSpPr>
          <p:cNvPr id="75" name="5 description"/>
          <p:cNvSpPr/>
          <p:nvPr>
            <p:custDataLst>
              <p:tags r:id="rId21"/>
            </p:custDataLst>
          </p:nvPr>
        </p:nvSpPr>
        <p:spPr>
          <a:xfrm flipH="1">
            <a:off x="3705113" y="3648635"/>
            <a:ext cx="1077707" cy="3693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Mobilisation et communications</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09" name="5 Straight Connector 108"/>
          <p:cNvCxnSpPr>
            <a:stCxn id="110" idx="4"/>
          </p:cNvCxnSpPr>
          <p:nvPr>
            <p:custDataLst>
              <p:tags r:id="rId22"/>
            </p:custDataLst>
          </p:nvPr>
        </p:nvCxnSpPr>
        <p:spPr>
          <a:xfrm>
            <a:off x="4270294" y="4623432"/>
            <a:ext cx="0" cy="536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0" name="5 Oval 109" title="cercle - panneau"/>
          <p:cNvSpPr/>
          <p:nvPr>
            <p:custDataLst>
              <p:tags r:id="rId23"/>
            </p:custDataLst>
          </p:nvPr>
        </p:nvSpPr>
        <p:spPr>
          <a:xfrm>
            <a:off x="3996622" y="4078687"/>
            <a:ext cx="547344" cy="54474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3"/>
              </a:solidFill>
            </a:endParaRPr>
          </a:p>
        </p:txBody>
      </p:sp>
      <p:pic>
        <p:nvPicPr>
          <p:cNvPr id="9" name="5 icon" title="Icône - 2 silhouette qui se parlent"/>
          <p:cNvPicPr>
            <a:picLocks noChangeAspect="1"/>
          </p:cNvPicPr>
          <p:nvPr>
            <p:custDataLst>
              <p:tags r:id="rId24"/>
            </p:custDataLst>
          </p:nvPr>
        </p:nvPicPr>
        <p:blipFill>
          <a:blip r:embed="rId61"/>
          <a:stretch>
            <a:fillRect/>
          </a:stretch>
        </p:blipFill>
        <p:spPr>
          <a:xfrm>
            <a:off x="4116311" y="4177935"/>
            <a:ext cx="322279" cy="365135"/>
          </a:xfrm>
          <a:prstGeom prst="rect">
            <a:avLst/>
          </a:prstGeom>
        </p:spPr>
      </p:pic>
      <p:cxnSp>
        <p:nvCxnSpPr>
          <p:cNvPr id="82" name="6 Straight Connector 81"/>
          <p:cNvCxnSpPr>
            <a:stCxn id="84" idx="4"/>
          </p:cNvCxnSpPr>
          <p:nvPr>
            <p:custDataLst>
              <p:tags r:id="rId25"/>
            </p:custDataLst>
          </p:nvPr>
        </p:nvCxnSpPr>
        <p:spPr>
          <a:xfrm>
            <a:off x="5064210" y="4052571"/>
            <a:ext cx="0" cy="10575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6 Oval" title="cercle - panneau"/>
          <p:cNvSpPr/>
          <p:nvPr>
            <p:custDataLst>
              <p:tags r:id="rId26"/>
            </p:custDataLst>
          </p:nvPr>
        </p:nvSpPr>
        <p:spPr>
          <a:xfrm>
            <a:off x="4790538" y="3507826"/>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2" name="6 icon 2" title="Icône - personnes qui participent à une présentation"/>
          <p:cNvPicPr>
            <a:picLocks noChangeAspect="1"/>
          </p:cNvPicPr>
          <p:nvPr>
            <p:custDataLst>
              <p:tags r:id="rId27"/>
            </p:custDataLst>
          </p:nvPr>
        </p:nvPicPr>
        <p:blipFill>
          <a:blip r:embed="rId62"/>
          <a:stretch>
            <a:fillRect/>
          </a:stretch>
        </p:blipFill>
        <p:spPr>
          <a:xfrm>
            <a:off x="4892234" y="3644240"/>
            <a:ext cx="339898" cy="271918"/>
          </a:xfrm>
          <a:prstGeom prst="rect">
            <a:avLst/>
          </a:prstGeom>
        </p:spPr>
      </p:pic>
      <p:sp>
        <p:nvSpPr>
          <p:cNvPr id="187" name="7 description"/>
          <p:cNvSpPr/>
          <p:nvPr>
            <p:custDataLst>
              <p:tags r:id="rId28"/>
            </p:custDataLst>
          </p:nvPr>
        </p:nvSpPr>
        <p:spPr>
          <a:xfrm flipH="1">
            <a:off x="5324093" y="3746803"/>
            <a:ext cx="1077707" cy="2308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Gouvernance</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82" name="7 Straight Connector 181"/>
          <p:cNvCxnSpPr>
            <a:stCxn id="183" idx="4"/>
          </p:cNvCxnSpPr>
          <p:nvPr>
            <p:custDataLst>
              <p:tags r:id="rId29"/>
            </p:custDataLst>
          </p:nvPr>
        </p:nvCxnSpPr>
        <p:spPr>
          <a:xfrm>
            <a:off x="5892845" y="4590036"/>
            <a:ext cx="0" cy="536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3" name="7 Oval 182" title="cercle - panneau"/>
          <p:cNvSpPr/>
          <p:nvPr>
            <p:custDataLst>
              <p:tags r:id="rId30"/>
            </p:custDataLst>
          </p:nvPr>
        </p:nvSpPr>
        <p:spPr>
          <a:xfrm>
            <a:off x="5619173" y="4045291"/>
            <a:ext cx="547344" cy="54474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3"/>
              </a:solidFill>
            </a:endParaRPr>
          </a:p>
        </p:txBody>
      </p:sp>
      <p:pic>
        <p:nvPicPr>
          <p:cNvPr id="184" name="7 icon" title="Icône - 2 silhouettes qui se parlent"/>
          <p:cNvPicPr>
            <a:picLocks noChangeAspect="1"/>
          </p:cNvPicPr>
          <p:nvPr>
            <p:custDataLst>
              <p:tags r:id="rId31"/>
            </p:custDataLst>
          </p:nvPr>
        </p:nvPicPr>
        <p:blipFill>
          <a:blip r:embed="rId61"/>
          <a:stretch>
            <a:fillRect/>
          </a:stretch>
        </p:blipFill>
        <p:spPr>
          <a:xfrm>
            <a:off x="5738862" y="4144539"/>
            <a:ext cx="322279" cy="365135"/>
          </a:xfrm>
          <a:prstGeom prst="rect">
            <a:avLst/>
          </a:prstGeom>
        </p:spPr>
      </p:pic>
      <p:sp>
        <p:nvSpPr>
          <p:cNvPr id="99" name="8 description"/>
          <p:cNvSpPr/>
          <p:nvPr>
            <p:custDataLst>
              <p:tags r:id="rId32"/>
            </p:custDataLst>
          </p:nvPr>
        </p:nvSpPr>
        <p:spPr>
          <a:xfrm flipH="1">
            <a:off x="5462759" y="2495551"/>
            <a:ext cx="1138167" cy="3693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Gestion du changement</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01" name="8 Straight Connector 100"/>
          <p:cNvCxnSpPr/>
          <p:nvPr>
            <p:custDataLst>
              <p:tags r:id="rId33"/>
            </p:custDataLst>
          </p:nvPr>
        </p:nvCxnSpPr>
        <p:spPr>
          <a:xfrm>
            <a:off x="6017538" y="3447496"/>
            <a:ext cx="1" cy="32192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2" name="8 Oval 101" title="cerlcle - panneau"/>
          <p:cNvSpPr/>
          <p:nvPr>
            <p:custDataLst>
              <p:tags r:id="rId34"/>
            </p:custDataLst>
          </p:nvPr>
        </p:nvSpPr>
        <p:spPr>
          <a:xfrm>
            <a:off x="5734259" y="2889265"/>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3"/>
              </a:solidFill>
            </a:endParaRPr>
          </a:p>
        </p:txBody>
      </p:sp>
      <p:pic>
        <p:nvPicPr>
          <p:cNvPr id="8" name="8 icon" title="Icône - silhouette de 3 personnes"/>
          <p:cNvPicPr>
            <a:picLocks noChangeAspect="1"/>
          </p:cNvPicPr>
          <p:nvPr>
            <p:custDataLst>
              <p:tags r:id="rId35"/>
            </p:custDataLst>
          </p:nvPr>
        </p:nvPicPr>
        <p:blipFill>
          <a:blip r:embed="rId63"/>
          <a:stretch>
            <a:fillRect/>
          </a:stretch>
        </p:blipFill>
        <p:spPr>
          <a:xfrm>
            <a:off x="5825066" y="2981859"/>
            <a:ext cx="355231" cy="322235"/>
          </a:xfrm>
          <a:prstGeom prst="rect">
            <a:avLst/>
          </a:prstGeom>
        </p:spPr>
      </p:pic>
      <p:sp>
        <p:nvSpPr>
          <p:cNvPr id="114" name="9 description"/>
          <p:cNvSpPr/>
          <p:nvPr>
            <p:custDataLst>
              <p:tags r:id="rId36"/>
            </p:custDataLst>
          </p:nvPr>
        </p:nvSpPr>
        <p:spPr>
          <a:xfrm flipH="1">
            <a:off x="6412669" y="2115328"/>
            <a:ext cx="1113082" cy="507831"/>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Mise à l’essai et développement des robots</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15" name="9 Straight Connector 114"/>
          <p:cNvCxnSpPr/>
          <p:nvPr>
            <p:custDataLst>
              <p:tags r:id="rId37"/>
            </p:custDataLst>
          </p:nvPr>
        </p:nvCxnSpPr>
        <p:spPr>
          <a:xfrm flipH="1">
            <a:off x="6939250" y="3314572"/>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 name="9 Oval 115" title="cercle - panneau"/>
          <p:cNvSpPr/>
          <p:nvPr>
            <p:custDataLst>
              <p:tags r:id="rId38"/>
            </p:custDataLst>
          </p:nvPr>
        </p:nvSpPr>
        <p:spPr>
          <a:xfrm>
            <a:off x="6665975" y="2744734"/>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60" name="9 icon" title="Icône - proessus automatisé"/>
          <p:cNvPicPr>
            <a:picLocks noChangeAspect="1" noChangeArrowheads="1"/>
          </p:cNvPicPr>
          <p:nvPr>
            <p:custDataLst>
              <p:tags r:id="rId39"/>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6821008" y="2886384"/>
            <a:ext cx="269659" cy="269659"/>
          </a:xfrm>
          <a:prstGeom prst="rect">
            <a:avLst/>
          </a:prstGeom>
          <a:noFill/>
          <a:extLst>
            <a:ext uri="{909E8E84-426E-40DD-AFC4-6F175D3DCCD1}">
              <a14:hiddenFill xmlns:a14="http://schemas.microsoft.com/office/drawing/2010/main">
                <a:solidFill>
                  <a:srgbClr val="FFFFFF"/>
                </a:solidFill>
              </a14:hiddenFill>
            </a:ext>
          </a:extLst>
        </p:spPr>
      </p:pic>
      <p:sp>
        <p:nvSpPr>
          <p:cNvPr id="129" name="10 description"/>
          <p:cNvSpPr/>
          <p:nvPr>
            <p:custDataLst>
              <p:tags r:id="rId40"/>
            </p:custDataLst>
          </p:nvPr>
        </p:nvSpPr>
        <p:spPr>
          <a:xfrm flipH="1">
            <a:off x="7433658" y="1761482"/>
            <a:ext cx="1235513" cy="507831"/>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Projets pilotes et formation sur les robots</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pic>
        <p:nvPicPr>
          <p:cNvPr id="10" name="10 icon" title="icône - personnes qui participent à une présentation"/>
          <p:cNvPicPr>
            <a:picLocks noChangeAspect="1"/>
          </p:cNvPicPr>
          <p:nvPr>
            <p:custDataLst>
              <p:tags r:id="rId41"/>
            </p:custDataLst>
          </p:nvPr>
        </p:nvPicPr>
        <p:blipFill>
          <a:blip r:embed="rId62"/>
          <a:stretch>
            <a:fillRect/>
          </a:stretch>
        </p:blipFill>
        <p:spPr>
          <a:xfrm>
            <a:off x="7877607" y="2403496"/>
            <a:ext cx="339898" cy="271918"/>
          </a:xfrm>
          <a:prstGeom prst="rect">
            <a:avLst/>
          </a:prstGeom>
        </p:spPr>
      </p:pic>
      <p:cxnSp>
        <p:nvCxnSpPr>
          <p:cNvPr id="127" name="10 Straight Connector 126"/>
          <p:cNvCxnSpPr/>
          <p:nvPr>
            <p:custDataLst>
              <p:tags r:id="rId42"/>
            </p:custDataLst>
          </p:nvPr>
        </p:nvCxnSpPr>
        <p:spPr>
          <a:xfrm>
            <a:off x="8051415" y="2793840"/>
            <a:ext cx="0" cy="10575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10 Oval 127" title="cercle - panneau"/>
          <p:cNvSpPr/>
          <p:nvPr>
            <p:custDataLst>
              <p:tags r:id="rId43"/>
            </p:custDataLst>
          </p:nvPr>
        </p:nvSpPr>
        <p:spPr>
          <a:xfrm>
            <a:off x="7769807" y="2269313"/>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2" name="11 description"/>
          <p:cNvSpPr/>
          <p:nvPr>
            <p:custDataLst>
              <p:tags r:id="rId44"/>
            </p:custDataLst>
          </p:nvPr>
        </p:nvSpPr>
        <p:spPr>
          <a:xfrm flipH="1">
            <a:off x="8238959" y="2597590"/>
            <a:ext cx="1113082" cy="2308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Améliorations</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93" name="11 Straight Connector 192"/>
          <p:cNvCxnSpPr/>
          <p:nvPr>
            <p:custDataLst>
              <p:tags r:id="rId45"/>
            </p:custDataLst>
          </p:nvPr>
        </p:nvCxnSpPr>
        <p:spPr>
          <a:xfrm flipH="1">
            <a:off x="8817602" y="3482622"/>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4" name="11 Oval 193" title="cercle - panneau"/>
          <p:cNvSpPr/>
          <p:nvPr>
            <p:custDataLst>
              <p:tags r:id="rId46"/>
            </p:custDataLst>
          </p:nvPr>
        </p:nvSpPr>
        <p:spPr>
          <a:xfrm>
            <a:off x="8548098" y="2970740"/>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95" name="11 icon" title="Icône - processus automatisé"/>
          <p:cNvPicPr>
            <a:picLocks noChangeAspect="1" noChangeArrowheads="1"/>
          </p:cNvPicPr>
          <p:nvPr>
            <p:custDataLst>
              <p:tags r:id="rId47"/>
            </p:custDataLst>
          </p:nvPr>
        </p:nvPicPr>
        <p:blipFill>
          <a:blip r:embed="rId64" cstate="print">
            <a:extLst>
              <a:ext uri="{28A0092B-C50C-407E-A947-70E740481C1C}">
                <a14:useLocalDpi xmlns:a14="http://schemas.microsoft.com/office/drawing/2010/main" val="0"/>
              </a:ext>
            </a:extLst>
          </a:blip>
          <a:srcRect/>
          <a:stretch>
            <a:fillRect/>
          </a:stretch>
        </p:blipFill>
        <p:spPr bwMode="auto">
          <a:xfrm>
            <a:off x="8717896" y="3122936"/>
            <a:ext cx="269659" cy="269659"/>
          </a:xfrm>
          <a:prstGeom prst="rect">
            <a:avLst/>
          </a:prstGeom>
          <a:noFill/>
          <a:extLst>
            <a:ext uri="{909E8E84-426E-40DD-AFC4-6F175D3DCCD1}">
              <a14:hiddenFill xmlns:a14="http://schemas.microsoft.com/office/drawing/2010/main">
                <a:solidFill>
                  <a:srgbClr val="FFFFFF"/>
                </a:solidFill>
              </a14:hiddenFill>
            </a:ext>
          </a:extLst>
        </p:spPr>
      </p:pic>
      <p:sp>
        <p:nvSpPr>
          <p:cNvPr id="189" name="12 description"/>
          <p:cNvSpPr/>
          <p:nvPr>
            <p:custDataLst>
              <p:tags r:id="rId48"/>
            </p:custDataLst>
          </p:nvPr>
        </p:nvSpPr>
        <p:spPr>
          <a:xfrm flipH="1">
            <a:off x="8852904" y="1298724"/>
            <a:ext cx="998273" cy="507831"/>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Surveillance et production de rapports</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90" name="12 Straight Connector 189"/>
          <p:cNvCxnSpPr/>
          <p:nvPr>
            <p:custDataLst>
              <p:tags r:id="rId49"/>
            </p:custDataLst>
          </p:nvPr>
        </p:nvCxnSpPr>
        <p:spPr>
          <a:xfrm flipH="1">
            <a:off x="9487294" y="2378575"/>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1" name="12 Oval" title="cercle - panneau"/>
          <p:cNvSpPr/>
          <p:nvPr>
            <p:custDataLst>
              <p:tags r:id="rId50"/>
            </p:custDataLst>
          </p:nvPr>
        </p:nvSpPr>
        <p:spPr>
          <a:xfrm>
            <a:off x="9234430" y="1812479"/>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2" name="13 description"/>
          <p:cNvSpPr/>
          <p:nvPr>
            <p:custDataLst>
              <p:tags r:id="rId51"/>
            </p:custDataLst>
          </p:nvPr>
        </p:nvSpPr>
        <p:spPr>
          <a:xfrm flipH="1">
            <a:off x="9781774" y="1253162"/>
            <a:ext cx="1188693" cy="369332"/>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Mise en œuvre de l’ARP</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56" name="13 circle" title="cercle"/>
          <p:cNvSpPr/>
          <p:nvPr>
            <p:custDataLst>
              <p:tags r:id="rId52"/>
            </p:custDataLst>
          </p:nvPr>
        </p:nvSpPr>
        <p:spPr>
          <a:xfrm>
            <a:off x="10107455" y="1612817"/>
            <a:ext cx="722852" cy="739669"/>
          </a:xfrm>
          <a:prstGeom prst="ellipse">
            <a:avLst/>
          </a:prstGeom>
          <a:noFill/>
          <a:ln w="53975" cmpd="sng">
            <a:solidFill>
              <a:schemeClr val="accent4"/>
            </a:solidFill>
            <a:prstDash val="sys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 name="14 description"/>
          <p:cNvSpPr/>
          <p:nvPr>
            <p:custDataLst>
              <p:tags r:id="rId53"/>
            </p:custDataLst>
          </p:nvPr>
        </p:nvSpPr>
        <p:spPr>
          <a:xfrm>
            <a:off x="10971096" y="1314826"/>
            <a:ext cx="1106604" cy="507831"/>
          </a:xfrm>
          <a:prstGeom prst="rect">
            <a:avLst/>
          </a:prstGeom>
        </p:spPr>
        <p:txBody>
          <a:bodyPr wrap="square">
            <a:spAutoFit/>
          </a:bodyPr>
          <a:lstStyle/>
          <a:p>
            <a:pPr algn="ctr"/>
            <a:r>
              <a:rPr lang="fr-CA" sz="900" dirty="0" smtClean="0">
                <a:solidFill>
                  <a:schemeClr val="tx1">
                    <a:lumMod val="85000"/>
                    <a:lumOff val="15000"/>
                  </a:schemeClr>
                </a:solidFill>
                <a:latin typeface="Segoe UI" panose="020B0502040204020203" pitchFamily="34" charset="0"/>
                <a:cs typeface="Segoe UI" panose="020B0502040204020203" pitchFamily="34" charset="0"/>
              </a:rPr>
              <a:t>Communication et maintenance continue</a:t>
            </a:r>
            <a:endParaRPr lang="fr-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62" name="14 -Straight Connector 61"/>
          <p:cNvCxnSpPr/>
          <p:nvPr>
            <p:custDataLst>
              <p:tags r:id="rId54"/>
            </p:custDataLst>
          </p:nvPr>
        </p:nvCxnSpPr>
        <p:spPr>
          <a:xfrm flipH="1">
            <a:off x="11515001" y="2378575"/>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14 circle" title="cercle - panneau"/>
          <p:cNvSpPr/>
          <p:nvPr>
            <p:custDataLst>
              <p:tags r:id="rId55"/>
            </p:custDataLst>
          </p:nvPr>
        </p:nvSpPr>
        <p:spPr>
          <a:xfrm>
            <a:off x="11262137" y="1823496"/>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Slide Number Placeholder 1"/>
          <p:cNvSpPr>
            <a:spLocks noGrp="1"/>
          </p:cNvSpPr>
          <p:nvPr>
            <p:ph type="sldNum" idx="12"/>
            <p:custDataLst>
              <p:tags r:id="rId56"/>
            </p:custDataLst>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CA" sz="1200" b="0" i="0" u="none" strike="noStrike" kern="0" cap="none" spc="0" normalizeH="0" baseline="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fr-CA" sz="1200" b="0" i="0" u="none" strike="noStrike" kern="0" cap="none" spc="0" normalizeH="0" baseline="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58277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custDataLst>
              <p:tags r:id="rId1"/>
            </p:custDataLst>
          </p:nvPr>
        </p:nvSpPr>
        <p:spPr bwMode="gray">
          <a:xfrm>
            <a:off x="469900" y="402587"/>
            <a:ext cx="11252200"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a:defRPr/>
            </a:pPr>
            <a:r>
              <a:rPr lang="fr-CA" sz="1800" b="1" dirty="0" smtClean="0">
                <a:solidFill>
                  <a:srgbClr val="000000"/>
                </a:solidFill>
                <a:latin typeface="Segoe UI"/>
                <a:cs typeface="Segoe UI"/>
                <a:sym typeface="Arial"/>
              </a:rPr>
              <a:t>Questions</a:t>
            </a:r>
            <a:endParaRPr lang="fr-CA" sz="1800" b="1" dirty="0">
              <a:solidFill>
                <a:srgbClr val="FF0000"/>
              </a:solidFill>
              <a:latin typeface="Segoe UI"/>
              <a:cs typeface="Segoe UI"/>
            </a:endParaRPr>
          </a:p>
        </p:txBody>
      </p:sp>
      <p:cxnSp>
        <p:nvCxnSpPr>
          <p:cNvPr id="30" name="Straight Connector 29"/>
          <p:cNvCxnSpPr/>
          <p:nvPr>
            <p:custDataLst>
              <p:tags r:id="rId2"/>
            </p:custDataLst>
          </p:nvPr>
        </p:nvCxnSpPr>
        <p:spPr>
          <a:xfrm>
            <a:off x="428336" y="864731"/>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3"/>
            </p:custDataLst>
          </p:nvPr>
        </p:nvCxnSpPr>
        <p:spPr>
          <a:xfrm>
            <a:off x="3714260" y="869566"/>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custDataLst>
              <p:tags r:id="rId4"/>
            </p:custDataLst>
          </p:nvPr>
        </p:nvCxnSpPr>
        <p:spPr>
          <a:xfrm>
            <a:off x="376012" y="1009376"/>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title="Image - plusieurs mains levée qui ont des questions"/>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3874862" y="2161793"/>
            <a:ext cx="4114800" cy="191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title="Multiple hands up with interrogations questions signs"/>
          <p:cNvSpPr txBox="1"/>
          <p:nvPr>
            <p:custDataLst>
              <p:tags r:id="rId6"/>
            </p:custDataLst>
          </p:nvPr>
        </p:nvSpPr>
        <p:spPr>
          <a:xfrm>
            <a:off x="2416410" y="4406000"/>
            <a:ext cx="7559694" cy="646331"/>
          </a:xfrm>
          <a:prstGeom prst="rect">
            <a:avLst/>
          </a:prstGeom>
          <a:noFill/>
        </p:spPr>
        <p:txBody>
          <a:bodyPr wrap="square" rtlCol="0">
            <a:spAutoFit/>
          </a:bodyPr>
          <a:lstStyle/>
          <a:p>
            <a:pPr algn="ctr"/>
            <a:r>
              <a:rPr lang="fr-CA" dirty="0" smtClean="0"/>
              <a:t>Si vous avez des questions sur l’ARP, veuillez communiquer avec Jonathan Larocque.</a:t>
            </a:r>
            <a:endParaRPr lang="fr-CA" dirty="0"/>
          </a:p>
        </p:txBody>
      </p:sp>
      <p:sp>
        <p:nvSpPr>
          <p:cNvPr id="2" name="Slide Number Placeholder 1"/>
          <p:cNvSpPr>
            <a:spLocks noGrp="1"/>
          </p:cNvSpPr>
          <p:nvPr>
            <p:ph type="sldNum" idx="12"/>
            <p:custDataLst>
              <p:tags r:id="rId7"/>
            </p:custDataLst>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CA" sz="1200" b="0" i="0" u="none" strike="noStrike" kern="1200" cap="none" spc="0" normalizeH="0" baseline="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fr-CA" sz="1200" b="0" i="0" u="none" strike="noStrike" kern="1200" cap="none" spc="0" normalizeH="0" baseline="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08600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12" name="Title 2"/>
          <p:cNvSpPr txBox="1">
            <a:spLocks/>
          </p:cNvSpPr>
          <p:nvPr>
            <p:custDataLst>
              <p:tags r:id="rId1"/>
            </p:custDataLst>
          </p:nvPr>
        </p:nvSpPr>
        <p:spPr bwMode="gray">
          <a:xfrm>
            <a:off x="446023" y="547066"/>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 typeface="Arial"/>
              <a:buNone/>
              <a:tabLst/>
              <a:defRPr/>
            </a:pPr>
            <a:r>
              <a:rPr lang="fr-CA" sz="1800" b="1" dirty="0" smtClean="0">
                <a:solidFill>
                  <a:srgbClr val="000000"/>
                </a:solidFill>
                <a:latin typeface="Segoe UI" panose="020B0502040204020203" pitchFamily="34" charset="0"/>
                <a:cs typeface="Segoe UI" panose="020B0502040204020203" pitchFamily="34" charset="0"/>
                <a:sym typeface="Arial"/>
              </a:rPr>
              <a:t>Aperçu</a:t>
            </a:r>
            <a:endParaRPr kumimoji="0" lang="fr-CA" sz="1800" b="1" i="0" u="none" strike="noStrike" kern="1200" cap="none" spc="0" normalizeH="0" baseline="0" dirty="0">
              <a:ln>
                <a:noFill/>
              </a:ln>
              <a:solidFill>
                <a:srgbClr val="000000"/>
              </a:solidFill>
              <a:effectLst/>
              <a:uLnTx/>
              <a:uFillTx/>
              <a:latin typeface="Segoe UI" panose="020B0502040204020203" pitchFamily="34" charset="0"/>
              <a:cs typeface="Segoe UI" panose="020B0502040204020203" pitchFamily="34" charset="0"/>
              <a:sym typeface="Arial"/>
            </a:endParaRPr>
          </a:p>
        </p:txBody>
      </p:sp>
      <p:cxnSp>
        <p:nvCxnSpPr>
          <p:cNvPr id="25" name="Straight Connector 24">
            <a:extLst>
              <a:ext uri="{FF2B5EF4-FFF2-40B4-BE49-F238E27FC236}">
                <a16:creationId xmlns:a16="http://schemas.microsoft.com/office/drawing/2014/main" id="{0D1BA666-D0F1-2141-A40F-4E98A194DB0F}"/>
              </a:ext>
            </a:extLst>
          </p:cNvPr>
          <p:cNvCxnSpPr/>
          <p:nvPr>
            <p:custDataLst>
              <p:tags r:id="rId2"/>
            </p:custDataLst>
          </p:nvPr>
        </p:nvCxnSpPr>
        <p:spPr>
          <a:xfrm>
            <a:off x="446023" y="982190"/>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865756-93FA-264A-B996-DE39588BE2B8}"/>
              </a:ext>
            </a:extLst>
          </p:cNvPr>
          <p:cNvCxnSpPr/>
          <p:nvPr>
            <p:custDataLst>
              <p:tags r:id="rId3"/>
            </p:custDataLst>
          </p:nvPr>
        </p:nvCxnSpPr>
        <p:spPr>
          <a:xfrm>
            <a:off x="3731947" y="987025"/>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39EFE7-F052-6047-BB5B-6D74A111F90D}"/>
              </a:ext>
            </a:extLst>
          </p:cNvPr>
          <p:cNvCxnSpPr/>
          <p:nvPr>
            <p:custDataLst>
              <p:tags r:id="rId4"/>
            </p:custDataLst>
          </p:nvPr>
        </p:nvCxnSpPr>
        <p:spPr>
          <a:xfrm>
            <a:off x="393699" y="1126835"/>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74999AF-D87A-48C3-A37F-DE73602CE1B1}"/>
              </a:ext>
            </a:extLst>
          </p:cNvPr>
          <p:cNvSpPr/>
          <p:nvPr>
            <p:custDataLst>
              <p:tags r:id="rId5"/>
            </p:custDataLst>
          </p:nvPr>
        </p:nvSpPr>
        <p:spPr>
          <a:xfrm flipV="1">
            <a:off x="1868677" y="1414304"/>
            <a:ext cx="301451" cy="30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TextBox 18">
            <a:extLst>
              <a:ext uri="{FF2B5EF4-FFF2-40B4-BE49-F238E27FC236}">
                <a16:creationId xmlns:a16="http://schemas.microsoft.com/office/drawing/2014/main" id="{DB53C714-0471-44A6-8674-B63F463988BC}"/>
              </a:ext>
            </a:extLst>
          </p:cNvPr>
          <p:cNvSpPr txBox="1"/>
          <p:nvPr>
            <p:custDataLst>
              <p:tags r:id="rId6"/>
            </p:custDataLst>
          </p:nvPr>
        </p:nvSpPr>
        <p:spPr>
          <a:xfrm>
            <a:off x="1831730" y="1383846"/>
            <a:ext cx="3399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dirty="0" smtClean="0">
                <a:solidFill>
                  <a:srgbClr val="FFFFFF"/>
                </a:solidFill>
                <a:latin typeface="Segoe UI"/>
                <a:cs typeface="Arial"/>
              </a:rPr>
              <a:t>1</a:t>
            </a:r>
            <a:endParaRPr lang="fr-CA" dirty="0">
              <a:solidFill>
                <a:srgbClr val="FFFFFF"/>
              </a:solidFill>
              <a:latin typeface="Segoe UI"/>
              <a:cs typeface="Arial"/>
            </a:endParaRPr>
          </a:p>
        </p:txBody>
      </p:sp>
      <p:sp>
        <p:nvSpPr>
          <p:cNvPr id="23" name="Content Placeholder 8"/>
          <p:cNvSpPr txBox="1">
            <a:spLocks/>
          </p:cNvSpPr>
          <p:nvPr>
            <p:custDataLst>
              <p:tags r:id="rId7"/>
            </p:custDataLst>
          </p:nvPr>
        </p:nvSpPr>
        <p:spPr bwMode="auto">
          <a:xfrm>
            <a:off x="2382489" y="1466006"/>
            <a:ext cx="3806438" cy="2994481"/>
          </a:xfrm>
          <a:prstGeom prst="rect">
            <a:avLst/>
          </a:prstGeom>
          <a:noFill/>
          <a:ln w="9525">
            <a:noFill/>
            <a:miter lim="800000"/>
            <a:headEnd/>
            <a:tailEnd/>
          </a:ln>
          <a:effectLst/>
        </p:spPr>
        <p:txBody>
          <a:bodyPr vert="horz" wrap="square" lIns="0" tIns="27432" rIns="0" bIns="0" numCol="1" anchor="t" anchorCtr="0" compatLnSpc="1">
            <a:prstTxWarp prst="textNoShape">
              <a:avLst/>
            </a:prstTxWarp>
          </a:bodyPr>
          <a:lstStyle>
            <a:lvl1pPr marL="2286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ea typeface="+mn-ea"/>
                <a:cs typeface="Arial" pitchFamily="34" charset="0"/>
              </a:defRPr>
            </a:lvl1pPr>
            <a:lvl2pPr marL="4572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cs typeface="Arial" pitchFamily="34" charset="0"/>
              </a:defRPr>
            </a:lvl2pPr>
            <a:lvl3pPr marL="685800" indent="-228600" algn="l" rtl="0" eaLnBrk="1" fontAlgn="base" hangingPunct="1">
              <a:lnSpc>
                <a:spcPct val="100000"/>
              </a:lnSpc>
              <a:spcBef>
                <a:spcPct val="0"/>
              </a:spcBef>
              <a:spcAft>
                <a:spcPts val="500"/>
              </a:spcAft>
              <a:buFont typeface="Arial" pitchFamily="34" charset="0"/>
              <a:buChar char="•"/>
              <a:tabLst>
                <a:tab pos="5715000" algn="l"/>
              </a:tabLst>
              <a:defRPr sz="1800">
                <a:solidFill>
                  <a:srgbClr val="002776"/>
                </a:solidFill>
                <a:latin typeface="Arial" pitchFamily="34" charset="0"/>
                <a:cs typeface="Arial" pitchFamily="34" charset="0"/>
              </a:defRPr>
            </a:lvl3pPr>
            <a:lvl4pPr marL="914400" indent="-228600" algn="l" rtl="0" eaLnBrk="1" fontAlgn="base" hangingPunct="1">
              <a:lnSpc>
                <a:spcPct val="100000"/>
              </a:lnSpc>
              <a:spcBef>
                <a:spcPct val="0"/>
              </a:spcBef>
              <a:spcAft>
                <a:spcPts val="500"/>
              </a:spcAft>
              <a:buChar char="–"/>
              <a:tabLst>
                <a:tab pos="5715000" algn="l"/>
              </a:tabLst>
              <a:defRPr sz="1800">
                <a:solidFill>
                  <a:srgbClr val="002776"/>
                </a:solidFill>
                <a:latin typeface="Arial" pitchFamily="34" charset="0"/>
                <a:cs typeface="Arial" pitchFamily="34" charset="0"/>
              </a:defRPr>
            </a:lvl4pPr>
            <a:lvl5pPr marL="960438" indent="-187325" algn="l" rtl="0" eaLnBrk="1" fontAlgn="base" hangingPunct="1">
              <a:lnSpc>
                <a:spcPct val="100000"/>
              </a:lnSpc>
              <a:spcBef>
                <a:spcPct val="0"/>
              </a:spcBef>
              <a:spcAft>
                <a:spcPts val="500"/>
              </a:spcAft>
              <a:buChar char="–"/>
              <a:tabLst>
                <a:tab pos="5715000" algn="l"/>
              </a:tabLst>
              <a:defRPr sz="1200">
                <a:solidFill>
                  <a:schemeClr val="tx1"/>
                </a:solidFill>
                <a:latin typeface="+mn-lt"/>
              </a:defRPr>
            </a:lvl5pPr>
            <a:lvl6pPr marL="14176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6pPr>
            <a:lvl7pPr marL="18748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7pPr>
            <a:lvl8pPr marL="23320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8pPr>
            <a:lvl9pPr marL="27892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9pPr>
          </a:lstStyle>
          <a:p>
            <a:pPr marL="0" indent="0" defTabSz="1219170" fontAlgn="auto">
              <a:lnSpc>
                <a:spcPts val="1200"/>
              </a:lnSpc>
              <a:spcBef>
                <a:spcPts val="0"/>
              </a:spcBef>
              <a:spcAft>
                <a:spcPts val="600"/>
              </a:spcAft>
              <a:buNone/>
              <a:tabLst/>
              <a:defRPr/>
            </a:pPr>
            <a:r>
              <a:rPr lang="fr-CA" sz="1600" b="1" kern="0" dirty="0" smtClean="0">
                <a:solidFill>
                  <a:schemeClr val="tx1"/>
                </a:solidFill>
                <a:latin typeface="Segoe UI"/>
                <a:cs typeface="Arial"/>
                <a:sym typeface="Arial"/>
              </a:rPr>
              <a:t>Qu’est-ce que l’automatisation robotisée des processus (ARP)?</a:t>
            </a:r>
            <a:endParaRPr lang="fr-CA" sz="1600" b="1" kern="0" dirty="0" smtClean="0">
              <a:solidFill>
                <a:schemeClr val="tx1"/>
              </a:solidFill>
              <a:latin typeface="Segoe UI" panose="020B0502040204020203" pitchFamily="34" charset="0"/>
            </a:endParaRPr>
          </a:p>
          <a:p>
            <a:pPr defTabSz="1219170">
              <a:spcBef>
                <a:spcPts val="0"/>
              </a:spcBef>
              <a:spcAft>
                <a:spcPts val="300"/>
              </a:spcAft>
              <a:buFont typeface="Arial"/>
              <a:buChar char="•"/>
              <a:tabLst/>
              <a:defRPr/>
            </a:pPr>
            <a:r>
              <a:rPr lang="fr-CA" sz="1200" kern="0" dirty="0" smtClean="0">
                <a:solidFill>
                  <a:schemeClr val="tx1"/>
                </a:solidFill>
                <a:latin typeface="Segoe UI"/>
                <a:cs typeface="Segoe UI"/>
                <a:sym typeface="Arial"/>
              </a:rPr>
              <a:t>Qu’est-ce que l’ARP?</a:t>
            </a:r>
            <a:endParaRPr lang="fr-CA" sz="1200" kern="0" dirty="0" smtClean="0">
              <a:solidFill>
                <a:schemeClr val="tx1"/>
              </a:solidFill>
              <a:latin typeface="Segoe UI"/>
              <a:cs typeface="Arial"/>
            </a:endParaRPr>
          </a:p>
          <a:p>
            <a:pPr defTabSz="1219170">
              <a:spcBef>
                <a:spcPts val="0"/>
              </a:spcBef>
              <a:spcAft>
                <a:spcPts val="300"/>
              </a:spcAft>
              <a:buFont typeface="Arial"/>
              <a:buChar char="•"/>
              <a:tabLst/>
              <a:defRPr/>
            </a:pPr>
            <a:r>
              <a:rPr lang="fr-CA" sz="1200" kern="0" dirty="0" smtClean="0">
                <a:solidFill>
                  <a:schemeClr val="tx1"/>
                </a:solidFill>
                <a:latin typeface="Segoe UI"/>
                <a:cs typeface="Segoe UI"/>
                <a:sym typeface="Arial"/>
              </a:rPr>
              <a:t>Types de robots</a:t>
            </a:r>
          </a:p>
          <a:p>
            <a:pPr defTabSz="1219170">
              <a:spcBef>
                <a:spcPts val="0"/>
              </a:spcBef>
              <a:spcAft>
                <a:spcPts val="300"/>
              </a:spcAft>
              <a:buFont typeface="Arial"/>
              <a:buChar char="•"/>
              <a:tabLst/>
              <a:defRPr/>
            </a:pPr>
            <a:r>
              <a:rPr lang="fr-CA" sz="1200" kern="0" dirty="0" smtClean="0">
                <a:solidFill>
                  <a:schemeClr val="tx1"/>
                </a:solidFill>
                <a:latin typeface="Segoe UI"/>
                <a:cs typeface="Segoe UI"/>
                <a:sym typeface="Arial"/>
              </a:rPr>
              <a:t>Qu’est-ce que l’intelligence artificielle?</a:t>
            </a:r>
          </a:p>
          <a:p>
            <a:pPr defTabSz="1219170">
              <a:spcBef>
                <a:spcPts val="0"/>
              </a:spcBef>
              <a:spcAft>
                <a:spcPts val="300"/>
              </a:spcAft>
              <a:buFont typeface="Arial"/>
              <a:buChar char="•"/>
              <a:tabLst/>
              <a:defRPr/>
            </a:pPr>
            <a:r>
              <a:rPr lang="fr-CA" sz="1200" kern="0" dirty="0" smtClean="0">
                <a:solidFill>
                  <a:schemeClr val="tx1"/>
                </a:solidFill>
                <a:latin typeface="Segoe UI"/>
                <a:cs typeface="Segoe UI"/>
                <a:sym typeface="Arial"/>
              </a:rPr>
              <a:t>Réussites de l’ARP</a:t>
            </a:r>
            <a:endParaRPr lang="fr-CA" sz="1200" kern="0" dirty="0" smtClean="0">
              <a:solidFill>
                <a:schemeClr val="tx1"/>
              </a:solidFill>
              <a:latin typeface="Segoe UI"/>
              <a:cs typeface="Arial"/>
            </a:endParaRPr>
          </a:p>
          <a:p>
            <a:pPr marL="0" indent="0" defTabSz="1219170">
              <a:spcBef>
                <a:spcPts val="0"/>
              </a:spcBef>
              <a:spcAft>
                <a:spcPts val="400"/>
              </a:spcAft>
              <a:buNone/>
              <a:tabLst/>
              <a:defRPr/>
            </a:pPr>
            <a:endParaRPr lang="fr-CA" sz="1600" b="1" kern="0" dirty="0" smtClean="0">
              <a:solidFill>
                <a:schemeClr val="tx1"/>
              </a:solidFill>
              <a:latin typeface="Segoe UI"/>
              <a:cs typeface="Segoe UI"/>
              <a:sym typeface="Arial"/>
            </a:endParaRPr>
          </a:p>
          <a:p>
            <a:pPr marL="0" indent="0" defTabSz="1219170">
              <a:spcBef>
                <a:spcPts val="0"/>
              </a:spcBef>
              <a:spcAft>
                <a:spcPts val="400"/>
              </a:spcAft>
              <a:buNone/>
              <a:tabLst/>
              <a:defRPr/>
            </a:pPr>
            <a:r>
              <a:rPr lang="fr-CA" sz="1600" b="1" kern="0" dirty="0" smtClean="0">
                <a:solidFill>
                  <a:schemeClr val="tx1"/>
                </a:solidFill>
                <a:latin typeface="Segoe UI"/>
                <a:cs typeface="Segoe UI"/>
                <a:sym typeface="Arial"/>
              </a:rPr>
              <a:t>Comment démarrer votre parcours d’ARP?</a:t>
            </a:r>
            <a:endParaRPr lang="fr-CA" sz="1600" kern="0" dirty="0" smtClean="0">
              <a:solidFill>
                <a:schemeClr val="tx1"/>
              </a:solidFill>
              <a:latin typeface="Segoe UI"/>
              <a:cs typeface="Segoe UI"/>
            </a:endParaRPr>
          </a:p>
          <a:p>
            <a:pPr marL="171450" indent="-171450" defTabSz="1219170">
              <a:spcBef>
                <a:spcPts val="0"/>
              </a:spcBef>
              <a:spcAft>
                <a:spcPts val="400"/>
              </a:spcAft>
              <a:buFont typeface="Arial,Sans-Serif"/>
              <a:buChar char="•"/>
              <a:tabLst/>
              <a:defRPr/>
            </a:pPr>
            <a:r>
              <a:rPr lang="fr-CA" sz="1200" kern="0" dirty="0" smtClean="0">
                <a:solidFill>
                  <a:schemeClr val="tx1"/>
                </a:solidFill>
                <a:latin typeface="Segoe UI"/>
                <a:cs typeface="Segoe UI"/>
              </a:rPr>
              <a:t>Partir du bon pied</a:t>
            </a:r>
          </a:p>
          <a:p>
            <a:pPr marL="171450" indent="-171450" defTabSz="1219170">
              <a:spcBef>
                <a:spcPts val="0"/>
              </a:spcBef>
              <a:spcAft>
                <a:spcPts val="400"/>
              </a:spcAft>
              <a:buFont typeface="Arial,Sans-Serif"/>
              <a:buChar char="•"/>
              <a:tabLst/>
              <a:defRPr/>
            </a:pPr>
            <a:r>
              <a:rPr lang="fr-CA" sz="1200" kern="0" dirty="0" smtClean="0">
                <a:solidFill>
                  <a:schemeClr val="tx1"/>
                </a:solidFill>
                <a:latin typeface="Segoe UI"/>
                <a:cs typeface="Segoe UI"/>
              </a:rPr>
              <a:t>Considérations </a:t>
            </a:r>
          </a:p>
          <a:p>
            <a:pPr marL="171450" indent="-171450" defTabSz="1219170">
              <a:spcBef>
                <a:spcPts val="0"/>
              </a:spcBef>
              <a:spcAft>
                <a:spcPts val="400"/>
              </a:spcAft>
              <a:buFont typeface="Arial,Sans-Serif"/>
              <a:buChar char="•"/>
              <a:tabLst/>
              <a:defRPr/>
            </a:pPr>
            <a:r>
              <a:rPr lang="fr-CA" sz="1200" kern="0" dirty="0" smtClean="0">
                <a:solidFill>
                  <a:schemeClr val="tx1"/>
                </a:solidFill>
                <a:latin typeface="Segoe UI"/>
                <a:cs typeface="Segoe UI"/>
              </a:rPr>
              <a:t>Questions</a:t>
            </a:r>
            <a:endParaRPr lang="fr-CA" sz="1200" dirty="0" smtClean="0">
              <a:solidFill>
                <a:schemeClr val="tx1"/>
              </a:solidFill>
              <a:latin typeface="Segoe UI"/>
              <a:cs typeface="Segoe UI"/>
            </a:endParaRPr>
          </a:p>
          <a:p>
            <a:pPr marL="171450" indent="-171450" defTabSz="1219170">
              <a:spcBef>
                <a:spcPts val="0"/>
              </a:spcBef>
              <a:spcAft>
                <a:spcPts val="400"/>
              </a:spcAft>
              <a:buFont typeface="Arial"/>
              <a:buChar char="•"/>
              <a:tabLst/>
              <a:defRPr/>
            </a:pPr>
            <a:endParaRPr lang="fr-CA" sz="1600" b="1" kern="0" dirty="0" smtClean="0">
              <a:solidFill>
                <a:schemeClr val="tx1"/>
              </a:solidFill>
              <a:latin typeface="Segoe UI" panose="020B0502040204020203" pitchFamily="34" charset="0"/>
              <a:cs typeface="Arial"/>
            </a:endParaRPr>
          </a:p>
          <a:p>
            <a:pPr marL="0" indent="0" defTabSz="1219170" fontAlgn="auto">
              <a:lnSpc>
                <a:spcPts val="1200"/>
              </a:lnSpc>
              <a:spcBef>
                <a:spcPts val="0"/>
              </a:spcBef>
              <a:spcAft>
                <a:spcPts val="300"/>
              </a:spcAft>
              <a:buNone/>
              <a:tabLst/>
              <a:defRPr/>
            </a:pPr>
            <a:endParaRPr lang="fr-CA" b="1" kern="0" dirty="0" smtClean="0">
              <a:solidFill>
                <a:schemeClr val="tx1"/>
              </a:solidFill>
              <a:latin typeface="Segoe UI" panose="020B0502040204020203" pitchFamily="34" charset="0"/>
              <a:cs typeface="Segoe UI" panose="020B0502040204020203" pitchFamily="34" charset="0"/>
            </a:endParaRPr>
          </a:p>
          <a:p>
            <a:pPr marL="0" indent="0" defTabSz="1219170" fontAlgn="auto">
              <a:lnSpc>
                <a:spcPts val="1200"/>
              </a:lnSpc>
              <a:spcBef>
                <a:spcPts val="0"/>
              </a:spcBef>
              <a:spcAft>
                <a:spcPts val="300"/>
              </a:spcAft>
              <a:buNone/>
              <a:tabLst/>
              <a:defRPr/>
            </a:pPr>
            <a:endParaRPr lang="fr-CA" b="1" kern="0" dirty="0">
              <a:solidFill>
                <a:schemeClr val="tx1"/>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C7845C26-886A-4F9A-A6C4-D6EFF4A81121}"/>
              </a:ext>
            </a:extLst>
          </p:cNvPr>
          <p:cNvSpPr/>
          <p:nvPr>
            <p:custDataLst>
              <p:tags r:id="rId8"/>
            </p:custDataLst>
          </p:nvPr>
        </p:nvSpPr>
        <p:spPr>
          <a:xfrm flipV="1">
            <a:off x="1915950" y="3020748"/>
            <a:ext cx="301451" cy="30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TextBox 17">
            <a:extLst>
              <a:ext uri="{FF2B5EF4-FFF2-40B4-BE49-F238E27FC236}">
                <a16:creationId xmlns:a16="http://schemas.microsoft.com/office/drawing/2014/main" id="{9873761F-2B7A-45C9-AC74-6D6BCA6B3514}"/>
              </a:ext>
            </a:extLst>
          </p:cNvPr>
          <p:cNvSpPr txBox="1"/>
          <p:nvPr>
            <p:custDataLst>
              <p:tags r:id="rId9"/>
            </p:custDataLst>
          </p:nvPr>
        </p:nvSpPr>
        <p:spPr>
          <a:xfrm>
            <a:off x="1915949" y="2986806"/>
            <a:ext cx="320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dirty="0" smtClean="0">
                <a:solidFill>
                  <a:srgbClr val="FFFFFF"/>
                </a:solidFill>
                <a:latin typeface="Segoe UI"/>
                <a:cs typeface="Arial"/>
              </a:rPr>
              <a:t>2</a:t>
            </a:r>
            <a:endParaRPr lang="fr-CA" dirty="0">
              <a:solidFill>
                <a:srgbClr val="FFFFFF"/>
              </a:solidFill>
              <a:latin typeface="Segoe UI"/>
              <a:cs typeface="Arial"/>
            </a:endParaRPr>
          </a:p>
        </p:txBody>
      </p:sp>
      <p:pic>
        <p:nvPicPr>
          <p:cNvPr id="3" name="Picture 2" title="Femme assise à son bureau d'ordinateur, avec écouteur, son écran indique un processus automatisé"/>
          <p:cNvPicPr>
            <a:picLocks noChangeAspect="1"/>
          </p:cNvPicPr>
          <p:nvPr>
            <p:custDataLst>
              <p:tags r:id="rId10"/>
            </p:custDataLst>
          </p:nvPr>
        </p:nvPicPr>
        <p:blipFill>
          <a:blip r:embed="rId14" cstate="print">
            <a:extLst>
              <a:ext uri="{28A0092B-C50C-407E-A947-70E740481C1C}">
                <a14:useLocalDpi xmlns:a14="http://schemas.microsoft.com/office/drawing/2010/main" val="0"/>
              </a:ext>
            </a:extLst>
          </a:blip>
          <a:stretch>
            <a:fillRect/>
          </a:stretch>
        </p:blipFill>
        <p:spPr>
          <a:xfrm>
            <a:off x="6794988" y="1466007"/>
            <a:ext cx="3179385" cy="4009796"/>
          </a:xfrm>
          <a:prstGeom prst="rect">
            <a:avLst/>
          </a:prstGeom>
        </p:spPr>
      </p:pic>
      <p:sp>
        <p:nvSpPr>
          <p:cNvPr id="2" name="Slide Number Placeholder 1"/>
          <p:cNvSpPr>
            <a:spLocks noGrp="1"/>
          </p:cNvSpPr>
          <p:nvPr>
            <p:ph type="sldNum" idx="12"/>
            <p:custDataLst>
              <p:tags r:id="rId11"/>
            </p:custDataLst>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CA" sz="1200" b="0" i="0" u="none" strike="noStrike" kern="0" cap="none" spc="0" normalizeH="0" baseline="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fr-CA" sz="1200" b="0" i="0" u="none" strike="noStrike" kern="0" cap="none" spc="0" normalizeH="0" baseline="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92966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p:txBody>
          <a:bodyPr/>
          <a:lstStyle/>
          <a:p>
            <a:r>
              <a:rPr lang="fr-CA" dirty="0"/>
              <a:t>Qu’est-ce que l’automatisation robotisée des processus (ARP</a:t>
            </a:r>
            <a:r>
              <a:rPr lang="fr-CA" dirty="0" smtClean="0"/>
              <a:t>)?</a:t>
            </a:r>
            <a:endParaRPr lang="en-CA" dirty="0"/>
          </a:p>
        </p:txBody>
      </p:sp>
      <p:sp>
        <p:nvSpPr>
          <p:cNvPr id="9" name="Content Placeholder 8"/>
          <p:cNvSpPr txBox="1">
            <a:spLocks/>
          </p:cNvSpPr>
          <p:nvPr>
            <p:custDataLst>
              <p:tags r:id="rId2"/>
            </p:custDataLst>
          </p:nvPr>
        </p:nvSpPr>
        <p:spPr bwMode="auto">
          <a:xfrm>
            <a:off x="544237" y="3355347"/>
            <a:ext cx="4440357" cy="1798578"/>
          </a:xfrm>
          <a:prstGeom prst="rect">
            <a:avLst/>
          </a:prstGeom>
          <a:noFill/>
          <a:ln w="9525">
            <a:noFill/>
            <a:miter lim="800000"/>
            <a:headEnd/>
            <a:tailEnd/>
          </a:ln>
          <a:effectLst/>
        </p:spPr>
        <p:txBody>
          <a:bodyPr vert="horz" wrap="square" lIns="0" tIns="27432" rIns="0" bIns="0" numCol="1" anchor="t" anchorCtr="0" compatLnSpc="1">
            <a:prstTxWarp prst="textNoShape">
              <a:avLst/>
            </a:prstTxWarp>
          </a:bodyPr>
          <a:lstStyle>
            <a:lvl1pPr marL="2286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ea typeface="+mn-ea"/>
                <a:cs typeface="Arial" pitchFamily="34" charset="0"/>
              </a:defRPr>
            </a:lvl1pPr>
            <a:lvl2pPr marL="4572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cs typeface="Arial" pitchFamily="34" charset="0"/>
              </a:defRPr>
            </a:lvl2pPr>
            <a:lvl3pPr marL="685800" indent="-228600" algn="l" rtl="0" eaLnBrk="1" fontAlgn="base" hangingPunct="1">
              <a:lnSpc>
                <a:spcPct val="100000"/>
              </a:lnSpc>
              <a:spcBef>
                <a:spcPct val="0"/>
              </a:spcBef>
              <a:spcAft>
                <a:spcPts val="500"/>
              </a:spcAft>
              <a:buFont typeface="Arial" pitchFamily="34" charset="0"/>
              <a:buChar char="•"/>
              <a:tabLst>
                <a:tab pos="5715000" algn="l"/>
              </a:tabLst>
              <a:defRPr sz="1800">
                <a:solidFill>
                  <a:srgbClr val="002776"/>
                </a:solidFill>
                <a:latin typeface="Arial" pitchFamily="34" charset="0"/>
                <a:cs typeface="Arial" pitchFamily="34" charset="0"/>
              </a:defRPr>
            </a:lvl3pPr>
            <a:lvl4pPr marL="914400" indent="-228600" algn="l" rtl="0" eaLnBrk="1" fontAlgn="base" hangingPunct="1">
              <a:lnSpc>
                <a:spcPct val="100000"/>
              </a:lnSpc>
              <a:spcBef>
                <a:spcPct val="0"/>
              </a:spcBef>
              <a:spcAft>
                <a:spcPts val="500"/>
              </a:spcAft>
              <a:buChar char="–"/>
              <a:tabLst>
                <a:tab pos="5715000" algn="l"/>
              </a:tabLst>
              <a:defRPr sz="1800">
                <a:solidFill>
                  <a:srgbClr val="002776"/>
                </a:solidFill>
                <a:latin typeface="Arial" pitchFamily="34" charset="0"/>
                <a:cs typeface="Arial" pitchFamily="34" charset="0"/>
              </a:defRPr>
            </a:lvl4pPr>
            <a:lvl5pPr marL="960438" indent="-187325" algn="l" rtl="0" eaLnBrk="1" fontAlgn="base" hangingPunct="1">
              <a:lnSpc>
                <a:spcPct val="100000"/>
              </a:lnSpc>
              <a:spcBef>
                <a:spcPct val="0"/>
              </a:spcBef>
              <a:spcAft>
                <a:spcPts val="500"/>
              </a:spcAft>
              <a:buChar char="–"/>
              <a:tabLst>
                <a:tab pos="5715000" algn="l"/>
              </a:tabLst>
              <a:defRPr sz="1200">
                <a:solidFill>
                  <a:schemeClr val="tx1"/>
                </a:solidFill>
                <a:latin typeface="+mn-lt"/>
              </a:defRPr>
            </a:lvl5pPr>
            <a:lvl6pPr marL="14176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6pPr>
            <a:lvl7pPr marL="18748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7pPr>
            <a:lvl8pPr marL="23320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8pPr>
            <a:lvl9pPr marL="27892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9pPr>
          </a:lstStyle>
          <a:p>
            <a:pPr defTabSz="1219170" fontAlgn="auto">
              <a:lnSpc>
                <a:spcPct val="150000"/>
              </a:lnSpc>
              <a:spcBef>
                <a:spcPts val="0"/>
              </a:spcBef>
              <a:spcAft>
                <a:spcPts val="600"/>
              </a:spcAft>
              <a:buFont typeface="Wingdings" panose="05000000000000000000" pitchFamily="2" charset="2"/>
              <a:buChar char="Ø"/>
              <a:tabLst/>
              <a:defRPr/>
            </a:pPr>
            <a:r>
              <a:rPr lang="fr-CA" sz="1600" kern="0" dirty="0">
                <a:solidFill>
                  <a:schemeClr val="bg1"/>
                </a:solidFill>
                <a:latin typeface="Segoe UI" panose="020B0502040204020203" pitchFamily="34" charset="0"/>
                <a:sym typeface="Arial"/>
              </a:rPr>
              <a:t>Qu’est-ce que l’ARP?</a:t>
            </a:r>
          </a:p>
          <a:p>
            <a:pPr defTabSz="1219170" fontAlgn="auto">
              <a:lnSpc>
                <a:spcPct val="150000"/>
              </a:lnSpc>
              <a:spcBef>
                <a:spcPts val="0"/>
              </a:spcBef>
              <a:spcAft>
                <a:spcPts val="600"/>
              </a:spcAft>
              <a:buFont typeface="Wingdings" panose="05000000000000000000" pitchFamily="2" charset="2"/>
              <a:buChar char="Ø"/>
              <a:tabLst/>
              <a:defRPr/>
            </a:pPr>
            <a:r>
              <a:rPr lang="fr-CA" sz="1600" kern="0" dirty="0">
                <a:solidFill>
                  <a:schemeClr val="bg1"/>
                </a:solidFill>
                <a:latin typeface="Segoe UI" panose="020B0502040204020203" pitchFamily="34" charset="0"/>
                <a:sym typeface="Arial"/>
              </a:rPr>
              <a:t>Types de robots</a:t>
            </a:r>
          </a:p>
          <a:p>
            <a:pPr defTabSz="1219170" fontAlgn="auto">
              <a:lnSpc>
                <a:spcPct val="150000"/>
              </a:lnSpc>
              <a:spcBef>
                <a:spcPts val="0"/>
              </a:spcBef>
              <a:spcAft>
                <a:spcPts val="600"/>
              </a:spcAft>
              <a:buFont typeface="Wingdings" panose="05000000000000000000" pitchFamily="2" charset="2"/>
              <a:buChar char="Ø"/>
              <a:tabLst/>
              <a:defRPr/>
            </a:pPr>
            <a:r>
              <a:rPr lang="fr-CA" sz="1600" kern="0" dirty="0">
                <a:solidFill>
                  <a:schemeClr val="bg1"/>
                </a:solidFill>
                <a:latin typeface="Segoe UI" panose="020B0502040204020203" pitchFamily="34" charset="0"/>
                <a:sym typeface="Arial"/>
              </a:rPr>
              <a:t>Qu’est-ce que l’intelligence </a:t>
            </a:r>
            <a:r>
              <a:rPr lang="fr-CA" sz="1600" kern="0" dirty="0" smtClean="0">
                <a:solidFill>
                  <a:schemeClr val="bg1"/>
                </a:solidFill>
                <a:latin typeface="Segoe UI" panose="020B0502040204020203" pitchFamily="34" charset="0"/>
                <a:sym typeface="Arial"/>
              </a:rPr>
              <a:t>artificielle (IA)?</a:t>
            </a:r>
            <a:endParaRPr lang="fr-CA" sz="1600" kern="0" dirty="0">
              <a:solidFill>
                <a:schemeClr val="bg1"/>
              </a:solidFill>
              <a:latin typeface="Segoe UI" panose="020B0502040204020203" pitchFamily="34" charset="0"/>
              <a:sym typeface="Arial"/>
            </a:endParaRPr>
          </a:p>
          <a:p>
            <a:pPr defTabSz="1219170" fontAlgn="auto">
              <a:lnSpc>
                <a:spcPct val="150000"/>
              </a:lnSpc>
              <a:spcBef>
                <a:spcPts val="0"/>
              </a:spcBef>
              <a:spcAft>
                <a:spcPts val="600"/>
              </a:spcAft>
              <a:buFont typeface="Wingdings" panose="05000000000000000000" pitchFamily="2" charset="2"/>
              <a:buChar char="Ø"/>
              <a:tabLst/>
              <a:defRPr/>
            </a:pPr>
            <a:r>
              <a:rPr lang="fr-CA" sz="1600" kern="0" dirty="0">
                <a:solidFill>
                  <a:schemeClr val="bg1"/>
                </a:solidFill>
                <a:latin typeface="Segoe UI" panose="020B0502040204020203" pitchFamily="34" charset="0"/>
                <a:sym typeface="Arial"/>
              </a:rPr>
              <a:t>Réussites de l’ARP</a:t>
            </a:r>
          </a:p>
          <a:p>
            <a:pPr marL="0" indent="0" defTabSz="1219170" fontAlgn="auto">
              <a:lnSpc>
                <a:spcPct val="150000"/>
              </a:lnSpc>
              <a:spcBef>
                <a:spcPts val="0"/>
              </a:spcBef>
              <a:spcAft>
                <a:spcPts val="600"/>
              </a:spcAft>
              <a:buNone/>
              <a:tabLst/>
              <a:defRPr/>
            </a:pPr>
            <a:endParaRPr lang="en-US" sz="1600" kern="0" dirty="0">
              <a:solidFill>
                <a:schemeClr val="bg1"/>
              </a:solidFill>
              <a:latin typeface="Segoe UI" panose="020B0502040204020203" pitchFamily="34" charset="0"/>
            </a:endParaRPr>
          </a:p>
        </p:txBody>
      </p:sp>
      <p:sp>
        <p:nvSpPr>
          <p:cNvPr id="5" name="Slide Number Placeholder 4"/>
          <p:cNvSpPr>
            <a:spLocks noGrp="1"/>
          </p:cNvSpPr>
          <p:nvPr>
            <p:ph type="sldNum" idx="4294967295"/>
            <p:custDataLst>
              <p:tags r:id="rId3"/>
            </p:custDataLst>
          </p:nvPr>
        </p:nvSpPr>
        <p:spPr>
          <a:xfrm>
            <a:off x="11460163" y="6332538"/>
            <a:ext cx="731837" cy="525462"/>
          </a:xfrm>
        </p:spPr>
        <p:txBody>
          <a:bodyPr/>
          <a:lstStyle/>
          <a:p>
            <a:fld id="{00000000-1234-1234-1234-123412341234}" type="slidenum">
              <a:rPr lang="en-US" smtClean="0"/>
              <a:pPr/>
              <a:t>3</a:t>
            </a:fld>
            <a:endParaRPr lang="en-US"/>
          </a:p>
        </p:txBody>
      </p:sp>
    </p:spTree>
    <p:extLst>
      <p:ext uri="{BB962C8B-B14F-4D97-AF65-F5344CB8AC3E}">
        <p14:creationId xmlns:p14="http://schemas.microsoft.com/office/powerpoint/2010/main" val="41646124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custDataLst>
              <p:tags r:id="rId1"/>
            </p:custDataLst>
          </p:nvPr>
        </p:nvSpPr>
        <p:spPr bwMode="gray">
          <a:xfrm>
            <a:off x="494937" y="403520"/>
            <a:ext cx="11252200"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kumimoji="0" lang="fr-CA" sz="1800" b="1" i="0" u="none" strike="noStrike" kern="1200" cap="none" spc="0" normalizeH="0" baseline="0" noProof="0" dirty="0" smtClean="0">
                <a:ln>
                  <a:noFill/>
                </a:ln>
                <a:solidFill>
                  <a:srgbClr val="000000"/>
                </a:solidFill>
                <a:effectLst/>
                <a:uLnTx/>
                <a:uFillTx/>
                <a:latin typeface="Segoe UI" panose="020B0502040204020203" pitchFamily="34" charset="0"/>
                <a:cs typeface="Segoe UI" panose="020B0502040204020203" pitchFamily="34" charset="0"/>
                <a:sym typeface="Arial"/>
              </a:rPr>
              <a:t>Qu’est-ce que l’ARP?</a:t>
            </a:r>
            <a:endParaRPr kumimoji="0" lang="fr-CA" sz="18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Arial"/>
            </a:endParaRPr>
          </a:p>
        </p:txBody>
      </p:sp>
      <p:sp>
        <p:nvSpPr>
          <p:cNvPr id="8" name="Text Placeholder 1"/>
          <p:cNvSpPr txBox="1">
            <a:spLocks/>
          </p:cNvSpPr>
          <p:nvPr>
            <p:custDataLst>
              <p:tags r:id="rId2"/>
            </p:custDataLst>
          </p:nvPr>
        </p:nvSpPr>
        <p:spPr>
          <a:xfrm>
            <a:off x="548341" y="736722"/>
            <a:ext cx="11100569" cy="591536"/>
          </a:xfrm>
          <a:prstGeom prst="rect">
            <a:avLst/>
          </a:prstGeom>
        </p:spPr>
        <p:txBody>
          <a:bodyPr vert="horz" lIns="0" tIns="0" rIns="0" bIns="0" rtlCol="0" anchor="t">
            <a:noAutofit/>
          </a:bodyPr>
          <a:lstStyle>
            <a:defPPr marR="0" lvl="0" algn="l" rtl="0">
              <a:lnSpc>
                <a:spcPct val="100000"/>
              </a:lnSpc>
              <a:spcBef>
                <a:spcPts val="0"/>
              </a:spcBef>
              <a:spcAft>
                <a:spcPts val="0"/>
              </a:spcAft>
            </a:defPPr>
            <a:lvl1pPr marL="0" indent="0" defTabSz="1219170" eaLnBrk="1" fontAlgn="auto" latinLnBrk="0" hangingPunct="1">
              <a:spcAft>
                <a:spcPts val="1333"/>
              </a:spcAft>
              <a:buClrTx/>
              <a:buSzPct val="100000"/>
              <a:buFont typeface="Arial" panose="020B0604020202020204" pitchFamily="34" charset="0"/>
              <a:buNone/>
              <a:tabLst/>
              <a:defRPr sz="1600" kern="1200">
                <a:solidFill>
                  <a:srgbClr val="75787B">
                    <a:lumMod val="75000"/>
                  </a:srgbClr>
                </a:solidFill>
                <a:latin typeface="Segoe UI" panose="020B0502040204020203" pitchFamily="34" charset="0"/>
                <a:ea typeface="+mn-ea"/>
                <a:cs typeface="Segoe UI" panose="020B0502040204020203" pitchFamily="34" charset="0"/>
              </a:defRPr>
            </a:lvl1pPr>
            <a:lvl2pPr marL="0" indent="0" defTabSz="1219170" eaLnBrk="1" latinLnBrk="0" hangingPunct="1">
              <a:spcAft>
                <a:spcPts val="1333"/>
              </a:spcAft>
              <a:buClrTx/>
              <a:buSzPct val="100000"/>
              <a:buNone/>
              <a:defRPr sz="1200" b="1" kern="1200">
                <a:solidFill>
                  <a:schemeClr val="tx1"/>
                </a:solidFill>
                <a:latin typeface="+mn-lt"/>
                <a:ea typeface="+mn-ea"/>
                <a:cs typeface="+mn-cs"/>
              </a:defRPr>
            </a:lvl2pPr>
            <a:lvl3pPr marL="235194" indent="-235194" defTabSz="1219170" eaLnBrk="1" latinLnBrk="0" hangingPunct="1">
              <a:spcAft>
                <a:spcPts val="1333"/>
              </a:spcAft>
              <a:buClrTx/>
              <a:buSzPct val="100000"/>
              <a:buFont typeface="Arial" panose="020B0604020202020204" pitchFamily="34" charset="0"/>
              <a:buChar char="•"/>
              <a:defRPr sz="1200" kern="1200">
                <a:solidFill>
                  <a:schemeClr val="tx1"/>
                </a:solidFill>
                <a:latin typeface="+mn-lt"/>
                <a:ea typeface="+mn-ea"/>
                <a:cs typeface="+mn-cs"/>
              </a:defRPr>
            </a:lvl3pPr>
            <a:lvl4pPr marL="475188" indent="-235194" defTabSz="1219170" eaLnBrk="1" latinLnBrk="0" hangingPunct="1">
              <a:spcAft>
                <a:spcPts val="1333"/>
              </a:spcAft>
              <a:buClrTx/>
              <a:buSzPct val="100000"/>
              <a:buFont typeface="Verdana" panose="020B0604030504040204" pitchFamily="34" charset="0"/>
              <a:buChar char="−"/>
              <a:defRPr sz="1200" kern="1200" baseline="0">
                <a:solidFill>
                  <a:schemeClr val="tx1"/>
                </a:solidFill>
                <a:latin typeface="+mn-lt"/>
                <a:ea typeface="+mn-ea"/>
                <a:cs typeface="+mn-cs"/>
              </a:defRPr>
            </a:lvl4pPr>
            <a:lvl5pPr marL="710382" indent="-235194" defTabSz="1064657" eaLnBrk="1" latinLnBrk="0" hangingPunct="1">
              <a:spcAft>
                <a:spcPts val="1333"/>
              </a:spcAft>
              <a:buClrTx/>
              <a:buSzPct val="100000"/>
              <a:buFont typeface="Verdana" panose="020B0604030504040204" pitchFamily="34" charset="0"/>
              <a:buChar char="−"/>
              <a:tabLst/>
              <a:defRPr sz="1200" kern="1200" baseline="0">
                <a:solidFill>
                  <a:schemeClr val="tx1"/>
                </a:solidFill>
                <a:latin typeface="+mn-lt"/>
                <a:ea typeface="+mn-ea"/>
                <a:cs typeface="+mn-cs"/>
              </a:defRPr>
            </a:lvl5pPr>
            <a:lvl6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defTabSz="1219170" eaLnBrk="1" latinLnBrk="0"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defRPr/>
            </a:pPr>
            <a:r>
              <a:rPr lang="fr-CA" sz="1400" dirty="0" smtClean="0">
                <a:solidFill>
                  <a:srgbClr val="000000"/>
                </a:solidFill>
                <a:latin typeface="Segoe UI"/>
                <a:cs typeface="Segoe UI"/>
              </a:rPr>
              <a:t>L’automatisation robotisée des processus est une technologie qui permet d’automatiser les processus internes et de réduire la quantité de tâches manuelles et répétitives à exécuter. Grâce à l’ARP, les employés peuvent se concentrer sur du travail à valeur ajoutée qui nécessite le jugement et les facultés décisionnelles d’un être humain.</a:t>
            </a:r>
            <a:endParaRPr lang="fr-CA" sz="1400" dirty="0">
              <a:solidFill>
                <a:schemeClr val="tx1"/>
              </a:solidFill>
              <a:sym typeface="Arial"/>
            </a:endParaRPr>
          </a:p>
        </p:txBody>
      </p:sp>
      <p:cxnSp>
        <p:nvCxnSpPr>
          <p:cNvPr id="10" name="Straight Connector 9"/>
          <p:cNvCxnSpPr/>
          <p:nvPr>
            <p:custDataLst>
              <p:tags r:id="rId3"/>
            </p:custDataLst>
          </p:nvPr>
        </p:nvCxnSpPr>
        <p:spPr>
          <a:xfrm>
            <a:off x="548341" y="1432536"/>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4"/>
            </p:custDataLst>
          </p:nvPr>
        </p:nvCxnSpPr>
        <p:spPr>
          <a:xfrm>
            <a:off x="3748539" y="1432536"/>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custDataLst>
              <p:tags r:id="rId5"/>
            </p:custDataLst>
          </p:nvPr>
        </p:nvCxnSpPr>
        <p:spPr>
          <a:xfrm>
            <a:off x="469899" y="1579725"/>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A1C0FF-93A2-644C-B9B1-64035046CF76}"/>
              </a:ext>
            </a:extLst>
          </p:cNvPr>
          <p:cNvSpPr txBox="1"/>
          <p:nvPr>
            <p:custDataLst>
              <p:tags r:id="rId6"/>
            </p:custDataLst>
          </p:nvPr>
        </p:nvSpPr>
        <p:spPr>
          <a:xfrm>
            <a:off x="548340" y="2553628"/>
            <a:ext cx="4168625" cy="226216"/>
          </a:xfrm>
          <a:prstGeom prst="rect">
            <a:avLst/>
          </a:prstGeom>
          <a:noFill/>
        </p:spPr>
        <p:txBody>
          <a:bodyPr wrap="square" lIns="0" tIns="0" rIns="0" bIns="0" rtlCol="0">
            <a:spAutoFit/>
          </a:bodyPr>
          <a:lstStyle/>
          <a:p>
            <a:pPr lvl="0" defTabSz="1219140">
              <a:spcAft>
                <a:spcPts val="1333"/>
              </a:spcAft>
              <a:buClr>
                <a:srgbClr val="000000"/>
              </a:buClr>
              <a:buSzPct val="100000"/>
              <a:defRPr/>
            </a:pPr>
            <a:r>
              <a:rPr lang="fr-CA" sz="1470" b="1" dirty="0" smtClean="0">
                <a:latin typeface="Segoe UI" panose="020B0502040204020203" pitchFamily="34" charset="0"/>
                <a:cs typeface="Segoe UI" panose="020B0502040204020203" pitchFamily="34" charset="0"/>
              </a:rPr>
              <a:t>L’automatisation des processus peut…</a:t>
            </a:r>
            <a:r>
              <a:rPr lang="fr-CA" sz="1470" dirty="0" smtClean="0">
                <a:latin typeface="Segoe UI" panose="020B0502040204020203" pitchFamily="34" charset="0"/>
                <a:cs typeface="Segoe UI" panose="020B0502040204020203" pitchFamily="34" charset="0"/>
              </a:rPr>
              <a:t>​</a:t>
            </a:r>
            <a:endParaRPr kumimoji="0" lang="fr-CA" sz="147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Arial"/>
            </a:endParaRPr>
          </a:p>
        </p:txBody>
      </p:sp>
      <p:sp>
        <p:nvSpPr>
          <p:cNvPr id="4" name="Text Placeholder 7">
            <a:extLst>
              <a:ext uri="{FF2B5EF4-FFF2-40B4-BE49-F238E27FC236}">
                <a16:creationId xmlns:a16="http://schemas.microsoft.com/office/drawing/2014/main" id="{933E9DBD-CF8F-4546-ABCB-102361949A7D}"/>
              </a:ext>
            </a:extLst>
          </p:cNvPr>
          <p:cNvSpPr txBox="1">
            <a:spLocks/>
          </p:cNvSpPr>
          <p:nvPr>
            <p:custDataLst>
              <p:tags r:id="rId7"/>
            </p:custDataLst>
          </p:nvPr>
        </p:nvSpPr>
        <p:spPr>
          <a:xfrm>
            <a:off x="469899" y="2970667"/>
            <a:ext cx="6053564" cy="1902416"/>
          </a:xfrm>
          <a:prstGeom prst="rect">
            <a:avLst/>
          </a:prstGeom>
          <a:noFill/>
          <a:ln w="12700">
            <a:noFill/>
            <a:prstDash val="dash"/>
          </a:ln>
        </p:spPr>
        <p:txBody>
          <a:bodyPr vert="horz" lIns="91440" tIns="45720" rIns="91440" bIns="45720" rtlCol="0" anchor="ctr">
            <a:noAutofit/>
          </a:bodyPr>
          <a:lstStyle>
            <a:lvl1pPr marL="111125" indent="-111125" algn="l" defTabSz="457200" rtl="0" eaLnBrk="1" latinLnBrk="0" hangingPunct="1">
              <a:spcBef>
                <a:spcPct val="20000"/>
              </a:spcBef>
              <a:buFont typeface="Arial"/>
              <a:buChar char="•"/>
              <a:defRPr sz="1100" kern="1200">
                <a:solidFill>
                  <a:schemeClr val="tx1"/>
                </a:solidFill>
                <a:latin typeface="Arial"/>
                <a:ea typeface="+mn-ea"/>
                <a:cs typeface="Verdana"/>
              </a:defRPr>
            </a:lvl1pPr>
            <a:lvl2pPr marL="573088" indent="-115888" algn="l" defTabSz="457200" rtl="0" eaLnBrk="1" latinLnBrk="0" hangingPunct="1">
              <a:spcBef>
                <a:spcPct val="20000"/>
              </a:spcBef>
              <a:buFont typeface="Arial"/>
              <a:buChar char="–"/>
              <a:defRPr sz="1100" kern="1200">
                <a:solidFill>
                  <a:schemeClr val="tx1"/>
                </a:solidFill>
                <a:latin typeface="Arial"/>
                <a:ea typeface="+mn-ea"/>
                <a:cs typeface="Verdana"/>
              </a:defRPr>
            </a:lvl2pPr>
            <a:lvl3pPr marL="1025525" indent="-111125" algn="l" defTabSz="457200" rtl="0" eaLnBrk="1" latinLnBrk="0" hangingPunct="1">
              <a:spcBef>
                <a:spcPct val="20000"/>
              </a:spcBef>
              <a:buFont typeface="Arial"/>
              <a:buChar char="•"/>
              <a:defRPr sz="1100" kern="1200">
                <a:solidFill>
                  <a:schemeClr val="tx1"/>
                </a:solidFill>
                <a:latin typeface="Arial"/>
                <a:ea typeface="+mn-ea"/>
                <a:cs typeface="Verdana"/>
              </a:defRPr>
            </a:lvl3pPr>
            <a:lvl4pPr marL="1487488" indent="-115888" algn="l" defTabSz="457200" rtl="0" eaLnBrk="1" latinLnBrk="0" hangingPunct="1">
              <a:spcBef>
                <a:spcPct val="20000"/>
              </a:spcBef>
              <a:buFont typeface="Arial"/>
              <a:buChar char="–"/>
              <a:defRPr sz="1100" kern="1200">
                <a:solidFill>
                  <a:schemeClr val="tx1"/>
                </a:solidFill>
                <a:latin typeface="Arial"/>
                <a:ea typeface="+mn-ea"/>
                <a:cs typeface="Verdana"/>
              </a:defRPr>
            </a:lvl4pPr>
            <a:lvl5pPr marL="1939925" indent="-111125" algn="l" defTabSz="457200" rtl="0" eaLnBrk="1" latinLnBrk="0" hangingPunct="1">
              <a:spcBef>
                <a:spcPct val="20000"/>
              </a:spcBef>
              <a:buFont typeface="Arial"/>
              <a:buChar char="»"/>
              <a:defRPr sz="11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6910" indent="-306910" defTabSz="457189">
              <a:spcBef>
                <a:spcPts val="600"/>
              </a:spcBef>
              <a:buClr>
                <a:srgbClr val="000000">
                  <a:lumMod val="50000"/>
                  <a:lumOff val="50000"/>
                </a:srgbClr>
              </a:buClr>
              <a:buFont typeface="Symbol" panose="05050102010706020507" pitchFamily="18" charset="2"/>
              <a:buChar char=""/>
              <a:defRPr/>
            </a:pPr>
            <a:r>
              <a:rPr lang="fr-CA" sz="1400" dirty="0" smtClean="0">
                <a:latin typeface="Segoe UI" panose="020B0502040204020203" pitchFamily="34" charset="0"/>
                <a:cs typeface="Segoe UI" panose="020B0502040204020203" pitchFamily="34" charset="0"/>
              </a:rPr>
              <a:t>Récupérer et rassembler des données de plusieurs systèmes</a:t>
            </a:r>
          </a:p>
          <a:p>
            <a:pPr marL="306910" indent="-306910" defTabSz="457189">
              <a:spcBef>
                <a:spcPts val="600"/>
              </a:spcBef>
              <a:buClr>
                <a:srgbClr val="000000">
                  <a:lumMod val="50000"/>
                  <a:lumOff val="50000"/>
                </a:srgbClr>
              </a:buClr>
              <a:buFont typeface="Symbol" panose="05050102010706020507" pitchFamily="18" charset="2"/>
              <a:buChar char=""/>
              <a:defRPr/>
            </a:pPr>
            <a:r>
              <a:rPr lang="fr-CA" sz="1400" dirty="0" smtClean="0">
                <a:latin typeface="Segoe UI" panose="020B0502040204020203" pitchFamily="34" charset="0"/>
                <a:cs typeface="Segoe UI" panose="020B0502040204020203" pitchFamily="34" charset="0"/>
              </a:rPr>
              <a:t>Déplacer des données d’un système vers un autre</a:t>
            </a:r>
          </a:p>
          <a:p>
            <a:pPr marL="306910" indent="-306910" defTabSz="457189">
              <a:spcBef>
                <a:spcPts val="600"/>
              </a:spcBef>
              <a:buClr>
                <a:srgbClr val="000000">
                  <a:lumMod val="50000"/>
                  <a:lumOff val="50000"/>
                </a:srgbClr>
              </a:buClr>
              <a:buFont typeface="Symbol" panose="05050102010706020507" pitchFamily="18" charset="2"/>
              <a:buChar char=""/>
              <a:defRPr/>
            </a:pPr>
            <a:r>
              <a:rPr lang="fr-CA" sz="1400" dirty="0" smtClean="0">
                <a:latin typeface="Segoe UI" panose="020B0502040204020203" pitchFamily="34" charset="0"/>
                <a:cs typeface="Segoe UI" panose="020B0502040204020203" pitchFamily="34" charset="0"/>
              </a:rPr>
              <a:t>Vérifier et mettre à jour des données dans plusieurs systèmes</a:t>
            </a:r>
          </a:p>
          <a:p>
            <a:pPr marL="306910" indent="-306910" defTabSz="457189">
              <a:spcBef>
                <a:spcPts val="600"/>
              </a:spcBef>
              <a:buClr>
                <a:srgbClr val="000000">
                  <a:lumMod val="50000"/>
                  <a:lumOff val="50000"/>
                </a:srgbClr>
              </a:buClr>
              <a:buFont typeface="Symbol" panose="05050102010706020507" pitchFamily="18" charset="2"/>
              <a:buChar char=""/>
              <a:defRPr/>
            </a:pPr>
            <a:r>
              <a:rPr lang="fr-CA" sz="1400" dirty="0" smtClean="0">
                <a:latin typeface="Segoe UI" panose="020B0502040204020203" pitchFamily="34" charset="0"/>
                <a:cs typeface="Segoe UI" panose="020B0502040204020203" pitchFamily="34" charset="0"/>
              </a:rPr>
              <a:t>Rassembler de l’information provenant de différentes sources</a:t>
            </a:r>
          </a:p>
          <a:p>
            <a:pPr marL="306910" indent="-306910" defTabSz="457189">
              <a:spcBef>
                <a:spcPts val="600"/>
              </a:spcBef>
              <a:buClr>
                <a:srgbClr val="000000">
                  <a:lumMod val="50000"/>
                  <a:lumOff val="50000"/>
                </a:srgbClr>
              </a:buClr>
              <a:buFont typeface="Symbol" panose="05050102010706020507" pitchFamily="18" charset="2"/>
              <a:buChar char=""/>
              <a:defRPr/>
            </a:pPr>
            <a:r>
              <a:rPr lang="fr-CA" sz="1400" dirty="0" smtClean="0">
                <a:latin typeface="Segoe UI" panose="020B0502040204020203" pitchFamily="34" charset="0"/>
                <a:cs typeface="Segoe UI" panose="020B0502040204020203" pitchFamily="34" charset="0"/>
              </a:rPr>
              <a:t>Remplir des formulaires standards et inscrire préalablement des données</a:t>
            </a:r>
          </a:p>
          <a:p>
            <a:pPr marL="306910" indent="-306910" defTabSz="457189">
              <a:spcBef>
                <a:spcPts val="600"/>
              </a:spcBef>
              <a:buClr>
                <a:srgbClr val="000000">
                  <a:lumMod val="50000"/>
                  <a:lumOff val="50000"/>
                </a:srgbClr>
              </a:buClr>
              <a:buFont typeface="Symbol" panose="05050102010706020507" pitchFamily="18" charset="2"/>
              <a:buChar char=""/>
              <a:defRPr/>
            </a:pPr>
            <a:r>
              <a:rPr lang="fr-CA" sz="1400" dirty="0" smtClean="0">
                <a:latin typeface="Segoe UI" panose="020B0502040204020203" pitchFamily="34" charset="0"/>
                <a:cs typeface="Segoe UI" panose="020B0502040204020203" pitchFamily="34" charset="0"/>
              </a:rPr>
              <a:t>Faire des calculs de données</a:t>
            </a:r>
            <a:endParaRPr lang="fr-CA" sz="1400" dirty="0">
              <a:latin typeface="Segoe UI" panose="020B0502040204020203" pitchFamily="34" charset="0"/>
              <a:cs typeface="Segoe UI" panose="020B0502040204020203" pitchFamily="34" charset="0"/>
            </a:endParaRPr>
          </a:p>
        </p:txBody>
      </p:sp>
      <p:pic>
        <p:nvPicPr>
          <p:cNvPr id="13" name="Picture 12" title="Plusieurs icones, envlelope format lettre, dossier, loupe, case indiquant une tâche complétée"/>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6294773" y="2720268"/>
            <a:ext cx="2209147" cy="2321516"/>
          </a:xfrm>
          <a:prstGeom prst="rect">
            <a:avLst/>
          </a:prstGeom>
        </p:spPr>
      </p:pic>
      <p:sp>
        <p:nvSpPr>
          <p:cNvPr id="2" name="Slide Number Placeholder 1"/>
          <p:cNvSpPr>
            <a:spLocks noGrp="1"/>
          </p:cNvSpPr>
          <p:nvPr>
            <p:ph type="sldNum" idx="12"/>
            <p:custDataLst>
              <p:tags r:id="rId9"/>
            </p:custDataLst>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CA"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fr-CA" sz="1200" b="0" i="0" u="none" strike="noStrike" kern="120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8393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custDataLst>
              <p:tags r:id="rId1"/>
            </p:custDataLst>
          </p:nvPr>
        </p:nvSpPr>
        <p:spPr bwMode="gray">
          <a:xfrm>
            <a:off x="525929" y="402587"/>
            <a:ext cx="11252200"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 typeface="Arial"/>
              <a:buNone/>
              <a:tabLst/>
              <a:defRPr/>
            </a:pPr>
            <a:r>
              <a:rPr lang="fr-CA" sz="1800" b="1" dirty="0" smtClean="0">
                <a:solidFill>
                  <a:srgbClr val="000000"/>
                </a:solidFill>
                <a:latin typeface="Segoe UI" panose="020B0502040204020203" pitchFamily="34" charset="0"/>
                <a:cs typeface="Segoe UI" panose="020B0502040204020203" pitchFamily="34" charset="0"/>
                <a:sym typeface="Arial"/>
              </a:rPr>
              <a:t>Types de robots</a:t>
            </a:r>
            <a:endParaRPr kumimoji="0" lang="fr-CA" sz="1800" b="1" i="0" u="none" strike="noStrike" kern="1200" cap="none" spc="0" normalizeH="0" baseline="0" dirty="0">
              <a:ln>
                <a:noFill/>
              </a:ln>
              <a:solidFill>
                <a:srgbClr val="000000"/>
              </a:solidFill>
              <a:effectLst/>
              <a:uLnTx/>
              <a:uFillTx/>
              <a:latin typeface="Segoe UI" panose="020B0502040204020203" pitchFamily="34" charset="0"/>
              <a:cs typeface="Segoe UI" panose="020B0502040204020203" pitchFamily="34" charset="0"/>
              <a:sym typeface="Arial"/>
            </a:endParaRPr>
          </a:p>
        </p:txBody>
      </p:sp>
      <p:sp>
        <p:nvSpPr>
          <p:cNvPr id="27" name="Text Placeholder 1"/>
          <p:cNvSpPr txBox="1">
            <a:spLocks/>
          </p:cNvSpPr>
          <p:nvPr>
            <p:custDataLst>
              <p:tags r:id="rId2"/>
            </p:custDataLst>
          </p:nvPr>
        </p:nvSpPr>
        <p:spPr>
          <a:xfrm>
            <a:off x="613785" y="852027"/>
            <a:ext cx="11100569" cy="480367"/>
          </a:xfrm>
          <a:prstGeom prst="rect">
            <a:avLst/>
          </a:prstGeom>
        </p:spPr>
        <p:txBody>
          <a:bodyPr vert="horz" lIns="0" tIns="0" rIns="0" bIns="0" rtlCol="0">
            <a:noAutofit/>
          </a:bodyPr>
          <a:lstStyle>
            <a:defPPr marR="0" lvl="0" algn="l" rtl="0">
              <a:lnSpc>
                <a:spcPct val="100000"/>
              </a:lnSpc>
              <a:spcBef>
                <a:spcPts val="0"/>
              </a:spcBef>
              <a:spcAft>
                <a:spcPts val="0"/>
              </a:spcAft>
            </a:defPPr>
            <a:lvl1pPr marL="0" indent="0" defTabSz="1219170" eaLnBrk="1" fontAlgn="auto" latinLnBrk="0" hangingPunct="1">
              <a:spcAft>
                <a:spcPts val="1333"/>
              </a:spcAft>
              <a:buClrTx/>
              <a:buSzPct val="100000"/>
              <a:buFont typeface="Arial" panose="020B0604020202020204" pitchFamily="34" charset="0"/>
              <a:buNone/>
              <a:tabLst/>
              <a:defRPr sz="1600" kern="1200">
                <a:solidFill>
                  <a:srgbClr val="75787B">
                    <a:lumMod val="75000"/>
                  </a:srgbClr>
                </a:solidFill>
                <a:latin typeface="Segoe UI" panose="020B0502040204020203" pitchFamily="34" charset="0"/>
                <a:ea typeface="+mn-ea"/>
                <a:cs typeface="Segoe UI" panose="020B0502040204020203" pitchFamily="34" charset="0"/>
              </a:defRPr>
            </a:lvl1pPr>
            <a:lvl2pPr marL="0" indent="0" defTabSz="1219170" eaLnBrk="1" latinLnBrk="0" hangingPunct="1">
              <a:spcAft>
                <a:spcPts val="1333"/>
              </a:spcAft>
              <a:buClrTx/>
              <a:buSzPct val="100000"/>
              <a:buNone/>
              <a:defRPr sz="1200" b="1" kern="1200">
                <a:solidFill>
                  <a:schemeClr val="tx1"/>
                </a:solidFill>
                <a:latin typeface="+mn-lt"/>
                <a:ea typeface="+mn-ea"/>
                <a:cs typeface="+mn-cs"/>
              </a:defRPr>
            </a:lvl2pPr>
            <a:lvl3pPr marL="235194" indent="-235194" defTabSz="1219170" eaLnBrk="1" latinLnBrk="0" hangingPunct="1">
              <a:spcAft>
                <a:spcPts val="1333"/>
              </a:spcAft>
              <a:buClrTx/>
              <a:buSzPct val="100000"/>
              <a:buFont typeface="Arial" panose="020B0604020202020204" pitchFamily="34" charset="0"/>
              <a:buChar char="•"/>
              <a:defRPr sz="1200" kern="1200">
                <a:solidFill>
                  <a:schemeClr val="tx1"/>
                </a:solidFill>
                <a:latin typeface="+mn-lt"/>
                <a:ea typeface="+mn-ea"/>
                <a:cs typeface="+mn-cs"/>
              </a:defRPr>
            </a:lvl3pPr>
            <a:lvl4pPr marL="475188" indent="-235194" defTabSz="1219170" eaLnBrk="1" latinLnBrk="0" hangingPunct="1">
              <a:spcAft>
                <a:spcPts val="1333"/>
              </a:spcAft>
              <a:buClrTx/>
              <a:buSzPct val="100000"/>
              <a:buFont typeface="Verdana" panose="020B0604030504040204" pitchFamily="34" charset="0"/>
              <a:buChar char="−"/>
              <a:defRPr sz="1200" kern="1200" baseline="0">
                <a:solidFill>
                  <a:schemeClr val="tx1"/>
                </a:solidFill>
                <a:latin typeface="+mn-lt"/>
                <a:ea typeface="+mn-ea"/>
                <a:cs typeface="+mn-cs"/>
              </a:defRPr>
            </a:lvl4pPr>
            <a:lvl5pPr marL="710382" indent="-235194" defTabSz="1064657" eaLnBrk="1" latinLnBrk="0" hangingPunct="1">
              <a:spcAft>
                <a:spcPts val="1333"/>
              </a:spcAft>
              <a:buClrTx/>
              <a:buSzPct val="100000"/>
              <a:buFont typeface="Verdana" panose="020B0604030504040204" pitchFamily="34" charset="0"/>
              <a:buChar char="−"/>
              <a:tabLst/>
              <a:defRPr sz="1200" kern="1200" baseline="0">
                <a:solidFill>
                  <a:schemeClr val="tx1"/>
                </a:solidFill>
                <a:latin typeface="+mn-lt"/>
                <a:ea typeface="+mn-ea"/>
                <a:cs typeface="+mn-cs"/>
              </a:defRPr>
            </a:lvl5pPr>
            <a:lvl6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defTabSz="1219170" eaLnBrk="1" latinLnBrk="0"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defRPr/>
            </a:pPr>
            <a:r>
              <a:rPr lang="fr-CA" sz="1400" kern="0" dirty="0" smtClean="0">
                <a:solidFill>
                  <a:schemeClr val="tx1"/>
                </a:solidFill>
                <a:sym typeface="Arial"/>
              </a:rPr>
              <a:t>Il existe deux types de robots pour l’automatisation des processus : les robots assistés et les robots non assistés. Cependant, aucun de ces robots ne peut rivaliser avec les humains sur le plan de la créativité et de la résolution de problèmes.</a:t>
            </a:r>
            <a:endParaRPr lang="fr-CA" sz="1400" kern="0" dirty="0">
              <a:solidFill>
                <a:schemeClr val="tx1"/>
              </a:solidFill>
              <a:sym typeface="Arial"/>
            </a:endParaRPr>
          </a:p>
        </p:txBody>
      </p:sp>
      <p:cxnSp>
        <p:nvCxnSpPr>
          <p:cNvPr id="33" name="Straight Connector 32"/>
          <p:cNvCxnSpPr/>
          <p:nvPr>
            <p:custDataLst>
              <p:tags r:id="rId3"/>
            </p:custDataLst>
          </p:nvPr>
        </p:nvCxnSpPr>
        <p:spPr>
          <a:xfrm>
            <a:off x="522223" y="1407715"/>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4"/>
            </p:custDataLst>
          </p:nvPr>
        </p:nvCxnSpPr>
        <p:spPr>
          <a:xfrm>
            <a:off x="3808147" y="1412550"/>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custDataLst>
              <p:tags r:id="rId5"/>
            </p:custDataLst>
          </p:nvPr>
        </p:nvCxnSpPr>
        <p:spPr>
          <a:xfrm>
            <a:off x="469899" y="1552360"/>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title="Icone d'une main avec indez appuyant sur un bouton"/>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2681014" y="1772136"/>
            <a:ext cx="1340363" cy="1340363"/>
          </a:xfrm>
          <a:prstGeom prst="rect">
            <a:avLst/>
          </a:prstGeom>
        </p:spPr>
      </p:pic>
      <p:sp>
        <p:nvSpPr>
          <p:cNvPr id="57" name="Rectangle 56" title="Robots assités">
            <a:extLst>
              <a:ext uri="{FF2B5EF4-FFF2-40B4-BE49-F238E27FC236}">
                <a16:creationId xmlns:a16="http://schemas.microsoft.com/office/drawing/2014/main" id="{2D9FCBE7-92DA-E34A-8E74-870A5B7C64A3}"/>
              </a:ext>
            </a:extLst>
          </p:cNvPr>
          <p:cNvSpPr/>
          <p:nvPr>
            <p:custDataLst>
              <p:tags r:id="rId7"/>
            </p:custDataLst>
          </p:nvPr>
        </p:nvSpPr>
        <p:spPr>
          <a:xfrm>
            <a:off x="1796627" y="3112499"/>
            <a:ext cx="3300206" cy="42713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fr-CA" sz="1600" b="1" i="1" u="none" strike="noStrike" kern="1200" cap="none" spc="0" normalizeH="0" baseline="0" dirty="0" smtClean="0">
                <a:ln>
                  <a:noFill/>
                </a:ln>
                <a:solidFill>
                  <a:schemeClr val="bg1"/>
                </a:solidFill>
                <a:effectLst/>
                <a:uLnTx/>
                <a:uFillTx/>
                <a:latin typeface="Segoe UI" panose="020B0502040204020203" pitchFamily="34" charset="0"/>
                <a:ea typeface="+mn-ea"/>
                <a:cs typeface="Segoe UI" panose="020B0502040204020203" pitchFamily="34" charset="0"/>
              </a:rPr>
              <a:t>Robots</a:t>
            </a:r>
            <a:r>
              <a:rPr kumimoji="0" lang="fr-CA" sz="1600" b="1" i="1" u="none" strike="noStrike" kern="1200" cap="none" spc="0" normalizeH="0" dirty="0" smtClean="0">
                <a:ln>
                  <a:noFill/>
                </a:ln>
                <a:solidFill>
                  <a:schemeClr val="bg1"/>
                </a:solidFill>
                <a:effectLst/>
                <a:uLnTx/>
                <a:uFillTx/>
                <a:latin typeface="Segoe UI" panose="020B0502040204020203" pitchFamily="34" charset="0"/>
                <a:ea typeface="+mn-ea"/>
                <a:cs typeface="Segoe UI" panose="020B0502040204020203" pitchFamily="34" charset="0"/>
              </a:rPr>
              <a:t> assistés</a:t>
            </a:r>
            <a:endParaRPr kumimoji="0" lang="fr-CA" sz="1600" b="1" i="1" u="none" strike="noStrike" kern="0" cap="none" spc="0" normalizeH="0" baseline="0" dirty="0">
              <a:ln>
                <a:noFill/>
              </a:ln>
              <a:solidFill>
                <a:schemeClr val="bg1"/>
              </a:solidFill>
              <a:effectLst/>
              <a:uLnTx/>
              <a:uFillTx/>
              <a:latin typeface="Segoe UI" panose="020B0502040204020203" pitchFamily="34" charset="0"/>
              <a:ea typeface="+mn-ea"/>
              <a:cs typeface="Segoe UI" panose="020B0502040204020203" pitchFamily="34" charset="0"/>
              <a:sym typeface="Arial"/>
            </a:endParaRPr>
          </a:p>
        </p:txBody>
      </p:sp>
      <p:sp>
        <p:nvSpPr>
          <p:cNvPr id="23" name="Rectangle 22">
            <a:extLst>
              <a:ext uri="{FF2B5EF4-FFF2-40B4-BE49-F238E27FC236}">
                <a16:creationId xmlns:a16="http://schemas.microsoft.com/office/drawing/2014/main" id="{6C4AD979-6665-E941-A2DD-4A169F765D73}"/>
              </a:ext>
            </a:extLst>
          </p:cNvPr>
          <p:cNvSpPr/>
          <p:nvPr>
            <p:custDataLst>
              <p:tags r:id="rId8"/>
            </p:custDataLst>
          </p:nvPr>
        </p:nvSpPr>
        <p:spPr>
          <a:xfrm>
            <a:off x="1126273" y="3436937"/>
            <a:ext cx="4716966" cy="2595939"/>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400" b="0" i="0" u="none" strike="noStrike" kern="0" cap="none" spc="0" normalizeH="0" baseline="0" dirty="0">
              <a:ln>
                <a:noFill/>
              </a:ln>
              <a:solidFill>
                <a:srgbClr val="000000"/>
              </a:solidFill>
              <a:effectLst/>
              <a:uLnTx/>
              <a:uFillTx/>
              <a:latin typeface="Arial"/>
              <a:ea typeface="+mn-ea"/>
              <a:cs typeface="+mn-cs"/>
              <a:sym typeface="Arial"/>
            </a:endParaRPr>
          </a:p>
        </p:txBody>
      </p:sp>
      <p:sp>
        <p:nvSpPr>
          <p:cNvPr id="55" name="TextBox 54">
            <a:extLst>
              <a:ext uri="{FF2B5EF4-FFF2-40B4-BE49-F238E27FC236}">
                <a16:creationId xmlns:a16="http://schemas.microsoft.com/office/drawing/2014/main" id="{657A2124-EFD3-904B-AF4D-0F86B0CF06EA}"/>
              </a:ext>
            </a:extLst>
          </p:cNvPr>
          <p:cNvSpPr txBox="1"/>
          <p:nvPr>
            <p:custDataLst>
              <p:tags r:id="rId9"/>
            </p:custDataLst>
          </p:nvPr>
        </p:nvSpPr>
        <p:spPr>
          <a:xfrm>
            <a:off x="1326995" y="3712089"/>
            <a:ext cx="4237463" cy="1969770"/>
          </a:xfrm>
          <a:prstGeom prst="rect">
            <a:avLst/>
          </a:prstGeom>
          <a:noFill/>
        </p:spPr>
        <p:txBody>
          <a:bodyPr wrap="square" rtlCol="0">
            <a:spAutoFit/>
          </a:bodyPr>
          <a:lstStyle/>
          <a:p>
            <a:pPr algn="ctr">
              <a:spcBef>
                <a:spcPts val="600"/>
              </a:spcBef>
              <a:spcAft>
                <a:spcPts val="600"/>
              </a:spcAft>
              <a:buClr>
                <a:srgbClr val="000000"/>
              </a:buClr>
              <a:defRPr/>
            </a:pPr>
            <a:r>
              <a:rPr lang="fr-CA" sz="1400" kern="0" dirty="0" smtClean="0">
                <a:latin typeface="Segoe UI" panose="020B0502040204020203" pitchFamily="34" charset="0"/>
                <a:cs typeface="Segoe UI" panose="020B0502040204020203" pitchFamily="34" charset="0"/>
                <a:sym typeface="Arial"/>
              </a:rPr>
              <a:t>L’utilisateur démarre le robot et lui demande d’exécuter une tâche précise , directement sur son ordinateur. L’automatisation fonctionne comme un assistant de bureau virtuel, qui simplifie l’exécution des processus manuels répétitifs.</a:t>
            </a:r>
          </a:p>
          <a:p>
            <a:pPr algn="ctr">
              <a:spcBef>
                <a:spcPts val="600"/>
              </a:spcBef>
              <a:spcAft>
                <a:spcPts val="600"/>
              </a:spcAft>
              <a:buClr>
                <a:srgbClr val="000000"/>
              </a:buClr>
              <a:defRPr/>
            </a:pPr>
            <a:r>
              <a:rPr lang="fr-CA" sz="1400" i="1" dirty="0" smtClean="0">
                <a:latin typeface="Segoe UI" panose="020B0502040204020203" pitchFamily="34" charset="0"/>
                <a:cs typeface="Segoe UI" panose="020B0502040204020203" pitchFamily="34" charset="0"/>
              </a:rPr>
              <a:t>Exemples de tâches : se connecter à des systèmes, envoyer des documents, copier et coller des renseignements, remplir des formulaires.</a:t>
            </a:r>
            <a:endParaRPr lang="fr-CA" sz="1400" i="1" dirty="0">
              <a:latin typeface="Segoe UI" panose="020B0502040204020203" pitchFamily="34" charset="0"/>
              <a:cs typeface="Segoe UI" panose="020B0502040204020203" pitchFamily="34" charset="0"/>
            </a:endParaRPr>
          </a:p>
        </p:txBody>
      </p:sp>
      <p:pic>
        <p:nvPicPr>
          <p:cNvPr id="8" name="Picture 7" title="Icone, roulette d'engrenange avec des flèches autour montrant le sens d'une montre"/>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7886730" y="1728259"/>
            <a:ext cx="1342995" cy="1342995"/>
          </a:xfrm>
          <a:prstGeom prst="rect">
            <a:avLst/>
          </a:prstGeom>
        </p:spPr>
      </p:pic>
      <p:sp>
        <p:nvSpPr>
          <p:cNvPr id="58" name="Rectangle 57" title="Robots non assistés">
            <a:extLst>
              <a:ext uri="{FF2B5EF4-FFF2-40B4-BE49-F238E27FC236}">
                <a16:creationId xmlns:a16="http://schemas.microsoft.com/office/drawing/2014/main" id="{A41387BC-EE75-264B-9870-6978211B2600}"/>
              </a:ext>
            </a:extLst>
          </p:cNvPr>
          <p:cNvSpPr/>
          <p:nvPr>
            <p:custDataLst>
              <p:tags r:id="rId11"/>
            </p:custDataLst>
          </p:nvPr>
        </p:nvSpPr>
        <p:spPr>
          <a:xfrm>
            <a:off x="6810981" y="3125433"/>
            <a:ext cx="3300206" cy="37790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CA" sz="1600" b="1" i="1" dirty="0" smtClean="0">
                <a:solidFill>
                  <a:schemeClr val="bg1"/>
                </a:solidFill>
                <a:latin typeface="Segoe UI" panose="020B0502040204020203" pitchFamily="34" charset="0"/>
                <a:cs typeface="Segoe UI" panose="020B0502040204020203" pitchFamily="34" charset="0"/>
                <a:sym typeface="Arial"/>
              </a:rPr>
              <a:t>Robots non assistés</a:t>
            </a:r>
            <a:endParaRPr kumimoji="0" lang="fr-CA" sz="1600" b="1" i="1" u="none" strike="noStrike" kern="0" cap="none" spc="0" normalizeH="0" baseline="0" dirty="0">
              <a:ln>
                <a:noFill/>
              </a:ln>
              <a:solidFill>
                <a:schemeClr val="bg1"/>
              </a:solidFill>
              <a:effectLst/>
              <a:uLnTx/>
              <a:uFillTx/>
              <a:latin typeface="Segoe UI" panose="020B0502040204020203" pitchFamily="34" charset="0"/>
              <a:cs typeface="Segoe UI" panose="020B0502040204020203" pitchFamily="34" charset="0"/>
              <a:sym typeface="Arial"/>
            </a:endParaRPr>
          </a:p>
        </p:txBody>
      </p:sp>
      <p:sp>
        <p:nvSpPr>
          <p:cNvPr id="26" name="Rectangle 25">
            <a:extLst>
              <a:ext uri="{FF2B5EF4-FFF2-40B4-BE49-F238E27FC236}">
                <a16:creationId xmlns:a16="http://schemas.microsoft.com/office/drawing/2014/main" id="{6C4AD979-6665-E941-A2DD-4A169F765D73}"/>
              </a:ext>
            </a:extLst>
          </p:cNvPr>
          <p:cNvSpPr/>
          <p:nvPr>
            <p:custDataLst>
              <p:tags r:id="rId12"/>
            </p:custDataLst>
          </p:nvPr>
        </p:nvSpPr>
        <p:spPr>
          <a:xfrm>
            <a:off x="6526868" y="3429094"/>
            <a:ext cx="4021187" cy="2603781"/>
          </a:xfrm>
          <a:prstGeom prst="rect">
            <a:avLst/>
          </a:prstGeom>
          <a:noFill/>
          <a:ln>
            <a:solidFill>
              <a:srgbClr val="63B9A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400" b="0" i="0" u="none" strike="noStrike" kern="0" cap="none" spc="0" normalizeH="0" baseline="0" dirty="0">
              <a:ln>
                <a:noFill/>
              </a:ln>
              <a:solidFill>
                <a:srgbClr val="000000"/>
              </a:solidFill>
              <a:effectLst/>
              <a:uLnTx/>
              <a:uFillTx/>
              <a:latin typeface="Arial"/>
              <a:ea typeface="+mn-ea"/>
              <a:cs typeface="+mn-cs"/>
              <a:sym typeface="Arial"/>
            </a:endParaRPr>
          </a:p>
        </p:txBody>
      </p:sp>
      <p:sp>
        <p:nvSpPr>
          <p:cNvPr id="54" name="TextBox 53">
            <a:extLst>
              <a:ext uri="{FF2B5EF4-FFF2-40B4-BE49-F238E27FC236}">
                <a16:creationId xmlns:a16="http://schemas.microsoft.com/office/drawing/2014/main" id="{5787A1A5-DFDE-2947-A30B-E2822B81E583}"/>
              </a:ext>
            </a:extLst>
          </p:cNvPr>
          <p:cNvSpPr txBox="1"/>
          <p:nvPr>
            <p:custDataLst>
              <p:tags r:id="rId13"/>
            </p:custDataLst>
          </p:nvPr>
        </p:nvSpPr>
        <p:spPr>
          <a:xfrm>
            <a:off x="6703756" y="3733942"/>
            <a:ext cx="3667409" cy="2277547"/>
          </a:xfrm>
          <a:prstGeom prst="rect">
            <a:avLst/>
          </a:prstGeom>
          <a:noFill/>
        </p:spPr>
        <p:txBody>
          <a:bodyPr wrap="square" rtlCol="0">
            <a:spAutoFit/>
          </a:bodyPr>
          <a:lstStyle/>
          <a:p>
            <a:pPr algn="ctr">
              <a:spcBef>
                <a:spcPts val="600"/>
              </a:spcBef>
              <a:spcAft>
                <a:spcPts val="600"/>
              </a:spcAft>
              <a:buClr>
                <a:srgbClr val="000000"/>
              </a:buClr>
              <a:defRPr/>
            </a:pPr>
            <a:r>
              <a:rPr lang="fr-CA" sz="1400" kern="0" dirty="0" smtClean="0">
                <a:latin typeface="Segoe UI" panose="020B0502040204020203" pitchFamily="34" charset="0"/>
                <a:cs typeface="Segoe UI" panose="020B0502040204020203" pitchFamily="34" charset="0"/>
                <a:sym typeface="Arial"/>
              </a:rPr>
              <a:t>Le robot n’est pas lance par l’utilisateur; il démarre automatiquement et travaille en arrière-plan selon des conditions prédéfinies.</a:t>
            </a:r>
          </a:p>
          <a:p>
            <a:pPr algn="ctr">
              <a:spcBef>
                <a:spcPts val="600"/>
              </a:spcBef>
              <a:spcAft>
                <a:spcPts val="600"/>
              </a:spcAft>
              <a:buClr>
                <a:srgbClr val="000000"/>
              </a:buClr>
              <a:defRPr/>
            </a:pPr>
            <a:r>
              <a:rPr lang="fr-CA" sz="1400" i="1" dirty="0" smtClean="0">
                <a:latin typeface="Segoe UI" panose="020B0502040204020203" pitchFamily="34" charset="0"/>
                <a:cs typeface="Segoe UI" panose="020B0502040204020203" pitchFamily="34" charset="0"/>
                <a:sym typeface="Arial"/>
              </a:rPr>
              <a:t>Exemple de tâches : valider les dossiers pouvant être traités.</a:t>
            </a:r>
          </a:p>
          <a:p>
            <a:pPr algn="ctr">
              <a:spcBef>
                <a:spcPts val="600"/>
              </a:spcBef>
              <a:spcAft>
                <a:spcPts val="600"/>
              </a:spcAft>
              <a:buClr>
                <a:srgbClr val="000000"/>
              </a:buClr>
              <a:defRPr/>
            </a:pPr>
            <a:endParaRPr lang="fr-CA" sz="1400" dirty="0" smtClean="0">
              <a:latin typeface="Segoe UI" panose="020B0502040204020203" pitchFamily="34" charset="0"/>
              <a:cs typeface="Segoe UI" panose="020B0502040204020203" pitchFamily="34" charset="0"/>
            </a:endParaRPr>
          </a:p>
          <a:p>
            <a:pPr marR="0" lvl="0" algn="ctr" defTabSz="914400" rtl="0" eaLnBrk="1" fontAlgn="auto" latinLnBrk="0" hangingPunct="1">
              <a:lnSpc>
                <a:spcPct val="100000"/>
              </a:lnSpc>
              <a:spcBef>
                <a:spcPts val="600"/>
              </a:spcBef>
              <a:spcAft>
                <a:spcPts val="600"/>
              </a:spcAft>
              <a:buClr>
                <a:srgbClr val="000000"/>
              </a:buClr>
              <a:buSzTx/>
              <a:tabLst/>
              <a:defRPr/>
            </a:pPr>
            <a:r>
              <a:rPr lang="fr-CA" sz="1400" kern="0" dirty="0" smtClean="0">
                <a:latin typeface="Segoe UI" panose="020B0502040204020203" pitchFamily="34" charset="0"/>
                <a:cs typeface="Segoe UI" panose="020B0502040204020203" pitchFamily="34" charset="0"/>
                <a:sym typeface="Arial"/>
              </a:rPr>
              <a:t> </a:t>
            </a:r>
            <a:endParaRPr lang="fr-CA" sz="1400" kern="0" dirty="0">
              <a:latin typeface="Segoe UI" panose="020B0502040204020203" pitchFamily="34" charset="0"/>
              <a:cs typeface="Segoe UI" panose="020B0502040204020203" pitchFamily="34" charset="0"/>
              <a:sym typeface="Arial"/>
            </a:endParaRPr>
          </a:p>
        </p:txBody>
      </p:sp>
      <p:sp>
        <p:nvSpPr>
          <p:cNvPr id="2" name="Slide Number Placeholder 1"/>
          <p:cNvSpPr>
            <a:spLocks noGrp="1"/>
          </p:cNvSpPr>
          <p:nvPr>
            <p:ph type="sldNum" idx="12"/>
            <p:custDataLst>
              <p:tags r:id="rId14"/>
            </p:custDataLst>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CA" sz="1200" b="0" i="0" u="none" strike="noStrike" kern="0" cap="none" spc="0" normalizeH="0" baseline="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fr-CA" sz="1200" b="0" i="0" u="none" strike="noStrike" kern="0" cap="none" spc="0" normalizeH="0" baseline="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7829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custDataLst>
              <p:tags r:id="rId1"/>
            </p:custDataLst>
          </p:nvPr>
        </p:nvSpPr>
        <p:spPr bwMode="gray">
          <a:xfrm>
            <a:off x="463274" y="411421"/>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lang="fr-CA" sz="1800" b="1" dirty="0">
                <a:solidFill>
                  <a:srgbClr val="000000"/>
                </a:solidFill>
                <a:latin typeface="Segoe UI" panose="020B0502040204020203" pitchFamily="34" charset="0"/>
                <a:cs typeface="Segoe UI" panose="020B0502040204020203" pitchFamily="34" charset="0"/>
                <a:sym typeface="Arial"/>
              </a:rPr>
              <a:t>Qu’est-ce que l’intelligence artificielle?</a:t>
            </a:r>
          </a:p>
        </p:txBody>
      </p:sp>
      <p:sp>
        <p:nvSpPr>
          <p:cNvPr id="10" name="Text Placeholder 1">
            <a:extLst>
              <a:ext uri="{FF2B5EF4-FFF2-40B4-BE49-F238E27FC236}">
                <a16:creationId xmlns:a16="http://schemas.microsoft.com/office/drawing/2014/main" id="{CD75C539-2EDB-FD4A-8819-BB257A03FE2D}"/>
              </a:ext>
            </a:extLst>
          </p:cNvPr>
          <p:cNvSpPr txBox="1">
            <a:spLocks/>
          </p:cNvSpPr>
          <p:nvPr>
            <p:custDataLst>
              <p:tags r:id="rId2"/>
            </p:custDataLst>
          </p:nvPr>
        </p:nvSpPr>
        <p:spPr>
          <a:xfrm>
            <a:off x="460005" y="804946"/>
            <a:ext cx="10876292" cy="464576"/>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defRPr/>
            </a:pPr>
            <a:r>
              <a:rPr lang="fr-CA" sz="1400" dirty="0" smtClean="0">
                <a:solidFill>
                  <a:schemeClr val="tx1"/>
                </a:solidFill>
                <a:latin typeface="Segoe UI"/>
                <a:cs typeface="Segoe UI"/>
              </a:rPr>
              <a:t>L’intelligence artificielle (IA) fait référence aux solutions numériques qui </a:t>
            </a:r>
            <a:r>
              <a:rPr lang="fr-CA" sz="1400" i="1" dirty="0" smtClean="0">
                <a:solidFill>
                  <a:schemeClr val="tx1"/>
                </a:solidFill>
                <a:latin typeface="Segoe UI"/>
                <a:cs typeface="Segoe UI"/>
              </a:rPr>
              <a:t>manifestent un jugement de niveau humain ou supérieur </a:t>
            </a:r>
            <a:r>
              <a:rPr lang="fr-CA" sz="1400" dirty="0" smtClean="0">
                <a:solidFill>
                  <a:schemeClr val="tx1"/>
                </a:solidFill>
                <a:latin typeface="Segoe UI"/>
                <a:cs typeface="Segoe UI"/>
              </a:rPr>
              <a:t>pour accomplir des tâches pour le ministère. Les solutions d’IA contiennent généralement certains éléments d’apprentissage machine qui leur permettent de continuellement améliorer leur capacité d’exécuter la tâche.</a:t>
            </a:r>
            <a:endParaRPr lang="fr-CA" sz="1400" dirty="0">
              <a:solidFill>
                <a:schemeClr val="tx1"/>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1534B6E5-2832-A54A-A3B7-2873E551D28D}"/>
              </a:ext>
            </a:extLst>
          </p:cNvPr>
          <p:cNvCxnSpPr/>
          <p:nvPr>
            <p:custDataLst>
              <p:tags r:id="rId3"/>
            </p:custDataLst>
          </p:nvPr>
        </p:nvCxnSpPr>
        <p:spPr>
          <a:xfrm>
            <a:off x="460005" y="1478830"/>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808E24-CBA8-684E-908B-F6FF9B12EFA2}"/>
              </a:ext>
            </a:extLst>
          </p:cNvPr>
          <p:cNvCxnSpPr/>
          <p:nvPr>
            <p:custDataLst>
              <p:tags r:id="rId4"/>
            </p:custDataLst>
          </p:nvPr>
        </p:nvCxnSpPr>
        <p:spPr>
          <a:xfrm>
            <a:off x="3693660" y="1478830"/>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FBC0B2-98F5-4E41-9C22-9D8447433D13}"/>
              </a:ext>
            </a:extLst>
          </p:cNvPr>
          <p:cNvCxnSpPr/>
          <p:nvPr>
            <p:custDataLst>
              <p:tags r:id="rId5"/>
            </p:custDataLst>
          </p:nvPr>
        </p:nvCxnSpPr>
        <p:spPr>
          <a:xfrm>
            <a:off x="460005" y="1614332"/>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3A1C0FF-93A2-644C-B9B1-64035046CF76}"/>
              </a:ext>
            </a:extLst>
          </p:cNvPr>
          <p:cNvSpPr txBox="1"/>
          <p:nvPr>
            <p:custDataLst>
              <p:tags r:id="rId6"/>
            </p:custDataLst>
          </p:nvPr>
        </p:nvSpPr>
        <p:spPr>
          <a:xfrm>
            <a:off x="460005" y="1842950"/>
            <a:ext cx="3379576" cy="225767"/>
          </a:xfrm>
          <a:prstGeom prst="rect">
            <a:avLst/>
          </a:prstGeom>
          <a:noFill/>
        </p:spPr>
        <p:txBody>
          <a:bodyPr wrap="square" lIns="0" tIns="0" rIns="0" bIns="0" rtlCol="0">
            <a:spAutoFit/>
          </a:bodyPr>
          <a:lstStyle/>
          <a:p>
            <a:pPr lvl="0" defTabSz="1219140">
              <a:spcAft>
                <a:spcPts val="1333"/>
              </a:spcAft>
              <a:buClr>
                <a:srgbClr val="000000"/>
              </a:buClr>
              <a:buSzPct val="100000"/>
              <a:defRPr/>
            </a:pPr>
            <a:r>
              <a:rPr lang="fr-CA" sz="1467" b="1" kern="0" dirty="0" smtClean="0">
                <a:solidFill>
                  <a:srgbClr val="000000"/>
                </a:solidFill>
                <a:latin typeface="Segoe UI" panose="020B0502040204020203" pitchFamily="34" charset="0"/>
                <a:cs typeface="Segoe UI" panose="020B0502040204020203" pitchFamily="34" charset="0"/>
                <a:sym typeface="Arial"/>
              </a:rPr>
              <a:t>Ce que l’IA est et ce qu’elle n’est pas…</a:t>
            </a:r>
            <a:endParaRPr kumimoji="0" lang="fr-CA" sz="1467" b="1" i="0" u="none" strike="noStrike" kern="0" cap="none" spc="0" normalizeH="0" baseline="0" dirty="0">
              <a:ln>
                <a:noFill/>
              </a:ln>
              <a:solidFill>
                <a:srgbClr val="000000"/>
              </a:solidFill>
              <a:effectLst/>
              <a:uLnTx/>
              <a:uFillTx/>
              <a:latin typeface="Segoe UI" panose="020B0502040204020203" pitchFamily="34" charset="0"/>
              <a:cs typeface="Segoe UI" panose="020B0502040204020203" pitchFamily="34" charset="0"/>
              <a:sym typeface="Arial"/>
            </a:endParaRPr>
          </a:p>
        </p:txBody>
      </p:sp>
      <p:sp>
        <p:nvSpPr>
          <p:cNvPr id="11" name="Text Placeholder 7">
            <a:extLst>
              <a:ext uri="{FF2B5EF4-FFF2-40B4-BE49-F238E27FC236}">
                <a16:creationId xmlns:a16="http://schemas.microsoft.com/office/drawing/2014/main" id="{97875BC8-620E-FE4C-A0F7-72CC3550EC68}"/>
              </a:ext>
            </a:extLst>
          </p:cNvPr>
          <p:cNvSpPr txBox="1">
            <a:spLocks/>
          </p:cNvSpPr>
          <p:nvPr>
            <p:custDataLst>
              <p:tags r:id="rId7"/>
            </p:custDataLst>
          </p:nvPr>
        </p:nvSpPr>
        <p:spPr>
          <a:xfrm>
            <a:off x="460005" y="2110501"/>
            <a:ext cx="5851585" cy="2473998"/>
          </a:xfrm>
          <a:prstGeom prst="rect">
            <a:avLst/>
          </a:prstGeom>
          <a:noFill/>
          <a:ln w="12700">
            <a:noFill/>
            <a:prstDash val="dash"/>
          </a:ln>
        </p:spPr>
        <p:txBody>
          <a:bodyPr vert="horz" lIns="91440" tIns="45720" rIns="91440" bIns="45720" rtlCol="0" anchor="ctr">
            <a:noAutofit/>
          </a:bodyPr>
          <a:lstStyle>
            <a:lvl1pPr marL="111125" indent="-111125" algn="l" defTabSz="457200" rtl="0" eaLnBrk="1" latinLnBrk="0" hangingPunct="1">
              <a:spcBef>
                <a:spcPct val="20000"/>
              </a:spcBef>
              <a:buFont typeface="Arial"/>
              <a:buChar char="•"/>
              <a:defRPr sz="1100" kern="1200">
                <a:solidFill>
                  <a:schemeClr val="tx1"/>
                </a:solidFill>
                <a:latin typeface="Arial"/>
                <a:ea typeface="+mn-ea"/>
                <a:cs typeface="Verdana"/>
              </a:defRPr>
            </a:lvl1pPr>
            <a:lvl2pPr marL="573088" indent="-115888" algn="l" defTabSz="457200" rtl="0" eaLnBrk="1" latinLnBrk="0" hangingPunct="1">
              <a:spcBef>
                <a:spcPct val="20000"/>
              </a:spcBef>
              <a:buFont typeface="Arial"/>
              <a:buChar char="–"/>
              <a:defRPr sz="1100" kern="1200">
                <a:solidFill>
                  <a:schemeClr val="tx1"/>
                </a:solidFill>
                <a:latin typeface="Arial"/>
                <a:ea typeface="+mn-ea"/>
                <a:cs typeface="Verdana"/>
              </a:defRPr>
            </a:lvl2pPr>
            <a:lvl3pPr marL="1025525" indent="-111125" algn="l" defTabSz="457200" rtl="0" eaLnBrk="1" latinLnBrk="0" hangingPunct="1">
              <a:spcBef>
                <a:spcPct val="20000"/>
              </a:spcBef>
              <a:buFont typeface="Arial"/>
              <a:buChar char="•"/>
              <a:defRPr sz="1100" kern="1200">
                <a:solidFill>
                  <a:schemeClr val="tx1"/>
                </a:solidFill>
                <a:latin typeface="Arial"/>
                <a:ea typeface="+mn-ea"/>
                <a:cs typeface="Verdana"/>
              </a:defRPr>
            </a:lvl3pPr>
            <a:lvl4pPr marL="1487488" indent="-115888" algn="l" defTabSz="457200" rtl="0" eaLnBrk="1" latinLnBrk="0" hangingPunct="1">
              <a:spcBef>
                <a:spcPct val="20000"/>
              </a:spcBef>
              <a:buFont typeface="Arial"/>
              <a:buChar char="–"/>
              <a:defRPr sz="1100" kern="1200">
                <a:solidFill>
                  <a:schemeClr val="tx1"/>
                </a:solidFill>
                <a:latin typeface="Arial"/>
                <a:ea typeface="+mn-ea"/>
                <a:cs typeface="Verdana"/>
              </a:defRPr>
            </a:lvl4pPr>
            <a:lvl5pPr marL="1939925" indent="-111125" algn="l" defTabSz="457200" rtl="0" eaLnBrk="1" latinLnBrk="0" hangingPunct="1">
              <a:spcBef>
                <a:spcPct val="20000"/>
              </a:spcBef>
              <a:buFont typeface="Arial"/>
              <a:buChar char="»"/>
              <a:defRPr sz="11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6705" indent="-306705" defTabSz="457189">
              <a:spcBef>
                <a:spcPts val="600"/>
              </a:spcBef>
              <a:buClr>
                <a:srgbClr val="000000">
                  <a:lumMod val="50000"/>
                  <a:lumOff val="50000"/>
                </a:srgbClr>
              </a:buClr>
              <a:buFont typeface="Symbol" panose="05050102010706020507" pitchFamily="18" charset="2"/>
              <a:buChar char=""/>
              <a:defRPr/>
            </a:pPr>
            <a:r>
              <a:rPr lang="fr-CA" sz="1400" dirty="0" smtClean="0">
                <a:solidFill>
                  <a:srgbClr val="000000"/>
                </a:solidFill>
                <a:latin typeface="Segoe UI"/>
                <a:cs typeface="Segoe UI"/>
                <a:sym typeface="Arial"/>
              </a:rPr>
              <a:t>Un tableur qui fait des calculs et d’autres fonctions prédéfinies sur des données</a:t>
            </a:r>
          </a:p>
          <a:p>
            <a:pPr marL="306705" indent="-306705" defTabSz="457189">
              <a:spcBef>
                <a:spcPts val="600"/>
              </a:spcBef>
              <a:buClr>
                <a:srgbClr val="000000">
                  <a:lumMod val="50000"/>
                  <a:lumOff val="50000"/>
                </a:srgbClr>
              </a:buClr>
              <a:buFont typeface="Symbol" panose="05050102010706020507" pitchFamily="18" charset="2"/>
              <a:buChar char=""/>
              <a:defRPr/>
            </a:pPr>
            <a:r>
              <a:rPr lang="fr-CA" sz="1400" b="1" dirty="0" smtClean="0">
                <a:solidFill>
                  <a:srgbClr val="000000"/>
                </a:solidFill>
                <a:latin typeface="Segoe UI"/>
                <a:cs typeface="Segoe UI"/>
                <a:sym typeface="Arial"/>
              </a:rPr>
              <a:t>Pourquoi </a:t>
            </a:r>
            <a:r>
              <a:rPr lang="fr-CA" sz="1400" dirty="0" smtClean="0">
                <a:solidFill>
                  <a:srgbClr val="000000"/>
                </a:solidFill>
                <a:latin typeface="Segoe UI"/>
                <a:cs typeface="Segoe UI"/>
                <a:sym typeface="Arial"/>
              </a:rPr>
              <a:t>: C’est la formule définie par l’utilisateur qui détermine le résultat d’un calculateur automatique; aucune IA n’est pas requise.</a:t>
            </a:r>
          </a:p>
          <a:p>
            <a:pPr marL="306705" indent="-306705" defTabSz="457189">
              <a:spcBef>
                <a:spcPts val="600"/>
              </a:spcBef>
              <a:buClr>
                <a:srgbClr val="808080"/>
              </a:buClr>
              <a:buFont typeface="Symbol" panose="05050102010706020507" pitchFamily="18" charset="2"/>
              <a:buChar char=""/>
              <a:defRPr/>
            </a:pPr>
            <a:r>
              <a:rPr lang="fr-CA" sz="1400" dirty="0" smtClean="0">
                <a:solidFill>
                  <a:srgbClr val="000000"/>
                </a:solidFill>
                <a:latin typeface="Segoe UI"/>
                <a:cs typeface="Segoe UI"/>
                <a:sym typeface="Arial"/>
              </a:rPr>
              <a:t>Un système de navigation GPS</a:t>
            </a:r>
          </a:p>
          <a:p>
            <a:pPr marL="306705" indent="-306705" defTabSz="457189">
              <a:spcBef>
                <a:spcPts val="600"/>
              </a:spcBef>
              <a:buClr>
                <a:srgbClr val="808080"/>
              </a:buClr>
              <a:buFont typeface="Symbol" panose="05050102010706020507" pitchFamily="18" charset="2"/>
              <a:buChar char=""/>
              <a:defRPr/>
            </a:pPr>
            <a:r>
              <a:rPr lang="fr-CA" sz="1400" b="1" dirty="0" smtClean="0">
                <a:solidFill>
                  <a:srgbClr val="000000"/>
                </a:solidFill>
                <a:latin typeface="Segoe UI"/>
                <a:cs typeface="Segoe UI"/>
                <a:sym typeface="Arial"/>
              </a:rPr>
              <a:t>Pourquoi </a:t>
            </a:r>
            <a:r>
              <a:rPr lang="fr-CA" sz="1400" dirty="0" smtClean="0">
                <a:solidFill>
                  <a:srgbClr val="000000"/>
                </a:solidFill>
                <a:latin typeface="Segoe UI"/>
                <a:cs typeface="Segoe UI"/>
                <a:sym typeface="Arial"/>
              </a:rPr>
              <a:t>: Le traitement des signaux et les calculs géométriques effectués pour fournir les coordonnées ne relèvent pas de l’IA. Toutefois, si des variables comme la circulation routière sont prises en compte pour proposer le meilleur itinéraire possible (route la plus courte/la plus rapide), </a:t>
            </a:r>
            <a:r>
              <a:rPr lang="fr-CA" sz="1400" dirty="0">
                <a:solidFill>
                  <a:srgbClr val="000000"/>
                </a:solidFill>
                <a:latin typeface="Segoe UI"/>
                <a:cs typeface="Segoe UI"/>
                <a:sym typeface="Arial"/>
              </a:rPr>
              <a:t>alors </a:t>
            </a:r>
            <a:r>
              <a:rPr lang="fr-CA" sz="1400" dirty="0" smtClean="0">
                <a:solidFill>
                  <a:srgbClr val="000000"/>
                </a:solidFill>
                <a:latin typeface="Segoe UI"/>
                <a:cs typeface="Segoe UI"/>
                <a:sym typeface="Arial"/>
              </a:rPr>
              <a:t>l’IA peut être intégrée au système de navigation GPS.</a:t>
            </a:r>
            <a:endParaRPr lang="fr-CA" sz="1400" dirty="0">
              <a:solidFill>
                <a:srgbClr val="000000"/>
              </a:solidFill>
              <a:latin typeface="Segoe UI"/>
              <a:cs typeface="Segoe UI"/>
              <a:sym typeface="Arial"/>
            </a:endParaRPr>
          </a:p>
        </p:txBody>
      </p:sp>
      <p:sp>
        <p:nvSpPr>
          <p:cNvPr id="4" name="TextBox 3"/>
          <p:cNvSpPr txBox="1"/>
          <p:nvPr>
            <p:custDataLst>
              <p:tags r:id="rId8"/>
            </p:custDataLst>
          </p:nvPr>
        </p:nvSpPr>
        <p:spPr>
          <a:xfrm>
            <a:off x="677006" y="4722829"/>
            <a:ext cx="4931799" cy="461665"/>
          </a:xfrm>
          <a:prstGeom prst="rect">
            <a:avLst/>
          </a:prstGeom>
          <a:noFill/>
        </p:spPr>
        <p:txBody>
          <a:bodyPr wrap="none" rtlCol="0">
            <a:spAutoFit/>
          </a:bodyPr>
          <a:lstStyle/>
          <a:p>
            <a:r>
              <a:rPr lang="fr-CA" sz="2400"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Définition du Conseil du Trésor</a:t>
            </a:r>
            <a:endParaRPr lang="fr-CA" sz="2400"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Rectangle 4"/>
          <p:cNvSpPr>
            <a:spLocks noChangeArrowheads="1"/>
          </p:cNvSpPr>
          <p:nvPr>
            <p:custDataLst>
              <p:tags r:id="rId9"/>
            </p:custDataLst>
          </p:nvPr>
        </p:nvSpPr>
        <p:spPr bwMode="auto">
          <a:xfrm>
            <a:off x="816532" y="5245330"/>
            <a:ext cx="10519765" cy="880980"/>
          </a:xfrm>
          <a:prstGeom prst="rect">
            <a:avLst/>
          </a:prstGeom>
          <a:solidFill>
            <a:schemeClr val="bg1"/>
          </a:solidFill>
          <a:ln>
            <a:noFill/>
          </a:ln>
          <a:effectLst/>
        </p:spPr>
        <p:txBody>
          <a:bodyPr vert="horz" wrap="square" lIns="0" tIns="45720" rIns="91440" bIns="95220" numCol="1" anchor="ctr" anchorCtr="0" compatLnSpc="1">
            <a:prstTxWarp prst="textNoShape">
              <a:avLst/>
            </a:prstTxWarp>
            <a:spAutoFit/>
          </a:bodyPr>
          <a:lstStyle/>
          <a:p>
            <a:pPr lvl="0" eaLnBrk="0" fontAlgn="base" hangingPunct="0">
              <a:spcBef>
                <a:spcPct val="0"/>
              </a:spcBef>
              <a:spcAft>
                <a:spcPct val="0"/>
              </a:spcAft>
            </a:pPr>
            <a:r>
              <a:rPr lang="fr-CA" altLang="en-U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Helvetica" panose="020B0604020202020204" pitchFamily="34" charset="0"/>
              </a:rPr>
              <a:t>Toute technologie de l’information qui exécute des tâches pour lesquelles il faut habituellement faire appel à l’intelligence biologique, comme comprendre le langage parlé, apprendre des comportements ou résoudre des problèmes.</a:t>
            </a:r>
            <a:endParaRPr lang="fr-CA" alt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endParaRPr>
          </a:p>
        </p:txBody>
      </p:sp>
      <p:pic>
        <p:nvPicPr>
          <p:cNvPr id="3" name="Picture 2" title="Silhouette de 2 têtes d'humains qui s'échange des idées sur des processus"/>
          <p:cNvPicPr>
            <a:picLocks noChangeAspect="1"/>
          </p:cNvPicPr>
          <p:nvPr>
            <p:custDataLst>
              <p:tags r:id="rId10"/>
            </p:custDataLst>
          </p:nvPr>
        </p:nvPicPr>
        <p:blipFill>
          <a:blip r:embed="rId14">
            <a:extLst>
              <a:ext uri="{BEBA8EAE-BF5A-486C-A8C5-ECC9F3942E4B}">
                <a14:imgProps xmlns:a14="http://schemas.microsoft.com/office/drawing/2010/main">
                  <a14:imgLayer r:embed="rId15">
                    <a14:imgEffect>
                      <a14:artisticPhotocopy/>
                    </a14:imgEffect>
                  </a14:imgLayer>
                </a14:imgProps>
              </a:ext>
            </a:extLst>
          </a:blip>
          <a:stretch>
            <a:fillRect/>
          </a:stretch>
        </p:blipFill>
        <p:spPr>
          <a:xfrm>
            <a:off x="6282132" y="2064356"/>
            <a:ext cx="5909868" cy="2520143"/>
          </a:xfrm>
          <a:prstGeom prst="rect">
            <a:avLst/>
          </a:prstGeom>
          <a:solidFill>
            <a:schemeClr val="bg1">
              <a:alpha val="16000"/>
            </a:schemeClr>
          </a:solidFill>
          <a:effectLst>
            <a:glow rad="127000">
              <a:schemeClr val="accent1">
                <a:alpha val="0"/>
              </a:schemeClr>
            </a:glow>
          </a:effectLst>
        </p:spPr>
      </p:pic>
      <p:sp>
        <p:nvSpPr>
          <p:cNvPr id="2" name="Slide Number Placeholder 1"/>
          <p:cNvSpPr>
            <a:spLocks noGrp="1"/>
          </p:cNvSpPr>
          <p:nvPr>
            <p:ph type="sldNum" idx="12"/>
            <p:custDataLst>
              <p:tags r:id="rId11"/>
            </p:custDataLst>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CA" sz="1200" b="0" i="0" u="none" strike="noStrike" kern="1200" cap="none" spc="0" normalizeH="0" baseline="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fr-CA" sz="1200" b="0" i="0" u="none" strike="noStrike" kern="1200" cap="none" spc="0" normalizeH="0" baseline="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9518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fr-CA" kern="1200" dirty="0" smtClean="0">
                <a:ea typeface="+mj-ea"/>
              </a:rPr>
              <a:t>Réussites de l’ARP</a:t>
            </a:r>
            <a:endParaRPr lang="fr-CA" kern="1200" dirty="0">
              <a:ea typeface="+mj-ea"/>
            </a:endParaRPr>
          </a:p>
        </p:txBody>
      </p:sp>
      <p:cxnSp>
        <p:nvCxnSpPr>
          <p:cNvPr id="28" name="Straight Connector 27">
            <a:extLst>
              <a:ext uri="{FF2B5EF4-FFF2-40B4-BE49-F238E27FC236}">
                <a16:creationId xmlns:a16="http://schemas.microsoft.com/office/drawing/2014/main" id="{1534B6E5-2832-A54A-A3B7-2873E551D28D}"/>
              </a:ext>
            </a:extLst>
          </p:cNvPr>
          <p:cNvCxnSpPr/>
          <p:nvPr>
            <p:custDataLst>
              <p:tags r:id="rId2"/>
            </p:custDataLst>
          </p:nvPr>
        </p:nvCxnSpPr>
        <p:spPr>
          <a:xfrm>
            <a:off x="601297" y="799089"/>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808E24-CBA8-684E-908B-F6FF9B12EFA2}"/>
              </a:ext>
            </a:extLst>
          </p:cNvPr>
          <p:cNvCxnSpPr/>
          <p:nvPr>
            <p:custDataLst>
              <p:tags r:id="rId3"/>
            </p:custDataLst>
          </p:nvPr>
        </p:nvCxnSpPr>
        <p:spPr>
          <a:xfrm>
            <a:off x="3812532" y="799089"/>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FFBC0B2-98F5-4E41-9C22-9D8447433D13}"/>
              </a:ext>
            </a:extLst>
          </p:cNvPr>
          <p:cNvCxnSpPr/>
          <p:nvPr>
            <p:custDataLst>
              <p:tags r:id="rId4"/>
            </p:custDataLst>
          </p:nvPr>
        </p:nvCxnSpPr>
        <p:spPr>
          <a:xfrm>
            <a:off x="469899" y="882812"/>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4"/>
            <p:custDataLst>
              <p:tags r:id="rId5"/>
            </p:custDataLst>
          </p:nvPr>
        </p:nvSpPr>
        <p:spPr>
          <a:xfrm>
            <a:off x="469899" y="980285"/>
            <a:ext cx="11184397" cy="4539166"/>
          </a:xfrm>
        </p:spPr>
        <p:txBody>
          <a:bodyPr/>
          <a:lstStyle/>
          <a:p>
            <a:pPr lvl="0"/>
            <a:r>
              <a:rPr lang="fr-CA" sz="1400" kern="1200" dirty="0" smtClean="0">
                <a:solidFill>
                  <a:schemeClr val="tx1"/>
                </a:solidFill>
                <a:latin typeface="Segoe UI"/>
                <a:ea typeface="+mn-ea"/>
                <a:cs typeface="Segoe UI"/>
              </a:rPr>
              <a:t>Depuis 2018, EDSC a réussi à déployer des capacités d’ARP dans les opérations de traitement de Service Canada. Au cours de la première année, Service Canada a utilisé l’ARP pour traiter 183 000 transactions liées au RPC et à la SV. En 2020-2021, les chiffres ont bondi à 550 000 transactions, et on prévoit en 2021-2022 que l’ARP permettra d’effectuer entre 600 000 et 650 000 transactions liées au RPC et à la SV.</a:t>
            </a:r>
          </a:p>
          <a:p>
            <a:pPr lvl="0"/>
            <a:endParaRPr lang="fr-CA" sz="1400" kern="1200" dirty="0" smtClean="0">
              <a:solidFill>
                <a:schemeClr val="tx1"/>
              </a:solidFill>
              <a:latin typeface="Segoe UI"/>
              <a:ea typeface="+mn-ea"/>
              <a:cs typeface="Segoe UI"/>
            </a:endParaRPr>
          </a:p>
          <a:p>
            <a:pPr lvl="0"/>
            <a:r>
              <a:rPr lang="fr-CA" sz="1400" kern="1200" dirty="0" smtClean="0">
                <a:solidFill>
                  <a:schemeClr val="tx1"/>
                </a:solidFill>
                <a:latin typeface="Segoe UI"/>
                <a:ea typeface="+mn-ea"/>
                <a:cs typeface="Segoe UI"/>
              </a:rPr>
              <a:t>Depuis, l’équipe de traitement des pensions a réussi à automatiser avec succès 14 processus et à établir une capacité pour poursuivre le développement de l’ARP et ainsi remédier aux pressions imposées par la charge de travail croissante.</a:t>
            </a:r>
          </a:p>
          <a:p>
            <a:pPr lvl="0"/>
            <a:endParaRPr lang="fr-CA" sz="1400" kern="1200" dirty="0" smtClean="0">
              <a:solidFill>
                <a:schemeClr val="tx1"/>
              </a:solidFill>
              <a:latin typeface="Segoe UI"/>
              <a:ea typeface="+mn-ea"/>
              <a:cs typeface="Segoe UI"/>
            </a:endParaRPr>
          </a:p>
          <a:p>
            <a:pPr lvl="0"/>
            <a:endParaRPr lang="fr-CA" sz="1400" kern="1200" dirty="0" smtClean="0">
              <a:solidFill>
                <a:schemeClr val="tx1"/>
              </a:solidFill>
              <a:latin typeface="Segoe UI"/>
              <a:ea typeface="+mn-ea"/>
              <a:cs typeface="Segoe UI"/>
            </a:endParaRPr>
          </a:p>
          <a:p>
            <a:pPr lvl="0"/>
            <a:endParaRPr lang="fr-CA" sz="1400" kern="1200" dirty="0" smtClean="0">
              <a:solidFill>
                <a:schemeClr val="tx1"/>
              </a:solidFill>
              <a:latin typeface="Segoe UI"/>
              <a:ea typeface="+mn-ea"/>
              <a:cs typeface="Segoe UI"/>
            </a:endParaRPr>
          </a:p>
          <a:p>
            <a:pPr lvl="0"/>
            <a:endParaRPr lang="fr-CA" sz="1400" kern="1200" dirty="0" smtClean="0">
              <a:solidFill>
                <a:schemeClr val="tx1"/>
              </a:solidFill>
              <a:latin typeface="Segoe UI"/>
              <a:ea typeface="+mn-ea"/>
              <a:cs typeface="Segoe UI"/>
            </a:endParaRPr>
          </a:p>
          <a:p>
            <a:pPr lvl="0"/>
            <a:r>
              <a:rPr lang="fr-CA" sz="1400" kern="1200" dirty="0" smtClean="0">
                <a:solidFill>
                  <a:schemeClr val="tx1"/>
                </a:solidFill>
                <a:latin typeface="Segoe UI"/>
                <a:cs typeface="Segoe UI"/>
              </a:rPr>
              <a:t>Depuis l’introduction de l’ARP :</a:t>
            </a:r>
          </a:p>
          <a:p>
            <a:pPr marL="285750" lvl="0" indent="-285750">
              <a:buFont typeface="Arial" panose="020B0604020202020204" pitchFamily="34" charset="0"/>
              <a:buChar char="•"/>
            </a:pPr>
            <a:r>
              <a:rPr lang="fr-CA" sz="1400" kern="1200" dirty="0" smtClean="0">
                <a:solidFill>
                  <a:schemeClr val="tx1"/>
                </a:solidFill>
                <a:latin typeface="Segoe UI"/>
                <a:cs typeface="Segoe UI"/>
              </a:rPr>
              <a:t>14 processus d’automatisation ont été mis en œuvre à l’échelle nationale, traitant plus de 1 million de transactions.</a:t>
            </a:r>
          </a:p>
          <a:p>
            <a:pPr marL="285750" lvl="0" indent="-285750">
              <a:buFont typeface="Arial" panose="020B0604020202020204" pitchFamily="34" charset="0"/>
              <a:buChar char="•"/>
            </a:pPr>
            <a:r>
              <a:rPr lang="fr-CA" sz="1400" kern="1200" dirty="0" smtClean="0">
                <a:solidFill>
                  <a:schemeClr val="tx1"/>
                </a:solidFill>
                <a:latin typeface="Segoe UI"/>
                <a:cs typeface="Segoe UI"/>
              </a:rPr>
              <a:t>4 autres processus seront automatisés durant l’exercice 2021-2022;</a:t>
            </a:r>
          </a:p>
          <a:p>
            <a:pPr marL="285750" lvl="0" indent="-285750">
              <a:buFont typeface="Arial" panose="020B0604020202020204" pitchFamily="34" charset="0"/>
              <a:buChar char="•"/>
            </a:pPr>
            <a:r>
              <a:rPr lang="fr-CA" sz="1400" kern="1200" dirty="0" smtClean="0">
                <a:solidFill>
                  <a:schemeClr val="tx1"/>
                </a:solidFill>
                <a:latin typeface="Segoe UI"/>
                <a:cs typeface="Segoe UI"/>
              </a:rPr>
              <a:t>Les délais de </a:t>
            </a:r>
            <a:r>
              <a:rPr lang="fr-CA" sz="1400" kern="1200" dirty="0">
                <a:solidFill>
                  <a:schemeClr val="tx1"/>
                </a:solidFill>
                <a:latin typeface="Segoe UI"/>
                <a:cs typeface="Segoe UI"/>
              </a:rPr>
              <a:t>traitement des avis de décès ont </a:t>
            </a:r>
            <a:r>
              <a:rPr lang="fr-CA" sz="1400" kern="1200" dirty="0" smtClean="0">
                <a:solidFill>
                  <a:schemeClr val="tx1"/>
                </a:solidFill>
                <a:latin typeface="Segoe UI"/>
                <a:cs typeface="Segoe UI"/>
              </a:rPr>
              <a:t>diminué d’environ 79 % grâce à l’automatisation;</a:t>
            </a:r>
          </a:p>
          <a:p>
            <a:pPr marL="285750" lvl="0" indent="-285750">
              <a:buFont typeface="Arial" panose="020B0604020202020204" pitchFamily="34" charset="0"/>
              <a:buChar char="•"/>
            </a:pPr>
            <a:r>
              <a:rPr lang="fr-CA" sz="1400" kern="1200" dirty="0" smtClean="0">
                <a:solidFill>
                  <a:schemeClr val="tx1"/>
                </a:solidFill>
                <a:latin typeface="Segoe UI"/>
                <a:cs typeface="Segoe UI"/>
              </a:rPr>
              <a:t>Les délais de traitement du Supplément de revenu garanti (SRG) et de l’inscription automatique ont diminué d’environ 38 %.</a:t>
            </a:r>
          </a:p>
          <a:p>
            <a:pPr lvl="0"/>
            <a:endParaRPr lang="fr-CA" sz="1400" kern="1200" dirty="0" smtClean="0">
              <a:solidFill>
                <a:schemeClr val="tx1"/>
              </a:solidFill>
              <a:latin typeface="Segoe UI"/>
              <a:cs typeface="Segoe UI"/>
            </a:endParaRPr>
          </a:p>
          <a:p>
            <a:r>
              <a:rPr lang="fr-CA" sz="1400" kern="1200" dirty="0" smtClean="0">
                <a:solidFill>
                  <a:schemeClr val="tx1"/>
                </a:solidFill>
                <a:latin typeface="Segoe UI"/>
                <a:cs typeface="Segoe UI"/>
              </a:rPr>
              <a:t>Alors que l’équipe de traitement des pensions a établi </a:t>
            </a:r>
            <a:r>
              <a:rPr lang="fr-CA" sz="1400" kern="1200" dirty="0">
                <a:solidFill>
                  <a:schemeClr val="tx1"/>
                </a:solidFill>
                <a:latin typeface="Segoe UI"/>
                <a:cs typeface="Segoe UI"/>
              </a:rPr>
              <a:t>une capacité pour poursuivre le développement de l’ARP et ainsi remédier aux pressions imposées par la charge de travail croissante</a:t>
            </a:r>
            <a:r>
              <a:rPr lang="fr-CA" sz="1400" kern="1200" dirty="0" smtClean="0">
                <a:solidFill>
                  <a:schemeClr val="tx1"/>
                </a:solidFill>
                <a:latin typeface="Segoe UI"/>
                <a:cs typeface="Segoe UI"/>
              </a:rPr>
              <a:t>, EDSC vient de lancer l’ARP pour l’assurance-emploi afin d’aider le Ministère à répondre à la crise de COVID-19 en avril 2020. À ce jour, les opérations d’ARP liées à l’assurance-emploi ont réussi à déployer 8 processus automatisés pour appuyer les centres d’appels et le traitement de l’assurance-emploi.</a:t>
            </a:r>
            <a:endParaRPr lang="fr-CA" sz="1400" kern="1200" dirty="0" smtClean="0">
              <a:solidFill>
                <a:schemeClr val="tx1"/>
              </a:solidFill>
              <a:latin typeface="Segoe UI"/>
              <a:ea typeface="+mn-ea"/>
              <a:cs typeface="Segoe UI"/>
            </a:endParaRPr>
          </a:p>
          <a:p>
            <a:endParaRPr lang="fr-CA" sz="1400" kern="1200" dirty="0" smtClean="0">
              <a:solidFill>
                <a:schemeClr val="tx1"/>
              </a:solidFill>
              <a:latin typeface="Segoe UI"/>
              <a:ea typeface="+mn-ea"/>
              <a:cs typeface="Segoe UI"/>
            </a:endParaRPr>
          </a:p>
          <a:p>
            <a:pPr lvl="0"/>
            <a:endParaRPr lang="fr-CA" sz="1400" kern="1200" dirty="0" smtClean="0">
              <a:solidFill>
                <a:schemeClr val="tx1"/>
              </a:solidFill>
              <a:latin typeface="Segoe UI"/>
              <a:ea typeface="+mn-ea"/>
              <a:cs typeface="Segoe UI"/>
            </a:endParaRPr>
          </a:p>
          <a:p>
            <a:endParaRPr lang="fr-CA" sz="1400" kern="1200" dirty="0">
              <a:solidFill>
                <a:schemeClr val="tx1"/>
              </a:solidFill>
              <a:latin typeface="Segoe UI"/>
              <a:ea typeface="+mn-ea"/>
              <a:cs typeface="Segoe UI"/>
            </a:endParaRPr>
          </a:p>
        </p:txBody>
      </p:sp>
    </p:spTree>
    <p:extLst>
      <p:ext uri="{BB962C8B-B14F-4D97-AF65-F5344CB8AC3E}">
        <p14:creationId xmlns:p14="http://schemas.microsoft.com/office/powerpoint/2010/main" val="377849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p:txBody>
          <a:bodyPr lIns="91440" tIns="45720" rIns="91440" bIns="45720" anchor="b"/>
          <a:lstStyle/>
          <a:p>
            <a:r>
              <a:rPr lang="fr-CA" dirty="0">
                <a:latin typeface="Segoe UI"/>
                <a:ea typeface="Open Sans"/>
                <a:cs typeface="Segoe UI"/>
              </a:rPr>
              <a:t>Comment démarrer votre parcours d’ARP?</a:t>
            </a:r>
          </a:p>
        </p:txBody>
      </p:sp>
      <p:sp>
        <p:nvSpPr>
          <p:cNvPr id="9" name="Content Placeholder 8"/>
          <p:cNvSpPr txBox="1">
            <a:spLocks/>
          </p:cNvSpPr>
          <p:nvPr>
            <p:custDataLst>
              <p:tags r:id="rId2"/>
            </p:custDataLst>
          </p:nvPr>
        </p:nvSpPr>
        <p:spPr bwMode="auto">
          <a:xfrm>
            <a:off x="544237" y="3355347"/>
            <a:ext cx="5250569" cy="1798578"/>
          </a:xfrm>
          <a:prstGeom prst="rect">
            <a:avLst/>
          </a:prstGeom>
          <a:noFill/>
          <a:ln w="9525">
            <a:noFill/>
            <a:miter lim="800000"/>
            <a:headEnd/>
            <a:tailEnd/>
          </a:ln>
          <a:effectLst/>
        </p:spPr>
        <p:txBody>
          <a:bodyPr vert="horz" wrap="square" lIns="0" tIns="27432" rIns="0" bIns="0" numCol="1" anchor="t" anchorCtr="0" compatLnSpc="1">
            <a:prstTxWarp prst="textNoShape">
              <a:avLst/>
            </a:prstTxWarp>
          </a:bodyPr>
          <a:lstStyle>
            <a:lvl1pPr marL="2286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ea typeface="+mn-ea"/>
                <a:cs typeface="Arial" pitchFamily="34" charset="0"/>
              </a:defRPr>
            </a:lvl1pPr>
            <a:lvl2pPr marL="4572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cs typeface="Arial" pitchFamily="34" charset="0"/>
              </a:defRPr>
            </a:lvl2pPr>
            <a:lvl3pPr marL="685800" indent="-228600" algn="l" rtl="0" eaLnBrk="1" fontAlgn="base" hangingPunct="1">
              <a:lnSpc>
                <a:spcPct val="100000"/>
              </a:lnSpc>
              <a:spcBef>
                <a:spcPct val="0"/>
              </a:spcBef>
              <a:spcAft>
                <a:spcPts val="500"/>
              </a:spcAft>
              <a:buFont typeface="Arial" pitchFamily="34" charset="0"/>
              <a:buChar char="•"/>
              <a:tabLst>
                <a:tab pos="5715000" algn="l"/>
              </a:tabLst>
              <a:defRPr sz="1800">
                <a:solidFill>
                  <a:srgbClr val="002776"/>
                </a:solidFill>
                <a:latin typeface="Arial" pitchFamily="34" charset="0"/>
                <a:cs typeface="Arial" pitchFamily="34" charset="0"/>
              </a:defRPr>
            </a:lvl3pPr>
            <a:lvl4pPr marL="914400" indent="-228600" algn="l" rtl="0" eaLnBrk="1" fontAlgn="base" hangingPunct="1">
              <a:lnSpc>
                <a:spcPct val="100000"/>
              </a:lnSpc>
              <a:spcBef>
                <a:spcPct val="0"/>
              </a:spcBef>
              <a:spcAft>
                <a:spcPts val="500"/>
              </a:spcAft>
              <a:buChar char="–"/>
              <a:tabLst>
                <a:tab pos="5715000" algn="l"/>
              </a:tabLst>
              <a:defRPr sz="1800">
                <a:solidFill>
                  <a:srgbClr val="002776"/>
                </a:solidFill>
                <a:latin typeface="Arial" pitchFamily="34" charset="0"/>
                <a:cs typeface="Arial" pitchFamily="34" charset="0"/>
              </a:defRPr>
            </a:lvl4pPr>
            <a:lvl5pPr marL="960438" indent="-187325" algn="l" rtl="0" eaLnBrk="1" fontAlgn="base" hangingPunct="1">
              <a:lnSpc>
                <a:spcPct val="100000"/>
              </a:lnSpc>
              <a:spcBef>
                <a:spcPct val="0"/>
              </a:spcBef>
              <a:spcAft>
                <a:spcPts val="500"/>
              </a:spcAft>
              <a:buChar char="–"/>
              <a:tabLst>
                <a:tab pos="5715000" algn="l"/>
              </a:tabLst>
              <a:defRPr sz="1200">
                <a:solidFill>
                  <a:schemeClr val="tx1"/>
                </a:solidFill>
                <a:latin typeface="+mn-lt"/>
              </a:defRPr>
            </a:lvl5pPr>
            <a:lvl6pPr marL="14176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6pPr>
            <a:lvl7pPr marL="18748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7pPr>
            <a:lvl8pPr marL="23320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8pPr>
            <a:lvl9pPr marL="27892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9pPr>
          </a:lstStyle>
          <a:p>
            <a:pPr defTabSz="1219170" fontAlgn="auto">
              <a:lnSpc>
                <a:spcPct val="150000"/>
              </a:lnSpc>
              <a:spcBef>
                <a:spcPts val="0"/>
              </a:spcBef>
              <a:spcAft>
                <a:spcPts val="600"/>
              </a:spcAft>
              <a:buFont typeface="Wingdings" panose="05000000000000000000" pitchFamily="2" charset="2"/>
              <a:buChar char="Ø"/>
              <a:tabLst/>
              <a:defRPr/>
            </a:pPr>
            <a:r>
              <a:rPr lang="fr-CA" sz="1600" kern="0" dirty="0" smtClean="0">
                <a:solidFill>
                  <a:schemeClr val="bg1"/>
                </a:solidFill>
                <a:latin typeface="Segoe UI"/>
                <a:cs typeface="Arial"/>
                <a:sym typeface="Arial"/>
              </a:rPr>
              <a:t>Partir du bon pied</a:t>
            </a:r>
            <a:endParaRPr lang="fr-CA" dirty="0" smtClean="0">
              <a:solidFill>
                <a:schemeClr val="bg1"/>
              </a:solidFill>
            </a:endParaRPr>
          </a:p>
          <a:p>
            <a:pPr defTabSz="1219170" fontAlgn="auto">
              <a:lnSpc>
                <a:spcPct val="150000"/>
              </a:lnSpc>
              <a:spcBef>
                <a:spcPts val="0"/>
              </a:spcBef>
              <a:spcAft>
                <a:spcPts val="600"/>
              </a:spcAft>
              <a:buFont typeface="Wingdings" panose="05000000000000000000" pitchFamily="2" charset="2"/>
              <a:buChar char="Ø"/>
              <a:tabLst/>
              <a:defRPr/>
            </a:pPr>
            <a:r>
              <a:rPr lang="fr-CA" sz="1600" kern="0" dirty="0" smtClean="0">
                <a:solidFill>
                  <a:schemeClr val="bg1"/>
                </a:solidFill>
                <a:latin typeface="Segoe UI"/>
                <a:cs typeface="Arial"/>
                <a:sym typeface="Arial"/>
              </a:rPr>
              <a:t>Considérations</a:t>
            </a:r>
            <a:endParaRPr lang="fr-CA" sz="1600" kern="0" dirty="0" smtClean="0">
              <a:solidFill>
                <a:schemeClr val="bg1"/>
              </a:solidFill>
              <a:latin typeface="Segoe UI"/>
              <a:cs typeface="Arial"/>
            </a:endParaRPr>
          </a:p>
          <a:p>
            <a:pPr defTabSz="1219170">
              <a:lnSpc>
                <a:spcPct val="150000"/>
              </a:lnSpc>
              <a:spcBef>
                <a:spcPts val="0"/>
              </a:spcBef>
              <a:spcAft>
                <a:spcPts val="600"/>
              </a:spcAft>
              <a:buFont typeface="Wingdings" panose="05000000000000000000" pitchFamily="2" charset="2"/>
              <a:buChar char="Ø"/>
              <a:tabLst/>
              <a:defRPr/>
            </a:pPr>
            <a:r>
              <a:rPr lang="fr-CA" sz="1600" kern="0" dirty="0" smtClean="0">
                <a:solidFill>
                  <a:schemeClr val="bg1"/>
                </a:solidFill>
                <a:latin typeface="Segoe UI"/>
                <a:cs typeface="Segoe UI"/>
              </a:rPr>
              <a:t>Questions</a:t>
            </a:r>
            <a:endParaRPr lang="fr-CA" sz="1600" kern="0" dirty="0" smtClean="0">
              <a:solidFill>
                <a:schemeClr val="bg1"/>
              </a:solidFill>
              <a:latin typeface="Segoe UI" panose="020B0502040204020203" pitchFamily="34" charset="0"/>
            </a:endParaRPr>
          </a:p>
          <a:p>
            <a:pPr defTabSz="1219170">
              <a:lnSpc>
                <a:spcPct val="150000"/>
              </a:lnSpc>
              <a:spcBef>
                <a:spcPts val="0"/>
              </a:spcBef>
              <a:spcAft>
                <a:spcPts val="600"/>
              </a:spcAft>
              <a:buFont typeface="Wingdings" panose="05000000000000000000" pitchFamily="2" charset="2"/>
              <a:buChar char="Ø"/>
              <a:tabLst/>
              <a:defRPr/>
            </a:pPr>
            <a:endParaRPr lang="fr-CA" sz="1600" kern="0" dirty="0">
              <a:solidFill>
                <a:schemeClr val="bg1"/>
              </a:solidFill>
              <a:latin typeface="Segoe UI" panose="020B0502040204020203" pitchFamily="34" charset="0"/>
            </a:endParaRPr>
          </a:p>
        </p:txBody>
      </p:sp>
      <p:sp>
        <p:nvSpPr>
          <p:cNvPr id="5" name="Slide Number Placeholder 4"/>
          <p:cNvSpPr>
            <a:spLocks noGrp="1"/>
          </p:cNvSpPr>
          <p:nvPr>
            <p:ph type="sldNum" idx="4294967295"/>
            <p:custDataLst>
              <p:tags r:id="rId3"/>
            </p:custDataLst>
          </p:nvPr>
        </p:nvSpPr>
        <p:spPr>
          <a:xfrm>
            <a:off x="11460163" y="6332538"/>
            <a:ext cx="731837" cy="525462"/>
          </a:xfrm>
        </p:spPr>
        <p:txBody>
          <a:bodyPr/>
          <a:lstStyle/>
          <a:p>
            <a:fld id="{00000000-1234-1234-1234-123412341234}" type="slidenum">
              <a:rPr lang="fr-CA" smtClean="0"/>
              <a:pPr/>
              <a:t>8</a:t>
            </a:fld>
            <a:endParaRPr lang="fr-CA" dirty="0"/>
          </a:p>
        </p:txBody>
      </p:sp>
    </p:spTree>
    <p:extLst>
      <p:ext uri="{BB962C8B-B14F-4D97-AF65-F5344CB8AC3E}">
        <p14:creationId xmlns:p14="http://schemas.microsoft.com/office/powerpoint/2010/main" val="9331229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2"/>
          <p:cNvSpPr txBox="1">
            <a:spLocks/>
          </p:cNvSpPr>
          <p:nvPr>
            <p:custDataLst>
              <p:tags r:id="rId1"/>
            </p:custDataLst>
          </p:nvPr>
        </p:nvSpPr>
        <p:spPr bwMode="gray">
          <a:xfrm>
            <a:off x="463274" y="146414"/>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lang="fr-CA" sz="1800" b="1" dirty="0" smtClean="0">
                <a:solidFill>
                  <a:srgbClr val="000000"/>
                </a:solidFill>
                <a:latin typeface="Segoe UI" panose="020B0502040204020203" pitchFamily="34" charset="0"/>
                <a:cs typeface="Segoe UI" panose="020B0502040204020203" pitchFamily="34" charset="0"/>
                <a:sym typeface="Arial"/>
              </a:rPr>
              <a:t>Partir du bon pied</a:t>
            </a:r>
            <a:endParaRPr lang="fr-CA" sz="1800" b="1" dirty="0">
              <a:solidFill>
                <a:srgbClr val="000000"/>
              </a:solidFill>
              <a:latin typeface="Segoe UI" panose="020B0502040204020203" pitchFamily="34" charset="0"/>
              <a:cs typeface="Segoe UI" panose="020B0502040204020203" pitchFamily="34" charset="0"/>
              <a:sym typeface="Arial"/>
            </a:endParaRPr>
          </a:p>
        </p:txBody>
      </p:sp>
      <p:sp>
        <p:nvSpPr>
          <p:cNvPr id="48" name="Text Placeholder 1">
            <a:extLst>
              <a:ext uri="{FF2B5EF4-FFF2-40B4-BE49-F238E27FC236}">
                <a16:creationId xmlns:a16="http://schemas.microsoft.com/office/drawing/2014/main" id="{0B399C98-F8D9-4285-9CEF-4F0AFBC718A4}"/>
              </a:ext>
            </a:extLst>
          </p:cNvPr>
          <p:cNvSpPr txBox="1">
            <a:spLocks/>
          </p:cNvSpPr>
          <p:nvPr>
            <p:custDataLst>
              <p:tags r:id="rId2"/>
            </p:custDataLst>
          </p:nvPr>
        </p:nvSpPr>
        <p:spPr>
          <a:xfrm>
            <a:off x="474096" y="465710"/>
            <a:ext cx="11388341" cy="420438"/>
          </a:xfrm>
          <a:prstGeom prst="rect">
            <a:avLst/>
          </a:prstGeom>
        </p:spPr>
        <p:txBody>
          <a:bodyPr vert="horz" lIns="0" tIns="0" rIns="0" bIns="0" rtlCol="0" anchor="t">
            <a:noAutofit/>
          </a:bodyPr>
          <a:lstStyle>
            <a:defPPr marR="0" lvl="0" algn="l" rtl="0">
              <a:lnSpc>
                <a:spcPct val="100000"/>
              </a:lnSpc>
              <a:spcBef>
                <a:spcPts val="0"/>
              </a:spcBef>
              <a:spcAft>
                <a:spcPts val="0"/>
              </a:spcAft>
            </a:defPPr>
            <a:lvl1pPr marL="0" indent="0" defTabSz="1219170" eaLnBrk="1" fontAlgn="auto" latinLnBrk="0" hangingPunct="1">
              <a:spcAft>
                <a:spcPts val="1333"/>
              </a:spcAft>
              <a:buClrTx/>
              <a:buSzPct val="100000"/>
              <a:buFont typeface="Arial" panose="020B0604020202020204" pitchFamily="34" charset="0"/>
              <a:buNone/>
              <a:tabLst/>
              <a:defRPr sz="1600" kern="1200">
                <a:solidFill>
                  <a:srgbClr val="75787B">
                    <a:lumMod val="75000"/>
                  </a:srgbClr>
                </a:solidFill>
                <a:latin typeface="Segoe UI" panose="020B0502040204020203" pitchFamily="34" charset="0"/>
                <a:ea typeface="+mn-ea"/>
                <a:cs typeface="Segoe UI" panose="020B0502040204020203" pitchFamily="34" charset="0"/>
              </a:defRPr>
            </a:lvl1pPr>
            <a:lvl2pPr marL="0" indent="0" defTabSz="1219170" eaLnBrk="1" latinLnBrk="0" hangingPunct="1">
              <a:spcAft>
                <a:spcPts val="1333"/>
              </a:spcAft>
              <a:buClrTx/>
              <a:buSzPct val="100000"/>
              <a:buNone/>
              <a:defRPr sz="1200" b="1" kern="1200">
                <a:solidFill>
                  <a:schemeClr val="tx1"/>
                </a:solidFill>
                <a:latin typeface="+mn-lt"/>
                <a:ea typeface="+mn-ea"/>
                <a:cs typeface="+mn-cs"/>
              </a:defRPr>
            </a:lvl2pPr>
            <a:lvl3pPr marL="235194" indent="-235194" defTabSz="1219170" eaLnBrk="1" latinLnBrk="0" hangingPunct="1">
              <a:spcAft>
                <a:spcPts val="1333"/>
              </a:spcAft>
              <a:buClrTx/>
              <a:buSzPct val="100000"/>
              <a:buFont typeface="Arial" panose="020B0604020202020204" pitchFamily="34" charset="0"/>
              <a:buChar char="•"/>
              <a:defRPr sz="1200" kern="1200">
                <a:solidFill>
                  <a:schemeClr val="tx1"/>
                </a:solidFill>
                <a:latin typeface="+mn-lt"/>
                <a:ea typeface="+mn-ea"/>
                <a:cs typeface="+mn-cs"/>
              </a:defRPr>
            </a:lvl3pPr>
            <a:lvl4pPr marL="475188" indent="-235194" defTabSz="1219170" eaLnBrk="1" latinLnBrk="0" hangingPunct="1">
              <a:spcAft>
                <a:spcPts val="1333"/>
              </a:spcAft>
              <a:buClrTx/>
              <a:buSzPct val="100000"/>
              <a:buFont typeface="Verdana" panose="020B0604030504040204" pitchFamily="34" charset="0"/>
              <a:buChar char="−"/>
              <a:defRPr sz="1200" kern="1200" baseline="0">
                <a:solidFill>
                  <a:schemeClr val="tx1"/>
                </a:solidFill>
                <a:latin typeface="+mn-lt"/>
                <a:ea typeface="+mn-ea"/>
                <a:cs typeface="+mn-cs"/>
              </a:defRPr>
            </a:lvl4pPr>
            <a:lvl5pPr marL="710382" indent="-235194" defTabSz="1064657" eaLnBrk="1" latinLnBrk="0" hangingPunct="1">
              <a:spcAft>
                <a:spcPts val="1333"/>
              </a:spcAft>
              <a:buClrTx/>
              <a:buSzPct val="100000"/>
              <a:buFont typeface="Verdana" panose="020B0604030504040204" pitchFamily="34" charset="0"/>
              <a:buChar char="−"/>
              <a:tabLst/>
              <a:defRPr sz="1200" kern="1200" baseline="0">
                <a:solidFill>
                  <a:schemeClr val="tx1"/>
                </a:solidFill>
                <a:latin typeface="+mn-lt"/>
                <a:ea typeface="+mn-ea"/>
                <a:cs typeface="+mn-cs"/>
              </a:defRPr>
            </a:lvl5pPr>
            <a:lvl6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defTabSz="1219170" eaLnBrk="1" latinLnBrk="0"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defTabSz="1219140">
              <a:buClr>
                <a:srgbClr val="000000"/>
              </a:buClr>
              <a:defRPr/>
            </a:pPr>
            <a:r>
              <a:rPr lang="fr-CA" sz="1400" kern="0" dirty="0" smtClean="0">
                <a:solidFill>
                  <a:srgbClr val="000000"/>
                </a:solidFill>
                <a:sym typeface="Arial"/>
              </a:rPr>
              <a:t>Il y a plusieurs facteurs auxquels vous devrez penser avant d’amorcer votre parcours d’ARP. Définir clairement vos besoins opérationnels vous aidera à déterminer si l’ARP est une solution viable.</a:t>
            </a:r>
            <a:endParaRPr lang="fr-CA" sz="1400" kern="0" dirty="0">
              <a:solidFill>
                <a:srgbClr val="000000"/>
              </a:solidFill>
              <a:sym typeface="Arial"/>
            </a:endParaRPr>
          </a:p>
        </p:txBody>
      </p:sp>
      <p:cxnSp>
        <p:nvCxnSpPr>
          <p:cNvPr id="57" name="Straight Connector 56">
            <a:extLst>
              <a:ext uri="{FF2B5EF4-FFF2-40B4-BE49-F238E27FC236}">
                <a16:creationId xmlns:a16="http://schemas.microsoft.com/office/drawing/2014/main" id="{1534B6E5-2832-A54A-A3B7-2873E551D28D}"/>
              </a:ext>
            </a:extLst>
          </p:cNvPr>
          <p:cNvCxnSpPr/>
          <p:nvPr>
            <p:custDataLst>
              <p:tags r:id="rId3"/>
            </p:custDataLst>
          </p:nvPr>
        </p:nvCxnSpPr>
        <p:spPr>
          <a:xfrm>
            <a:off x="522223" y="966607"/>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808E24-CBA8-684E-908B-F6FF9B12EFA2}"/>
              </a:ext>
            </a:extLst>
          </p:cNvPr>
          <p:cNvCxnSpPr/>
          <p:nvPr>
            <p:custDataLst>
              <p:tags r:id="rId4"/>
            </p:custDataLst>
          </p:nvPr>
        </p:nvCxnSpPr>
        <p:spPr>
          <a:xfrm>
            <a:off x="3808147" y="976853"/>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FFBC0B2-98F5-4E41-9C22-9D8447433D13}"/>
              </a:ext>
            </a:extLst>
          </p:cNvPr>
          <p:cNvCxnSpPr/>
          <p:nvPr>
            <p:custDataLst>
              <p:tags r:id="rId5"/>
            </p:custDataLst>
          </p:nvPr>
        </p:nvCxnSpPr>
        <p:spPr>
          <a:xfrm>
            <a:off x="469899" y="1075426"/>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custDataLst>
              <p:tags r:id="rId6"/>
            </p:custDataLst>
          </p:nvPr>
        </p:nvSpPr>
        <p:spPr>
          <a:xfrm>
            <a:off x="469899" y="2053448"/>
            <a:ext cx="5499376" cy="3677930"/>
          </a:xfrm>
          <a:prstGeom prst="rect">
            <a:avLst/>
          </a:prstGeom>
        </p:spPr>
        <p:txBody>
          <a:bodyPr wrap="square">
            <a:spAutoFit/>
          </a:bodyPr>
          <a:lstStyle/>
          <a:p>
            <a:pPr lvl="0" defTabSz="457189">
              <a:spcBef>
                <a:spcPts val="600"/>
              </a:spcBef>
              <a:buClr>
                <a:srgbClr val="000000">
                  <a:lumMod val="50000"/>
                  <a:lumOff val="50000"/>
                </a:srgbClr>
              </a:buClr>
              <a:defRPr/>
            </a:pPr>
            <a:r>
              <a:rPr lang="fr-CA" b="1" kern="0" dirty="0" smtClean="0">
                <a:solidFill>
                  <a:srgbClr val="000000"/>
                </a:solidFill>
                <a:latin typeface="Segoe UI" panose="020B0502040204020203" pitchFamily="34" charset="0"/>
                <a:cs typeface="Segoe UI" panose="020B0502040204020203" pitchFamily="34" charset="0"/>
                <a:sym typeface="Arial"/>
              </a:rPr>
              <a:t>Caractéristique d’un processus qui se prête bien à l’ARP</a:t>
            </a:r>
            <a:endParaRPr lang="fr-CA" dirty="0" smtClean="0">
              <a:solidFill>
                <a:schemeClr val="tx1">
                  <a:lumMod val="75000"/>
                  <a:lumOff val="25000"/>
                </a:schemeClr>
              </a:solidFill>
              <a:latin typeface="Segoe UI"/>
              <a:cs typeface="Segoe UI"/>
              <a:sym typeface="Arial"/>
            </a:endParaRP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sym typeface="Arial"/>
              </a:rPr>
              <a:t>Fondé sur une saisie de données structurée</a:t>
            </a:r>
            <a:endParaRPr lang="fr-CA" dirty="0" smtClean="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sym typeface="Arial"/>
              </a:rPr>
              <a:t>Nécessite beaucoup de travail manuel</a:t>
            </a:r>
            <a:endParaRPr lang="fr-CA" dirty="0" smtClean="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sym typeface="Arial"/>
              </a:rPr>
              <a:t>Prédisposé aux erreurs dans la saisie de données</a:t>
            </a:r>
            <a:endParaRPr lang="fr-CA" dirty="0" smtClean="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sym typeface="Arial"/>
              </a:rPr>
              <a:t>Les employés doivent accéder à un nombre limité de plateformes ou d’applications</a:t>
            </a:r>
            <a:endParaRPr lang="fr-CA" dirty="0" smtClean="0">
              <a:solidFill>
                <a:schemeClr val="tx1">
                  <a:lumMod val="75000"/>
                  <a:lumOff val="25000"/>
                </a:schemeClr>
              </a:solidFill>
              <a:latin typeface="Segoe UI"/>
              <a:cs typeface="Segoe UI"/>
            </a:endParaRPr>
          </a:p>
          <a:p>
            <a:pPr defTabSz="457189">
              <a:spcBef>
                <a:spcPts val="600"/>
              </a:spcBef>
              <a:buClr>
                <a:srgbClr val="000000">
                  <a:lumMod val="50000"/>
                  <a:lumOff val="50000"/>
                </a:srgbClr>
              </a:buClr>
              <a:buFont typeface="Arial" panose="05050102010706020507" pitchFamily="18" charset="2"/>
              <a:buChar char="•"/>
              <a:defRPr/>
            </a:pPr>
            <a:r>
              <a:rPr lang="fr-CA" kern="0" spc="-15" dirty="0" smtClean="0">
                <a:solidFill>
                  <a:schemeClr val="tx1">
                    <a:lumMod val="75000"/>
                    <a:lumOff val="25000"/>
                  </a:schemeClr>
                </a:solidFill>
                <a:latin typeface="Segoe UI"/>
                <a:cs typeface="Segoe UI"/>
                <a:sym typeface="Arial"/>
              </a:rPr>
              <a:t>Exposé aux variations de demande et/ou à l’accumulation de retards</a:t>
            </a:r>
            <a:endParaRPr lang="fr-CA" kern="0" spc="-15" dirty="0" smtClean="0">
              <a:solidFill>
                <a:schemeClr val="tx1">
                  <a:lumMod val="75000"/>
                  <a:lumOff val="25000"/>
                </a:schemeClr>
              </a:solidFill>
              <a:latin typeface="Segoe UI"/>
              <a:cs typeface="Segoe UI"/>
            </a:endParaRPr>
          </a:p>
          <a:p>
            <a:pPr defTabSz="457189">
              <a:spcBef>
                <a:spcPts val="600"/>
              </a:spcBef>
              <a:buClr>
                <a:srgbClr val="000000">
                  <a:lumMod val="50000"/>
                  <a:lumOff val="50000"/>
                </a:srgbClr>
              </a:buClr>
              <a:buFont typeface="Arial" panose="05050102010706020507" pitchFamily="18" charset="2"/>
              <a:buChar char="•"/>
              <a:defRPr/>
            </a:pPr>
            <a:r>
              <a:rPr lang="fr-CA" kern="0" spc="-15" dirty="0" smtClean="0">
                <a:solidFill>
                  <a:schemeClr val="tx1">
                    <a:lumMod val="75000"/>
                    <a:lumOff val="25000"/>
                  </a:schemeClr>
                </a:solidFill>
                <a:latin typeface="Segoe UI"/>
                <a:cs typeface="Segoe UI"/>
                <a:sym typeface="Arial"/>
              </a:rPr>
              <a:t>Volume de transactions de moyen à élevé</a:t>
            </a:r>
          </a:p>
          <a:p>
            <a:pPr defTabSz="457189">
              <a:spcBef>
                <a:spcPts val="600"/>
              </a:spcBef>
              <a:buClr>
                <a:srgbClr val="000000">
                  <a:lumMod val="50000"/>
                  <a:lumOff val="50000"/>
                </a:srgbClr>
              </a:buClr>
              <a:buFont typeface="Arial" panose="05050102010706020507" pitchFamily="18" charset="2"/>
              <a:buChar char="•"/>
              <a:defRPr/>
            </a:pPr>
            <a:r>
              <a:rPr lang="fr-CA" kern="0" spc="-15" dirty="0" smtClean="0">
                <a:solidFill>
                  <a:schemeClr val="tx1">
                    <a:lumMod val="75000"/>
                    <a:lumOff val="25000"/>
                  </a:schemeClr>
                </a:solidFill>
                <a:latin typeface="Segoe UI"/>
                <a:cs typeface="Segoe UI"/>
                <a:sym typeface="Arial"/>
              </a:rPr>
              <a:t>Répétitif</a:t>
            </a:r>
            <a:endParaRPr lang="fr-CA" kern="0" spc="-15" dirty="0">
              <a:solidFill>
                <a:schemeClr val="tx1">
                  <a:lumMod val="75000"/>
                  <a:lumOff val="25000"/>
                </a:schemeClr>
              </a:solidFill>
              <a:latin typeface="Segoe UI"/>
              <a:cs typeface="Segoe UI"/>
            </a:endParaRPr>
          </a:p>
        </p:txBody>
      </p:sp>
      <p:sp>
        <p:nvSpPr>
          <p:cNvPr id="5" name="Rectangle 4"/>
          <p:cNvSpPr/>
          <p:nvPr>
            <p:custDataLst>
              <p:tags r:id="rId7"/>
            </p:custDataLst>
          </p:nvPr>
        </p:nvSpPr>
        <p:spPr>
          <a:xfrm>
            <a:off x="6089374" y="1858745"/>
            <a:ext cx="5706406" cy="4231928"/>
          </a:xfrm>
          <a:prstGeom prst="rect">
            <a:avLst/>
          </a:prstGeom>
        </p:spPr>
        <p:txBody>
          <a:bodyPr wrap="square">
            <a:spAutoFit/>
          </a:bodyPr>
          <a:lstStyle/>
          <a:p>
            <a:pPr lvl="0" defTabSz="457189">
              <a:spcBef>
                <a:spcPts val="600"/>
              </a:spcBef>
              <a:buClr>
                <a:srgbClr val="000000">
                  <a:lumMod val="50000"/>
                  <a:lumOff val="50000"/>
                </a:srgbClr>
              </a:buClr>
              <a:defRPr/>
            </a:pPr>
            <a:r>
              <a:rPr lang="fr-CA" b="1" kern="0" dirty="0" smtClean="0">
                <a:solidFill>
                  <a:srgbClr val="000000"/>
                </a:solidFill>
                <a:latin typeface="Segoe UI" panose="020B0502040204020203" pitchFamily="34" charset="0"/>
                <a:cs typeface="Segoe UI" panose="020B0502040204020203" pitchFamily="34" charset="0"/>
                <a:sym typeface="Arial"/>
              </a:rPr>
              <a:t>Pour partir du bon pied, vous devriez : </a:t>
            </a:r>
            <a:endParaRPr lang="fr-CA" dirty="0" smtClean="0">
              <a:solidFill>
                <a:schemeClr val="tx1">
                  <a:lumMod val="75000"/>
                  <a:lumOff val="25000"/>
                </a:schemeClr>
              </a:solidFill>
              <a:latin typeface="Segoe UI"/>
              <a:cs typeface="Segoe UI"/>
              <a:sym typeface="Arial"/>
            </a:endParaRP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sym typeface="Arial"/>
              </a:rPr>
              <a:t>Définir vos besoins opérationnels et cerner les bons processus à automatiser (réflexion conceptuelle)</a:t>
            </a:r>
            <a:endParaRPr lang="fr-CA" dirty="0" smtClean="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sym typeface="Arial"/>
              </a:rPr>
              <a:t>Consulter votre secteur d’innovation en TI</a:t>
            </a:r>
            <a:endParaRPr lang="fr-CA" dirty="0" smtClean="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sym typeface="Arial"/>
              </a:rPr>
              <a:t>Vérifier les ressources disponibles (finances, RH, partenaires clés, etc.)</a:t>
            </a: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rPr>
              <a:t>Consulter vos cadres supérieurs</a:t>
            </a: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rPr>
              <a:t>Confirmer les besoins en approvisionnement (consulter vos experts) </a:t>
            </a:r>
          </a:p>
          <a:p>
            <a:pPr lvl="0" defTabSz="457189">
              <a:spcBef>
                <a:spcPts val="600"/>
              </a:spcBef>
              <a:buClr>
                <a:srgbClr val="000000">
                  <a:lumMod val="50000"/>
                  <a:lumOff val="50000"/>
                </a:srgbClr>
              </a:buClr>
              <a:buFont typeface="Arial" panose="05050102010706020507" pitchFamily="18" charset="2"/>
              <a:buChar char="•"/>
              <a:defRPr/>
            </a:pPr>
            <a:r>
              <a:rPr lang="fr-CA" dirty="0" smtClean="0">
                <a:solidFill>
                  <a:schemeClr val="tx1">
                    <a:lumMod val="75000"/>
                    <a:lumOff val="25000"/>
                  </a:schemeClr>
                </a:solidFill>
                <a:latin typeface="Segoe UI"/>
                <a:cs typeface="Segoe UI"/>
              </a:rPr>
              <a:t>Commencer à planifier la gestion de projet (gouvernance, points de contrôle, gestion du changement, communications et mobilisation, etc.)</a:t>
            </a:r>
          </a:p>
          <a:p>
            <a:pPr lvl="0" defTabSz="457189">
              <a:spcBef>
                <a:spcPts val="600"/>
              </a:spcBef>
              <a:buClr>
                <a:srgbClr val="000000">
                  <a:lumMod val="50000"/>
                  <a:lumOff val="50000"/>
                </a:srgbClr>
              </a:buClr>
              <a:buFont typeface="Arial" panose="05050102010706020507" pitchFamily="18" charset="2"/>
              <a:buChar char="•"/>
              <a:defRPr/>
            </a:pPr>
            <a:endParaRPr lang="fr-CA" kern="0" spc="-15" dirty="0">
              <a:solidFill>
                <a:schemeClr val="tx1">
                  <a:lumMod val="75000"/>
                  <a:lumOff val="25000"/>
                </a:schemeClr>
              </a:solidFill>
              <a:latin typeface="Segoe UI"/>
              <a:cs typeface="Segoe UI"/>
            </a:endParaRPr>
          </a:p>
        </p:txBody>
      </p:sp>
    </p:spTree>
    <p:extLst>
      <p:ext uri="{BB962C8B-B14F-4D97-AF65-F5344CB8AC3E}">
        <p14:creationId xmlns:p14="http://schemas.microsoft.com/office/powerpoint/2010/main" val="22470745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36"/>
</p:tagLst>
</file>

<file path=ppt/tags/tag101.xml><?xml version="1.0" encoding="utf-8"?>
<p:tagLst xmlns:a="http://schemas.openxmlformats.org/drawingml/2006/main" xmlns:r="http://schemas.openxmlformats.org/officeDocument/2006/relationships" xmlns:p="http://schemas.openxmlformats.org/presentationml/2006/main">
  <p:tag name="NUM" val="37"/>
</p:tagLst>
</file>

<file path=ppt/tags/tag102.xml><?xml version="1.0" encoding="utf-8"?>
<p:tagLst xmlns:a="http://schemas.openxmlformats.org/drawingml/2006/main" xmlns:r="http://schemas.openxmlformats.org/officeDocument/2006/relationships" xmlns:p="http://schemas.openxmlformats.org/presentationml/2006/main">
  <p:tag name="NUM" val="38"/>
</p:tagLst>
</file>

<file path=ppt/tags/tag103.xml><?xml version="1.0" encoding="utf-8"?>
<p:tagLst xmlns:a="http://schemas.openxmlformats.org/drawingml/2006/main" xmlns:r="http://schemas.openxmlformats.org/officeDocument/2006/relationships" xmlns:p="http://schemas.openxmlformats.org/presentationml/2006/main">
  <p:tag name="NUM" val="39"/>
</p:tagLst>
</file>

<file path=ppt/tags/tag104.xml><?xml version="1.0" encoding="utf-8"?>
<p:tagLst xmlns:a="http://schemas.openxmlformats.org/drawingml/2006/main" xmlns:r="http://schemas.openxmlformats.org/officeDocument/2006/relationships" xmlns:p="http://schemas.openxmlformats.org/presentationml/2006/main">
  <p:tag name="NUM" val="43"/>
</p:tagLst>
</file>

<file path=ppt/tags/tag105.xml><?xml version="1.0" encoding="utf-8"?>
<p:tagLst xmlns:a="http://schemas.openxmlformats.org/drawingml/2006/main" xmlns:r="http://schemas.openxmlformats.org/officeDocument/2006/relationships" xmlns:p="http://schemas.openxmlformats.org/presentationml/2006/main">
  <p:tag name="NUM" val="40"/>
</p:tagLst>
</file>

<file path=ppt/tags/tag106.xml><?xml version="1.0" encoding="utf-8"?>
<p:tagLst xmlns:a="http://schemas.openxmlformats.org/drawingml/2006/main" xmlns:r="http://schemas.openxmlformats.org/officeDocument/2006/relationships" xmlns:p="http://schemas.openxmlformats.org/presentationml/2006/main">
  <p:tag name="NUM" val="41"/>
</p:tagLst>
</file>

<file path=ppt/tags/tag107.xml><?xml version="1.0" encoding="utf-8"?>
<p:tagLst xmlns:a="http://schemas.openxmlformats.org/drawingml/2006/main" xmlns:r="http://schemas.openxmlformats.org/officeDocument/2006/relationships" xmlns:p="http://schemas.openxmlformats.org/presentationml/2006/main">
  <p:tag name="NUM" val="42"/>
</p:tagLst>
</file>

<file path=ppt/tags/tag108.xml><?xml version="1.0" encoding="utf-8"?>
<p:tagLst xmlns:a="http://schemas.openxmlformats.org/drawingml/2006/main" xmlns:r="http://schemas.openxmlformats.org/officeDocument/2006/relationships" xmlns:p="http://schemas.openxmlformats.org/presentationml/2006/main">
  <p:tag name="NUM" val="44"/>
</p:tagLst>
</file>

<file path=ppt/tags/tag109.xml><?xml version="1.0" encoding="utf-8"?>
<p:tagLst xmlns:a="http://schemas.openxmlformats.org/drawingml/2006/main" xmlns:r="http://schemas.openxmlformats.org/officeDocument/2006/relationships" xmlns:p="http://schemas.openxmlformats.org/presentationml/2006/main">
  <p:tag name="NUM" val="45"/>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46"/>
</p:tagLst>
</file>

<file path=ppt/tags/tag111.xml><?xml version="1.0" encoding="utf-8"?>
<p:tagLst xmlns:a="http://schemas.openxmlformats.org/drawingml/2006/main" xmlns:r="http://schemas.openxmlformats.org/officeDocument/2006/relationships" xmlns:p="http://schemas.openxmlformats.org/presentationml/2006/main">
  <p:tag name="NUM" val="47"/>
</p:tagLst>
</file>

<file path=ppt/tags/tag112.xml><?xml version="1.0" encoding="utf-8"?>
<p:tagLst xmlns:a="http://schemas.openxmlformats.org/drawingml/2006/main" xmlns:r="http://schemas.openxmlformats.org/officeDocument/2006/relationships" xmlns:p="http://schemas.openxmlformats.org/presentationml/2006/main">
  <p:tag name="NUM" val="48"/>
</p:tagLst>
</file>

<file path=ppt/tags/tag113.xml><?xml version="1.0" encoding="utf-8"?>
<p:tagLst xmlns:a="http://schemas.openxmlformats.org/drawingml/2006/main" xmlns:r="http://schemas.openxmlformats.org/officeDocument/2006/relationships" xmlns:p="http://schemas.openxmlformats.org/presentationml/2006/main">
  <p:tag name="NUM" val="49"/>
</p:tagLst>
</file>

<file path=ppt/tags/tag114.xml><?xml version="1.0" encoding="utf-8"?>
<p:tagLst xmlns:a="http://schemas.openxmlformats.org/drawingml/2006/main" xmlns:r="http://schemas.openxmlformats.org/officeDocument/2006/relationships" xmlns:p="http://schemas.openxmlformats.org/presentationml/2006/main">
  <p:tag name="NUM" val="50"/>
</p:tagLst>
</file>

<file path=ppt/tags/tag115.xml><?xml version="1.0" encoding="utf-8"?>
<p:tagLst xmlns:a="http://schemas.openxmlformats.org/drawingml/2006/main" xmlns:r="http://schemas.openxmlformats.org/officeDocument/2006/relationships" xmlns:p="http://schemas.openxmlformats.org/presentationml/2006/main">
  <p:tag name="NUM" val="51"/>
</p:tagLst>
</file>

<file path=ppt/tags/tag116.xml><?xml version="1.0" encoding="utf-8"?>
<p:tagLst xmlns:a="http://schemas.openxmlformats.org/drawingml/2006/main" xmlns:r="http://schemas.openxmlformats.org/officeDocument/2006/relationships" xmlns:p="http://schemas.openxmlformats.org/presentationml/2006/main">
  <p:tag name="NUM" val="52"/>
</p:tagLst>
</file>

<file path=ppt/tags/tag117.xml><?xml version="1.0" encoding="utf-8"?>
<p:tagLst xmlns:a="http://schemas.openxmlformats.org/drawingml/2006/main" xmlns:r="http://schemas.openxmlformats.org/officeDocument/2006/relationships" xmlns:p="http://schemas.openxmlformats.org/presentationml/2006/main">
  <p:tag name="NUM" val="53"/>
</p:tagLst>
</file>

<file path=ppt/tags/tag118.xml><?xml version="1.0" encoding="utf-8"?>
<p:tagLst xmlns:a="http://schemas.openxmlformats.org/drawingml/2006/main" xmlns:r="http://schemas.openxmlformats.org/officeDocument/2006/relationships" xmlns:p="http://schemas.openxmlformats.org/presentationml/2006/main">
  <p:tag name="NUM" val="54"/>
</p:tagLst>
</file>

<file path=ppt/tags/tag119.xml><?xml version="1.0" encoding="utf-8"?>
<p:tagLst xmlns:a="http://schemas.openxmlformats.org/drawingml/2006/main" xmlns:r="http://schemas.openxmlformats.org/officeDocument/2006/relationships" xmlns:p="http://schemas.openxmlformats.org/presentationml/2006/main">
  <p:tag name="NUM" val="55"/>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56"/>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0"/>
</p:tagLst>
</file>

<file path=ppt/tags/tag75.xml><?xml version="1.0" encoding="utf-8"?>
<p:tagLst xmlns:a="http://schemas.openxmlformats.org/drawingml/2006/main" xmlns:r="http://schemas.openxmlformats.org/officeDocument/2006/relationships" xmlns:p="http://schemas.openxmlformats.org/presentationml/2006/main">
  <p:tag name="NUM" val="11"/>
</p:tagLst>
</file>

<file path=ppt/tags/tag76.xml><?xml version="1.0" encoding="utf-8"?>
<p:tagLst xmlns:a="http://schemas.openxmlformats.org/drawingml/2006/main" xmlns:r="http://schemas.openxmlformats.org/officeDocument/2006/relationships" xmlns:p="http://schemas.openxmlformats.org/presentationml/2006/main">
  <p:tag name="NUM" val="12"/>
</p:tagLst>
</file>

<file path=ppt/tags/tag77.xml><?xml version="1.0" encoding="utf-8"?>
<p:tagLst xmlns:a="http://schemas.openxmlformats.org/drawingml/2006/main" xmlns:r="http://schemas.openxmlformats.org/officeDocument/2006/relationships" xmlns:p="http://schemas.openxmlformats.org/presentationml/2006/main">
  <p:tag name="NUM" val="13"/>
</p:tagLst>
</file>

<file path=ppt/tags/tag78.xml><?xml version="1.0" encoding="utf-8"?>
<p:tagLst xmlns:a="http://schemas.openxmlformats.org/drawingml/2006/main" xmlns:r="http://schemas.openxmlformats.org/officeDocument/2006/relationships" xmlns:p="http://schemas.openxmlformats.org/presentationml/2006/main">
  <p:tag name="NUM" val="14"/>
</p:tagLst>
</file>

<file path=ppt/tags/tag79.xml><?xml version="1.0" encoding="utf-8"?>
<p:tagLst xmlns:a="http://schemas.openxmlformats.org/drawingml/2006/main" xmlns:r="http://schemas.openxmlformats.org/officeDocument/2006/relationships" xmlns:p="http://schemas.openxmlformats.org/presentationml/2006/main">
  <p:tag name="NUM" val="15"/>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16"/>
</p:tagLst>
</file>

<file path=ppt/tags/tag81.xml><?xml version="1.0" encoding="utf-8"?>
<p:tagLst xmlns:a="http://schemas.openxmlformats.org/drawingml/2006/main" xmlns:r="http://schemas.openxmlformats.org/officeDocument/2006/relationships" xmlns:p="http://schemas.openxmlformats.org/presentationml/2006/main">
  <p:tag name="NUM" val="17"/>
</p:tagLst>
</file>

<file path=ppt/tags/tag82.xml><?xml version="1.0" encoding="utf-8"?>
<p:tagLst xmlns:a="http://schemas.openxmlformats.org/drawingml/2006/main" xmlns:r="http://schemas.openxmlformats.org/officeDocument/2006/relationships" xmlns:p="http://schemas.openxmlformats.org/presentationml/2006/main">
  <p:tag name="NUM" val="18"/>
</p:tagLst>
</file>

<file path=ppt/tags/tag83.xml><?xml version="1.0" encoding="utf-8"?>
<p:tagLst xmlns:a="http://schemas.openxmlformats.org/drawingml/2006/main" xmlns:r="http://schemas.openxmlformats.org/officeDocument/2006/relationships" xmlns:p="http://schemas.openxmlformats.org/presentationml/2006/main">
  <p:tag name="NUM" val="19"/>
</p:tagLst>
</file>

<file path=ppt/tags/tag84.xml><?xml version="1.0" encoding="utf-8"?>
<p:tagLst xmlns:a="http://schemas.openxmlformats.org/drawingml/2006/main" xmlns:r="http://schemas.openxmlformats.org/officeDocument/2006/relationships" xmlns:p="http://schemas.openxmlformats.org/presentationml/2006/main">
  <p:tag name="NUM" val="20"/>
</p:tagLst>
</file>

<file path=ppt/tags/tag85.xml><?xml version="1.0" encoding="utf-8"?>
<p:tagLst xmlns:a="http://schemas.openxmlformats.org/drawingml/2006/main" xmlns:r="http://schemas.openxmlformats.org/officeDocument/2006/relationships" xmlns:p="http://schemas.openxmlformats.org/presentationml/2006/main">
  <p:tag name="NUM" val="21"/>
</p:tagLst>
</file>

<file path=ppt/tags/tag86.xml><?xml version="1.0" encoding="utf-8"?>
<p:tagLst xmlns:a="http://schemas.openxmlformats.org/drawingml/2006/main" xmlns:r="http://schemas.openxmlformats.org/officeDocument/2006/relationships" xmlns:p="http://schemas.openxmlformats.org/presentationml/2006/main">
  <p:tag name="NUM" val="22"/>
</p:tagLst>
</file>

<file path=ppt/tags/tag87.xml><?xml version="1.0" encoding="utf-8"?>
<p:tagLst xmlns:a="http://schemas.openxmlformats.org/drawingml/2006/main" xmlns:r="http://schemas.openxmlformats.org/officeDocument/2006/relationships" xmlns:p="http://schemas.openxmlformats.org/presentationml/2006/main">
  <p:tag name="NUM" val="23"/>
</p:tagLst>
</file>

<file path=ppt/tags/tag88.xml><?xml version="1.0" encoding="utf-8"?>
<p:tagLst xmlns:a="http://schemas.openxmlformats.org/drawingml/2006/main" xmlns:r="http://schemas.openxmlformats.org/officeDocument/2006/relationships" xmlns:p="http://schemas.openxmlformats.org/presentationml/2006/main">
  <p:tag name="NUM" val="24"/>
</p:tagLst>
</file>

<file path=ppt/tags/tag89.xml><?xml version="1.0" encoding="utf-8"?>
<p:tagLst xmlns:a="http://schemas.openxmlformats.org/drawingml/2006/main" xmlns:r="http://schemas.openxmlformats.org/officeDocument/2006/relationships" xmlns:p="http://schemas.openxmlformats.org/presentationml/2006/main">
  <p:tag name="NUM" val="2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26"/>
</p:tagLst>
</file>

<file path=ppt/tags/tag91.xml><?xml version="1.0" encoding="utf-8"?>
<p:tagLst xmlns:a="http://schemas.openxmlformats.org/drawingml/2006/main" xmlns:r="http://schemas.openxmlformats.org/officeDocument/2006/relationships" xmlns:p="http://schemas.openxmlformats.org/presentationml/2006/main">
  <p:tag name="NUM" val="27"/>
</p:tagLst>
</file>

<file path=ppt/tags/tag92.xml><?xml version="1.0" encoding="utf-8"?>
<p:tagLst xmlns:a="http://schemas.openxmlformats.org/drawingml/2006/main" xmlns:r="http://schemas.openxmlformats.org/officeDocument/2006/relationships" xmlns:p="http://schemas.openxmlformats.org/presentationml/2006/main">
  <p:tag name="NUM" val="28"/>
</p:tagLst>
</file>

<file path=ppt/tags/tag93.xml><?xml version="1.0" encoding="utf-8"?>
<p:tagLst xmlns:a="http://schemas.openxmlformats.org/drawingml/2006/main" xmlns:r="http://schemas.openxmlformats.org/officeDocument/2006/relationships" xmlns:p="http://schemas.openxmlformats.org/presentationml/2006/main">
  <p:tag name="NUM" val="29"/>
</p:tagLst>
</file>

<file path=ppt/tags/tag94.xml><?xml version="1.0" encoding="utf-8"?>
<p:tagLst xmlns:a="http://schemas.openxmlformats.org/drawingml/2006/main" xmlns:r="http://schemas.openxmlformats.org/officeDocument/2006/relationships" xmlns:p="http://schemas.openxmlformats.org/presentationml/2006/main">
  <p:tag name="NUM" val="30"/>
</p:tagLst>
</file>

<file path=ppt/tags/tag95.xml><?xml version="1.0" encoding="utf-8"?>
<p:tagLst xmlns:a="http://schemas.openxmlformats.org/drawingml/2006/main" xmlns:r="http://schemas.openxmlformats.org/officeDocument/2006/relationships" xmlns:p="http://schemas.openxmlformats.org/presentationml/2006/main">
  <p:tag name="NUM" val="31"/>
</p:tagLst>
</file>

<file path=ppt/tags/tag96.xml><?xml version="1.0" encoding="utf-8"?>
<p:tagLst xmlns:a="http://schemas.openxmlformats.org/drawingml/2006/main" xmlns:r="http://schemas.openxmlformats.org/officeDocument/2006/relationships" xmlns:p="http://schemas.openxmlformats.org/presentationml/2006/main">
  <p:tag name="NUM" val="32"/>
</p:tagLst>
</file>

<file path=ppt/tags/tag97.xml><?xml version="1.0" encoding="utf-8"?>
<p:tagLst xmlns:a="http://schemas.openxmlformats.org/drawingml/2006/main" xmlns:r="http://schemas.openxmlformats.org/officeDocument/2006/relationships" xmlns:p="http://schemas.openxmlformats.org/presentationml/2006/main">
  <p:tag name="NUM" val="33"/>
</p:tagLst>
</file>

<file path=ppt/tags/tag98.xml><?xml version="1.0" encoding="utf-8"?>
<p:tagLst xmlns:a="http://schemas.openxmlformats.org/drawingml/2006/main" xmlns:r="http://schemas.openxmlformats.org/officeDocument/2006/relationships" xmlns:p="http://schemas.openxmlformats.org/presentationml/2006/main">
  <p:tag name="NUM" val="34"/>
</p:tagLst>
</file>

<file path=ppt/tags/tag99.xml><?xml version="1.0" encoding="utf-8"?>
<p:tagLst xmlns:a="http://schemas.openxmlformats.org/drawingml/2006/main" xmlns:r="http://schemas.openxmlformats.org/officeDocument/2006/relationships" xmlns:p="http://schemas.openxmlformats.org/presentationml/2006/main">
  <p:tag name="NUM" val="35"/>
</p:tagLst>
</file>

<file path=ppt/theme/theme1.xml><?xml version="1.0" encoding="utf-8"?>
<a:theme xmlns:a="http://schemas.openxmlformats.org/drawingml/2006/main" name="3_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D54E3866594B48B4C20F47F7EF01E9" ma:contentTypeVersion="14" ma:contentTypeDescription="Create a new document." ma:contentTypeScope="" ma:versionID="581b638e865f7284807e79118c5e1052">
  <xsd:schema xmlns:xsd="http://www.w3.org/2001/XMLSchema" xmlns:xs="http://www.w3.org/2001/XMLSchema" xmlns:p="http://schemas.microsoft.com/office/2006/metadata/properties" xmlns:ns1="http://schemas.microsoft.com/sharepoint/v3" xmlns:ns2="966d347c-0fa6-4739-92a6-d100d54a44dc" xmlns:ns3="4054e2e6-7757-4861-a73d-34a0880d8c2e" targetNamespace="http://schemas.microsoft.com/office/2006/metadata/properties" ma:root="true" ma:fieldsID="59918c1a1c02781333f085aac19cba06" ns1:_="" ns2:_="" ns3:_="">
    <xsd:import namespace="http://schemas.microsoft.com/sharepoint/v3"/>
    <xsd:import namespace="966d347c-0fa6-4739-92a6-d100d54a44dc"/>
    <xsd:import namespace="4054e2e6-7757-4861-a73d-34a0880d8c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6d347c-0fa6-4739-92a6-d100d54a4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54e2e6-7757-4861-a73d-34a0880d8c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5CF213-DA8D-4CCD-86BE-696A24797178}">
  <ds:schemaRefs>
    <ds:schemaRef ds:uri="http://schemas.openxmlformats.org/package/2006/metadata/core-properties"/>
    <ds:schemaRef ds:uri="966d347c-0fa6-4739-92a6-d100d54a44dc"/>
    <ds:schemaRef ds:uri="http://purl.org/dc/terms/"/>
    <ds:schemaRef ds:uri="http://schemas.microsoft.com/office/2006/documentManagement/types"/>
    <ds:schemaRef ds:uri="http://schemas.microsoft.com/office/infopath/2007/PartnerControls"/>
    <ds:schemaRef ds:uri="http://schemas.microsoft.com/sharepoint/v3"/>
    <ds:schemaRef ds:uri="http://purl.org/dc/elements/1.1/"/>
    <ds:schemaRef ds:uri="http://schemas.microsoft.com/office/2006/metadata/properties"/>
    <ds:schemaRef ds:uri="4054e2e6-7757-4861-a73d-34a0880d8c2e"/>
    <ds:schemaRef ds:uri="http://www.w3.org/XML/1998/namespace"/>
    <ds:schemaRef ds:uri="http://purl.org/dc/dcmitype/"/>
  </ds:schemaRefs>
</ds:datastoreItem>
</file>

<file path=customXml/itemProps2.xml><?xml version="1.0" encoding="utf-8"?>
<ds:datastoreItem xmlns:ds="http://schemas.openxmlformats.org/officeDocument/2006/customXml" ds:itemID="{E084B90E-5344-496D-BDFC-B152EE8E3A05}">
  <ds:schemaRefs>
    <ds:schemaRef ds:uri="http://schemas.microsoft.com/sharepoint/v3/contenttype/forms"/>
  </ds:schemaRefs>
</ds:datastoreItem>
</file>

<file path=customXml/itemProps3.xml><?xml version="1.0" encoding="utf-8"?>
<ds:datastoreItem xmlns:ds="http://schemas.openxmlformats.org/officeDocument/2006/customXml" ds:itemID="{A2A084BE-7AB0-4C44-8C1C-12B97EE88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6d347c-0fa6-4739-92a6-d100d54a44dc"/>
    <ds:schemaRef ds:uri="4054e2e6-7757-4861-a73d-34a0880d8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1281</TotalTime>
  <Words>1172</Words>
  <Application>Microsoft Office PowerPoint</Application>
  <PresentationFormat>Widescreen</PresentationFormat>
  <Paragraphs>129</Paragraphs>
  <Slides>11</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Arial,Sans-Serif</vt:lpstr>
      <vt:lpstr>Calibri</vt:lpstr>
      <vt:lpstr>Helvetica</vt:lpstr>
      <vt:lpstr>Open Sans</vt:lpstr>
      <vt:lpstr>Segoe UI</vt:lpstr>
      <vt:lpstr>Symbol</vt:lpstr>
      <vt:lpstr>Verdana</vt:lpstr>
      <vt:lpstr>Wingdings</vt:lpstr>
      <vt:lpstr>3_EDSC Palette 1</vt:lpstr>
      <vt:lpstr>EDSC Palette 1</vt:lpstr>
      <vt:lpstr>4_EDSC Palette 1</vt:lpstr>
      <vt:lpstr>1_EDSC Palette 1</vt:lpstr>
      <vt:lpstr>PowerPoint Presentation</vt:lpstr>
      <vt:lpstr>PowerPoint Presentation</vt:lpstr>
      <vt:lpstr>Qu’est-ce que l’automatisation robotisée des processus (ARP)?</vt:lpstr>
      <vt:lpstr>PowerPoint Presentation</vt:lpstr>
      <vt:lpstr>PowerPoint Presentation</vt:lpstr>
      <vt:lpstr>PowerPoint Presentation</vt:lpstr>
      <vt:lpstr>Réussites de l’ARP</vt:lpstr>
      <vt:lpstr>Comment démarrer votre parcours d’ARP?</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Unions Briefing 2906 En</dc:title>
  <dc:creator>Jordana</dc:creator>
  <cp:lastModifiedBy>Schryburt, Sylvie SS [NC]</cp:lastModifiedBy>
  <cp:revision>566</cp:revision>
  <dcterms:created xsi:type="dcterms:W3CDTF">2020-04-21T13:37:51Z</dcterms:created>
  <dcterms:modified xsi:type="dcterms:W3CDTF">2021-10-28T19:55:15Z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0x010100F4D54E3866594B48B4C20F47F7EF01E9</vt:lpwstr>
  </property>
</Properties>
</file>